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16.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18.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1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19.xml" ContentType="application/vnd.openxmlformats-officedocument.presentationml.tags+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notesSlides/notesSlide22.xml" ContentType="application/vnd.openxmlformats-officedocument.presentationml.notesSl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25.xml" ContentType="application/vnd.openxmlformats-officedocument.presentationml.notesSlide+xml"/>
  <Override PartName="/ppt/tags/tag30.xml" ContentType="application/vnd.openxmlformats-officedocument.presentationml.tags+xml"/>
  <Override PartName="/ppt/notesSlides/notesSlide26.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notesSlides/notesSlide27.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notesSlides/notesSlide28.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ags/tag41.xml" ContentType="application/vnd.openxmlformats-officedocument.presentationml.tags+xml"/>
  <Override PartName="/ppt/notesSlides/notesSlide29.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notesSlides/notesSlide30.xml" ContentType="application/vnd.openxmlformats-officedocument.presentationml.notesSlide+xml"/>
  <Override PartName="/ppt/tags/tag48.xml" ContentType="application/vnd.openxmlformats-officedocument.presentationml.tags+xml"/>
  <Override PartName="/ppt/notesSlides/notesSlide31.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notesSlides/notesSlide32.xml" ContentType="application/vnd.openxmlformats-officedocument.presentationml.notesSlide+xml"/>
  <Override PartName="/ppt/tags/tag51.xml" ContentType="application/vnd.openxmlformats-officedocument.presentationml.tags+xml"/>
  <Override PartName="/ppt/notesSlides/notesSlide33.xml" ContentType="application/vnd.openxmlformats-officedocument.presentationml.notesSlide+xml"/>
  <Override PartName="/ppt/tags/tag52.xml" ContentType="application/vnd.openxmlformats-officedocument.presentationml.tags+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tags/tag53.xml" ContentType="application/vnd.openxmlformats-officedocument.presentationml.tags+xml"/>
  <Override PartName="/ppt/notesSlides/notesSlide34.xml" ContentType="application/vnd.openxmlformats-officedocument.presentationml.notesSlide+xml"/>
  <Override PartName="/ppt/tags/tag54.xml" ContentType="application/vnd.openxmlformats-officedocument.presentationml.tags+xml"/>
  <Override PartName="/ppt/notesSlides/notesSlide35.xml" ContentType="application/vnd.openxmlformats-officedocument.presentationml.notesSlide+xml"/>
  <Override PartName="/ppt/tags/tag55.xml" ContentType="application/vnd.openxmlformats-officedocument.presentationml.tags+xml"/>
  <Override PartName="/ppt/notesSlides/notesSlide36.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notesSlides/notesSlide37.xml" ContentType="application/vnd.openxmlformats-officedocument.presentationml.notesSlide+xml"/>
  <Override PartName="/ppt/tags/tag60.xml" ContentType="application/vnd.openxmlformats-officedocument.presentationml.tags+xml"/>
  <Override PartName="/ppt/notesSlides/notesSlide38.xml" ContentType="application/vnd.openxmlformats-officedocument.presentationml.notesSlide+xml"/>
  <Override PartName="/ppt/tags/tag61.xml" ContentType="application/vnd.openxmlformats-officedocument.presentationml.tags+xml"/>
  <Override PartName="/ppt/notesSlides/notesSlide39.xml" ContentType="application/vnd.openxmlformats-officedocument.presentationml.notesSlide+xml"/>
  <Override PartName="/ppt/tags/tag62.xml" ContentType="application/vnd.openxmlformats-officedocument.presentationml.tags+xml"/>
  <Override PartName="/ppt/notesSlides/notesSlide40.xml" ContentType="application/vnd.openxmlformats-officedocument.presentationml.notesSlide+xml"/>
  <Override PartName="/ppt/tags/tag63.xml" ContentType="application/vnd.openxmlformats-officedocument.presentationml.tags+xml"/>
  <Override PartName="/ppt/notesSlides/notesSlide41.xml" ContentType="application/vnd.openxmlformats-officedocument.presentationml.notesSlide+xml"/>
  <Override PartName="/ppt/tags/tag64.xml" ContentType="application/vnd.openxmlformats-officedocument.presentationml.tags+xml"/>
  <Override PartName="/ppt/notesSlides/notesSlide42.xml" ContentType="application/vnd.openxmlformats-officedocument.presentationml.notesSlide+xml"/>
  <Override PartName="/ppt/tags/tag65.xml" ContentType="application/vnd.openxmlformats-officedocument.presentationml.tags+xml"/>
  <Override PartName="/ppt/notesSlides/notesSlide43.xml" ContentType="application/vnd.openxmlformats-officedocument.presentationml.notesSlide+xml"/>
  <Override PartName="/ppt/tags/tag66.xml" ContentType="application/vnd.openxmlformats-officedocument.presentationml.tags+xml"/>
  <Override PartName="/ppt/notesSlides/notesSlide44.xml" ContentType="application/vnd.openxmlformats-officedocument.presentationml.notesSlide+xml"/>
  <Override PartName="/ppt/tags/tag67.xml" ContentType="application/vnd.openxmlformats-officedocument.presentationml.tags+xml"/>
  <Override PartName="/ppt/notesSlides/notesSlide45.xml" ContentType="application/vnd.openxmlformats-officedocument.presentationml.notesSlide+xml"/>
  <Override PartName="/ppt/tags/tag68.xml" ContentType="application/vnd.openxmlformats-officedocument.presentationml.tags+xml"/>
  <Override PartName="/ppt/notesSlides/notesSlide46.xml" ContentType="application/vnd.openxmlformats-officedocument.presentationml.notesSlide+xml"/>
  <Override PartName="/ppt/tags/tag69.xml" ContentType="application/vnd.openxmlformats-officedocument.presentationml.tags+xml"/>
  <Override PartName="/ppt/notesSlides/notesSlide47.xml" ContentType="application/vnd.openxmlformats-officedocument.presentationml.notesSlide+xml"/>
  <Override PartName="/ppt/tags/tag70.xml" ContentType="application/vnd.openxmlformats-officedocument.presentationml.tags+xml"/>
  <Override PartName="/ppt/notesSlides/notesSlide48.xml" ContentType="application/vnd.openxmlformats-officedocument.presentationml.notesSlide+xml"/>
  <Override PartName="/ppt/tags/tag71.xml" ContentType="application/vnd.openxmlformats-officedocument.presentationml.tags+xml"/>
  <Override PartName="/ppt/tags/tag72.xml" ContentType="application/vnd.openxmlformats-officedocument.presentationml.tags+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126"/>
  </p:notesMasterIdLst>
  <p:sldIdLst>
    <p:sldId id="257" r:id="rId3"/>
    <p:sldId id="258" r:id="rId4"/>
    <p:sldId id="259" r:id="rId5"/>
    <p:sldId id="276" r:id="rId6"/>
    <p:sldId id="262" r:id="rId7"/>
    <p:sldId id="263" r:id="rId8"/>
    <p:sldId id="264" r:id="rId9"/>
    <p:sldId id="265" r:id="rId10"/>
    <p:sldId id="266" r:id="rId11"/>
    <p:sldId id="282" r:id="rId12"/>
    <p:sldId id="287" r:id="rId13"/>
    <p:sldId id="267" r:id="rId14"/>
    <p:sldId id="280" r:id="rId15"/>
    <p:sldId id="270" r:id="rId16"/>
    <p:sldId id="271" r:id="rId17"/>
    <p:sldId id="281" r:id="rId18"/>
    <p:sldId id="272" r:id="rId19"/>
    <p:sldId id="274" r:id="rId20"/>
    <p:sldId id="275" r:id="rId21"/>
    <p:sldId id="289" r:id="rId22"/>
    <p:sldId id="290" r:id="rId23"/>
    <p:sldId id="291" r:id="rId24"/>
    <p:sldId id="292" r:id="rId25"/>
    <p:sldId id="293" r:id="rId26"/>
    <p:sldId id="294" r:id="rId27"/>
    <p:sldId id="295" r:id="rId28"/>
    <p:sldId id="296" r:id="rId29"/>
    <p:sldId id="297" r:id="rId30"/>
    <p:sldId id="298" r:id="rId31"/>
    <p:sldId id="299" r:id="rId32"/>
    <p:sldId id="300" r:id="rId33"/>
    <p:sldId id="301" r:id="rId34"/>
    <p:sldId id="302" r:id="rId35"/>
    <p:sldId id="303" r:id="rId36"/>
    <p:sldId id="304" r:id="rId37"/>
    <p:sldId id="305" r:id="rId38"/>
    <p:sldId id="306" r:id="rId39"/>
    <p:sldId id="307" r:id="rId40"/>
    <p:sldId id="308" r:id="rId41"/>
    <p:sldId id="309" r:id="rId42"/>
    <p:sldId id="310" r:id="rId43"/>
    <p:sldId id="311" r:id="rId44"/>
    <p:sldId id="312" r:id="rId45"/>
    <p:sldId id="313" r:id="rId46"/>
    <p:sldId id="314" r:id="rId47"/>
    <p:sldId id="315" r:id="rId48"/>
    <p:sldId id="316" r:id="rId49"/>
    <p:sldId id="317" r:id="rId50"/>
    <p:sldId id="318" r:id="rId51"/>
    <p:sldId id="319" r:id="rId52"/>
    <p:sldId id="320" r:id="rId53"/>
    <p:sldId id="321" r:id="rId54"/>
    <p:sldId id="322" r:id="rId55"/>
    <p:sldId id="323" r:id="rId56"/>
    <p:sldId id="394" r:id="rId57"/>
    <p:sldId id="395" r:id="rId58"/>
    <p:sldId id="396" r:id="rId59"/>
    <p:sldId id="397" r:id="rId60"/>
    <p:sldId id="398" r:id="rId61"/>
    <p:sldId id="399" r:id="rId62"/>
    <p:sldId id="400" r:id="rId63"/>
    <p:sldId id="401" r:id="rId64"/>
    <p:sldId id="402" r:id="rId65"/>
    <p:sldId id="403" r:id="rId66"/>
    <p:sldId id="404" r:id="rId67"/>
    <p:sldId id="405" r:id="rId68"/>
    <p:sldId id="406" r:id="rId69"/>
    <p:sldId id="407" r:id="rId70"/>
    <p:sldId id="408" r:id="rId71"/>
    <p:sldId id="409" r:id="rId72"/>
    <p:sldId id="410" r:id="rId73"/>
    <p:sldId id="411" r:id="rId74"/>
    <p:sldId id="412" r:id="rId75"/>
    <p:sldId id="413" r:id="rId76"/>
    <p:sldId id="414" r:id="rId77"/>
    <p:sldId id="415" r:id="rId78"/>
    <p:sldId id="416" r:id="rId79"/>
    <p:sldId id="417" r:id="rId80"/>
    <p:sldId id="418" r:id="rId81"/>
    <p:sldId id="419" r:id="rId82"/>
    <p:sldId id="420" r:id="rId83"/>
    <p:sldId id="421" r:id="rId84"/>
    <p:sldId id="422" r:id="rId85"/>
    <p:sldId id="423" r:id="rId86"/>
    <p:sldId id="424" r:id="rId87"/>
    <p:sldId id="425" r:id="rId88"/>
    <p:sldId id="426" r:id="rId89"/>
    <p:sldId id="427" r:id="rId90"/>
    <p:sldId id="428" r:id="rId91"/>
    <p:sldId id="429" r:id="rId92"/>
    <p:sldId id="430" r:id="rId93"/>
    <p:sldId id="431" r:id="rId94"/>
    <p:sldId id="432" r:id="rId95"/>
    <p:sldId id="433" r:id="rId96"/>
    <p:sldId id="434" r:id="rId97"/>
    <p:sldId id="435" r:id="rId98"/>
    <p:sldId id="436" r:id="rId99"/>
    <p:sldId id="437" r:id="rId100"/>
    <p:sldId id="438" r:id="rId101"/>
    <p:sldId id="439" r:id="rId102"/>
    <p:sldId id="440" r:id="rId103"/>
    <p:sldId id="441" r:id="rId104"/>
    <p:sldId id="442" r:id="rId105"/>
    <p:sldId id="443" r:id="rId106"/>
    <p:sldId id="444" r:id="rId107"/>
    <p:sldId id="376" r:id="rId108"/>
    <p:sldId id="377" r:id="rId109"/>
    <p:sldId id="378" r:id="rId110"/>
    <p:sldId id="379" r:id="rId111"/>
    <p:sldId id="380" r:id="rId112"/>
    <p:sldId id="381" r:id="rId113"/>
    <p:sldId id="382" r:id="rId114"/>
    <p:sldId id="383" r:id="rId115"/>
    <p:sldId id="384" r:id="rId116"/>
    <p:sldId id="385" r:id="rId117"/>
    <p:sldId id="386" r:id="rId118"/>
    <p:sldId id="387" r:id="rId119"/>
    <p:sldId id="388" r:id="rId120"/>
    <p:sldId id="389" r:id="rId121"/>
    <p:sldId id="390" r:id="rId122"/>
    <p:sldId id="391" r:id="rId123"/>
    <p:sldId id="392" r:id="rId124"/>
    <p:sldId id="393" r:id="rId1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7" d="100"/>
          <a:sy n="77" d="100"/>
        </p:scale>
        <p:origin x="642"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viewProps" Target="view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theme" Target="theme/theme1.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tableStyles" Target="tableStyles.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hPercent val="60"/>
      <c:rotY val="20"/>
      <c:depthPercent val="230"/>
      <c:rAngAx val="1"/>
    </c:view3D>
    <c:floor>
      <c:thickness val="0"/>
      <c:spPr>
        <a:solidFill>
          <a:srgbClr val="C0C0C0"/>
        </a:solidFill>
        <a:ln w="3175">
          <a:solidFill>
            <a:schemeClr val="tx1"/>
          </a:solidFill>
          <a:prstDash val="solid"/>
        </a:ln>
      </c:spPr>
    </c:floor>
    <c:sideWall>
      <c:thickness val="0"/>
      <c:spPr>
        <a:noFill/>
        <a:ln w="25400">
          <a:noFill/>
        </a:ln>
      </c:spPr>
    </c:sideWall>
    <c:backWall>
      <c:thickness val="0"/>
      <c:spPr>
        <a:noFill/>
        <a:ln w="25400">
          <a:noFill/>
        </a:ln>
      </c:spPr>
    </c:backWall>
    <c:plotArea>
      <c:layout>
        <c:manualLayout>
          <c:layoutTarget val="inner"/>
          <c:xMode val="edge"/>
          <c:yMode val="edge"/>
          <c:x val="3.2251183231913456E-2"/>
          <c:y val="1.5306078845823235E-2"/>
          <c:w val="0.9579603335587108"/>
          <c:h val="0.95758491811033164"/>
        </c:manualLayout>
      </c:layout>
      <c:bar3DChart>
        <c:barDir val="col"/>
        <c:grouping val="stacked"/>
        <c:varyColors val="1"/>
        <c:ser>
          <c:idx val="0"/>
          <c:order val="0"/>
          <c:tx>
            <c:strRef>
              <c:f>Sheet1!$A$2</c:f>
              <c:strCache>
                <c:ptCount val="1"/>
                <c:pt idx="0">
                  <c:v>RECORD COPIES</c:v>
                </c:pt>
              </c:strCache>
            </c:strRef>
          </c:tx>
          <c:spPr>
            <a:solidFill>
              <a:schemeClr val="accent1"/>
            </a:solidFill>
            <a:ln w="11366">
              <a:noFill/>
            </a:ln>
          </c:spPr>
          <c:invertIfNegative val="0"/>
          <c:dPt>
            <c:idx val="0"/>
            <c:invertIfNegative val="0"/>
            <c:bubble3D val="0"/>
            <c:extLst>
              <c:ext xmlns:c16="http://schemas.microsoft.com/office/drawing/2014/chart" uri="{C3380CC4-5D6E-409C-BE32-E72D297353CC}">
                <c16:uniqueId val="{00000000-78D4-4A30-A557-0812F27DE868}"/>
              </c:ext>
            </c:extLst>
          </c:dPt>
          <c:dPt>
            <c:idx val="1"/>
            <c:invertIfNegative val="0"/>
            <c:bubble3D val="0"/>
            <c:spPr>
              <a:solidFill>
                <a:schemeClr val="accent2"/>
              </a:solidFill>
              <a:ln w="11366">
                <a:noFill/>
              </a:ln>
            </c:spPr>
            <c:extLst>
              <c:ext xmlns:c16="http://schemas.microsoft.com/office/drawing/2014/chart" uri="{C3380CC4-5D6E-409C-BE32-E72D297353CC}">
                <c16:uniqueId val="{00000001-78D4-4A30-A557-0812F27DE868}"/>
              </c:ext>
            </c:extLst>
          </c:dPt>
          <c:dPt>
            <c:idx val="2"/>
            <c:invertIfNegative val="0"/>
            <c:bubble3D val="0"/>
            <c:spPr>
              <a:solidFill>
                <a:schemeClr val="hlink"/>
              </a:solidFill>
              <a:ln w="11366">
                <a:noFill/>
              </a:ln>
            </c:spPr>
            <c:extLst>
              <c:ext xmlns:c16="http://schemas.microsoft.com/office/drawing/2014/chart" uri="{C3380CC4-5D6E-409C-BE32-E72D297353CC}">
                <c16:uniqueId val="{00000002-78D4-4A30-A557-0812F27DE868}"/>
              </c:ext>
            </c:extLst>
          </c:dPt>
          <c:dPt>
            <c:idx val="3"/>
            <c:invertIfNegative val="0"/>
            <c:bubble3D val="0"/>
            <c:spPr>
              <a:solidFill>
                <a:schemeClr val="folHlink"/>
              </a:solidFill>
              <a:ln w="11366">
                <a:noFill/>
              </a:ln>
            </c:spPr>
            <c:extLst>
              <c:ext xmlns:c16="http://schemas.microsoft.com/office/drawing/2014/chart" uri="{C3380CC4-5D6E-409C-BE32-E72D297353CC}">
                <c16:uniqueId val="{00000003-78D4-4A30-A557-0812F27DE868}"/>
              </c:ext>
            </c:extLst>
          </c:dPt>
          <c:dPt>
            <c:idx val="4"/>
            <c:invertIfNegative val="0"/>
            <c:bubble3D val="0"/>
            <c:spPr>
              <a:solidFill>
                <a:schemeClr val="bg2"/>
              </a:solidFill>
              <a:ln w="11366">
                <a:noFill/>
              </a:ln>
            </c:spPr>
            <c:extLst>
              <c:ext xmlns:c16="http://schemas.microsoft.com/office/drawing/2014/chart" uri="{C3380CC4-5D6E-409C-BE32-E72D297353CC}">
                <c16:uniqueId val="{00000004-78D4-4A30-A557-0812F27DE868}"/>
              </c:ext>
            </c:extLst>
          </c:dPt>
          <c:dPt>
            <c:idx val="5"/>
            <c:invertIfNegative val="0"/>
            <c:bubble3D val="0"/>
            <c:spPr>
              <a:solidFill>
                <a:schemeClr val="tx2"/>
              </a:solidFill>
              <a:ln w="11366">
                <a:noFill/>
              </a:ln>
            </c:spPr>
            <c:extLst>
              <c:ext xmlns:c16="http://schemas.microsoft.com/office/drawing/2014/chart" uri="{C3380CC4-5D6E-409C-BE32-E72D297353CC}">
                <c16:uniqueId val="{00000005-78D4-4A30-A557-0812F27DE868}"/>
              </c:ext>
            </c:extLst>
          </c:dPt>
          <c:dPt>
            <c:idx val="6"/>
            <c:invertIfNegative val="0"/>
            <c:bubble3D val="0"/>
            <c:spPr>
              <a:solidFill>
                <a:srgbClr val="0066CC"/>
              </a:solidFill>
              <a:ln w="11366">
                <a:noFill/>
              </a:ln>
            </c:spPr>
            <c:extLst>
              <c:ext xmlns:c16="http://schemas.microsoft.com/office/drawing/2014/chart" uri="{C3380CC4-5D6E-409C-BE32-E72D297353CC}">
                <c16:uniqueId val="{00000006-78D4-4A30-A557-0812F27DE868}"/>
              </c:ext>
            </c:extLst>
          </c:dPt>
          <c:dPt>
            <c:idx val="7"/>
            <c:invertIfNegative val="0"/>
            <c:bubble3D val="0"/>
            <c:spPr>
              <a:solidFill>
                <a:srgbClr val="CCCCFF"/>
              </a:solidFill>
              <a:ln w="11366">
                <a:noFill/>
              </a:ln>
            </c:spPr>
            <c:extLst>
              <c:ext xmlns:c16="http://schemas.microsoft.com/office/drawing/2014/chart" uri="{C3380CC4-5D6E-409C-BE32-E72D297353CC}">
                <c16:uniqueId val="{00000007-78D4-4A30-A557-0812F27DE868}"/>
              </c:ext>
            </c:extLst>
          </c:dPt>
          <c:dPt>
            <c:idx val="8"/>
            <c:invertIfNegative val="0"/>
            <c:bubble3D val="0"/>
            <c:spPr>
              <a:solidFill>
                <a:srgbClr val="FF0000"/>
              </a:solidFill>
              <a:ln w="11366">
                <a:noFill/>
              </a:ln>
            </c:spPr>
            <c:extLst>
              <c:ext xmlns:c16="http://schemas.microsoft.com/office/drawing/2014/chart" uri="{C3380CC4-5D6E-409C-BE32-E72D297353CC}">
                <c16:uniqueId val="{00000008-78D4-4A30-A557-0812F27DE868}"/>
              </c:ext>
            </c:extLst>
          </c:dPt>
          <c:dPt>
            <c:idx val="9"/>
            <c:invertIfNegative val="0"/>
            <c:bubble3D val="0"/>
            <c:spPr>
              <a:solidFill>
                <a:srgbClr val="FFFF00"/>
              </a:solidFill>
              <a:ln w="11366">
                <a:noFill/>
              </a:ln>
            </c:spPr>
            <c:extLst>
              <c:ext xmlns:c16="http://schemas.microsoft.com/office/drawing/2014/chart" uri="{C3380CC4-5D6E-409C-BE32-E72D297353CC}">
                <c16:uniqueId val="{00000009-78D4-4A30-A557-0812F27DE868}"/>
              </c:ext>
            </c:extLst>
          </c:dPt>
          <c:dPt>
            <c:idx val="10"/>
            <c:invertIfNegative val="0"/>
            <c:bubble3D val="0"/>
            <c:spPr>
              <a:solidFill>
                <a:srgbClr val="00FF00"/>
              </a:solidFill>
              <a:ln w="11366">
                <a:noFill/>
              </a:ln>
            </c:spPr>
            <c:extLst>
              <c:ext xmlns:c16="http://schemas.microsoft.com/office/drawing/2014/chart" uri="{C3380CC4-5D6E-409C-BE32-E72D297353CC}">
                <c16:uniqueId val="{0000000A-78D4-4A30-A557-0812F27DE868}"/>
              </c:ext>
            </c:extLst>
          </c:dPt>
          <c:dPt>
            <c:idx val="11"/>
            <c:invertIfNegative val="0"/>
            <c:bubble3D val="0"/>
            <c:spPr>
              <a:solidFill>
                <a:srgbClr val="00FFFF"/>
              </a:solidFill>
              <a:ln w="11366">
                <a:noFill/>
              </a:ln>
            </c:spPr>
            <c:extLst>
              <c:ext xmlns:c16="http://schemas.microsoft.com/office/drawing/2014/chart" uri="{C3380CC4-5D6E-409C-BE32-E72D297353CC}">
                <c16:uniqueId val="{0000000B-78D4-4A30-A557-0812F27DE868}"/>
              </c:ext>
            </c:extLst>
          </c:dPt>
          <c:dPt>
            <c:idx val="12"/>
            <c:invertIfNegative val="0"/>
            <c:bubble3D val="0"/>
            <c:spPr>
              <a:solidFill>
                <a:srgbClr val="0000FF"/>
              </a:solidFill>
              <a:ln w="11366">
                <a:noFill/>
              </a:ln>
            </c:spPr>
            <c:extLst>
              <c:ext xmlns:c16="http://schemas.microsoft.com/office/drawing/2014/chart" uri="{C3380CC4-5D6E-409C-BE32-E72D297353CC}">
                <c16:uniqueId val="{0000000C-78D4-4A30-A557-0812F27DE868}"/>
              </c:ext>
            </c:extLst>
          </c:dPt>
          <c:dPt>
            <c:idx val="13"/>
            <c:invertIfNegative val="0"/>
            <c:bubble3D val="0"/>
            <c:spPr>
              <a:solidFill>
                <a:srgbClr val="FF00FF"/>
              </a:solidFill>
              <a:ln w="11366">
                <a:noFill/>
              </a:ln>
            </c:spPr>
            <c:extLst>
              <c:ext xmlns:c16="http://schemas.microsoft.com/office/drawing/2014/chart" uri="{C3380CC4-5D6E-409C-BE32-E72D297353CC}">
                <c16:uniqueId val="{0000000D-78D4-4A30-A557-0812F27DE868}"/>
              </c:ext>
            </c:extLst>
          </c:dPt>
          <c:dPt>
            <c:idx val="14"/>
            <c:invertIfNegative val="0"/>
            <c:bubble3D val="0"/>
            <c:spPr>
              <a:solidFill>
                <a:srgbClr val="008080"/>
              </a:solidFill>
              <a:ln w="11366">
                <a:noFill/>
              </a:ln>
            </c:spPr>
            <c:extLst>
              <c:ext xmlns:c16="http://schemas.microsoft.com/office/drawing/2014/chart" uri="{C3380CC4-5D6E-409C-BE32-E72D297353CC}">
                <c16:uniqueId val="{0000000E-78D4-4A30-A557-0812F27DE868}"/>
              </c:ext>
            </c:extLst>
          </c:dPt>
          <c:cat>
            <c:strRef>
              <c:f>Sheet1!$B$1:$P$1</c:f>
              <c:strCache>
                <c:ptCount val="15"/>
                <c:pt idx="0">
                  <c:v>US</c:v>
                </c:pt>
                <c:pt idx="1">
                  <c:v>CN</c:v>
                </c:pt>
                <c:pt idx="2">
                  <c:v>JP</c:v>
                </c:pt>
                <c:pt idx="3">
                  <c:v>DE</c:v>
                </c:pt>
                <c:pt idx="4">
                  <c:v>KR</c:v>
                </c:pt>
                <c:pt idx="5">
                  <c:v>FR</c:v>
                </c:pt>
                <c:pt idx="6">
                  <c:v>GB</c:v>
                </c:pt>
                <c:pt idx="7">
                  <c:v>CH</c:v>
                </c:pt>
                <c:pt idx="8">
                  <c:v>SE</c:v>
                </c:pt>
                <c:pt idx="9">
                  <c:v>NL</c:v>
                </c:pt>
                <c:pt idx="10">
                  <c:v>IT</c:v>
                </c:pt>
                <c:pt idx="11">
                  <c:v>CA</c:v>
                </c:pt>
                <c:pt idx="12">
                  <c:v>IN</c:v>
                </c:pt>
                <c:pt idx="13">
                  <c:v>IL</c:v>
                </c:pt>
                <c:pt idx="14">
                  <c:v>FI</c:v>
                </c:pt>
              </c:strCache>
            </c:strRef>
          </c:cat>
          <c:val>
            <c:numRef>
              <c:f>Sheet1!$B$2:$P$2</c:f>
              <c:numCache>
                <c:formatCode>#,##0</c:formatCode>
                <c:ptCount val="15"/>
                <c:pt idx="0">
                  <c:v>56142</c:v>
                </c:pt>
                <c:pt idx="1">
                  <c:v>53345</c:v>
                </c:pt>
                <c:pt idx="2">
                  <c:v>49702</c:v>
                </c:pt>
                <c:pt idx="3">
                  <c:v>19883</c:v>
                </c:pt>
                <c:pt idx="4">
                  <c:v>17014</c:v>
                </c:pt>
                <c:pt idx="5">
                  <c:v>7914</c:v>
                </c:pt>
                <c:pt idx="6">
                  <c:v>5641</c:v>
                </c:pt>
                <c:pt idx="7">
                  <c:v>4568</c:v>
                </c:pt>
                <c:pt idx="8">
                  <c:v>4162</c:v>
                </c:pt>
                <c:pt idx="9">
                  <c:v>4138</c:v>
                </c:pt>
                <c:pt idx="10">
                  <c:v>3337</c:v>
                </c:pt>
                <c:pt idx="11">
                  <c:v>2422</c:v>
                </c:pt>
                <c:pt idx="12">
                  <c:v>2013</c:v>
                </c:pt>
                <c:pt idx="13">
                  <c:v>1899</c:v>
                </c:pt>
                <c:pt idx="14">
                  <c:v>1836</c:v>
                </c:pt>
              </c:numCache>
            </c:numRef>
          </c:val>
          <c:extLst>
            <c:ext xmlns:c16="http://schemas.microsoft.com/office/drawing/2014/chart" uri="{C3380CC4-5D6E-409C-BE32-E72D297353CC}">
              <c16:uniqueId val="{0000000F-78D4-4A30-A557-0812F27DE868}"/>
            </c:ext>
          </c:extLst>
        </c:ser>
        <c:dLbls>
          <c:showLegendKey val="0"/>
          <c:showVal val="0"/>
          <c:showCatName val="0"/>
          <c:showSerName val="0"/>
          <c:showPercent val="0"/>
          <c:showBubbleSize val="0"/>
        </c:dLbls>
        <c:gapWidth val="30"/>
        <c:gapDepth val="110"/>
        <c:shape val="cylinder"/>
        <c:axId val="714580800"/>
        <c:axId val="1"/>
        <c:axId val="0"/>
      </c:bar3DChart>
      <c:catAx>
        <c:axId val="714580800"/>
        <c:scaling>
          <c:orientation val="minMax"/>
        </c:scaling>
        <c:delete val="0"/>
        <c:axPos val="b"/>
        <c:numFmt formatCode="General" sourceLinked="1"/>
        <c:majorTickMark val="out"/>
        <c:minorTickMark val="none"/>
        <c:tickLblPos val="low"/>
        <c:spPr>
          <a:ln w="5683">
            <a:solidFill>
              <a:schemeClr val="tx1"/>
            </a:solidFill>
            <a:prstDash val="solid"/>
          </a:ln>
        </c:spPr>
        <c:txPr>
          <a:bodyPr rot="0" vert="horz"/>
          <a:lstStyle/>
          <a:p>
            <a:pPr>
              <a:defRPr sz="537" b="1" i="0" u="none" strike="noStrike" baseline="0">
                <a:solidFill>
                  <a:schemeClr val="tx1"/>
                </a:solidFill>
                <a:latin typeface="Arial"/>
                <a:ea typeface="Arial"/>
                <a:cs typeface="Arial"/>
              </a:defRPr>
            </a:pPr>
            <a:endParaRPr lang="en-US"/>
          </a:p>
        </c:txPr>
        <c:crossAx val="1"/>
        <c:crosses val="autoZero"/>
        <c:auto val="1"/>
        <c:lblAlgn val="ctr"/>
        <c:lblOffset val="100"/>
        <c:noMultiLvlLbl val="0"/>
      </c:catAx>
      <c:valAx>
        <c:axId val="1"/>
        <c:scaling>
          <c:orientation val="minMax"/>
        </c:scaling>
        <c:delete val="0"/>
        <c:axPos val="l"/>
        <c:majorGridlines>
          <c:spPr>
            <a:ln w="5683">
              <a:solidFill>
                <a:srgbClr val="FFFFFF"/>
              </a:solidFill>
              <a:prstDash val="solid"/>
            </a:ln>
          </c:spPr>
        </c:majorGridlines>
        <c:numFmt formatCode="#,##0" sourceLinked="1"/>
        <c:majorTickMark val="out"/>
        <c:minorTickMark val="none"/>
        <c:tickLblPos val="nextTo"/>
        <c:spPr>
          <a:ln w="5683">
            <a:solidFill>
              <a:schemeClr val="tx1"/>
            </a:solidFill>
            <a:prstDash val="solid"/>
          </a:ln>
          <a:effectLst>
            <a:glow rad="254000">
              <a:schemeClr val="accent1">
                <a:alpha val="40000"/>
              </a:schemeClr>
            </a:glow>
          </a:effectLst>
        </c:spPr>
        <c:txPr>
          <a:bodyPr rot="0" vert="horz"/>
          <a:lstStyle/>
          <a:p>
            <a:pPr>
              <a:defRPr sz="537" b="1" i="0" u="none" strike="noStrike" baseline="0">
                <a:solidFill>
                  <a:schemeClr val="tx1"/>
                </a:solidFill>
                <a:latin typeface="Arial"/>
                <a:ea typeface="Arial"/>
                <a:cs typeface="Arial"/>
              </a:defRPr>
            </a:pPr>
            <a:endParaRPr lang="en-US"/>
          </a:p>
        </c:txPr>
        <c:crossAx val="714580800"/>
        <c:crosses val="autoZero"/>
        <c:crossBetween val="between"/>
      </c:valAx>
      <c:spPr>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path path="shape">
            <a:fillToRect l="50000" t="50000" r="50000" b="50000"/>
          </a:path>
        </a:gradFill>
        <a:ln w="11366">
          <a:noFill/>
        </a:ln>
      </c:spPr>
    </c:plotArea>
    <c:plotVisOnly val="1"/>
    <c:dispBlanksAs val="gap"/>
    <c:showDLblsOverMax val="0"/>
  </c:chart>
  <c:spPr>
    <a:noFill/>
    <a:ln>
      <a:noFill/>
    </a:ln>
  </c:spPr>
  <c:txPr>
    <a:bodyPr/>
    <a:lstStyle/>
    <a:p>
      <a:pPr>
        <a:defRPr sz="1130" b="1" i="0" u="none" strike="noStrike" baseline="0">
          <a:solidFill>
            <a:schemeClr val="tx1"/>
          </a:solidFill>
          <a:latin typeface="Times"/>
          <a:ea typeface="Times"/>
          <a:cs typeface="Times"/>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hPercent val="60"/>
      <c:rotY val="20"/>
      <c:depthPercent val="80"/>
      <c:rAngAx val="1"/>
    </c:view3D>
    <c:floor>
      <c:thickness val="0"/>
      <c:spPr>
        <a:solidFill>
          <a:srgbClr val="C0C0C0"/>
        </a:solidFill>
        <a:ln w="3175">
          <a:solidFill>
            <a:schemeClr val="tx1"/>
          </a:solidFill>
          <a:prstDash val="solid"/>
        </a:ln>
      </c:spPr>
    </c:floor>
    <c:sideWall>
      <c:thickness val="0"/>
      <c:spPr>
        <a:noFill/>
        <a:ln w="12700">
          <a:solidFill>
            <a:schemeClr val="tx1"/>
          </a:solidFill>
          <a:prstDash val="solid"/>
        </a:ln>
      </c:spPr>
    </c:sideWall>
    <c:backWall>
      <c:thickness val="0"/>
      <c:spPr>
        <a:noFill/>
        <a:ln w="12700">
          <a:solidFill>
            <a:schemeClr val="tx1"/>
          </a:solidFill>
          <a:prstDash val="solid"/>
        </a:ln>
      </c:spPr>
    </c:backWall>
    <c:plotArea>
      <c:layout>
        <c:manualLayout>
          <c:layoutTarget val="inner"/>
          <c:xMode val="edge"/>
          <c:yMode val="edge"/>
          <c:x val="4.1500238597003955E-2"/>
          <c:y val="0.15563445581143046"/>
          <c:w val="0.9556000657568775"/>
          <c:h val="0.76382660687593418"/>
        </c:manualLayout>
      </c:layout>
      <c:bar3DChart>
        <c:barDir val="col"/>
        <c:grouping val="clustered"/>
        <c:varyColors val="1"/>
        <c:ser>
          <c:idx val="0"/>
          <c:order val="0"/>
          <c:tx>
            <c:strRef>
              <c:f>Sheet1!$A$2</c:f>
              <c:strCache>
                <c:ptCount val="1"/>
                <c:pt idx="0">
                  <c:v>Filings by year</c:v>
                </c:pt>
              </c:strCache>
            </c:strRef>
          </c:tx>
          <c:spPr>
            <a:solidFill>
              <a:srgbClr val="BFAAF4"/>
            </a:solidFill>
            <a:ln w="23352">
              <a:noFill/>
            </a:ln>
          </c:spPr>
          <c:invertIfNegative val="0"/>
          <c:dPt>
            <c:idx val="0"/>
            <c:invertIfNegative val="0"/>
            <c:bubble3D val="0"/>
            <c:spPr>
              <a:solidFill>
                <a:srgbClr val="0070C0"/>
              </a:solidFill>
              <a:ln w="23352">
                <a:noFill/>
              </a:ln>
            </c:spPr>
            <c:extLst>
              <c:ext xmlns:c16="http://schemas.microsoft.com/office/drawing/2014/chart" uri="{C3380CC4-5D6E-409C-BE32-E72D297353CC}">
                <c16:uniqueId val="{00000000-A22D-4551-AC75-25AA17A302D9}"/>
              </c:ext>
            </c:extLst>
          </c:dPt>
          <c:dPt>
            <c:idx val="1"/>
            <c:invertIfNegative val="0"/>
            <c:bubble3D val="0"/>
            <c:spPr>
              <a:solidFill>
                <a:srgbClr val="0070C0"/>
              </a:solidFill>
              <a:ln w="23352">
                <a:noFill/>
              </a:ln>
            </c:spPr>
            <c:extLst>
              <c:ext xmlns:c16="http://schemas.microsoft.com/office/drawing/2014/chart" uri="{C3380CC4-5D6E-409C-BE32-E72D297353CC}">
                <c16:uniqueId val="{00000002-A22D-4551-AC75-25AA17A302D9}"/>
              </c:ext>
            </c:extLst>
          </c:dPt>
          <c:dPt>
            <c:idx val="2"/>
            <c:invertIfNegative val="0"/>
            <c:bubble3D val="0"/>
            <c:spPr>
              <a:solidFill>
                <a:srgbClr val="0070C0"/>
              </a:solidFill>
              <a:ln w="23352">
                <a:noFill/>
              </a:ln>
            </c:spPr>
            <c:extLst>
              <c:ext xmlns:c16="http://schemas.microsoft.com/office/drawing/2014/chart" uri="{C3380CC4-5D6E-409C-BE32-E72D297353CC}">
                <c16:uniqueId val="{00000004-A22D-4551-AC75-25AA17A302D9}"/>
              </c:ext>
            </c:extLst>
          </c:dPt>
          <c:dPt>
            <c:idx val="3"/>
            <c:invertIfNegative val="0"/>
            <c:bubble3D val="0"/>
            <c:spPr>
              <a:solidFill>
                <a:srgbClr val="0070C0"/>
              </a:solidFill>
              <a:ln w="23352">
                <a:noFill/>
              </a:ln>
            </c:spPr>
            <c:extLst>
              <c:ext xmlns:c16="http://schemas.microsoft.com/office/drawing/2014/chart" uri="{C3380CC4-5D6E-409C-BE32-E72D297353CC}">
                <c16:uniqueId val="{00000006-A22D-4551-AC75-25AA17A302D9}"/>
              </c:ext>
            </c:extLst>
          </c:dPt>
          <c:dPt>
            <c:idx val="4"/>
            <c:invertIfNegative val="0"/>
            <c:bubble3D val="0"/>
            <c:spPr>
              <a:solidFill>
                <a:srgbClr val="0070C0"/>
              </a:solidFill>
              <a:ln w="23352">
                <a:noFill/>
              </a:ln>
            </c:spPr>
            <c:extLst>
              <c:ext xmlns:c16="http://schemas.microsoft.com/office/drawing/2014/chart" uri="{C3380CC4-5D6E-409C-BE32-E72D297353CC}">
                <c16:uniqueId val="{00000008-A22D-4551-AC75-25AA17A302D9}"/>
              </c:ext>
            </c:extLst>
          </c:dPt>
          <c:dPt>
            <c:idx val="5"/>
            <c:invertIfNegative val="0"/>
            <c:bubble3D val="0"/>
            <c:spPr>
              <a:solidFill>
                <a:srgbClr val="0070C0"/>
              </a:solidFill>
              <a:ln w="23352">
                <a:noFill/>
              </a:ln>
            </c:spPr>
            <c:extLst>
              <c:ext xmlns:c16="http://schemas.microsoft.com/office/drawing/2014/chart" uri="{C3380CC4-5D6E-409C-BE32-E72D297353CC}">
                <c16:uniqueId val="{0000000A-A22D-4551-AC75-25AA17A302D9}"/>
              </c:ext>
            </c:extLst>
          </c:dPt>
          <c:dPt>
            <c:idx val="6"/>
            <c:invertIfNegative val="0"/>
            <c:bubble3D val="0"/>
            <c:spPr>
              <a:solidFill>
                <a:srgbClr val="0070C0"/>
              </a:solidFill>
              <a:ln w="23352">
                <a:noFill/>
              </a:ln>
            </c:spPr>
            <c:extLst>
              <c:ext xmlns:c16="http://schemas.microsoft.com/office/drawing/2014/chart" uri="{C3380CC4-5D6E-409C-BE32-E72D297353CC}">
                <c16:uniqueId val="{0000000C-A22D-4551-AC75-25AA17A302D9}"/>
              </c:ext>
            </c:extLst>
          </c:dPt>
          <c:dPt>
            <c:idx val="7"/>
            <c:invertIfNegative val="0"/>
            <c:bubble3D val="0"/>
            <c:spPr>
              <a:solidFill>
                <a:srgbClr val="0070C0"/>
              </a:solidFill>
              <a:ln w="23352">
                <a:noFill/>
              </a:ln>
            </c:spPr>
            <c:extLst>
              <c:ext xmlns:c16="http://schemas.microsoft.com/office/drawing/2014/chart" uri="{C3380CC4-5D6E-409C-BE32-E72D297353CC}">
                <c16:uniqueId val="{0000000E-A22D-4551-AC75-25AA17A302D9}"/>
              </c:ext>
            </c:extLst>
          </c:dPt>
          <c:dPt>
            <c:idx val="8"/>
            <c:invertIfNegative val="0"/>
            <c:bubble3D val="0"/>
            <c:spPr>
              <a:solidFill>
                <a:srgbClr val="0070C0"/>
              </a:solidFill>
              <a:ln w="23352">
                <a:noFill/>
              </a:ln>
            </c:spPr>
            <c:extLst>
              <c:ext xmlns:c16="http://schemas.microsoft.com/office/drawing/2014/chart" uri="{C3380CC4-5D6E-409C-BE32-E72D297353CC}">
                <c16:uniqueId val="{00000010-A22D-4551-AC75-25AA17A302D9}"/>
              </c:ext>
            </c:extLst>
          </c:dPt>
          <c:dPt>
            <c:idx val="9"/>
            <c:invertIfNegative val="0"/>
            <c:bubble3D val="0"/>
            <c:spPr>
              <a:solidFill>
                <a:srgbClr val="0070C0"/>
              </a:solidFill>
              <a:ln w="23352">
                <a:noFill/>
              </a:ln>
            </c:spPr>
            <c:extLst>
              <c:ext xmlns:c16="http://schemas.microsoft.com/office/drawing/2014/chart" uri="{C3380CC4-5D6E-409C-BE32-E72D297353CC}">
                <c16:uniqueId val="{00000012-A22D-4551-AC75-25AA17A302D9}"/>
              </c:ext>
            </c:extLst>
          </c:dPt>
          <c:dPt>
            <c:idx val="10"/>
            <c:invertIfNegative val="0"/>
            <c:bubble3D val="0"/>
            <c:spPr>
              <a:solidFill>
                <a:srgbClr val="0070C0"/>
              </a:solidFill>
              <a:ln w="23352">
                <a:noFill/>
              </a:ln>
            </c:spPr>
            <c:extLst>
              <c:ext xmlns:c16="http://schemas.microsoft.com/office/drawing/2014/chart" uri="{C3380CC4-5D6E-409C-BE32-E72D297353CC}">
                <c16:uniqueId val="{00000014-A22D-4551-AC75-25AA17A302D9}"/>
              </c:ext>
            </c:extLst>
          </c:dPt>
          <c:dPt>
            <c:idx val="11"/>
            <c:invertIfNegative val="0"/>
            <c:bubble3D val="0"/>
            <c:spPr>
              <a:solidFill>
                <a:srgbClr val="0070C0"/>
              </a:solidFill>
              <a:ln w="23352">
                <a:noFill/>
              </a:ln>
            </c:spPr>
            <c:extLst>
              <c:ext xmlns:c16="http://schemas.microsoft.com/office/drawing/2014/chart" uri="{C3380CC4-5D6E-409C-BE32-E72D297353CC}">
                <c16:uniqueId val="{00000016-A22D-4551-AC75-25AA17A302D9}"/>
              </c:ext>
            </c:extLst>
          </c:dPt>
          <c:dPt>
            <c:idx val="12"/>
            <c:invertIfNegative val="0"/>
            <c:bubble3D val="0"/>
            <c:spPr>
              <a:solidFill>
                <a:srgbClr val="0070C0"/>
              </a:solidFill>
              <a:ln w="23352">
                <a:noFill/>
              </a:ln>
            </c:spPr>
            <c:extLst>
              <c:ext xmlns:c16="http://schemas.microsoft.com/office/drawing/2014/chart" uri="{C3380CC4-5D6E-409C-BE32-E72D297353CC}">
                <c16:uniqueId val="{00000018-A22D-4551-AC75-25AA17A302D9}"/>
              </c:ext>
            </c:extLst>
          </c:dPt>
          <c:dPt>
            <c:idx val="13"/>
            <c:invertIfNegative val="0"/>
            <c:bubble3D val="0"/>
            <c:spPr>
              <a:solidFill>
                <a:srgbClr val="0070C0"/>
              </a:solidFill>
              <a:ln w="23352">
                <a:noFill/>
              </a:ln>
            </c:spPr>
            <c:extLst>
              <c:ext xmlns:c16="http://schemas.microsoft.com/office/drawing/2014/chart" uri="{C3380CC4-5D6E-409C-BE32-E72D297353CC}">
                <c16:uniqueId val="{0000001A-A22D-4551-AC75-25AA17A302D9}"/>
              </c:ext>
            </c:extLst>
          </c:dPt>
          <c:dPt>
            <c:idx val="14"/>
            <c:invertIfNegative val="0"/>
            <c:bubble3D val="0"/>
            <c:spPr>
              <a:solidFill>
                <a:srgbClr val="0070C0"/>
              </a:solidFill>
              <a:ln w="23352">
                <a:noFill/>
              </a:ln>
            </c:spPr>
            <c:extLst>
              <c:ext xmlns:c16="http://schemas.microsoft.com/office/drawing/2014/chart" uri="{C3380CC4-5D6E-409C-BE32-E72D297353CC}">
                <c16:uniqueId val="{0000001C-A22D-4551-AC75-25AA17A302D9}"/>
              </c:ext>
            </c:extLst>
          </c:dPt>
          <c:dPt>
            <c:idx val="15"/>
            <c:invertIfNegative val="0"/>
            <c:bubble3D val="0"/>
            <c:spPr>
              <a:solidFill>
                <a:srgbClr val="00B0F0"/>
              </a:solidFill>
              <a:ln w="23352">
                <a:noFill/>
              </a:ln>
            </c:spPr>
            <c:extLst>
              <c:ext xmlns:c16="http://schemas.microsoft.com/office/drawing/2014/chart" uri="{C3380CC4-5D6E-409C-BE32-E72D297353CC}">
                <c16:uniqueId val="{00000000-4AB0-4B25-B8F8-2999157826C5}"/>
              </c:ext>
            </c:extLst>
          </c:dPt>
          <c:dPt>
            <c:idx val="16"/>
            <c:invertIfNegative val="0"/>
            <c:bubble3D val="0"/>
            <c:spPr>
              <a:solidFill>
                <a:srgbClr val="00B0F0"/>
              </a:solidFill>
              <a:ln w="23352">
                <a:noFill/>
              </a:ln>
            </c:spPr>
            <c:extLst>
              <c:ext xmlns:c16="http://schemas.microsoft.com/office/drawing/2014/chart" uri="{C3380CC4-5D6E-409C-BE32-E72D297353CC}">
                <c16:uniqueId val="{00000001-4AB0-4B25-B8F8-2999157826C5}"/>
              </c:ext>
            </c:extLst>
          </c:dPt>
          <c:dPt>
            <c:idx val="17"/>
            <c:invertIfNegative val="0"/>
            <c:bubble3D val="0"/>
            <c:spPr>
              <a:solidFill>
                <a:srgbClr val="00B0F0"/>
              </a:solidFill>
              <a:ln w="23352">
                <a:noFill/>
              </a:ln>
            </c:spPr>
            <c:extLst>
              <c:ext xmlns:c16="http://schemas.microsoft.com/office/drawing/2014/chart" uri="{C3380CC4-5D6E-409C-BE32-E72D297353CC}">
                <c16:uniqueId val="{00000002-4AB0-4B25-B8F8-2999157826C5}"/>
              </c:ext>
            </c:extLst>
          </c:dPt>
          <c:dPt>
            <c:idx val="18"/>
            <c:invertIfNegative val="0"/>
            <c:bubble3D val="0"/>
            <c:spPr>
              <a:solidFill>
                <a:srgbClr val="00B0F0"/>
              </a:solidFill>
              <a:ln w="23352">
                <a:noFill/>
              </a:ln>
            </c:spPr>
            <c:extLst>
              <c:ext xmlns:c16="http://schemas.microsoft.com/office/drawing/2014/chart" uri="{C3380CC4-5D6E-409C-BE32-E72D297353CC}">
                <c16:uniqueId val="{00000003-4AB0-4B25-B8F8-2999157826C5}"/>
              </c:ext>
            </c:extLst>
          </c:dPt>
          <c:cat>
            <c:strRef>
              <c:f>Sheet1!$B$1:$AU$1</c:f>
              <c:strCache>
                <c:ptCount val="19"/>
                <c:pt idx="0">
                  <c:v>00</c:v>
                </c:pt>
                <c:pt idx="1">
                  <c:v>01</c:v>
                </c:pt>
                <c:pt idx="2">
                  <c:v>02</c:v>
                </c:pt>
                <c:pt idx="3">
                  <c:v>03</c:v>
                </c:pt>
                <c:pt idx="4">
                  <c:v>04</c:v>
                </c:pt>
                <c:pt idx="5">
                  <c:v>05</c:v>
                </c:pt>
                <c:pt idx="6">
                  <c:v>06</c:v>
                </c:pt>
                <c:pt idx="7">
                  <c:v>07</c:v>
                </c:pt>
                <c:pt idx="8">
                  <c:v>08</c:v>
                </c:pt>
                <c:pt idx="9">
                  <c:v>09</c:v>
                </c:pt>
                <c:pt idx="10">
                  <c:v>10</c:v>
                </c:pt>
                <c:pt idx="11">
                  <c:v>11</c:v>
                </c:pt>
                <c:pt idx="12">
                  <c:v>12</c:v>
                </c:pt>
                <c:pt idx="13">
                  <c:v>13</c:v>
                </c:pt>
                <c:pt idx="14">
                  <c:v>14</c:v>
                </c:pt>
                <c:pt idx="15">
                  <c:v>15</c:v>
                </c:pt>
                <c:pt idx="16">
                  <c:v>16</c:v>
                </c:pt>
                <c:pt idx="17">
                  <c:v>17</c:v>
                </c:pt>
                <c:pt idx="18">
                  <c:v>18</c:v>
                </c:pt>
              </c:strCache>
            </c:strRef>
          </c:cat>
          <c:val>
            <c:numRef>
              <c:f>Sheet1!$B$2:$AU$2</c:f>
              <c:numCache>
                <c:formatCode>0</c:formatCode>
                <c:ptCount val="19"/>
                <c:pt idx="0" formatCode="General">
                  <c:v>4137</c:v>
                </c:pt>
                <c:pt idx="1">
                  <c:v>4706</c:v>
                </c:pt>
                <c:pt idx="2" formatCode="#,##0">
                  <c:v>5091</c:v>
                </c:pt>
                <c:pt idx="3" formatCode="#,##0">
                  <c:v>5169</c:v>
                </c:pt>
                <c:pt idx="4" formatCode="#,##0">
                  <c:v>5183</c:v>
                </c:pt>
                <c:pt idx="5" formatCode="#,##0">
                  <c:v>5747</c:v>
                </c:pt>
                <c:pt idx="6" formatCode="#,##0">
                  <c:v>6262</c:v>
                </c:pt>
                <c:pt idx="7" formatCode="#,##0">
                  <c:v>6566</c:v>
                </c:pt>
                <c:pt idx="8" formatCode="#,##0">
                  <c:v>7076</c:v>
                </c:pt>
                <c:pt idx="9" formatCode="#,##0">
                  <c:v>7217</c:v>
                </c:pt>
                <c:pt idx="10" formatCode="#,##0">
                  <c:v>7231</c:v>
                </c:pt>
                <c:pt idx="11" formatCode="#,##0">
                  <c:v>7406</c:v>
                </c:pt>
                <c:pt idx="12" formatCode="#,##0">
                  <c:v>7801</c:v>
                </c:pt>
                <c:pt idx="13" formatCode="#,##0">
                  <c:v>7905</c:v>
                </c:pt>
                <c:pt idx="14" formatCode="#,##0">
                  <c:v>8261</c:v>
                </c:pt>
                <c:pt idx="15" formatCode="#,##0">
                  <c:v>8421</c:v>
                </c:pt>
                <c:pt idx="16" formatCode="#,##0">
                  <c:v>8210</c:v>
                </c:pt>
                <c:pt idx="17" formatCode="#,##0">
                  <c:v>8014</c:v>
                </c:pt>
                <c:pt idx="18" formatCode="#,##0">
                  <c:v>7920</c:v>
                </c:pt>
              </c:numCache>
            </c:numRef>
          </c:val>
          <c:shape val="cylinder"/>
          <c:extLst>
            <c:ext xmlns:c16="http://schemas.microsoft.com/office/drawing/2014/chart" uri="{C3380CC4-5D6E-409C-BE32-E72D297353CC}">
              <c16:uniqueId val="{0000001D-A22D-4551-AC75-25AA17A302D9}"/>
            </c:ext>
          </c:extLst>
        </c:ser>
        <c:dLbls>
          <c:showLegendKey val="0"/>
          <c:showVal val="0"/>
          <c:showCatName val="0"/>
          <c:showSerName val="0"/>
          <c:showPercent val="0"/>
          <c:showBubbleSize val="0"/>
        </c:dLbls>
        <c:gapWidth val="30"/>
        <c:gapDepth val="110"/>
        <c:shape val="box"/>
        <c:axId val="48488448"/>
        <c:axId val="48489984"/>
        <c:axId val="0"/>
      </c:bar3DChart>
      <c:catAx>
        <c:axId val="48488448"/>
        <c:scaling>
          <c:orientation val="minMax"/>
        </c:scaling>
        <c:delete val="0"/>
        <c:axPos val="b"/>
        <c:numFmt formatCode="General" sourceLinked="1"/>
        <c:majorTickMark val="out"/>
        <c:minorTickMark val="out"/>
        <c:tickLblPos val="low"/>
        <c:spPr>
          <a:ln w="11676">
            <a:solidFill>
              <a:schemeClr val="tx1"/>
            </a:solidFill>
            <a:prstDash val="solid"/>
          </a:ln>
        </c:spPr>
        <c:txPr>
          <a:bodyPr rot="0" vert="horz"/>
          <a:lstStyle/>
          <a:p>
            <a:pPr>
              <a:defRPr sz="736" b="1" i="0" u="none" strike="noStrike" baseline="0">
                <a:solidFill>
                  <a:schemeClr val="tx1"/>
                </a:solidFill>
                <a:latin typeface="Arial"/>
                <a:ea typeface="Arial"/>
                <a:cs typeface="Arial"/>
              </a:defRPr>
            </a:pPr>
            <a:endParaRPr lang="en-US"/>
          </a:p>
        </c:txPr>
        <c:crossAx val="48489984"/>
        <c:crosses val="autoZero"/>
        <c:auto val="1"/>
        <c:lblAlgn val="ctr"/>
        <c:lblOffset val="100"/>
        <c:noMultiLvlLbl val="0"/>
      </c:catAx>
      <c:valAx>
        <c:axId val="48489984"/>
        <c:scaling>
          <c:orientation val="minMax"/>
        </c:scaling>
        <c:delete val="0"/>
        <c:axPos val="l"/>
        <c:numFmt formatCode="General" sourceLinked="1"/>
        <c:majorTickMark val="out"/>
        <c:minorTickMark val="none"/>
        <c:tickLblPos val="nextTo"/>
        <c:spPr>
          <a:ln w="11676">
            <a:solidFill>
              <a:schemeClr val="tx1"/>
            </a:solidFill>
            <a:prstDash val="solid"/>
          </a:ln>
        </c:spPr>
        <c:txPr>
          <a:bodyPr rot="0" vert="horz"/>
          <a:lstStyle/>
          <a:p>
            <a:pPr>
              <a:defRPr sz="804" b="1" i="0" u="none" strike="noStrike" baseline="0">
                <a:solidFill>
                  <a:schemeClr val="tx1"/>
                </a:solidFill>
                <a:latin typeface="Arial"/>
                <a:ea typeface="Arial"/>
                <a:cs typeface="Arial"/>
              </a:defRPr>
            </a:pPr>
            <a:endParaRPr lang="en-US"/>
          </a:p>
        </c:txPr>
        <c:crossAx val="48488448"/>
        <c:crosses val="autoZero"/>
        <c:crossBetween val="between"/>
      </c:valAx>
      <c:spPr>
        <a:gradFill>
          <a:gsLst>
            <a:gs pos="5000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path path="shape">
            <a:fillToRect l="50000" t="50000" r="50000" b="50000"/>
          </a:path>
        </a:gradFill>
        <a:ln w="23352">
          <a:noFill/>
        </a:ln>
      </c:spPr>
    </c:plotArea>
    <c:plotVisOnly val="1"/>
    <c:dispBlanksAs val="gap"/>
    <c:showDLblsOverMax val="0"/>
  </c:chart>
  <c:spPr>
    <a:gradFill>
      <a:gsLst>
        <a:gs pos="56832">
          <a:srgbClr val="F1F9F9"/>
        </a:gs>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path path="shape">
        <a:fillToRect l="50000" t="50000" r="50000" b="50000"/>
      </a:path>
    </a:gradFill>
    <a:ln>
      <a:noFill/>
    </a:ln>
  </c:spPr>
  <c:txPr>
    <a:bodyPr/>
    <a:lstStyle/>
    <a:p>
      <a:pPr>
        <a:defRPr sz="1655" b="1" i="0" u="none" strike="noStrike" baseline="0">
          <a:solidFill>
            <a:schemeClr val="tx1"/>
          </a:solidFill>
          <a:latin typeface="Arial"/>
          <a:ea typeface="Arial"/>
          <a:cs typeface="Arial"/>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2018</c:v>
                </c:pt>
              </c:strCache>
            </c:strRef>
          </c:tx>
          <c:spPr>
            <a:solidFill>
              <a:srgbClr val="EF6A67"/>
            </a:solidFill>
            <a:ln>
              <a:noFill/>
            </a:ln>
            <a:effectLst/>
          </c:spPr>
          <c:invertIfNegative val="0"/>
          <c:dLbls>
            <c:dLbl>
              <c:idx val="0"/>
              <c:layout/>
              <c:tx>
                <c:rich>
                  <a:bodyPr/>
                  <a:lstStyle/>
                  <a:p>
                    <a:r>
                      <a:rPr lang="en-US" dirty="0" smtClean="0"/>
                      <a:t>25,266</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A36B-40E3-BD5C-A3C1C5E0CEEB}"/>
                </c:ext>
              </c:extLst>
            </c:dLbl>
            <c:dLbl>
              <c:idx val="1"/>
              <c:layout/>
              <c:tx>
                <c:rich>
                  <a:bodyPr/>
                  <a:lstStyle/>
                  <a:p>
                    <a:r>
                      <a:rPr lang="en-US" dirty="0" smtClean="0"/>
                      <a:t>24,421</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A36B-40E3-BD5C-A3C1C5E0CEEB}"/>
                </c:ext>
              </c:extLst>
            </c:dLbl>
            <c:dLbl>
              <c:idx val="2"/>
              <c:layout/>
              <c:tx>
                <c:rich>
                  <a:bodyPr/>
                  <a:lstStyle/>
                  <a:p>
                    <a:r>
                      <a:rPr lang="en-US" dirty="0" smtClean="0"/>
                      <a:t>23,424</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A36B-40E3-BD5C-A3C1C5E0CEEB}"/>
                </c:ext>
              </c:extLst>
            </c:dLbl>
            <c:dLbl>
              <c:idx val="3"/>
              <c:layout/>
              <c:tx>
                <c:rich>
                  <a:bodyPr/>
                  <a:lstStyle/>
                  <a:p>
                    <a:r>
                      <a:rPr lang="en-US" smtClean="0"/>
                      <a:t>16,756</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A36B-40E3-BD5C-A3C1C5E0CEEB}"/>
                </c:ext>
              </c:extLst>
            </c:dLbl>
            <c:dLbl>
              <c:idx val="4"/>
              <c:layout/>
              <c:tx>
                <c:rich>
                  <a:bodyPr/>
                  <a:lstStyle/>
                  <a:p>
                    <a:r>
                      <a:rPr lang="en-US" smtClean="0"/>
                      <a:t>16,244</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A36B-40E3-BD5C-A3C1C5E0CEEB}"/>
                </c:ext>
              </c:extLst>
            </c:dLbl>
            <c:dLbl>
              <c:idx val="5"/>
              <c:layout/>
              <c:tx>
                <c:rich>
                  <a:bodyPr/>
                  <a:lstStyle/>
                  <a:p>
                    <a:r>
                      <a:rPr lang="en-US" smtClean="0"/>
                      <a:t>15,050</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A36B-40E3-BD5C-A3C1C5E0CEEB}"/>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EF6A67"/>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EU</c:v>
                </c:pt>
                <c:pt idx="1">
                  <c:v>China</c:v>
                </c:pt>
                <c:pt idx="2">
                  <c:v>U.S.</c:v>
                </c:pt>
                <c:pt idx="3">
                  <c:v>Japan</c:v>
                </c:pt>
                <c:pt idx="4">
                  <c:v>Russian Federation</c:v>
                </c:pt>
                <c:pt idx="5">
                  <c:v>Switzerland</c:v>
                </c:pt>
                <c:pt idx="6">
                  <c:v>Australia</c:v>
                </c:pt>
                <c:pt idx="7">
                  <c:v>Republic of Korea</c:v>
                </c:pt>
                <c:pt idx="8">
                  <c:v>India</c:v>
                </c:pt>
                <c:pt idx="9">
                  <c:v>United Kingdom</c:v>
                </c:pt>
              </c:strCache>
            </c:strRef>
          </c:cat>
          <c:val>
            <c:numRef>
              <c:f>Sheet1!$B$2:$B$11</c:f>
              <c:numCache>
                <c:formatCode>0</c:formatCode>
                <c:ptCount val="10"/>
                <c:pt idx="0">
                  <c:v>25266</c:v>
                </c:pt>
                <c:pt idx="1">
                  <c:v>24421</c:v>
                </c:pt>
                <c:pt idx="2">
                  <c:v>23424</c:v>
                </c:pt>
                <c:pt idx="3">
                  <c:v>16756</c:v>
                </c:pt>
                <c:pt idx="4">
                  <c:v>16244</c:v>
                </c:pt>
                <c:pt idx="5">
                  <c:v>15050</c:v>
                </c:pt>
                <c:pt idx="6">
                  <c:v>14747</c:v>
                </c:pt>
                <c:pt idx="7">
                  <c:v>13274</c:v>
                </c:pt>
                <c:pt idx="8">
                  <c:v>12955</c:v>
                </c:pt>
                <c:pt idx="9">
                  <c:v>10688</c:v>
                </c:pt>
              </c:numCache>
            </c:numRef>
          </c:val>
          <c:extLst>
            <c:ext xmlns:c16="http://schemas.microsoft.com/office/drawing/2014/chart" uri="{C3380CC4-5D6E-409C-BE32-E72D297353CC}">
              <c16:uniqueId val="{00000006-A36B-40E3-BD5C-A3C1C5E0CEEB}"/>
            </c:ext>
          </c:extLst>
        </c:ser>
        <c:dLbls>
          <c:showLegendKey val="0"/>
          <c:showVal val="0"/>
          <c:showCatName val="0"/>
          <c:showSerName val="0"/>
          <c:showPercent val="0"/>
          <c:showBubbleSize val="0"/>
        </c:dLbls>
        <c:gapWidth val="150"/>
        <c:overlap val="-25"/>
        <c:axId val="234867600"/>
        <c:axId val="234853040"/>
      </c:barChart>
      <c:catAx>
        <c:axId val="234867600"/>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US" dirty="0" smtClean="0">
                    <a:solidFill>
                      <a:schemeClr val="tx1"/>
                    </a:solidFill>
                  </a:rPr>
                  <a:t>Madrid</a:t>
                </a:r>
                <a:r>
                  <a:rPr lang="en-US" baseline="0" dirty="0" smtClean="0">
                    <a:solidFill>
                      <a:schemeClr val="tx1"/>
                    </a:solidFill>
                  </a:rPr>
                  <a:t> Member</a:t>
                </a:r>
                <a:endParaRPr lang="en-US" dirty="0">
                  <a:solidFill>
                    <a:schemeClr val="tx1"/>
                  </a:solidFill>
                </a:endParaRPr>
              </a:p>
            </c:rich>
          </c:tx>
          <c:layout/>
          <c:overlay val="0"/>
          <c:spPr>
            <a:noFill/>
            <a:ln>
              <a:noFill/>
            </a:ln>
            <a:effectLst/>
          </c:spPr>
          <c:txPr>
            <a:bodyPr rot="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12700" cap="flat" cmpd="sng" algn="ctr">
            <a:solidFill>
              <a:schemeClr val="bg1">
                <a:lumMod val="50000"/>
                <a:alpha val="98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234853040"/>
        <c:crosses val="autoZero"/>
        <c:auto val="1"/>
        <c:lblAlgn val="ctr"/>
        <c:lblOffset val="100"/>
        <c:noMultiLvlLbl val="0"/>
      </c:catAx>
      <c:valAx>
        <c:axId val="234853040"/>
        <c:scaling>
          <c:orientation val="minMax"/>
        </c:scaling>
        <c:delete val="1"/>
        <c:axPos val="l"/>
        <c:title>
          <c:tx>
            <c:rich>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US" dirty="0" smtClean="0">
                    <a:solidFill>
                      <a:schemeClr val="tx1"/>
                    </a:solidFill>
                  </a:rPr>
                  <a:t>Designation</a:t>
                </a:r>
                <a:r>
                  <a:rPr lang="en-US" baseline="0" dirty="0" smtClean="0">
                    <a:solidFill>
                      <a:schemeClr val="tx1"/>
                    </a:solidFill>
                  </a:rPr>
                  <a:t> in applications</a:t>
                </a:r>
                <a:endParaRPr lang="en-US" dirty="0">
                  <a:solidFill>
                    <a:schemeClr val="tx1"/>
                  </a:solidFill>
                </a:endParaRPr>
              </a:p>
            </c:rich>
          </c:tx>
          <c:layout>
            <c:manualLayout>
              <c:xMode val="edge"/>
              <c:yMode val="edge"/>
              <c:x val="8.3333333333333332E-3"/>
              <c:y val="9.2670806532258732E-2"/>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US"/>
            </a:p>
          </c:txPr>
        </c:title>
        <c:numFmt formatCode="0" sourceLinked="1"/>
        <c:majorTickMark val="none"/>
        <c:minorTickMark val="none"/>
        <c:tickLblPos val="nextTo"/>
        <c:crossAx val="234867600"/>
        <c:crosses val="autoZero"/>
        <c:crossBetween val="between"/>
        <c:dispUnits>
          <c:builtInUnit val="hundreds"/>
        </c:dispUnits>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 Id="rId4" Type="http://schemas.openxmlformats.org/officeDocument/2006/relationships/image" Target="../media/image13.png"/></Relationships>
</file>

<file path=ppt/diagrams/_rels/data1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image" Target="../media/image129.jpg"/><Relationship Id="rId5" Type="http://schemas.openxmlformats.org/officeDocument/2006/relationships/image" Target="../media/image133.jpg"/><Relationship Id="rId4" Type="http://schemas.openxmlformats.org/officeDocument/2006/relationships/image" Target="../media/image132.png"/></Relationships>
</file>

<file path=ppt/diagrams/_rels/data2.xml.rels><?xml version="1.0" encoding="UTF-8" standalone="yes"?>
<Relationships xmlns="http://schemas.openxmlformats.org/package/2006/relationships"><Relationship Id="rId1" Type="http://schemas.openxmlformats.org/officeDocument/2006/relationships/image" Target="../media/image14.png"/></Relationships>
</file>

<file path=ppt/diagrams/_rels/data3.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g"/><Relationship Id="rId1" Type="http://schemas.openxmlformats.org/officeDocument/2006/relationships/image" Target="../media/image75.jpg"/><Relationship Id="rId4" Type="http://schemas.openxmlformats.org/officeDocument/2006/relationships/image" Target="../media/image78.png"/></Relationships>
</file>

<file path=ppt/diagrams/_rels/data5.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image" Target="../media/image80.png"/><Relationship Id="rId1" Type="http://schemas.openxmlformats.org/officeDocument/2006/relationships/image" Target="../media/image79.png"/><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diagrams/_rels/data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gif"/><Relationship Id="rId1" Type="http://schemas.openxmlformats.org/officeDocument/2006/relationships/image" Target="../media/image86.jpeg"/><Relationship Id="rId6" Type="http://schemas.openxmlformats.org/officeDocument/2006/relationships/image" Target="../media/image91.png"/><Relationship Id="rId5" Type="http://schemas.openxmlformats.org/officeDocument/2006/relationships/image" Target="../media/image90.jpeg"/><Relationship Id="rId4" Type="http://schemas.openxmlformats.org/officeDocument/2006/relationships/image" Target="../media/image89.png"/></Relationships>
</file>

<file path=ppt/diagrams/_rels/data7.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image" Target="../media/image104.png"/><Relationship Id="rId1" Type="http://schemas.openxmlformats.org/officeDocument/2006/relationships/image" Target="../media/image103.png"/><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diagrams/_rels/data8.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image" Target="../media/image112.gif"/><Relationship Id="rId1" Type="http://schemas.openxmlformats.org/officeDocument/2006/relationships/image" Target="../media/image111.png"/><Relationship Id="rId6" Type="http://schemas.openxmlformats.org/officeDocument/2006/relationships/image" Target="../media/image116.png"/><Relationship Id="rId11" Type="http://schemas.openxmlformats.org/officeDocument/2006/relationships/image" Target="../media/image121.png"/><Relationship Id="rId5" Type="http://schemas.openxmlformats.org/officeDocument/2006/relationships/image" Target="../media/image115.gif"/><Relationship Id="rId10" Type="http://schemas.openxmlformats.org/officeDocument/2006/relationships/image" Target="../media/image120.png"/><Relationship Id="rId4" Type="http://schemas.openxmlformats.org/officeDocument/2006/relationships/image" Target="../media/image114.jpeg"/><Relationship Id="rId9" Type="http://schemas.openxmlformats.org/officeDocument/2006/relationships/image" Target="../media/image119.png"/></Relationships>
</file>

<file path=ppt/diagrams/_rels/data9.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image" Target="../media/image122.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 Id="rId4" Type="http://schemas.openxmlformats.org/officeDocument/2006/relationships/image" Target="../media/image13.png"/></Relationships>
</file>

<file path=ppt/diagrams/_rels/drawing1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image" Target="../media/image129.jpg"/><Relationship Id="rId5" Type="http://schemas.openxmlformats.org/officeDocument/2006/relationships/image" Target="../media/image133.jpg"/><Relationship Id="rId4" Type="http://schemas.openxmlformats.org/officeDocument/2006/relationships/image" Target="../media/image132.png"/></Relationships>
</file>

<file path=ppt/diagrams/_rels/drawing2.xml.rels><?xml version="1.0" encoding="UTF-8" standalone="yes"?>
<Relationships xmlns="http://schemas.openxmlformats.org/package/2006/relationships"><Relationship Id="rId1" Type="http://schemas.openxmlformats.org/officeDocument/2006/relationships/image" Target="../media/image14.png"/></Relationships>
</file>

<file path=ppt/diagrams/_rels/drawing3.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g"/><Relationship Id="rId1" Type="http://schemas.openxmlformats.org/officeDocument/2006/relationships/image" Target="../media/image75.jpg"/><Relationship Id="rId4" Type="http://schemas.openxmlformats.org/officeDocument/2006/relationships/image" Target="../media/image78.png"/></Relationships>
</file>

<file path=ppt/diagrams/_rels/drawing5.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image" Target="../media/image80.png"/><Relationship Id="rId1" Type="http://schemas.openxmlformats.org/officeDocument/2006/relationships/image" Target="../media/image79.png"/><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diagrams/_rels/drawing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gif"/><Relationship Id="rId1" Type="http://schemas.openxmlformats.org/officeDocument/2006/relationships/image" Target="../media/image86.jpeg"/><Relationship Id="rId6" Type="http://schemas.openxmlformats.org/officeDocument/2006/relationships/image" Target="../media/image91.png"/><Relationship Id="rId5" Type="http://schemas.openxmlformats.org/officeDocument/2006/relationships/image" Target="../media/image90.jpeg"/><Relationship Id="rId4" Type="http://schemas.openxmlformats.org/officeDocument/2006/relationships/image" Target="../media/image89.png"/></Relationships>
</file>

<file path=ppt/diagrams/_rels/drawing7.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image" Target="../media/image104.png"/><Relationship Id="rId1" Type="http://schemas.openxmlformats.org/officeDocument/2006/relationships/image" Target="../media/image103.png"/><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diagrams/_rels/drawing8.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image" Target="../media/image112.gif"/><Relationship Id="rId1" Type="http://schemas.openxmlformats.org/officeDocument/2006/relationships/image" Target="../media/image111.png"/><Relationship Id="rId6" Type="http://schemas.openxmlformats.org/officeDocument/2006/relationships/image" Target="../media/image116.png"/><Relationship Id="rId11" Type="http://schemas.openxmlformats.org/officeDocument/2006/relationships/image" Target="../media/image121.png"/><Relationship Id="rId5" Type="http://schemas.openxmlformats.org/officeDocument/2006/relationships/image" Target="../media/image115.gif"/><Relationship Id="rId10" Type="http://schemas.openxmlformats.org/officeDocument/2006/relationships/image" Target="../media/image120.png"/><Relationship Id="rId4" Type="http://schemas.openxmlformats.org/officeDocument/2006/relationships/image" Target="../media/image114.jpeg"/><Relationship Id="rId9" Type="http://schemas.openxmlformats.org/officeDocument/2006/relationships/image" Target="../media/image119.png"/></Relationships>
</file>

<file path=ppt/diagrams/_rels/drawing9.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image" Target="../media/image122.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2290C76-15FE-4219-B463-2932FE096D90}" type="doc">
      <dgm:prSet loTypeId="urn:microsoft.com/office/officeart/2008/layout/HexagonCluster" loCatId="relationship" qsTypeId="urn:microsoft.com/office/officeart/2005/8/quickstyle/simple1" qsCatId="simple" csTypeId="urn:microsoft.com/office/officeart/2005/8/colors/accent1_2" csCatId="accent1" phldr="1"/>
      <dgm:spPr/>
      <dgm:t>
        <a:bodyPr/>
        <a:lstStyle/>
        <a:p>
          <a:endParaRPr lang="en-GB"/>
        </a:p>
      </dgm:t>
    </dgm:pt>
    <dgm:pt modelId="{010E47A9-6BA8-4E50-A84A-03BE599CECD9}">
      <dgm:prSet phldrT="[Text]"/>
      <dgm:spPr>
        <a:solidFill>
          <a:schemeClr val="accent3">
            <a:lumMod val="95000"/>
          </a:schemeClr>
        </a:solidFill>
        <a:ln>
          <a:solidFill>
            <a:srgbClr val="00408C"/>
          </a:solidFill>
        </a:ln>
      </dgm:spPr>
      <dgm:t>
        <a:bodyPr/>
        <a:lstStyle/>
        <a:p>
          <a:r>
            <a:rPr lang="fr-FR" dirty="0" smtClean="0">
              <a:solidFill>
                <a:schemeClr val="tx1"/>
              </a:solidFill>
              <a:latin typeface="Arial" panose="020B0604020202020204" pitchFamily="34" charset="0"/>
              <a:ea typeface="Arial Unicode MS" pitchFamily="34" charset="-128"/>
              <a:cs typeface="Arial" panose="020B0604020202020204" pitchFamily="34" charset="0"/>
            </a:rPr>
            <a:t>Centre d’arbitrage et de médiation de l’OMPI</a:t>
          </a:r>
        </a:p>
        <a:p>
          <a:endParaRPr lang="en-GB" dirty="0">
            <a:solidFill>
              <a:schemeClr val="tx1"/>
            </a:solidFill>
          </a:endParaRPr>
        </a:p>
      </dgm:t>
    </dgm:pt>
    <dgm:pt modelId="{FD2C6520-2810-44B9-AB31-3644EBC3A652}" type="parTrans" cxnId="{AB85CEEB-FE7A-45E1-87E4-B22E4A0D421C}">
      <dgm:prSet/>
      <dgm:spPr/>
      <dgm:t>
        <a:bodyPr/>
        <a:lstStyle/>
        <a:p>
          <a:endParaRPr lang="en-GB">
            <a:solidFill>
              <a:schemeClr val="tx1"/>
            </a:solidFill>
          </a:endParaRPr>
        </a:p>
      </dgm:t>
    </dgm:pt>
    <dgm:pt modelId="{0E11286F-2C67-4268-A0C1-E6833C2E10D6}" type="sibTrans" cxnId="{AB85CEEB-FE7A-45E1-87E4-B22E4A0D421C}">
      <dgm:prSet/>
      <dgm:spPr>
        <a:blipFill rotWithShape="1">
          <a:blip xmlns:r="http://schemas.openxmlformats.org/officeDocument/2006/relationships" r:embed="rId1"/>
          <a:stretch>
            <a:fillRect/>
          </a:stretch>
        </a:blipFill>
        <a:ln>
          <a:solidFill>
            <a:srgbClr val="00408C"/>
          </a:solidFill>
        </a:ln>
      </dgm:spPr>
      <dgm:t>
        <a:bodyPr/>
        <a:lstStyle/>
        <a:p>
          <a:endParaRPr lang="en-GB">
            <a:solidFill>
              <a:schemeClr val="tx1"/>
            </a:solidFill>
          </a:endParaRPr>
        </a:p>
      </dgm:t>
    </dgm:pt>
    <dgm:pt modelId="{919D6488-A0AF-479C-970B-72EF6D201C4B}">
      <dgm:prSet phldrT="[Text]"/>
      <dgm:spPr>
        <a:solidFill>
          <a:schemeClr val="accent3">
            <a:lumMod val="95000"/>
          </a:schemeClr>
        </a:solidFill>
        <a:ln>
          <a:solidFill>
            <a:srgbClr val="00408C"/>
          </a:solidFill>
        </a:ln>
      </dgm:spPr>
      <dgm:t>
        <a:bodyPr/>
        <a:lstStyle/>
        <a:p>
          <a:r>
            <a:rPr lang="fr-FR" dirty="0" smtClean="0">
              <a:solidFill>
                <a:schemeClr val="tx1"/>
              </a:solidFill>
              <a:latin typeface="Arial" panose="020B0604020202020204" pitchFamily="34" charset="0"/>
              <a:ea typeface="Arial Unicode MS" pitchFamily="34" charset="-128"/>
              <a:cs typeface="Arial" panose="020B0604020202020204" pitchFamily="34" charset="0"/>
            </a:rPr>
            <a:t>Système de La Haye (dessins et modèles industriels)</a:t>
          </a:r>
        </a:p>
        <a:p>
          <a:endParaRPr lang="en-GB" dirty="0">
            <a:solidFill>
              <a:schemeClr val="tx1"/>
            </a:solidFill>
          </a:endParaRPr>
        </a:p>
      </dgm:t>
    </dgm:pt>
    <dgm:pt modelId="{090D863D-5F54-4F52-9997-3A7743F1FF6D}" type="parTrans" cxnId="{3BD2EE46-FDCC-489E-913F-FE747D423E92}">
      <dgm:prSet/>
      <dgm:spPr/>
      <dgm:t>
        <a:bodyPr/>
        <a:lstStyle/>
        <a:p>
          <a:endParaRPr lang="en-GB">
            <a:solidFill>
              <a:schemeClr val="tx1"/>
            </a:solidFill>
          </a:endParaRPr>
        </a:p>
      </dgm:t>
    </dgm:pt>
    <dgm:pt modelId="{21749EF4-41D0-4009-AA53-32FD3B093F2E}" type="sibTrans" cxnId="{3BD2EE46-FDCC-489E-913F-FE747D423E92}">
      <dgm:prSet/>
      <dgm:spPr>
        <a:blipFill rotWithShape="1">
          <a:blip xmlns:r="http://schemas.openxmlformats.org/officeDocument/2006/relationships" r:embed="rId2"/>
          <a:stretch>
            <a:fillRect/>
          </a:stretch>
        </a:blipFill>
        <a:ln>
          <a:solidFill>
            <a:srgbClr val="00408C"/>
          </a:solidFill>
        </a:ln>
      </dgm:spPr>
      <dgm:t>
        <a:bodyPr/>
        <a:lstStyle/>
        <a:p>
          <a:endParaRPr lang="en-GB">
            <a:solidFill>
              <a:schemeClr val="tx1"/>
            </a:solidFill>
          </a:endParaRPr>
        </a:p>
      </dgm:t>
    </dgm:pt>
    <dgm:pt modelId="{50A39D6E-4DF0-44A4-AAC3-0F730B1AEB1C}">
      <dgm:prSet phldrT="[Text]"/>
      <dgm:spPr>
        <a:solidFill>
          <a:schemeClr val="accent3">
            <a:lumMod val="95000"/>
          </a:schemeClr>
        </a:solidFill>
        <a:ln>
          <a:solidFill>
            <a:srgbClr val="00408C"/>
          </a:solidFill>
        </a:ln>
      </dgm:spPr>
      <dgm:t>
        <a:bodyPr/>
        <a:lstStyle/>
        <a:p>
          <a:r>
            <a:rPr lang="fr-FR" dirty="0" smtClean="0">
              <a:solidFill>
                <a:schemeClr val="tx1"/>
              </a:solidFill>
              <a:latin typeface="Arial" panose="020B0604020202020204" pitchFamily="34" charset="0"/>
              <a:ea typeface="Arial Unicode MS" pitchFamily="34" charset="-128"/>
              <a:cs typeface="Arial" panose="020B0604020202020204" pitchFamily="34" charset="0"/>
            </a:rPr>
            <a:t>Système de Madrid (marques)</a:t>
          </a:r>
          <a:endParaRPr lang="en-GB" dirty="0">
            <a:solidFill>
              <a:schemeClr val="tx1"/>
            </a:solidFill>
          </a:endParaRPr>
        </a:p>
      </dgm:t>
    </dgm:pt>
    <dgm:pt modelId="{A3A975AD-C11D-4BD7-BD72-D3C30314DA9A}" type="parTrans" cxnId="{80C16181-EA1C-46C6-B087-A02B5BCD320D}">
      <dgm:prSet/>
      <dgm:spPr/>
      <dgm:t>
        <a:bodyPr/>
        <a:lstStyle/>
        <a:p>
          <a:endParaRPr lang="en-GB">
            <a:solidFill>
              <a:schemeClr val="tx1"/>
            </a:solidFill>
          </a:endParaRPr>
        </a:p>
      </dgm:t>
    </dgm:pt>
    <dgm:pt modelId="{E329C143-075A-4737-BF71-C6A6CCE2C75E}" type="sibTrans" cxnId="{80C16181-EA1C-46C6-B087-A02B5BCD320D}">
      <dgm:prSet/>
      <dgm:spPr>
        <a:blipFill rotWithShape="1">
          <a:blip xmlns:r="http://schemas.openxmlformats.org/officeDocument/2006/relationships" r:embed="rId3"/>
          <a:stretch>
            <a:fillRect/>
          </a:stretch>
        </a:blipFill>
        <a:ln>
          <a:solidFill>
            <a:srgbClr val="00408C"/>
          </a:solidFill>
        </a:ln>
      </dgm:spPr>
      <dgm:t>
        <a:bodyPr/>
        <a:lstStyle/>
        <a:p>
          <a:endParaRPr lang="en-GB">
            <a:solidFill>
              <a:schemeClr val="tx1"/>
            </a:solidFill>
          </a:endParaRPr>
        </a:p>
      </dgm:t>
    </dgm:pt>
    <dgm:pt modelId="{7CFA2D47-C3ED-4106-9ECD-7158D9CB070E}">
      <dgm:prSet/>
      <dgm:spPr>
        <a:solidFill>
          <a:schemeClr val="accent3">
            <a:lumMod val="95000"/>
          </a:schemeClr>
        </a:solidFill>
        <a:ln>
          <a:solidFill>
            <a:srgbClr val="00408C"/>
          </a:solidFill>
        </a:ln>
      </dgm:spPr>
      <dgm:t>
        <a:bodyPr/>
        <a:lstStyle/>
        <a:p>
          <a:r>
            <a:rPr lang="fr-FR" dirty="0" smtClean="0">
              <a:solidFill>
                <a:schemeClr val="tx1"/>
              </a:solidFill>
              <a:latin typeface="Arial" panose="020B0604020202020204" pitchFamily="34" charset="0"/>
              <a:ea typeface="Arial Unicode MS" pitchFamily="34" charset="-128"/>
              <a:cs typeface="Arial" panose="020B0604020202020204" pitchFamily="34" charset="0"/>
            </a:rPr>
            <a:t>Traité de coopération en matière de brevets (brevets)</a:t>
          </a:r>
          <a:endParaRPr lang="en-US" dirty="0" smtClean="0">
            <a:solidFill>
              <a:schemeClr val="tx1"/>
            </a:solidFill>
            <a:latin typeface="Arial" panose="020B0604020202020204" pitchFamily="34" charset="0"/>
            <a:ea typeface="Arial Unicode MS" pitchFamily="34" charset="-128"/>
            <a:cs typeface="Arial" panose="020B0604020202020204" pitchFamily="34" charset="0"/>
          </a:endParaRPr>
        </a:p>
      </dgm:t>
    </dgm:pt>
    <dgm:pt modelId="{D5BEA60B-0950-47AC-B423-7205CFE5FEEB}" type="parTrans" cxnId="{09799797-BC82-4D3B-B497-B795E8AFB517}">
      <dgm:prSet/>
      <dgm:spPr/>
      <dgm:t>
        <a:bodyPr/>
        <a:lstStyle/>
        <a:p>
          <a:endParaRPr lang="en-GB">
            <a:solidFill>
              <a:schemeClr val="tx1"/>
            </a:solidFill>
          </a:endParaRPr>
        </a:p>
      </dgm:t>
    </dgm:pt>
    <dgm:pt modelId="{FC8A53EA-E364-47E5-9725-B4C28293732A}" type="sibTrans" cxnId="{09799797-BC82-4D3B-B497-B795E8AFB517}">
      <dgm:prSet/>
      <dgm:spPr>
        <a:blipFill rotWithShape="1">
          <a:blip xmlns:r="http://schemas.openxmlformats.org/officeDocument/2006/relationships" r:embed="rId4"/>
          <a:stretch>
            <a:fillRect/>
          </a:stretch>
        </a:blipFill>
        <a:ln>
          <a:solidFill>
            <a:srgbClr val="00408C"/>
          </a:solidFill>
        </a:ln>
      </dgm:spPr>
      <dgm:t>
        <a:bodyPr/>
        <a:lstStyle/>
        <a:p>
          <a:endParaRPr lang="en-GB">
            <a:solidFill>
              <a:schemeClr val="tx1"/>
            </a:solidFill>
          </a:endParaRPr>
        </a:p>
      </dgm:t>
    </dgm:pt>
    <dgm:pt modelId="{8737FADC-58D4-42A0-B0D0-B8DF4B4DA6ED}" type="pres">
      <dgm:prSet presAssocID="{B2290C76-15FE-4219-B463-2932FE096D90}" presName="Name0" presStyleCnt="0">
        <dgm:presLayoutVars>
          <dgm:chMax val="21"/>
          <dgm:chPref val="21"/>
        </dgm:presLayoutVars>
      </dgm:prSet>
      <dgm:spPr/>
      <dgm:t>
        <a:bodyPr/>
        <a:lstStyle/>
        <a:p>
          <a:endParaRPr lang="en-GB"/>
        </a:p>
      </dgm:t>
    </dgm:pt>
    <dgm:pt modelId="{FC36474A-C3B2-4F30-81AB-6C46D4A1A651}" type="pres">
      <dgm:prSet presAssocID="{010E47A9-6BA8-4E50-A84A-03BE599CECD9}" presName="text1" presStyleCnt="0"/>
      <dgm:spPr/>
    </dgm:pt>
    <dgm:pt modelId="{DA750DFE-F109-4C40-8D22-B2C66F2738EE}" type="pres">
      <dgm:prSet presAssocID="{010E47A9-6BA8-4E50-A84A-03BE599CECD9}" presName="textRepeatNode" presStyleLbl="alignNode1" presStyleIdx="0" presStyleCnt="4">
        <dgm:presLayoutVars>
          <dgm:chMax val="0"/>
          <dgm:chPref val="0"/>
          <dgm:bulletEnabled val="1"/>
        </dgm:presLayoutVars>
      </dgm:prSet>
      <dgm:spPr/>
      <dgm:t>
        <a:bodyPr/>
        <a:lstStyle/>
        <a:p>
          <a:endParaRPr lang="en-GB"/>
        </a:p>
      </dgm:t>
    </dgm:pt>
    <dgm:pt modelId="{B8A72762-2241-494E-918A-7855520342ED}" type="pres">
      <dgm:prSet presAssocID="{010E47A9-6BA8-4E50-A84A-03BE599CECD9}" presName="textaccent1" presStyleCnt="0"/>
      <dgm:spPr/>
    </dgm:pt>
    <dgm:pt modelId="{20EB10AD-7AF1-4C67-A26E-26A824CBDB28}" type="pres">
      <dgm:prSet presAssocID="{010E47A9-6BA8-4E50-A84A-03BE599CECD9}" presName="accentRepeatNode" presStyleLbl="solidAlignAcc1" presStyleIdx="0" presStyleCnt="8"/>
      <dgm:spPr>
        <a:solidFill>
          <a:srgbClr val="FF0000"/>
        </a:solidFill>
      </dgm:spPr>
    </dgm:pt>
    <dgm:pt modelId="{451DF1EB-1320-44D6-BAAF-2FF4595B7A37}" type="pres">
      <dgm:prSet presAssocID="{0E11286F-2C67-4268-A0C1-E6833C2E10D6}" presName="image1" presStyleCnt="0"/>
      <dgm:spPr/>
    </dgm:pt>
    <dgm:pt modelId="{1580DF68-BE07-4490-9198-54B008D3836A}" type="pres">
      <dgm:prSet presAssocID="{0E11286F-2C67-4268-A0C1-E6833C2E10D6}" presName="imageRepeatNode" presStyleLbl="alignAcc1" presStyleIdx="0" presStyleCnt="4"/>
      <dgm:spPr/>
      <dgm:t>
        <a:bodyPr/>
        <a:lstStyle/>
        <a:p>
          <a:endParaRPr lang="en-GB"/>
        </a:p>
      </dgm:t>
    </dgm:pt>
    <dgm:pt modelId="{E01A6433-0A05-4E30-8746-520C412797A2}" type="pres">
      <dgm:prSet presAssocID="{0E11286F-2C67-4268-A0C1-E6833C2E10D6}" presName="imageaccent1" presStyleCnt="0"/>
      <dgm:spPr/>
    </dgm:pt>
    <dgm:pt modelId="{3F8B730B-81D6-4881-A2CD-4A4529A40E5F}" type="pres">
      <dgm:prSet presAssocID="{0E11286F-2C67-4268-A0C1-E6833C2E10D6}" presName="accentRepeatNode" presStyleLbl="solidAlignAcc1" presStyleIdx="1" presStyleCnt="8"/>
      <dgm:spPr>
        <a:solidFill>
          <a:srgbClr val="FF0000"/>
        </a:solidFill>
      </dgm:spPr>
    </dgm:pt>
    <dgm:pt modelId="{B94AC587-7241-400E-8745-6141D7A690D9}" type="pres">
      <dgm:prSet presAssocID="{919D6488-A0AF-479C-970B-72EF6D201C4B}" presName="text2" presStyleCnt="0"/>
      <dgm:spPr/>
    </dgm:pt>
    <dgm:pt modelId="{862A2CAC-2BAD-4BC1-B690-1CD432E27AF4}" type="pres">
      <dgm:prSet presAssocID="{919D6488-A0AF-479C-970B-72EF6D201C4B}" presName="textRepeatNode" presStyleLbl="alignNode1" presStyleIdx="1" presStyleCnt="4">
        <dgm:presLayoutVars>
          <dgm:chMax val="0"/>
          <dgm:chPref val="0"/>
          <dgm:bulletEnabled val="1"/>
        </dgm:presLayoutVars>
      </dgm:prSet>
      <dgm:spPr/>
      <dgm:t>
        <a:bodyPr/>
        <a:lstStyle/>
        <a:p>
          <a:endParaRPr lang="en-GB"/>
        </a:p>
      </dgm:t>
    </dgm:pt>
    <dgm:pt modelId="{3B3F9C89-C225-445F-B6C7-5D24572985D1}" type="pres">
      <dgm:prSet presAssocID="{919D6488-A0AF-479C-970B-72EF6D201C4B}" presName="textaccent2" presStyleCnt="0"/>
      <dgm:spPr/>
    </dgm:pt>
    <dgm:pt modelId="{22D9EA4E-623D-4CB7-908E-7A8C9B388602}" type="pres">
      <dgm:prSet presAssocID="{919D6488-A0AF-479C-970B-72EF6D201C4B}" presName="accentRepeatNode" presStyleLbl="solidAlignAcc1" presStyleIdx="2" presStyleCnt="8"/>
      <dgm:spPr>
        <a:solidFill>
          <a:srgbClr val="0070C0"/>
        </a:solidFill>
      </dgm:spPr>
    </dgm:pt>
    <dgm:pt modelId="{0CD172A1-A471-4A83-BC27-C72677B2412E}" type="pres">
      <dgm:prSet presAssocID="{21749EF4-41D0-4009-AA53-32FD3B093F2E}" presName="image2" presStyleCnt="0"/>
      <dgm:spPr/>
    </dgm:pt>
    <dgm:pt modelId="{8C96AFC8-7DA6-4884-B787-0B6642B607DE}" type="pres">
      <dgm:prSet presAssocID="{21749EF4-41D0-4009-AA53-32FD3B093F2E}" presName="imageRepeatNode" presStyleLbl="alignAcc1" presStyleIdx="1" presStyleCnt="4"/>
      <dgm:spPr/>
      <dgm:t>
        <a:bodyPr/>
        <a:lstStyle/>
        <a:p>
          <a:endParaRPr lang="en-GB"/>
        </a:p>
      </dgm:t>
    </dgm:pt>
    <dgm:pt modelId="{0F799EFC-4C3F-4EFA-9909-0C733B61FB73}" type="pres">
      <dgm:prSet presAssocID="{21749EF4-41D0-4009-AA53-32FD3B093F2E}" presName="imageaccent2" presStyleCnt="0"/>
      <dgm:spPr/>
    </dgm:pt>
    <dgm:pt modelId="{CBD6B56C-65BE-4877-BC0B-1BEA3A1D6D77}" type="pres">
      <dgm:prSet presAssocID="{21749EF4-41D0-4009-AA53-32FD3B093F2E}" presName="accentRepeatNode" presStyleLbl="solidAlignAcc1" presStyleIdx="3" presStyleCnt="8"/>
      <dgm:spPr>
        <a:solidFill>
          <a:srgbClr val="0070C0"/>
        </a:solidFill>
      </dgm:spPr>
    </dgm:pt>
    <dgm:pt modelId="{FD2D7229-282A-4290-A0CE-7313B11A5084}" type="pres">
      <dgm:prSet presAssocID="{50A39D6E-4DF0-44A4-AAC3-0F730B1AEB1C}" presName="text3" presStyleCnt="0"/>
      <dgm:spPr/>
    </dgm:pt>
    <dgm:pt modelId="{CB0472B1-1ACB-4433-B9A9-2D4A57894217}" type="pres">
      <dgm:prSet presAssocID="{50A39D6E-4DF0-44A4-AAC3-0F730B1AEB1C}" presName="textRepeatNode" presStyleLbl="alignNode1" presStyleIdx="2" presStyleCnt="4">
        <dgm:presLayoutVars>
          <dgm:chMax val="0"/>
          <dgm:chPref val="0"/>
          <dgm:bulletEnabled val="1"/>
        </dgm:presLayoutVars>
      </dgm:prSet>
      <dgm:spPr/>
      <dgm:t>
        <a:bodyPr/>
        <a:lstStyle/>
        <a:p>
          <a:endParaRPr lang="en-GB"/>
        </a:p>
      </dgm:t>
    </dgm:pt>
    <dgm:pt modelId="{E6F482E0-1BF2-471D-9B1D-CF930E07EA3C}" type="pres">
      <dgm:prSet presAssocID="{50A39D6E-4DF0-44A4-AAC3-0F730B1AEB1C}" presName="textaccent3" presStyleCnt="0"/>
      <dgm:spPr/>
    </dgm:pt>
    <dgm:pt modelId="{3779D2CF-296A-43B6-85B1-830AD463099D}" type="pres">
      <dgm:prSet presAssocID="{50A39D6E-4DF0-44A4-AAC3-0F730B1AEB1C}" presName="accentRepeatNode" presStyleLbl="solidAlignAcc1" presStyleIdx="4" presStyleCnt="8"/>
      <dgm:spPr>
        <a:solidFill>
          <a:schemeClr val="tx1"/>
        </a:solidFill>
      </dgm:spPr>
    </dgm:pt>
    <dgm:pt modelId="{24053A0E-104A-4F87-A8D5-DBA4AAA7FF8A}" type="pres">
      <dgm:prSet presAssocID="{E329C143-075A-4737-BF71-C6A6CCE2C75E}" presName="image3" presStyleCnt="0"/>
      <dgm:spPr/>
    </dgm:pt>
    <dgm:pt modelId="{3494485A-B08F-4FA5-A50E-257787E130F0}" type="pres">
      <dgm:prSet presAssocID="{E329C143-075A-4737-BF71-C6A6CCE2C75E}" presName="imageRepeatNode" presStyleLbl="alignAcc1" presStyleIdx="2" presStyleCnt="4"/>
      <dgm:spPr/>
      <dgm:t>
        <a:bodyPr/>
        <a:lstStyle/>
        <a:p>
          <a:endParaRPr lang="en-GB"/>
        </a:p>
      </dgm:t>
    </dgm:pt>
    <dgm:pt modelId="{07CFBD24-B70F-42FA-AF9B-543BD26788C8}" type="pres">
      <dgm:prSet presAssocID="{E329C143-075A-4737-BF71-C6A6CCE2C75E}" presName="imageaccent3" presStyleCnt="0"/>
      <dgm:spPr/>
    </dgm:pt>
    <dgm:pt modelId="{FE6301D2-6B9D-479E-907D-941B7ACB9E41}" type="pres">
      <dgm:prSet presAssocID="{E329C143-075A-4737-BF71-C6A6CCE2C75E}" presName="accentRepeatNode" presStyleLbl="solidAlignAcc1" presStyleIdx="5" presStyleCnt="8"/>
      <dgm:spPr>
        <a:solidFill>
          <a:schemeClr val="tx1"/>
        </a:solidFill>
      </dgm:spPr>
    </dgm:pt>
    <dgm:pt modelId="{96FEEB58-8190-4097-A2B5-99FDB9079C79}" type="pres">
      <dgm:prSet presAssocID="{7CFA2D47-C3ED-4106-9ECD-7158D9CB070E}" presName="text4" presStyleCnt="0"/>
      <dgm:spPr/>
    </dgm:pt>
    <dgm:pt modelId="{3ED03310-0122-40E1-B83B-EB4BDFCE84B7}" type="pres">
      <dgm:prSet presAssocID="{7CFA2D47-C3ED-4106-9ECD-7158D9CB070E}" presName="textRepeatNode" presStyleLbl="alignNode1" presStyleIdx="3" presStyleCnt="4">
        <dgm:presLayoutVars>
          <dgm:chMax val="0"/>
          <dgm:chPref val="0"/>
          <dgm:bulletEnabled val="1"/>
        </dgm:presLayoutVars>
      </dgm:prSet>
      <dgm:spPr/>
      <dgm:t>
        <a:bodyPr/>
        <a:lstStyle/>
        <a:p>
          <a:endParaRPr lang="en-GB"/>
        </a:p>
      </dgm:t>
    </dgm:pt>
    <dgm:pt modelId="{0EECF9F7-335C-4439-8AC1-FCAF242EA1D7}" type="pres">
      <dgm:prSet presAssocID="{7CFA2D47-C3ED-4106-9ECD-7158D9CB070E}" presName="textaccent4" presStyleCnt="0"/>
      <dgm:spPr/>
    </dgm:pt>
    <dgm:pt modelId="{5427D1D0-A80B-4BC6-845B-10E8471ADEBB}" type="pres">
      <dgm:prSet presAssocID="{7CFA2D47-C3ED-4106-9ECD-7158D9CB070E}" presName="accentRepeatNode" presStyleLbl="solidAlignAcc1" presStyleIdx="6" presStyleCnt="8"/>
      <dgm:spPr>
        <a:solidFill>
          <a:srgbClr val="00B050"/>
        </a:solidFill>
      </dgm:spPr>
    </dgm:pt>
    <dgm:pt modelId="{842F22B6-C875-4229-AF9B-0B496634C0F0}" type="pres">
      <dgm:prSet presAssocID="{FC8A53EA-E364-47E5-9725-B4C28293732A}" presName="image4" presStyleCnt="0"/>
      <dgm:spPr/>
    </dgm:pt>
    <dgm:pt modelId="{E2E96E8B-7BC2-49DD-9F57-CD372EE7280F}" type="pres">
      <dgm:prSet presAssocID="{FC8A53EA-E364-47E5-9725-B4C28293732A}" presName="imageRepeatNode" presStyleLbl="alignAcc1" presStyleIdx="3" presStyleCnt="4"/>
      <dgm:spPr/>
      <dgm:t>
        <a:bodyPr/>
        <a:lstStyle/>
        <a:p>
          <a:endParaRPr lang="en-GB"/>
        </a:p>
      </dgm:t>
    </dgm:pt>
    <dgm:pt modelId="{627BC018-4164-45D5-83E3-6617A0F5B6FB}" type="pres">
      <dgm:prSet presAssocID="{FC8A53EA-E364-47E5-9725-B4C28293732A}" presName="imageaccent4" presStyleCnt="0"/>
      <dgm:spPr/>
    </dgm:pt>
    <dgm:pt modelId="{422D334F-4A7F-4290-B8D4-474D529AC8FE}" type="pres">
      <dgm:prSet presAssocID="{FC8A53EA-E364-47E5-9725-B4C28293732A}" presName="accentRepeatNode" presStyleLbl="solidAlignAcc1" presStyleIdx="7" presStyleCnt="8"/>
      <dgm:spPr>
        <a:solidFill>
          <a:srgbClr val="00B050"/>
        </a:solidFill>
      </dgm:spPr>
    </dgm:pt>
  </dgm:ptLst>
  <dgm:cxnLst>
    <dgm:cxn modelId="{80C16181-EA1C-46C6-B087-A02B5BCD320D}" srcId="{B2290C76-15FE-4219-B463-2932FE096D90}" destId="{50A39D6E-4DF0-44A4-AAC3-0F730B1AEB1C}" srcOrd="2" destOrd="0" parTransId="{A3A975AD-C11D-4BD7-BD72-D3C30314DA9A}" sibTransId="{E329C143-075A-4737-BF71-C6A6CCE2C75E}"/>
    <dgm:cxn modelId="{3BD2EE46-FDCC-489E-913F-FE747D423E92}" srcId="{B2290C76-15FE-4219-B463-2932FE096D90}" destId="{919D6488-A0AF-479C-970B-72EF6D201C4B}" srcOrd="1" destOrd="0" parTransId="{090D863D-5F54-4F52-9997-3A7743F1FF6D}" sibTransId="{21749EF4-41D0-4009-AA53-32FD3B093F2E}"/>
    <dgm:cxn modelId="{43F795D1-61E4-4C83-AEE1-D3B1698151BD}" type="presOf" srcId="{50A39D6E-4DF0-44A4-AAC3-0F730B1AEB1C}" destId="{CB0472B1-1ACB-4433-B9A9-2D4A57894217}" srcOrd="0" destOrd="0" presId="urn:microsoft.com/office/officeart/2008/layout/HexagonCluster"/>
    <dgm:cxn modelId="{B3EC121A-DA8A-400C-BEB0-3CD317322D2D}" type="presOf" srcId="{919D6488-A0AF-479C-970B-72EF6D201C4B}" destId="{862A2CAC-2BAD-4BC1-B690-1CD432E27AF4}" srcOrd="0" destOrd="0" presId="urn:microsoft.com/office/officeart/2008/layout/HexagonCluster"/>
    <dgm:cxn modelId="{875DE6A6-4175-4F0D-99E9-DA3858E92EB8}" type="presOf" srcId="{0E11286F-2C67-4268-A0C1-E6833C2E10D6}" destId="{1580DF68-BE07-4490-9198-54B008D3836A}" srcOrd="0" destOrd="0" presId="urn:microsoft.com/office/officeart/2008/layout/HexagonCluster"/>
    <dgm:cxn modelId="{5BEB1183-7DF4-4C06-9BDA-37560BEE2A53}" type="presOf" srcId="{010E47A9-6BA8-4E50-A84A-03BE599CECD9}" destId="{DA750DFE-F109-4C40-8D22-B2C66F2738EE}" srcOrd="0" destOrd="0" presId="urn:microsoft.com/office/officeart/2008/layout/HexagonCluster"/>
    <dgm:cxn modelId="{09799797-BC82-4D3B-B497-B795E8AFB517}" srcId="{B2290C76-15FE-4219-B463-2932FE096D90}" destId="{7CFA2D47-C3ED-4106-9ECD-7158D9CB070E}" srcOrd="3" destOrd="0" parTransId="{D5BEA60B-0950-47AC-B423-7205CFE5FEEB}" sibTransId="{FC8A53EA-E364-47E5-9725-B4C28293732A}"/>
    <dgm:cxn modelId="{F888DDE4-B8BC-4DE6-84B1-9C2580B89C30}" type="presOf" srcId="{FC8A53EA-E364-47E5-9725-B4C28293732A}" destId="{E2E96E8B-7BC2-49DD-9F57-CD372EE7280F}" srcOrd="0" destOrd="0" presId="urn:microsoft.com/office/officeart/2008/layout/HexagonCluster"/>
    <dgm:cxn modelId="{FAD86264-B7E9-4CAD-B462-31CD8589A102}" type="presOf" srcId="{E329C143-075A-4737-BF71-C6A6CCE2C75E}" destId="{3494485A-B08F-4FA5-A50E-257787E130F0}" srcOrd="0" destOrd="0" presId="urn:microsoft.com/office/officeart/2008/layout/HexagonCluster"/>
    <dgm:cxn modelId="{97A4E00A-F079-4A33-92BA-90BA9F51CA09}" type="presOf" srcId="{7CFA2D47-C3ED-4106-9ECD-7158D9CB070E}" destId="{3ED03310-0122-40E1-B83B-EB4BDFCE84B7}" srcOrd="0" destOrd="0" presId="urn:microsoft.com/office/officeart/2008/layout/HexagonCluster"/>
    <dgm:cxn modelId="{07B248FF-976E-46AF-B205-052915E7C9FB}" type="presOf" srcId="{21749EF4-41D0-4009-AA53-32FD3B093F2E}" destId="{8C96AFC8-7DA6-4884-B787-0B6642B607DE}" srcOrd="0" destOrd="0" presId="urn:microsoft.com/office/officeart/2008/layout/HexagonCluster"/>
    <dgm:cxn modelId="{0928F360-26FD-40C7-87E5-86E256CC6B0E}" type="presOf" srcId="{B2290C76-15FE-4219-B463-2932FE096D90}" destId="{8737FADC-58D4-42A0-B0D0-B8DF4B4DA6ED}" srcOrd="0" destOrd="0" presId="urn:microsoft.com/office/officeart/2008/layout/HexagonCluster"/>
    <dgm:cxn modelId="{AB85CEEB-FE7A-45E1-87E4-B22E4A0D421C}" srcId="{B2290C76-15FE-4219-B463-2932FE096D90}" destId="{010E47A9-6BA8-4E50-A84A-03BE599CECD9}" srcOrd="0" destOrd="0" parTransId="{FD2C6520-2810-44B9-AB31-3644EBC3A652}" sibTransId="{0E11286F-2C67-4268-A0C1-E6833C2E10D6}"/>
    <dgm:cxn modelId="{465B0360-3B34-4CD3-B1C7-CBF9090BEDAC}" type="presParOf" srcId="{8737FADC-58D4-42A0-B0D0-B8DF4B4DA6ED}" destId="{FC36474A-C3B2-4F30-81AB-6C46D4A1A651}" srcOrd="0" destOrd="0" presId="urn:microsoft.com/office/officeart/2008/layout/HexagonCluster"/>
    <dgm:cxn modelId="{FF657BB1-1EC2-4638-9E10-90B6E4BDD1AD}" type="presParOf" srcId="{FC36474A-C3B2-4F30-81AB-6C46D4A1A651}" destId="{DA750DFE-F109-4C40-8D22-B2C66F2738EE}" srcOrd="0" destOrd="0" presId="urn:microsoft.com/office/officeart/2008/layout/HexagonCluster"/>
    <dgm:cxn modelId="{C7253C7F-6328-4B5C-A70C-2C9AB5FC036B}" type="presParOf" srcId="{8737FADC-58D4-42A0-B0D0-B8DF4B4DA6ED}" destId="{B8A72762-2241-494E-918A-7855520342ED}" srcOrd="1" destOrd="0" presId="urn:microsoft.com/office/officeart/2008/layout/HexagonCluster"/>
    <dgm:cxn modelId="{21F869B6-441F-46C6-B451-C2BDDCBEA666}" type="presParOf" srcId="{B8A72762-2241-494E-918A-7855520342ED}" destId="{20EB10AD-7AF1-4C67-A26E-26A824CBDB28}" srcOrd="0" destOrd="0" presId="urn:microsoft.com/office/officeart/2008/layout/HexagonCluster"/>
    <dgm:cxn modelId="{3123B345-3168-4975-97EE-58281C5794AB}" type="presParOf" srcId="{8737FADC-58D4-42A0-B0D0-B8DF4B4DA6ED}" destId="{451DF1EB-1320-44D6-BAAF-2FF4595B7A37}" srcOrd="2" destOrd="0" presId="urn:microsoft.com/office/officeart/2008/layout/HexagonCluster"/>
    <dgm:cxn modelId="{5FD32B5D-C06F-4DFA-B1FE-5F2E57594031}" type="presParOf" srcId="{451DF1EB-1320-44D6-BAAF-2FF4595B7A37}" destId="{1580DF68-BE07-4490-9198-54B008D3836A}" srcOrd="0" destOrd="0" presId="urn:microsoft.com/office/officeart/2008/layout/HexagonCluster"/>
    <dgm:cxn modelId="{5C1A1C84-CD73-4679-BFC8-B5807E21D5CB}" type="presParOf" srcId="{8737FADC-58D4-42A0-B0D0-B8DF4B4DA6ED}" destId="{E01A6433-0A05-4E30-8746-520C412797A2}" srcOrd="3" destOrd="0" presId="urn:microsoft.com/office/officeart/2008/layout/HexagonCluster"/>
    <dgm:cxn modelId="{9549367A-26F1-4FF8-BD4F-0073AE05A8EA}" type="presParOf" srcId="{E01A6433-0A05-4E30-8746-520C412797A2}" destId="{3F8B730B-81D6-4881-A2CD-4A4529A40E5F}" srcOrd="0" destOrd="0" presId="urn:microsoft.com/office/officeart/2008/layout/HexagonCluster"/>
    <dgm:cxn modelId="{B36E1CFF-BC48-48D3-B40E-DA66EBEBED72}" type="presParOf" srcId="{8737FADC-58D4-42A0-B0D0-B8DF4B4DA6ED}" destId="{B94AC587-7241-400E-8745-6141D7A690D9}" srcOrd="4" destOrd="0" presId="urn:microsoft.com/office/officeart/2008/layout/HexagonCluster"/>
    <dgm:cxn modelId="{172EF351-57E8-4CFF-B6E0-995421884384}" type="presParOf" srcId="{B94AC587-7241-400E-8745-6141D7A690D9}" destId="{862A2CAC-2BAD-4BC1-B690-1CD432E27AF4}" srcOrd="0" destOrd="0" presId="urn:microsoft.com/office/officeart/2008/layout/HexagonCluster"/>
    <dgm:cxn modelId="{CAD8582D-15F8-4472-AA06-23D4303544BC}" type="presParOf" srcId="{8737FADC-58D4-42A0-B0D0-B8DF4B4DA6ED}" destId="{3B3F9C89-C225-445F-B6C7-5D24572985D1}" srcOrd="5" destOrd="0" presId="urn:microsoft.com/office/officeart/2008/layout/HexagonCluster"/>
    <dgm:cxn modelId="{B2E0325B-4890-4CDA-9225-866581C5B318}" type="presParOf" srcId="{3B3F9C89-C225-445F-B6C7-5D24572985D1}" destId="{22D9EA4E-623D-4CB7-908E-7A8C9B388602}" srcOrd="0" destOrd="0" presId="urn:microsoft.com/office/officeart/2008/layout/HexagonCluster"/>
    <dgm:cxn modelId="{A2708ED1-E8FF-47E5-9CF5-A76723F7D19D}" type="presParOf" srcId="{8737FADC-58D4-42A0-B0D0-B8DF4B4DA6ED}" destId="{0CD172A1-A471-4A83-BC27-C72677B2412E}" srcOrd="6" destOrd="0" presId="urn:microsoft.com/office/officeart/2008/layout/HexagonCluster"/>
    <dgm:cxn modelId="{36267F1C-8222-4C52-827F-78CE224F01A9}" type="presParOf" srcId="{0CD172A1-A471-4A83-BC27-C72677B2412E}" destId="{8C96AFC8-7DA6-4884-B787-0B6642B607DE}" srcOrd="0" destOrd="0" presId="urn:microsoft.com/office/officeart/2008/layout/HexagonCluster"/>
    <dgm:cxn modelId="{70F53FD2-9772-4584-B48C-8575EBDF7C1E}" type="presParOf" srcId="{8737FADC-58D4-42A0-B0D0-B8DF4B4DA6ED}" destId="{0F799EFC-4C3F-4EFA-9909-0C733B61FB73}" srcOrd="7" destOrd="0" presId="urn:microsoft.com/office/officeart/2008/layout/HexagonCluster"/>
    <dgm:cxn modelId="{B733E0B4-000C-48C7-AFE3-352D4CBEB388}" type="presParOf" srcId="{0F799EFC-4C3F-4EFA-9909-0C733B61FB73}" destId="{CBD6B56C-65BE-4877-BC0B-1BEA3A1D6D77}" srcOrd="0" destOrd="0" presId="urn:microsoft.com/office/officeart/2008/layout/HexagonCluster"/>
    <dgm:cxn modelId="{A7DF44E1-B7B7-4B58-927A-D1C761C1A267}" type="presParOf" srcId="{8737FADC-58D4-42A0-B0D0-B8DF4B4DA6ED}" destId="{FD2D7229-282A-4290-A0CE-7313B11A5084}" srcOrd="8" destOrd="0" presId="urn:microsoft.com/office/officeart/2008/layout/HexagonCluster"/>
    <dgm:cxn modelId="{990465F1-3AC3-4E70-AD30-BC3BBBF0D70F}" type="presParOf" srcId="{FD2D7229-282A-4290-A0CE-7313B11A5084}" destId="{CB0472B1-1ACB-4433-B9A9-2D4A57894217}" srcOrd="0" destOrd="0" presId="urn:microsoft.com/office/officeart/2008/layout/HexagonCluster"/>
    <dgm:cxn modelId="{E889154A-63F8-471C-9302-F32E97312FA6}" type="presParOf" srcId="{8737FADC-58D4-42A0-B0D0-B8DF4B4DA6ED}" destId="{E6F482E0-1BF2-471D-9B1D-CF930E07EA3C}" srcOrd="9" destOrd="0" presId="urn:microsoft.com/office/officeart/2008/layout/HexagonCluster"/>
    <dgm:cxn modelId="{C83FC237-83F9-446F-B326-19EBECFA5863}" type="presParOf" srcId="{E6F482E0-1BF2-471D-9B1D-CF930E07EA3C}" destId="{3779D2CF-296A-43B6-85B1-830AD463099D}" srcOrd="0" destOrd="0" presId="urn:microsoft.com/office/officeart/2008/layout/HexagonCluster"/>
    <dgm:cxn modelId="{B56CD5B3-A51C-426B-ACFD-E8C377962FB9}" type="presParOf" srcId="{8737FADC-58D4-42A0-B0D0-B8DF4B4DA6ED}" destId="{24053A0E-104A-4F87-A8D5-DBA4AAA7FF8A}" srcOrd="10" destOrd="0" presId="urn:microsoft.com/office/officeart/2008/layout/HexagonCluster"/>
    <dgm:cxn modelId="{E28A16AB-3756-4799-85C8-0F743A35941D}" type="presParOf" srcId="{24053A0E-104A-4F87-A8D5-DBA4AAA7FF8A}" destId="{3494485A-B08F-4FA5-A50E-257787E130F0}" srcOrd="0" destOrd="0" presId="urn:microsoft.com/office/officeart/2008/layout/HexagonCluster"/>
    <dgm:cxn modelId="{65374D24-F2CF-44DA-A811-AA9D49B1431A}" type="presParOf" srcId="{8737FADC-58D4-42A0-B0D0-B8DF4B4DA6ED}" destId="{07CFBD24-B70F-42FA-AF9B-543BD26788C8}" srcOrd="11" destOrd="0" presId="urn:microsoft.com/office/officeart/2008/layout/HexagonCluster"/>
    <dgm:cxn modelId="{1E781684-AFC3-4BF5-A440-08D659B22B3F}" type="presParOf" srcId="{07CFBD24-B70F-42FA-AF9B-543BD26788C8}" destId="{FE6301D2-6B9D-479E-907D-941B7ACB9E41}" srcOrd="0" destOrd="0" presId="urn:microsoft.com/office/officeart/2008/layout/HexagonCluster"/>
    <dgm:cxn modelId="{FAB499DA-11BA-4FFA-B4B3-89AFEFAC459F}" type="presParOf" srcId="{8737FADC-58D4-42A0-B0D0-B8DF4B4DA6ED}" destId="{96FEEB58-8190-4097-A2B5-99FDB9079C79}" srcOrd="12" destOrd="0" presId="urn:microsoft.com/office/officeart/2008/layout/HexagonCluster"/>
    <dgm:cxn modelId="{2D21FBAD-39FF-4AB3-80E1-E47E6E347750}" type="presParOf" srcId="{96FEEB58-8190-4097-A2B5-99FDB9079C79}" destId="{3ED03310-0122-40E1-B83B-EB4BDFCE84B7}" srcOrd="0" destOrd="0" presId="urn:microsoft.com/office/officeart/2008/layout/HexagonCluster"/>
    <dgm:cxn modelId="{37A9CDA2-F160-4D81-A5EC-327A30657237}" type="presParOf" srcId="{8737FADC-58D4-42A0-B0D0-B8DF4B4DA6ED}" destId="{0EECF9F7-335C-4439-8AC1-FCAF242EA1D7}" srcOrd="13" destOrd="0" presId="urn:microsoft.com/office/officeart/2008/layout/HexagonCluster"/>
    <dgm:cxn modelId="{5BEA6721-E82F-41C1-9E2F-FFC4F54A406B}" type="presParOf" srcId="{0EECF9F7-335C-4439-8AC1-FCAF242EA1D7}" destId="{5427D1D0-A80B-4BC6-845B-10E8471ADEBB}" srcOrd="0" destOrd="0" presId="urn:microsoft.com/office/officeart/2008/layout/HexagonCluster"/>
    <dgm:cxn modelId="{2A5032DA-14E4-4EBE-B6EF-0DE1486ED20E}" type="presParOf" srcId="{8737FADC-58D4-42A0-B0D0-B8DF4B4DA6ED}" destId="{842F22B6-C875-4229-AF9B-0B496634C0F0}" srcOrd="14" destOrd="0" presId="urn:microsoft.com/office/officeart/2008/layout/HexagonCluster"/>
    <dgm:cxn modelId="{5E74B48A-E74D-463A-AA66-C669A8CC468D}" type="presParOf" srcId="{842F22B6-C875-4229-AF9B-0B496634C0F0}" destId="{E2E96E8B-7BC2-49DD-9F57-CD372EE7280F}" srcOrd="0" destOrd="0" presId="urn:microsoft.com/office/officeart/2008/layout/HexagonCluster"/>
    <dgm:cxn modelId="{DB8D008F-755B-4652-8392-C359837D138C}" type="presParOf" srcId="{8737FADC-58D4-42A0-B0D0-B8DF4B4DA6ED}" destId="{627BC018-4164-45D5-83E3-6617A0F5B6FB}" srcOrd="15" destOrd="0" presId="urn:microsoft.com/office/officeart/2008/layout/HexagonCluster"/>
    <dgm:cxn modelId="{4ECB531E-26EC-4E13-914E-FBBD0B26AAA7}" type="presParOf" srcId="{627BC018-4164-45D5-83E3-6617A0F5B6FB}" destId="{422D334F-4A7F-4290-B8D4-474D529AC8FE}" srcOrd="0" destOrd="0" presId="urn:microsoft.com/office/officeart/2008/layout/HexagonCluster"/>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EB77048-331C-46CC-8C05-A5233712331D}"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2222306E-DC8B-430F-8A33-D87C8040E089}">
      <dgm:prSet phldrT="[Text]" custT="1"/>
      <dgm:spPr>
        <a:solidFill>
          <a:srgbClr val="0070C0"/>
        </a:solidFill>
      </dgm:spPr>
      <dgm:t>
        <a:bodyPr/>
        <a:lstStyle/>
        <a:p>
          <a:r>
            <a:rPr lang="fr-FR" altLang="en-US" sz="2000" b="0" noProof="0" dirty="0" smtClean="0">
              <a:effectLst/>
              <a:latin typeface="+mn-lt"/>
            </a:rPr>
            <a:t>Rechercher en temps réel le statut d’une demande internationale </a:t>
          </a:r>
          <a:endParaRPr lang="en-US" sz="2000" b="0" noProof="0" dirty="0"/>
        </a:p>
      </dgm:t>
    </dgm:pt>
    <dgm:pt modelId="{76459D9F-5908-4865-818B-F54AF230C84D}" type="parTrans" cxnId="{31437048-2CB6-462E-BC75-CF8BA66EBDA3}">
      <dgm:prSet/>
      <dgm:spPr/>
      <dgm:t>
        <a:bodyPr/>
        <a:lstStyle/>
        <a:p>
          <a:endParaRPr lang="en-US"/>
        </a:p>
      </dgm:t>
    </dgm:pt>
    <dgm:pt modelId="{737FCD8A-0BE6-4073-AC4B-4AB01C9613FF}" type="sibTrans" cxnId="{31437048-2CB6-462E-BC75-CF8BA66EBDA3}">
      <dgm:prSet/>
      <dgm:spPr/>
      <dgm:t>
        <a:bodyPr/>
        <a:lstStyle/>
        <a:p>
          <a:endParaRPr lang="en-US"/>
        </a:p>
      </dgm:t>
    </dgm:pt>
    <dgm:pt modelId="{92CB6958-719F-4F4C-8B0A-9A64367518F4}">
      <dgm:prSet phldrT="[Text]" custT="1"/>
      <dgm:spPr>
        <a:solidFill>
          <a:srgbClr val="0070C0"/>
        </a:solidFill>
      </dgm:spPr>
      <dgm:t>
        <a:bodyPr/>
        <a:lstStyle/>
        <a:p>
          <a:r>
            <a:rPr lang="en-US" altLang="en-US" sz="2000" noProof="0" dirty="0" err="1" smtClean="0"/>
            <a:t>Amélioration</a:t>
          </a:r>
          <a:r>
            <a:rPr lang="en-US" altLang="en-US" sz="2000" noProof="0" dirty="0" smtClean="0"/>
            <a:t> de </a:t>
          </a:r>
          <a:r>
            <a:rPr lang="en-US" altLang="en-US" sz="2000" noProof="0" dirty="0" err="1" smtClean="0"/>
            <a:t>l’interface</a:t>
          </a:r>
          <a:r>
            <a:rPr lang="en-US" altLang="en-US" sz="2000" noProof="0" dirty="0" smtClean="0"/>
            <a:t> de </a:t>
          </a:r>
          <a:r>
            <a:rPr lang="en-US" altLang="en-US" sz="2000" noProof="0" dirty="0" err="1" smtClean="0"/>
            <a:t>dépôt</a:t>
          </a:r>
          <a:r>
            <a:rPr lang="en-US" altLang="en-US" sz="2000" noProof="0" dirty="0" smtClean="0"/>
            <a:t> </a:t>
          </a:r>
          <a:r>
            <a:rPr lang="en-US" altLang="en-US" sz="2000" noProof="0" dirty="0" err="1" smtClean="0"/>
            <a:t>électronique</a:t>
          </a:r>
          <a:r>
            <a:rPr lang="en-US" altLang="en-US" sz="2000" noProof="0" dirty="0" smtClean="0"/>
            <a:t> avec de </a:t>
          </a:r>
          <a:r>
            <a:rPr lang="en-US" altLang="en-US" sz="2000" noProof="0" dirty="0" err="1" smtClean="0"/>
            <a:t>nouvelles</a:t>
          </a:r>
          <a:r>
            <a:rPr lang="en-US" altLang="en-US" sz="2000" noProof="0" dirty="0" smtClean="0"/>
            <a:t> options de </a:t>
          </a:r>
          <a:r>
            <a:rPr lang="en-US" altLang="en-US" sz="2000" noProof="0" dirty="0" err="1" smtClean="0"/>
            <a:t>paiement</a:t>
          </a:r>
          <a:r>
            <a:rPr lang="en-US" altLang="en-US" sz="2000" noProof="0" dirty="0" smtClean="0"/>
            <a:t> et </a:t>
          </a:r>
          <a:r>
            <a:rPr lang="en-US" altLang="en-US" sz="2000" noProof="0" dirty="0" err="1" smtClean="0"/>
            <a:t>une</a:t>
          </a:r>
          <a:r>
            <a:rPr lang="en-US" altLang="en-US" sz="2000" noProof="0" dirty="0" smtClean="0"/>
            <a:t> nouvelle page pour </a:t>
          </a:r>
          <a:r>
            <a:rPr lang="en-US" altLang="en-US" sz="2000" noProof="0" dirty="0" err="1" smtClean="0"/>
            <a:t>faciliter</a:t>
          </a:r>
          <a:r>
            <a:rPr lang="en-US" altLang="en-US" sz="2000" noProof="0" dirty="0" smtClean="0"/>
            <a:t> la navigation et </a:t>
          </a:r>
          <a:r>
            <a:rPr lang="en-US" altLang="en-US" sz="2000" noProof="0" dirty="0" err="1" smtClean="0"/>
            <a:t>l’utilisation</a:t>
          </a:r>
          <a:endParaRPr lang="en-US" sz="2000" noProof="0" dirty="0"/>
        </a:p>
      </dgm:t>
    </dgm:pt>
    <dgm:pt modelId="{C7B36197-CB7C-430D-A9E3-84D7F7B8CBEA}" type="parTrans" cxnId="{40812287-3045-4F3C-9AFF-6536C11E8F0C}">
      <dgm:prSet/>
      <dgm:spPr/>
      <dgm:t>
        <a:bodyPr/>
        <a:lstStyle/>
        <a:p>
          <a:endParaRPr lang="en-US"/>
        </a:p>
      </dgm:t>
    </dgm:pt>
    <dgm:pt modelId="{48B31132-98A5-4C47-AE25-7A6436988048}" type="sibTrans" cxnId="{40812287-3045-4F3C-9AFF-6536C11E8F0C}">
      <dgm:prSet/>
      <dgm:spPr/>
      <dgm:t>
        <a:bodyPr/>
        <a:lstStyle/>
        <a:p>
          <a:endParaRPr lang="en-US"/>
        </a:p>
      </dgm:t>
    </dgm:pt>
    <dgm:pt modelId="{A453FE6A-E2FA-49E8-BEBC-8793D3EDD629}">
      <dgm:prSet custT="1"/>
      <dgm:spPr>
        <a:solidFill>
          <a:srgbClr val="0070C0"/>
        </a:solidFill>
      </dgm:spPr>
      <dgm:t>
        <a:bodyPr/>
        <a:lstStyle/>
        <a:p>
          <a:r>
            <a:rPr lang="fr-FR" sz="1800" b="0" noProof="0" dirty="0" smtClean="0">
              <a:latin typeface="+mn-lt"/>
            </a:rPr>
            <a:t>Mise en place du service d’accès numérique de l’OMPI (DAS).  </a:t>
          </a:r>
          <a:br>
            <a:rPr lang="fr-FR" sz="1800" b="0" noProof="0" dirty="0" smtClean="0">
              <a:latin typeface="+mn-lt"/>
            </a:rPr>
          </a:br>
          <a:r>
            <a:rPr lang="fr-FR" sz="1800" b="0" noProof="0" dirty="0" smtClean="0">
              <a:latin typeface="+mn-lt"/>
            </a:rPr>
            <a:t>Il permet d’inclure le code d’accès de la 1ère demande déposée. </a:t>
          </a:r>
          <a:br>
            <a:rPr lang="fr-FR" sz="1800" b="0" noProof="0" dirty="0" smtClean="0">
              <a:latin typeface="+mn-lt"/>
            </a:rPr>
          </a:br>
          <a:r>
            <a:rPr lang="fr-FR" sz="1800" b="0" noProof="0" dirty="0" smtClean="0">
              <a:latin typeface="+mn-lt"/>
            </a:rPr>
            <a:t>Le code est obtenu de l’Office du premier dépôt, afin que l’Office de la partie contractante désignée puisse accéder au document de priorité</a:t>
          </a:r>
          <a:endParaRPr lang="en-US" sz="1800" b="0" dirty="0"/>
        </a:p>
      </dgm:t>
    </dgm:pt>
    <dgm:pt modelId="{19F2CA41-9ED7-41D7-81DC-CE66204CA943}" type="parTrans" cxnId="{80D21CE7-B0BE-4595-A685-ED6008BAFCB8}">
      <dgm:prSet/>
      <dgm:spPr/>
      <dgm:t>
        <a:bodyPr/>
        <a:lstStyle/>
        <a:p>
          <a:endParaRPr lang="en-US"/>
        </a:p>
      </dgm:t>
    </dgm:pt>
    <dgm:pt modelId="{48DC54BD-7090-4329-98CD-4DE7C15A6BA8}" type="sibTrans" cxnId="{80D21CE7-B0BE-4595-A685-ED6008BAFCB8}">
      <dgm:prSet/>
      <dgm:spPr/>
      <dgm:t>
        <a:bodyPr/>
        <a:lstStyle/>
        <a:p>
          <a:endParaRPr lang="en-US"/>
        </a:p>
      </dgm:t>
    </dgm:pt>
    <dgm:pt modelId="{7EE150A1-54E4-4BBF-B97C-2BAC9DAA65D8}">
      <dgm:prSet phldrT="[Text]" custT="1"/>
      <dgm:spPr>
        <a:solidFill>
          <a:srgbClr val="0070C0"/>
        </a:solidFill>
      </dgm:spPr>
      <dgm:t>
        <a:bodyPr/>
        <a:lstStyle/>
        <a:p>
          <a:r>
            <a:rPr lang="fr-FR" altLang="en-US" sz="2000" b="0" noProof="0" dirty="0" smtClean="0">
              <a:effectLst/>
              <a:latin typeface="+mn-lt"/>
            </a:rPr>
            <a:t>Envoyer  des corrections aux irrégularités</a:t>
          </a:r>
          <a:endParaRPr lang="en-US" sz="2000" b="0" noProof="0" dirty="0"/>
        </a:p>
      </dgm:t>
    </dgm:pt>
    <dgm:pt modelId="{8D3A86F9-AA50-4CDD-BC62-45E89855D927}" type="parTrans" cxnId="{E503C9BC-F236-41B2-805D-FE425FAB7389}">
      <dgm:prSet/>
      <dgm:spPr/>
      <dgm:t>
        <a:bodyPr/>
        <a:lstStyle/>
        <a:p>
          <a:endParaRPr lang="en-US"/>
        </a:p>
      </dgm:t>
    </dgm:pt>
    <dgm:pt modelId="{FAEAE1DF-9AC5-444F-9493-11CE8363D571}" type="sibTrans" cxnId="{E503C9BC-F236-41B2-805D-FE425FAB7389}">
      <dgm:prSet/>
      <dgm:spPr/>
      <dgm:t>
        <a:bodyPr/>
        <a:lstStyle/>
        <a:p>
          <a:endParaRPr lang="en-US"/>
        </a:p>
      </dgm:t>
    </dgm:pt>
    <dgm:pt modelId="{4A1756B7-AABA-404F-AF4A-14A593CB7846}">
      <dgm:prSet phldrT="[Text]" custT="1"/>
      <dgm:spPr>
        <a:solidFill>
          <a:srgbClr val="0070C0"/>
        </a:solidFill>
      </dgm:spPr>
      <dgm:t>
        <a:bodyPr/>
        <a:lstStyle/>
        <a:p>
          <a:r>
            <a:rPr lang="fr-FR" altLang="en-US" sz="2000" b="0" noProof="0" dirty="0" smtClean="0">
              <a:effectLst/>
              <a:latin typeface="+mn-lt"/>
            </a:rPr>
            <a:t>Recevoir et télécharger les notifications  du Bureau international par rapport aux demandes internationales</a:t>
          </a:r>
          <a:endParaRPr lang="en-US" sz="2000" b="0" noProof="0" dirty="0"/>
        </a:p>
      </dgm:t>
    </dgm:pt>
    <dgm:pt modelId="{0855EFC5-6A27-4A68-A2E3-3E6CA03BDBCB}" type="parTrans" cxnId="{1ED0B6F2-0285-4686-BD95-9600509BF456}">
      <dgm:prSet/>
      <dgm:spPr/>
      <dgm:t>
        <a:bodyPr/>
        <a:lstStyle/>
        <a:p>
          <a:endParaRPr lang="en-US"/>
        </a:p>
      </dgm:t>
    </dgm:pt>
    <dgm:pt modelId="{D47BBECC-D468-4E98-8675-601D565A5DBD}" type="sibTrans" cxnId="{1ED0B6F2-0285-4686-BD95-9600509BF456}">
      <dgm:prSet/>
      <dgm:spPr/>
      <dgm:t>
        <a:bodyPr/>
        <a:lstStyle/>
        <a:p>
          <a:endParaRPr lang="en-US"/>
        </a:p>
      </dgm:t>
    </dgm:pt>
    <dgm:pt modelId="{AEB09E96-DC1C-4FBF-A4A9-5275AD2D2AA5}" type="pres">
      <dgm:prSet presAssocID="{2EB77048-331C-46CC-8C05-A5233712331D}" presName="linear" presStyleCnt="0">
        <dgm:presLayoutVars>
          <dgm:dir/>
          <dgm:resizeHandles val="exact"/>
        </dgm:presLayoutVars>
      </dgm:prSet>
      <dgm:spPr/>
      <dgm:t>
        <a:bodyPr/>
        <a:lstStyle/>
        <a:p>
          <a:endParaRPr lang="en-US"/>
        </a:p>
      </dgm:t>
    </dgm:pt>
    <dgm:pt modelId="{9A0CB0BC-EB88-47A9-BBD0-A7BA9AA06145}" type="pres">
      <dgm:prSet presAssocID="{4A1756B7-AABA-404F-AF4A-14A593CB7846}" presName="comp" presStyleCnt="0"/>
      <dgm:spPr/>
    </dgm:pt>
    <dgm:pt modelId="{6FCF1740-8F1C-472D-88CE-43866F67855F}" type="pres">
      <dgm:prSet presAssocID="{4A1756B7-AABA-404F-AF4A-14A593CB7846}" presName="box" presStyleLbl="node1" presStyleIdx="0" presStyleCnt="5" custScaleY="79288"/>
      <dgm:spPr/>
      <dgm:t>
        <a:bodyPr/>
        <a:lstStyle/>
        <a:p>
          <a:endParaRPr lang="en-US"/>
        </a:p>
      </dgm:t>
    </dgm:pt>
    <dgm:pt modelId="{28AC2768-809E-4E43-832A-0C61990158EA}" type="pres">
      <dgm:prSet presAssocID="{4A1756B7-AABA-404F-AF4A-14A593CB7846}" presName="img" presStyleLbl="fgImgPlace1" presStyleIdx="0" presStyleCnt="5" custScaleX="77778" custScaleY="80340" custLinFactNeighborX="-3649" custLinFactNeighborY="-2418"/>
      <dgm:spPr>
        <a:blipFill>
          <a:blip xmlns:r="http://schemas.openxmlformats.org/officeDocument/2006/relationships" r:embed="rId1">
            <a:extLst>
              <a:ext uri="{28A0092B-C50C-407E-A947-70E740481C1C}">
                <a14:useLocalDpi xmlns:a14="http://schemas.microsoft.com/office/drawing/2010/main" val="0"/>
              </a:ext>
            </a:extLst>
          </a:blip>
          <a:srcRect/>
          <a:stretch>
            <a:fillRect t="-33000" b="-33000"/>
          </a:stretch>
        </a:blipFill>
      </dgm:spPr>
      <dgm:t>
        <a:bodyPr/>
        <a:lstStyle/>
        <a:p>
          <a:endParaRPr lang="en-US"/>
        </a:p>
      </dgm:t>
    </dgm:pt>
    <dgm:pt modelId="{1EA8128F-F390-4957-8E4B-8FF03C3B3422}" type="pres">
      <dgm:prSet presAssocID="{4A1756B7-AABA-404F-AF4A-14A593CB7846}" presName="text" presStyleLbl="node1" presStyleIdx="0" presStyleCnt="5">
        <dgm:presLayoutVars>
          <dgm:bulletEnabled val="1"/>
        </dgm:presLayoutVars>
      </dgm:prSet>
      <dgm:spPr/>
      <dgm:t>
        <a:bodyPr/>
        <a:lstStyle/>
        <a:p>
          <a:endParaRPr lang="en-US"/>
        </a:p>
      </dgm:t>
    </dgm:pt>
    <dgm:pt modelId="{8525E3D7-320C-4EDD-9A74-B3D73270FC5B}" type="pres">
      <dgm:prSet presAssocID="{D47BBECC-D468-4E98-8675-601D565A5DBD}" presName="spacer" presStyleCnt="0"/>
      <dgm:spPr/>
    </dgm:pt>
    <dgm:pt modelId="{8EC50087-063B-4C49-88E2-DA97A3F341CE}" type="pres">
      <dgm:prSet presAssocID="{7EE150A1-54E4-4BBF-B97C-2BAC9DAA65D8}" presName="comp" presStyleCnt="0"/>
      <dgm:spPr/>
    </dgm:pt>
    <dgm:pt modelId="{38F8571E-C9F3-43AC-B33E-3E3CE20FE3BD}" type="pres">
      <dgm:prSet presAssocID="{7EE150A1-54E4-4BBF-B97C-2BAC9DAA65D8}" presName="box" presStyleLbl="node1" presStyleIdx="1" presStyleCnt="5" custScaleY="61996"/>
      <dgm:spPr/>
      <dgm:t>
        <a:bodyPr/>
        <a:lstStyle/>
        <a:p>
          <a:endParaRPr lang="en-US"/>
        </a:p>
      </dgm:t>
    </dgm:pt>
    <dgm:pt modelId="{41FF8441-6F1D-4C03-A613-75CB546F9D37}" type="pres">
      <dgm:prSet presAssocID="{7EE150A1-54E4-4BBF-B97C-2BAC9DAA65D8}" presName="img" presStyleLbl="fgImgPlace1" presStyleIdx="1" presStyleCnt="5" custScaleX="76553" custScaleY="55233" custLinFactNeighborX="-3649" custLinFactNeighborY="1373"/>
      <dgm:spPr>
        <a:blipFill rotWithShape="1">
          <a:blip xmlns:r="http://schemas.openxmlformats.org/officeDocument/2006/relationships" r:embed="rId2"/>
          <a:stretch>
            <a:fillRect/>
          </a:stretch>
        </a:blipFill>
      </dgm:spPr>
      <dgm:t>
        <a:bodyPr/>
        <a:lstStyle/>
        <a:p>
          <a:endParaRPr lang="en-US"/>
        </a:p>
      </dgm:t>
    </dgm:pt>
    <dgm:pt modelId="{116F4BCA-585D-4685-A8EA-FC1E081B6CB2}" type="pres">
      <dgm:prSet presAssocID="{7EE150A1-54E4-4BBF-B97C-2BAC9DAA65D8}" presName="text" presStyleLbl="node1" presStyleIdx="1" presStyleCnt="5">
        <dgm:presLayoutVars>
          <dgm:bulletEnabled val="1"/>
        </dgm:presLayoutVars>
      </dgm:prSet>
      <dgm:spPr/>
      <dgm:t>
        <a:bodyPr/>
        <a:lstStyle/>
        <a:p>
          <a:endParaRPr lang="en-US"/>
        </a:p>
      </dgm:t>
    </dgm:pt>
    <dgm:pt modelId="{2616EC03-3D87-465F-8986-419BFC8BBCD5}" type="pres">
      <dgm:prSet presAssocID="{FAEAE1DF-9AC5-444F-9493-11CE8363D571}" presName="spacer" presStyleCnt="0"/>
      <dgm:spPr/>
    </dgm:pt>
    <dgm:pt modelId="{E9828E93-B7B4-48CA-98E4-75FD42ECCF17}" type="pres">
      <dgm:prSet presAssocID="{2222306E-DC8B-430F-8A33-D87C8040E089}" presName="comp" presStyleCnt="0"/>
      <dgm:spPr/>
    </dgm:pt>
    <dgm:pt modelId="{FD0A2E84-69D9-42C5-A77E-551684DCC124}" type="pres">
      <dgm:prSet presAssocID="{2222306E-DC8B-430F-8A33-D87C8040E089}" presName="box" presStyleLbl="node1" presStyleIdx="2" presStyleCnt="5" custScaleY="74381" custLinFactNeighborX="75" custLinFactNeighborY="-2239"/>
      <dgm:spPr/>
      <dgm:t>
        <a:bodyPr/>
        <a:lstStyle/>
        <a:p>
          <a:endParaRPr lang="en-US"/>
        </a:p>
      </dgm:t>
    </dgm:pt>
    <dgm:pt modelId="{BA46581D-A51D-4D7D-8B16-968149B2498B}" type="pres">
      <dgm:prSet presAssocID="{2222306E-DC8B-430F-8A33-D87C8040E089}" presName="img" presStyleLbl="fgImgPlace1" presStyleIdx="2" presStyleCnt="5" custAng="0" custScaleX="76553" custScaleY="76430" custLinFactNeighborX="-3649" custLinFactNeighborY="-5194"/>
      <dgm:spPr>
        <a:blipFill rotWithShape="1">
          <a:blip xmlns:r="http://schemas.openxmlformats.org/officeDocument/2006/relationships" r:embed="rId3"/>
          <a:stretch>
            <a:fillRect/>
          </a:stretch>
        </a:blipFill>
      </dgm:spPr>
      <dgm:t>
        <a:bodyPr/>
        <a:lstStyle/>
        <a:p>
          <a:endParaRPr lang="en-US"/>
        </a:p>
      </dgm:t>
    </dgm:pt>
    <dgm:pt modelId="{C6433384-8ECF-4747-BB61-4CA22D5A1F32}" type="pres">
      <dgm:prSet presAssocID="{2222306E-DC8B-430F-8A33-D87C8040E089}" presName="text" presStyleLbl="node1" presStyleIdx="2" presStyleCnt="5">
        <dgm:presLayoutVars>
          <dgm:bulletEnabled val="1"/>
        </dgm:presLayoutVars>
      </dgm:prSet>
      <dgm:spPr/>
      <dgm:t>
        <a:bodyPr/>
        <a:lstStyle/>
        <a:p>
          <a:endParaRPr lang="en-US"/>
        </a:p>
      </dgm:t>
    </dgm:pt>
    <dgm:pt modelId="{735F4481-F1FE-4192-BA1A-5EADD15A7110}" type="pres">
      <dgm:prSet presAssocID="{737FCD8A-0BE6-4073-AC4B-4AB01C9613FF}" presName="spacer" presStyleCnt="0"/>
      <dgm:spPr/>
    </dgm:pt>
    <dgm:pt modelId="{74520517-FED9-44FE-8AB4-591D7585A286}" type="pres">
      <dgm:prSet presAssocID="{92CB6958-719F-4F4C-8B0A-9A64367518F4}" presName="comp" presStyleCnt="0"/>
      <dgm:spPr/>
    </dgm:pt>
    <dgm:pt modelId="{295D1023-46E5-472A-B2D8-41F6D37ACF03}" type="pres">
      <dgm:prSet presAssocID="{92CB6958-719F-4F4C-8B0A-9A64367518F4}" presName="box" presStyleLbl="node1" presStyleIdx="3" presStyleCnt="5" custScaleY="88430"/>
      <dgm:spPr/>
      <dgm:t>
        <a:bodyPr/>
        <a:lstStyle/>
        <a:p>
          <a:endParaRPr lang="en-US"/>
        </a:p>
      </dgm:t>
    </dgm:pt>
    <dgm:pt modelId="{D702090C-D14E-440E-8511-61A3C85FBD5B}" type="pres">
      <dgm:prSet presAssocID="{92CB6958-719F-4F4C-8B0A-9A64367518F4}" presName="img" presStyleLbl="fgImgPlace1" presStyleIdx="3" presStyleCnt="5" custScaleX="77778" custScaleY="62471"/>
      <dgm:spPr>
        <a:blipFill rotWithShape="1">
          <a:blip xmlns:r="http://schemas.openxmlformats.org/officeDocument/2006/relationships" r:embed="rId4"/>
          <a:stretch>
            <a:fillRect/>
          </a:stretch>
        </a:blipFill>
      </dgm:spPr>
      <dgm:t>
        <a:bodyPr/>
        <a:lstStyle/>
        <a:p>
          <a:endParaRPr lang="en-US"/>
        </a:p>
      </dgm:t>
    </dgm:pt>
    <dgm:pt modelId="{01B8FD86-5F34-4B93-ADC0-0BD1F50582FB}" type="pres">
      <dgm:prSet presAssocID="{92CB6958-719F-4F4C-8B0A-9A64367518F4}" presName="text" presStyleLbl="node1" presStyleIdx="3" presStyleCnt="5">
        <dgm:presLayoutVars>
          <dgm:bulletEnabled val="1"/>
        </dgm:presLayoutVars>
      </dgm:prSet>
      <dgm:spPr/>
      <dgm:t>
        <a:bodyPr/>
        <a:lstStyle/>
        <a:p>
          <a:endParaRPr lang="en-US"/>
        </a:p>
      </dgm:t>
    </dgm:pt>
    <dgm:pt modelId="{3F9DA443-880A-412F-934D-D798FFB0E08D}" type="pres">
      <dgm:prSet presAssocID="{48B31132-98A5-4C47-AE25-7A6436988048}" presName="spacer" presStyleCnt="0"/>
      <dgm:spPr/>
    </dgm:pt>
    <dgm:pt modelId="{5901F82C-71B7-40F4-92AD-EE3C848A0872}" type="pres">
      <dgm:prSet presAssocID="{A453FE6A-E2FA-49E8-BEBC-8793D3EDD629}" presName="comp" presStyleCnt="0"/>
      <dgm:spPr/>
    </dgm:pt>
    <dgm:pt modelId="{765EC5CF-D6BA-4027-AA92-32F203F42272}" type="pres">
      <dgm:prSet presAssocID="{A453FE6A-E2FA-49E8-BEBC-8793D3EDD629}" presName="box" presStyleLbl="node1" presStyleIdx="4" presStyleCnt="5" custScaleY="138847"/>
      <dgm:spPr/>
      <dgm:t>
        <a:bodyPr/>
        <a:lstStyle/>
        <a:p>
          <a:endParaRPr lang="en-US"/>
        </a:p>
      </dgm:t>
    </dgm:pt>
    <dgm:pt modelId="{9F5B3C3C-93A3-434D-AB08-013F3E880172}" type="pres">
      <dgm:prSet presAssocID="{A453FE6A-E2FA-49E8-BEBC-8793D3EDD629}" presName="img" presStyleLbl="fgImgPlace1" presStyleIdx="4" presStyleCnt="5" custScaleX="76553"/>
      <dgm:spPr>
        <a:blipFill>
          <a:blip xmlns:r="http://schemas.openxmlformats.org/officeDocument/2006/relationships" r:embed="rId5">
            <a:extLst>
              <a:ext uri="{28A0092B-C50C-407E-A947-70E740481C1C}">
                <a14:useLocalDpi xmlns:a14="http://schemas.microsoft.com/office/drawing/2010/main" val="0"/>
              </a:ext>
            </a:extLst>
          </a:blip>
          <a:srcRect/>
          <a:stretch>
            <a:fillRect t="-20000" b="-20000"/>
          </a:stretch>
        </a:blipFill>
      </dgm:spPr>
      <dgm:t>
        <a:bodyPr/>
        <a:lstStyle/>
        <a:p>
          <a:endParaRPr lang="en-US"/>
        </a:p>
      </dgm:t>
    </dgm:pt>
    <dgm:pt modelId="{90185419-E836-499F-9079-ACD8BE914378}" type="pres">
      <dgm:prSet presAssocID="{A453FE6A-E2FA-49E8-BEBC-8793D3EDD629}" presName="text" presStyleLbl="node1" presStyleIdx="4" presStyleCnt="5">
        <dgm:presLayoutVars>
          <dgm:bulletEnabled val="1"/>
        </dgm:presLayoutVars>
      </dgm:prSet>
      <dgm:spPr/>
      <dgm:t>
        <a:bodyPr/>
        <a:lstStyle/>
        <a:p>
          <a:endParaRPr lang="en-US"/>
        </a:p>
      </dgm:t>
    </dgm:pt>
  </dgm:ptLst>
  <dgm:cxnLst>
    <dgm:cxn modelId="{310C4E1D-1945-4B39-946F-E9B03E88198C}" type="presOf" srcId="{7EE150A1-54E4-4BBF-B97C-2BAC9DAA65D8}" destId="{116F4BCA-585D-4685-A8EA-FC1E081B6CB2}" srcOrd="1" destOrd="0" presId="urn:microsoft.com/office/officeart/2005/8/layout/vList4"/>
    <dgm:cxn modelId="{D6E4AEFB-B68B-469C-9763-CFD56DDEA48B}" type="presOf" srcId="{A453FE6A-E2FA-49E8-BEBC-8793D3EDD629}" destId="{765EC5CF-D6BA-4027-AA92-32F203F42272}" srcOrd="0" destOrd="0" presId="urn:microsoft.com/office/officeart/2005/8/layout/vList4"/>
    <dgm:cxn modelId="{24D80935-43CE-4AA3-8CD3-D06F0A3BE8DB}" type="presOf" srcId="{2222306E-DC8B-430F-8A33-D87C8040E089}" destId="{FD0A2E84-69D9-42C5-A77E-551684DCC124}" srcOrd="0" destOrd="0" presId="urn:microsoft.com/office/officeart/2005/8/layout/vList4"/>
    <dgm:cxn modelId="{A51FA1ED-393B-4141-BD6F-EBD7D3D521BD}" type="presOf" srcId="{2222306E-DC8B-430F-8A33-D87C8040E089}" destId="{C6433384-8ECF-4747-BB61-4CA22D5A1F32}" srcOrd="1" destOrd="0" presId="urn:microsoft.com/office/officeart/2005/8/layout/vList4"/>
    <dgm:cxn modelId="{31437048-2CB6-462E-BC75-CF8BA66EBDA3}" srcId="{2EB77048-331C-46CC-8C05-A5233712331D}" destId="{2222306E-DC8B-430F-8A33-D87C8040E089}" srcOrd="2" destOrd="0" parTransId="{76459D9F-5908-4865-818B-F54AF230C84D}" sibTransId="{737FCD8A-0BE6-4073-AC4B-4AB01C9613FF}"/>
    <dgm:cxn modelId="{40812287-3045-4F3C-9AFF-6536C11E8F0C}" srcId="{2EB77048-331C-46CC-8C05-A5233712331D}" destId="{92CB6958-719F-4F4C-8B0A-9A64367518F4}" srcOrd="3" destOrd="0" parTransId="{C7B36197-CB7C-430D-A9E3-84D7F7B8CBEA}" sibTransId="{48B31132-98A5-4C47-AE25-7A6436988048}"/>
    <dgm:cxn modelId="{4459C35C-0673-4F8C-B0FF-AC63DEB19D2F}" type="presOf" srcId="{92CB6958-719F-4F4C-8B0A-9A64367518F4}" destId="{01B8FD86-5F34-4B93-ADC0-0BD1F50582FB}" srcOrd="1" destOrd="0" presId="urn:microsoft.com/office/officeart/2005/8/layout/vList4"/>
    <dgm:cxn modelId="{E503C9BC-F236-41B2-805D-FE425FAB7389}" srcId="{2EB77048-331C-46CC-8C05-A5233712331D}" destId="{7EE150A1-54E4-4BBF-B97C-2BAC9DAA65D8}" srcOrd="1" destOrd="0" parTransId="{8D3A86F9-AA50-4CDD-BC62-45E89855D927}" sibTransId="{FAEAE1DF-9AC5-444F-9493-11CE8363D571}"/>
    <dgm:cxn modelId="{D63B5C64-835B-44CA-B65C-F741AFC5D0CF}" type="presOf" srcId="{2EB77048-331C-46CC-8C05-A5233712331D}" destId="{AEB09E96-DC1C-4FBF-A4A9-5275AD2D2AA5}" srcOrd="0" destOrd="0" presId="urn:microsoft.com/office/officeart/2005/8/layout/vList4"/>
    <dgm:cxn modelId="{78861E56-3366-4E93-980D-29FFD8638175}" type="presOf" srcId="{A453FE6A-E2FA-49E8-BEBC-8793D3EDD629}" destId="{90185419-E836-499F-9079-ACD8BE914378}" srcOrd="1" destOrd="0" presId="urn:microsoft.com/office/officeart/2005/8/layout/vList4"/>
    <dgm:cxn modelId="{29C261D0-80B3-4363-B2CD-72376D6240A2}" type="presOf" srcId="{7EE150A1-54E4-4BBF-B97C-2BAC9DAA65D8}" destId="{38F8571E-C9F3-43AC-B33E-3E3CE20FE3BD}" srcOrd="0" destOrd="0" presId="urn:microsoft.com/office/officeart/2005/8/layout/vList4"/>
    <dgm:cxn modelId="{1009E23C-CB3F-4EC1-A60C-70B1B4393C1C}" type="presOf" srcId="{92CB6958-719F-4F4C-8B0A-9A64367518F4}" destId="{295D1023-46E5-472A-B2D8-41F6D37ACF03}" srcOrd="0" destOrd="0" presId="urn:microsoft.com/office/officeart/2005/8/layout/vList4"/>
    <dgm:cxn modelId="{80D21CE7-B0BE-4595-A685-ED6008BAFCB8}" srcId="{2EB77048-331C-46CC-8C05-A5233712331D}" destId="{A453FE6A-E2FA-49E8-BEBC-8793D3EDD629}" srcOrd="4" destOrd="0" parTransId="{19F2CA41-9ED7-41D7-81DC-CE66204CA943}" sibTransId="{48DC54BD-7090-4329-98CD-4DE7C15A6BA8}"/>
    <dgm:cxn modelId="{E6C46051-ED00-48A3-B06D-6E19B53DB2A9}" type="presOf" srcId="{4A1756B7-AABA-404F-AF4A-14A593CB7846}" destId="{6FCF1740-8F1C-472D-88CE-43866F67855F}" srcOrd="0" destOrd="0" presId="urn:microsoft.com/office/officeart/2005/8/layout/vList4"/>
    <dgm:cxn modelId="{86A595E9-589E-4667-B0AC-529BAEA6C648}" type="presOf" srcId="{4A1756B7-AABA-404F-AF4A-14A593CB7846}" destId="{1EA8128F-F390-4957-8E4B-8FF03C3B3422}" srcOrd="1" destOrd="0" presId="urn:microsoft.com/office/officeart/2005/8/layout/vList4"/>
    <dgm:cxn modelId="{1ED0B6F2-0285-4686-BD95-9600509BF456}" srcId="{2EB77048-331C-46CC-8C05-A5233712331D}" destId="{4A1756B7-AABA-404F-AF4A-14A593CB7846}" srcOrd="0" destOrd="0" parTransId="{0855EFC5-6A27-4A68-A2E3-3E6CA03BDBCB}" sibTransId="{D47BBECC-D468-4E98-8675-601D565A5DBD}"/>
    <dgm:cxn modelId="{E9283E0B-43A3-488B-A7FC-E6364F135028}" type="presParOf" srcId="{AEB09E96-DC1C-4FBF-A4A9-5275AD2D2AA5}" destId="{9A0CB0BC-EB88-47A9-BBD0-A7BA9AA06145}" srcOrd="0" destOrd="0" presId="urn:microsoft.com/office/officeart/2005/8/layout/vList4"/>
    <dgm:cxn modelId="{F961288B-6DCE-4DE7-967F-6F32C2F8E877}" type="presParOf" srcId="{9A0CB0BC-EB88-47A9-BBD0-A7BA9AA06145}" destId="{6FCF1740-8F1C-472D-88CE-43866F67855F}" srcOrd="0" destOrd="0" presId="urn:microsoft.com/office/officeart/2005/8/layout/vList4"/>
    <dgm:cxn modelId="{1F27CEDE-EDC2-444D-BCE1-FA037D61BD46}" type="presParOf" srcId="{9A0CB0BC-EB88-47A9-BBD0-A7BA9AA06145}" destId="{28AC2768-809E-4E43-832A-0C61990158EA}" srcOrd="1" destOrd="0" presId="urn:microsoft.com/office/officeart/2005/8/layout/vList4"/>
    <dgm:cxn modelId="{5773D405-F77A-4923-AE12-17714D495516}" type="presParOf" srcId="{9A0CB0BC-EB88-47A9-BBD0-A7BA9AA06145}" destId="{1EA8128F-F390-4957-8E4B-8FF03C3B3422}" srcOrd="2" destOrd="0" presId="urn:microsoft.com/office/officeart/2005/8/layout/vList4"/>
    <dgm:cxn modelId="{B8C655B2-952E-4F98-ACE5-3CDA4FFAE8DB}" type="presParOf" srcId="{AEB09E96-DC1C-4FBF-A4A9-5275AD2D2AA5}" destId="{8525E3D7-320C-4EDD-9A74-B3D73270FC5B}" srcOrd="1" destOrd="0" presId="urn:microsoft.com/office/officeart/2005/8/layout/vList4"/>
    <dgm:cxn modelId="{01305C40-2685-40FC-89E7-F9491AD64684}" type="presParOf" srcId="{AEB09E96-DC1C-4FBF-A4A9-5275AD2D2AA5}" destId="{8EC50087-063B-4C49-88E2-DA97A3F341CE}" srcOrd="2" destOrd="0" presId="urn:microsoft.com/office/officeart/2005/8/layout/vList4"/>
    <dgm:cxn modelId="{1726F5FC-FDB1-4F81-9A08-F285E12BA6D7}" type="presParOf" srcId="{8EC50087-063B-4C49-88E2-DA97A3F341CE}" destId="{38F8571E-C9F3-43AC-B33E-3E3CE20FE3BD}" srcOrd="0" destOrd="0" presId="urn:microsoft.com/office/officeart/2005/8/layout/vList4"/>
    <dgm:cxn modelId="{EEA451AE-B5F6-47C6-8228-9B5E854487BC}" type="presParOf" srcId="{8EC50087-063B-4C49-88E2-DA97A3F341CE}" destId="{41FF8441-6F1D-4C03-A613-75CB546F9D37}" srcOrd="1" destOrd="0" presId="urn:microsoft.com/office/officeart/2005/8/layout/vList4"/>
    <dgm:cxn modelId="{CAF1415A-2066-4A88-87E4-4D2C1B54F266}" type="presParOf" srcId="{8EC50087-063B-4C49-88E2-DA97A3F341CE}" destId="{116F4BCA-585D-4685-A8EA-FC1E081B6CB2}" srcOrd="2" destOrd="0" presId="urn:microsoft.com/office/officeart/2005/8/layout/vList4"/>
    <dgm:cxn modelId="{CDF69037-A83D-4580-9840-19C501C55CFA}" type="presParOf" srcId="{AEB09E96-DC1C-4FBF-A4A9-5275AD2D2AA5}" destId="{2616EC03-3D87-465F-8986-419BFC8BBCD5}" srcOrd="3" destOrd="0" presId="urn:microsoft.com/office/officeart/2005/8/layout/vList4"/>
    <dgm:cxn modelId="{0C0818E6-C27C-4E31-9F2E-3E5D5ABBFCB5}" type="presParOf" srcId="{AEB09E96-DC1C-4FBF-A4A9-5275AD2D2AA5}" destId="{E9828E93-B7B4-48CA-98E4-75FD42ECCF17}" srcOrd="4" destOrd="0" presId="urn:microsoft.com/office/officeart/2005/8/layout/vList4"/>
    <dgm:cxn modelId="{2D887D51-5A0D-4BD5-90E0-456DED874907}" type="presParOf" srcId="{E9828E93-B7B4-48CA-98E4-75FD42ECCF17}" destId="{FD0A2E84-69D9-42C5-A77E-551684DCC124}" srcOrd="0" destOrd="0" presId="urn:microsoft.com/office/officeart/2005/8/layout/vList4"/>
    <dgm:cxn modelId="{90141381-2878-40C0-B105-90CB6CCC739A}" type="presParOf" srcId="{E9828E93-B7B4-48CA-98E4-75FD42ECCF17}" destId="{BA46581D-A51D-4D7D-8B16-968149B2498B}" srcOrd="1" destOrd="0" presId="urn:microsoft.com/office/officeart/2005/8/layout/vList4"/>
    <dgm:cxn modelId="{5A489A34-C393-4EF9-BD2E-09726339FF69}" type="presParOf" srcId="{E9828E93-B7B4-48CA-98E4-75FD42ECCF17}" destId="{C6433384-8ECF-4747-BB61-4CA22D5A1F32}" srcOrd="2" destOrd="0" presId="urn:microsoft.com/office/officeart/2005/8/layout/vList4"/>
    <dgm:cxn modelId="{A709575E-4B24-4586-B982-5019CB49269C}" type="presParOf" srcId="{AEB09E96-DC1C-4FBF-A4A9-5275AD2D2AA5}" destId="{735F4481-F1FE-4192-BA1A-5EADD15A7110}" srcOrd="5" destOrd="0" presId="urn:microsoft.com/office/officeart/2005/8/layout/vList4"/>
    <dgm:cxn modelId="{3CB17342-9B87-4ECC-9924-E0D34D9228B2}" type="presParOf" srcId="{AEB09E96-DC1C-4FBF-A4A9-5275AD2D2AA5}" destId="{74520517-FED9-44FE-8AB4-591D7585A286}" srcOrd="6" destOrd="0" presId="urn:microsoft.com/office/officeart/2005/8/layout/vList4"/>
    <dgm:cxn modelId="{92B4ACCB-7AE1-486C-B272-3C9BACDCF175}" type="presParOf" srcId="{74520517-FED9-44FE-8AB4-591D7585A286}" destId="{295D1023-46E5-472A-B2D8-41F6D37ACF03}" srcOrd="0" destOrd="0" presId="urn:microsoft.com/office/officeart/2005/8/layout/vList4"/>
    <dgm:cxn modelId="{EB2569D1-60AE-4DF0-8C80-8E7C39CF9D65}" type="presParOf" srcId="{74520517-FED9-44FE-8AB4-591D7585A286}" destId="{D702090C-D14E-440E-8511-61A3C85FBD5B}" srcOrd="1" destOrd="0" presId="urn:microsoft.com/office/officeart/2005/8/layout/vList4"/>
    <dgm:cxn modelId="{EB818348-DE3D-4183-B16F-4160B9648EF0}" type="presParOf" srcId="{74520517-FED9-44FE-8AB4-591D7585A286}" destId="{01B8FD86-5F34-4B93-ADC0-0BD1F50582FB}" srcOrd="2" destOrd="0" presId="urn:microsoft.com/office/officeart/2005/8/layout/vList4"/>
    <dgm:cxn modelId="{6B11EE25-291A-40A7-AA25-1FE39B024CA7}" type="presParOf" srcId="{AEB09E96-DC1C-4FBF-A4A9-5275AD2D2AA5}" destId="{3F9DA443-880A-412F-934D-D798FFB0E08D}" srcOrd="7" destOrd="0" presId="urn:microsoft.com/office/officeart/2005/8/layout/vList4"/>
    <dgm:cxn modelId="{63D59C40-566C-4C9A-A507-6E91D7042C43}" type="presParOf" srcId="{AEB09E96-DC1C-4FBF-A4A9-5275AD2D2AA5}" destId="{5901F82C-71B7-40F4-92AD-EE3C848A0872}" srcOrd="8" destOrd="0" presId="urn:microsoft.com/office/officeart/2005/8/layout/vList4"/>
    <dgm:cxn modelId="{BA19A6AD-95B1-41DB-94DB-8F3D2BBB34EE}" type="presParOf" srcId="{5901F82C-71B7-40F4-92AD-EE3C848A0872}" destId="{765EC5CF-D6BA-4027-AA92-32F203F42272}" srcOrd="0" destOrd="0" presId="urn:microsoft.com/office/officeart/2005/8/layout/vList4"/>
    <dgm:cxn modelId="{C2AA936A-E289-4356-8DC9-CAE08950DADF}" type="presParOf" srcId="{5901F82C-71B7-40F4-92AD-EE3C848A0872}" destId="{9F5B3C3C-93A3-434D-AB08-013F3E880172}" srcOrd="1" destOrd="0" presId="urn:microsoft.com/office/officeart/2005/8/layout/vList4"/>
    <dgm:cxn modelId="{D12C1519-88A2-4A19-A462-BFAB0ABB29A4}" type="presParOf" srcId="{5901F82C-71B7-40F4-92AD-EE3C848A0872}" destId="{90185419-E836-499F-9079-ACD8BE914378}"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BD335EF-7362-42F3-ABA4-4C51741489B2}" type="doc">
      <dgm:prSet loTypeId="urn:microsoft.com/office/officeart/2005/8/layout/radial3" loCatId="cycle" qsTypeId="urn:microsoft.com/office/officeart/2005/8/quickstyle/3d3" qsCatId="3D" csTypeId="urn:microsoft.com/office/officeart/2005/8/colors/colorful5" csCatId="colorful" phldr="1"/>
      <dgm:spPr/>
      <dgm:t>
        <a:bodyPr/>
        <a:lstStyle/>
        <a:p>
          <a:endParaRPr lang="en-US"/>
        </a:p>
      </dgm:t>
    </dgm:pt>
    <dgm:pt modelId="{87B91741-7A3B-4CF1-AB66-1E9DD1186D0B}">
      <dgm:prSet phldrT="[Text]"/>
      <dgm:spPr>
        <a:solidFill>
          <a:srgbClr val="0070C0">
            <a:alpha val="50000"/>
          </a:srgbClr>
        </a:solidFill>
      </dgm:spPr>
      <dgm:t>
        <a:bodyPr/>
        <a:lstStyle/>
        <a:p>
          <a:r>
            <a:rPr lang="fr-FR" b="1" dirty="0" smtClean="0">
              <a:solidFill>
                <a:schemeClr val="tx1"/>
              </a:solidFill>
            </a:rPr>
            <a:t>Traitement de l'information</a:t>
          </a:r>
          <a:endParaRPr lang="en-US" dirty="0"/>
        </a:p>
      </dgm:t>
    </dgm:pt>
    <dgm:pt modelId="{F38491F5-11E7-4FB3-B000-5428B4C70919}" type="parTrans" cxnId="{66CC5E85-E500-4C8A-B92E-E2F993905675}">
      <dgm:prSet/>
      <dgm:spPr/>
      <dgm:t>
        <a:bodyPr/>
        <a:lstStyle/>
        <a:p>
          <a:endParaRPr lang="en-US"/>
        </a:p>
      </dgm:t>
    </dgm:pt>
    <dgm:pt modelId="{C377E0CE-6AC6-4234-964A-12E70160418A}" type="sibTrans" cxnId="{66CC5E85-E500-4C8A-B92E-E2F993905675}">
      <dgm:prSet/>
      <dgm:spPr/>
      <dgm:t>
        <a:bodyPr/>
        <a:lstStyle/>
        <a:p>
          <a:endParaRPr lang="en-US"/>
        </a:p>
      </dgm:t>
    </dgm:pt>
    <dgm:pt modelId="{97F32F8D-236B-425E-AEDB-C20735F28177}">
      <dgm:prSet phldrT="[Text]"/>
      <dgm:spPr>
        <a:solidFill>
          <a:srgbClr val="0070C0">
            <a:alpha val="50000"/>
          </a:srgbClr>
        </a:solidFill>
      </dgm:spPr>
      <dgm:t>
        <a:bodyPr/>
        <a:lstStyle/>
        <a:p>
          <a:r>
            <a:rPr lang="fr-FR" b="1" noProof="0" dirty="0" smtClean="0">
              <a:solidFill>
                <a:schemeClr val="tx1"/>
              </a:solidFill>
              <a:latin typeface="Arial" panose="020B0604020202020204" pitchFamily="34" charset="0"/>
              <a:cs typeface="Arial" panose="020B0604020202020204" pitchFamily="34" charset="0"/>
            </a:rPr>
            <a:t>Plateformes</a:t>
          </a:r>
          <a:endParaRPr lang="en-US" dirty="0"/>
        </a:p>
      </dgm:t>
    </dgm:pt>
    <dgm:pt modelId="{8CDF78A0-4439-4321-B6DA-26CF543EC38B}" type="parTrans" cxnId="{3DA08BB9-FAFE-49F0-A121-678AE46C0C27}">
      <dgm:prSet/>
      <dgm:spPr/>
      <dgm:t>
        <a:bodyPr/>
        <a:lstStyle/>
        <a:p>
          <a:endParaRPr lang="en-US"/>
        </a:p>
      </dgm:t>
    </dgm:pt>
    <dgm:pt modelId="{06A57738-91FF-427E-A7EE-8BD83A022C9B}" type="sibTrans" cxnId="{3DA08BB9-FAFE-49F0-A121-678AE46C0C27}">
      <dgm:prSet/>
      <dgm:spPr/>
      <dgm:t>
        <a:bodyPr/>
        <a:lstStyle/>
        <a:p>
          <a:endParaRPr lang="en-US"/>
        </a:p>
      </dgm:t>
    </dgm:pt>
    <dgm:pt modelId="{F632D46A-629E-4A5B-A42E-A58A8EB57D48}">
      <dgm:prSet phldrT="[Text]" custT="1"/>
      <dgm:spPr>
        <a:solidFill>
          <a:srgbClr val="0070C0">
            <a:alpha val="50000"/>
          </a:srgbClr>
        </a:solidFill>
      </dgm:spPr>
      <dgm:t>
        <a:bodyPr/>
        <a:lstStyle/>
        <a:p>
          <a:r>
            <a:rPr lang="fr-FR" sz="2000" b="1" dirty="0" smtClean="0">
              <a:solidFill>
                <a:schemeClr val="tx1"/>
              </a:solidFill>
            </a:rPr>
            <a:t>Bases de données</a:t>
          </a:r>
          <a:endParaRPr lang="en-US" sz="2000" dirty="0"/>
        </a:p>
      </dgm:t>
    </dgm:pt>
    <dgm:pt modelId="{CF11CD29-54AA-4212-9130-428B1E999CCE}" type="parTrans" cxnId="{F402C775-505D-4D0B-83C0-2EDEC3F30191}">
      <dgm:prSet/>
      <dgm:spPr/>
      <dgm:t>
        <a:bodyPr/>
        <a:lstStyle/>
        <a:p>
          <a:endParaRPr lang="en-US"/>
        </a:p>
      </dgm:t>
    </dgm:pt>
    <dgm:pt modelId="{283C5FF0-BA9A-41A7-BD3D-2424795130F7}" type="sibTrans" cxnId="{F402C775-505D-4D0B-83C0-2EDEC3F30191}">
      <dgm:prSet/>
      <dgm:spPr/>
      <dgm:t>
        <a:bodyPr/>
        <a:lstStyle/>
        <a:p>
          <a:endParaRPr lang="en-US"/>
        </a:p>
      </dgm:t>
    </dgm:pt>
    <dgm:pt modelId="{FD7CE8A2-C240-4E76-9732-6C4059EAA568}">
      <dgm:prSet phldrT="[Text]" custT="1">
        <dgm:style>
          <a:lnRef idx="2">
            <a:schemeClr val="accent3"/>
          </a:lnRef>
          <a:fillRef idx="1">
            <a:schemeClr val="lt1"/>
          </a:fillRef>
          <a:effectRef idx="0">
            <a:schemeClr val="accent3"/>
          </a:effectRef>
          <a:fontRef idx="minor">
            <a:schemeClr val="dk1"/>
          </a:fontRef>
        </dgm:style>
      </dgm:prSet>
      <dgm:spPr>
        <a:blipFill rotWithShape="0">
          <a:blip xmlns:r="http://schemas.openxmlformats.org/officeDocument/2006/relationships" r:embed="rId1"/>
          <a:stretch>
            <a:fillRect/>
          </a:stretch>
        </a:blipFill>
      </dgm:spPr>
      <dgm:t>
        <a:bodyPr/>
        <a:lstStyle/>
        <a:p>
          <a:endParaRPr lang="en-US" sz="800" dirty="0"/>
        </a:p>
      </dgm:t>
    </dgm:pt>
    <dgm:pt modelId="{2FDE244A-37B7-4868-91DE-3FC1D49F3F88}" type="sibTrans" cxnId="{4932AD52-236C-4FD2-A9B7-B35D56758A09}">
      <dgm:prSet/>
      <dgm:spPr/>
      <dgm:t>
        <a:bodyPr/>
        <a:lstStyle/>
        <a:p>
          <a:endParaRPr lang="en-US"/>
        </a:p>
      </dgm:t>
    </dgm:pt>
    <dgm:pt modelId="{86CB3D24-1226-461A-BC9F-09681F3281FF}" type="parTrans" cxnId="{4932AD52-236C-4FD2-A9B7-B35D56758A09}">
      <dgm:prSet/>
      <dgm:spPr/>
      <dgm:t>
        <a:bodyPr/>
        <a:lstStyle/>
        <a:p>
          <a:endParaRPr lang="en-US"/>
        </a:p>
      </dgm:t>
    </dgm:pt>
    <dgm:pt modelId="{BFF64CE4-5C66-481C-BF85-35BA576B8CE2}" type="pres">
      <dgm:prSet presAssocID="{EBD335EF-7362-42F3-ABA4-4C51741489B2}" presName="composite" presStyleCnt="0">
        <dgm:presLayoutVars>
          <dgm:chMax val="1"/>
          <dgm:dir/>
          <dgm:resizeHandles val="exact"/>
        </dgm:presLayoutVars>
      </dgm:prSet>
      <dgm:spPr/>
      <dgm:t>
        <a:bodyPr/>
        <a:lstStyle/>
        <a:p>
          <a:endParaRPr lang="en-US"/>
        </a:p>
      </dgm:t>
    </dgm:pt>
    <dgm:pt modelId="{56C7E0E9-AEB0-4B99-8EF8-2A740C9309A7}" type="pres">
      <dgm:prSet presAssocID="{EBD335EF-7362-42F3-ABA4-4C51741489B2}" presName="radial" presStyleCnt="0">
        <dgm:presLayoutVars>
          <dgm:animLvl val="ctr"/>
        </dgm:presLayoutVars>
      </dgm:prSet>
      <dgm:spPr/>
    </dgm:pt>
    <dgm:pt modelId="{C96DDA6B-65CC-4423-8BD0-F9C5EAF0182C}" type="pres">
      <dgm:prSet presAssocID="{FD7CE8A2-C240-4E76-9732-6C4059EAA568}" presName="centerShape" presStyleLbl="vennNode1" presStyleIdx="0" presStyleCnt="4" custScaleX="87789" custScaleY="87027" custLinFactNeighborX="2325" custLinFactNeighborY="-16048"/>
      <dgm:spPr/>
      <dgm:t>
        <a:bodyPr/>
        <a:lstStyle/>
        <a:p>
          <a:endParaRPr lang="en-US"/>
        </a:p>
      </dgm:t>
    </dgm:pt>
    <dgm:pt modelId="{15BFBE06-2D39-450A-AE31-84EC6F1F622A}" type="pres">
      <dgm:prSet presAssocID="{87B91741-7A3B-4CF1-AB66-1E9DD1186D0B}" presName="node" presStyleLbl="vennNode1" presStyleIdx="1" presStyleCnt="4" custScaleX="145074" custScaleY="85946" custRadScaleRad="158090" custRadScaleInc="39223">
        <dgm:presLayoutVars>
          <dgm:bulletEnabled val="1"/>
        </dgm:presLayoutVars>
      </dgm:prSet>
      <dgm:spPr/>
      <dgm:t>
        <a:bodyPr/>
        <a:lstStyle/>
        <a:p>
          <a:endParaRPr lang="en-US"/>
        </a:p>
      </dgm:t>
    </dgm:pt>
    <dgm:pt modelId="{D162ECAE-FCD5-42AE-BAF6-616B152E6776}" type="pres">
      <dgm:prSet presAssocID="{97F32F8D-236B-425E-AEDB-C20735F28177}" presName="node" presStyleLbl="vennNode1" presStyleIdx="2" presStyleCnt="4" custScaleX="156819" custScaleY="60988" custRadScaleRad="75905" custRadScaleInc="55038">
        <dgm:presLayoutVars>
          <dgm:bulletEnabled val="1"/>
        </dgm:presLayoutVars>
      </dgm:prSet>
      <dgm:spPr/>
      <dgm:t>
        <a:bodyPr/>
        <a:lstStyle/>
        <a:p>
          <a:endParaRPr lang="en-US"/>
        </a:p>
      </dgm:t>
    </dgm:pt>
    <dgm:pt modelId="{2D945088-CCAA-477D-A38D-27BB1ADDCA81}" type="pres">
      <dgm:prSet presAssocID="{F632D46A-629E-4A5B-A42E-A58A8EB57D48}" presName="node" presStyleLbl="vennNode1" presStyleIdx="3" presStyleCnt="4" custScaleX="158958" custScaleY="83781" custRadScaleRad="150857" custRadScaleInc="61473">
        <dgm:presLayoutVars>
          <dgm:bulletEnabled val="1"/>
        </dgm:presLayoutVars>
      </dgm:prSet>
      <dgm:spPr/>
      <dgm:t>
        <a:bodyPr/>
        <a:lstStyle/>
        <a:p>
          <a:endParaRPr lang="en-US"/>
        </a:p>
      </dgm:t>
    </dgm:pt>
  </dgm:ptLst>
  <dgm:cxnLst>
    <dgm:cxn modelId="{5C8321F4-4B38-45D8-B1D1-8990AD4B20DA}" type="presOf" srcId="{FD7CE8A2-C240-4E76-9732-6C4059EAA568}" destId="{C96DDA6B-65CC-4423-8BD0-F9C5EAF0182C}" srcOrd="0" destOrd="0" presId="urn:microsoft.com/office/officeart/2005/8/layout/radial3"/>
    <dgm:cxn modelId="{3DA08BB9-FAFE-49F0-A121-678AE46C0C27}" srcId="{FD7CE8A2-C240-4E76-9732-6C4059EAA568}" destId="{97F32F8D-236B-425E-AEDB-C20735F28177}" srcOrd="1" destOrd="0" parTransId="{8CDF78A0-4439-4321-B6DA-26CF543EC38B}" sibTransId="{06A57738-91FF-427E-A7EE-8BD83A022C9B}"/>
    <dgm:cxn modelId="{4AEB1611-85E5-4D44-92F2-9D5B7BF5D949}" type="presOf" srcId="{EBD335EF-7362-42F3-ABA4-4C51741489B2}" destId="{BFF64CE4-5C66-481C-BF85-35BA576B8CE2}" srcOrd="0" destOrd="0" presId="urn:microsoft.com/office/officeart/2005/8/layout/radial3"/>
    <dgm:cxn modelId="{4932AD52-236C-4FD2-A9B7-B35D56758A09}" srcId="{EBD335EF-7362-42F3-ABA4-4C51741489B2}" destId="{FD7CE8A2-C240-4E76-9732-6C4059EAA568}" srcOrd="0" destOrd="0" parTransId="{86CB3D24-1226-461A-BC9F-09681F3281FF}" sibTransId="{2FDE244A-37B7-4868-91DE-3FC1D49F3F88}"/>
    <dgm:cxn modelId="{DA1717B6-20B9-4B3B-BF89-7885BC83AF53}" type="presOf" srcId="{F632D46A-629E-4A5B-A42E-A58A8EB57D48}" destId="{2D945088-CCAA-477D-A38D-27BB1ADDCA81}" srcOrd="0" destOrd="0" presId="urn:microsoft.com/office/officeart/2005/8/layout/radial3"/>
    <dgm:cxn modelId="{66CC5E85-E500-4C8A-B92E-E2F993905675}" srcId="{FD7CE8A2-C240-4E76-9732-6C4059EAA568}" destId="{87B91741-7A3B-4CF1-AB66-1E9DD1186D0B}" srcOrd="0" destOrd="0" parTransId="{F38491F5-11E7-4FB3-B000-5428B4C70919}" sibTransId="{C377E0CE-6AC6-4234-964A-12E70160418A}"/>
    <dgm:cxn modelId="{A6F11D9E-9F63-4861-BDC7-37331DB9A6EC}" type="presOf" srcId="{87B91741-7A3B-4CF1-AB66-1E9DD1186D0B}" destId="{15BFBE06-2D39-450A-AE31-84EC6F1F622A}" srcOrd="0" destOrd="0" presId="urn:microsoft.com/office/officeart/2005/8/layout/radial3"/>
    <dgm:cxn modelId="{F402C775-505D-4D0B-83C0-2EDEC3F30191}" srcId="{FD7CE8A2-C240-4E76-9732-6C4059EAA568}" destId="{F632D46A-629E-4A5B-A42E-A58A8EB57D48}" srcOrd="2" destOrd="0" parTransId="{CF11CD29-54AA-4212-9130-428B1E999CCE}" sibTransId="{283C5FF0-BA9A-41A7-BD3D-2424795130F7}"/>
    <dgm:cxn modelId="{AEA5F415-53CA-4A8E-B941-EB734C5AB8BA}" type="presOf" srcId="{97F32F8D-236B-425E-AEDB-C20735F28177}" destId="{D162ECAE-FCD5-42AE-BAF6-616B152E6776}" srcOrd="0" destOrd="0" presId="urn:microsoft.com/office/officeart/2005/8/layout/radial3"/>
    <dgm:cxn modelId="{0334592F-A15A-4F5A-9819-CE1901E403A0}" type="presParOf" srcId="{BFF64CE4-5C66-481C-BF85-35BA576B8CE2}" destId="{56C7E0E9-AEB0-4B99-8EF8-2A740C9309A7}" srcOrd="0" destOrd="0" presId="urn:microsoft.com/office/officeart/2005/8/layout/radial3"/>
    <dgm:cxn modelId="{6AD12EC1-0C19-4E0C-A553-00C42D7D32BE}" type="presParOf" srcId="{56C7E0E9-AEB0-4B99-8EF8-2A740C9309A7}" destId="{C96DDA6B-65CC-4423-8BD0-F9C5EAF0182C}" srcOrd="0" destOrd="0" presId="urn:microsoft.com/office/officeart/2005/8/layout/radial3"/>
    <dgm:cxn modelId="{368E5AEB-0B9E-49DB-948D-691A971305A6}" type="presParOf" srcId="{56C7E0E9-AEB0-4B99-8EF8-2A740C9309A7}" destId="{15BFBE06-2D39-450A-AE31-84EC6F1F622A}" srcOrd="1" destOrd="0" presId="urn:microsoft.com/office/officeart/2005/8/layout/radial3"/>
    <dgm:cxn modelId="{E73926BA-441F-484A-8785-612E3DAC9274}" type="presParOf" srcId="{56C7E0E9-AEB0-4B99-8EF8-2A740C9309A7}" destId="{D162ECAE-FCD5-42AE-BAF6-616B152E6776}" srcOrd="2" destOrd="0" presId="urn:microsoft.com/office/officeart/2005/8/layout/radial3"/>
    <dgm:cxn modelId="{2D34C335-DC69-4F1F-A5B7-6A663A27CBCA}" type="presParOf" srcId="{56C7E0E9-AEB0-4B99-8EF8-2A740C9309A7}" destId="{2D945088-CCAA-477D-A38D-27BB1ADDCA81}" srcOrd="3"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65CC834-DD73-40F2-A7D3-0E47CB369C79}"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9D0634F0-D49E-4BA8-9878-2CADA096C118}">
      <dgm:prSet phldrT="[Text]" custT="1"/>
      <dgm:spPr>
        <a:solidFill>
          <a:srgbClr val="0070C0"/>
        </a:solidFill>
      </dgm:spPr>
      <dgm:t>
        <a:bodyPr/>
        <a:lstStyle/>
        <a:p>
          <a:pPr>
            <a:spcAft>
              <a:spcPts val="0"/>
            </a:spcAft>
          </a:pPr>
          <a:r>
            <a:rPr lang="fr-CH" sz="1800" b="1" noProof="0" dirty="0" smtClean="0">
              <a:effectLst/>
            </a:rPr>
            <a:t>Économie</a:t>
          </a:r>
        </a:p>
        <a:p>
          <a:pPr>
            <a:spcAft>
              <a:spcPct val="35000"/>
            </a:spcAft>
          </a:pPr>
          <a:r>
            <a:rPr lang="fr-CH" sz="1800" b="0" noProof="0" dirty="0" smtClean="0">
              <a:effectLst/>
            </a:rPr>
            <a:t>Paiement d’une seule série de taxes, dans une seule monnaie </a:t>
          </a:r>
          <a:endParaRPr lang="fr-CH" sz="1800" b="0" noProof="0" dirty="0">
            <a:effectLst>
              <a:outerShdw blurRad="38100" dist="38100" dir="2700000" algn="tl">
                <a:srgbClr val="000000">
                  <a:alpha val="43137"/>
                </a:srgbClr>
              </a:outerShdw>
            </a:effectLst>
          </a:endParaRPr>
        </a:p>
      </dgm:t>
    </dgm:pt>
    <dgm:pt modelId="{268D137F-88F7-46F3-AA7A-0F9B47D6EF1F}" type="parTrans" cxnId="{1951CD81-2D65-471D-BDE8-BA4208571F67}">
      <dgm:prSet/>
      <dgm:spPr/>
      <dgm:t>
        <a:bodyPr/>
        <a:lstStyle/>
        <a:p>
          <a:endParaRPr lang="en-US"/>
        </a:p>
      </dgm:t>
    </dgm:pt>
    <dgm:pt modelId="{5C0BFA29-AC4D-4DE8-82AE-7536D35B0547}" type="sibTrans" cxnId="{1951CD81-2D65-471D-BDE8-BA4208571F67}">
      <dgm:prSet/>
      <dgm:spPr/>
      <dgm:t>
        <a:bodyPr/>
        <a:lstStyle/>
        <a:p>
          <a:endParaRPr lang="en-US"/>
        </a:p>
      </dgm:t>
    </dgm:pt>
    <dgm:pt modelId="{9984D7B2-F9C6-49AA-BE42-D33935E00E8C}">
      <dgm:prSet phldrT="[Text]" custT="1"/>
      <dgm:spPr>
        <a:solidFill>
          <a:srgbClr val="0070C0"/>
        </a:solidFill>
      </dgm:spPr>
      <dgm:t>
        <a:bodyPr/>
        <a:lstStyle/>
        <a:p>
          <a:pPr>
            <a:spcAft>
              <a:spcPts val="0"/>
            </a:spcAft>
          </a:pPr>
          <a:r>
            <a:rPr lang="fr-CH" sz="1800" b="1" u="none" noProof="0" dirty="0" smtClean="0">
              <a:effectLst/>
            </a:rPr>
            <a:t>Efficacité</a:t>
          </a:r>
        </a:p>
        <a:p>
          <a:pPr>
            <a:spcAft>
              <a:spcPts val="0"/>
            </a:spcAft>
          </a:pPr>
          <a:r>
            <a:rPr lang="fr-CH" sz="1800" noProof="0" dirty="0" smtClean="0"/>
            <a:t>Gestion centralisée de l’enregistrement international</a:t>
          </a:r>
        </a:p>
        <a:p>
          <a:pPr>
            <a:spcAft>
              <a:spcPts val="0"/>
            </a:spcAft>
          </a:pPr>
          <a:r>
            <a:rPr lang="fr-CH" sz="1800" noProof="0" dirty="0" smtClean="0"/>
            <a:t>(un renouvellement, une inscription de changement)</a:t>
          </a:r>
          <a:endParaRPr lang="fr-CH" sz="1800" b="1" u="none" noProof="0" dirty="0">
            <a:effectLst>
              <a:outerShdw blurRad="38100" dist="38100" dir="2700000" algn="tl">
                <a:srgbClr val="000000">
                  <a:alpha val="43137"/>
                </a:srgbClr>
              </a:outerShdw>
            </a:effectLst>
          </a:endParaRPr>
        </a:p>
      </dgm:t>
    </dgm:pt>
    <dgm:pt modelId="{0D1A72EF-C543-4995-A077-CA7E075FB5EC}" type="parTrans" cxnId="{4AE6AD11-5EDD-4E73-8F17-C71D563658D4}">
      <dgm:prSet/>
      <dgm:spPr/>
      <dgm:t>
        <a:bodyPr/>
        <a:lstStyle/>
        <a:p>
          <a:endParaRPr lang="en-US"/>
        </a:p>
      </dgm:t>
    </dgm:pt>
    <dgm:pt modelId="{B212F2DE-6127-42CC-8A07-DC440F27C6DB}" type="sibTrans" cxnId="{4AE6AD11-5EDD-4E73-8F17-C71D563658D4}">
      <dgm:prSet/>
      <dgm:spPr/>
      <dgm:t>
        <a:bodyPr/>
        <a:lstStyle/>
        <a:p>
          <a:endParaRPr lang="en-US"/>
        </a:p>
      </dgm:t>
    </dgm:pt>
    <dgm:pt modelId="{E8232375-8099-478A-A663-5BF6B16AD6CD}">
      <dgm:prSet phldrT="[Text]" custT="1"/>
      <dgm:spPr>
        <a:solidFill>
          <a:srgbClr val="0070C0"/>
        </a:solidFill>
      </dgm:spPr>
      <dgm:t>
        <a:bodyPr/>
        <a:lstStyle/>
        <a:p>
          <a:pPr>
            <a:spcAft>
              <a:spcPts val="0"/>
            </a:spcAft>
          </a:pPr>
          <a:r>
            <a:rPr lang="fr-CH" sz="1800" b="1" noProof="0" dirty="0" smtClean="0">
              <a:solidFill>
                <a:schemeClr val="bg1"/>
              </a:solidFill>
              <a:effectLst/>
            </a:rPr>
            <a:t>Simplicité </a:t>
          </a:r>
        </a:p>
        <a:p>
          <a:pPr>
            <a:spcAft>
              <a:spcPct val="35000"/>
            </a:spcAft>
          </a:pPr>
          <a:r>
            <a:rPr lang="fr-CH" sz="1800" b="1" noProof="0" dirty="0" smtClean="0">
              <a:solidFill>
                <a:schemeClr val="bg1"/>
              </a:solidFill>
              <a:effectLst/>
            </a:rPr>
            <a:t>Un seul </a:t>
          </a:r>
          <a:r>
            <a:rPr lang="fr-CH" sz="1800" b="0" noProof="0" dirty="0" smtClean="0">
              <a:effectLst/>
            </a:rPr>
            <a:t>dépôt dans une seule langue</a:t>
          </a:r>
          <a:endParaRPr lang="fr-CH" sz="1800" b="0" noProof="0" dirty="0">
            <a:effectLst/>
          </a:endParaRPr>
        </a:p>
      </dgm:t>
    </dgm:pt>
    <dgm:pt modelId="{38D47E15-9284-47EE-AECB-9BA9583125ED}" type="sibTrans" cxnId="{8C2EB10D-8459-4F1A-856C-58C3BB388D9D}">
      <dgm:prSet/>
      <dgm:spPr/>
      <dgm:t>
        <a:bodyPr/>
        <a:lstStyle/>
        <a:p>
          <a:endParaRPr lang="en-US"/>
        </a:p>
      </dgm:t>
    </dgm:pt>
    <dgm:pt modelId="{A2FB6A79-78C9-41DB-8FB0-F5422AD33DF2}" type="parTrans" cxnId="{8C2EB10D-8459-4F1A-856C-58C3BB388D9D}">
      <dgm:prSet/>
      <dgm:spPr/>
      <dgm:t>
        <a:bodyPr/>
        <a:lstStyle/>
        <a:p>
          <a:endParaRPr lang="en-US"/>
        </a:p>
      </dgm:t>
    </dgm:pt>
    <dgm:pt modelId="{0CAEBFFB-1F87-4537-8DDE-0E08AB8E2FA9}">
      <dgm:prSet phldrT="[Text]" custT="1"/>
      <dgm:spPr>
        <a:solidFill>
          <a:srgbClr val="0070C0"/>
        </a:solidFill>
      </dgm:spPr>
      <dgm:t>
        <a:bodyPr/>
        <a:lstStyle/>
        <a:p>
          <a:r>
            <a:rPr lang="fr-CH" sz="1800" b="1" noProof="0" dirty="0" smtClean="0">
              <a:solidFill>
                <a:schemeClr val="bg1"/>
              </a:solidFill>
              <a:effectLst/>
            </a:rPr>
            <a:t>Flexibilité</a:t>
          </a:r>
          <a:r>
            <a:rPr lang="fr-CH" sz="1800" noProof="0" dirty="0" smtClean="0">
              <a:solidFill>
                <a:schemeClr val="bg1"/>
              </a:solidFill>
            </a:rPr>
            <a:t/>
          </a:r>
          <a:br>
            <a:rPr lang="fr-CH" sz="1800" noProof="0" dirty="0" smtClean="0">
              <a:solidFill>
                <a:schemeClr val="bg1"/>
              </a:solidFill>
            </a:rPr>
          </a:br>
          <a:r>
            <a:rPr lang="fr-CH" sz="1800" noProof="0" dirty="0" smtClean="0">
              <a:solidFill>
                <a:schemeClr val="bg1"/>
              </a:solidFill>
            </a:rPr>
            <a:t>Les </a:t>
          </a:r>
          <a:r>
            <a:rPr lang="fr-CH" sz="1800" b="0" noProof="0" dirty="0" smtClean="0">
              <a:effectLst/>
            </a:rPr>
            <a:t>titulaires de droits peuvent sélectionner l</a:t>
          </a:r>
          <a:r>
            <a:rPr lang="fr-CH" sz="1800" noProof="0" dirty="0" smtClean="0">
              <a:solidFill>
                <a:schemeClr val="bg1"/>
              </a:solidFill>
            </a:rPr>
            <a:t>es marchés nationaux, régionaux ou internationaux sur lesquels ils souhaitent obtenir une protection</a:t>
          </a:r>
          <a:endParaRPr lang="fr-CH" sz="1800" noProof="0" dirty="0">
            <a:solidFill>
              <a:schemeClr val="bg1"/>
            </a:solidFill>
          </a:endParaRPr>
        </a:p>
      </dgm:t>
    </dgm:pt>
    <dgm:pt modelId="{5BA2C51A-D2DF-4FAC-BF70-AE5970D01544}" type="parTrans" cxnId="{44E8CC80-081D-46C8-9C8F-CE6A2391EFFB}">
      <dgm:prSet/>
      <dgm:spPr/>
      <dgm:t>
        <a:bodyPr/>
        <a:lstStyle/>
        <a:p>
          <a:endParaRPr lang="en-US"/>
        </a:p>
      </dgm:t>
    </dgm:pt>
    <dgm:pt modelId="{856E963C-AF09-4F9E-8F43-6707BC5B9EA3}" type="sibTrans" cxnId="{44E8CC80-081D-46C8-9C8F-CE6A2391EFFB}">
      <dgm:prSet/>
      <dgm:spPr/>
      <dgm:t>
        <a:bodyPr/>
        <a:lstStyle/>
        <a:p>
          <a:endParaRPr lang="en-US"/>
        </a:p>
      </dgm:t>
    </dgm:pt>
    <dgm:pt modelId="{B81932E6-DC69-454F-AAED-02C759DCCEF7}" type="pres">
      <dgm:prSet presAssocID="{965CC834-DD73-40F2-A7D3-0E47CB369C79}" presName="linear" presStyleCnt="0">
        <dgm:presLayoutVars>
          <dgm:dir/>
          <dgm:resizeHandles val="exact"/>
        </dgm:presLayoutVars>
      </dgm:prSet>
      <dgm:spPr/>
      <dgm:t>
        <a:bodyPr/>
        <a:lstStyle/>
        <a:p>
          <a:endParaRPr lang="en-US"/>
        </a:p>
      </dgm:t>
    </dgm:pt>
    <dgm:pt modelId="{D50BEAD3-C890-4268-BAA4-F68A9D447525}" type="pres">
      <dgm:prSet presAssocID="{E8232375-8099-478A-A663-5BF6B16AD6CD}" presName="comp" presStyleCnt="0"/>
      <dgm:spPr/>
    </dgm:pt>
    <dgm:pt modelId="{6C3B51EE-F13B-4D27-BA91-9E69719804B3}" type="pres">
      <dgm:prSet presAssocID="{E8232375-8099-478A-A663-5BF6B16AD6CD}" presName="box" presStyleLbl="node1" presStyleIdx="0" presStyleCnt="4" custScaleY="131158" custLinFactNeighborX="2752" custLinFactNeighborY="5980"/>
      <dgm:spPr/>
      <dgm:t>
        <a:bodyPr/>
        <a:lstStyle/>
        <a:p>
          <a:endParaRPr lang="en-US"/>
        </a:p>
      </dgm:t>
    </dgm:pt>
    <dgm:pt modelId="{217B1193-933B-4267-8C14-D0ED922B732D}" type="pres">
      <dgm:prSet presAssocID="{E8232375-8099-478A-A663-5BF6B16AD6CD}" presName="img" presStyleLbl="fgImgPlace1" presStyleIdx="0" presStyleCnt="4" custScaleY="106749" custLinFactNeighborX="-1517" custLinFactNeighborY="7154"/>
      <dgm:spPr>
        <a:blipFill>
          <a:blip xmlns:r="http://schemas.openxmlformats.org/officeDocument/2006/relationships" r:embed="rId1">
            <a:extLst>
              <a:ext uri="{28A0092B-C50C-407E-A947-70E740481C1C}">
                <a14:useLocalDpi xmlns:a14="http://schemas.microsoft.com/office/drawing/2010/main" val="0"/>
              </a:ext>
            </a:extLst>
          </a:blip>
          <a:srcRect/>
          <a:stretch>
            <a:fillRect t="-17000" b="-17000"/>
          </a:stretch>
        </a:blipFill>
      </dgm:spPr>
      <dgm:t>
        <a:bodyPr/>
        <a:lstStyle/>
        <a:p>
          <a:endParaRPr lang="en-US"/>
        </a:p>
      </dgm:t>
    </dgm:pt>
    <dgm:pt modelId="{482D46A6-1FAB-4B0F-9E7F-585D5CA6A963}" type="pres">
      <dgm:prSet presAssocID="{E8232375-8099-478A-A663-5BF6B16AD6CD}" presName="text" presStyleLbl="node1" presStyleIdx="0" presStyleCnt="4">
        <dgm:presLayoutVars>
          <dgm:bulletEnabled val="1"/>
        </dgm:presLayoutVars>
      </dgm:prSet>
      <dgm:spPr/>
      <dgm:t>
        <a:bodyPr/>
        <a:lstStyle/>
        <a:p>
          <a:endParaRPr lang="en-US"/>
        </a:p>
      </dgm:t>
    </dgm:pt>
    <dgm:pt modelId="{BC4C4F20-32B5-483A-92CB-AFFE6BBB6C57}" type="pres">
      <dgm:prSet presAssocID="{38D47E15-9284-47EE-AECB-9BA9583125ED}" presName="spacer" presStyleCnt="0"/>
      <dgm:spPr/>
    </dgm:pt>
    <dgm:pt modelId="{6E776A5C-6998-42F9-AD0C-F56F3310EB1C}" type="pres">
      <dgm:prSet presAssocID="{9D0634F0-D49E-4BA8-9878-2CADA096C118}" presName="comp" presStyleCnt="0"/>
      <dgm:spPr/>
    </dgm:pt>
    <dgm:pt modelId="{4DB90663-5C14-4CBE-A0D8-ADBDEC48A6D3}" type="pres">
      <dgm:prSet presAssocID="{9D0634F0-D49E-4BA8-9878-2CADA096C118}" presName="box" presStyleLbl="node1" presStyleIdx="1" presStyleCnt="4" custScaleY="125304" custLinFactNeighborY="2977"/>
      <dgm:spPr/>
      <dgm:t>
        <a:bodyPr/>
        <a:lstStyle/>
        <a:p>
          <a:endParaRPr lang="en-US"/>
        </a:p>
      </dgm:t>
    </dgm:pt>
    <dgm:pt modelId="{05879CED-DE13-4D02-8B93-D472785095F0}" type="pres">
      <dgm:prSet presAssocID="{9D0634F0-D49E-4BA8-9878-2CADA096C118}" presName="img" presStyleLbl="fgImgPlace1" presStyleIdx="1" presStyleCnt="4" custScaleY="106749" custLinFactNeighborX="-1517" custLinFactNeighborY="1460"/>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t="-10417" b="-10417"/>
          </a:stretch>
        </a:blipFill>
      </dgm:spPr>
      <dgm:t>
        <a:bodyPr/>
        <a:lstStyle/>
        <a:p>
          <a:endParaRPr lang="en-US"/>
        </a:p>
      </dgm:t>
    </dgm:pt>
    <dgm:pt modelId="{EF484D3B-9F37-48FC-876F-9B78BB9359F1}" type="pres">
      <dgm:prSet presAssocID="{9D0634F0-D49E-4BA8-9878-2CADA096C118}" presName="text" presStyleLbl="node1" presStyleIdx="1" presStyleCnt="4">
        <dgm:presLayoutVars>
          <dgm:bulletEnabled val="1"/>
        </dgm:presLayoutVars>
      </dgm:prSet>
      <dgm:spPr/>
      <dgm:t>
        <a:bodyPr/>
        <a:lstStyle/>
        <a:p>
          <a:endParaRPr lang="en-US"/>
        </a:p>
      </dgm:t>
    </dgm:pt>
    <dgm:pt modelId="{C6B76E74-7DD4-4B3E-AB73-72DDE8B2BE92}" type="pres">
      <dgm:prSet presAssocID="{5C0BFA29-AC4D-4DE8-82AE-7536D35B0547}" presName="spacer" presStyleCnt="0"/>
      <dgm:spPr/>
    </dgm:pt>
    <dgm:pt modelId="{EC5DF173-044B-4858-AAA5-A7A7557BC9BC}" type="pres">
      <dgm:prSet presAssocID="{9984D7B2-F9C6-49AA-BE42-D33935E00E8C}" presName="comp" presStyleCnt="0"/>
      <dgm:spPr/>
    </dgm:pt>
    <dgm:pt modelId="{62EEA215-8676-4025-9AB3-B8EBF27427C4}" type="pres">
      <dgm:prSet presAssocID="{9984D7B2-F9C6-49AA-BE42-D33935E00E8C}" presName="box" presStyleLbl="node1" presStyleIdx="2" presStyleCnt="4" custScaleY="128166"/>
      <dgm:spPr/>
      <dgm:t>
        <a:bodyPr/>
        <a:lstStyle/>
        <a:p>
          <a:endParaRPr lang="en-US"/>
        </a:p>
      </dgm:t>
    </dgm:pt>
    <dgm:pt modelId="{84B94721-36CF-4EA9-9027-A5E8016F9731}" type="pres">
      <dgm:prSet presAssocID="{9984D7B2-F9C6-49AA-BE42-D33935E00E8C}" presName="img" presStyleLbl="fgImgPlace1" presStyleIdx="2" presStyleCnt="4" custScaleY="106749"/>
      <dgm:spPr>
        <a:blipFill>
          <a:blip xmlns:r="http://schemas.openxmlformats.org/officeDocument/2006/relationships" r:embed="rId3">
            <a:extLst>
              <a:ext uri="{28A0092B-C50C-407E-A947-70E740481C1C}">
                <a14:useLocalDpi xmlns:a14="http://schemas.microsoft.com/office/drawing/2010/main" val="0"/>
              </a:ext>
            </a:extLst>
          </a:blip>
          <a:srcRect/>
          <a:stretch>
            <a:fillRect t="-17000" b="-17000"/>
          </a:stretch>
        </a:blipFill>
      </dgm:spPr>
      <dgm:t>
        <a:bodyPr/>
        <a:lstStyle/>
        <a:p>
          <a:endParaRPr lang="en-US"/>
        </a:p>
      </dgm:t>
    </dgm:pt>
    <dgm:pt modelId="{D1C5C039-CBCB-4E8E-8BF5-9EFD0AFEA08C}" type="pres">
      <dgm:prSet presAssocID="{9984D7B2-F9C6-49AA-BE42-D33935E00E8C}" presName="text" presStyleLbl="node1" presStyleIdx="2" presStyleCnt="4">
        <dgm:presLayoutVars>
          <dgm:bulletEnabled val="1"/>
        </dgm:presLayoutVars>
      </dgm:prSet>
      <dgm:spPr/>
      <dgm:t>
        <a:bodyPr/>
        <a:lstStyle/>
        <a:p>
          <a:endParaRPr lang="en-US"/>
        </a:p>
      </dgm:t>
    </dgm:pt>
    <dgm:pt modelId="{A0078B79-F55E-4493-9553-47FB971C527E}" type="pres">
      <dgm:prSet presAssocID="{B212F2DE-6127-42CC-8A07-DC440F27C6DB}" presName="spacer" presStyleCnt="0"/>
      <dgm:spPr/>
    </dgm:pt>
    <dgm:pt modelId="{ED080F62-D5B4-4D86-9831-B614D8CA82F8}" type="pres">
      <dgm:prSet presAssocID="{0CAEBFFB-1F87-4537-8DDE-0E08AB8E2FA9}" presName="comp" presStyleCnt="0"/>
      <dgm:spPr/>
    </dgm:pt>
    <dgm:pt modelId="{FE4F7852-6752-4991-A8C8-B40E19BD714A}" type="pres">
      <dgm:prSet presAssocID="{0CAEBFFB-1F87-4537-8DDE-0E08AB8E2FA9}" presName="box" presStyleLbl="node1" presStyleIdx="3" presStyleCnt="4" custScaleY="150709"/>
      <dgm:spPr/>
      <dgm:t>
        <a:bodyPr/>
        <a:lstStyle/>
        <a:p>
          <a:endParaRPr lang="en-US"/>
        </a:p>
      </dgm:t>
    </dgm:pt>
    <dgm:pt modelId="{3B49A83E-D1D9-4673-8A3C-0E28D9B380D2}" type="pres">
      <dgm:prSet presAssocID="{0CAEBFFB-1F87-4537-8DDE-0E08AB8E2FA9}" presName="img" presStyleLbl="fgImgPlace1" presStyleIdx="3" presStyleCnt="4" custScaleY="106749"/>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t="-10000" b="-10000"/>
          </a:stretch>
        </a:blipFill>
      </dgm:spPr>
      <dgm:t>
        <a:bodyPr/>
        <a:lstStyle/>
        <a:p>
          <a:endParaRPr lang="en-US"/>
        </a:p>
      </dgm:t>
    </dgm:pt>
    <dgm:pt modelId="{1D416DA1-5DC4-4B51-B55B-C7FBEF581BF4}" type="pres">
      <dgm:prSet presAssocID="{0CAEBFFB-1F87-4537-8DDE-0E08AB8E2FA9}" presName="text" presStyleLbl="node1" presStyleIdx="3" presStyleCnt="4">
        <dgm:presLayoutVars>
          <dgm:bulletEnabled val="1"/>
        </dgm:presLayoutVars>
      </dgm:prSet>
      <dgm:spPr/>
      <dgm:t>
        <a:bodyPr/>
        <a:lstStyle/>
        <a:p>
          <a:endParaRPr lang="en-US"/>
        </a:p>
      </dgm:t>
    </dgm:pt>
  </dgm:ptLst>
  <dgm:cxnLst>
    <dgm:cxn modelId="{021E0A2D-5390-419A-89B0-A1559E0F08CC}" type="presOf" srcId="{9984D7B2-F9C6-49AA-BE42-D33935E00E8C}" destId="{D1C5C039-CBCB-4E8E-8BF5-9EFD0AFEA08C}" srcOrd="1" destOrd="0" presId="urn:microsoft.com/office/officeart/2005/8/layout/vList4"/>
    <dgm:cxn modelId="{46AE7ECF-DB95-47C5-9BA0-DF5B45F381F3}" type="presOf" srcId="{9D0634F0-D49E-4BA8-9878-2CADA096C118}" destId="{EF484D3B-9F37-48FC-876F-9B78BB9359F1}" srcOrd="1" destOrd="0" presId="urn:microsoft.com/office/officeart/2005/8/layout/vList4"/>
    <dgm:cxn modelId="{7922BAB1-C16B-47B5-BD1D-68F1C2868237}" type="presOf" srcId="{965CC834-DD73-40F2-A7D3-0E47CB369C79}" destId="{B81932E6-DC69-454F-AAED-02C759DCCEF7}" srcOrd="0" destOrd="0" presId="urn:microsoft.com/office/officeart/2005/8/layout/vList4"/>
    <dgm:cxn modelId="{8C2EB10D-8459-4F1A-856C-58C3BB388D9D}" srcId="{965CC834-DD73-40F2-A7D3-0E47CB369C79}" destId="{E8232375-8099-478A-A663-5BF6B16AD6CD}" srcOrd="0" destOrd="0" parTransId="{A2FB6A79-78C9-41DB-8FB0-F5422AD33DF2}" sibTransId="{38D47E15-9284-47EE-AECB-9BA9583125ED}"/>
    <dgm:cxn modelId="{1951CD81-2D65-471D-BDE8-BA4208571F67}" srcId="{965CC834-DD73-40F2-A7D3-0E47CB369C79}" destId="{9D0634F0-D49E-4BA8-9878-2CADA096C118}" srcOrd="1" destOrd="0" parTransId="{268D137F-88F7-46F3-AA7A-0F9B47D6EF1F}" sibTransId="{5C0BFA29-AC4D-4DE8-82AE-7536D35B0547}"/>
    <dgm:cxn modelId="{44E8CC80-081D-46C8-9C8F-CE6A2391EFFB}" srcId="{965CC834-DD73-40F2-A7D3-0E47CB369C79}" destId="{0CAEBFFB-1F87-4537-8DDE-0E08AB8E2FA9}" srcOrd="3" destOrd="0" parTransId="{5BA2C51A-D2DF-4FAC-BF70-AE5970D01544}" sibTransId="{856E963C-AF09-4F9E-8F43-6707BC5B9EA3}"/>
    <dgm:cxn modelId="{C19756E5-EA8C-46C0-9FEC-4D092212FBD9}" type="presOf" srcId="{E8232375-8099-478A-A663-5BF6B16AD6CD}" destId="{6C3B51EE-F13B-4D27-BA91-9E69719804B3}" srcOrd="0" destOrd="0" presId="urn:microsoft.com/office/officeart/2005/8/layout/vList4"/>
    <dgm:cxn modelId="{330F8EDF-5320-4A7B-90F4-B6F878EF08C1}" type="presOf" srcId="{0CAEBFFB-1F87-4537-8DDE-0E08AB8E2FA9}" destId="{1D416DA1-5DC4-4B51-B55B-C7FBEF581BF4}" srcOrd="1" destOrd="0" presId="urn:microsoft.com/office/officeart/2005/8/layout/vList4"/>
    <dgm:cxn modelId="{013512F3-FDF5-4DA5-B931-77A80AAA8605}" type="presOf" srcId="{9984D7B2-F9C6-49AA-BE42-D33935E00E8C}" destId="{62EEA215-8676-4025-9AB3-B8EBF27427C4}" srcOrd="0" destOrd="0" presId="urn:microsoft.com/office/officeart/2005/8/layout/vList4"/>
    <dgm:cxn modelId="{34DAA72A-54B1-4D36-B049-557288367664}" type="presOf" srcId="{9D0634F0-D49E-4BA8-9878-2CADA096C118}" destId="{4DB90663-5C14-4CBE-A0D8-ADBDEC48A6D3}" srcOrd="0" destOrd="0" presId="urn:microsoft.com/office/officeart/2005/8/layout/vList4"/>
    <dgm:cxn modelId="{8DD0D950-2641-4037-A6F0-76C0AD4260C7}" type="presOf" srcId="{0CAEBFFB-1F87-4537-8DDE-0E08AB8E2FA9}" destId="{FE4F7852-6752-4991-A8C8-B40E19BD714A}" srcOrd="0" destOrd="0" presId="urn:microsoft.com/office/officeart/2005/8/layout/vList4"/>
    <dgm:cxn modelId="{82D980FE-6228-4D4D-9549-CB961AF6624D}" type="presOf" srcId="{E8232375-8099-478A-A663-5BF6B16AD6CD}" destId="{482D46A6-1FAB-4B0F-9E7F-585D5CA6A963}" srcOrd="1" destOrd="0" presId="urn:microsoft.com/office/officeart/2005/8/layout/vList4"/>
    <dgm:cxn modelId="{4AE6AD11-5EDD-4E73-8F17-C71D563658D4}" srcId="{965CC834-DD73-40F2-A7D3-0E47CB369C79}" destId="{9984D7B2-F9C6-49AA-BE42-D33935E00E8C}" srcOrd="2" destOrd="0" parTransId="{0D1A72EF-C543-4995-A077-CA7E075FB5EC}" sibTransId="{B212F2DE-6127-42CC-8A07-DC440F27C6DB}"/>
    <dgm:cxn modelId="{A7B13624-1D4B-49FC-A614-8827EDAEF3AF}" type="presParOf" srcId="{B81932E6-DC69-454F-AAED-02C759DCCEF7}" destId="{D50BEAD3-C890-4268-BAA4-F68A9D447525}" srcOrd="0" destOrd="0" presId="urn:microsoft.com/office/officeart/2005/8/layout/vList4"/>
    <dgm:cxn modelId="{8351943F-4E21-4550-9DE1-C4B345B5AF88}" type="presParOf" srcId="{D50BEAD3-C890-4268-BAA4-F68A9D447525}" destId="{6C3B51EE-F13B-4D27-BA91-9E69719804B3}" srcOrd="0" destOrd="0" presId="urn:microsoft.com/office/officeart/2005/8/layout/vList4"/>
    <dgm:cxn modelId="{6B3519DA-6A31-4291-9898-4A646CA68C45}" type="presParOf" srcId="{D50BEAD3-C890-4268-BAA4-F68A9D447525}" destId="{217B1193-933B-4267-8C14-D0ED922B732D}" srcOrd="1" destOrd="0" presId="urn:microsoft.com/office/officeart/2005/8/layout/vList4"/>
    <dgm:cxn modelId="{E09671B8-B9BB-4EA7-89E0-30DA3CE9760C}" type="presParOf" srcId="{D50BEAD3-C890-4268-BAA4-F68A9D447525}" destId="{482D46A6-1FAB-4B0F-9E7F-585D5CA6A963}" srcOrd="2" destOrd="0" presId="urn:microsoft.com/office/officeart/2005/8/layout/vList4"/>
    <dgm:cxn modelId="{3EAC4C6D-ACC7-4628-AF84-EF0DC0C5249B}" type="presParOf" srcId="{B81932E6-DC69-454F-AAED-02C759DCCEF7}" destId="{BC4C4F20-32B5-483A-92CB-AFFE6BBB6C57}" srcOrd="1" destOrd="0" presId="urn:microsoft.com/office/officeart/2005/8/layout/vList4"/>
    <dgm:cxn modelId="{B6801A0B-3821-4D67-97C0-9A98B21A0359}" type="presParOf" srcId="{B81932E6-DC69-454F-AAED-02C759DCCEF7}" destId="{6E776A5C-6998-42F9-AD0C-F56F3310EB1C}" srcOrd="2" destOrd="0" presId="urn:microsoft.com/office/officeart/2005/8/layout/vList4"/>
    <dgm:cxn modelId="{C19A0140-5C9D-442D-9EF4-B37F36C15C5E}" type="presParOf" srcId="{6E776A5C-6998-42F9-AD0C-F56F3310EB1C}" destId="{4DB90663-5C14-4CBE-A0D8-ADBDEC48A6D3}" srcOrd="0" destOrd="0" presId="urn:microsoft.com/office/officeart/2005/8/layout/vList4"/>
    <dgm:cxn modelId="{63F143DC-AD85-4D04-AD16-C5C866696772}" type="presParOf" srcId="{6E776A5C-6998-42F9-AD0C-F56F3310EB1C}" destId="{05879CED-DE13-4D02-8B93-D472785095F0}" srcOrd="1" destOrd="0" presId="urn:microsoft.com/office/officeart/2005/8/layout/vList4"/>
    <dgm:cxn modelId="{F4BC5E0A-82CC-4516-86EE-154E9D7F8903}" type="presParOf" srcId="{6E776A5C-6998-42F9-AD0C-F56F3310EB1C}" destId="{EF484D3B-9F37-48FC-876F-9B78BB9359F1}" srcOrd="2" destOrd="0" presId="urn:microsoft.com/office/officeart/2005/8/layout/vList4"/>
    <dgm:cxn modelId="{032F6F8B-17AA-4501-A4B2-FFE6A59FDAD4}" type="presParOf" srcId="{B81932E6-DC69-454F-AAED-02C759DCCEF7}" destId="{C6B76E74-7DD4-4B3E-AB73-72DDE8B2BE92}" srcOrd="3" destOrd="0" presId="urn:microsoft.com/office/officeart/2005/8/layout/vList4"/>
    <dgm:cxn modelId="{3FD02685-A6CC-4D41-9612-CD9EBC5CC5BC}" type="presParOf" srcId="{B81932E6-DC69-454F-AAED-02C759DCCEF7}" destId="{EC5DF173-044B-4858-AAA5-A7A7557BC9BC}" srcOrd="4" destOrd="0" presId="urn:microsoft.com/office/officeart/2005/8/layout/vList4"/>
    <dgm:cxn modelId="{5C8FD5C5-7336-4072-BDC2-AAAAC6E72965}" type="presParOf" srcId="{EC5DF173-044B-4858-AAA5-A7A7557BC9BC}" destId="{62EEA215-8676-4025-9AB3-B8EBF27427C4}" srcOrd="0" destOrd="0" presId="urn:microsoft.com/office/officeart/2005/8/layout/vList4"/>
    <dgm:cxn modelId="{22889B0D-FC3D-4244-967C-04CDE73A0928}" type="presParOf" srcId="{EC5DF173-044B-4858-AAA5-A7A7557BC9BC}" destId="{84B94721-36CF-4EA9-9027-A5E8016F9731}" srcOrd="1" destOrd="0" presId="urn:microsoft.com/office/officeart/2005/8/layout/vList4"/>
    <dgm:cxn modelId="{2BAF3099-120A-4918-B39F-C7BCB648F437}" type="presParOf" srcId="{EC5DF173-044B-4858-AAA5-A7A7557BC9BC}" destId="{D1C5C039-CBCB-4E8E-8BF5-9EFD0AFEA08C}" srcOrd="2" destOrd="0" presId="urn:microsoft.com/office/officeart/2005/8/layout/vList4"/>
    <dgm:cxn modelId="{4C537309-7D5A-4835-B99D-C4F72AE7F1F0}" type="presParOf" srcId="{B81932E6-DC69-454F-AAED-02C759DCCEF7}" destId="{A0078B79-F55E-4493-9553-47FB971C527E}" srcOrd="5" destOrd="0" presId="urn:microsoft.com/office/officeart/2005/8/layout/vList4"/>
    <dgm:cxn modelId="{3CC8D6C9-3B2B-4621-B1A1-00A54DC2C36F}" type="presParOf" srcId="{B81932E6-DC69-454F-AAED-02C759DCCEF7}" destId="{ED080F62-D5B4-4D86-9831-B614D8CA82F8}" srcOrd="6" destOrd="0" presId="urn:microsoft.com/office/officeart/2005/8/layout/vList4"/>
    <dgm:cxn modelId="{A39C680E-1CDA-4882-992E-BF1E74D7EBCC}" type="presParOf" srcId="{ED080F62-D5B4-4D86-9831-B614D8CA82F8}" destId="{FE4F7852-6752-4991-A8C8-B40E19BD714A}" srcOrd="0" destOrd="0" presId="urn:microsoft.com/office/officeart/2005/8/layout/vList4"/>
    <dgm:cxn modelId="{50544F55-53B1-4D11-BC3D-7B378C7F0B78}" type="presParOf" srcId="{ED080F62-D5B4-4D86-9831-B614D8CA82F8}" destId="{3B49A83E-D1D9-4673-8A3C-0E28D9B380D2}" srcOrd="1" destOrd="0" presId="urn:microsoft.com/office/officeart/2005/8/layout/vList4"/>
    <dgm:cxn modelId="{22743FD5-C9C2-40FA-8E92-0F26145BCC78}" type="presParOf" srcId="{ED080F62-D5B4-4D86-9831-B614D8CA82F8}" destId="{1D416DA1-5DC4-4B51-B55B-C7FBEF581BF4}" srcOrd="2" destOrd="0" presId="urn:microsoft.com/office/officeart/2005/8/layout/vList4"/>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C12C8BC-4958-4A15-A2CE-5414FAB59AD4}"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ECFFE03C-B6F6-43B9-B7AE-6403EC4D8C41}" type="pres">
      <dgm:prSet presAssocID="{5C12C8BC-4958-4A15-A2CE-5414FAB59AD4}" presName="linearFlow" presStyleCnt="0">
        <dgm:presLayoutVars>
          <dgm:dir/>
          <dgm:resizeHandles val="exact"/>
        </dgm:presLayoutVars>
      </dgm:prSet>
      <dgm:spPr/>
      <dgm:t>
        <a:bodyPr/>
        <a:lstStyle/>
        <a:p>
          <a:endParaRPr lang="en-US"/>
        </a:p>
      </dgm:t>
    </dgm:pt>
  </dgm:ptLst>
  <dgm:cxnLst>
    <dgm:cxn modelId="{7A3F6030-7F2A-4CBF-93F6-BF8524611B3F}" type="presOf" srcId="{5C12C8BC-4958-4A15-A2CE-5414FAB59AD4}" destId="{ECFFE03C-B6F6-43B9-B7AE-6403EC4D8C41}" srcOrd="0" destOrd="0" presId="urn:microsoft.com/office/officeart/2005/8/layout/vLis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889CDD9-4B6A-4CBD-9DD4-58A14604E6D1}"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4E8728FB-DE6D-405A-8852-3463CF474CA7}">
      <dgm:prSet phldrT="[Text]" custT="1"/>
      <dgm:spPr>
        <a:solidFill>
          <a:srgbClr val="0070C0"/>
        </a:solidFill>
        <a:ln>
          <a:solidFill>
            <a:srgbClr val="0070C0"/>
          </a:solidFill>
        </a:ln>
      </dgm:spPr>
      <dgm:t>
        <a:bodyPr/>
        <a:lstStyle/>
        <a:p>
          <a:r>
            <a:rPr lang="en-US" sz="1600" dirty="0" err="1" smtClean="0"/>
            <a:t>Brésil</a:t>
          </a:r>
          <a:endParaRPr lang="en-US" sz="1800" dirty="0"/>
        </a:p>
      </dgm:t>
    </dgm:pt>
    <dgm:pt modelId="{6DEF7969-1B6F-46E0-BF48-63A4A4C51881}" type="parTrans" cxnId="{CA31CB22-09DE-4050-A8FA-FB8ABEE47C40}">
      <dgm:prSet/>
      <dgm:spPr/>
      <dgm:t>
        <a:bodyPr/>
        <a:lstStyle/>
        <a:p>
          <a:endParaRPr lang="en-US"/>
        </a:p>
      </dgm:t>
    </dgm:pt>
    <dgm:pt modelId="{8F00CDEB-14F9-4B8C-B8E3-A099F2610816}" type="sibTrans" cxnId="{CA31CB22-09DE-4050-A8FA-FB8ABEE47C40}">
      <dgm:prSet/>
      <dgm:spPr/>
      <dgm:t>
        <a:bodyPr/>
        <a:lstStyle/>
        <a:p>
          <a:endParaRPr lang="en-US"/>
        </a:p>
      </dgm:t>
    </dgm:pt>
    <dgm:pt modelId="{6FE4E936-F540-49F8-89B3-4F93D8A04D50}">
      <dgm:prSet phldrT="[Text]" custT="1"/>
      <dgm:spPr>
        <a:solidFill>
          <a:srgbClr val="0070C0"/>
        </a:solidFill>
        <a:ln>
          <a:solidFill>
            <a:srgbClr val="0070C0"/>
          </a:solidFill>
        </a:ln>
      </dgm:spPr>
      <dgm:t>
        <a:bodyPr/>
        <a:lstStyle/>
        <a:p>
          <a:r>
            <a:rPr lang="en-US" sz="1600" dirty="0" smtClean="0"/>
            <a:t>Chili</a:t>
          </a:r>
          <a:endParaRPr lang="en-US" sz="1600" dirty="0"/>
        </a:p>
      </dgm:t>
    </dgm:pt>
    <dgm:pt modelId="{BCF561CA-B6CD-46A7-9114-7EFFA81DCB33}" type="parTrans" cxnId="{9A32EA23-EBB3-4DF9-9D87-527F8DE07C8A}">
      <dgm:prSet/>
      <dgm:spPr/>
      <dgm:t>
        <a:bodyPr/>
        <a:lstStyle/>
        <a:p>
          <a:endParaRPr lang="en-US"/>
        </a:p>
      </dgm:t>
    </dgm:pt>
    <dgm:pt modelId="{3004A7D3-618B-4008-A9AB-0C1C6D5317C5}" type="sibTrans" cxnId="{9A32EA23-EBB3-4DF9-9D87-527F8DE07C8A}">
      <dgm:prSet/>
      <dgm:spPr/>
      <dgm:t>
        <a:bodyPr/>
        <a:lstStyle/>
        <a:p>
          <a:endParaRPr lang="en-US"/>
        </a:p>
      </dgm:t>
    </dgm:pt>
    <dgm:pt modelId="{96D5BE9C-248E-48FC-810F-58439B9D16B2}">
      <dgm:prSet phldrT="[Text]" custT="1"/>
      <dgm:spPr>
        <a:solidFill>
          <a:srgbClr val="0070C0"/>
        </a:solidFill>
        <a:ln>
          <a:solidFill>
            <a:srgbClr val="0070C0"/>
          </a:solidFill>
        </a:ln>
      </dgm:spPr>
      <dgm:t>
        <a:bodyPr/>
        <a:lstStyle/>
        <a:p>
          <a:r>
            <a:rPr lang="en-US" sz="1600" dirty="0" err="1" smtClean="0"/>
            <a:t>Jordanie</a:t>
          </a:r>
          <a:endParaRPr lang="en-US" sz="1800" b="0" dirty="0"/>
        </a:p>
      </dgm:t>
    </dgm:pt>
    <dgm:pt modelId="{2403A07B-E3EB-4CA1-B073-08CBE6AE3492}" type="parTrans" cxnId="{7EF5C113-2831-45B1-BE71-91DCFEE73451}">
      <dgm:prSet/>
      <dgm:spPr/>
      <dgm:t>
        <a:bodyPr/>
        <a:lstStyle/>
        <a:p>
          <a:endParaRPr lang="en-US"/>
        </a:p>
      </dgm:t>
    </dgm:pt>
    <dgm:pt modelId="{A7A9526B-5207-4420-B4D7-CFED05F859EB}" type="sibTrans" cxnId="{7EF5C113-2831-45B1-BE71-91DCFEE73451}">
      <dgm:prSet/>
      <dgm:spPr/>
      <dgm:t>
        <a:bodyPr/>
        <a:lstStyle/>
        <a:p>
          <a:endParaRPr lang="en-US"/>
        </a:p>
      </dgm:t>
    </dgm:pt>
    <dgm:pt modelId="{666611AF-31F4-4C98-B796-82B88EEF1DEA}">
      <dgm:prSet phldrT="[Text]" custT="1"/>
      <dgm:spPr>
        <a:solidFill>
          <a:srgbClr val="0070C0"/>
        </a:solidFill>
        <a:ln>
          <a:solidFill>
            <a:srgbClr val="0070C0"/>
          </a:solidFill>
        </a:ln>
      </dgm:spPr>
      <dgm:t>
        <a:bodyPr/>
        <a:lstStyle/>
        <a:p>
          <a:r>
            <a:rPr lang="fr-CH" sz="1600" dirty="0" smtClean="0"/>
            <a:t>Malaisie</a:t>
          </a:r>
          <a:endParaRPr lang="en-US" sz="1800" dirty="0"/>
        </a:p>
      </dgm:t>
    </dgm:pt>
    <dgm:pt modelId="{E65A8D97-85A6-4B78-ABF0-6618741AB1F7}" type="parTrans" cxnId="{B445AA95-381F-45E4-A406-0497A165ACBC}">
      <dgm:prSet/>
      <dgm:spPr/>
      <dgm:t>
        <a:bodyPr/>
        <a:lstStyle/>
        <a:p>
          <a:endParaRPr lang="en-US"/>
        </a:p>
      </dgm:t>
    </dgm:pt>
    <dgm:pt modelId="{C9B1BDC7-D752-4756-8195-105F3E5A055D}" type="sibTrans" cxnId="{B445AA95-381F-45E4-A406-0497A165ACBC}">
      <dgm:prSet/>
      <dgm:spPr/>
      <dgm:t>
        <a:bodyPr/>
        <a:lstStyle/>
        <a:p>
          <a:endParaRPr lang="en-US"/>
        </a:p>
      </dgm:t>
    </dgm:pt>
    <dgm:pt modelId="{5BBB6934-3165-4789-A539-C97B6A293C87}">
      <dgm:prSet phldrT="[Text]" custT="1"/>
      <dgm:spPr>
        <a:solidFill>
          <a:srgbClr val="0070C0"/>
        </a:solidFill>
        <a:ln>
          <a:solidFill>
            <a:srgbClr val="0070C0"/>
          </a:solidFill>
        </a:ln>
      </dgm:spPr>
      <dgm:t>
        <a:bodyPr/>
        <a:lstStyle/>
        <a:p>
          <a:r>
            <a:rPr lang="en-US" sz="1600" dirty="0" err="1" smtClean="0"/>
            <a:t>Afrique</a:t>
          </a:r>
          <a:r>
            <a:rPr lang="en-US" sz="1600" dirty="0" smtClean="0"/>
            <a:t> du </a:t>
          </a:r>
          <a:r>
            <a:rPr lang="en-US" sz="1600" dirty="0" err="1" smtClean="0"/>
            <a:t>Sud</a:t>
          </a:r>
          <a:endParaRPr lang="en-US" sz="1600" dirty="0"/>
        </a:p>
      </dgm:t>
    </dgm:pt>
    <dgm:pt modelId="{A4359FF8-1473-4C5F-96A1-82852CD469F9}" type="parTrans" cxnId="{50F9F13B-EA23-46B1-920F-A7A009E23F10}">
      <dgm:prSet/>
      <dgm:spPr/>
      <dgm:t>
        <a:bodyPr/>
        <a:lstStyle/>
        <a:p>
          <a:endParaRPr lang="en-US"/>
        </a:p>
      </dgm:t>
    </dgm:pt>
    <dgm:pt modelId="{5D967382-E97D-46D0-BC43-E1F03C20B9B7}" type="sibTrans" cxnId="{50F9F13B-EA23-46B1-920F-A7A009E23F10}">
      <dgm:prSet/>
      <dgm:spPr/>
      <dgm:t>
        <a:bodyPr/>
        <a:lstStyle/>
        <a:p>
          <a:endParaRPr lang="en-US"/>
        </a:p>
      </dgm:t>
    </dgm:pt>
    <dgm:pt modelId="{AB3CB6B8-7BDF-42E4-A96E-10A3B11F2781}">
      <dgm:prSet phldrT="[Text]" custT="1"/>
      <dgm:spPr>
        <a:solidFill>
          <a:srgbClr val="0070C0"/>
        </a:solidFill>
        <a:ln>
          <a:solidFill>
            <a:srgbClr val="0070C0"/>
          </a:solidFill>
        </a:ln>
      </dgm:spPr>
      <dgm:t>
        <a:bodyPr/>
        <a:lstStyle/>
        <a:p>
          <a:r>
            <a:rPr lang="en-US" sz="1600" dirty="0" err="1" smtClean="0"/>
            <a:t>Malte</a:t>
          </a:r>
          <a:endParaRPr lang="en-US" sz="1600" dirty="0"/>
        </a:p>
      </dgm:t>
    </dgm:pt>
    <dgm:pt modelId="{1694C2F3-8DCD-4C97-8A2B-06128B443329}" type="parTrans" cxnId="{E1A7706C-59AE-4B8F-8A02-9CB4E450BF05}">
      <dgm:prSet/>
      <dgm:spPr/>
      <dgm:t>
        <a:bodyPr/>
        <a:lstStyle/>
        <a:p>
          <a:endParaRPr lang="en-US"/>
        </a:p>
      </dgm:t>
    </dgm:pt>
    <dgm:pt modelId="{7B102C6D-921B-4772-A7D6-3F08CD2897B7}" type="sibTrans" cxnId="{E1A7706C-59AE-4B8F-8A02-9CB4E450BF05}">
      <dgm:prSet/>
      <dgm:spPr/>
      <dgm:t>
        <a:bodyPr/>
        <a:lstStyle/>
        <a:p>
          <a:endParaRPr lang="en-US"/>
        </a:p>
      </dgm:t>
    </dgm:pt>
    <dgm:pt modelId="{44576794-558A-4217-BFCC-73419D06303F}">
      <dgm:prSet phldrT="[Text]" custT="1"/>
      <dgm:spPr>
        <a:solidFill>
          <a:srgbClr val="0070C0"/>
        </a:solidFill>
        <a:ln>
          <a:solidFill>
            <a:srgbClr val="0070C0"/>
          </a:solidFill>
        </a:ln>
      </dgm:spPr>
      <dgm:t>
        <a:bodyPr/>
        <a:lstStyle/>
        <a:p>
          <a:r>
            <a:rPr lang="en-US" sz="1600" dirty="0" smtClean="0"/>
            <a:t>Pakistan</a:t>
          </a:r>
          <a:endParaRPr lang="en-US" sz="1600" dirty="0"/>
        </a:p>
      </dgm:t>
    </dgm:pt>
    <dgm:pt modelId="{B4408E0F-B0A4-4487-8FB9-4A732D2E0388}" type="parTrans" cxnId="{4AA3816C-653D-48AA-9C5B-CCACE65BAEC6}">
      <dgm:prSet/>
      <dgm:spPr/>
      <dgm:t>
        <a:bodyPr/>
        <a:lstStyle/>
        <a:p>
          <a:endParaRPr lang="fr-FR"/>
        </a:p>
      </dgm:t>
    </dgm:pt>
    <dgm:pt modelId="{E39906EC-2AF1-488E-8732-D13A08355A3F}" type="sibTrans" cxnId="{4AA3816C-653D-48AA-9C5B-CCACE65BAEC6}">
      <dgm:prSet/>
      <dgm:spPr/>
      <dgm:t>
        <a:bodyPr/>
        <a:lstStyle/>
        <a:p>
          <a:endParaRPr lang="fr-FR"/>
        </a:p>
      </dgm:t>
    </dgm:pt>
    <dgm:pt modelId="{E8F78F35-A30C-4D30-9168-68775CF62E6E}" type="pres">
      <dgm:prSet presAssocID="{A889CDD9-4B6A-4CBD-9DD4-58A14604E6D1}" presName="linearFlow" presStyleCnt="0">
        <dgm:presLayoutVars>
          <dgm:dir/>
          <dgm:resizeHandles val="exact"/>
        </dgm:presLayoutVars>
      </dgm:prSet>
      <dgm:spPr/>
      <dgm:t>
        <a:bodyPr/>
        <a:lstStyle/>
        <a:p>
          <a:endParaRPr lang="en-US"/>
        </a:p>
      </dgm:t>
    </dgm:pt>
    <dgm:pt modelId="{9403CB34-0509-4326-8999-4D04F80C7C8E}" type="pres">
      <dgm:prSet presAssocID="{4E8728FB-DE6D-405A-8852-3463CF474CA7}" presName="composite" presStyleCnt="0"/>
      <dgm:spPr/>
    </dgm:pt>
    <dgm:pt modelId="{3C0FA593-3827-4CEE-BB4A-81A252B9ADFC}" type="pres">
      <dgm:prSet presAssocID="{4E8728FB-DE6D-405A-8852-3463CF474CA7}" presName="imgShp" presStyleLbl="fgImgPlace1" presStyleIdx="0" presStyleCnt="7" custLinFactNeighborX="1256" custLinFactNeighborY="2523"/>
      <dgm:spPr>
        <a:blipFill rotWithShape="1">
          <a:blip xmlns:r="http://schemas.openxmlformats.org/officeDocument/2006/relationships" r:embed="rId1"/>
          <a:stretch>
            <a:fillRect/>
          </a:stretch>
        </a:blipFill>
        <a:ln>
          <a:solidFill>
            <a:srgbClr val="0070C0"/>
          </a:solidFill>
        </a:ln>
      </dgm:spPr>
      <dgm:t>
        <a:bodyPr/>
        <a:lstStyle/>
        <a:p>
          <a:endParaRPr lang="en-US"/>
        </a:p>
      </dgm:t>
    </dgm:pt>
    <dgm:pt modelId="{B876DE81-FA32-4AC1-85C2-FB117932CDAD}" type="pres">
      <dgm:prSet presAssocID="{4E8728FB-DE6D-405A-8852-3463CF474CA7}" presName="txShp" presStyleLbl="node1" presStyleIdx="0" presStyleCnt="7" custScaleX="98153" custScaleY="78448" custLinFactNeighborX="-275" custLinFactNeighborY="5896">
        <dgm:presLayoutVars>
          <dgm:bulletEnabled val="1"/>
        </dgm:presLayoutVars>
      </dgm:prSet>
      <dgm:spPr/>
      <dgm:t>
        <a:bodyPr/>
        <a:lstStyle/>
        <a:p>
          <a:endParaRPr lang="en-US"/>
        </a:p>
      </dgm:t>
    </dgm:pt>
    <dgm:pt modelId="{3E7F876B-FEBF-45E5-993D-2E2D9BC2F3B6}" type="pres">
      <dgm:prSet presAssocID="{8F00CDEB-14F9-4B8C-B8E3-A099F2610816}" presName="spacing" presStyleCnt="0"/>
      <dgm:spPr/>
    </dgm:pt>
    <dgm:pt modelId="{B9B23543-12F2-4544-BF5F-3B900B74AEF1}" type="pres">
      <dgm:prSet presAssocID="{6FE4E936-F540-49F8-89B3-4F93D8A04D50}" presName="composite" presStyleCnt="0"/>
      <dgm:spPr/>
    </dgm:pt>
    <dgm:pt modelId="{AE047287-D6D8-4CFC-92AD-FF3028FA8A7C}" type="pres">
      <dgm:prSet presAssocID="{6FE4E936-F540-49F8-89B3-4F93D8A04D50}" presName="imgShp" presStyleLbl="fgImgPlace1" presStyleIdx="1" presStyleCnt="7" custLinFactNeighborY="-15100"/>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a:solidFill>
            <a:srgbClr val="0070C0"/>
          </a:solidFill>
        </a:ln>
      </dgm:spPr>
      <dgm:t>
        <a:bodyPr/>
        <a:lstStyle/>
        <a:p>
          <a:endParaRPr lang="en-US"/>
        </a:p>
      </dgm:t>
    </dgm:pt>
    <dgm:pt modelId="{89DC70CC-4187-4771-8D40-66496E413868}" type="pres">
      <dgm:prSet presAssocID="{6FE4E936-F540-49F8-89B3-4F93D8A04D50}" presName="txShp" presStyleLbl="node1" presStyleIdx="1" presStyleCnt="7" custScaleX="98036" custScaleY="80928" custLinFactNeighborY="-23675">
        <dgm:presLayoutVars>
          <dgm:bulletEnabled val="1"/>
        </dgm:presLayoutVars>
      </dgm:prSet>
      <dgm:spPr/>
      <dgm:t>
        <a:bodyPr/>
        <a:lstStyle/>
        <a:p>
          <a:endParaRPr lang="en-US"/>
        </a:p>
      </dgm:t>
    </dgm:pt>
    <dgm:pt modelId="{42F99D8B-8BD0-4CEE-AEEC-8193550B9305}" type="pres">
      <dgm:prSet presAssocID="{3004A7D3-618B-4008-A9AB-0C1C6D5317C5}" presName="spacing" presStyleCnt="0"/>
      <dgm:spPr/>
    </dgm:pt>
    <dgm:pt modelId="{F8092651-986A-4619-A02B-A5AF720BAFD5}" type="pres">
      <dgm:prSet presAssocID="{96D5BE9C-248E-48FC-810F-58439B9D16B2}" presName="composite" presStyleCnt="0"/>
      <dgm:spPr/>
    </dgm:pt>
    <dgm:pt modelId="{01E39D9F-025D-43A8-A6E7-49CBA55469FB}" type="pres">
      <dgm:prSet presAssocID="{96D5BE9C-248E-48FC-810F-58439B9D16B2}" presName="imgShp" presStyleLbl="fgImgPlace1" presStyleIdx="2" presStyleCnt="7" custLinFactNeighborY="-44951"/>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50000" r="-50000"/>
          </a:stretch>
        </a:blipFill>
        <a:ln>
          <a:solidFill>
            <a:srgbClr val="0070C0"/>
          </a:solidFill>
        </a:ln>
      </dgm:spPr>
      <dgm:t>
        <a:bodyPr/>
        <a:lstStyle/>
        <a:p>
          <a:endParaRPr lang="en-US"/>
        </a:p>
      </dgm:t>
    </dgm:pt>
    <dgm:pt modelId="{D6775379-2C0A-4AD2-A28C-2659F224D856}" type="pres">
      <dgm:prSet presAssocID="{96D5BE9C-248E-48FC-810F-58439B9D16B2}" presName="txShp" presStyleLbl="node1" presStyleIdx="2" presStyleCnt="7" custScaleX="102108" custScaleY="86409" custLinFactNeighborX="-1108" custLinFactNeighborY="-51746">
        <dgm:presLayoutVars>
          <dgm:bulletEnabled val="1"/>
        </dgm:presLayoutVars>
      </dgm:prSet>
      <dgm:spPr/>
      <dgm:t>
        <a:bodyPr/>
        <a:lstStyle/>
        <a:p>
          <a:endParaRPr lang="en-US"/>
        </a:p>
      </dgm:t>
    </dgm:pt>
    <dgm:pt modelId="{B416EE2D-058D-4054-8C0B-8EE10B2AC0E1}" type="pres">
      <dgm:prSet presAssocID="{A7A9526B-5207-4420-B4D7-CFED05F859EB}" presName="spacing" presStyleCnt="0"/>
      <dgm:spPr/>
    </dgm:pt>
    <dgm:pt modelId="{0F9F9A6F-F181-4B61-BCAA-BC04D209C1BB}" type="pres">
      <dgm:prSet presAssocID="{666611AF-31F4-4C98-B796-82B88EEF1DEA}" presName="composite" presStyleCnt="0"/>
      <dgm:spPr/>
    </dgm:pt>
    <dgm:pt modelId="{D3DEE7CF-80E5-4440-9637-3F0D230E95F7}" type="pres">
      <dgm:prSet presAssocID="{666611AF-31F4-4C98-B796-82B88EEF1DEA}" presName="imgShp" presStyleLbl="fgImgPlace1" presStyleIdx="3" presStyleCnt="7" custLinFactNeighborX="-1204" custLinFactNeighborY="-76723"/>
      <dgm:spPr>
        <a:blipFill rotWithShape="1">
          <a:blip xmlns:r="http://schemas.openxmlformats.org/officeDocument/2006/relationships" r:embed="rId4"/>
          <a:stretch>
            <a:fillRect/>
          </a:stretch>
        </a:blipFill>
        <a:ln>
          <a:solidFill>
            <a:srgbClr val="0070C0"/>
          </a:solidFill>
        </a:ln>
      </dgm:spPr>
      <dgm:t>
        <a:bodyPr/>
        <a:lstStyle/>
        <a:p>
          <a:endParaRPr lang="en-US"/>
        </a:p>
      </dgm:t>
    </dgm:pt>
    <dgm:pt modelId="{EFB1CDF6-A5BD-4C25-B703-234078CE80CC}" type="pres">
      <dgm:prSet presAssocID="{666611AF-31F4-4C98-B796-82B88EEF1DEA}" presName="txShp" presStyleLbl="node1" presStyleIdx="3" presStyleCnt="7" custScaleY="72934" custLinFactNeighborX="-1602" custLinFactNeighborY="-77338">
        <dgm:presLayoutVars>
          <dgm:bulletEnabled val="1"/>
        </dgm:presLayoutVars>
      </dgm:prSet>
      <dgm:spPr/>
      <dgm:t>
        <a:bodyPr/>
        <a:lstStyle/>
        <a:p>
          <a:endParaRPr lang="en-US"/>
        </a:p>
      </dgm:t>
    </dgm:pt>
    <dgm:pt modelId="{5D9EB3B0-5D73-4CD9-8FE5-8ADD127EC227}" type="pres">
      <dgm:prSet presAssocID="{C9B1BDC7-D752-4756-8195-105F3E5A055D}" presName="spacing" presStyleCnt="0"/>
      <dgm:spPr/>
    </dgm:pt>
    <dgm:pt modelId="{2D2BDC0A-3CF6-49EB-B90A-3384F9071D70}" type="pres">
      <dgm:prSet presAssocID="{5BBB6934-3165-4789-A539-C97B6A293C87}" presName="composite" presStyleCnt="0"/>
      <dgm:spPr/>
    </dgm:pt>
    <dgm:pt modelId="{F981A973-09E6-43BA-86A1-56A778ED3DE6}" type="pres">
      <dgm:prSet presAssocID="{5BBB6934-3165-4789-A539-C97B6A293C87}" presName="imgShp" presStyleLbl="fgImgPlace1" presStyleIdx="4" presStyleCnt="7" custLinFactY="-6573" custLinFactNeighborX="-2140" custLinFactNeighborY="-100000"/>
      <dgm:spPr>
        <a:blipFill rotWithShape="1">
          <a:blip xmlns:r="http://schemas.openxmlformats.org/officeDocument/2006/relationships" r:embed="rId5"/>
          <a:stretch>
            <a:fillRect/>
          </a:stretch>
        </a:blipFill>
        <a:ln>
          <a:solidFill>
            <a:srgbClr val="0070C0"/>
          </a:solidFill>
        </a:ln>
      </dgm:spPr>
      <dgm:t>
        <a:bodyPr/>
        <a:lstStyle/>
        <a:p>
          <a:endParaRPr lang="en-US"/>
        </a:p>
      </dgm:t>
    </dgm:pt>
    <dgm:pt modelId="{67DBC9B7-5927-4FBD-BC72-C59103F9E4FA}" type="pres">
      <dgm:prSet presAssocID="{5BBB6934-3165-4789-A539-C97B6A293C87}" presName="txShp" presStyleLbl="node1" presStyleIdx="4" presStyleCnt="7" custScaleY="91751" custLinFactY="-10698" custLinFactNeighborX="-782" custLinFactNeighborY="-100000">
        <dgm:presLayoutVars>
          <dgm:bulletEnabled val="1"/>
        </dgm:presLayoutVars>
      </dgm:prSet>
      <dgm:spPr/>
      <dgm:t>
        <a:bodyPr/>
        <a:lstStyle/>
        <a:p>
          <a:endParaRPr lang="en-US"/>
        </a:p>
      </dgm:t>
    </dgm:pt>
    <dgm:pt modelId="{1F7E5353-5BC6-4998-A931-ACD383B13E03}" type="pres">
      <dgm:prSet presAssocID="{5D967382-E97D-46D0-BC43-E1F03C20B9B7}" presName="spacing" presStyleCnt="0"/>
      <dgm:spPr/>
    </dgm:pt>
    <dgm:pt modelId="{F3BF1B59-F5DD-4C4A-A67B-06F5AFA09442}" type="pres">
      <dgm:prSet presAssocID="{AB3CB6B8-7BDF-42E4-A96E-10A3B11F2781}" presName="composite" presStyleCnt="0"/>
      <dgm:spPr/>
    </dgm:pt>
    <dgm:pt modelId="{38FBB198-181D-450E-B38C-114739777A34}" type="pres">
      <dgm:prSet presAssocID="{AB3CB6B8-7BDF-42E4-A96E-10A3B11F2781}" presName="imgShp" presStyleLbl="fgImgPlace1" presStyleIdx="5" presStyleCnt="7" custLinFactNeighborX="1188" custLinFactNeighborY="-39306"/>
      <dgm:spPr>
        <a:blipFill>
          <a:blip xmlns:r="http://schemas.openxmlformats.org/officeDocument/2006/relationships" r:embed="rId6">
            <a:extLst>
              <a:ext uri="{28A0092B-C50C-407E-A947-70E740481C1C}">
                <a14:useLocalDpi xmlns:a14="http://schemas.microsoft.com/office/drawing/2010/main" val="0"/>
              </a:ext>
            </a:extLst>
          </a:blip>
          <a:srcRect/>
          <a:stretch>
            <a:fillRect l="-25000" r="-25000"/>
          </a:stretch>
        </a:blipFill>
        <a:ln>
          <a:solidFill>
            <a:srgbClr val="0070C0"/>
          </a:solidFill>
        </a:ln>
      </dgm:spPr>
      <dgm:t>
        <a:bodyPr/>
        <a:lstStyle/>
        <a:p>
          <a:endParaRPr lang="en-US"/>
        </a:p>
      </dgm:t>
    </dgm:pt>
    <dgm:pt modelId="{5E077B73-EB1E-4FF1-A9D0-8ADCCD456036}" type="pres">
      <dgm:prSet presAssocID="{AB3CB6B8-7BDF-42E4-A96E-10A3B11F2781}" presName="txShp" presStyleLbl="node1" presStyleIdx="5" presStyleCnt="7" custScaleX="101346" custScaleY="81257" custLinFactNeighborX="-732" custLinFactNeighborY="-45209">
        <dgm:presLayoutVars>
          <dgm:bulletEnabled val="1"/>
        </dgm:presLayoutVars>
      </dgm:prSet>
      <dgm:spPr/>
      <dgm:t>
        <a:bodyPr/>
        <a:lstStyle/>
        <a:p>
          <a:endParaRPr lang="en-US"/>
        </a:p>
      </dgm:t>
    </dgm:pt>
    <dgm:pt modelId="{EAEC52AA-D05A-46A3-B1F8-789A314A9B9B}" type="pres">
      <dgm:prSet presAssocID="{7B102C6D-921B-4772-A7D6-3F08CD2897B7}" presName="spacing" presStyleCnt="0"/>
      <dgm:spPr/>
    </dgm:pt>
    <dgm:pt modelId="{D0A2ECA6-55DB-475F-A11C-E533192FBF52}" type="pres">
      <dgm:prSet presAssocID="{44576794-558A-4217-BFCC-73419D06303F}" presName="composite" presStyleCnt="0"/>
      <dgm:spPr/>
    </dgm:pt>
    <dgm:pt modelId="{66081657-B0C1-4EB9-BC8A-5425F8549CD1}" type="pres">
      <dgm:prSet presAssocID="{44576794-558A-4217-BFCC-73419D06303F}" presName="imgShp" presStyleLbl="fgImgPlace1" presStyleIdx="6" presStyleCnt="7" custLinFactNeighborX="282" custLinFactNeighborY="-83305"/>
      <dgm:spPr>
        <a:blipFill>
          <a:blip xmlns:r="http://schemas.openxmlformats.org/officeDocument/2006/relationships" r:embed="rId7" cstate="print">
            <a:extLst>
              <a:ext uri="{28A0092B-C50C-407E-A947-70E740481C1C}">
                <a14:useLocalDpi xmlns:a14="http://schemas.microsoft.com/office/drawing/2010/main" val="0"/>
              </a:ext>
            </a:extLst>
          </a:blip>
          <a:srcRect/>
          <a:stretch>
            <a:fillRect l="-25000" r="-25000"/>
          </a:stretch>
        </a:blipFill>
        <a:ln>
          <a:solidFill>
            <a:srgbClr val="0070C0"/>
          </a:solidFill>
        </a:ln>
      </dgm:spPr>
      <dgm:t>
        <a:bodyPr/>
        <a:lstStyle/>
        <a:p>
          <a:endParaRPr lang="fr-FR"/>
        </a:p>
      </dgm:t>
    </dgm:pt>
    <dgm:pt modelId="{221F76F8-B70C-45A8-9F95-9599BFE1CB79}" type="pres">
      <dgm:prSet presAssocID="{44576794-558A-4217-BFCC-73419D06303F}" presName="txShp" presStyleLbl="node1" presStyleIdx="6" presStyleCnt="7" custScaleX="100651" custScaleY="76547" custLinFactNeighborX="-732" custLinFactNeighborY="-80883">
        <dgm:presLayoutVars>
          <dgm:bulletEnabled val="1"/>
        </dgm:presLayoutVars>
      </dgm:prSet>
      <dgm:spPr/>
      <dgm:t>
        <a:bodyPr/>
        <a:lstStyle/>
        <a:p>
          <a:endParaRPr lang="fr-FR"/>
        </a:p>
      </dgm:t>
    </dgm:pt>
  </dgm:ptLst>
  <dgm:cxnLst>
    <dgm:cxn modelId="{9C8097BA-CDE3-474F-81B4-3EAEC6684A38}" type="presOf" srcId="{6FE4E936-F540-49F8-89B3-4F93D8A04D50}" destId="{89DC70CC-4187-4771-8D40-66496E413868}" srcOrd="0" destOrd="0" presId="urn:microsoft.com/office/officeart/2005/8/layout/vList3"/>
    <dgm:cxn modelId="{9FB620E7-C8A1-48B5-B5C4-75CA403BC873}" type="presOf" srcId="{A889CDD9-4B6A-4CBD-9DD4-58A14604E6D1}" destId="{E8F78F35-A30C-4D30-9168-68775CF62E6E}" srcOrd="0" destOrd="0" presId="urn:microsoft.com/office/officeart/2005/8/layout/vList3"/>
    <dgm:cxn modelId="{CA31CB22-09DE-4050-A8FA-FB8ABEE47C40}" srcId="{A889CDD9-4B6A-4CBD-9DD4-58A14604E6D1}" destId="{4E8728FB-DE6D-405A-8852-3463CF474CA7}" srcOrd="0" destOrd="0" parTransId="{6DEF7969-1B6F-46E0-BF48-63A4A4C51881}" sibTransId="{8F00CDEB-14F9-4B8C-B8E3-A099F2610816}"/>
    <dgm:cxn modelId="{07554582-CD3A-479F-81D9-64DD8DD09ABA}" type="presOf" srcId="{4E8728FB-DE6D-405A-8852-3463CF474CA7}" destId="{B876DE81-FA32-4AC1-85C2-FB117932CDAD}" srcOrd="0" destOrd="0" presId="urn:microsoft.com/office/officeart/2005/8/layout/vList3"/>
    <dgm:cxn modelId="{50F9F13B-EA23-46B1-920F-A7A009E23F10}" srcId="{A889CDD9-4B6A-4CBD-9DD4-58A14604E6D1}" destId="{5BBB6934-3165-4789-A539-C97B6A293C87}" srcOrd="4" destOrd="0" parTransId="{A4359FF8-1473-4C5F-96A1-82852CD469F9}" sibTransId="{5D967382-E97D-46D0-BC43-E1F03C20B9B7}"/>
    <dgm:cxn modelId="{B445AA95-381F-45E4-A406-0497A165ACBC}" srcId="{A889CDD9-4B6A-4CBD-9DD4-58A14604E6D1}" destId="{666611AF-31F4-4C98-B796-82B88EEF1DEA}" srcOrd="3" destOrd="0" parTransId="{E65A8D97-85A6-4B78-ABF0-6618741AB1F7}" sibTransId="{C9B1BDC7-D752-4756-8195-105F3E5A055D}"/>
    <dgm:cxn modelId="{B9A61EAF-FF1C-4EB1-901E-28D020ED6960}" type="presOf" srcId="{AB3CB6B8-7BDF-42E4-A96E-10A3B11F2781}" destId="{5E077B73-EB1E-4FF1-A9D0-8ADCCD456036}" srcOrd="0" destOrd="0" presId="urn:microsoft.com/office/officeart/2005/8/layout/vList3"/>
    <dgm:cxn modelId="{7B704F7B-D9D4-4EB3-8C13-A37CD6E15197}" type="presOf" srcId="{96D5BE9C-248E-48FC-810F-58439B9D16B2}" destId="{D6775379-2C0A-4AD2-A28C-2659F224D856}" srcOrd="0" destOrd="0" presId="urn:microsoft.com/office/officeart/2005/8/layout/vList3"/>
    <dgm:cxn modelId="{763B77A0-9F04-41EE-9774-9DBC6BBBED42}" type="presOf" srcId="{5BBB6934-3165-4789-A539-C97B6A293C87}" destId="{67DBC9B7-5927-4FBD-BC72-C59103F9E4FA}" srcOrd="0" destOrd="0" presId="urn:microsoft.com/office/officeart/2005/8/layout/vList3"/>
    <dgm:cxn modelId="{7EF5C113-2831-45B1-BE71-91DCFEE73451}" srcId="{A889CDD9-4B6A-4CBD-9DD4-58A14604E6D1}" destId="{96D5BE9C-248E-48FC-810F-58439B9D16B2}" srcOrd="2" destOrd="0" parTransId="{2403A07B-E3EB-4CA1-B073-08CBE6AE3492}" sibTransId="{A7A9526B-5207-4420-B4D7-CFED05F859EB}"/>
    <dgm:cxn modelId="{4AA3816C-653D-48AA-9C5B-CCACE65BAEC6}" srcId="{A889CDD9-4B6A-4CBD-9DD4-58A14604E6D1}" destId="{44576794-558A-4217-BFCC-73419D06303F}" srcOrd="6" destOrd="0" parTransId="{B4408E0F-B0A4-4487-8FB9-4A732D2E0388}" sibTransId="{E39906EC-2AF1-488E-8732-D13A08355A3F}"/>
    <dgm:cxn modelId="{788E6851-0A66-49EE-85D9-CC7930A04583}" type="presOf" srcId="{44576794-558A-4217-BFCC-73419D06303F}" destId="{221F76F8-B70C-45A8-9F95-9599BFE1CB79}" srcOrd="0" destOrd="0" presId="urn:microsoft.com/office/officeart/2005/8/layout/vList3"/>
    <dgm:cxn modelId="{9A32EA23-EBB3-4DF9-9D87-527F8DE07C8A}" srcId="{A889CDD9-4B6A-4CBD-9DD4-58A14604E6D1}" destId="{6FE4E936-F540-49F8-89B3-4F93D8A04D50}" srcOrd="1" destOrd="0" parTransId="{BCF561CA-B6CD-46A7-9114-7EFFA81DCB33}" sibTransId="{3004A7D3-618B-4008-A9AB-0C1C6D5317C5}"/>
    <dgm:cxn modelId="{C28D9D35-00B9-439C-84E7-D4C644AA61CF}" type="presOf" srcId="{666611AF-31F4-4C98-B796-82B88EEF1DEA}" destId="{EFB1CDF6-A5BD-4C25-B703-234078CE80CC}" srcOrd="0" destOrd="0" presId="urn:microsoft.com/office/officeart/2005/8/layout/vList3"/>
    <dgm:cxn modelId="{E1A7706C-59AE-4B8F-8A02-9CB4E450BF05}" srcId="{A889CDD9-4B6A-4CBD-9DD4-58A14604E6D1}" destId="{AB3CB6B8-7BDF-42E4-A96E-10A3B11F2781}" srcOrd="5" destOrd="0" parTransId="{1694C2F3-8DCD-4C97-8A2B-06128B443329}" sibTransId="{7B102C6D-921B-4772-A7D6-3F08CD2897B7}"/>
    <dgm:cxn modelId="{5A3D4437-2384-4462-B59A-63BF31754F65}" type="presParOf" srcId="{E8F78F35-A30C-4D30-9168-68775CF62E6E}" destId="{9403CB34-0509-4326-8999-4D04F80C7C8E}" srcOrd="0" destOrd="0" presId="urn:microsoft.com/office/officeart/2005/8/layout/vList3"/>
    <dgm:cxn modelId="{52165A45-C365-41BA-92CB-71189441239B}" type="presParOf" srcId="{9403CB34-0509-4326-8999-4D04F80C7C8E}" destId="{3C0FA593-3827-4CEE-BB4A-81A252B9ADFC}" srcOrd="0" destOrd="0" presId="urn:microsoft.com/office/officeart/2005/8/layout/vList3"/>
    <dgm:cxn modelId="{703A403A-3C51-4B13-98B1-1E3DFB2F1C06}" type="presParOf" srcId="{9403CB34-0509-4326-8999-4D04F80C7C8E}" destId="{B876DE81-FA32-4AC1-85C2-FB117932CDAD}" srcOrd="1" destOrd="0" presId="urn:microsoft.com/office/officeart/2005/8/layout/vList3"/>
    <dgm:cxn modelId="{9E8135EA-72B9-4E15-8275-C141B9EADA4C}" type="presParOf" srcId="{E8F78F35-A30C-4D30-9168-68775CF62E6E}" destId="{3E7F876B-FEBF-45E5-993D-2E2D9BC2F3B6}" srcOrd="1" destOrd="0" presId="urn:microsoft.com/office/officeart/2005/8/layout/vList3"/>
    <dgm:cxn modelId="{86BD925D-A7E3-4573-B6B4-E0676F2CDBAF}" type="presParOf" srcId="{E8F78F35-A30C-4D30-9168-68775CF62E6E}" destId="{B9B23543-12F2-4544-BF5F-3B900B74AEF1}" srcOrd="2" destOrd="0" presId="urn:microsoft.com/office/officeart/2005/8/layout/vList3"/>
    <dgm:cxn modelId="{CC686E22-47F1-487E-B554-E4233DD547D9}" type="presParOf" srcId="{B9B23543-12F2-4544-BF5F-3B900B74AEF1}" destId="{AE047287-D6D8-4CFC-92AD-FF3028FA8A7C}" srcOrd="0" destOrd="0" presId="urn:microsoft.com/office/officeart/2005/8/layout/vList3"/>
    <dgm:cxn modelId="{BFE40EF3-D3AA-4632-BD29-530C91A151AB}" type="presParOf" srcId="{B9B23543-12F2-4544-BF5F-3B900B74AEF1}" destId="{89DC70CC-4187-4771-8D40-66496E413868}" srcOrd="1" destOrd="0" presId="urn:microsoft.com/office/officeart/2005/8/layout/vList3"/>
    <dgm:cxn modelId="{686A031B-6CA7-4BA4-B9AF-E610BE457191}" type="presParOf" srcId="{E8F78F35-A30C-4D30-9168-68775CF62E6E}" destId="{42F99D8B-8BD0-4CEE-AEEC-8193550B9305}" srcOrd="3" destOrd="0" presId="urn:microsoft.com/office/officeart/2005/8/layout/vList3"/>
    <dgm:cxn modelId="{8BEEAF74-4C67-4D27-9823-36F65C0AE3D8}" type="presParOf" srcId="{E8F78F35-A30C-4D30-9168-68775CF62E6E}" destId="{F8092651-986A-4619-A02B-A5AF720BAFD5}" srcOrd="4" destOrd="0" presId="urn:microsoft.com/office/officeart/2005/8/layout/vList3"/>
    <dgm:cxn modelId="{E6FCCEB2-C5FB-4BE7-A64A-026E100C0DF9}" type="presParOf" srcId="{F8092651-986A-4619-A02B-A5AF720BAFD5}" destId="{01E39D9F-025D-43A8-A6E7-49CBA55469FB}" srcOrd="0" destOrd="0" presId="urn:microsoft.com/office/officeart/2005/8/layout/vList3"/>
    <dgm:cxn modelId="{0C24442B-4B4C-4A49-9F3F-F5732DA415E6}" type="presParOf" srcId="{F8092651-986A-4619-A02B-A5AF720BAFD5}" destId="{D6775379-2C0A-4AD2-A28C-2659F224D856}" srcOrd="1" destOrd="0" presId="urn:microsoft.com/office/officeart/2005/8/layout/vList3"/>
    <dgm:cxn modelId="{B86DFB3B-F844-4526-A2D0-69B02E192A23}" type="presParOf" srcId="{E8F78F35-A30C-4D30-9168-68775CF62E6E}" destId="{B416EE2D-058D-4054-8C0B-8EE10B2AC0E1}" srcOrd="5" destOrd="0" presId="urn:microsoft.com/office/officeart/2005/8/layout/vList3"/>
    <dgm:cxn modelId="{F70DD7B9-7977-4898-9E33-30A9EAE329CE}" type="presParOf" srcId="{E8F78F35-A30C-4D30-9168-68775CF62E6E}" destId="{0F9F9A6F-F181-4B61-BCAA-BC04D209C1BB}" srcOrd="6" destOrd="0" presId="urn:microsoft.com/office/officeart/2005/8/layout/vList3"/>
    <dgm:cxn modelId="{C60C2284-D729-4F64-9286-D0DA3AF56255}" type="presParOf" srcId="{0F9F9A6F-F181-4B61-BCAA-BC04D209C1BB}" destId="{D3DEE7CF-80E5-4440-9637-3F0D230E95F7}" srcOrd="0" destOrd="0" presId="urn:microsoft.com/office/officeart/2005/8/layout/vList3"/>
    <dgm:cxn modelId="{28DF65AB-06DD-415C-B8E5-AA9C4AF6F0CE}" type="presParOf" srcId="{0F9F9A6F-F181-4B61-BCAA-BC04D209C1BB}" destId="{EFB1CDF6-A5BD-4C25-B703-234078CE80CC}" srcOrd="1" destOrd="0" presId="urn:microsoft.com/office/officeart/2005/8/layout/vList3"/>
    <dgm:cxn modelId="{22A0AEA2-A75B-4D30-A7D0-AE3240E1ECF3}" type="presParOf" srcId="{E8F78F35-A30C-4D30-9168-68775CF62E6E}" destId="{5D9EB3B0-5D73-4CD9-8FE5-8ADD127EC227}" srcOrd="7" destOrd="0" presId="urn:microsoft.com/office/officeart/2005/8/layout/vList3"/>
    <dgm:cxn modelId="{2C8CC9F9-8E1E-4C35-B14D-51C150BFCDC5}" type="presParOf" srcId="{E8F78F35-A30C-4D30-9168-68775CF62E6E}" destId="{2D2BDC0A-3CF6-49EB-B90A-3384F9071D70}" srcOrd="8" destOrd="0" presId="urn:microsoft.com/office/officeart/2005/8/layout/vList3"/>
    <dgm:cxn modelId="{4C6416F4-8CD4-4274-AAC4-858CB45E72D5}" type="presParOf" srcId="{2D2BDC0A-3CF6-49EB-B90A-3384F9071D70}" destId="{F981A973-09E6-43BA-86A1-56A778ED3DE6}" srcOrd="0" destOrd="0" presId="urn:microsoft.com/office/officeart/2005/8/layout/vList3"/>
    <dgm:cxn modelId="{06A3AD61-4CF9-408A-9812-FF7320C08B2B}" type="presParOf" srcId="{2D2BDC0A-3CF6-49EB-B90A-3384F9071D70}" destId="{67DBC9B7-5927-4FBD-BC72-C59103F9E4FA}" srcOrd="1" destOrd="0" presId="urn:microsoft.com/office/officeart/2005/8/layout/vList3"/>
    <dgm:cxn modelId="{C93E5318-58AF-47E3-8AE7-A3915F92A549}" type="presParOf" srcId="{E8F78F35-A30C-4D30-9168-68775CF62E6E}" destId="{1F7E5353-5BC6-4998-A931-ACD383B13E03}" srcOrd="9" destOrd="0" presId="urn:microsoft.com/office/officeart/2005/8/layout/vList3"/>
    <dgm:cxn modelId="{A0C20D69-7D53-4BDF-8980-5F452FB122E8}" type="presParOf" srcId="{E8F78F35-A30C-4D30-9168-68775CF62E6E}" destId="{F3BF1B59-F5DD-4C4A-A67B-06F5AFA09442}" srcOrd="10" destOrd="0" presId="urn:microsoft.com/office/officeart/2005/8/layout/vList3"/>
    <dgm:cxn modelId="{270579F4-F9AB-4C99-A2C6-5DAB4BB6C6A4}" type="presParOf" srcId="{F3BF1B59-F5DD-4C4A-A67B-06F5AFA09442}" destId="{38FBB198-181D-450E-B38C-114739777A34}" srcOrd="0" destOrd="0" presId="urn:microsoft.com/office/officeart/2005/8/layout/vList3"/>
    <dgm:cxn modelId="{C721CD95-54A1-46B5-8EE4-1757A8FF7A04}" type="presParOf" srcId="{F3BF1B59-F5DD-4C4A-A67B-06F5AFA09442}" destId="{5E077B73-EB1E-4FF1-A9D0-8ADCCD456036}" srcOrd="1" destOrd="0" presId="urn:microsoft.com/office/officeart/2005/8/layout/vList3"/>
    <dgm:cxn modelId="{E47F2A94-C372-4FE0-9EA8-C7032AEE11D4}" type="presParOf" srcId="{E8F78F35-A30C-4D30-9168-68775CF62E6E}" destId="{EAEC52AA-D05A-46A3-B1F8-789A314A9B9B}" srcOrd="11" destOrd="0" presId="urn:microsoft.com/office/officeart/2005/8/layout/vList3"/>
    <dgm:cxn modelId="{BCCA3309-7E85-4F86-ADD8-43EB7EB48042}" type="presParOf" srcId="{E8F78F35-A30C-4D30-9168-68775CF62E6E}" destId="{D0A2ECA6-55DB-475F-A11C-E533192FBF52}" srcOrd="12" destOrd="0" presId="urn:microsoft.com/office/officeart/2005/8/layout/vList3"/>
    <dgm:cxn modelId="{FFC78265-1D6C-483E-B87D-838C23B3B976}" type="presParOf" srcId="{D0A2ECA6-55DB-475F-A11C-E533192FBF52}" destId="{66081657-B0C1-4EB9-BC8A-5425F8549CD1}" srcOrd="0" destOrd="0" presId="urn:microsoft.com/office/officeart/2005/8/layout/vList3"/>
    <dgm:cxn modelId="{776D2D86-167C-4162-808A-5B14521B51BB}" type="presParOf" srcId="{D0A2ECA6-55DB-475F-A11C-E533192FBF52}" destId="{221F76F8-B70C-45A8-9F95-9599BFE1CB79}" srcOrd="1" destOrd="0" presId="urn:microsoft.com/office/officeart/2005/8/layout/vList3"/>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C12C8BC-4958-4A15-A2CE-5414FAB59AD4}" type="doc">
      <dgm:prSet loTypeId="urn:microsoft.com/office/officeart/2005/8/layout/vList3#2" loCatId="list" qsTypeId="urn:microsoft.com/office/officeart/2005/8/quickstyle/simple1" qsCatId="simple" csTypeId="urn:microsoft.com/office/officeart/2005/8/colors/accent1_2" csCatId="accent1" phldr="1"/>
      <dgm:spPr/>
      <dgm:t>
        <a:bodyPr/>
        <a:lstStyle/>
        <a:p>
          <a:endParaRPr lang="en-US"/>
        </a:p>
      </dgm:t>
    </dgm:pt>
    <dgm:pt modelId="{6FC1EF89-E302-4679-8784-3289D12E9B35}">
      <dgm:prSet phldrT="[Text]" custT="1"/>
      <dgm:spPr>
        <a:solidFill>
          <a:srgbClr val="0070C0"/>
        </a:solidFill>
        <a:ln>
          <a:solidFill>
            <a:srgbClr val="0070C0"/>
          </a:solidFill>
        </a:ln>
      </dgm:spPr>
      <dgm:t>
        <a:bodyPr/>
        <a:lstStyle/>
        <a:p>
          <a:r>
            <a:rPr lang="en-US" altLang="en-US" sz="1600" b="1" noProof="0" dirty="0" smtClean="0"/>
            <a:t>Samoa</a:t>
          </a:r>
          <a:endParaRPr lang="en-US" sz="1300" b="1" noProof="0" dirty="0" smtClean="0"/>
        </a:p>
        <a:p>
          <a:r>
            <a:rPr lang="en-US" sz="1300" noProof="0" dirty="0" smtClean="0"/>
            <a:t>(Mars 2019)</a:t>
          </a:r>
          <a:endParaRPr lang="en-US" sz="1300" noProof="0" dirty="0"/>
        </a:p>
      </dgm:t>
    </dgm:pt>
    <dgm:pt modelId="{6C19DB7F-0AEE-4D4B-A54A-3B121BEB4127}" type="parTrans" cxnId="{D04CC56D-E9B2-4597-805C-DB6F1BA68093}">
      <dgm:prSet/>
      <dgm:spPr/>
      <dgm:t>
        <a:bodyPr/>
        <a:lstStyle/>
        <a:p>
          <a:endParaRPr lang="en-US" noProof="0" dirty="0"/>
        </a:p>
      </dgm:t>
    </dgm:pt>
    <dgm:pt modelId="{ACD6F965-DEE2-4A77-90EF-44BF4408A4FA}" type="sibTrans" cxnId="{D04CC56D-E9B2-4597-805C-DB6F1BA68093}">
      <dgm:prSet/>
      <dgm:spPr/>
      <dgm:t>
        <a:bodyPr/>
        <a:lstStyle/>
        <a:p>
          <a:endParaRPr lang="en-US" noProof="0" dirty="0"/>
        </a:p>
      </dgm:t>
    </dgm:pt>
    <dgm:pt modelId="{3DA16BEE-F90F-4242-999B-A5399890F852}">
      <dgm:prSet phldrT="[Text]" custT="1"/>
      <dgm:spPr>
        <a:solidFill>
          <a:srgbClr val="0070C0"/>
        </a:solidFill>
        <a:ln>
          <a:solidFill>
            <a:srgbClr val="0070C0"/>
          </a:solidFill>
        </a:ln>
      </dgm:spPr>
      <dgm:t>
        <a:bodyPr/>
        <a:lstStyle/>
        <a:p>
          <a:r>
            <a:rPr lang="en-US" altLang="en-US" sz="1600" b="1" noProof="0" dirty="0" smtClean="0"/>
            <a:t>Thaïlande</a:t>
          </a:r>
        </a:p>
        <a:p>
          <a:r>
            <a:rPr lang="en-US" sz="1300" noProof="0" dirty="0" smtClean="0"/>
            <a:t>(</a:t>
          </a:r>
          <a:r>
            <a:rPr lang="en-US" sz="1300" noProof="0" dirty="0" err="1" smtClean="0"/>
            <a:t>Novembre</a:t>
          </a:r>
          <a:r>
            <a:rPr lang="en-US" sz="1300" noProof="0" dirty="0" smtClean="0"/>
            <a:t> 2017)</a:t>
          </a:r>
          <a:endParaRPr lang="en-US" sz="1300" noProof="0" dirty="0"/>
        </a:p>
      </dgm:t>
    </dgm:pt>
    <dgm:pt modelId="{1261426B-0B6B-4F19-924F-5ACCC4B04BBA}" type="parTrans" cxnId="{5C2140FE-B948-4166-98F2-DD96D061236A}">
      <dgm:prSet/>
      <dgm:spPr/>
      <dgm:t>
        <a:bodyPr/>
        <a:lstStyle/>
        <a:p>
          <a:endParaRPr lang="en-US" noProof="0" dirty="0"/>
        </a:p>
      </dgm:t>
    </dgm:pt>
    <dgm:pt modelId="{74461194-422B-4022-99DC-67253D1F7281}" type="sibTrans" cxnId="{5C2140FE-B948-4166-98F2-DD96D061236A}">
      <dgm:prSet/>
      <dgm:spPr/>
      <dgm:t>
        <a:bodyPr/>
        <a:lstStyle/>
        <a:p>
          <a:endParaRPr lang="en-US" noProof="0" dirty="0"/>
        </a:p>
      </dgm:t>
    </dgm:pt>
    <dgm:pt modelId="{79CA5E5B-F920-4649-8901-4FCD7F8F3A19}">
      <dgm:prSet phldrT="[Text]" custT="1"/>
      <dgm:spPr>
        <a:solidFill>
          <a:srgbClr val="0070C0"/>
        </a:solidFill>
        <a:ln>
          <a:solidFill>
            <a:srgbClr val="0070C0"/>
          </a:solidFill>
        </a:ln>
      </dgm:spPr>
      <dgm:t>
        <a:bodyPr/>
        <a:lstStyle/>
        <a:p>
          <a:r>
            <a:rPr lang="en-US" altLang="en-US" sz="1600" b="1" noProof="0" dirty="0" smtClean="0"/>
            <a:t>Indonésie</a:t>
          </a:r>
          <a:endParaRPr lang="en-US" sz="1600" b="1" noProof="0" dirty="0" smtClean="0"/>
        </a:p>
        <a:p>
          <a:r>
            <a:rPr lang="en-US" sz="1300" noProof="0" dirty="0" smtClean="0"/>
            <a:t>(</a:t>
          </a:r>
          <a:r>
            <a:rPr lang="en-US" sz="1300" noProof="0" dirty="0" err="1" smtClean="0"/>
            <a:t>Janvier</a:t>
          </a:r>
          <a:r>
            <a:rPr lang="en-US" sz="1300" noProof="0" dirty="0" smtClean="0"/>
            <a:t> 2018)</a:t>
          </a:r>
          <a:endParaRPr lang="en-US" sz="1300" noProof="0" dirty="0"/>
        </a:p>
      </dgm:t>
    </dgm:pt>
    <dgm:pt modelId="{9B499EEB-F61F-4873-A8ED-F8909478D52C}" type="parTrans" cxnId="{80B5D4B7-BFC0-4609-9AFD-08A1123A22DD}">
      <dgm:prSet/>
      <dgm:spPr/>
      <dgm:t>
        <a:bodyPr/>
        <a:lstStyle/>
        <a:p>
          <a:endParaRPr lang="en-US" noProof="0" dirty="0"/>
        </a:p>
      </dgm:t>
    </dgm:pt>
    <dgm:pt modelId="{BA5913D7-58CA-444C-A87B-6BE4A5EBB4AB}" type="sibTrans" cxnId="{80B5D4B7-BFC0-4609-9AFD-08A1123A22DD}">
      <dgm:prSet/>
      <dgm:spPr/>
      <dgm:t>
        <a:bodyPr/>
        <a:lstStyle/>
        <a:p>
          <a:endParaRPr lang="en-US" noProof="0" dirty="0"/>
        </a:p>
      </dgm:t>
    </dgm:pt>
    <dgm:pt modelId="{9ACCB04D-2E8F-4C86-95FA-138457D279F0}">
      <dgm:prSet phldrT="[Text]" custT="1"/>
      <dgm:spPr>
        <a:solidFill>
          <a:srgbClr val="0070C0"/>
        </a:solidFill>
        <a:ln>
          <a:solidFill>
            <a:srgbClr val="0070C0"/>
          </a:solidFill>
        </a:ln>
      </dgm:spPr>
      <dgm:t>
        <a:bodyPr/>
        <a:lstStyle/>
        <a:p>
          <a:r>
            <a:rPr lang="en-US" altLang="en-US" sz="1600" b="1" noProof="0" dirty="0" smtClean="0"/>
            <a:t>Canada</a:t>
          </a:r>
        </a:p>
        <a:p>
          <a:r>
            <a:rPr lang="en-US" sz="1300" noProof="0" dirty="0" smtClean="0"/>
            <a:t>(</a:t>
          </a:r>
          <a:r>
            <a:rPr lang="en-US" sz="1300" noProof="0" dirty="0" err="1" smtClean="0"/>
            <a:t>Juin</a:t>
          </a:r>
          <a:r>
            <a:rPr lang="en-US" sz="1300" noProof="0" dirty="0" smtClean="0"/>
            <a:t> 2019)</a:t>
          </a:r>
          <a:endParaRPr lang="en-US" sz="1300" noProof="0" dirty="0"/>
        </a:p>
      </dgm:t>
    </dgm:pt>
    <dgm:pt modelId="{8ED4C1AE-5311-45CD-A880-5BCBCD726F84}" type="parTrans" cxnId="{DB9727E5-1055-45C5-8A21-CBDA337088A8}">
      <dgm:prSet/>
      <dgm:spPr/>
      <dgm:t>
        <a:bodyPr/>
        <a:lstStyle/>
        <a:p>
          <a:endParaRPr lang="en-US" noProof="0" dirty="0"/>
        </a:p>
      </dgm:t>
    </dgm:pt>
    <dgm:pt modelId="{ABDB332F-718F-43F9-A379-FD2D9A747CE4}" type="sibTrans" cxnId="{DB9727E5-1055-45C5-8A21-CBDA337088A8}">
      <dgm:prSet/>
      <dgm:spPr/>
      <dgm:t>
        <a:bodyPr/>
        <a:lstStyle/>
        <a:p>
          <a:endParaRPr lang="en-US" noProof="0" dirty="0"/>
        </a:p>
      </dgm:t>
    </dgm:pt>
    <dgm:pt modelId="{B39DD02B-E7A0-4F0E-A45E-97ED259D572A}">
      <dgm:prSet phldrT="[Text]" custT="1"/>
      <dgm:spPr>
        <a:solidFill>
          <a:srgbClr val="0070C0"/>
        </a:solidFill>
        <a:ln>
          <a:solidFill>
            <a:srgbClr val="0070C0"/>
          </a:solidFill>
        </a:ln>
      </dgm:spPr>
      <dgm:t>
        <a:bodyPr/>
        <a:lstStyle/>
        <a:p>
          <a:r>
            <a:rPr lang="en-US" altLang="en-US" sz="1600" b="1" noProof="0" dirty="0" smtClean="0"/>
            <a:t>Malawi</a:t>
          </a:r>
          <a:endParaRPr lang="en-US" altLang="en-US" sz="1300" b="1" noProof="0" dirty="0" smtClean="0"/>
        </a:p>
        <a:p>
          <a:r>
            <a:rPr lang="en-US" sz="1300" noProof="0" dirty="0" smtClean="0"/>
            <a:t>(</a:t>
          </a:r>
          <a:r>
            <a:rPr lang="en-US" sz="1300" noProof="0" dirty="0" err="1" smtClean="0"/>
            <a:t>Décembre</a:t>
          </a:r>
          <a:r>
            <a:rPr lang="en-US" sz="1300" noProof="0" dirty="0" smtClean="0"/>
            <a:t> 2018)</a:t>
          </a:r>
          <a:endParaRPr lang="en-US" sz="1300" noProof="0" dirty="0"/>
        </a:p>
      </dgm:t>
    </dgm:pt>
    <dgm:pt modelId="{3B1CBE56-7EF5-4423-8D09-9FAE794A6D2C}" type="parTrans" cxnId="{D89C170F-DADF-4F18-8936-CD78A1BAFACB}">
      <dgm:prSet/>
      <dgm:spPr/>
      <dgm:t>
        <a:bodyPr/>
        <a:lstStyle/>
        <a:p>
          <a:endParaRPr lang="en-US" noProof="0" dirty="0"/>
        </a:p>
      </dgm:t>
    </dgm:pt>
    <dgm:pt modelId="{92FEE6B8-85E9-4027-96BA-D6C1BD947794}" type="sibTrans" cxnId="{D89C170F-DADF-4F18-8936-CD78A1BAFACB}">
      <dgm:prSet/>
      <dgm:spPr/>
      <dgm:t>
        <a:bodyPr/>
        <a:lstStyle/>
        <a:p>
          <a:endParaRPr lang="en-US" noProof="0" dirty="0"/>
        </a:p>
      </dgm:t>
    </dgm:pt>
    <dgm:pt modelId="{D28428F5-B636-408B-BA1D-9EE2F2BC7526}">
      <dgm:prSet phldrT="[Text]" custT="1"/>
      <dgm:spPr>
        <a:solidFill>
          <a:srgbClr val="0070C0"/>
        </a:solidFill>
        <a:ln>
          <a:solidFill>
            <a:srgbClr val="0070C0"/>
          </a:solidFill>
        </a:ln>
      </dgm:spPr>
      <dgm:t>
        <a:bodyPr/>
        <a:lstStyle/>
        <a:p>
          <a:r>
            <a:rPr lang="en-US" altLang="en-US" sz="1600" b="1" noProof="0" dirty="0" smtClean="0"/>
            <a:t>Afghanistan</a:t>
          </a:r>
        </a:p>
        <a:p>
          <a:r>
            <a:rPr lang="en-US" sz="1300" noProof="0" dirty="0" smtClean="0"/>
            <a:t>(</a:t>
          </a:r>
          <a:r>
            <a:rPr lang="en-US" sz="1300" noProof="0" dirty="0" err="1" smtClean="0"/>
            <a:t>Juin</a:t>
          </a:r>
          <a:r>
            <a:rPr lang="en-US" sz="1300" noProof="0" dirty="0" smtClean="0"/>
            <a:t> 2018)</a:t>
          </a:r>
          <a:endParaRPr lang="en-US" sz="1300" noProof="0" dirty="0"/>
        </a:p>
      </dgm:t>
    </dgm:pt>
    <dgm:pt modelId="{8D56F055-AF78-4A33-8005-C218A768F24B}" type="parTrans" cxnId="{0C9310E4-69FF-44D8-9A14-2E230B58FF31}">
      <dgm:prSet/>
      <dgm:spPr/>
      <dgm:t>
        <a:bodyPr/>
        <a:lstStyle/>
        <a:p>
          <a:endParaRPr lang="en-US" noProof="0" dirty="0"/>
        </a:p>
      </dgm:t>
    </dgm:pt>
    <dgm:pt modelId="{250550E9-5A01-4F91-8935-F150C8A011C7}" type="sibTrans" cxnId="{0C9310E4-69FF-44D8-9A14-2E230B58FF31}">
      <dgm:prSet/>
      <dgm:spPr/>
      <dgm:t>
        <a:bodyPr/>
        <a:lstStyle/>
        <a:p>
          <a:endParaRPr lang="en-US" noProof="0" dirty="0"/>
        </a:p>
      </dgm:t>
    </dgm:pt>
    <dgm:pt modelId="{ECFFE03C-B6F6-43B9-B7AE-6403EC4D8C41}" type="pres">
      <dgm:prSet presAssocID="{5C12C8BC-4958-4A15-A2CE-5414FAB59AD4}" presName="linearFlow" presStyleCnt="0">
        <dgm:presLayoutVars>
          <dgm:dir/>
          <dgm:resizeHandles val="exact"/>
        </dgm:presLayoutVars>
      </dgm:prSet>
      <dgm:spPr/>
      <dgm:t>
        <a:bodyPr/>
        <a:lstStyle/>
        <a:p>
          <a:endParaRPr lang="en-US"/>
        </a:p>
      </dgm:t>
    </dgm:pt>
    <dgm:pt modelId="{109982E8-72FF-4667-A75D-4C119CD52298}" type="pres">
      <dgm:prSet presAssocID="{D28428F5-B636-408B-BA1D-9EE2F2BC7526}" presName="composite" presStyleCnt="0"/>
      <dgm:spPr/>
    </dgm:pt>
    <dgm:pt modelId="{05CF628F-642B-48C0-9507-DA14A2F02730}" type="pres">
      <dgm:prSet presAssocID="{D28428F5-B636-408B-BA1D-9EE2F2BC7526}" presName="imgShp" presStyleLbl="fgImgPlace1" presStyleIdx="0" presStyleCnt="6" custScaleX="97933" custLinFactY="40998" custLinFactNeighborX="-12062" custLinFactNeighborY="100000"/>
      <dgm:spPr>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a:ln>
          <a:solidFill>
            <a:srgbClr val="0070C0"/>
          </a:solidFill>
        </a:ln>
      </dgm:spPr>
      <dgm:t>
        <a:bodyPr/>
        <a:lstStyle/>
        <a:p>
          <a:endParaRPr lang="en-US"/>
        </a:p>
      </dgm:t>
    </dgm:pt>
    <dgm:pt modelId="{2481FA18-5898-4583-B107-1B159CA260B8}" type="pres">
      <dgm:prSet presAssocID="{D28428F5-B636-408B-BA1D-9EE2F2BC7526}" presName="txShp" presStyleLbl="node1" presStyleIdx="0" presStyleCnt="6" custScaleX="112636" custScaleY="98144" custLinFactY="41085" custLinFactNeighborX="-3255" custLinFactNeighborY="100000">
        <dgm:presLayoutVars>
          <dgm:bulletEnabled val="1"/>
        </dgm:presLayoutVars>
      </dgm:prSet>
      <dgm:spPr/>
      <dgm:t>
        <a:bodyPr/>
        <a:lstStyle/>
        <a:p>
          <a:endParaRPr lang="en-US"/>
        </a:p>
      </dgm:t>
    </dgm:pt>
    <dgm:pt modelId="{E1AA2A58-37DD-4E61-AB1C-BA55B5BD9B06}" type="pres">
      <dgm:prSet presAssocID="{250550E9-5A01-4F91-8935-F150C8A011C7}" presName="spacing" presStyleCnt="0"/>
      <dgm:spPr/>
    </dgm:pt>
    <dgm:pt modelId="{49D6BAE2-5ED6-4E6B-88CF-09D12F7029A4}" type="pres">
      <dgm:prSet presAssocID="{9ACCB04D-2E8F-4C86-95FA-138457D279F0}" presName="composite" presStyleCnt="0"/>
      <dgm:spPr/>
    </dgm:pt>
    <dgm:pt modelId="{F22DE3B7-1F90-4C77-BC22-3471BA137C44}" type="pres">
      <dgm:prSet presAssocID="{9ACCB04D-2E8F-4C86-95FA-138457D279F0}" presName="imgShp" presStyleLbl="fgImgPlace1" presStyleIdx="1" presStyleCnt="6" custScaleX="101518" custScaleY="100089" custLinFactY="-13935" custLinFactNeighborX="-6289" custLinFactNeighborY="-100000"/>
      <dgm:spPr>
        <a:blipFill>
          <a:blip xmlns:r="http://schemas.openxmlformats.org/officeDocument/2006/relationships" r:embed="rId2">
            <a:extLst>
              <a:ext uri="{28A0092B-C50C-407E-A947-70E740481C1C}">
                <a14:useLocalDpi xmlns:a14="http://schemas.microsoft.com/office/drawing/2010/main" val="0"/>
              </a:ext>
            </a:extLst>
          </a:blip>
          <a:srcRect/>
          <a:stretch>
            <a:fillRect l="-24000" r="-24000"/>
          </a:stretch>
        </a:blipFill>
        <a:ln>
          <a:solidFill>
            <a:srgbClr val="0070C0"/>
          </a:solidFill>
        </a:ln>
      </dgm:spPr>
      <dgm:t>
        <a:bodyPr/>
        <a:lstStyle/>
        <a:p>
          <a:endParaRPr lang="en-US"/>
        </a:p>
      </dgm:t>
    </dgm:pt>
    <dgm:pt modelId="{64278C8D-F963-4E7B-BB74-4B7547AFEF89}" type="pres">
      <dgm:prSet presAssocID="{9ACCB04D-2E8F-4C86-95FA-138457D279F0}" presName="txShp" presStyleLbl="node1" presStyleIdx="1" presStyleCnt="6" custScaleX="109364" custScaleY="100019" custLinFactY="-18813" custLinFactNeighborX="-2886" custLinFactNeighborY="-100000">
        <dgm:presLayoutVars>
          <dgm:bulletEnabled val="1"/>
        </dgm:presLayoutVars>
      </dgm:prSet>
      <dgm:spPr/>
      <dgm:t>
        <a:bodyPr/>
        <a:lstStyle/>
        <a:p>
          <a:endParaRPr lang="en-US"/>
        </a:p>
      </dgm:t>
    </dgm:pt>
    <dgm:pt modelId="{31056F9A-8B24-4349-9A04-DC0F17D7C695}" type="pres">
      <dgm:prSet presAssocID="{ABDB332F-718F-43F9-A379-FD2D9A747CE4}" presName="spacing" presStyleCnt="0"/>
      <dgm:spPr/>
    </dgm:pt>
    <dgm:pt modelId="{2D2CD991-9D01-479A-8D54-F98F264A19C1}" type="pres">
      <dgm:prSet presAssocID="{B39DD02B-E7A0-4F0E-A45E-97ED259D572A}" presName="composite" presStyleCnt="0"/>
      <dgm:spPr/>
    </dgm:pt>
    <dgm:pt modelId="{9DCBEB74-FA54-4FD5-8735-0931DFA2DF3B}" type="pres">
      <dgm:prSet presAssocID="{B39DD02B-E7A0-4F0E-A45E-97ED259D572A}" presName="imgShp" presStyleLbl="fgImgPlace1" presStyleIdx="2" presStyleCnt="6" custScaleX="98067" custScaleY="98067" custLinFactNeighborX="-18335" custLinFactNeighborY="4102"/>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25000" r="-25000"/>
          </a:stretch>
        </a:blipFill>
        <a:ln>
          <a:solidFill>
            <a:srgbClr val="0070C0"/>
          </a:solidFill>
        </a:ln>
      </dgm:spPr>
      <dgm:t>
        <a:bodyPr/>
        <a:lstStyle/>
        <a:p>
          <a:endParaRPr lang="en-US"/>
        </a:p>
      </dgm:t>
    </dgm:pt>
    <dgm:pt modelId="{34E5793E-A4A2-44BC-8120-C43EE18B8B1A}" type="pres">
      <dgm:prSet presAssocID="{B39DD02B-E7A0-4F0E-A45E-97ED259D572A}" presName="txShp" presStyleLbl="node1" presStyleIdx="2" presStyleCnt="6" custScaleX="116011" custLinFactNeighborX="-3672" custLinFactNeighborY="10960">
        <dgm:presLayoutVars>
          <dgm:bulletEnabled val="1"/>
        </dgm:presLayoutVars>
      </dgm:prSet>
      <dgm:spPr/>
      <dgm:t>
        <a:bodyPr/>
        <a:lstStyle/>
        <a:p>
          <a:endParaRPr lang="en-US"/>
        </a:p>
      </dgm:t>
    </dgm:pt>
    <dgm:pt modelId="{9A1D65ED-4D55-4FDE-AB38-4CC23E257FE9}" type="pres">
      <dgm:prSet presAssocID="{92FEE6B8-85E9-4027-96BA-D6C1BD947794}" presName="spacing" presStyleCnt="0"/>
      <dgm:spPr/>
    </dgm:pt>
    <dgm:pt modelId="{AE9B2347-A6E2-479A-B9DF-AAD816D450A4}" type="pres">
      <dgm:prSet presAssocID="{6FC1EF89-E302-4679-8784-3289D12E9B35}" presName="composite" presStyleCnt="0"/>
      <dgm:spPr/>
    </dgm:pt>
    <dgm:pt modelId="{C6C7A08A-EA14-41FD-9B4E-C4FA1D303659}" type="pres">
      <dgm:prSet presAssocID="{6FC1EF89-E302-4679-8784-3289D12E9B35}" presName="imgShp" presStyleLbl="fgImgPlace1" presStyleIdx="3" presStyleCnt="6" custLinFactNeighborX="-25285" custLinFactNeighborY="-122"/>
      <dgm:spPr>
        <a:blipFill>
          <a:blip xmlns:r="http://schemas.openxmlformats.org/officeDocument/2006/relationships" r:embed="rId4">
            <a:extLst>
              <a:ext uri="{28A0092B-C50C-407E-A947-70E740481C1C}">
                <a14:useLocalDpi xmlns:a14="http://schemas.microsoft.com/office/drawing/2010/main" val="0"/>
              </a:ext>
            </a:extLst>
          </a:blip>
          <a:srcRect/>
          <a:stretch>
            <a:fillRect l="-50000" r="-50000"/>
          </a:stretch>
        </a:blipFill>
        <a:ln>
          <a:solidFill>
            <a:srgbClr val="0070C0"/>
          </a:solidFill>
        </a:ln>
      </dgm:spPr>
      <dgm:t>
        <a:bodyPr/>
        <a:lstStyle/>
        <a:p>
          <a:endParaRPr lang="en-US"/>
        </a:p>
      </dgm:t>
    </dgm:pt>
    <dgm:pt modelId="{8CFD5564-BFCC-4045-BD3E-8EA04CD08A43}" type="pres">
      <dgm:prSet presAssocID="{6FC1EF89-E302-4679-8784-3289D12E9B35}" presName="txShp" presStyleLbl="node1" presStyleIdx="3" presStyleCnt="6" custScaleX="110409" custLinFactNeighborX="-2026" custLinFactNeighborY="7756">
        <dgm:presLayoutVars>
          <dgm:bulletEnabled val="1"/>
        </dgm:presLayoutVars>
      </dgm:prSet>
      <dgm:spPr/>
      <dgm:t>
        <a:bodyPr/>
        <a:lstStyle/>
        <a:p>
          <a:endParaRPr lang="en-US"/>
        </a:p>
      </dgm:t>
    </dgm:pt>
    <dgm:pt modelId="{6032FF6F-6130-4D32-B230-F54ECBBF64A3}" type="pres">
      <dgm:prSet presAssocID="{ACD6F965-DEE2-4A77-90EF-44BF4408A4FA}" presName="spacing" presStyleCnt="0"/>
      <dgm:spPr/>
    </dgm:pt>
    <dgm:pt modelId="{F30C904A-44EC-4042-BB15-0D219775442C}" type="pres">
      <dgm:prSet presAssocID="{3DA16BEE-F90F-4242-999B-A5399890F852}" presName="composite" presStyleCnt="0"/>
      <dgm:spPr/>
    </dgm:pt>
    <dgm:pt modelId="{2E2C6BCB-DB56-4970-8A69-AFACAD91DE31}" type="pres">
      <dgm:prSet presAssocID="{3DA16BEE-F90F-4242-999B-A5399890F852}" presName="imgShp" presStyleLbl="fgImgPlace1" presStyleIdx="4" presStyleCnt="6" custLinFactY="29940" custLinFactNeighborX="-25285" custLinFactNeighborY="100000"/>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l="-25000" r="-25000"/>
          </a:stretch>
        </a:blipFill>
        <a:ln>
          <a:solidFill>
            <a:srgbClr val="0070C0"/>
          </a:solidFill>
        </a:ln>
      </dgm:spPr>
      <dgm:t>
        <a:bodyPr/>
        <a:lstStyle/>
        <a:p>
          <a:endParaRPr lang="en-US"/>
        </a:p>
      </dgm:t>
    </dgm:pt>
    <dgm:pt modelId="{86E2AC1F-8A57-4DEB-8784-371974879DBF}" type="pres">
      <dgm:prSet presAssocID="{3DA16BEE-F90F-4242-999B-A5399890F852}" presName="txShp" presStyleLbl="node1" presStyleIdx="4" presStyleCnt="6" custScaleX="110409" custLinFactY="20094" custLinFactNeighborX="-1928" custLinFactNeighborY="100000">
        <dgm:presLayoutVars>
          <dgm:bulletEnabled val="1"/>
        </dgm:presLayoutVars>
      </dgm:prSet>
      <dgm:spPr/>
      <dgm:t>
        <a:bodyPr/>
        <a:lstStyle/>
        <a:p>
          <a:endParaRPr lang="en-US"/>
        </a:p>
      </dgm:t>
    </dgm:pt>
    <dgm:pt modelId="{021C1F64-E6D0-4AFF-A1E2-89DF2F3F2F29}" type="pres">
      <dgm:prSet presAssocID="{74461194-422B-4022-99DC-67253D1F7281}" presName="spacing" presStyleCnt="0"/>
      <dgm:spPr/>
    </dgm:pt>
    <dgm:pt modelId="{C5DE037A-58E1-4036-BFD9-A7D67CD872D6}" type="pres">
      <dgm:prSet presAssocID="{79CA5E5B-F920-4649-8901-4FCD7F8F3A19}" presName="composite" presStyleCnt="0"/>
      <dgm:spPr/>
    </dgm:pt>
    <dgm:pt modelId="{00E81C8D-C607-4590-AA70-B5DDF3D3EA39}" type="pres">
      <dgm:prSet presAssocID="{79CA5E5B-F920-4649-8901-4FCD7F8F3A19}" presName="imgShp" presStyleLbl="fgImgPlace1" presStyleIdx="5" presStyleCnt="6" custLinFactY="-31875" custLinFactNeighborX="-25224" custLinFactNeighborY="-100000"/>
      <dgm:spPr>
        <a:blipFill>
          <a:blip xmlns:r="http://schemas.openxmlformats.org/officeDocument/2006/relationships" r:embed="rId6">
            <a:extLst>
              <a:ext uri="{28A0092B-C50C-407E-A947-70E740481C1C}">
                <a14:useLocalDpi xmlns:a14="http://schemas.microsoft.com/office/drawing/2010/main" val="0"/>
              </a:ext>
            </a:extLst>
          </a:blip>
          <a:srcRect/>
          <a:stretch>
            <a:fillRect l="-25000" r="-25000"/>
          </a:stretch>
        </a:blipFill>
        <a:ln>
          <a:solidFill>
            <a:srgbClr val="0070C0"/>
          </a:solidFill>
        </a:ln>
      </dgm:spPr>
      <dgm:t>
        <a:bodyPr/>
        <a:lstStyle/>
        <a:p>
          <a:endParaRPr lang="en-US"/>
        </a:p>
      </dgm:t>
    </dgm:pt>
    <dgm:pt modelId="{FBE582A4-B574-4BF5-9EFC-2F1DC14A8D71}" type="pres">
      <dgm:prSet presAssocID="{79CA5E5B-F920-4649-8901-4FCD7F8F3A19}" presName="txShp" presStyleLbl="node1" presStyleIdx="5" presStyleCnt="6" custScaleX="110466" custLinFactY="-33340" custLinFactNeighborX="-1983" custLinFactNeighborY="-100000">
        <dgm:presLayoutVars>
          <dgm:bulletEnabled val="1"/>
        </dgm:presLayoutVars>
      </dgm:prSet>
      <dgm:spPr/>
      <dgm:t>
        <a:bodyPr/>
        <a:lstStyle/>
        <a:p>
          <a:endParaRPr lang="en-US"/>
        </a:p>
      </dgm:t>
    </dgm:pt>
  </dgm:ptLst>
  <dgm:cxnLst>
    <dgm:cxn modelId="{0C9310E4-69FF-44D8-9A14-2E230B58FF31}" srcId="{5C12C8BC-4958-4A15-A2CE-5414FAB59AD4}" destId="{D28428F5-B636-408B-BA1D-9EE2F2BC7526}" srcOrd="0" destOrd="0" parTransId="{8D56F055-AF78-4A33-8005-C218A768F24B}" sibTransId="{250550E9-5A01-4F91-8935-F150C8A011C7}"/>
    <dgm:cxn modelId="{2068881B-07DB-4B8C-875F-83FD6C165861}" type="presOf" srcId="{9ACCB04D-2E8F-4C86-95FA-138457D279F0}" destId="{64278C8D-F963-4E7B-BB74-4B7547AFEF89}" srcOrd="0" destOrd="0" presId="urn:microsoft.com/office/officeart/2005/8/layout/vList3#2"/>
    <dgm:cxn modelId="{D293C49B-5922-47C8-82C7-803ACE1B93F6}" type="presOf" srcId="{6FC1EF89-E302-4679-8784-3289D12E9B35}" destId="{8CFD5564-BFCC-4045-BD3E-8EA04CD08A43}" srcOrd="0" destOrd="0" presId="urn:microsoft.com/office/officeart/2005/8/layout/vList3#2"/>
    <dgm:cxn modelId="{231EC62D-836A-43BD-8F43-FD65B8FD0FEB}" type="presOf" srcId="{D28428F5-B636-408B-BA1D-9EE2F2BC7526}" destId="{2481FA18-5898-4583-B107-1B159CA260B8}" srcOrd="0" destOrd="0" presId="urn:microsoft.com/office/officeart/2005/8/layout/vList3#2"/>
    <dgm:cxn modelId="{422E90A9-A561-4390-BE1D-F3EF4E6BE449}" type="presOf" srcId="{5C12C8BC-4958-4A15-A2CE-5414FAB59AD4}" destId="{ECFFE03C-B6F6-43B9-B7AE-6403EC4D8C41}" srcOrd="0" destOrd="0" presId="urn:microsoft.com/office/officeart/2005/8/layout/vList3#2"/>
    <dgm:cxn modelId="{C99D687D-131E-428F-8ACD-1350DCAA76BD}" type="presOf" srcId="{79CA5E5B-F920-4649-8901-4FCD7F8F3A19}" destId="{FBE582A4-B574-4BF5-9EFC-2F1DC14A8D71}" srcOrd="0" destOrd="0" presId="urn:microsoft.com/office/officeart/2005/8/layout/vList3#2"/>
    <dgm:cxn modelId="{1EF267B3-EE27-4A7D-BE09-C74672C92EF8}" type="presOf" srcId="{3DA16BEE-F90F-4242-999B-A5399890F852}" destId="{86E2AC1F-8A57-4DEB-8784-371974879DBF}" srcOrd="0" destOrd="0" presId="urn:microsoft.com/office/officeart/2005/8/layout/vList3#2"/>
    <dgm:cxn modelId="{80B5D4B7-BFC0-4609-9AFD-08A1123A22DD}" srcId="{5C12C8BC-4958-4A15-A2CE-5414FAB59AD4}" destId="{79CA5E5B-F920-4649-8901-4FCD7F8F3A19}" srcOrd="5" destOrd="0" parTransId="{9B499EEB-F61F-4873-A8ED-F8909478D52C}" sibTransId="{BA5913D7-58CA-444C-A87B-6BE4A5EBB4AB}"/>
    <dgm:cxn modelId="{D89C170F-DADF-4F18-8936-CD78A1BAFACB}" srcId="{5C12C8BC-4958-4A15-A2CE-5414FAB59AD4}" destId="{B39DD02B-E7A0-4F0E-A45E-97ED259D572A}" srcOrd="2" destOrd="0" parTransId="{3B1CBE56-7EF5-4423-8D09-9FAE794A6D2C}" sibTransId="{92FEE6B8-85E9-4027-96BA-D6C1BD947794}"/>
    <dgm:cxn modelId="{3B54D29C-3B8F-42A0-90DB-A7D34B0BA157}" type="presOf" srcId="{B39DD02B-E7A0-4F0E-A45E-97ED259D572A}" destId="{34E5793E-A4A2-44BC-8120-C43EE18B8B1A}" srcOrd="0" destOrd="0" presId="urn:microsoft.com/office/officeart/2005/8/layout/vList3#2"/>
    <dgm:cxn modelId="{D04CC56D-E9B2-4597-805C-DB6F1BA68093}" srcId="{5C12C8BC-4958-4A15-A2CE-5414FAB59AD4}" destId="{6FC1EF89-E302-4679-8784-3289D12E9B35}" srcOrd="3" destOrd="0" parTransId="{6C19DB7F-0AEE-4D4B-A54A-3B121BEB4127}" sibTransId="{ACD6F965-DEE2-4A77-90EF-44BF4408A4FA}"/>
    <dgm:cxn modelId="{DB9727E5-1055-45C5-8A21-CBDA337088A8}" srcId="{5C12C8BC-4958-4A15-A2CE-5414FAB59AD4}" destId="{9ACCB04D-2E8F-4C86-95FA-138457D279F0}" srcOrd="1" destOrd="0" parTransId="{8ED4C1AE-5311-45CD-A880-5BCBCD726F84}" sibTransId="{ABDB332F-718F-43F9-A379-FD2D9A747CE4}"/>
    <dgm:cxn modelId="{5C2140FE-B948-4166-98F2-DD96D061236A}" srcId="{5C12C8BC-4958-4A15-A2CE-5414FAB59AD4}" destId="{3DA16BEE-F90F-4242-999B-A5399890F852}" srcOrd="4" destOrd="0" parTransId="{1261426B-0B6B-4F19-924F-5ACCC4B04BBA}" sibTransId="{74461194-422B-4022-99DC-67253D1F7281}"/>
    <dgm:cxn modelId="{6FD7E305-0309-4171-B18D-018C889480C3}" type="presParOf" srcId="{ECFFE03C-B6F6-43B9-B7AE-6403EC4D8C41}" destId="{109982E8-72FF-4667-A75D-4C119CD52298}" srcOrd="0" destOrd="0" presId="urn:microsoft.com/office/officeart/2005/8/layout/vList3#2"/>
    <dgm:cxn modelId="{F54084A7-BBD6-4E51-A396-E22B00B9CA47}" type="presParOf" srcId="{109982E8-72FF-4667-A75D-4C119CD52298}" destId="{05CF628F-642B-48C0-9507-DA14A2F02730}" srcOrd="0" destOrd="0" presId="urn:microsoft.com/office/officeart/2005/8/layout/vList3#2"/>
    <dgm:cxn modelId="{1932A253-B329-4D61-A4A3-798489D5C997}" type="presParOf" srcId="{109982E8-72FF-4667-A75D-4C119CD52298}" destId="{2481FA18-5898-4583-B107-1B159CA260B8}" srcOrd="1" destOrd="0" presId="urn:microsoft.com/office/officeart/2005/8/layout/vList3#2"/>
    <dgm:cxn modelId="{2B4ED02C-7C28-49D3-9196-DB0445DC48DB}" type="presParOf" srcId="{ECFFE03C-B6F6-43B9-B7AE-6403EC4D8C41}" destId="{E1AA2A58-37DD-4E61-AB1C-BA55B5BD9B06}" srcOrd="1" destOrd="0" presId="urn:microsoft.com/office/officeart/2005/8/layout/vList3#2"/>
    <dgm:cxn modelId="{2D440BA6-FCA2-4258-83DA-B606BC1F4344}" type="presParOf" srcId="{ECFFE03C-B6F6-43B9-B7AE-6403EC4D8C41}" destId="{49D6BAE2-5ED6-4E6B-88CF-09D12F7029A4}" srcOrd="2" destOrd="0" presId="urn:microsoft.com/office/officeart/2005/8/layout/vList3#2"/>
    <dgm:cxn modelId="{26AF1DA2-3756-4005-AACB-DAFB74E9161C}" type="presParOf" srcId="{49D6BAE2-5ED6-4E6B-88CF-09D12F7029A4}" destId="{F22DE3B7-1F90-4C77-BC22-3471BA137C44}" srcOrd="0" destOrd="0" presId="urn:microsoft.com/office/officeart/2005/8/layout/vList3#2"/>
    <dgm:cxn modelId="{005DF1FA-6D09-460E-8F12-7E58EE5F8070}" type="presParOf" srcId="{49D6BAE2-5ED6-4E6B-88CF-09D12F7029A4}" destId="{64278C8D-F963-4E7B-BB74-4B7547AFEF89}" srcOrd="1" destOrd="0" presId="urn:microsoft.com/office/officeart/2005/8/layout/vList3#2"/>
    <dgm:cxn modelId="{CCB61DA0-BBF3-4B78-BC4E-B26BDDAE5C67}" type="presParOf" srcId="{ECFFE03C-B6F6-43B9-B7AE-6403EC4D8C41}" destId="{31056F9A-8B24-4349-9A04-DC0F17D7C695}" srcOrd="3" destOrd="0" presId="urn:microsoft.com/office/officeart/2005/8/layout/vList3#2"/>
    <dgm:cxn modelId="{65831FCA-8106-495F-9336-0450CB64BC21}" type="presParOf" srcId="{ECFFE03C-B6F6-43B9-B7AE-6403EC4D8C41}" destId="{2D2CD991-9D01-479A-8D54-F98F264A19C1}" srcOrd="4" destOrd="0" presId="urn:microsoft.com/office/officeart/2005/8/layout/vList3#2"/>
    <dgm:cxn modelId="{0776442F-DA82-434E-BF37-6ED5AA1C47E5}" type="presParOf" srcId="{2D2CD991-9D01-479A-8D54-F98F264A19C1}" destId="{9DCBEB74-FA54-4FD5-8735-0931DFA2DF3B}" srcOrd="0" destOrd="0" presId="urn:microsoft.com/office/officeart/2005/8/layout/vList3#2"/>
    <dgm:cxn modelId="{9C34700B-4140-4439-9D07-F13DFE0C405E}" type="presParOf" srcId="{2D2CD991-9D01-479A-8D54-F98F264A19C1}" destId="{34E5793E-A4A2-44BC-8120-C43EE18B8B1A}" srcOrd="1" destOrd="0" presId="urn:microsoft.com/office/officeart/2005/8/layout/vList3#2"/>
    <dgm:cxn modelId="{22236C60-2792-4248-AAE4-40C248F03638}" type="presParOf" srcId="{ECFFE03C-B6F6-43B9-B7AE-6403EC4D8C41}" destId="{9A1D65ED-4D55-4FDE-AB38-4CC23E257FE9}" srcOrd="5" destOrd="0" presId="urn:microsoft.com/office/officeart/2005/8/layout/vList3#2"/>
    <dgm:cxn modelId="{F7DDC029-1BD6-40F7-8DB8-139AEF5BE318}" type="presParOf" srcId="{ECFFE03C-B6F6-43B9-B7AE-6403EC4D8C41}" destId="{AE9B2347-A6E2-479A-B9DF-AAD816D450A4}" srcOrd="6" destOrd="0" presId="urn:microsoft.com/office/officeart/2005/8/layout/vList3#2"/>
    <dgm:cxn modelId="{C0FBEF31-8690-4606-A87C-0A398B512315}" type="presParOf" srcId="{AE9B2347-A6E2-479A-B9DF-AAD816D450A4}" destId="{C6C7A08A-EA14-41FD-9B4E-C4FA1D303659}" srcOrd="0" destOrd="0" presId="urn:microsoft.com/office/officeart/2005/8/layout/vList3#2"/>
    <dgm:cxn modelId="{FADEAA6A-EA79-407F-A169-C3E1BD4D06B0}" type="presParOf" srcId="{AE9B2347-A6E2-479A-B9DF-AAD816D450A4}" destId="{8CFD5564-BFCC-4045-BD3E-8EA04CD08A43}" srcOrd="1" destOrd="0" presId="urn:microsoft.com/office/officeart/2005/8/layout/vList3#2"/>
    <dgm:cxn modelId="{1C7B74BE-A088-40C3-BBC6-5BD09CFC0E92}" type="presParOf" srcId="{ECFFE03C-B6F6-43B9-B7AE-6403EC4D8C41}" destId="{6032FF6F-6130-4D32-B230-F54ECBBF64A3}" srcOrd="7" destOrd="0" presId="urn:microsoft.com/office/officeart/2005/8/layout/vList3#2"/>
    <dgm:cxn modelId="{B9BCA6DE-A1F8-4D61-9D35-3AC2251F7456}" type="presParOf" srcId="{ECFFE03C-B6F6-43B9-B7AE-6403EC4D8C41}" destId="{F30C904A-44EC-4042-BB15-0D219775442C}" srcOrd="8" destOrd="0" presId="urn:microsoft.com/office/officeart/2005/8/layout/vList3#2"/>
    <dgm:cxn modelId="{DFF8B2B5-5D40-4766-9581-B7B6F064DF92}" type="presParOf" srcId="{F30C904A-44EC-4042-BB15-0D219775442C}" destId="{2E2C6BCB-DB56-4970-8A69-AFACAD91DE31}" srcOrd="0" destOrd="0" presId="urn:microsoft.com/office/officeart/2005/8/layout/vList3#2"/>
    <dgm:cxn modelId="{49A30E7C-15D5-47E3-889C-7E7BD5BB8F96}" type="presParOf" srcId="{F30C904A-44EC-4042-BB15-0D219775442C}" destId="{86E2AC1F-8A57-4DEB-8784-371974879DBF}" srcOrd="1" destOrd="0" presId="urn:microsoft.com/office/officeart/2005/8/layout/vList3#2"/>
    <dgm:cxn modelId="{3850648F-5AA6-4608-9135-E935BC79AFEE}" type="presParOf" srcId="{ECFFE03C-B6F6-43B9-B7AE-6403EC4D8C41}" destId="{021C1F64-E6D0-4AFF-A1E2-89DF2F3F2F29}" srcOrd="9" destOrd="0" presId="urn:microsoft.com/office/officeart/2005/8/layout/vList3#2"/>
    <dgm:cxn modelId="{77A19F80-6585-4D08-95AA-2C5CBAE2D08F}" type="presParOf" srcId="{ECFFE03C-B6F6-43B9-B7AE-6403EC4D8C41}" destId="{C5DE037A-58E1-4036-BFD9-A7D67CD872D6}" srcOrd="10" destOrd="0" presId="urn:microsoft.com/office/officeart/2005/8/layout/vList3#2"/>
    <dgm:cxn modelId="{2999F364-ABC5-43C3-A45B-9F0E17B70CB3}" type="presParOf" srcId="{C5DE037A-58E1-4036-BFD9-A7D67CD872D6}" destId="{00E81C8D-C607-4590-AA70-B5DDF3D3EA39}" srcOrd="0" destOrd="0" presId="urn:microsoft.com/office/officeart/2005/8/layout/vList3#2"/>
    <dgm:cxn modelId="{C84FD633-4115-4DB5-B0FF-3C9FDC05FD4D}" type="presParOf" srcId="{C5DE037A-58E1-4036-BFD9-A7D67CD872D6}" destId="{FBE582A4-B574-4BF5-9EFC-2F1DC14A8D71}" srcOrd="1" destOrd="0" presId="urn:microsoft.com/office/officeart/2005/8/layout/vList3#2"/>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C12C8BC-4958-4A15-A2CE-5414FAB59AD4}" type="doc">
      <dgm:prSet loTypeId="urn:microsoft.com/office/officeart/2005/8/layout/vList3#2" loCatId="list" qsTypeId="urn:microsoft.com/office/officeart/2005/8/quickstyle/simple1" qsCatId="simple" csTypeId="urn:microsoft.com/office/officeart/2005/8/colors/accent1_2" csCatId="accent1" phldr="1"/>
      <dgm:spPr/>
      <dgm:t>
        <a:bodyPr/>
        <a:lstStyle/>
        <a:p>
          <a:endParaRPr lang="en-US"/>
        </a:p>
      </dgm:t>
    </dgm:pt>
    <dgm:pt modelId="{6FC1EF89-E302-4679-8784-3289D12E9B35}">
      <dgm:prSet phldrT="[Text]" custT="1"/>
      <dgm:spPr>
        <a:solidFill>
          <a:srgbClr val="0070C0"/>
        </a:solidFill>
        <a:ln>
          <a:solidFill>
            <a:srgbClr val="0070C0"/>
          </a:solidFill>
        </a:ln>
      </dgm:spPr>
      <dgm:t>
        <a:bodyPr/>
        <a:lstStyle/>
        <a:p>
          <a:pPr>
            <a:spcAft>
              <a:spcPct val="35000"/>
            </a:spcAft>
          </a:pPr>
          <a:endParaRPr lang="en-US" altLang="en-US" sz="600" dirty="0" smtClean="0"/>
        </a:p>
        <a:p>
          <a:pPr>
            <a:spcAft>
              <a:spcPts val="0"/>
            </a:spcAft>
          </a:pPr>
          <a:r>
            <a:rPr lang="en-US" altLang="en-US" sz="1200" dirty="0" smtClean="0"/>
            <a:t>R.P.D. de </a:t>
          </a:r>
          <a:r>
            <a:rPr lang="en-US" altLang="en-US" sz="1200" dirty="0" err="1" smtClean="0"/>
            <a:t>Corée</a:t>
          </a:r>
          <a:endParaRPr lang="en-US" altLang="en-US" sz="1200" dirty="0" smtClean="0"/>
        </a:p>
        <a:p>
          <a:pPr>
            <a:spcAft>
              <a:spcPts val="0"/>
            </a:spcAft>
          </a:pPr>
          <a:r>
            <a:rPr lang="en-US" sz="1200" dirty="0" smtClean="0"/>
            <a:t>(13 </a:t>
          </a:r>
          <a:r>
            <a:rPr lang="en-US" sz="1200" dirty="0" err="1" smtClean="0"/>
            <a:t>juin</a:t>
          </a:r>
          <a:r>
            <a:rPr lang="en-US" sz="1200" dirty="0" smtClean="0"/>
            <a:t> 2016)</a:t>
          </a:r>
        </a:p>
        <a:p>
          <a:pPr>
            <a:spcAft>
              <a:spcPct val="35000"/>
            </a:spcAft>
          </a:pPr>
          <a:endParaRPr lang="en-US" sz="600" dirty="0"/>
        </a:p>
      </dgm:t>
    </dgm:pt>
    <dgm:pt modelId="{6C19DB7F-0AEE-4D4B-A54A-3B121BEB4127}" type="parTrans" cxnId="{D04CC56D-E9B2-4597-805C-DB6F1BA68093}">
      <dgm:prSet/>
      <dgm:spPr/>
      <dgm:t>
        <a:bodyPr/>
        <a:lstStyle/>
        <a:p>
          <a:endParaRPr lang="en-US"/>
        </a:p>
      </dgm:t>
    </dgm:pt>
    <dgm:pt modelId="{ACD6F965-DEE2-4A77-90EF-44BF4408A4FA}" type="sibTrans" cxnId="{D04CC56D-E9B2-4597-805C-DB6F1BA68093}">
      <dgm:prSet/>
      <dgm:spPr/>
      <dgm:t>
        <a:bodyPr/>
        <a:lstStyle/>
        <a:p>
          <a:endParaRPr lang="en-US"/>
        </a:p>
      </dgm:t>
    </dgm:pt>
    <dgm:pt modelId="{9ACCB04D-2E8F-4C86-95FA-138457D279F0}">
      <dgm:prSet phldrT="[Text]" custT="1"/>
      <dgm:spPr>
        <a:solidFill>
          <a:srgbClr val="0070C0"/>
        </a:solidFill>
        <a:ln>
          <a:solidFill>
            <a:srgbClr val="0070C0"/>
          </a:solidFill>
        </a:ln>
      </dgm:spPr>
      <dgm:t>
        <a:bodyPr/>
        <a:lstStyle/>
        <a:p>
          <a:pPr>
            <a:spcAft>
              <a:spcPct val="35000"/>
            </a:spcAft>
          </a:pPr>
          <a:endParaRPr lang="fr-CH" sz="600" dirty="0" smtClean="0"/>
        </a:p>
        <a:p>
          <a:pPr>
            <a:spcAft>
              <a:spcPts val="0"/>
            </a:spcAft>
          </a:pPr>
          <a:r>
            <a:rPr lang="fr-CH" sz="1200" dirty="0" smtClean="0"/>
            <a:t>Cambodge</a:t>
          </a:r>
        </a:p>
        <a:p>
          <a:pPr>
            <a:spcAft>
              <a:spcPts val="0"/>
            </a:spcAft>
          </a:pPr>
          <a:r>
            <a:rPr lang="fr-CH" sz="1200" dirty="0" smtClean="0"/>
            <a:t>(25 novembre 2016)</a:t>
          </a:r>
          <a:endParaRPr lang="en-US" sz="1200" dirty="0" smtClean="0"/>
        </a:p>
        <a:p>
          <a:pPr>
            <a:spcAft>
              <a:spcPct val="35000"/>
            </a:spcAft>
          </a:pPr>
          <a:endParaRPr lang="en-US" sz="600" dirty="0"/>
        </a:p>
      </dgm:t>
    </dgm:pt>
    <dgm:pt modelId="{8ED4C1AE-5311-45CD-A880-5BCBCD726F84}" type="parTrans" cxnId="{DB9727E5-1055-45C5-8A21-CBDA337088A8}">
      <dgm:prSet/>
      <dgm:spPr/>
      <dgm:t>
        <a:bodyPr/>
        <a:lstStyle/>
        <a:p>
          <a:endParaRPr lang="en-US"/>
        </a:p>
      </dgm:t>
    </dgm:pt>
    <dgm:pt modelId="{ABDB332F-718F-43F9-A379-FD2D9A747CE4}" type="sibTrans" cxnId="{DB9727E5-1055-45C5-8A21-CBDA337088A8}">
      <dgm:prSet/>
      <dgm:spPr/>
      <dgm:t>
        <a:bodyPr/>
        <a:lstStyle/>
        <a:p>
          <a:endParaRPr lang="en-US"/>
        </a:p>
      </dgm:t>
    </dgm:pt>
    <dgm:pt modelId="{B39DD02B-E7A0-4F0E-A45E-97ED259D572A}">
      <dgm:prSet phldrT="[Text]" custT="1"/>
      <dgm:spPr>
        <a:solidFill>
          <a:srgbClr val="0070C0"/>
        </a:solidFill>
        <a:ln>
          <a:solidFill>
            <a:srgbClr val="0070C0"/>
          </a:solidFill>
        </a:ln>
      </dgm:spPr>
      <dgm:t>
        <a:bodyPr/>
        <a:lstStyle/>
        <a:p>
          <a:pPr>
            <a:spcAft>
              <a:spcPts val="0"/>
            </a:spcAft>
          </a:pPr>
          <a:r>
            <a:rPr lang="en-US" sz="1200" dirty="0" err="1" smtClean="0"/>
            <a:t>Royaume-Uni</a:t>
          </a:r>
          <a:endParaRPr lang="en-US" sz="1200" dirty="0" smtClean="0"/>
        </a:p>
        <a:p>
          <a:pPr>
            <a:spcAft>
              <a:spcPts val="0"/>
            </a:spcAft>
          </a:pPr>
          <a:r>
            <a:rPr lang="en-US" sz="1200" dirty="0" smtClean="0"/>
            <a:t>(13 mars 2018)</a:t>
          </a:r>
          <a:endParaRPr lang="en-US" sz="1200" dirty="0"/>
        </a:p>
      </dgm:t>
    </dgm:pt>
    <dgm:pt modelId="{3B1CBE56-7EF5-4423-8D09-9FAE794A6D2C}" type="parTrans" cxnId="{D89C170F-DADF-4F18-8936-CD78A1BAFACB}">
      <dgm:prSet/>
      <dgm:spPr/>
      <dgm:t>
        <a:bodyPr/>
        <a:lstStyle/>
        <a:p>
          <a:endParaRPr lang="en-US"/>
        </a:p>
      </dgm:t>
    </dgm:pt>
    <dgm:pt modelId="{92FEE6B8-85E9-4027-96BA-D6C1BD947794}" type="sibTrans" cxnId="{D89C170F-DADF-4F18-8936-CD78A1BAFACB}">
      <dgm:prSet/>
      <dgm:spPr/>
      <dgm:t>
        <a:bodyPr/>
        <a:lstStyle/>
        <a:p>
          <a:endParaRPr lang="en-US"/>
        </a:p>
      </dgm:t>
    </dgm:pt>
    <dgm:pt modelId="{D28428F5-B636-408B-BA1D-9EE2F2BC7526}">
      <dgm:prSet phldrT="[Text]" custT="1"/>
      <dgm:spPr>
        <a:solidFill>
          <a:srgbClr val="0070C0"/>
        </a:solidFill>
        <a:ln>
          <a:solidFill>
            <a:srgbClr val="0070C0"/>
          </a:solidFill>
        </a:ln>
      </dgm:spPr>
      <dgm:t>
        <a:bodyPr/>
        <a:lstStyle/>
        <a:p>
          <a:pPr>
            <a:spcAft>
              <a:spcPts val="0"/>
            </a:spcAft>
          </a:pPr>
          <a:endParaRPr lang="en-US" altLang="en-US" sz="1050" dirty="0" smtClean="0"/>
        </a:p>
        <a:p>
          <a:pPr>
            <a:spcAft>
              <a:spcPts val="0"/>
            </a:spcAft>
          </a:pPr>
          <a:r>
            <a:rPr lang="en-US" altLang="en-US" sz="1200" dirty="0" err="1" smtClean="0"/>
            <a:t>Fédération</a:t>
          </a:r>
          <a:r>
            <a:rPr lang="en-US" altLang="en-US" sz="1200" dirty="0" smtClean="0"/>
            <a:t> de </a:t>
          </a:r>
          <a:r>
            <a:rPr lang="en-US" altLang="en-US" sz="1200" dirty="0" err="1" smtClean="0"/>
            <a:t>Russie</a:t>
          </a:r>
          <a:endParaRPr lang="en-US" altLang="en-US" sz="1200" dirty="0" smtClean="0"/>
        </a:p>
        <a:p>
          <a:pPr>
            <a:spcAft>
              <a:spcPts val="0"/>
            </a:spcAft>
          </a:pPr>
          <a:r>
            <a:rPr lang="en-US" sz="1200" dirty="0" smtClean="0"/>
            <a:t>(30 </a:t>
          </a:r>
          <a:r>
            <a:rPr lang="en-US" sz="1200" dirty="0" err="1" smtClean="0"/>
            <a:t>novembre</a:t>
          </a:r>
          <a:r>
            <a:rPr lang="en-US" sz="1200" dirty="0" smtClean="0"/>
            <a:t> 2017)</a:t>
          </a:r>
        </a:p>
        <a:p>
          <a:pPr>
            <a:spcAft>
              <a:spcPct val="35000"/>
            </a:spcAft>
          </a:pPr>
          <a:endParaRPr lang="en-US" sz="800" dirty="0"/>
        </a:p>
      </dgm:t>
    </dgm:pt>
    <dgm:pt modelId="{8D56F055-AF78-4A33-8005-C218A768F24B}" type="parTrans" cxnId="{0C9310E4-69FF-44D8-9A14-2E230B58FF31}">
      <dgm:prSet/>
      <dgm:spPr/>
      <dgm:t>
        <a:bodyPr/>
        <a:lstStyle/>
        <a:p>
          <a:endParaRPr lang="en-US"/>
        </a:p>
      </dgm:t>
    </dgm:pt>
    <dgm:pt modelId="{250550E9-5A01-4F91-8935-F150C8A011C7}" type="sibTrans" cxnId="{0C9310E4-69FF-44D8-9A14-2E230B58FF31}">
      <dgm:prSet/>
      <dgm:spPr/>
      <dgm:t>
        <a:bodyPr/>
        <a:lstStyle/>
        <a:p>
          <a:endParaRPr lang="en-US"/>
        </a:p>
      </dgm:t>
    </dgm:pt>
    <dgm:pt modelId="{1CA59CA8-7FA1-446F-A4A5-1650F56BF5DD}">
      <dgm:prSet phldrT="[Text]" custT="1"/>
      <dgm:spPr>
        <a:solidFill>
          <a:srgbClr val="0070C0"/>
        </a:solidFill>
        <a:ln>
          <a:solidFill>
            <a:srgbClr val="0070C0"/>
          </a:solidFill>
        </a:ln>
      </dgm:spPr>
      <dgm:t>
        <a:bodyPr/>
        <a:lstStyle/>
        <a:p>
          <a:r>
            <a:rPr lang="en-US" sz="1200" dirty="0" smtClean="0"/>
            <a:t>Canada </a:t>
          </a:r>
          <a:br>
            <a:rPr lang="en-US" sz="1200" dirty="0" smtClean="0"/>
          </a:br>
          <a:r>
            <a:rPr lang="en-US" sz="1200" dirty="0" smtClean="0"/>
            <a:t>(16 </a:t>
          </a:r>
          <a:r>
            <a:rPr lang="en-US" sz="1200" dirty="0" err="1" smtClean="0"/>
            <a:t>juillet</a:t>
          </a:r>
          <a:r>
            <a:rPr lang="en-US" sz="1200" dirty="0" smtClean="0"/>
            <a:t> 2018)</a:t>
          </a:r>
          <a:endParaRPr lang="en-US" sz="1200" dirty="0"/>
        </a:p>
      </dgm:t>
    </dgm:pt>
    <dgm:pt modelId="{4FE0B8BE-D757-4514-96C2-49C59497ABF7}" type="parTrans" cxnId="{F2FD7F85-8F2E-4D78-BC38-0BE03E6EAF80}">
      <dgm:prSet/>
      <dgm:spPr/>
      <dgm:t>
        <a:bodyPr/>
        <a:lstStyle/>
        <a:p>
          <a:endParaRPr lang="en-US"/>
        </a:p>
      </dgm:t>
    </dgm:pt>
    <dgm:pt modelId="{0A17AE40-AFAD-4C7C-9CF7-032AB253FBAF}" type="sibTrans" cxnId="{F2FD7F85-8F2E-4D78-BC38-0BE03E6EAF80}">
      <dgm:prSet/>
      <dgm:spPr/>
      <dgm:t>
        <a:bodyPr/>
        <a:lstStyle/>
        <a:p>
          <a:endParaRPr lang="en-US"/>
        </a:p>
      </dgm:t>
    </dgm:pt>
    <dgm:pt modelId="{876BE81E-9544-4245-A2C3-4878FDEEF75B}">
      <dgm:prSet phldrT="[Text]" custT="1"/>
      <dgm:spPr>
        <a:solidFill>
          <a:srgbClr val="0070C0"/>
        </a:solidFill>
        <a:ln>
          <a:solidFill>
            <a:srgbClr val="0070C0"/>
          </a:solidFill>
        </a:ln>
      </dgm:spPr>
      <dgm:t>
        <a:bodyPr/>
        <a:lstStyle/>
        <a:p>
          <a:r>
            <a:rPr lang="en-US" sz="1200" dirty="0" err="1" smtClean="0"/>
            <a:t>Bélize</a:t>
          </a:r>
          <a:r>
            <a:rPr lang="en-US" sz="1200" dirty="0" smtClean="0"/>
            <a:t/>
          </a:r>
          <a:br>
            <a:rPr lang="en-US" sz="1200" dirty="0" smtClean="0"/>
          </a:br>
          <a:r>
            <a:rPr lang="en-US" sz="1200" dirty="0" smtClean="0"/>
            <a:t>(9 </a:t>
          </a:r>
          <a:r>
            <a:rPr lang="en-US" sz="1200" dirty="0" err="1" smtClean="0"/>
            <a:t>novembre</a:t>
          </a:r>
          <a:r>
            <a:rPr lang="en-US" sz="1200" dirty="0" smtClean="0"/>
            <a:t> 2018)</a:t>
          </a:r>
          <a:endParaRPr lang="en-US" sz="1200" dirty="0"/>
        </a:p>
      </dgm:t>
    </dgm:pt>
    <dgm:pt modelId="{460A5212-5529-48F2-A25B-C4ABE2B65806}" type="sibTrans" cxnId="{A2B29460-85CD-4853-848E-B986D9210440}">
      <dgm:prSet/>
      <dgm:spPr/>
      <dgm:t>
        <a:bodyPr/>
        <a:lstStyle/>
        <a:p>
          <a:endParaRPr lang="en-US"/>
        </a:p>
      </dgm:t>
    </dgm:pt>
    <dgm:pt modelId="{DD43D07D-39F4-42C7-8B1D-F03BEF64012B}" type="parTrans" cxnId="{A2B29460-85CD-4853-848E-B986D9210440}">
      <dgm:prSet/>
      <dgm:spPr/>
      <dgm:t>
        <a:bodyPr/>
        <a:lstStyle/>
        <a:p>
          <a:endParaRPr lang="en-US"/>
        </a:p>
      </dgm:t>
    </dgm:pt>
    <dgm:pt modelId="{27E3F7F8-008F-4448-8AAD-C2F744609DB5}">
      <dgm:prSet phldrT="[Text]" custT="1"/>
      <dgm:spPr>
        <a:solidFill>
          <a:srgbClr val="0070C0"/>
        </a:solidFill>
        <a:ln>
          <a:solidFill>
            <a:srgbClr val="0070C0"/>
          </a:solidFill>
        </a:ln>
      </dgm:spPr>
      <dgm:t>
        <a:bodyPr/>
        <a:lstStyle/>
        <a:p>
          <a:r>
            <a:rPr lang="en-US" sz="1200" dirty="0" smtClean="0"/>
            <a:t>Union Benelux</a:t>
          </a:r>
          <a:br>
            <a:rPr lang="en-US" sz="1200" dirty="0" smtClean="0"/>
          </a:br>
          <a:r>
            <a:rPr lang="en-US" sz="1200" dirty="0" smtClean="0"/>
            <a:t>(18 </a:t>
          </a:r>
          <a:r>
            <a:rPr lang="en-US" sz="1200" dirty="0" err="1" smtClean="0"/>
            <a:t>décembre</a:t>
          </a:r>
          <a:r>
            <a:rPr lang="en-US" sz="1200" dirty="0" smtClean="0"/>
            <a:t> 2018)</a:t>
          </a:r>
          <a:endParaRPr lang="en-US" sz="1200" dirty="0"/>
        </a:p>
      </dgm:t>
    </dgm:pt>
    <dgm:pt modelId="{7D3CD6AA-2B2B-441C-93D7-EC545A250AE2}" type="parTrans" cxnId="{CC733CF2-1C0E-4C16-9278-8FDEB9724500}">
      <dgm:prSet/>
      <dgm:spPr/>
      <dgm:t>
        <a:bodyPr/>
        <a:lstStyle/>
        <a:p>
          <a:endParaRPr lang="en-US"/>
        </a:p>
      </dgm:t>
    </dgm:pt>
    <dgm:pt modelId="{4A59A44A-5092-42B9-90C6-5840E134933B}" type="sibTrans" cxnId="{CC733CF2-1C0E-4C16-9278-8FDEB9724500}">
      <dgm:prSet/>
      <dgm:spPr/>
      <dgm:t>
        <a:bodyPr/>
        <a:lstStyle/>
        <a:p>
          <a:endParaRPr lang="en-US"/>
        </a:p>
      </dgm:t>
    </dgm:pt>
    <dgm:pt modelId="{D2C04364-70EB-431A-ADA7-717C756341E1}">
      <dgm:prSet phldrT="[Text]" custT="1"/>
      <dgm:spPr>
        <a:solidFill>
          <a:srgbClr val="0070C0"/>
        </a:solidFill>
        <a:ln>
          <a:solidFill>
            <a:srgbClr val="0070C0"/>
          </a:solidFill>
        </a:ln>
      </dgm:spPr>
      <dgm:t>
        <a:bodyPr/>
        <a:lstStyle/>
        <a:p>
          <a:r>
            <a:rPr lang="en-US" sz="1200" dirty="0" smtClean="0"/>
            <a:t>Saint-Marin </a:t>
          </a:r>
          <a:endParaRPr lang="en-US" sz="1200" dirty="0" smtClean="0">
            <a:latin typeface="Arial" panose="020B0604020202020204" pitchFamily="34" charset="0"/>
            <a:cs typeface="Arial" panose="020B0604020202020204" pitchFamily="34" charset="0"/>
          </a:endParaRPr>
        </a:p>
        <a:p>
          <a:r>
            <a:rPr lang="en-US" sz="1200" dirty="0" smtClean="0">
              <a:latin typeface="Arial" panose="020B0604020202020204" pitchFamily="34" charset="0"/>
              <a:cs typeface="Arial" panose="020B0604020202020204" pitchFamily="34" charset="0"/>
            </a:rPr>
            <a:t>(26 </a:t>
          </a:r>
          <a:r>
            <a:rPr lang="en-US" sz="1200" dirty="0" err="1" smtClean="0">
              <a:latin typeface="Arial" panose="020B0604020202020204" pitchFamily="34" charset="0"/>
              <a:cs typeface="Arial" panose="020B0604020202020204" pitchFamily="34" charset="0"/>
            </a:rPr>
            <a:t>octobre</a:t>
          </a:r>
          <a:r>
            <a:rPr lang="en-US" sz="1200" dirty="0" smtClean="0">
              <a:latin typeface="Arial" panose="020B0604020202020204" pitchFamily="34" charset="0"/>
              <a:cs typeface="Arial" panose="020B0604020202020204" pitchFamily="34" charset="0"/>
            </a:rPr>
            <a:t> 2018)</a:t>
          </a:r>
          <a:endParaRPr lang="en-US" sz="1200" dirty="0"/>
        </a:p>
      </dgm:t>
    </dgm:pt>
    <dgm:pt modelId="{252CA7AD-CBA0-4AB9-87F9-65B93710D57D}" type="parTrans" cxnId="{042033E4-77AA-4DFB-AD7F-8EFBEBBC39AC}">
      <dgm:prSet/>
      <dgm:spPr/>
      <dgm:t>
        <a:bodyPr/>
        <a:lstStyle/>
        <a:p>
          <a:endParaRPr lang="en-US"/>
        </a:p>
      </dgm:t>
    </dgm:pt>
    <dgm:pt modelId="{2BAE5449-D199-48A2-94DE-495329FF2C82}" type="sibTrans" cxnId="{042033E4-77AA-4DFB-AD7F-8EFBEBBC39AC}">
      <dgm:prSet/>
      <dgm:spPr/>
      <dgm:t>
        <a:bodyPr/>
        <a:lstStyle/>
        <a:p>
          <a:endParaRPr lang="en-US"/>
        </a:p>
      </dgm:t>
    </dgm:pt>
    <dgm:pt modelId="{ECFFE03C-B6F6-43B9-B7AE-6403EC4D8C41}" type="pres">
      <dgm:prSet presAssocID="{5C12C8BC-4958-4A15-A2CE-5414FAB59AD4}" presName="linearFlow" presStyleCnt="0">
        <dgm:presLayoutVars>
          <dgm:dir/>
          <dgm:resizeHandles val="exact"/>
        </dgm:presLayoutVars>
      </dgm:prSet>
      <dgm:spPr/>
      <dgm:t>
        <a:bodyPr/>
        <a:lstStyle/>
        <a:p>
          <a:endParaRPr lang="en-US"/>
        </a:p>
      </dgm:t>
    </dgm:pt>
    <dgm:pt modelId="{7A9464C0-A89E-481F-BA41-B7ECF39784B8}" type="pres">
      <dgm:prSet presAssocID="{876BE81E-9544-4245-A2C3-4878FDEEF75B}" presName="composite" presStyleCnt="0"/>
      <dgm:spPr/>
    </dgm:pt>
    <dgm:pt modelId="{B04BE88C-D6FC-4131-BC66-9D58445F039B}" type="pres">
      <dgm:prSet presAssocID="{876BE81E-9544-4245-A2C3-4878FDEEF75B}" presName="imgShp" presStyleLbl="fgImgPlace1" presStyleIdx="0" presStyleCnt="8" custScaleX="125835" custScaleY="125835" custLinFactNeighborX="-38840" custLinFactNeighborY="7685"/>
      <dgm:spPr>
        <a:blipFill rotWithShape="1">
          <a:blip xmlns:r="http://schemas.openxmlformats.org/officeDocument/2006/relationships" r:embed="rId1"/>
          <a:stretch>
            <a:fillRect/>
          </a:stretch>
        </a:blipFill>
      </dgm:spPr>
      <dgm:t>
        <a:bodyPr/>
        <a:lstStyle/>
        <a:p>
          <a:endParaRPr lang="en-US"/>
        </a:p>
      </dgm:t>
    </dgm:pt>
    <dgm:pt modelId="{479FBA64-E001-43CE-A9A1-ACA079F69D66}" type="pres">
      <dgm:prSet presAssocID="{876BE81E-9544-4245-A2C3-4878FDEEF75B}" presName="txShp" presStyleLbl="node1" presStyleIdx="0" presStyleCnt="8" custScaleX="110132" custScaleY="108773" custLinFactNeighborX="-870">
        <dgm:presLayoutVars>
          <dgm:bulletEnabled val="1"/>
        </dgm:presLayoutVars>
      </dgm:prSet>
      <dgm:spPr/>
      <dgm:t>
        <a:bodyPr/>
        <a:lstStyle/>
        <a:p>
          <a:endParaRPr lang="en-US"/>
        </a:p>
      </dgm:t>
    </dgm:pt>
    <dgm:pt modelId="{ED53224D-BB17-4CF4-9445-3B808446088F}" type="pres">
      <dgm:prSet presAssocID="{460A5212-5529-48F2-A25B-C4ABE2B65806}" presName="spacing" presStyleCnt="0"/>
      <dgm:spPr/>
    </dgm:pt>
    <dgm:pt modelId="{73E0C678-C753-4B55-BFCA-BCE6A1808AB1}" type="pres">
      <dgm:prSet presAssocID="{D2C04364-70EB-431A-ADA7-717C756341E1}" presName="composite" presStyleCnt="0"/>
      <dgm:spPr/>
    </dgm:pt>
    <dgm:pt modelId="{2CCF5747-11B0-4D81-90AE-3CFDED746E93}" type="pres">
      <dgm:prSet presAssocID="{D2C04364-70EB-431A-ADA7-717C756341E1}" presName="imgShp" presStyleLbl="fgImgPlace1" presStyleIdx="1" presStyleCnt="8" custScaleX="123419" custScaleY="123419" custLinFactNeighborX="-50074" custLinFactNeighborY="6121"/>
      <dgm:spPr>
        <a:blipFill rotWithShape="1">
          <a:blip xmlns:r="http://schemas.openxmlformats.org/officeDocument/2006/relationships" r:embed="rId2"/>
          <a:stretch>
            <a:fillRect/>
          </a:stretch>
        </a:blipFill>
      </dgm:spPr>
      <dgm:t>
        <a:bodyPr/>
        <a:lstStyle/>
        <a:p>
          <a:endParaRPr lang="en-US"/>
        </a:p>
      </dgm:t>
    </dgm:pt>
    <dgm:pt modelId="{2152C3B3-02D8-488E-A9EC-20258DBC9CC1}" type="pres">
      <dgm:prSet presAssocID="{D2C04364-70EB-431A-ADA7-717C756341E1}" presName="txShp" presStyleLbl="node1" presStyleIdx="1" presStyleCnt="8" custScaleX="106838" custScaleY="151290">
        <dgm:presLayoutVars>
          <dgm:bulletEnabled val="1"/>
        </dgm:presLayoutVars>
      </dgm:prSet>
      <dgm:spPr/>
      <dgm:t>
        <a:bodyPr/>
        <a:lstStyle/>
        <a:p>
          <a:endParaRPr lang="en-US"/>
        </a:p>
      </dgm:t>
    </dgm:pt>
    <dgm:pt modelId="{8E892501-E7C5-4E38-BF1E-B72A0125E22A}" type="pres">
      <dgm:prSet presAssocID="{2BAE5449-D199-48A2-94DE-495329FF2C82}" presName="spacing" presStyleCnt="0"/>
      <dgm:spPr/>
    </dgm:pt>
    <dgm:pt modelId="{E2A39CA3-1C06-4014-83A9-B5CAFF474BF8}" type="pres">
      <dgm:prSet presAssocID="{27E3F7F8-008F-4448-8AAD-C2F744609DB5}" presName="composite" presStyleCnt="0"/>
      <dgm:spPr/>
    </dgm:pt>
    <dgm:pt modelId="{46CEE801-E8D6-4064-B58B-DCE48CA08AC5}" type="pres">
      <dgm:prSet presAssocID="{27E3F7F8-008F-4448-8AAD-C2F744609DB5}" presName="imgShp" presStyleLbl="fgImgPlace1" presStyleIdx="2" presStyleCnt="8" custLinFactNeighborX="-38012" custLinFactNeighborY="3819"/>
      <dgm:spPr>
        <a:blipFill rotWithShape="1">
          <a:blip xmlns:r="http://schemas.openxmlformats.org/officeDocument/2006/relationships" r:embed="rId3"/>
          <a:stretch>
            <a:fillRect/>
          </a:stretch>
        </a:blipFill>
        <a:ln>
          <a:solidFill>
            <a:srgbClr val="0070C0"/>
          </a:solidFill>
        </a:ln>
      </dgm:spPr>
      <dgm:t>
        <a:bodyPr/>
        <a:lstStyle/>
        <a:p>
          <a:endParaRPr lang="en-US"/>
        </a:p>
      </dgm:t>
    </dgm:pt>
    <dgm:pt modelId="{66DB20DC-5EFE-46A0-966B-A95835D6ADAB}" type="pres">
      <dgm:prSet presAssocID="{27E3F7F8-008F-4448-8AAD-C2F744609DB5}" presName="txShp" presStyleLbl="node1" presStyleIdx="2" presStyleCnt="8" custScaleX="110132" custLinFactNeighborX="-870">
        <dgm:presLayoutVars>
          <dgm:bulletEnabled val="1"/>
        </dgm:presLayoutVars>
      </dgm:prSet>
      <dgm:spPr/>
      <dgm:t>
        <a:bodyPr/>
        <a:lstStyle/>
        <a:p>
          <a:endParaRPr lang="en-US"/>
        </a:p>
      </dgm:t>
    </dgm:pt>
    <dgm:pt modelId="{7615A038-947C-4516-8778-FBA5D529F25B}" type="pres">
      <dgm:prSet presAssocID="{4A59A44A-5092-42B9-90C6-5840E134933B}" presName="spacing" presStyleCnt="0"/>
      <dgm:spPr/>
    </dgm:pt>
    <dgm:pt modelId="{66F3E7DC-0943-4B12-B31B-50CA36649233}" type="pres">
      <dgm:prSet presAssocID="{1CA59CA8-7FA1-446F-A4A5-1650F56BF5DD}" presName="composite" presStyleCnt="0"/>
      <dgm:spPr/>
    </dgm:pt>
    <dgm:pt modelId="{32D99659-D7CF-4B15-91DA-3B21ACAC2110}" type="pres">
      <dgm:prSet presAssocID="{1CA59CA8-7FA1-446F-A4A5-1650F56BF5DD}" presName="imgShp" presStyleLbl="fgImgPlace1" presStyleIdx="3" presStyleCnt="8" custLinFactNeighborX="-33699" custLinFactNeighborY="-5522"/>
      <dgm:spPr>
        <a:blipFill rotWithShape="1">
          <a:blip xmlns:r="http://schemas.openxmlformats.org/officeDocument/2006/relationships" r:embed="rId4"/>
          <a:stretch>
            <a:fillRect/>
          </a:stretch>
        </a:blipFill>
      </dgm:spPr>
      <dgm:t>
        <a:bodyPr/>
        <a:lstStyle/>
        <a:p>
          <a:endParaRPr lang="en-US"/>
        </a:p>
      </dgm:t>
    </dgm:pt>
    <dgm:pt modelId="{1156ECCE-1688-4FD6-A02E-C6723DD39224}" type="pres">
      <dgm:prSet presAssocID="{1CA59CA8-7FA1-446F-A4A5-1650F56BF5DD}" presName="txShp" presStyleLbl="node1" presStyleIdx="3" presStyleCnt="8" custScaleX="110132" custLinFactNeighborX="-870">
        <dgm:presLayoutVars>
          <dgm:bulletEnabled val="1"/>
        </dgm:presLayoutVars>
      </dgm:prSet>
      <dgm:spPr/>
      <dgm:t>
        <a:bodyPr/>
        <a:lstStyle/>
        <a:p>
          <a:endParaRPr lang="en-US"/>
        </a:p>
      </dgm:t>
    </dgm:pt>
    <dgm:pt modelId="{23B4A43A-7718-43B2-92C2-6D56CD97BB18}" type="pres">
      <dgm:prSet presAssocID="{0A17AE40-AFAD-4C7C-9CF7-032AB253FBAF}" presName="spacing" presStyleCnt="0"/>
      <dgm:spPr/>
    </dgm:pt>
    <dgm:pt modelId="{109982E8-72FF-4667-A75D-4C119CD52298}" type="pres">
      <dgm:prSet presAssocID="{D28428F5-B636-408B-BA1D-9EE2F2BC7526}" presName="composite" presStyleCnt="0"/>
      <dgm:spPr/>
    </dgm:pt>
    <dgm:pt modelId="{05CF628F-642B-48C0-9507-DA14A2F02730}" type="pres">
      <dgm:prSet presAssocID="{D28428F5-B636-408B-BA1D-9EE2F2BC7526}" presName="imgShp" presStyleLbl="fgImgPlace1" presStyleIdx="4" presStyleCnt="8" custLinFactY="20773" custLinFactNeighborX="-34115" custLinFactNeighborY="100000"/>
      <dgm:spPr>
        <a:prstGeom prst="ellipse">
          <a:avLst/>
        </a:prstGeom>
        <a:blipFill rotWithShape="1">
          <a:blip xmlns:r="http://schemas.openxmlformats.org/officeDocument/2006/relationships" r:embed="rId5"/>
          <a:stretch>
            <a:fillRect/>
          </a:stretch>
        </a:blipFill>
        <a:ln>
          <a:solidFill>
            <a:schemeClr val="bg1"/>
          </a:solidFill>
        </a:ln>
      </dgm:spPr>
      <dgm:t>
        <a:bodyPr/>
        <a:lstStyle/>
        <a:p>
          <a:endParaRPr lang="en-US"/>
        </a:p>
      </dgm:t>
    </dgm:pt>
    <dgm:pt modelId="{2481FA18-5898-4583-B107-1B159CA260B8}" type="pres">
      <dgm:prSet presAssocID="{D28428F5-B636-408B-BA1D-9EE2F2BC7526}" presName="txShp" presStyleLbl="node1" presStyleIdx="4" presStyleCnt="8" custScaleX="112636" custScaleY="100173" custLinFactY="19153" custLinFactNeighborX="-1110" custLinFactNeighborY="100000">
        <dgm:presLayoutVars>
          <dgm:bulletEnabled val="1"/>
        </dgm:presLayoutVars>
      </dgm:prSet>
      <dgm:spPr/>
      <dgm:t>
        <a:bodyPr/>
        <a:lstStyle/>
        <a:p>
          <a:endParaRPr lang="en-US"/>
        </a:p>
      </dgm:t>
    </dgm:pt>
    <dgm:pt modelId="{E1AA2A58-37DD-4E61-AB1C-BA55B5BD9B06}" type="pres">
      <dgm:prSet presAssocID="{250550E9-5A01-4F91-8935-F150C8A011C7}" presName="spacing" presStyleCnt="0"/>
      <dgm:spPr/>
    </dgm:pt>
    <dgm:pt modelId="{49D6BAE2-5ED6-4E6B-88CF-09D12F7029A4}" type="pres">
      <dgm:prSet presAssocID="{9ACCB04D-2E8F-4C86-95FA-138457D279F0}" presName="composite" presStyleCnt="0"/>
      <dgm:spPr/>
    </dgm:pt>
    <dgm:pt modelId="{F22DE3B7-1F90-4C77-BC22-3471BA137C44}" type="pres">
      <dgm:prSet presAssocID="{9ACCB04D-2E8F-4C86-95FA-138457D279F0}" presName="imgShp" presStyleLbl="fgImgPlace1" presStyleIdx="5" presStyleCnt="8" custScaleX="101518" custScaleY="100089" custLinFactY="19229" custLinFactNeighborX="-25449" custLinFactNeighborY="100000"/>
      <dgm:spPr>
        <a:blipFill rotWithShape="1">
          <a:blip xmlns:r="http://schemas.openxmlformats.org/officeDocument/2006/relationships" r:embed="rId6"/>
          <a:stretch>
            <a:fillRect/>
          </a:stretch>
        </a:blipFill>
        <a:ln>
          <a:solidFill>
            <a:srgbClr val="0070C0"/>
          </a:solidFill>
        </a:ln>
      </dgm:spPr>
      <dgm:t>
        <a:bodyPr/>
        <a:lstStyle/>
        <a:p>
          <a:endParaRPr lang="en-US"/>
        </a:p>
      </dgm:t>
    </dgm:pt>
    <dgm:pt modelId="{64278C8D-F963-4E7B-BB74-4B7547AFEF89}" type="pres">
      <dgm:prSet presAssocID="{9ACCB04D-2E8F-4C86-95FA-138457D279F0}" presName="txShp" presStyleLbl="node1" presStyleIdx="5" presStyleCnt="8" custScaleX="113108" custScaleY="100019" custLinFactY="16376" custLinFactNeighborX="-306" custLinFactNeighborY="100000">
        <dgm:presLayoutVars>
          <dgm:bulletEnabled val="1"/>
        </dgm:presLayoutVars>
      </dgm:prSet>
      <dgm:spPr/>
      <dgm:t>
        <a:bodyPr/>
        <a:lstStyle/>
        <a:p>
          <a:endParaRPr lang="en-US"/>
        </a:p>
      </dgm:t>
    </dgm:pt>
    <dgm:pt modelId="{31056F9A-8B24-4349-9A04-DC0F17D7C695}" type="pres">
      <dgm:prSet presAssocID="{ABDB332F-718F-43F9-A379-FD2D9A747CE4}" presName="spacing" presStyleCnt="0"/>
      <dgm:spPr/>
    </dgm:pt>
    <dgm:pt modelId="{2D2CD991-9D01-479A-8D54-F98F264A19C1}" type="pres">
      <dgm:prSet presAssocID="{B39DD02B-E7A0-4F0E-A45E-97ED259D572A}" presName="composite" presStyleCnt="0"/>
      <dgm:spPr/>
    </dgm:pt>
    <dgm:pt modelId="{9DCBEB74-FA54-4FD5-8735-0931DFA2DF3B}" type="pres">
      <dgm:prSet presAssocID="{B39DD02B-E7A0-4F0E-A45E-97ED259D572A}" presName="imgShp" presStyleLbl="fgImgPlace1" presStyleIdx="6" presStyleCnt="8" custScaleX="108744" custScaleY="104546" custLinFactY="-100000" custLinFactNeighborX="-42342" custLinFactNeighborY="-167078"/>
      <dgm:spPr>
        <a:blipFill rotWithShape="1">
          <a:blip xmlns:r="http://schemas.openxmlformats.org/officeDocument/2006/relationships" r:embed="rId7"/>
          <a:stretch>
            <a:fillRect/>
          </a:stretch>
        </a:blipFill>
        <a:ln>
          <a:solidFill>
            <a:schemeClr val="bg1"/>
          </a:solidFill>
        </a:ln>
      </dgm:spPr>
      <dgm:t>
        <a:bodyPr/>
        <a:lstStyle/>
        <a:p>
          <a:endParaRPr lang="en-US"/>
        </a:p>
      </dgm:t>
    </dgm:pt>
    <dgm:pt modelId="{34E5793E-A4A2-44BC-8120-C43EE18B8B1A}" type="pres">
      <dgm:prSet presAssocID="{B39DD02B-E7A0-4F0E-A45E-97ED259D572A}" presName="txShp" presStyleLbl="node1" presStyleIdx="6" presStyleCnt="8" custScaleX="108357" custLinFactY="-100000" custLinFactNeighborX="-993" custLinFactNeighborY="-164011">
        <dgm:presLayoutVars>
          <dgm:bulletEnabled val="1"/>
        </dgm:presLayoutVars>
      </dgm:prSet>
      <dgm:spPr/>
      <dgm:t>
        <a:bodyPr/>
        <a:lstStyle/>
        <a:p>
          <a:endParaRPr lang="en-US"/>
        </a:p>
      </dgm:t>
    </dgm:pt>
    <dgm:pt modelId="{9A1D65ED-4D55-4FDE-AB38-4CC23E257FE9}" type="pres">
      <dgm:prSet presAssocID="{92FEE6B8-85E9-4027-96BA-D6C1BD947794}" presName="spacing" presStyleCnt="0"/>
      <dgm:spPr/>
    </dgm:pt>
    <dgm:pt modelId="{AE9B2347-A6E2-479A-B9DF-AAD816D450A4}" type="pres">
      <dgm:prSet presAssocID="{6FC1EF89-E302-4679-8784-3289D12E9B35}" presName="composite" presStyleCnt="0"/>
      <dgm:spPr/>
    </dgm:pt>
    <dgm:pt modelId="{C6C7A08A-EA14-41FD-9B4E-C4FA1D303659}" type="pres">
      <dgm:prSet presAssocID="{6FC1EF89-E302-4679-8784-3289D12E9B35}" presName="imgShp" presStyleLbl="fgImgPlace1" presStyleIdx="7" presStyleCnt="8" custLinFactNeighborX="-15023" custLinFactNeighborY="-19061"/>
      <dgm:spPr>
        <a:blipFill rotWithShape="1">
          <a:blip xmlns:r="http://schemas.openxmlformats.org/officeDocument/2006/relationships" r:embed="rId8"/>
          <a:stretch>
            <a:fillRect/>
          </a:stretch>
        </a:blipFill>
        <a:ln>
          <a:solidFill>
            <a:srgbClr val="0070C0"/>
          </a:solidFill>
        </a:ln>
      </dgm:spPr>
      <dgm:t>
        <a:bodyPr/>
        <a:lstStyle/>
        <a:p>
          <a:endParaRPr lang="en-US"/>
        </a:p>
      </dgm:t>
    </dgm:pt>
    <dgm:pt modelId="{8CFD5564-BFCC-4045-BD3E-8EA04CD08A43}" type="pres">
      <dgm:prSet presAssocID="{6FC1EF89-E302-4679-8784-3289D12E9B35}" presName="txShp" presStyleLbl="node1" presStyleIdx="7" presStyleCnt="8" custScaleX="114115" custLinFactNeighborX="-347" custLinFactNeighborY="-23228">
        <dgm:presLayoutVars>
          <dgm:bulletEnabled val="1"/>
        </dgm:presLayoutVars>
      </dgm:prSet>
      <dgm:spPr/>
      <dgm:t>
        <a:bodyPr/>
        <a:lstStyle/>
        <a:p>
          <a:endParaRPr lang="en-US"/>
        </a:p>
      </dgm:t>
    </dgm:pt>
  </dgm:ptLst>
  <dgm:cxnLst>
    <dgm:cxn modelId="{32D054B6-23B4-4ECE-9ACC-7615B4D470D8}" type="presOf" srcId="{D2C04364-70EB-431A-ADA7-717C756341E1}" destId="{2152C3B3-02D8-488E-A9EC-20258DBC9CC1}" srcOrd="0" destOrd="0" presId="urn:microsoft.com/office/officeart/2005/8/layout/vList3#2"/>
    <dgm:cxn modelId="{25A13E6B-A966-40AF-A21D-476B7DF3615E}" type="presOf" srcId="{6FC1EF89-E302-4679-8784-3289D12E9B35}" destId="{8CFD5564-BFCC-4045-BD3E-8EA04CD08A43}" srcOrd="0" destOrd="0" presId="urn:microsoft.com/office/officeart/2005/8/layout/vList3#2"/>
    <dgm:cxn modelId="{DB9727E5-1055-45C5-8A21-CBDA337088A8}" srcId="{5C12C8BC-4958-4A15-A2CE-5414FAB59AD4}" destId="{9ACCB04D-2E8F-4C86-95FA-138457D279F0}" srcOrd="5" destOrd="0" parTransId="{8ED4C1AE-5311-45CD-A880-5BCBCD726F84}" sibTransId="{ABDB332F-718F-43F9-A379-FD2D9A747CE4}"/>
    <dgm:cxn modelId="{F2FD7F85-8F2E-4D78-BC38-0BE03E6EAF80}" srcId="{5C12C8BC-4958-4A15-A2CE-5414FAB59AD4}" destId="{1CA59CA8-7FA1-446F-A4A5-1650F56BF5DD}" srcOrd="3" destOrd="0" parTransId="{4FE0B8BE-D757-4514-96C2-49C59497ABF7}" sibTransId="{0A17AE40-AFAD-4C7C-9CF7-032AB253FBAF}"/>
    <dgm:cxn modelId="{D89C170F-DADF-4F18-8936-CD78A1BAFACB}" srcId="{5C12C8BC-4958-4A15-A2CE-5414FAB59AD4}" destId="{B39DD02B-E7A0-4F0E-A45E-97ED259D572A}" srcOrd="6" destOrd="0" parTransId="{3B1CBE56-7EF5-4423-8D09-9FAE794A6D2C}" sibTransId="{92FEE6B8-85E9-4027-96BA-D6C1BD947794}"/>
    <dgm:cxn modelId="{CC733CF2-1C0E-4C16-9278-8FDEB9724500}" srcId="{5C12C8BC-4958-4A15-A2CE-5414FAB59AD4}" destId="{27E3F7F8-008F-4448-8AAD-C2F744609DB5}" srcOrd="2" destOrd="0" parTransId="{7D3CD6AA-2B2B-441C-93D7-EC545A250AE2}" sibTransId="{4A59A44A-5092-42B9-90C6-5840E134933B}"/>
    <dgm:cxn modelId="{CBDF48FF-D6FB-4C4C-9EBD-2B28D437C4EF}" type="presOf" srcId="{1CA59CA8-7FA1-446F-A4A5-1650F56BF5DD}" destId="{1156ECCE-1688-4FD6-A02E-C6723DD39224}" srcOrd="0" destOrd="0" presId="urn:microsoft.com/office/officeart/2005/8/layout/vList3#2"/>
    <dgm:cxn modelId="{0C4A07EA-379F-4DCF-8247-35C465CDBFCA}" type="presOf" srcId="{D28428F5-B636-408B-BA1D-9EE2F2BC7526}" destId="{2481FA18-5898-4583-B107-1B159CA260B8}" srcOrd="0" destOrd="0" presId="urn:microsoft.com/office/officeart/2005/8/layout/vList3#2"/>
    <dgm:cxn modelId="{01F90E33-2B39-4A21-BA57-CEE7F477023D}" type="presOf" srcId="{9ACCB04D-2E8F-4C86-95FA-138457D279F0}" destId="{64278C8D-F963-4E7B-BB74-4B7547AFEF89}" srcOrd="0" destOrd="0" presId="urn:microsoft.com/office/officeart/2005/8/layout/vList3#2"/>
    <dgm:cxn modelId="{B7E20AFA-2777-4D5C-B496-7EE4153CEFE2}" type="presOf" srcId="{B39DD02B-E7A0-4F0E-A45E-97ED259D572A}" destId="{34E5793E-A4A2-44BC-8120-C43EE18B8B1A}" srcOrd="0" destOrd="0" presId="urn:microsoft.com/office/officeart/2005/8/layout/vList3#2"/>
    <dgm:cxn modelId="{5E02BA0A-837E-4657-BC6C-998EEB1297CF}" type="presOf" srcId="{876BE81E-9544-4245-A2C3-4878FDEEF75B}" destId="{479FBA64-E001-43CE-A9A1-ACA079F69D66}" srcOrd="0" destOrd="0" presId="urn:microsoft.com/office/officeart/2005/8/layout/vList3#2"/>
    <dgm:cxn modelId="{8B367BA9-9082-497C-8BAE-B2F7C078FE4A}" type="presOf" srcId="{27E3F7F8-008F-4448-8AAD-C2F744609DB5}" destId="{66DB20DC-5EFE-46A0-966B-A95835D6ADAB}" srcOrd="0" destOrd="0" presId="urn:microsoft.com/office/officeart/2005/8/layout/vList3#2"/>
    <dgm:cxn modelId="{042033E4-77AA-4DFB-AD7F-8EFBEBBC39AC}" srcId="{5C12C8BC-4958-4A15-A2CE-5414FAB59AD4}" destId="{D2C04364-70EB-431A-ADA7-717C756341E1}" srcOrd="1" destOrd="0" parTransId="{252CA7AD-CBA0-4AB9-87F9-65B93710D57D}" sibTransId="{2BAE5449-D199-48A2-94DE-495329FF2C82}"/>
    <dgm:cxn modelId="{A2B29460-85CD-4853-848E-B986D9210440}" srcId="{5C12C8BC-4958-4A15-A2CE-5414FAB59AD4}" destId="{876BE81E-9544-4245-A2C3-4878FDEEF75B}" srcOrd="0" destOrd="0" parTransId="{DD43D07D-39F4-42C7-8B1D-F03BEF64012B}" sibTransId="{460A5212-5529-48F2-A25B-C4ABE2B65806}"/>
    <dgm:cxn modelId="{F028627E-9D34-4128-B5AE-002152DD0AB4}" type="presOf" srcId="{5C12C8BC-4958-4A15-A2CE-5414FAB59AD4}" destId="{ECFFE03C-B6F6-43B9-B7AE-6403EC4D8C41}" srcOrd="0" destOrd="0" presId="urn:microsoft.com/office/officeart/2005/8/layout/vList3#2"/>
    <dgm:cxn modelId="{0C9310E4-69FF-44D8-9A14-2E230B58FF31}" srcId="{5C12C8BC-4958-4A15-A2CE-5414FAB59AD4}" destId="{D28428F5-B636-408B-BA1D-9EE2F2BC7526}" srcOrd="4" destOrd="0" parTransId="{8D56F055-AF78-4A33-8005-C218A768F24B}" sibTransId="{250550E9-5A01-4F91-8935-F150C8A011C7}"/>
    <dgm:cxn modelId="{D04CC56D-E9B2-4597-805C-DB6F1BA68093}" srcId="{5C12C8BC-4958-4A15-A2CE-5414FAB59AD4}" destId="{6FC1EF89-E302-4679-8784-3289D12E9B35}" srcOrd="7" destOrd="0" parTransId="{6C19DB7F-0AEE-4D4B-A54A-3B121BEB4127}" sibTransId="{ACD6F965-DEE2-4A77-90EF-44BF4408A4FA}"/>
    <dgm:cxn modelId="{3600F07F-2C24-4903-94BD-E64A83D82D5C}" type="presParOf" srcId="{ECFFE03C-B6F6-43B9-B7AE-6403EC4D8C41}" destId="{7A9464C0-A89E-481F-BA41-B7ECF39784B8}" srcOrd="0" destOrd="0" presId="urn:microsoft.com/office/officeart/2005/8/layout/vList3#2"/>
    <dgm:cxn modelId="{4A5F22A2-4E77-4136-B46C-5CCD062C52F6}" type="presParOf" srcId="{7A9464C0-A89E-481F-BA41-B7ECF39784B8}" destId="{B04BE88C-D6FC-4131-BC66-9D58445F039B}" srcOrd="0" destOrd="0" presId="urn:microsoft.com/office/officeart/2005/8/layout/vList3#2"/>
    <dgm:cxn modelId="{97745B18-C2BF-4E24-8755-59510293DF99}" type="presParOf" srcId="{7A9464C0-A89E-481F-BA41-B7ECF39784B8}" destId="{479FBA64-E001-43CE-A9A1-ACA079F69D66}" srcOrd="1" destOrd="0" presId="urn:microsoft.com/office/officeart/2005/8/layout/vList3#2"/>
    <dgm:cxn modelId="{1C853CB4-DCD6-4E8A-B52C-A688423EDAF4}" type="presParOf" srcId="{ECFFE03C-B6F6-43B9-B7AE-6403EC4D8C41}" destId="{ED53224D-BB17-4CF4-9445-3B808446088F}" srcOrd="1" destOrd="0" presId="urn:microsoft.com/office/officeart/2005/8/layout/vList3#2"/>
    <dgm:cxn modelId="{637E7306-79CC-4198-9978-31E866491393}" type="presParOf" srcId="{ECFFE03C-B6F6-43B9-B7AE-6403EC4D8C41}" destId="{73E0C678-C753-4B55-BFCA-BCE6A1808AB1}" srcOrd="2" destOrd="0" presId="urn:microsoft.com/office/officeart/2005/8/layout/vList3#2"/>
    <dgm:cxn modelId="{F18F55CC-C9BE-47D5-8765-5055CF305E10}" type="presParOf" srcId="{73E0C678-C753-4B55-BFCA-BCE6A1808AB1}" destId="{2CCF5747-11B0-4D81-90AE-3CFDED746E93}" srcOrd="0" destOrd="0" presId="urn:microsoft.com/office/officeart/2005/8/layout/vList3#2"/>
    <dgm:cxn modelId="{7B818EA6-CFCB-4C71-A3E1-2E1307E09E53}" type="presParOf" srcId="{73E0C678-C753-4B55-BFCA-BCE6A1808AB1}" destId="{2152C3B3-02D8-488E-A9EC-20258DBC9CC1}" srcOrd="1" destOrd="0" presId="urn:microsoft.com/office/officeart/2005/8/layout/vList3#2"/>
    <dgm:cxn modelId="{23482693-9CB8-4D9F-B646-A9FB830E813B}" type="presParOf" srcId="{ECFFE03C-B6F6-43B9-B7AE-6403EC4D8C41}" destId="{8E892501-E7C5-4E38-BF1E-B72A0125E22A}" srcOrd="3" destOrd="0" presId="urn:microsoft.com/office/officeart/2005/8/layout/vList3#2"/>
    <dgm:cxn modelId="{C7F141C4-DA91-4DEF-9932-BC0D59550D45}" type="presParOf" srcId="{ECFFE03C-B6F6-43B9-B7AE-6403EC4D8C41}" destId="{E2A39CA3-1C06-4014-83A9-B5CAFF474BF8}" srcOrd="4" destOrd="0" presId="urn:microsoft.com/office/officeart/2005/8/layout/vList3#2"/>
    <dgm:cxn modelId="{9DAE7713-60A7-497B-BEF9-DBC6E1CEBAA9}" type="presParOf" srcId="{E2A39CA3-1C06-4014-83A9-B5CAFF474BF8}" destId="{46CEE801-E8D6-4064-B58B-DCE48CA08AC5}" srcOrd="0" destOrd="0" presId="urn:microsoft.com/office/officeart/2005/8/layout/vList3#2"/>
    <dgm:cxn modelId="{F6179E19-E231-4952-B888-D62DC2E51F2E}" type="presParOf" srcId="{E2A39CA3-1C06-4014-83A9-B5CAFF474BF8}" destId="{66DB20DC-5EFE-46A0-966B-A95835D6ADAB}" srcOrd="1" destOrd="0" presId="urn:microsoft.com/office/officeart/2005/8/layout/vList3#2"/>
    <dgm:cxn modelId="{2B195188-ED0F-4A62-B640-51AC56BAED38}" type="presParOf" srcId="{ECFFE03C-B6F6-43B9-B7AE-6403EC4D8C41}" destId="{7615A038-947C-4516-8778-FBA5D529F25B}" srcOrd="5" destOrd="0" presId="urn:microsoft.com/office/officeart/2005/8/layout/vList3#2"/>
    <dgm:cxn modelId="{BB001FA1-1029-467C-B067-089B5109173F}" type="presParOf" srcId="{ECFFE03C-B6F6-43B9-B7AE-6403EC4D8C41}" destId="{66F3E7DC-0943-4B12-B31B-50CA36649233}" srcOrd="6" destOrd="0" presId="urn:microsoft.com/office/officeart/2005/8/layout/vList3#2"/>
    <dgm:cxn modelId="{7D4BACC4-6BBF-4230-8656-F6A1F8E3B37C}" type="presParOf" srcId="{66F3E7DC-0943-4B12-B31B-50CA36649233}" destId="{32D99659-D7CF-4B15-91DA-3B21ACAC2110}" srcOrd="0" destOrd="0" presId="urn:microsoft.com/office/officeart/2005/8/layout/vList3#2"/>
    <dgm:cxn modelId="{8150D3E3-D1CD-421B-8C7D-C9600EC544B6}" type="presParOf" srcId="{66F3E7DC-0943-4B12-B31B-50CA36649233}" destId="{1156ECCE-1688-4FD6-A02E-C6723DD39224}" srcOrd="1" destOrd="0" presId="urn:microsoft.com/office/officeart/2005/8/layout/vList3#2"/>
    <dgm:cxn modelId="{72812A0B-2363-41DA-931A-79BAF0E3FA0E}" type="presParOf" srcId="{ECFFE03C-B6F6-43B9-B7AE-6403EC4D8C41}" destId="{23B4A43A-7718-43B2-92C2-6D56CD97BB18}" srcOrd="7" destOrd="0" presId="urn:microsoft.com/office/officeart/2005/8/layout/vList3#2"/>
    <dgm:cxn modelId="{92FE7FBD-CB94-479E-9DC0-E864C4DCD4B6}" type="presParOf" srcId="{ECFFE03C-B6F6-43B9-B7AE-6403EC4D8C41}" destId="{109982E8-72FF-4667-A75D-4C119CD52298}" srcOrd="8" destOrd="0" presId="urn:microsoft.com/office/officeart/2005/8/layout/vList3#2"/>
    <dgm:cxn modelId="{71027F77-BE17-452F-8032-E20E399B6FB7}" type="presParOf" srcId="{109982E8-72FF-4667-A75D-4C119CD52298}" destId="{05CF628F-642B-48C0-9507-DA14A2F02730}" srcOrd="0" destOrd="0" presId="urn:microsoft.com/office/officeart/2005/8/layout/vList3#2"/>
    <dgm:cxn modelId="{95F1D549-200C-4F97-BB84-35A3FBA82B9B}" type="presParOf" srcId="{109982E8-72FF-4667-A75D-4C119CD52298}" destId="{2481FA18-5898-4583-B107-1B159CA260B8}" srcOrd="1" destOrd="0" presId="urn:microsoft.com/office/officeart/2005/8/layout/vList3#2"/>
    <dgm:cxn modelId="{3F3DEBC5-DC61-417F-A984-8C3604F40674}" type="presParOf" srcId="{ECFFE03C-B6F6-43B9-B7AE-6403EC4D8C41}" destId="{E1AA2A58-37DD-4E61-AB1C-BA55B5BD9B06}" srcOrd="9" destOrd="0" presId="urn:microsoft.com/office/officeart/2005/8/layout/vList3#2"/>
    <dgm:cxn modelId="{1BB06D9E-B6DB-4D5D-8D55-1A873C00ADAD}" type="presParOf" srcId="{ECFFE03C-B6F6-43B9-B7AE-6403EC4D8C41}" destId="{49D6BAE2-5ED6-4E6B-88CF-09D12F7029A4}" srcOrd="10" destOrd="0" presId="urn:microsoft.com/office/officeart/2005/8/layout/vList3#2"/>
    <dgm:cxn modelId="{1AB5C0AD-E945-49AB-988A-CDC2C371DA49}" type="presParOf" srcId="{49D6BAE2-5ED6-4E6B-88CF-09D12F7029A4}" destId="{F22DE3B7-1F90-4C77-BC22-3471BA137C44}" srcOrd="0" destOrd="0" presId="urn:microsoft.com/office/officeart/2005/8/layout/vList3#2"/>
    <dgm:cxn modelId="{BD8A51D0-1F48-45FC-9CF0-64CB0E3C3414}" type="presParOf" srcId="{49D6BAE2-5ED6-4E6B-88CF-09D12F7029A4}" destId="{64278C8D-F963-4E7B-BB74-4B7547AFEF89}" srcOrd="1" destOrd="0" presId="urn:microsoft.com/office/officeart/2005/8/layout/vList3#2"/>
    <dgm:cxn modelId="{F88F91B6-22E6-4603-83F1-710D349B978A}" type="presParOf" srcId="{ECFFE03C-B6F6-43B9-B7AE-6403EC4D8C41}" destId="{31056F9A-8B24-4349-9A04-DC0F17D7C695}" srcOrd="11" destOrd="0" presId="urn:microsoft.com/office/officeart/2005/8/layout/vList3#2"/>
    <dgm:cxn modelId="{262FE5A8-A107-453C-A0CE-F26C753B6EDA}" type="presParOf" srcId="{ECFFE03C-B6F6-43B9-B7AE-6403EC4D8C41}" destId="{2D2CD991-9D01-479A-8D54-F98F264A19C1}" srcOrd="12" destOrd="0" presId="urn:microsoft.com/office/officeart/2005/8/layout/vList3#2"/>
    <dgm:cxn modelId="{ED07651F-D0AA-49AA-B8C8-91BE0054522F}" type="presParOf" srcId="{2D2CD991-9D01-479A-8D54-F98F264A19C1}" destId="{9DCBEB74-FA54-4FD5-8735-0931DFA2DF3B}" srcOrd="0" destOrd="0" presId="urn:microsoft.com/office/officeart/2005/8/layout/vList3#2"/>
    <dgm:cxn modelId="{396BF8CB-9528-4440-8AD3-BFE304D08B5A}" type="presParOf" srcId="{2D2CD991-9D01-479A-8D54-F98F264A19C1}" destId="{34E5793E-A4A2-44BC-8120-C43EE18B8B1A}" srcOrd="1" destOrd="0" presId="urn:microsoft.com/office/officeart/2005/8/layout/vList3#2"/>
    <dgm:cxn modelId="{5A163855-8EAE-4642-849D-DE082A267D6D}" type="presParOf" srcId="{ECFFE03C-B6F6-43B9-B7AE-6403EC4D8C41}" destId="{9A1D65ED-4D55-4FDE-AB38-4CC23E257FE9}" srcOrd="13" destOrd="0" presId="urn:microsoft.com/office/officeart/2005/8/layout/vList3#2"/>
    <dgm:cxn modelId="{BD0BC313-E686-4E98-B687-1B6F8CC5B393}" type="presParOf" srcId="{ECFFE03C-B6F6-43B9-B7AE-6403EC4D8C41}" destId="{AE9B2347-A6E2-479A-B9DF-AAD816D450A4}" srcOrd="14" destOrd="0" presId="urn:microsoft.com/office/officeart/2005/8/layout/vList3#2"/>
    <dgm:cxn modelId="{9DC462B2-59F5-4E27-A1A2-3A0BA689D249}" type="presParOf" srcId="{AE9B2347-A6E2-479A-B9DF-AAD816D450A4}" destId="{C6C7A08A-EA14-41FD-9B4E-C4FA1D303659}" srcOrd="0" destOrd="0" presId="urn:microsoft.com/office/officeart/2005/8/layout/vList3#2"/>
    <dgm:cxn modelId="{EE9DB31C-0394-498E-A6FF-FAB28031CD03}" type="presParOf" srcId="{AE9B2347-A6E2-479A-B9DF-AAD816D450A4}" destId="{8CFD5564-BFCC-4045-BD3E-8EA04CD08A43}" srcOrd="1" destOrd="0" presId="urn:microsoft.com/office/officeart/2005/8/layout/vList3#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889CDD9-4B6A-4CBD-9DD4-58A14604E6D1}" type="doc">
      <dgm:prSet loTypeId="urn:microsoft.com/office/officeart/2005/8/layout/vList3#3" loCatId="list" qsTypeId="urn:microsoft.com/office/officeart/2005/8/quickstyle/simple1" qsCatId="simple" csTypeId="urn:microsoft.com/office/officeart/2005/8/colors/accent1_2" csCatId="accent1" phldr="1"/>
      <dgm:spPr/>
      <dgm:t>
        <a:bodyPr/>
        <a:lstStyle/>
        <a:p>
          <a:endParaRPr lang="en-US"/>
        </a:p>
      </dgm:t>
    </dgm:pt>
    <dgm:pt modelId="{899B2940-AC4D-4A63-8D3A-5722BFCBC9A7}">
      <dgm:prSet phldrT="[Text]" custT="1"/>
      <dgm:spPr>
        <a:solidFill>
          <a:srgbClr val="0070C0"/>
        </a:solidFill>
        <a:ln>
          <a:solidFill>
            <a:srgbClr val="0070C0"/>
          </a:solidFill>
        </a:ln>
      </dgm:spPr>
      <dgm:t>
        <a:bodyPr/>
        <a:lstStyle/>
        <a:p>
          <a:r>
            <a:rPr lang="en-US" sz="1600" dirty="0" smtClean="0"/>
            <a:t>Chine</a:t>
          </a:r>
          <a:endParaRPr lang="en-US" sz="1600" dirty="0"/>
        </a:p>
      </dgm:t>
    </dgm:pt>
    <dgm:pt modelId="{37312E10-A202-4B74-A29B-9AEF3755DFDF}" type="parTrans" cxnId="{8AD7E9D1-3EEB-4F26-82F0-5F7D599B3A4B}">
      <dgm:prSet/>
      <dgm:spPr/>
      <dgm:t>
        <a:bodyPr/>
        <a:lstStyle/>
        <a:p>
          <a:endParaRPr lang="en-US"/>
        </a:p>
      </dgm:t>
    </dgm:pt>
    <dgm:pt modelId="{3FE069C7-D227-43FE-9A92-419AB2A7DE01}" type="sibTrans" cxnId="{8AD7E9D1-3EEB-4F26-82F0-5F7D599B3A4B}">
      <dgm:prSet/>
      <dgm:spPr/>
      <dgm:t>
        <a:bodyPr/>
        <a:lstStyle/>
        <a:p>
          <a:endParaRPr lang="en-US"/>
        </a:p>
      </dgm:t>
    </dgm:pt>
    <dgm:pt modelId="{6FE4E936-F540-49F8-89B3-4F93D8A04D50}">
      <dgm:prSet phldrT="[Text]" custT="1"/>
      <dgm:spPr>
        <a:solidFill>
          <a:srgbClr val="0070C0"/>
        </a:solidFill>
        <a:ln>
          <a:solidFill>
            <a:srgbClr val="0070C0"/>
          </a:solidFill>
        </a:ln>
      </dgm:spPr>
      <dgm:t>
        <a:bodyPr/>
        <a:lstStyle/>
        <a:p>
          <a:r>
            <a:rPr lang="en-US" sz="1600" dirty="0" err="1" smtClean="0"/>
            <a:t>Maroc</a:t>
          </a:r>
          <a:endParaRPr lang="en-US" sz="1600" dirty="0"/>
        </a:p>
      </dgm:t>
    </dgm:pt>
    <dgm:pt modelId="{BCF561CA-B6CD-46A7-9114-7EFFA81DCB33}" type="parTrans" cxnId="{9A32EA23-EBB3-4DF9-9D87-527F8DE07C8A}">
      <dgm:prSet/>
      <dgm:spPr/>
      <dgm:t>
        <a:bodyPr/>
        <a:lstStyle/>
        <a:p>
          <a:endParaRPr lang="en-US"/>
        </a:p>
      </dgm:t>
    </dgm:pt>
    <dgm:pt modelId="{3004A7D3-618B-4008-A9AB-0C1C6D5317C5}" type="sibTrans" cxnId="{9A32EA23-EBB3-4DF9-9D87-527F8DE07C8A}">
      <dgm:prSet/>
      <dgm:spPr/>
      <dgm:t>
        <a:bodyPr/>
        <a:lstStyle/>
        <a:p>
          <a:endParaRPr lang="en-US"/>
        </a:p>
      </dgm:t>
    </dgm:pt>
    <dgm:pt modelId="{96D5BE9C-248E-48FC-810F-58439B9D16B2}">
      <dgm:prSet phldrT="[Text]" custT="1"/>
      <dgm:spPr>
        <a:solidFill>
          <a:srgbClr val="0070C0"/>
        </a:solidFill>
        <a:ln>
          <a:solidFill>
            <a:srgbClr val="0070C0"/>
          </a:solidFill>
        </a:ln>
      </dgm:spPr>
      <dgm:t>
        <a:bodyPr/>
        <a:lstStyle/>
        <a:p>
          <a:r>
            <a:rPr lang="en-US" sz="1600" dirty="0" err="1" smtClean="0"/>
            <a:t>Israël</a:t>
          </a:r>
          <a:endParaRPr lang="en-US" sz="1600" dirty="0"/>
        </a:p>
      </dgm:t>
    </dgm:pt>
    <dgm:pt modelId="{2403A07B-E3EB-4CA1-B073-08CBE6AE3492}" type="parTrans" cxnId="{7EF5C113-2831-45B1-BE71-91DCFEE73451}">
      <dgm:prSet/>
      <dgm:spPr/>
      <dgm:t>
        <a:bodyPr/>
        <a:lstStyle/>
        <a:p>
          <a:endParaRPr lang="en-US"/>
        </a:p>
      </dgm:t>
    </dgm:pt>
    <dgm:pt modelId="{A7A9526B-5207-4420-B4D7-CFED05F859EB}" type="sibTrans" cxnId="{7EF5C113-2831-45B1-BE71-91DCFEE73451}">
      <dgm:prSet/>
      <dgm:spPr/>
      <dgm:t>
        <a:bodyPr/>
        <a:lstStyle/>
        <a:p>
          <a:endParaRPr lang="en-US"/>
        </a:p>
      </dgm:t>
    </dgm:pt>
    <dgm:pt modelId="{5BBB6934-3165-4789-A539-C97B6A293C87}">
      <dgm:prSet phldrT="[Text]" custT="1"/>
      <dgm:spPr>
        <a:solidFill>
          <a:srgbClr val="0070C0"/>
        </a:solidFill>
        <a:ln>
          <a:solidFill>
            <a:srgbClr val="0070C0"/>
          </a:solidFill>
        </a:ln>
      </dgm:spPr>
      <dgm:t>
        <a:bodyPr/>
        <a:lstStyle/>
        <a:p>
          <a:r>
            <a:rPr lang="en-US" sz="1600" dirty="0" err="1" smtClean="0"/>
            <a:t>Mexique</a:t>
          </a:r>
          <a:endParaRPr lang="en-US" sz="1600" dirty="0"/>
        </a:p>
      </dgm:t>
    </dgm:pt>
    <dgm:pt modelId="{A4359FF8-1473-4C5F-96A1-82852CD469F9}" type="parTrans" cxnId="{50F9F13B-EA23-46B1-920F-A7A009E23F10}">
      <dgm:prSet/>
      <dgm:spPr/>
      <dgm:t>
        <a:bodyPr/>
        <a:lstStyle/>
        <a:p>
          <a:endParaRPr lang="en-US"/>
        </a:p>
      </dgm:t>
    </dgm:pt>
    <dgm:pt modelId="{5D967382-E97D-46D0-BC43-E1F03C20B9B7}" type="sibTrans" cxnId="{50F9F13B-EA23-46B1-920F-A7A009E23F10}">
      <dgm:prSet/>
      <dgm:spPr/>
      <dgm:t>
        <a:bodyPr/>
        <a:lstStyle/>
        <a:p>
          <a:endParaRPr lang="en-US"/>
        </a:p>
      </dgm:t>
    </dgm:pt>
    <dgm:pt modelId="{AB3CB6B8-7BDF-42E4-A96E-10A3B11F2781}">
      <dgm:prSet phldrT="[Text]" custT="1"/>
      <dgm:spPr>
        <a:solidFill>
          <a:srgbClr val="0070C0"/>
        </a:solidFill>
        <a:ln>
          <a:solidFill>
            <a:srgbClr val="0070C0"/>
          </a:solidFill>
        </a:ln>
      </dgm:spPr>
      <dgm:t>
        <a:bodyPr/>
        <a:lstStyle/>
        <a:p>
          <a:r>
            <a:rPr lang="en-US" sz="1600" dirty="0" smtClean="0"/>
            <a:t>Madagascar</a:t>
          </a:r>
          <a:endParaRPr lang="en-US" sz="1600" dirty="0"/>
        </a:p>
      </dgm:t>
    </dgm:pt>
    <dgm:pt modelId="{1694C2F3-8DCD-4C97-8A2B-06128B443329}" type="parTrans" cxnId="{E1A7706C-59AE-4B8F-8A02-9CB4E450BF05}">
      <dgm:prSet/>
      <dgm:spPr/>
      <dgm:t>
        <a:bodyPr/>
        <a:lstStyle/>
        <a:p>
          <a:endParaRPr lang="en-US"/>
        </a:p>
      </dgm:t>
    </dgm:pt>
    <dgm:pt modelId="{7B102C6D-921B-4772-A7D6-3F08CD2897B7}" type="sibTrans" cxnId="{E1A7706C-59AE-4B8F-8A02-9CB4E450BF05}">
      <dgm:prSet/>
      <dgm:spPr/>
      <dgm:t>
        <a:bodyPr/>
        <a:lstStyle/>
        <a:p>
          <a:endParaRPr lang="en-US"/>
        </a:p>
      </dgm:t>
    </dgm:pt>
    <dgm:pt modelId="{4982EAE9-40AE-4AB8-A7D0-38FDE32C5A8C}">
      <dgm:prSet phldrT="[Text]" custT="1"/>
      <dgm:spPr>
        <a:solidFill>
          <a:srgbClr val="0070C0"/>
        </a:solidFill>
        <a:ln>
          <a:solidFill>
            <a:srgbClr val="0070C0"/>
          </a:solidFill>
        </a:ln>
      </dgm:spPr>
      <dgm:t>
        <a:bodyPr/>
        <a:lstStyle/>
        <a:p>
          <a:r>
            <a:rPr lang="en-US" sz="1600" dirty="0" err="1" smtClean="0"/>
            <a:t>Jordanie</a:t>
          </a:r>
          <a:endParaRPr lang="en-US" sz="1600" dirty="0"/>
        </a:p>
      </dgm:t>
    </dgm:pt>
    <dgm:pt modelId="{B7F0C44E-E365-47F8-973D-B204B0B4BDF8}" type="parTrans" cxnId="{AAA4893B-F6FF-4A45-AB47-9228DF61A420}">
      <dgm:prSet/>
      <dgm:spPr/>
      <dgm:t>
        <a:bodyPr/>
        <a:lstStyle/>
        <a:p>
          <a:endParaRPr lang="en-US"/>
        </a:p>
      </dgm:t>
    </dgm:pt>
    <dgm:pt modelId="{9FA147A5-709B-4E73-A240-E3E3D950E6B9}" type="sibTrans" cxnId="{AAA4893B-F6FF-4A45-AB47-9228DF61A420}">
      <dgm:prSet/>
      <dgm:spPr/>
      <dgm:t>
        <a:bodyPr/>
        <a:lstStyle/>
        <a:p>
          <a:endParaRPr lang="en-US"/>
        </a:p>
      </dgm:t>
    </dgm:pt>
    <dgm:pt modelId="{CE767D41-D2BD-4F65-8E20-3E91D6CD7555}">
      <dgm:prSet phldrT="[Text]" custT="1"/>
      <dgm:spPr>
        <a:solidFill>
          <a:srgbClr val="0070C0"/>
        </a:solidFill>
        <a:ln>
          <a:solidFill>
            <a:srgbClr val="0070C0"/>
          </a:solidFill>
        </a:ln>
      </dgm:spPr>
      <dgm:t>
        <a:bodyPr/>
        <a:lstStyle/>
        <a:p>
          <a:r>
            <a:rPr lang="en-US" sz="1600" dirty="0" smtClean="0"/>
            <a:t>Viet Nam</a:t>
          </a:r>
          <a:endParaRPr lang="en-US" sz="1600" dirty="0"/>
        </a:p>
      </dgm:t>
    </dgm:pt>
    <dgm:pt modelId="{FB841E82-9979-4B77-BA45-716ADAB48F0B}" type="parTrans" cxnId="{DB232D09-1EAE-4B1E-AB90-8600030B9484}">
      <dgm:prSet/>
      <dgm:spPr/>
      <dgm:t>
        <a:bodyPr/>
        <a:lstStyle/>
        <a:p>
          <a:endParaRPr lang="en-US"/>
        </a:p>
      </dgm:t>
    </dgm:pt>
    <dgm:pt modelId="{8863C77E-D618-4BA1-A57F-16F29194FED0}" type="sibTrans" cxnId="{DB232D09-1EAE-4B1E-AB90-8600030B9484}">
      <dgm:prSet/>
      <dgm:spPr/>
      <dgm:t>
        <a:bodyPr/>
        <a:lstStyle/>
        <a:p>
          <a:endParaRPr lang="en-US"/>
        </a:p>
      </dgm:t>
    </dgm:pt>
    <dgm:pt modelId="{78379FAE-2C21-4D32-8140-9EDCA7F58C4A}">
      <dgm:prSet phldrT="[Text]" custT="1"/>
      <dgm:spPr>
        <a:solidFill>
          <a:srgbClr val="0070C0"/>
        </a:solidFill>
        <a:ln>
          <a:solidFill>
            <a:srgbClr val="0070C0"/>
          </a:solidFill>
        </a:ln>
      </dgm:spPr>
      <dgm:t>
        <a:bodyPr/>
        <a:lstStyle/>
        <a:p>
          <a:r>
            <a:rPr lang="en-US" sz="1600" dirty="0" err="1" smtClean="0"/>
            <a:t>Indonénie</a:t>
          </a:r>
          <a:endParaRPr lang="en-US" sz="1600" dirty="0"/>
        </a:p>
      </dgm:t>
    </dgm:pt>
    <dgm:pt modelId="{E52A95B3-2FC0-496C-9614-DE2090E72F5D}" type="parTrans" cxnId="{859B1A56-EBD6-460E-BD7C-EEE57E39B94F}">
      <dgm:prSet/>
      <dgm:spPr/>
      <dgm:t>
        <a:bodyPr/>
        <a:lstStyle/>
        <a:p>
          <a:endParaRPr lang="en-US"/>
        </a:p>
      </dgm:t>
    </dgm:pt>
    <dgm:pt modelId="{D05E6443-1F9B-4EFD-9F60-04EC069F3BEE}" type="sibTrans" cxnId="{859B1A56-EBD6-460E-BD7C-EEE57E39B94F}">
      <dgm:prSet/>
      <dgm:spPr/>
      <dgm:t>
        <a:bodyPr/>
        <a:lstStyle/>
        <a:p>
          <a:endParaRPr lang="en-US"/>
        </a:p>
      </dgm:t>
    </dgm:pt>
    <dgm:pt modelId="{20EB61F9-4298-4036-BFD1-B305A8415D36}">
      <dgm:prSet phldrT="[Text]" custT="1"/>
      <dgm:spPr>
        <a:solidFill>
          <a:srgbClr val="0070C0"/>
        </a:solidFill>
        <a:ln>
          <a:solidFill>
            <a:srgbClr val="0070C0"/>
          </a:solidFill>
        </a:ln>
      </dgm:spPr>
      <dgm:t>
        <a:bodyPr/>
        <a:lstStyle/>
        <a:p>
          <a:r>
            <a:rPr lang="en-US" sz="1600" dirty="0" smtClean="0"/>
            <a:t>Samoa</a:t>
          </a:r>
          <a:endParaRPr lang="en-US" sz="1600" dirty="0"/>
        </a:p>
      </dgm:t>
    </dgm:pt>
    <dgm:pt modelId="{590A15A2-23E1-42A3-8A92-56362B7B18E3}" type="parTrans" cxnId="{5FF6DEA4-F4E6-46A8-8CF3-3351EC5D8C6D}">
      <dgm:prSet/>
      <dgm:spPr/>
      <dgm:t>
        <a:bodyPr/>
        <a:lstStyle/>
        <a:p>
          <a:endParaRPr lang="en-US"/>
        </a:p>
      </dgm:t>
    </dgm:pt>
    <dgm:pt modelId="{C73BFE5E-777C-4090-90EC-B32F88F05D6E}" type="sibTrans" cxnId="{5FF6DEA4-F4E6-46A8-8CF3-3351EC5D8C6D}">
      <dgm:prSet/>
      <dgm:spPr/>
      <dgm:t>
        <a:bodyPr/>
        <a:lstStyle/>
        <a:p>
          <a:endParaRPr lang="en-US"/>
        </a:p>
      </dgm:t>
    </dgm:pt>
    <dgm:pt modelId="{899ECC01-EFC1-4866-8C94-D88FFA50DA1B}">
      <dgm:prSet phldrT="[Text]" custT="1"/>
      <dgm:spPr>
        <a:solidFill>
          <a:srgbClr val="0070C0"/>
        </a:solidFill>
        <a:ln>
          <a:solidFill>
            <a:srgbClr val="0070C0"/>
          </a:solidFill>
        </a:ln>
      </dgm:spPr>
      <dgm:t>
        <a:bodyPr/>
        <a:lstStyle/>
        <a:p>
          <a:r>
            <a:rPr lang="en-US" sz="1600" dirty="0" smtClean="0"/>
            <a:t>Suriname</a:t>
          </a:r>
          <a:endParaRPr lang="en-US" sz="1600" dirty="0"/>
        </a:p>
      </dgm:t>
    </dgm:pt>
    <dgm:pt modelId="{4F8125D6-4E75-4B15-9222-879E9864B6A1}" type="parTrans" cxnId="{BC46F1AD-ECDD-4434-A7F3-5C9446CFBE83}">
      <dgm:prSet/>
      <dgm:spPr/>
      <dgm:t>
        <a:bodyPr/>
        <a:lstStyle/>
        <a:p>
          <a:endParaRPr lang="en-US"/>
        </a:p>
      </dgm:t>
    </dgm:pt>
    <dgm:pt modelId="{2939ADE5-7070-4D98-A678-6808589A8280}" type="sibTrans" cxnId="{BC46F1AD-ECDD-4434-A7F3-5C9446CFBE83}">
      <dgm:prSet/>
      <dgm:spPr/>
      <dgm:t>
        <a:bodyPr/>
        <a:lstStyle/>
        <a:p>
          <a:endParaRPr lang="en-US"/>
        </a:p>
      </dgm:t>
    </dgm:pt>
    <dgm:pt modelId="{651E31C4-BB3A-4B5D-A36A-344F8A7A4838}">
      <dgm:prSet phldrT="[Text]" custT="1"/>
      <dgm:spPr>
        <a:solidFill>
          <a:srgbClr val="0070C0"/>
        </a:solidFill>
        <a:ln>
          <a:solidFill>
            <a:srgbClr val="0070C0"/>
          </a:solidFill>
        </a:ln>
      </dgm:spPr>
      <dgm:t>
        <a:bodyPr/>
        <a:lstStyle/>
        <a:p>
          <a:r>
            <a:rPr lang="en-US" sz="1400" dirty="0" err="1" smtClean="0"/>
            <a:t>Organisation</a:t>
          </a:r>
          <a:r>
            <a:rPr lang="en-US" sz="1400" dirty="0" smtClean="0"/>
            <a:t> </a:t>
          </a:r>
          <a:r>
            <a:rPr lang="en-US" sz="1400" dirty="0" err="1" smtClean="0"/>
            <a:t>eurasienne</a:t>
          </a:r>
          <a:r>
            <a:rPr lang="en-US" sz="1400" dirty="0" smtClean="0"/>
            <a:t> des brevets</a:t>
          </a:r>
          <a:endParaRPr lang="en-US" sz="1400" dirty="0"/>
        </a:p>
      </dgm:t>
    </dgm:pt>
    <dgm:pt modelId="{6BF2167E-BCBB-4D92-801E-8B6714AD49C6}" type="parTrans" cxnId="{54E47259-6EE4-4416-9A34-F7E624FC54C7}">
      <dgm:prSet/>
      <dgm:spPr/>
      <dgm:t>
        <a:bodyPr/>
        <a:lstStyle/>
        <a:p>
          <a:endParaRPr lang="en-US"/>
        </a:p>
      </dgm:t>
    </dgm:pt>
    <dgm:pt modelId="{67BABC5D-92F6-4BED-A497-774BC8DA6847}" type="sibTrans" cxnId="{54E47259-6EE4-4416-9A34-F7E624FC54C7}">
      <dgm:prSet/>
      <dgm:spPr/>
      <dgm:t>
        <a:bodyPr/>
        <a:lstStyle/>
        <a:p>
          <a:endParaRPr lang="en-US"/>
        </a:p>
      </dgm:t>
    </dgm:pt>
    <dgm:pt modelId="{E8F78F35-A30C-4D30-9168-68775CF62E6E}" type="pres">
      <dgm:prSet presAssocID="{A889CDD9-4B6A-4CBD-9DD4-58A14604E6D1}" presName="linearFlow" presStyleCnt="0">
        <dgm:presLayoutVars>
          <dgm:dir/>
          <dgm:resizeHandles val="exact"/>
        </dgm:presLayoutVars>
      </dgm:prSet>
      <dgm:spPr/>
      <dgm:t>
        <a:bodyPr/>
        <a:lstStyle/>
        <a:p>
          <a:endParaRPr lang="en-US"/>
        </a:p>
      </dgm:t>
    </dgm:pt>
    <dgm:pt modelId="{C09441CE-D0EA-49FF-886A-5115F914D6C4}" type="pres">
      <dgm:prSet presAssocID="{899B2940-AC4D-4A63-8D3A-5722BFCBC9A7}" presName="composite" presStyleCnt="0"/>
      <dgm:spPr/>
    </dgm:pt>
    <dgm:pt modelId="{25384D0E-5FE9-4476-81A3-C3F3E63B010D}" type="pres">
      <dgm:prSet presAssocID="{899B2940-AC4D-4A63-8D3A-5722BFCBC9A7}" presName="imgShp" presStyleLbl="fgImgPlace1" presStyleIdx="0" presStyleCnt="11" custLinFactNeighborX="1768" custLinFactNeighborY="9754"/>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4557" r="4557"/>
          </a:stretch>
        </a:blipFill>
        <a:ln>
          <a:solidFill>
            <a:srgbClr val="0070C0"/>
          </a:solidFill>
        </a:ln>
      </dgm:spPr>
      <dgm:t>
        <a:bodyPr/>
        <a:lstStyle/>
        <a:p>
          <a:endParaRPr lang="en-US"/>
        </a:p>
      </dgm:t>
    </dgm:pt>
    <dgm:pt modelId="{F46DDD48-8F58-44C1-8F89-B9E1492667A5}" type="pres">
      <dgm:prSet presAssocID="{899B2940-AC4D-4A63-8D3A-5722BFCBC9A7}" presName="txShp" presStyleLbl="node1" presStyleIdx="0" presStyleCnt="11" custLinFactNeighborX="-817" custLinFactNeighborY="10345">
        <dgm:presLayoutVars>
          <dgm:bulletEnabled val="1"/>
        </dgm:presLayoutVars>
      </dgm:prSet>
      <dgm:spPr/>
      <dgm:t>
        <a:bodyPr/>
        <a:lstStyle/>
        <a:p>
          <a:endParaRPr lang="en-US"/>
        </a:p>
      </dgm:t>
    </dgm:pt>
    <dgm:pt modelId="{80C5287E-AFC4-4206-AF49-0C3C8234BF0F}" type="pres">
      <dgm:prSet presAssocID="{3FE069C7-D227-43FE-9A92-419AB2A7DE01}" presName="spacing" presStyleCnt="0"/>
      <dgm:spPr/>
    </dgm:pt>
    <dgm:pt modelId="{B9B23543-12F2-4544-BF5F-3B900B74AEF1}" type="pres">
      <dgm:prSet presAssocID="{6FE4E936-F540-49F8-89B3-4F93D8A04D50}" presName="composite" presStyleCnt="0"/>
      <dgm:spPr/>
    </dgm:pt>
    <dgm:pt modelId="{AE047287-D6D8-4CFC-92AD-FF3028FA8A7C}" type="pres">
      <dgm:prSet presAssocID="{6FE4E936-F540-49F8-89B3-4F93D8A04D50}" presName="imgShp" presStyleLbl="fgImgPlace1" presStyleIdx="1" presStyleCnt="11" custLinFactNeighborX="1768"/>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a:solidFill>
            <a:srgbClr val="0070C0"/>
          </a:solidFill>
        </a:ln>
      </dgm:spPr>
      <dgm:t>
        <a:bodyPr/>
        <a:lstStyle/>
        <a:p>
          <a:endParaRPr lang="en-US"/>
        </a:p>
      </dgm:t>
    </dgm:pt>
    <dgm:pt modelId="{89DC70CC-4187-4771-8D40-66496E413868}" type="pres">
      <dgm:prSet presAssocID="{6FE4E936-F540-49F8-89B3-4F93D8A04D50}" presName="txShp" presStyleLbl="node1" presStyleIdx="1" presStyleCnt="11" custLinFactNeighborX="-817" custLinFactNeighborY="2193">
        <dgm:presLayoutVars>
          <dgm:bulletEnabled val="1"/>
        </dgm:presLayoutVars>
      </dgm:prSet>
      <dgm:spPr/>
      <dgm:t>
        <a:bodyPr/>
        <a:lstStyle/>
        <a:p>
          <a:endParaRPr lang="en-US"/>
        </a:p>
      </dgm:t>
    </dgm:pt>
    <dgm:pt modelId="{42F99D8B-8BD0-4CEE-AEEC-8193550B9305}" type="pres">
      <dgm:prSet presAssocID="{3004A7D3-618B-4008-A9AB-0C1C6D5317C5}" presName="spacing" presStyleCnt="0"/>
      <dgm:spPr/>
    </dgm:pt>
    <dgm:pt modelId="{F8092651-986A-4619-A02B-A5AF720BAFD5}" type="pres">
      <dgm:prSet presAssocID="{96D5BE9C-248E-48FC-810F-58439B9D16B2}" presName="composite" presStyleCnt="0"/>
      <dgm:spPr/>
    </dgm:pt>
    <dgm:pt modelId="{01E39D9F-025D-43A8-A6E7-49CBA55469FB}" type="pres">
      <dgm:prSet presAssocID="{96D5BE9C-248E-48FC-810F-58439B9D16B2}" presName="imgShp" presStyleLbl="fgImgPlace1" presStyleIdx="2" presStyleCnt="11" custLinFactNeighborX="1768"/>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19000" r="-19000"/>
          </a:stretch>
        </a:blipFill>
        <a:ln>
          <a:solidFill>
            <a:srgbClr val="0070C0"/>
          </a:solidFill>
        </a:ln>
      </dgm:spPr>
      <dgm:t>
        <a:bodyPr/>
        <a:lstStyle/>
        <a:p>
          <a:endParaRPr lang="en-US"/>
        </a:p>
      </dgm:t>
    </dgm:pt>
    <dgm:pt modelId="{D6775379-2C0A-4AD2-A28C-2659F224D856}" type="pres">
      <dgm:prSet presAssocID="{96D5BE9C-248E-48FC-810F-58439B9D16B2}" presName="txShp" presStyleLbl="node1" presStyleIdx="2" presStyleCnt="11" custLinFactNeighborX="225" custLinFactNeighborY="668">
        <dgm:presLayoutVars>
          <dgm:bulletEnabled val="1"/>
        </dgm:presLayoutVars>
      </dgm:prSet>
      <dgm:spPr/>
      <dgm:t>
        <a:bodyPr/>
        <a:lstStyle/>
        <a:p>
          <a:endParaRPr lang="en-US"/>
        </a:p>
      </dgm:t>
    </dgm:pt>
    <dgm:pt modelId="{B416EE2D-058D-4054-8C0B-8EE10B2AC0E1}" type="pres">
      <dgm:prSet presAssocID="{A7A9526B-5207-4420-B4D7-CFED05F859EB}" presName="spacing" presStyleCnt="0"/>
      <dgm:spPr/>
    </dgm:pt>
    <dgm:pt modelId="{2D2BDC0A-3CF6-49EB-B90A-3384F9071D70}" type="pres">
      <dgm:prSet presAssocID="{5BBB6934-3165-4789-A539-C97B6A293C87}" presName="composite" presStyleCnt="0"/>
      <dgm:spPr/>
    </dgm:pt>
    <dgm:pt modelId="{F981A973-09E6-43BA-86A1-56A778ED3DE6}" type="pres">
      <dgm:prSet presAssocID="{5BBB6934-3165-4789-A539-C97B6A293C87}" presName="imgShp" presStyleLbl="fgImgPlace1" presStyleIdx="3" presStyleCnt="11" custLinFactNeighborX="1768"/>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37000" r="-37000"/>
          </a:stretch>
        </a:blipFill>
        <a:ln>
          <a:solidFill>
            <a:srgbClr val="0070C0"/>
          </a:solidFill>
        </a:ln>
      </dgm:spPr>
      <dgm:t>
        <a:bodyPr/>
        <a:lstStyle/>
        <a:p>
          <a:endParaRPr lang="en-US"/>
        </a:p>
      </dgm:t>
    </dgm:pt>
    <dgm:pt modelId="{67DBC9B7-5927-4FBD-BC72-C59103F9E4FA}" type="pres">
      <dgm:prSet presAssocID="{5BBB6934-3165-4789-A539-C97B6A293C87}" presName="txShp" presStyleLbl="node1" presStyleIdx="3" presStyleCnt="11">
        <dgm:presLayoutVars>
          <dgm:bulletEnabled val="1"/>
        </dgm:presLayoutVars>
      </dgm:prSet>
      <dgm:spPr/>
      <dgm:t>
        <a:bodyPr/>
        <a:lstStyle/>
        <a:p>
          <a:endParaRPr lang="en-US"/>
        </a:p>
      </dgm:t>
    </dgm:pt>
    <dgm:pt modelId="{1F7E5353-5BC6-4998-A931-ACD383B13E03}" type="pres">
      <dgm:prSet presAssocID="{5D967382-E97D-46D0-BC43-E1F03C20B9B7}" presName="spacing" presStyleCnt="0"/>
      <dgm:spPr/>
    </dgm:pt>
    <dgm:pt modelId="{F3BF1B59-F5DD-4C4A-A67B-06F5AFA09442}" type="pres">
      <dgm:prSet presAssocID="{AB3CB6B8-7BDF-42E4-A96E-10A3B11F2781}" presName="composite" presStyleCnt="0"/>
      <dgm:spPr/>
    </dgm:pt>
    <dgm:pt modelId="{38FBB198-181D-450E-B38C-114739777A34}" type="pres">
      <dgm:prSet presAssocID="{AB3CB6B8-7BDF-42E4-A96E-10A3B11F2781}" presName="imgShp" presStyleLbl="fgImgPlace1" presStyleIdx="4" presStyleCnt="11" custLinFactNeighborX="1768"/>
      <dgm:spPr>
        <a:blipFill>
          <a:blip xmlns:r="http://schemas.openxmlformats.org/officeDocument/2006/relationships" r:embed="rId5">
            <a:extLst>
              <a:ext uri="{28A0092B-C50C-407E-A947-70E740481C1C}">
                <a14:useLocalDpi xmlns:a14="http://schemas.microsoft.com/office/drawing/2010/main" val="0"/>
              </a:ext>
            </a:extLst>
          </a:blip>
          <a:srcRect/>
          <a:stretch>
            <a:fillRect l="-25000" r="-25000"/>
          </a:stretch>
        </a:blipFill>
        <a:ln>
          <a:solidFill>
            <a:srgbClr val="0070C0"/>
          </a:solidFill>
        </a:ln>
      </dgm:spPr>
      <dgm:t>
        <a:bodyPr/>
        <a:lstStyle/>
        <a:p>
          <a:endParaRPr lang="en-US"/>
        </a:p>
      </dgm:t>
    </dgm:pt>
    <dgm:pt modelId="{5E077B73-EB1E-4FF1-A9D0-8ADCCD456036}" type="pres">
      <dgm:prSet presAssocID="{AB3CB6B8-7BDF-42E4-A96E-10A3B11F2781}" presName="txShp" presStyleLbl="node1" presStyleIdx="4" presStyleCnt="11">
        <dgm:presLayoutVars>
          <dgm:bulletEnabled val="1"/>
        </dgm:presLayoutVars>
      </dgm:prSet>
      <dgm:spPr/>
      <dgm:t>
        <a:bodyPr/>
        <a:lstStyle/>
        <a:p>
          <a:endParaRPr lang="en-US"/>
        </a:p>
      </dgm:t>
    </dgm:pt>
    <dgm:pt modelId="{4EC70451-C1DE-457F-9110-7B9B7D9B576D}" type="pres">
      <dgm:prSet presAssocID="{7B102C6D-921B-4772-A7D6-3F08CD2897B7}" presName="spacing" presStyleCnt="0"/>
      <dgm:spPr/>
    </dgm:pt>
    <dgm:pt modelId="{0A83FC3B-4822-4CBE-A40D-EAB0CEF04CB0}" type="pres">
      <dgm:prSet presAssocID="{4982EAE9-40AE-4AB8-A7D0-38FDE32C5A8C}" presName="composite" presStyleCnt="0"/>
      <dgm:spPr/>
    </dgm:pt>
    <dgm:pt modelId="{3F2939C6-AA9F-40B1-991B-F1A06E3AB141}" type="pres">
      <dgm:prSet presAssocID="{4982EAE9-40AE-4AB8-A7D0-38FDE32C5A8C}" presName="imgShp" presStyleLbl="fgImgPlace1" presStyleIdx="5" presStyleCnt="11" custLinFactNeighborX="1768" custLinFactNeighborY="350"/>
      <dgm:spPr>
        <a:blipFill rotWithShape="1">
          <a:blip xmlns:r="http://schemas.openxmlformats.org/officeDocument/2006/relationships" r:embed="rId6"/>
          <a:stretch>
            <a:fillRect/>
          </a:stretch>
        </a:blipFill>
      </dgm:spPr>
      <dgm:t>
        <a:bodyPr/>
        <a:lstStyle/>
        <a:p>
          <a:endParaRPr lang="en-US"/>
        </a:p>
      </dgm:t>
    </dgm:pt>
    <dgm:pt modelId="{C6C5EA30-CA4B-4D95-A134-3DD5438111B5}" type="pres">
      <dgm:prSet presAssocID="{4982EAE9-40AE-4AB8-A7D0-38FDE32C5A8C}" presName="txShp" presStyleLbl="node1" presStyleIdx="5" presStyleCnt="11">
        <dgm:presLayoutVars>
          <dgm:bulletEnabled val="1"/>
        </dgm:presLayoutVars>
      </dgm:prSet>
      <dgm:spPr/>
      <dgm:t>
        <a:bodyPr/>
        <a:lstStyle/>
        <a:p>
          <a:endParaRPr lang="en-US"/>
        </a:p>
      </dgm:t>
    </dgm:pt>
    <dgm:pt modelId="{BC05C951-688A-4566-A58D-74D73A96EC1B}" type="pres">
      <dgm:prSet presAssocID="{9FA147A5-709B-4E73-A240-E3E3D950E6B9}" presName="spacing" presStyleCnt="0"/>
      <dgm:spPr/>
    </dgm:pt>
    <dgm:pt modelId="{2E53E2F8-45EF-4DCE-9A8E-834701D9CB46}" type="pres">
      <dgm:prSet presAssocID="{CE767D41-D2BD-4F65-8E20-3E91D6CD7555}" presName="composite" presStyleCnt="0"/>
      <dgm:spPr/>
    </dgm:pt>
    <dgm:pt modelId="{89976403-E912-432F-BD83-76766D32A7CE}" type="pres">
      <dgm:prSet presAssocID="{CE767D41-D2BD-4F65-8E20-3E91D6CD7555}" presName="imgShp" presStyleLbl="fgImgPlace1" presStyleIdx="6" presStyleCnt="11" custLinFactNeighborX="1768" custLinFactNeighborY="-4074"/>
      <dgm:spPr>
        <a:blipFill rotWithShape="1">
          <a:blip xmlns:r="http://schemas.openxmlformats.org/officeDocument/2006/relationships" r:embed="rId7"/>
          <a:stretch>
            <a:fillRect/>
          </a:stretch>
        </a:blipFill>
      </dgm:spPr>
      <dgm:t>
        <a:bodyPr/>
        <a:lstStyle/>
        <a:p>
          <a:endParaRPr lang="en-US"/>
        </a:p>
      </dgm:t>
    </dgm:pt>
    <dgm:pt modelId="{CBF39B79-9252-4856-A636-EDA9BB2AA872}" type="pres">
      <dgm:prSet presAssocID="{CE767D41-D2BD-4F65-8E20-3E91D6CD7555}" presName="txShp" presStyleLbl="node1" presStyleIdx="6" presStyleCnt="11">
        <dgm:presLayoutVars>
          <dgm:bulletEnabled val="1"/>
        </dgm:presLayoutVars>
      </dgm:prSet>
      <dgm:spPr/>
      <dgm:t>
        <a:bodyPr/>
        <a:lstStyle/>
        <a:p>
          <a:endParaRPr lang="en-US"/>
        </a:p>
      </dgm:t>
    </dgm:pt>
    <dgm:pt modelId="{EC205609-ABD1-4F80-85AB-8AB3CA894641}" type="pres">
      <dgm:prSet presAssocID="{8863C77E-D618-4BA1-A57F-16F29194FED0}" presName="spacing" presStyleCnt="0"/>
      <dgm:spPr/>
    </dgm:pt>
    <dgm:pt modelId="{121E768D-F3B2-4122-AD6A-80E8E198A425}" type="pres">
      <dgm:prSet presAssocID="{78379FAE-2C21-4D32-8140-9EDCA7F58C4A}" presName="composite" presStyleCnt="0"/>
      <dgm:spPr/>
    </dgm:pt>
    <dgm:pt modelId="{F86DEAE0-AD5D-40B9-807E-2CD6A8B9BCF2}" type="pres">
      <dgm:prSet presAssocID="{78379FAE-2C21-4D32-8140-9EDCA7F58C4A}" presName="imgShp" presStyleLbl="fgImgPlace1" presStyleIdx="7" presStyleCnt="11" custLinFactNeighborX="1768" custLinFactNeighborY="3135"/>
      <dgm:spPr>
        <a:blipFill rotWithShape="1">
          <a:blip xmlns:r="http://schemas.openxmlformats.org/officeDocument/2006/relationships" r:embed="rId8"/>
          <a:stretch>
            <a:fillRect/>
          </a:stretch>
        </a:blipFill>
        <a:ln>
          <a:solidFill>
            <a:srgbClr val="0070C0"/>
          </a:solidFill>
        </a:ln>
      </dgm:spPr>
      <dgm:t>
        <a:bodyPr/>
        <a:lstStyle/>
        <a:p>
          <a:endParaRPr lang="en-US"/>
        </a:p>
      </dgm:t>
    </dgm:pt>
    <dgm:pt modelId="{66C96143-D258-441D-9C0E-EA2A19D019F7}" type="pres">
      <dgm:prSet presAssocID="{78379FAE-2C21-4D32-8140-9EDCA7F58C4A}" presName="txShp" presStyleLbl="node1" presStyleIdx="7" presStyleCnt="11">
        <dgm:presLayoutVars>
          <dgm:bulletEnabled val="1"/>
        </dgm:presLayoutVars>
      </dgm:prSet>
      <dgm:spPr/>
      <dgm:t>
        <a:bodyPr/>
        <a:lstStyle/>
        <a:p>
          <a:endParaRPr lang="en-US"/>
        </a:p>
      </dgm:t>
    </dgm:pt>
    <dgm:pt modelId="{8B1A2A78-EF6A-41A3-92FB-9A8286C59353}" type="pres">
      <dgm:prSet presAssocID="{D05E6443-1F9B-4EFD-9F60-04EC069F3BEE}" presName="spacing" presStyleCnt="0"/>
      <dgm:spPr/>
    </dgm:pt>
    <dgm:pt modelId="{7E092744-648B-4FCF-A707-5BF88FAA94D0}" type="pres">
      <dgm:prSet presAssocID="{20EB61F9-4298-4036-BFD1-B305A8415D36}" presName="composite" presStyleCnt="0"/>
      <dgm:spPr/>
    </dgm:pt>
    <dgm:pt modelId="{D7D03C1F-0D03-4A7A-813A-623DD03F4CEA}" type="pres">
      <dgm:prSet presAssocID="{20EB61F9-4298-4036-BFD1-B305A8415D36}" presName="imgShp" presStyleLbl="fgImgPlace1" presStyleIdx="8" presStyleCnt="11" custLinFactNeighborX="1768"/>
      <dgm:spPr>
        <a:blipFill rotWithShape="1">
          <a:blip xmlns:r="http://schemas.openxmlformats.org/officeDocument/2006/relationships" r:embed="rId9"/>
          <a:stretch>
            <a:fillRect/>
          </a:stretch>
        </a:blipFill>
      </dgm:spPr>
      <dgm:t>
        <a:bodyPr/>
        <a:lstStyle/>
        <a:p>
          <a:endParaRPr lang="en-US"/>
        </a:p>
      </dgm:t>
    </dgm:pt>
    <dgm:pt modelId="{79AA4825-4FE3-40AF-BCAB-CBCF6CBC508C}" type="pres">
      <dgm:prSet presAssocID="{20EB61F9-4298-4036-BFD1-B305A8415D36}" presName="txShp" presStyleLbl="node1" presStyleIdx="8" presStyleCnt="11">
        <dgm:presLayoutVars>
          <dgm:bulletEnabled val="1"/>
        </dgm:presLayoutVars>
      </dgm:prSet>
      <dgm:spPr/>
      <dgm:t>
        <a:bodyPr/>
        <a:lstStyle/>
        <a:p>
          <a:endParaRPr lang="en-US"/>
        </a:p>
      </dgm:t>
    </dgm:pt>
    <dgm:pt modelId="{51A3D9AA-8419-4461-8C49-BBF99A9D4911}" type="pres">
      <dgm:prSet presAssocID="{C73BFE5E-777C-4090-90EC-B32F88F05D6E}" presName="spacing" presStyleCnt="0"/>
      <dgm:spPr/>
    </dgm:pt>
    <dgm:pt modelId="{B217AE34-C8DC-4238-A5EA-382F18863EC2}" type="pres">
      <dgm:prSet presAssocID="{899ECC01-EFC1-4866-8C94-D88FFA50DA1B}" presName="composite" presStyleCnt="0"/>
      <dgm:spPr/>
    </dgm:pt>
    <dgm:pt modelId="{870B7E77-F76A-4FB9-B129-11116BBFDFBA}" type="pres">
      <dgm:prSet presAssocID="{899ECC01-EFC1-4866-8C94-D88FFA50DA1B}" presName="imgShp" presStyleLbl="fgImgPlace1" presStyleIdx="9" presStyleCnt="11" custLinFactNeighborX="1768" custLinFactNeighborY="-2385"/>
      <dgm:spPr>
        <a:blipFill rotWithShape="1">
          <a:blip xmlns:r="http://schemas.openxmlformats.org/officeDocument/2006/relationships" r:embed="rId10"/>
          <a:stretch>
            <a:fillRect/>
          </a:stretch>
        </a:blipFill>
      </dgm:spPr>
      <dgm:t>
        <a:bodyPr/>
        <a:lstStyle/>
        <a:p>
          <a:endParaRPr lang="en-US"/>
        </a:p>
      </dgm:t>
    </dgm:pt>
    <dgm:pt modelId="{911BC685-996B-4817-A702-A09A08225991}" type="pres">
      <dgm:prSet presAssocID="{899ECC01-EFC1-4866-8C94-D88FFA50DA1B}" presName="txShp" presStyleLbl="node1" presStyleIdx="9" presStyleCnt="11">
        <dgm:presLayoutVars>
          <dgm:bulletEnabled val="1"/>
        </dgm:presLayoutVars>
      </dgm:prSet>
      <dgm:spPr/>
      <dgm:t>
        <a:bodyPr/>
        <a:lstStyle/>
        <a:p>
          <a:endParaRPr lang="en-US"/>
        </a:p>
      </dgm:t>
    </dgm:pt>
    <dgm:pt modelId="{F938BB9C-3696-4FFE-800F-1B19E2E287C9}" type="pres">
      <dgm:prSet presAssocID="{2939ADE5-7070-4D98-A678-6808589A8280}" presName="spacing" presStyleCnt="0"/>
      <dgm:spPr/>
    </dgm:pt>
    <dgm:pt modelId="{0D66F676-FDBA-4DCB-8099-9BC167F75DD0}" type="pres">
      <dgm:prSet presAssocID="{651E31C4-BB3A-4B5D-A36A-344F8A7A4838}" presName="composite" presStyleCnt="0"/>
      <dgm:spPr/>
    </dgm:pt>
    <dgm:pt modelId="{831FEA92-D88B-4558-8EDF-AE6ED0055DD2}" type="pres">
      <dgm:prSet presAssocID="{651E31C4-BB3A-4B5D-A36A-344F8A7A4838}" presName="imgShp" presStyleLbl="fgImgPlace1" presStyleIdx="10" presStyleCnt="11"/>
      <dgm:spPr>
        <a:blipFill rotWithShape="1">
          <a:blip xmlns:r="http://schemas.openxmlformats.org/officeDocument/2006/relationships" r:embed="rId11"/>
          <a:stretch>
            <a:fillRect/>
          </a:stretch>
        </a:blipFill>
        <a:ln cmpd="sng">
          <a:solidFill>
            <a:srgbClr val="0075CC"/>
          </a:solidFill>
        </a:ln>
      </dgm:spPr>
      <dgm:t>
        <a:bodyPr/>
        <a:lstStyle/>
        <a:p>
          <a:endParaRPr lang="en-US"/>
        </a:p>
      </dgm:t>
    </dgm:pt>
    <dgm:pt modelId="{6BA940D0-91A3-4D62-B816-935C2D751DB2}" type="pres">
      <dgm:prSet presAssocID="{651E31C4-BB3A-4B5D-A36A-344F8A7A4838}" presName="txShp" presStyleLbl="node1" presStyleIdx="10" presStyleCnt="11" custScaleY="105195">
        <dgm:presLayoutVars>
          <dgm:bulletEnabled val="1"/>
        </dgm:presLayoutVars>
      </dgm:prSet>
      <dgm:spPr/>
      <dgm:t>
        <a:bodyPr/>
        <a:lstStyle/>
        <a:p>
          <a:endParaRPr lang="en-US"/>
        </a:p>
      </dgm:t>
    </dgm:pt>
  </dgm:ptLst>
  <dgm:cxnLst>
    <dgm:cxn modelId="{9A32EA23-EBB3-4DF9-9D87-527F8DE07C8A}" srcId="{A889CDD9-4B6A-4CBD-9DD4-58A14604E6D1}" destId="{6FE4E936-F540-49F8-89B3-4F93D8A04D50}" srcOrd="1" destOrd="0" parTransId="{BCF561CA-B6CD-46A7-9114-7EFFA81DCB33}" sibTransId="{3004A7D3-618B-4008-A9AB-0C1C6D5317C5}"/>
    <dgm:cxn modelId="{859B1A56-EBD6-460E-BD7C-EEE57E39B94F}" srcId="{A889CDD9-4B6A-4CBD-9DD4-58A14604E6D1}" destId="{78379FAE-2C21-4D32-8140-9EDCA7F58C4A}" srcOrd="7" destOrd="0" parTransId="{E52A95B3-2FC0-496C-9614-DE2090E72F5D}" sibTransId="{D05E6443-1F9B-4EFD-9F60-04EC069F3BEE}"/>
    <dgm:cxn modelId="{E1A7706C-59AE-4B8F-8A02-9CB4E450BF05}" srcId="{A889CDD9-4B6A-4CBD-9DD4-58A14604E6D1}" destId="{AB3CB6B8-7BDF-42E4-A96E-10A3B11F2781}" srcOrd="4" destOrd="0" parTransId="{1694C2F3-8DCD-4C97-8A2B-06128B443329}" sibTransId="{7B102C6D-921B-4772-A7D6-3F08CD2897B7}"/>
    <dgm:cxn modelId="{0E8F51BF-99A0-4332-8C49-1210542D4B9C}" type="presOf" srcId="{96D5BE9C-248E-48FC-810F-58439B9D16B2}" destId="{D6775379-2C0A-4AD2-A28C-2659F224D856}" srcOrd="0" destOrd="0" presId="urn:microsoft.com/office/officeart/2005/8/layout/vList3#3"/>
    <dgm:cxn modelId="{A8030D92-5BA5-4F37-A441-75CD10986015}" type="presOf" srcId="{AB3CB6B8-7BDF-42E4-A96E-10A3B11F2781}" destId="{5E077B73-EB1E-4FF1-A9D0-8ADCCD456036}" srcOrd="0" destOrd="0" presId="urn:microsoft.com/office/officeart/2005/8/layout/vList3#3"/>
    <dgm:cxn modelId="{59B7D30D-7A14-4D13-98D9-C31E8AE5FF4B}" type="presOf" srcId="{4982EAE9-40AE-4AB8-A7D0-38FDE32C5A8C}" destId="{C6C5EA30-CA4B-4D95-A134-3DD5438111B5}" srcOrd="0" destOrd="0" presId="urn:microsoft.com/office/officeart/2005/8/layout/vList3#3"/>
    <dgm:cxn modelId="{7EF5C113-2831-45B1-BE71-91DCFEE73451}" srcId="{A889CDD9-4B6A-4CBD-9DD4-58A14604E6D1}" destId="{96D5BE9C-248E-48FC-810F-58439B9D16B2}" srcOrd="2" destOrd="0" parTransId="{2403A07B-E3EB-4CA1-B073-08CBE6AE3492}" sibTransId="{A7A9526B-5207-4420-B4D7-CFED05F859EB}"/>
    <dgm:cxn modelId="{EBBDB2C0-E9AB-4753-BD7B-4D96AFC528AC}" type="presOf" srcId="{A889CDD9-4B6A-4CBD-9DD4-58A14604E6D1}" destId="{E8F78F35-A30C-4D30-9168-68775CF62E6E}" srcOrd="0" destOrd="0" presId="urn:microsoft.com/office/officeart/2005/8/layout/vList3#3"/>
    <dgm:cxn modelId="{D0685885-9342-4D5F-867B-59C2AD31FC4F}" type="presOf" srcId="{6FE4E936-F540-49F8-89B3-4F93D8A04D50}" destId="{89DC70CC-4187-4771-8D40-66496E413868}" srcOrd="0" destOrd="0" presId="urn:microsoft.com/office/officeart/2005/8/layout/vList3#3"/>
    <dgm:cxn modelId="{3F5FF33F-0AB5-46C6-980D-1CE7D72BB628}" type="presOf" srcId="{651E31C4-BB3A-4B5D-A36A-344F8A7A4838}" destId="{6BA940D0-91A3-4D62-B816-935C2D751DB2}" srcOrd="0" destOrd="0" presId="urn:microsoft.com/office/officeart/2005/8/layout/vList3#3"/>
    <dgm:cxn modelId="{54E47259-6EE4-4416-9A34-F7E624FC54C7}" srcId="{A889CDD9-4B6A-4CBD-9DD4-58A14604E6D1}" destId="{651E31C4-BB3A-4B5D-A36A-344F8A7A4838}" srcOrd="10" destOrd="0" parTransId="{6BF2167E-BCBB-4D92-801E-8B6714AD49C6}" sibTransId="{67BABC5D-92F6-4BED-A497-774BC8DA6847}"/>
    <dgm:cxn modelId="{AAA4893B-F6FF-4A45-AB47-9228DF61A420}" srcId="{A889CDD9-4B6A-4CBD-9DD4-58A14604E6D1}" destId="{4982EAE9-40AE-4AB8-A7D0-38FDE32C5A8C}" srcOrd="5" destOrd="0" parTransId="{B7F0C44E-E365-47F8-973D-B204B0B4BDF8}" sibTransId="{9FA147A5-709B-4E73-A240-E3E3D950E6B9}"/>
    <dgm:cxn modelId="{F9DE7852-2263-4A94-BA8E-83348B3D10C4}" type="presOf" srcId="{5BBB6934-3165-4789-A539-C97B6A293C87}" destId="{67DBC9B7-5927-4FBD-BC72-C59103F9E4FA}" srcOrd="0" destOrd="0" presId="urn:microsoft.com/office/officeart/2005/8/layout/vList3#3"/>
    <dgm:cxn modelId="{DACF201E-0BE8-4F83-AB12-9C781F1385A6}" type="presOf" srcId="{899B2940-AC4D-4A63-8D3A-5722BFCBC9A7}" destId="{F46DDD48-8F58-44C1-8F89-B9E1492667A5}" srcOrd="0" destOrd="0" presId="urn:microsoft.com/office/officeart/2005/8/layout/vList3#3"/>
    <dgm:cxn modelId="{1911E349-8437-4A72-90F8-DAF1DEAAD5A4}" type="presOf" srcId="{78379FAE-2C21-4D32-8140-9EDCA7F58C4A}" destId="{66C96143-D258-441D-9C0E-EA2A19D019F7}" srcOrd="0" destOrd="0" presId="urn:microsoft.com/office/officeart/2005/8/layout/vList3#3"/>
    <dgm:cxn modelId="{50F9F13B-EA23-46B1-920F-A7A009E23F10}" srcId="{A889CDD9-4B6A-4CBD-9DD4-58A14604E6D1}" destId="{5BBB6934-3165-4789-A539-C97B6A293C87}" srcOrd="3" destOrd="0" parTransId="{A4359FF8-1473-4C5F-96A1-82852CD469F9}" sibTransId="{5D967382-E97D-46D0-BC43-E1F03C20B9B7}"/>
    <dgm:cxn modelId="{B0B326F1-C462-4413-9BEC-92CDDD78EAD7}" type="presOf" srcId="{20EB61F9-4298-4036-BFD1-B305A8415D36}" destId="{79AA4825-4FE3-40AF-BCAB-CBCF6CBC508C}" srcOrd="0" destOrd="0" presId="urn:microsoft.com/office/officeart/2005/8/layout/vList3#3"/>
    <dgm:cxn modelId="{DB232D09-1EAE-4B1E-AB90-8600030B9484}" srcId="{A889CDD9-4B6A-4CBD-9DD4-58A14604E6D1}" destId="{CE767D41-D2BD-4F65-8E20-3E91D6CD7555}" srcOrd="6" destOrd="0" parTransId="{FB841E82-9979-4B77-BA45-716ADAB48F0B}" sibTransId="{8863C77E-D618-4BA1-A57F-16F29194FED0}"/>
    <dgm:cxn modelId="{5FF6DEA4-F4E6-46A8-8CF3-3351EC5D8C6D}" srcId="{A889CDD9-4B6A-4CBD-9DD4-58A14604E6D1}" destId="{20EB61F9-4298-4036-BFD1-B305A8415D36}" srcOrd="8" destOrd="0" parTransId="{590A15A2-23E1-42A3-8A92-56362B7B18E3}" sibTransId="{C73BFE5E-777C-4090-90EC-B32F88F05D6E}"/>
    <dgm:cxn modelId="{E95AE9B4-65E9-448F-8748-0FB409D75992}" type="presOf" srcId="{899ECC01-EFC1-4866-8C94-D88FFA50DA1B}" destId="{911BC685-996B-4817-A702-A09A08225991}" srcOrd="0" destOrd="0" presId="urn:microsoft.com/office/officeart/2005/8/layout/vList3#3"/>
    <dgm:cxn modelId="{8AD7E9D1-3EEB-4F26-82F0-5F7D599B3A4B}" srcId="{A889CDD9-4B6A-4CBD-9DD4-58A14604E6D1}" destId="{899B2940-AC4D-4A63-8D3A-5722BFCBC9A7}" srcOrd="0" destOrd="0" parTransId="{37312E10-A202-4B74-A29B-9AEF3755DFDF}" sibTransId="{3FE069C7-D227-43FE-9A92-419AB2A7DE01}"/>
    <dgm:cxn modelId="{BC46F1AD-ECDD-4434-A7F3-5C9446CFBE83}" srcId="{A889CDD9-4B6A-4CBD-9DD4-58A14604E6D1}" destId="{899ECC01-EFC1-4866-8C94-D88FFA50DA1B}" srcOrd="9" destOrd="0" parTransId="{4F8125D6-4E75-4B15-9222-879E9864B6A1}" sibTransId="{2939ADE5-7070-4D98-A678-6808589A8280}"/>
    <dgm:cxn modelId="{A51AFBDB-6CEE-411F-9D1A-84FF2853763D}" type="presOf" srcId="{CE767D41-D2BD-4F65-8E20-3E91D6CD7555}" destId="{CBF39B79-9252-4856-A636-EDA9BB2AA872}" srcOrd="0" destOrd="0" presId="urn:microsoft.com/office/officeart/2005/8/layout/vList3#3"/>
    <dgm:cxn modelId="{57C3A851-2F00-4C66-A190-01EABF4F2D5C}" type="presParOf" srcId="{E8F78F35-A30C-4D30-9168-68775CF62E6E}" destId="{C09441CE-D0EA-49FF-886A-5115F914D6C4}" srcOrd="0" destOrd="0" presId="urn:microsoft.com/office/officeart/2005/8/layout/vList3#3"/>
    <dgm:cxn modelId="{2BA43379-4D8F-4550-A8C3-B34E04FCDE12}" type="presParOf" srcId="{C09441CE-D0EA-49FF-886A-5115F914D6C4}" destId="{25384D0E-5FE9-4476-81A3-C3F3E63B010D}" srcOrd="0" destOrd="0" presId="urn:microsoft.com/office/officeart/2005/8/layout/vList3#3"/>
    <dgm:cxn modelId="{2AC396AF-20E5-4756-B802-50D732AF301E}" type="presParOf" srcId="{C09441CE-D0EA-49FF-886A-5115F914D6C4}" destId="{F46DDD48-8F58-44C1-8F89-B9E1492667A5}" srcOrd="1" destOrd="0" presId="urn:microsoft.com/office/officeart/2005/8/layout/vList3#3"/>
    <dgm:cxn modelId="{2A0DB2F6-0535-4BF3-A96B-CC47639F7695}" type="presParOf" srcId="{E8F78F35-A30C-4D30-9168-68775CF62E6E}" destId="{80C5287E-AFC4-4206-AF49-0C3C8234BF0F}" srcOrd="1" destOrd="0" presId="urn:microsoft.com/office/officeart/2005/8/layout/vList3#3"/>
    <dgm:cxn modelId="{E6BC445D-DDAC-4E31-8154-CF0B8B1B8C64}" type="presParOf" srcId="{E8F78F35-A30C-4D30-9168-68775CF62E6E}" destId="{B9B23543-12F2-4544-BF5F-3B900B74AEF1}" srcOrd="2" destOrd="0" presId="urn:microsoft.com/office/officeart/2005/8/layout/vList3#3"/>
    <dgm:cxn modelId="{A482C25D-1D80-4BE3-A5C4-0FFD4670DFEA}" type="presParOf" srcId="{B9B23543-12F2-4544-BF5F-3B900B74AEF1}" destId="{AE047287-D6D8-4CFC-92AD-FF3028FA8A7C}" srcOrd="0" destOrd="0" presId="urn:microsoft.com/office/officeart/2005/8/layout/vList3#3"/>
    <dgm:cxn modelId="{3F855A64-57FC-46C6-9F09-E94F0C86E8F1}" type="presParOf" srcId="{B9B23543-12F2-4544-BF5F-3B900B74AEF1}" destId="{89DC70CC-4187-4771-8D40-66496E413868}" srcOrd="1" destOrd="0" presId="urn:microsoft.com/office/officeart/2005/8/layout/vList3#3"/>
    <dgm:cxn modelId="{1283DF23-DAA6-4F53-B8F4-BE00D650E8FA}" type="presParOf" srcId="{E8F78F35-A30C-4D30-9168-68775CF62E6E}" destId="{42F99D8B-8BD0-4CEE-AEEC-8193550B9305}" srcOrd="3" destOrd="0" presId="urn:microsoft.com/office/officeart/2005/8/layout/vList3#3"/>
    <dgm:cxn modelId="{7607FE59-0A11-4646-B0E3-6912C2C65330}" type="presParOf" srcId="{E8F78F35-A30C-4D30-9168-68775CF62E6E}" destId="{F8092651-986A-4619-A02B-A5AF720BAFD5}" srcOrd="4" destOrd="0" presId="urn:microsoft.com/office/officeart/2005/8/layout/vList3#3"/>
    <dgm:cxn modelId="{48314631-45D1-4EA2-8B05-A98233832E25}" type="presParOf" srcId="{F8092651-986A-4619-A02B-A5AF720BAFD5}" destId="{01E39D9F-025D-43A8-A6E7-49CBA55469FB}" srcOrd="0" destOrd="0" presId="urn:microsoft.com/office/officeart/2005/8/layout/vList3#3"/>
    <dgm:cxn modelId="{45C47C4B-34C6-4316-89F0-7B119DEB9895}" type="presParOf" srcId="{F8092651-986A-4619-A02B-A5AF720BAFD5}" destId="{D6775379-2C0A-4AD2-A28C-2659F224D856}" srcOrd="1" destOrd="0" presId="urn:microsoft.com/office/officeart/2005/8/layout/vList3#3"/>
    <dgm:cxn modelId="{51B5FA66-E3A9-41C9-89DA-3336B1A45D48}" type="presParOf" srcId="{E8F78F35-A30C-4D30-9168-68775CF62E6E}" destId="{B416EE2D-058D-4054-8C0B-8EE10B2AC0E1}" srcOrd="5" destOrd="0" presId="urn:microsoft.com/office/officeart/2005/8/layout/vList3#3"/>
    <dgm:cxn modelId="{BA0D527D-19C1-48C9-92C0-795F353985BE}" type="presParOf" srcId="{E8F78F35-A30C-4D30-9168-68775CF62E6E}" destId="{2D2BDC0A-3CF6-49EB-B90A-3384F9071D70}" srcOrd="6" destOrd="0" presId="urn:microsoft.com/office/officeart/2005/8/layout/vList3#3"/>
    <dgm:cxn modelId="{C6781D10-A267-4C35-8FFA-59041231E3A8}" type="presParOf" srcId="{2D2BDC0A-3CF6-49EB-B90A-3384F9071D70}" destId="{F981A973-09E6-43BA-86A1-56A778ED3DE6}" srcOrd="0" destOrd="0" presId="urn:microsoft.com/office/officeart/2005/8/layout/vList3#3"/>
    <dgm:cxn modelId="{3964A759-FE7D-406C-A044-D84664C623A9}" type="presParOf" srcId="{2D2BDC0A-3CF6-49EB-B90A-3384F9071D70}" destId="{67DBC9B7-5927-4FBD-BC72-C59103F9E4FA}" srcOrd="1" destOrd="0" presId="urn:microsoft.com/office/officeart/2005/8/layout/vList3#3"/>
    <dgm:cxn modelId="{8998A0A8-8FC9-4327-9156-FE80443761B6}" type="presParOf" srcId="{E8F78F35-A30C-4D30-9168-68775CF62E6E}" destId="{1F7E5353-5BC6-4998-A931-ACD383B13E03}" srcOrd="7" destOrd="0" presId="urn:microsoft.com/office/officeart/2005/8/layout/vList3#3"/>
    <dgm:cxn modelId="{EE1053EB-8CF0-4483-94E6-4475BEAC111F}" type="presParOf" srcId="{E8F78F35-A30C-4D30-9168-68775CF62E6E}" destId="{F3BF1B59-F5DD-4C4A-A67B-06F5AFA09442}" srcOrd="8" destOrd="0" presId="urn:microsoft.com/office/officeart/2005/8/layout/vList3#3"/>
    <dgm:cxn modelId="{827599FC-668F-46F2-9E81-76E71591A696}" type="presParOf" srcId="{F3BF1B59-F5DD-4C4A-A67B-06F5AFA09442}" destId="{38FBB198-181D-450E-B38C-114739777A34}" srcOrd="0" destOrd="0" presId="urn:microsoft.com/office/officeart/2005/8/layout/vList3#3"/>
    <dgm:cxn modelId="{33EDB03B-4719-4998-A943-A1BB6DEB8D9B}" type="presParOf" srcId="{F3BF1B59-F5DD-4C4A-A67B-06F5AFA09442}" destId="{5E077B73-EB1E-4FF1-A9D0-8ADCCD456036}" srcOrd="1" destOrd="0" presId="urn:microsoft.com/office/officeart/2005/8/layout/vList3#3"/>
    <dgm:cxn modelId="{FB3193E0-DD37-4CE0-B065-DA5DAABFA298}" type="presParOf" srcId="{E8F78F35-A30C-4D30-9168-68775CF62E6E}" destId="{4EC70451-C1DE-457F-9110-7B9B7D9B576D}" srcOrd="9" destOrd="0" presId="urn:microsoft.com/office/officeart/2005/8/layout/vList3#3"/>
    <dgm:cxn modelId="{E5B71380-9B5F-42C7-8F69-1E161BE4FBBD}" type="presParOf" srcId="{E8F78F35-A30C-4D30-9168-68775CF62E6E}" destId="{0A83FC3B-4822-4CBE-A40D-EAB0CEF04CB0}" srcOrd="10" destOrd="0" presId="urn:microsoft.com/office/officeart/2005/8/layout/vList3#3"/>
    <dgm:cxn modelId="{DE04DB4D-CA2C-4089-B3B9-5FF21F02CED1}" type="presParOf" srcId="{0A83FC3B-4822-4CBE-A40D-EAB0CEF04CB0}" destId="{3F2939C6-AA9F-40B1-991B-F1A06E3AB141}" srcOrd="0" destOrd="0" presId="urn:microsoft.com/office/officeart/2005/8/layout/vList3#3"/>
    <dgm:cxn modelId="{875096F8-94C1-48F2-9365-8D9D92C7325A}" type="presParOf" srcId="{0A83FC3B-4822-4CBE-A40D-EAB0CEF04CB0}" destId="{C6C5EA30-CA4B-4D95-A134-3DD5438111B5}" srcOrd="1" destOrd="0" presId="urn:microsoft.com/office/officeart/2005/8/layout/vList3#3"/>
    <dgm:cxn modelId="{60E00D0F-2515-499E-94C9-2B390B400B88}" type="presParOf" srcId="{E8F78F35-A30C-4D30-9168-68775CF62E6E}" destId="{BC05C951-688A-4566-A58D-74D73A96EC1B}" srcOrd="11" destOrd="0" presId="urn:microsoft.com/office/officeart/2005/8/layout/vList3#3"/>
    <dgm:cxn modelId="{8D90D20B-BCA5-4FCC-9212-397AE8CD0D94}" type="presParOf" srcId="{E8F78F35-A30C-4D30-9168-68775CF62E6E}" destId="{2E53E2F8-45EF-4DCE-9A8E-834701D9CB46}" srcOrd="12" destOrd="0" presId="urn:microsoft.com/office/officeart/2005/8/layout/vList3#3"/>
    <dgm:cxn modelId="{38BFABB9-A36B-440F-AB5B-F619F14A86A2}" type="presParOf" srcId="{2E53E2F8-45EF-4DCE-9A8E-834701D9CB46}" destId="{89976403-E912-432F-BD83-76766D32A7CE}" srcOrd="0" destOrd="0" presId="urn:microsoft.com/office/officeart/2005/8/layout/vList3#3"/>
    <dgm:cxn modelId="{0BE2669B-49A7-4039-9EF0-B79F81453B27}" type="presParOf" srcId="{2E53E2F8-45EF-4DCE-9A8E-834701D9CB46}" destId="{CBF39B79-9252-4856-A636-EDA9BB2AA872}" srcOrd="1" destOrd="0" presId="urn:microsoft.com/office/officeart/2005/8/layout/vList3#3"/>
    <dgm:cxn modelId="{66929385-F2E5-409D-B098-CC1818BDB564}" type="presParOf" srcId="{E8F78F35-A30C-4D30-9168-68775CF62E6E}" destId="{EC205609-ABD1-4F80-85AB-8AB3CA894641}" srcOrd="13" destOrd="0" presId="urn:microsoft.com/office/officeart/2005/8/layout/vList3#3"/>
    <dgm:cxn modelId="{05D7C94D-D2EE-40D5-812D-E08DD225CCBF}" type="presParOf" srcId="{E8F78F35-A30C-4D30-9168-68775CF62E6E}" destId="{121E768D-F3B2-4122-AD6A-80E8E198A425}" srcOrd="14" destOrd="0" presId="urn:microsoft.com/office/officeart/2005/8/layout/vList3#3"/>
    <dgm:cxn modelId="{A6B285A2-8A77-4F15-9FEE-8A22CD822FD9}" type="presParOf" srcId="{121E768D-F3B2-4122-AD6A-80E8E198A425}" destId="{F86DEAE0-AD5D-40B9-807E-2CD6A8B9BCF2}" srcOrd="0" destOrd="0" presId="urn:microsoft.com/office/officeart/2005/8/layout/vList3#3"/>
    <dgm:cxn modelId="{28FA7647-34B6-4BF9-B13E-990FE5FE4832}" type="presParOf" srcId="{121E768D-F3B2-4122-AD6A-80E8E198A425}" destId="{66C96143-D258-441D-9C0E-EA2A19D019F7}" srcOrd="1" destOrd="0" presId="urn:microsoft.com/office/officeart/2005/8/layout/vList3#3"/>
    <dgm:cxn modelId="{A62C0508-DCBD-445B-A8F5-BCC7B4122607}" type="presParOf" srcId="{E8F78F35-A30C-4D30-9168-68775CF62E6E}" destId="{8B1A2A78-EF6A-41A3-92FB-9A8286C59353}" srcOrd="15" destOrd="0" presId="urn:microsoft.com/office/officeart/2005/8/layout/vList3#3"/>
    <dgm:cxn modelId="{602BDC8B-9E4E-47CE-813C-4EFE3B9B52A8}" type="presParOf" srcId="{E8F78F35-A30C-4D30-9168-68775CF62E6E}" destId="{7E092744-648B-4FCF-A707-5BF88FAA94D0}" srcOrd="16" destOrd="0" presId="urn:microsoft.com/office/officeart/2005/8/layout/vList3#3"/>
    <dgm:cxn modelId="{59DF625F-D642-476C-AEB9-C0824575BF4E}" type="presParOf" srcId="{7E092744-648B-4FCF-A707-5BF88FAA94D0}" destId="{D7D03C1F-0D03-4A7A-813A-623DD03F4CEA}" srcOrd="0" destOrd="0" presId="urn:microsoft.com/office/officeart/2005/8/layout/vList3#3"/>
    <dgm:cxn modelId="{4F6350A0-2820-4201-947D-D127101D8F4B}" type="presParOf" srcId="{7E092744-648B-4FCF-A707-5BF88FAA94D0}" destId="{79AA4825-4FE3-40AF-BCAB-CBCF6CBC508C}" srcOrd="1" destOrd="0" presId="urn:microsoft.com/office/officeart/2005/8/layout/vList3#3"/>
    <dgm:cxn modelId="{0C738942-9794-42DE-BF2E-27476AC2F749}" type="presParOf" srcId="{E8F78F35-A30C-4D30-9168-68775CF62E6E}" destId="{51A3D9AA-8419-4461-8C49-BBF99A9D4911}" srcOrd="17" destOrd="0" presId="urn:microsoft.com/office/officeart/2005/8/layout/vList3#3"/>
    <dgm:cxn modelId="{95C74E63-3A99-48B2-B578-A4F42DE92FB6}" type="presParOf" srcId="{E8F78F35-A30C-4D30-9168-68775CF62E6E}" destId="{B217AE34-C8DC-4238-A5EA-382F18863EC2}" srcOrd="18" destOrd="0" presId="urn:microsoft.com/office/officeart/2005/8/layout/vList3#3"/>
    <dgm:cxn modelId="{C61B1D42-BA5F-4A16-BC16-DA22EB0EC477}" type="presParOf" srcId="{B217AE34-C8DC-4238-A5EA-382F18863EC2}" destId="{870B7E77-F76A-4FB9-B129-11116BBFDFBA}" srcOrd="0" destOrd="0" presId="urn:microsoft.com/office/officeart/2005/8/layout/vList3#3"/>
    <dgm:cxn modelId="{653E0D86-F0C0-4CF9-9D80-E4FD1E7CB667}" type="presParOf" srcId="{B217AE34-C8DC-4238-A5EA-382F18863EC2}" destId="{911BC685-996B-4817-A702-A09A08225991}" srcOrd="1" destOrd="0" presId="urn:microsoft.com/office/officeart/2005/8/layout/vList3#3"/>
    <dgm:cxn modelId="{CD33085E-37B3-44FD-92E5-7BD664700932}" type="presParOf" srcId="{E8F78F35-A30C-4D30-9168-68775CF62E6E}" destId="{F938BB9C-3696-4FFE-800F-1B19E2E287C9}" srcOrd="19" destOrd="0" presId="urn:microsoft.com/office/officeart/2005/8/layout/vList3#3"/>
    <dgm:cxn modelId="{2689F76E-560B-4B19-85C0-E17B78929D8A}" type="presParOf" srcId="{E8F78F35-A30C-4D30-9168-68775CF62E6E}" destId="{0D66F676-FDBA-4DCB-8099-9BC167F75DD0}" srcOrd="20" destOrd="0" presId="urn:microsoft.com/office/officeart/2005/8/layout/vList3#3"/>
    <dgm:cxn modelId="{E8B1CD10-7A0F-47BD-88E5-1A5AAB9C107E}" type="presParOf" srcId="{0D66F676-FDBA-4DCB-8099-9BC167F75DD0}" destId="{831FEA92-D88B-4558-8EDF-AE6ED0055DD2}" srcOrd="0" destOrd="0" presId="urn:microsoft.com/office/officeart/2005/8/layout/vList3#3"/>
    <dgm:cxn modelId="{1396D85F-AC52-4FCF-815D-67A8B24D3E6C}" type="presParOf" srcId="{0D66F676-FDBA-4DCB-8099-9BC167F75DD0}" destId="{6BA940D0-91A3-4D62-B816-935C2D751DB2}" srcOrd="1" destOrd="0" presId="urn:microsoft.com/office/officeart/2005/8/layout/vList3#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C55258E-5614-40E0-9DF4-C853FFE97810}"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1A9F3F4D-4D4E-4984-A3A3-716234D10DC6}">
      <dgm:prSet phldrT="[Text]"/>
      <dgm:spPr>
        <a:solidFill>
          <a:srgbClr val="0070C0"/>
        </a:solidFill>
      </dgm:spPr>
      <dgm:t>
        <a:bodyPr/>
        <a:lstStyle/>
        <a:p>
          <a:pPr marL="0" indent="0" algn="l"/>
          <a:r>
            <a:rPr lang="fr-FR" altLang="en-US" noProof="0" dirty="0" smtClean="0">
              <a:solidFill>
                <a:schemeClr val="bg1"/>
              </a:solidFill>
              <a:latin typeface="Calibri" panose="020F0502020204030204" pitchFamily="34" charset="0"/>
            </a:rPr>
            <a:t>5404</a:t>
          </a:r>
          <a:r>
            <a:rPr lang="fr-FR" altLang="en-US" noProof="0" dirty="0" smtClean="0">
              <a:solidFill>
                <a:srgbClr val="333399"/>
              </a:solidFill>
              <a:latin typeface="Calibri" panose="020F0502020204030204" pitchFamily="34" charset="0"/>
            </a:rPr>
            <a:t> </a:t>
          </a:r>
          <a:r>
            <a:rPr lang="fr-FR" altLang="en-US" noProof="0" dirty="0" smtClean="0">
              <a:solidFill>
                <a:schemeClr val="tx1"/>
              </a:solidFill>
              <a:latin typeface="Calibri" panose="020F0502020204030204" pitchFamily="34" charset="0"/>
            </a:rPr>
            <a:t>demandes </a:t>
          </a:r>
          <a:r>
            <a:rPr lang="fr-FR" altLang="en-US" noProof="0" dirty="0" smtClean="0">
              <a:solidFill>
                <a:srgbClr val="000000"/>
              </a:solidFill>
              <a:latin typeface="Calibri" panose="020F0502020204030204" pitchFamily="34" charset="0"/>
            </a:rPr>
            <a:t>internationales reçues, contenant </a:t>
          </a:r>
          <a:r>
            <a:rPr lang="fr-FR" altLang="en-US" noProof="0" dirty="0" smtClean="0">
              <a:solidFill>
                <a:schemeClr val="bg1"/>
              </a:solidFill>
              <a:latin typeface="Calibri" panose="020F0502020204030204" pitchFamily="34" charset="0"/>
            </a:rPr>
            <a:t>19,296 </a:t>
          </a:r>
          <a:r>
            <a:rPr lang="fr-FR" altLang="en-US" noProof="0" dirty="0" smtClean="0">
              <a:solidFill>
                <a:srgbClr val="000000"/>
              </a:solidFill>
              <a:latin typeface="Calibri" panose="020F0502020204030204" pitchFamily="34" charset="0"/>
            </a:rPr>
            <a:t>dessins ou modèles (maximum 100 dessins ou modèles par demande)</a:t>
          </a:r>
          <a:endParaRPr lang="fr-FR" noProof="0" dirty="0"/>
        </a:p>
      </dgm:t>
    </dgm:pt>
    <dgm:pt modelId="{DAB1E220-E793-4D21-8D0F-DEE951DD5065}" type="parTrans" cxnId="{6566122E-67A7-4803-8EA0-F268C8A14B89}">
      <dgm:prSet/>
      <dgm:spPr/>
      <dgm:t>
        <a:bodyPr/>
        <a:lstStyle/>
        <a:p>
          <a:endParaRPr lang="fr-FR" noProof="0" dirty="0"/>
        </a:p>
      </dgm:t>
    </dgm:pt>
    <dgm:pt modelId="{00586AC0-1F37-412C-BCB0-F2A4AA434176}" type="sibTrans" cxnId="{6566122E-67A7-4803-8EA0-F268C8A14B89}">
      <dgm:prSet/>
      <dgm:spPr/>
      <dgm:t>
        <a:bodyPr/>
        <a:lstStyle/>
        <a:p>
          <a:endParaRPr lang="fr-FR" noProof="0" dirty="0"/>
        </a:p>
      </dgm:t>
    </dgm:pt>
    <dgm:pt modelId="{1B65BC7D-6B5E-4E63-A7AB-382AC7DE25F3}">
      <dgm:prSet phldrT="[Text]"/>
      <dgm:spPr>
        <a:solidFill>
          <a:srgbClr val="0070C0"/>
        </a:solidFill>
      </dgm:spPr>
      <dgm:t>
        <a:bodyPr/>
        <a:lstStyle/>
        <a:p>
          <a:pPr algn="just"/>
          <a:r>
            <a:rPr lang="fr-FR" altLang="en-US" noProof="0" dirty="0" smtClean="0">
              <a:solidFill>
                <a:srgbClr val="000000"/>
              </a:solidFill>
              <a:latin typeface="Calibri" panose="020F0502020204030204" pitchFamily="34" charset="0"/>
            </a:rPr>
            <a:t>Croissance de </a:t>
          </a:r>
          <a:r>
            <a:rPr lang="fr-FR" altLang="en-US" noProof="0" dirty="0" smtClean="0">
              <a:solidFill>
                <a:schemeClr val="bg1"/>
              </a:solidFill>
              <a:latin typeface="Calibri" panose="020F0502020204030204" pitchFamily="34" charset="0"/>
            </a:rPr>
            <a:t>3,7% </a:t>
          </a:r>
          <a:r>
            <a:rPr lang="fr-FR" altLang="en-US" noProof="0" dirty="0" smtClean="0">
              <a:solidFill>
                <a:srgbClr val="000000"/>
              </a:solidFill>
              <a:latin typeface="Calibri" panose="020F0502020204030204" pitchFamily="34" charset="0"/>
            </a:rPr>
            <a:t>du nombre de dessins ou modèles par rapport à 2017</a:t>
          </a:r>
          <a:endParaRPr lang="fr-FR" noProof="0" dirty="0"/>
        </a:p>
      </dgm:t>
    </dgm:pt>
    <dgm:pt modelId="{E1FF24D5-6197-40BD-9C94-BEE7ABDF81D8}" type="parTrans" cxnId="{024AD3D1-C87A-4AB3-98BC-015792A6F65A}">
      <dgm:prSet/>
      <dgm:spPr/>
      <dgm:t>
        <a:bodyPr/>
        <a:lstStyle/>
        <a:p>
          <a:endParaRPr lang="fr-FR" noProof="0" dirty="0"/>
        </a:p>
      </dgm:t>
    </dgm:pt>
    <dgm:pt modelId="{F4539431-68BD-4DDF-BEF8-8A3744D8FED3}" type="sibTrans" cxnId="{024AD3D1-C87A-4AB3-98BC-015792A6F65A}">
      <dgm:prSet/>
      <dgm:spPr/>
      <dgm:t>
        <a:bodyPr/>
        <a:lstStyle/>
        <a:p>
          <a:endParaRPr lang="fr-FR" noProof="0" dirty="0"/>
        </a:p>
      </dgm:t>
    </dgm:pt>
    <dgm:pt modelId="{1083C20B-F3DC-4441-B66B-BC05A64573E0}">
      <dgm:prSet phldrT="[Text]"/>
      <dgm:spPr>
        <a:solidFill>
          <a:srgbClr val="0070C0"/>
        </a:solidFill>
      </dgm:spPr>
      <dgm:t>
        <a:bodyPr/>
        <a:lstStyle/>
        <a:p>
          <a:pPr algn="just"/>
          <a:r>
            <a:rPr lang="fr-FR" altLang="en-US" noProof="0" dirty="0" smtClean="0">
              <a:solidFill>
                <a:srgbClr val="000000"/>
              </a:solidFill>
              <a:latin typeface="Calibri" panose="020F0502020204030204" pitchFamily="34" charset="0"/>
            </a:rPr>
            <a:t>Diminution </a:t>
          </a:r>
          <a:r>
            <a:rPr lang="fr-FR" altLang="en-US" noProof="0" dirty="0" smtClean="0">
              <a:solidFill>
                <a:schemeClr val="tx1"/>
              </a:solidFill>
              <a:latin typeface="Calibri" panose="020F0502020204030204" pitchFamily="34" charset="0"/>
            </a:rPr>
            <a:t>du nombre de demandes de </a:t>
          </a:r>
          <a:r>
            <a:rPr lang="fr-FR" altLang="en-US" noProof="0" dirty="0" smtClean="0">
              <a:solidFill>
                <a:schemeClr val="bg1"/>
              </a:solidFill>
              <a:latin typeface="Calibri" panose="020F0502020204030204" pitchFamily="34" charset="0"/>
            </a:rPr>
            <a:t>0.7%  </a:t>
          </a:r>
          <a:r>
            <a:rPr lang="fr-FR" altLang="en-US" noProof="0" dirty="0" smtClean="0">
              <a:solidFill>
                <a:srgbClr val="000000"/>
              </a:solidFill>
              <a:latin typeface="Calibri" panose="020F0502020204030204" pitchFamily="34" charset="0"/>
            </a:rPr>
            <a:t>par rapport à 2017</a:t>
          </a:r>
        </a:p>
        <a:p>
          <a:pPr algn="l"/>
          <a:endParaRPr lang="fr-FR" noProof="0" dirty="0"/>
        </a:p>
      </dgm:t>
    </dgm:pt>
    <dgm:pt modelId="{388D9567-F6F6-45CD-BF6A-03D803E6E4D5}" type="parTrans" cxnId="{451F1DB8-1BDC-4640-90DF-B38D4E449F5A}">
      <dgm:prSet/>
      <dgm:spPr/>
      <dgm:t>
        <a:bodyPr/>
        <a:lstStyle/>
        <a:p>
          <a:endParaRPr lang="fr-FR" noProof="0" dirty="0"/>
        </a:p>
      </dgm:t>
    </dgm:pt>
    <dgm:pt modelId="{B7043B19-933D-44F0-BDC7-7CBA2101803E}" type="sibTrans" cxnId="{451F1DB8-1BDC-4640-90DF-B38D4E449F5A}">
      <dgm:prSet/>
      <dgm:spPr/>
      <dgm:t>
        <a:bodyPr/>
        <a:lstStyle/>
        <a:p>
          <a:endParaRPr lang="fr-FR" noProof="0" dirty="0"/>
        </a:p>
      </dgm:t>
    </dgm:pt>
    <dgm:pt modelId="{E8024B7F-E80F-4BC4-BF29-4FA0D27EA791}" type="pres">
      <dgm:prSet presAssocID="{DC55258E-5614-40E0-9DF4-C853FFE97810}" presName="linear" presStyleCnt="0">
        <dgm:presLayoutVars>
          <dgm:dir/>
          <dgm:resizeHandles val="exact"/>
        </dgm:presLayoutVars>
      </dgm:prSet>
      <dgm:spPr/>
      <dgm:t>
        <a:bodyPr/>
        <a:lstStyle/>
        <a:p>
          <a:endParaRPr lang="en-US"/>
        </a:p>
      </dgm:t>
    </dgm:pt>
    <dgm:pt modelId="{10AA5E74-6335-4E9B-BC6C-DC21C5B5C9FC}" type="pres">
      <dgm:prSet presAssocID="{1A9F3F4D-4D4E-4984-A3A3-716234D10DC6}" presName="comp" presStyleCnt="0"/>
      <dgm:spPr/>
    </dgm:pt>
    <dgm:pt modelId="{E1FAAEFF-5306-4DAC-BCEB-7743FAA4E6AC}" type="pres">
      <dgm:prSet presAssocID="{1A9F3F4D-4D4E-4984-A3A3-716234D10DC6}" presName="box" presStyleLbl="node1" presStyleIdx="0" presStyleCnt="3" custLinFactNeighborY="-1517"/>
      <dgm:spPr/>
      <dgm:t>
        <a:bodyPr/>
        <a:lstStyle/>
        <a:p>
          <a:endParaRPr lang="en-US"/>
        </a:p>
      </dgm:t>
    </dgm:pt>
    <dgm:pt modelId="{04A62DAB-F0F6-4AF5-BE6A-0388A79DF945}" type="pres">
      <dgm:prSet presAssocID="{1A9F3F4D-4D4E-4984-A3A3-716234D10DC6}" presName="img" presStyleLbl="fgImgPlace1" presStyleIdx="0" presStyleCnt="3" custScaleX="64712"/>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3000" r="-13000"/>
          </a:stretch>
        </a:blipFill>
      </dgm:spPr>
      <dgm:t>
        <a:bodyPr/>
        <a:lstStyle/>
        <a:p>
          <a:endParaRPr lang="en-US"/>
        </a:p>
      </dgm:t>
    </dgm:pt>
    <dgm:pt modelId="{77660CA7-9B7B-4FCA-ADEF-BEFFB398E77A}" type="pres">
      <dgm:prSet presAssocID="{1A9F3F4D-4D4E-4984-A3A3-716234D10DC6}" presName="text" presStyleLbl="node1" presStyleIdx="0" presStyleCnt="3">
        <dgm:presLayoutVars>
          <dgm:bulletEnabled val="1"/>
        </dgm:presLayoutVars>
      </dgm:prSet>
      <dgm:spPr/>
      <dgm:t>
        <a:bodyPr/>
        <a:lstStyle/>
        <a:p>
          <a:endParaRPr lang="en-US"/>
        </a:p>
      </dgm:t>
    </dgm:pt>
    <dgm:pt modelId="{5BFAC6BB-D03A-4BC6-B4C5-1DAC698162AE}" type="pres">
      <dgm:prSet presAssocID="{00586AC0-1F37-412C-BCB0-F2A4AA434176}" presName="spacer" presStyleCnt="0"/>
      <dgm:spPr/>
    </dgm:pt>
    <dgm:pt modelId="{0FA41A80-2A3E-4736-A687-1850F3D32F93}" type="pres">
      <dgm:prSet presAssocID="{1B65BC7D-6B5E-4E63-A7AB-382AC7DE25F3}" presName="comp" presStyleCnt="0"/>
      <dgm:spPr/>
    </dgm:pt>
    <dgm:pt modelId="{94054151-8F99-426C-9911-4CB18DF01DB7}" type="pres">
      <dgm:prSet presAssocID="{1B65BC7D-6B5E-4E63-A7AB-382AC7DE25F3}" presName="box" presStyleLbl="node1" presStyleIdx="1" presStyleCnt="3"/>
      <dgm:spPr/>
      <dgm:t>
        <a:bodyPr/>
        <a:lstStyle/>
        <a:p>
          <a:endParaRPr lang="en-US"/>
        </a:p>
      </dgm:t>
    </dgm:pt>
    <dgm:pt modelId="{63B8FA3D-A760-47A4-89FD-D75114B64FCC}" type="pres">
      <dgm:prSet presAssocID="{1B65BC7D-6B5E-4E63-A7AB-382AC7DE25F3}" presName="img" presStyleLbl="fgImgPlace1" presStyleIdx="1" presStyleCnt="3" custScaleX="64712"/>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38000" r="-38000"/>
          </a:stretch>
        </a:blipFill>
      </dgm:spPr>
      <dgm:t>
        <a:bodyPr/>
        <a:lstStyle/>
        <a:p>
          <a:endParaRPr lang="en-US"/>
        </a:p>
      </dgm:t>
    </dgm:pt>
    <dgm:pt modelId="{E1B375B1-CC69-42CC-9070-68855C68554C}" type="pres">
      <dgm:prSet presAssocID="{1B65BC7D-6B5E-4E63-A7AB-382AC7DE25F3}" presName="text" presStyleLbl="node1" presStyleIdx="1" presStyleCnt="3">
        <dgm:presLayoutVars>
          <dgm:bulletEnabled val="1"/>
        </dgm:presLayoutVars>
      </dgm:prSet>
      <dgm:spPr/>
      <dgm:t>
        <a:bodyPr/>
        <a:lstStyle/>
        <a:p>
          <a:endParaRPr lang="en-US"/>
        </a:p>
      </dgm:t>
    </dgm:pt>
    <dgm:pt modelId="{6D862456-118D-49E3-8D6A-2E46829FD9C3}" type="pres">
      <dgm:prSet presAssocID="{F4539431-68BD-4DDF-BEF8-8A3744D8FED3}" presName="spacer" presStyleCnt="0"/>
      <dgm:spPr/>
    </dgm:pt>
    <dgm:pt modelId="{E9389E69-8760-4ADE-AA1C-B9E146DCE944}" type="pres">
      <dgm:prSet presAssocID="{1083C20B-F3DC-4441-B66B-BC05A64573E0}" presName="comp" presStyleCnt="0"/>
      <dgm:spPr/>
    </dgm:pt>
    <dgm:pt modelId="{F644C813-9D2C-43E0-9E3C-7C8EEA44F7B6}" type="pres">
      <dgm:prSet presAssocID="{1083C20B-F3DC-4441-B66B-BC05A64573E0}" presName="box" presStyleLbl="node1" presStyleIdx="2" presStyleCnt="3"/>
      <dgm:spPr/>
      <dgm:t>
        <a:bodyPr/>
        <a:lstStyle/>
        <a:p>
          <a:endParaRPr lang="en-US"/>
        </a:p>
      </dgm:t>
    </dgm:pt>
    <dgm:pt modelId="{AB313E69-C03E-4289-B212-FEB14F6C07FB}" type="pres">
      <dgm:prSet presAssocID="{1083C20B-F3DC-4441-B66B-BC05A64573E0}" presName="img" presStyleLbl="fgImgPlace1" presStyleIdx="2" presStyleCnt="3" custScaleX="65244"/>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4000" r="-4000"/>
          </a:stretch>
        </a:blipFill>
      </dgm:spPr>
      <dgm:t>
        <a:bodyPr/>
        <a:lstStyle/>
        <a:p>
          <a:endParaRPr lang="en-US"/>
        </a:p>
      </dgm:t>
    </dgm:pt>
    <dgm:pt modelId="{24313902-F1E3-41F8-9F53-71B7175E3AF8}" type="pres">
      <dgm:prSet presAssocID="{1083C20B-F3DC-4441-B66B-BC05A64573E0}" presName="text" presStyleLbl="node1" presStyleIdx="2" presStyleCnt="3">
        <dgm:presLayoutVars>
          <dgm:bulletEnabled val="1"/>
        </dgm:presLayoutVars>
      </dgm:prSet>
      <dgm:spPr/>
      <dgm:t>
        <a:bodyPr/>
        <a:lstStyle/>
        <a:p>
          <a:endParaRPr lang="en-US"/>
        </a:p>
      </dgm:t>
    </dgm:pt>
  </dgm:ptLst>
  <dgm:cxnLst>
    <dgm:cxn modelId="{D916FC0A-58DB-49F9-983D-65CB1198131F}" type="presOf" srcId="{1A9F3F4D-4D4E-4984-A3A3-716234D10DC6}" destId="{E1FAAEFF-5306-4DAC-BCEB-7743FAA4E6AC}" srcOrd="0" destOrd="0" presId="urn:microsoft.com/office/officeart/2005/8/layout/vList4"/>
    <dgm:cxn modelId="{19ABF1B8-7D80-48C5-B3EF-2F9DDC7326A4}" type="presOf" srcId="{1B65BC7D-6B5E-4E63-A7AB-382AC7DE25F3}" destId="{94054151-8F99-426C-9911-4CB18DF01DB7}" srcOrd="0" destOrd="0" presId="urn:microsoft.com/office/officeart/2005/8/layout/vList4"/>
    <dgm:cxn modelId="{C6EF5B88-140A-4457-9A56-6AC2F6F92011}" type="presOf" srcId="{1083C20B-F3DC-4441-B66B-BC05A64573E0}" destId="{24313902-F1E3-41F8-9F53-71B7175E3AF8}" srcOrd="1" destOrd="0" presId="urn:microsoft.com/office/officeart/2005/8/layout/vList4"/>
    <dgm:cxn modelId="{787A2E19-7A2F-4E79-BF86-BC46C47976C0}" type="presOf" srcId="{1A9F3F4D-4D4E-4984-A3A3-716234D10DC6}" destId="{77660CA7-9B7B-4FCA-ADEF-BEFFB398E77A}" srcOrd="1" destOrd="0" presId="urn:microsoft.com/office/officeart/2005/8/layout/vList4"/>
    <dgm:cxn modelId="{024AD3D1-C87A-4AB3-98BC-015792A6F65A}" srcId="{DC55258E-5614-40E0-9DF4-C853FFE97810}" destId="{1B65BC7D-6B5E-4E63-A7AB-382AC7DE25F3}" srcOrd="1" destOrd="0" parTransId="{E1FF24D5-6197-40BD-9C94-BEE7ABDF81D8}" sibTransId="{F4539431-68BD-4DDF-BEF8-8A3744D8FED3}"/>
    <dgm:cxn modelId="{CA4918C3-1A63-4D9E-B3B3-21A67B846433}" type="presOf" srcId="{1083C20B-F3DC-4441-B66B-BC05A64573E0}" destId="{F644C813-9D2C-43E0-9E3C-7C8EEA44F7B6}" srcOrd="0" destOrd="0" presId="urn:microsoft.com/office/officeart/2005/8/layout/vList4"/>
    <dgm:cxn modelId="{099028FB-6B51-408E-8341-DD3E90DB2105}" type="presOf" srcId="{1B65BC7D-6B5E-4E63-A7AB-382AC7DE25F3}" destId="{E1B375B1-CC69-42CC-9070-68855C68554C}" srcOrd="1" destOrd="0" presId="urn:microsoft.com/office/officeart/2005/8/layout/vList4"/>
    <dgm:cxn modelId="{6566122E-67A7-4803-8EA0-F268C8A14B89}" srcId="{DC55258E-5614-40E0-9DF4-C853FFE97810}" destId="{1A9F3F4D-4D4E-4984-A3A3-716234D10DC6}" srcOrd="0" destOrd="0" parTransId="{DAB1E220-E793-4D21-8D0F-DEE951DD5065}" sibTransId="{00586AC0-1F37-412C-BCB0-F2A4AA434176}"/>
    <dgm:cxn modelId="{2F2D9CCD-8242-4B1C-A7CA-052D8870D201}" type="presOf" srcId="{DC55258E-5614-40E0-9DF4-C853FFE97810}" destId="{E8024B7F-E80F-4BC4-BF29-4FA0D27EA791}" srcOrd="0" destOrd="0" presId="urn:microsoft.com/office/officeart/2005/8/layout/vList4"/>
    <dgm:cxn modelId="{451F1DB8-1BDC-4640-90DF-B38D4E449F5A}" srcId="{DC55258E-5614-40E0-9DF4-C853FFE97810}" destId="{1083C20B-F3DC-4441-B66B-BC05A64573E0}" srcOrd="2" destOrd="0" parTransId="{388D9567-F6F6-45CD-BF6A-03D803E6E4D5}" sibTransId="{B7043B19-933D-44F0-BDC7-7CBA2101803E}"/>
    <dgm:cxn modelId="{4D50F3F0-5DAB-43A9-9039-7FCE183DB94F}" type="presParOf" srcId="{E8024B7F-E80F-4BC4-BF29-4FA0D27EA791}" destId="{10AA5E74-6335-4E9B-BC6C-DC21C5B5C9FC}" srcOrd="0" destOrd="0" presId="urn:microsoft.com/office/officeart/2005/8/layout/vList4"/>
    <dgm:cxn modelId="{EE539397-C908-4470-B60D-4C27518D2626}" type="presParOf" srcId="{10AA5E74-6335-4E9B-BC6C-DC21C5B5C9FC}" destId="{E1FAAEFF-5306-4DAC-BCEB-7743FAA4E6AC}" srcOrd="0" destOrd="0" presId="urn:microsoft.com/office/officeart/2005/8/layout/vList4"/>
    <dgm:cxn modelId="{0F39BB80-7CEE-4C24-A9E1-DF91135E4187}" type="presParOf" srcId="{10AA5E74-6335-4E9B-BC6C-DC21C5B5C9FC}" destId="{04A62DAB-F0F6-4AF5-BE6A-0388A79DF945}" srcOrd="1" destOrd="0" presId="urn:microsoft.com/office/officeart/2005/8/layout/vList4"/>
    <dgm:cxn modelId="{E1322B3D-4AFB-4864-B992-8A22D367853E}" type="presParOf" srcId="{10AA5E74-6335-4E9B-BC6C-DC21C5B5C9FC}" destId="{77660CA7-9B7B-4FCA-ADEF-BEFFB398E77A}" srcOrd="2" destOrd="0" presId="urn:microsoft.com/office/officeart/2005/8/layout/vList4"/>
    <dgm:cxn modelId="{3F72A54B-312F-419E-A842-434B1FBEEF82}" type="presParOf" srcId="{E8024B7F-E80F-4BC4-BF29-4FA0D27EA791}" destId="{5BFAC6BB-D03A-4BC6-B4C5-1DAC698162AE}" srcOrd="1" destOrd="0" presId="urn:microsoft.com/office/officeart/2005/8/layout/vList4"/>
    <dgm:cxn modelId="{A4E9ED9C-7679-44BE-AF72-4B76219116AF}" type="presParOf" srcId="{E8024B7F-E80F-4BC4-BF29-4FA0D27EA791}" destId="{0FA41A80-2A3E-4736-A687-1850F3D32F93}" srcOrd="2" destOrd="0" presId="urn:microsoft.com/office/officeart/2005/8/layout/vList4"/>
    <dgm:cxn modelId="{3B7D9409-3744-45A6-BFD3-13F8450D04B1}" type="presParOf" srcId="{0FA41A80-2A3E-4736-A687-1850F3D32F93}" destId="{94054151-8F99-426C-9911-4CB18DF01DB7}" srcOrd="0" destOrd="0" presId="urn:microsoft.com/office/officeart/2005/8/layout/vList4"/>
    <dgm:cxn modelId="{1556F4BB-DEF0-4268-813C-76A4B25A99EE}" type="presParOf" srcId="{0FA41A80-2A3E-4736-A687-1850F3D32F93}" destId="{63B8FA3D-A760-47A4-89FD-D75114B64FCC}" srcOrd="1" destOrd="0" presId="urn:microsoft.com/office/officeart/2005/8/layout/vList4"/>
    <dgm:cxn modelId="{A859CD9E-CDD5-4827-A25C-1CE79825C20B}" type="presParOf" srcId="{0FA41A80-2A3E-4736-A687-1850F3D32F93}" destId="{E1B375B1-CC69-42CC-9070-68855C68554C}" srcOrd="2" destOrd="0" presId="urn:microsoft.com/office/officeart/2005/8/layout/vList4"/>
    <dgm:cxn modelId="{35BA5851-D641-4918-9CBD-4BEE3CBDC079}" type="presParOf" srcId="{E8024B7F-E80F-4BC4-BF29-4FA0D27EA791}" destId="{6D862456-118D-49E3-8D6A-2E46829FD9C3}" srcOrd="3" destOrd="0" presId="urn:microsoft.com/office/officeart/2005/8/layout/vList4"/>
    <dgm:cxn modelId="{87BC1E1C-3F35-453D-95CC-47C684A84DF5}" type="presParOf" srcId="{E8024B7F-E80F-4BC4-BF29-4FA0D27EA791}" destId="{E9389E69-8760-4ADE-AA1C-B9E146DCE944}" srcOrd="4" destOrd="0" presId="urn:microsoft.com/office/officeart/2005/8/layout/vList4"/>
    <dgm:cxn modelId="{C62526FF-61C2-483E-919E-2BC682E9C4CA}" type="presParOf" srcId="{E9389E69-8760-4ADE-AA1C-B9E146DCE944}" destId="{F644C813-9D2C-43E0-9E3C-7C8EEA44F7B6}" srcOrd="0" destOrd="0" presId="urn:microsoft.com/office/officeart/2005/8/layout/vList4"/>
    <dgm:cxn modelId="{785B7432-3CD2-4956-976E-F52B6DA9C697}" type="presParOf" srcId="{E9389E69-8760-4ADE-AA1C-B9E146DCE944}" destId="{AB313E69-C03E-4289-B212-FEB14F6C07FB}" srcOrd="1" destOrd="0" presId="urn:microsoft.com/office/officeart/2005/8/layout/vList4"/>
    <dgm:cxn modelId="{1D06985E-1335-460B-8E75-C13C65FAB1EF}" type="presParOf" srcId="{E9389E69-8760-4ADE-AA1C-B9E146DCE944}" destId="{24313902-F1E3-41F8-9F53-71B7175E3AF8}" srcOrd="2" destOrd="0" presId="urn:microsoft.com/office/officeart/2005/8/layout/vList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750DFE-F109-4C40-8D22-B2C66F2738EE}">
      <dsp:nvSpPr>
        <dsp:cNvPr id="0" name=""/>
        <dsp:cNvSpPr/>
      </dsp:nvSpPr>
      <dsp:spPr>
        <a:xfrm>
          <a:off x="1762048" y="3676287"/>
          <a:ext cx="2075688" cy="1781738"/>
        </a:xfrm>
        <a:prstGeom prst="hexagon">
          <a:avLst>
            <a:gd name="adj" fmla="val 25000"/>
            <a:gd name="vf" fmla="val 115470"/>
          </a:avLst>
        </a:prstGeom>
        <a:solidFill>
          <a:schemeClr val="accent3">
            <a:lumMod val="95000"/>
          </a:schemeClr>
        </a:solidFill>
        <a:ln w="25400" cap="flat" cmpd="sng" algn="ctr">
          <a:solidFill>
            <a:srgbClr val="00408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lvl="0" algn="ctr" defTabSz="711200">
            <a:lnSpc>
              <a:spcPct val="90000"/>
            </a:lnSpc>
            <a:spcBef>
              <a:spcPct val="0"/>
            </a:spcBef>
            <a:spcAft>
              <a:spcPct val="35000"/>
            </a:spcAft>
          </a:pPr>
          <a:r>
            <a:rPr lang="fr-FR" sz="1600" kern="1200" dirty="0" smtClean="0">
              <a:solidFill>
                <a:schemeClr val="tx1"/>
              </a:solidFill>
              <a:latin typeface="Arial" panose="020B0604020202020204" pitchFamily="34" charset="0"/>
              <a:ea typeface="Arial Unicode MS" pitchFamily="34" charset="-128"/>
              <a:cs typeface="Arial" panose="020B0604020202020204" pitchFamily="34" charset="0"/>
            </a:rPr>
            <a:t>Centre d’arbitrage et de médiation de l’OMPI</a:t>
          </a:r>
        </a:p>
        <a:p>
          <a:pPr lvl="0" algn="ctr" defTabSz="711200">
            <a:lnSpc>
              <a:spcPct val="90000"/>
            </a:lnSpc>
            <a:spcBef>
              <a:spcPct val="0"/>
            </a:spcBef>
            <a:spcAft>
              <a:spcPct val="35000"/>
            </a:spcAft>
          </a:pPr>
          <a:endParaRPr lang="en-GB" sz="1600" kern="1200" dirty="0">
            <a:solidFill>
              <a:schemeClr val="tx1"/>
            </a:solidFill>
          </a:endParaRPr>
        </a:p>
      </dsp:txBody>
      <dsp:txXfrm>
        <a:off x="2083500" y="3952216"/>
        <a:ext cx="1432784" cy="1229880"/>
      </dsp:txXfrm>
    </dsp:sp>
    <dsp:sp modelId="{20EB10AD-7AF1-4C67-A26E-26A824CBDB28}">
      <dsp:nvSpPr>
        <dsp:cNvPr id="0" name=""/>
        <dsp:cNvSpPr/>
      </dsp:nvSpPr>
      <dsp:spPr>
        <a:xfrm>
          <a:off x="1826971" y="4463622"/>
          <a:ext cx="242316" cy="208951"/>
        </a:xfrm>
        <a:prstGeom prst="hexagon">
          <a:avLst>
            <a:gd name="adj" fmla="val 25000"/>
            <a:gd name="vf" fmla="val 115470"/>
          </a:avLst>
        </a:prstGeom>
        <a:solidFill>
          <a:srgbClr val="FF000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580DF68-BE07-4490-9198-54B008D3836A}">
      <dsp:nvSpPr>
        <dsp:cNvPr id="0" name=""/>
        <dsp:cNvSpPr/>
      </dsp:nvSpPr>
      <dsp:spPr>
        <a:xfrm>
          <a:off x="0" y="2707767"/>
          <a:ext cx="2075688" cy="1781738"/>
        </a:xfrm>
        <a:prstGeom prst="hexagon">
          <a:avLst>
            <a:gd name="adj" fmla="val 25000"/>
            <a:gd name="vf" fmla="val 115470"/>
          </a:avLst>
        </a:prstGeom>
        <a:blipFill rotWithShape="1">
          <a:blip xmlns:r="http://schemas.openxmlformats.org/officeDocument/2006/relationships" r:embed="rId1"/>
          <a:stretch>
            <a:fillRect/>
          </a:stretch>
        </a:blipFill>
        <a:ln w="25400" cap="flat" cmpd="sng" algn="ctr">
          <a:solidFill>
            <a:srgbClr val="00408C"/>
          </a:solidFill>
          <a:prstDash val="solid"/>
        </a:ln>
        <a:effectLst/>
      </dsp:spPr>
      <dsp:style>
        <a:lnRef idx="2">
          <a:scrgbClr r="0" g="0" b="0"/>
        </a:lnRef>
        <a:fillRef idx="1">
          <a:scrgbClr r="0" g="0" b="0"/>
        </a:fillRef>
        <a:effectRef idx="0">
          <a:scrgbClr r="0" g="0" b="0"/>
        </a:effectRef>
        <a:fontRef idx="minor"/>
      </dsp:style>
    </dsp:sp>
    <dsp:sp modelId="{3F8B730B-81D6-4881-A2CD-4A4529A40E5F}">
      <dsp:nvSpPr>
        <dsp:cNvPr id="0" name=""/>
        <dsp:cNvSpPr/>
      </dsp:nvSpPr>
      <dsp:spPr>
        <a:xfrm>
          <a:off x="1405432" y="4242434"/>
          <a:ext cx="242316" cy="208951"/>
        </a:xfrm>
        <a:prstGeom prst="hexagon">
          <a:avLst>
            <a:gd name="adj" fmla="val 25000"/>
            <a:gd name="vf" fmla="val 115470"/>
          </a:avLst>
        </a:prstGeom>
        <a:solidFill>
          <a:srgbClr val="FF000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62A2CAC-2BAD-4BC1-B690-1CD432E27AF4}">
      <dsp:nvSpPr>
        <dsp:cNvPr id="0" name=""/>
        <dsp:cNvSpPr/>
      </dsp:nvSpPr>
      <dsp:spPr>
        <a:xfrm>
          <a:off x="3522268" y="2694119"/>
          <a:ext cx="2075688" cy="1781738"/>
        </a:xfrm>
        <a:prstGeom prst="hexagon">
          <a:avLst>
            <a:gd name="adj" fmla="val 25000"/>
            <a:gd name="vf" fmla="val 115470"/>
          </a:avLst>
        </a:prstGeom>
        <a:solidFill>
          <a:schemeClr val="accent3">
            <a:lumMod val="95000"/>
          </a:schemeClr>
        </a:solidFill>
        <a:ln w="25400" cap="flat" cmpd="sng" algn="ctr">
          <a:solidFill>
            <a:srgbClr val="00408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lvl="0" algn="ctr" defTabSz="711200">
            <a:lnSpc>
              <a:spcPct val="90000"/>
            </a:lnSpc>
            <a:spcBef>
              <a:spcPct val="0"/>
            </a:spcBef>
            <a:spcAft>
              <a:spcPct val="35000"/>
            </a:spcAft>
          </a:pPr>
          <a:r>
            <a:rPr lang="fr-FR" sz="1600" kern="1200" dirty="0" smtClean="0">
              <a:solidFill>
                <a:schemeClr val="tx1"/>
              </a:solidFill>
              <a:latin typeface="Arial" panose="020B0604020202020204" pitchFamily="34" charset="0"/>
              <a:ea typeface="Arial Unicode MS" pitchFamily="34" charset="-128"/>
              <a:cs typeface="Arial" panose="020B0604020202020204" pitchFamily="34" charset="0"/>
            </a:rPr>
            <a:t>Système de La Haye (dessins et modèles industriels)</a:t>
          </a:r>
        </a:p>
        <a:p>
          <a:pPr lvl="0" algn="ctr" defTabSz="711200">
            <a:lnSpc>
              <a:spcPct val="90000"/>
            </a:lnSpc>
            <a:spcBef>
              <a:spcPct val="0"/>
            </a:spcBef>
            <a:spcAft>
              <a:spcPct val="35000"/>
            </a:spcAft>
          </a:pPr>
          <a:endParaRPr lang="en-GB" sz="1600" kern="1200" dirty="0">
            <a:solidFill>
              <a:schemeClr val="tx1"/>
            </a:solidFill>
          </a:endParaRPr>
        </a:p>
      </dsp:txBody>
      <dsp:txXfrm>
        <a:off x="3843720" y="2970048"/>
        <a:ext cx="1432784" cy="1229880"/>
      </dsp:txXfrm>
    </dsp:sp>
    <dsp:sp modelId="{22D9EA4E-623D-4CB7-908E-7A8C9B388602}">
      <dsp:nvSpPr>
        <dsp:cNvPr id="0" name=""/>
        <dsp:cNvSpPr/>
      </dsp:nvSpPr>
      <dsp:spPr>
        <a:xfrm>
          <a:off x="4944160" y="4226904"/>
          <a:ext cx="242316" cy="208951"/>
        </a:xfrm>
        <a:prstGeom prst="hexagon">
          <a:avLst>
            <a:gd name="adj" fmla="val 25000"/>
            <a:gd name="vf" fmla="val 115470"/>
          </a:avLst>
        </a:prstGeom>
        <a:solidFill>
          <a:srgbClr val="0070C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C96AFC8-7DA6-4884-B787-0B6642B607DE}">
      <dsp:nvSpPr>
        <dsp:cNvPr id="0" name=""/>
        <dsp:cNvSpPr/>
      </dsp:nvSpPr>
      <dsp:spPr>
        <a:xfrm>
          <a:off x="5291632" y="3673463"/>
          <a:ext cx="2075688" cy="1781738"/>
        </a:xfrm>
        <a:prstGeom prst="hexagon">
          <a:avLst>
            <a:gd name="adj" fmla="val 25000"/>
            <a:gd name="vf" fmla="val 115470"/>
          </a:avLst>
        </a:prstGeom>
        <a:blipFill rotWithShape="1">
          <a:blip xmlns:r="http://schemas.openxmlformats.org/officeDocument/2006/relationships" r:embed="rId2"/>
          <a:stretch>
            <a:fillRect/>
          </a:stretch>
        </a:blipFill>
        <a:ln w="25400" cap="flat" cmpd="sng" algn="ctr">
          <a:solidFill>
            <a:srgbClr val="00408C"/>
          </a:solidFill>
          <a:prstDash val="solid"/>
        </a:ln>
        <a:effectLst/>
      </dsp:spPr>
      <dsp:style>
        <a:lnRef idx="2">
          <a:scrgbClr r="0" g="0" b="0"/>
        </a:lnRef>
        <a:fillRef idx="1">
          <a:scrgbClr r="0" g="0" b="0"/>
        </a:fillRef>
        <a:effectRef idx="0">
          <a:scrgbClr r="0" g="0" b="0"/>
        </a:effectRef>
        <a:fontRef idx="minor"/>
      </dsp:style>
    </dsp:sp>
    <dsp:sp modelId="{CBD6B56C-65BE-4877-BC0B-1BEA3A1D6D77}">
      <dsp:nvSpPr>
        <dsp:cNvPr id="0" name=""/>
        <dsp:cNvSpPr/>
      </dsp:nvSpPr>
      <dsp:spPr>
        <a:xfrm>
          <a:off x="5339181" y="4471622"/>
          <a:ext cx="242316" cy="208951"/>
        </a:xfrm>
        <a:prstGeom prst="hexagon">
          <a:avLst>
            <a:gd name="adj" fmla="val 25000"/>
            <a:gd name="vf" fmla="val 115470"/>
          </a:avLst>
        </a:prstGeom>
        <a:solidFill>
          <a:srgbClr val="0070C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B0472B1-1ACB-4433-B9A9-2D4A57894217}">
      <dsp:nvSpPr>
        <dsp:cNvPr id="0" name=""/>
        <dsp:cNvSpPr/>
      </dsp:nvSpPr>
      <dsp:spPr>
        <a:xfrm>
          <a:off x="1762048" y="1734069"/>
          <a:ext cx="2075688" cy="1781738"/>
        </a:xfrm>
        <a:prstGeom prst="hexagon">
          <a:avLst>
            <a:gd name="adj" fmla="val 25000"/>
            <a:gd name="vf" fmla="val 115470"/>
          </a:avLst>
        </a:prstGeom>
        <a:solidFill>
          <a:schemeClr val="accent3">
            <a:lumMod val="95000"/>
          </a:schemeClr>
        </a:solidFill>
        <a:ln w="25400" cap="flat" cmpd="sng" algn="ctr">
          <a:solidFill>
            <a:srgbClr val="00408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lvl="0" algn="ctr" defTabSz="711200">
            <a:lnSpc>
              <a:spcPct val="90000"/>
            </a:lnSpc>
            <a:spcBef>
              <a:spcPct val="0"/>
            </a:spcBef>
            <a:spcAft>
              <a:spcPct val="35000"/>
            </a:spcAft>
          </a:pPr>
          <a:r>
            <a:rPr lang="fr-FR" sz="1600" kern="1200" dirty="0" smtClean="0">
              <a:solidFill>
                <a:schemeClr val="tx1"/>
              </a:solidFill>
              <a:latin typeface="Arial" panose="020B0604020202020204" pitchFamily="34" charset="0"/>
              <a:ea typeface="Arial Unicode MS" pitchFamily="34" charset="-128"/>
              <a:cs typeface="Arial" panose="020B0604020202020204" pitchFamily="34" charset="0"/>
            </a:rPr>
            <a:t>Système de Madrid (marques)</a:t>
          </a:r>
          <a:endParaRPr lang="en-GB" sz="1600" kern="1200" dirty="0">
            <a:solidFill>
              <a:schemeClr val="tx1"/>
            </a:solidFill>
          </a:endParaRPr>
        </a:p>
      </dsp:txBody>
      <dsp:txXfrm>
        <a:off x="2083500" y="2009998"/>
        <a:ext cx="1432784" cy="1229880"/>
      </dsp:txXfrm>
    </dsp:sp>
    <dsp:sp modelId="{3779D2CF-296A-43B6-85B1-830AD463099D}">
      <dsp:nvSpPr>
        <dsp:cNvPr id="0" name=""/>
        <dsp:cNvSpPr/>
      </dsp:nvSpPr>
      <dsp:spPr>
        <a:xfrm>
          <a:off x="3174796" y="1770777"/>
          <a:ext cx="242316" cy="208951"/>
        </a:xfrm>
        <a:prstGeom prst="hexagon">
          <a:avLst>
            <a:gd name="adj" fmla="val 25000"/>
            <a:gd name="vf" fmla="val 115470"/>
          </a:avLst>
        </a:prstGeom>
        <a:solidFill>
          <a:schemeClr val="tx1"/>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494485A-B08F-4FA5-A50E-257787E130F0}">
      <dsp:nvSpPr>
        <dsp:cNvPr id="0" name=""/>
        <dsp:cNvSpPr/>
      </dsp:nvSpPr>
      <dsp:spPr>
        <a:xfrm>
          <a:off x="3522268" y="751901"/>
          <a:ext cx="2075688" cy="1781738"/>
        </a:xfrm>
        <a:prstGeom prst="hexagon">
          <a:avLst>
            <a:gd name="adj" fmla="val 25000"/>
            <a:gd name="vf" fmla="val 115470"/>
          </a:avLst>
        </a:prstGeom>
        <a:blipFill rotWithShape="1">
          <a:blip xmlns:r="http://schemas.openxmlformats.org/officeDocument/2006/relationships" r:embed="rId3"/>
          <a:stretch>
            <a:fillRect/>
          </a:stretch>
        </a:blipFill>
        <a:ln w="25400" cap="flat" cmpd="sng" algn="ctr">
          <a:solidFill>
            <a:srgbClr val="00408C"/>
          </a:solidFill>
          <a:prstDash val="solid"/>
        </a:ln>
        <a:effectLst/>
      </dsp:spPr>
      <dsp:style>
        <a:lnRef idx="2">
          <a:scrgbClr r="0" g="0" b="0"/>
        </a:lnRef>
        <a:fillRef idx="1">
          <a:scrgbClr r="0" g="0" b="0"/>
        </a:fillRef>
        <a:effectRef idx="0">
          <a:scrgbClr r="0" g="0" b="0"/>
        </a:effectRef>
        <a:fontRef idx="minor"/>
      </dsp:style>
    </dsp:sp>
    <dsp:sp modelId="{FE6301D2-6B9D-479E-907D-941B7ACB9E41}">
      <dsp:nvSpPr>
        <dsp:cNvPr id="0" name=""/>
        <dsp:cNvSpPr/>
      </dsp:nvSpPr>
      <dsp:spPr>
        <a:xfrm>
          <a:off x="3569817" y="1541589"/>
          <a:ext cx="242316" cy="208951"/>
        </a:xfrm>
        <a:prstGeom prst="hexagon">
          <a:avLst>
            <a:gd name="adj" fmla="val 25000"/>
            <a:gd name="vf" fmla="val 115470"/>
          </a:avLst>
        </a:prstGeom>
        <a:solidFill>
          <a:schemeClr val="tx1"/>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ED03310-0122-40E1-B83B-EB4BDFCE84B7}">
      <dsp:nvSpPr>
        <dsp:cNvPr id="0" name=""/>
        <dsp:cNvSpPr/>
      </dsp:nvSpPr>
      <dsp:spPr>
        <a:xfrm>
          <a:off x="5291632" y="1731246"/>
          <a:ext cx="2075688" cy="1781738"/>
        </a:xfrm>
        <a:prstGeom prst="hexagon">
          <a:avLst>
            <a:gd name="adj" fmla="val 25000"/>
            <a:gd name="vf" fmla="val 115470"/>
          </a:avLst>
        </a:prstGeom>
        <a:solidFill>
          <a:schemeClr val="accent3">
            <a:lumMod val="95000"/>
          </a:schemeClr>
        </a:solidFill>
        <a:ln w="25400" cap="flat" cmpd="sng" algn="ctr">
          <a:solidFill>
            <a:srgbClr val="00408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lvl="0" algn="ctr" defTabSz="711200">
            <a:lnSpc>
              <a:spcPct val="90000"/>
            </a:lnSpc>
            <a:spcBef>
              <a:spcPct val="0"/>
            </a:spcBef>
            <a:spcAft>
              <a:spcPct val="35000"/>
            </a:spcAft>
          </a:pPr>
          <a:r>
            <a:rPr lang="fr-FR" sz="1600" kern="1200" dirty="0" smtClean="0">
              <a:solidFill>
                <a:schemeClr val="tx1"/>
              </a:solidFill>
              <a:latin typeface="Arial" panose="020B0604020202020204" pitchFamily="34" charset="0"/>
              <a:ea typeface="Arial Unicode MS" pitchFamily="34" charset="-128"/>
              <a:cs typeface="Arial" panose="020B0604020202020204" pitchFamily="34" charset="0"/>
            </a:rPr>
            <a:t>Traité de coopération en matière de brevets (brevets)</a:t>
          </a:r>
          <a:endParaRPr lang="en-US" sz="1600" kern="1200" dirty="0" smtClean="0">
            <a:solidFill>
              <a:schemeClr val="tx1"/>
            </a:solidFill>
            <a:latin typeface="Arial" panose="020B0604020202020204" pitchFamily="34" charset="0"/>
            <a:ea typeface="Arial Unicode MS" pitchFamily="34" charset="-128"/>
            <a:cs typeface="Arial" panose="020B0604020202020204" pitchFamily="34" charset="0"/>
          </a:endParaRPr>
        </a:p>
      </dsp:txBody>
      <dsp:txXfrm>
        <a:off x="5613084" y="2007175"/>
        <a:ext cx="1432784" cy="1229880"/>
      </dsp:txXfrm>
    </dsp:sp>
    <dsp:sp modelId="{5427D1D0-A80B-4BC6-845B-10E8471ADEBB}">
      <dsp:nvSpPr>
        <dsp:cNvPr id="0" name=""/>
        <dsp:cNvSpPr/>
      </dsp:nvSpPr>
      <dsp:spPr>
        <a:xfrm>
          <a:off x="7076541" y="2517639"/>
          <a:ext cx="242316" cy="208951"/>
        </a:xfrm>
        <a:prstGeom prst="hexagon">
          <a:avLst>
            <a:gd name="adj" fmla="val 25000"/>
            <a:gd name="vf" fmla="val 115470"/>
          </a:avLst>
        </a:prstGeom>
        <a:solidFill>
          <a:srgbClr val="00B05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2E96E8B-7BC2-49DD-9F57-CD372EE7280F}">
      <dsp:nvSpPr>
        <dsp:cNvPr id="0" name=""/>
        <dsp:cNvSpPr/>
      </dsp:nvSpPr>
      <dsp:spPr>
        <a:xfrm>
          <a:off x="7068312" y="2710590"/>
          <a:ext cx="2075688" cy="1781738"/>
        </a:xfrm>
        <a:prstGeom prst="hexagon">
          <a:avLst>
            <a:gd name="adj" fmla="val 25000"/>
            <a:gd name="vf" fmla="val 115470"/>
          </a:avLst>
        </a:prstGeom>
        <a:blipFill rotWithShape="1">
          <a:blip xmlns:r="http://schemas.openxmlformats.org/officeDocument/2006/relationships" r:embed="rId4"/>
          <a:stretch>
            <a:fillRect/>
          </a:stretch>
        </a:blipFill>
        <a:ln w="25400" cap="flat" cmpd="sng" algn="ctr">
          <a:solidFill>
            <a:srgbClr val="00408C"/>
          </a:solidFill>
          <a:prstDash val="solid"/>
        </a:ln>
        <a:effectLst/>
      </dsp:spPr>
      <dsp:style>
        <a:lnRef idx="2">
          <a:scrgbClr r="0" g="0" b="0"/>
        </a:lnRef>
        <a:fillRef idx="1">
          <a:scrgbClr r="0" g="0" b="0"/>
        </a:fillRef>
        <a:effectRef idx="0">
          <a:scrgbClr r="0" g="0" b="0"/>
        </a:effectRef>
        <a:fontRef idx="minor"/>
      </dsp:style>
    </dsp:sp>
    <dsp:sp modelId="{422D334F-4A7F-4290-B8D4-474D529AC8FE}">
      <dsp:nvSpPr>
        <dsp:cNvPr id="0" name=""/>
        <dsp:cNvSpPr/>
      </dsp:nvSpPr>
      <dsp:spPr>
        <a:xfrm>
          <a:off x="7487107" y="2742121"/>
          <a:ext cx="242316" cy="208951"/>
        </a:xfrm>
        <a:prstGeom prst="hexagon">
          <a:avLst>
            <a:gd name="adj" fmla="val 25000"/>
            <a:gd name="vf" fmla="val 115470"/>
          </a:avLst>
        </a:prstGeom>
        <a:solidFill>
          <a:srgbClr val="00B05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CF1740-8F1C-472D-88CE-43866F67855F}">
      <dsp:nvSpPr>
        <dsp:cNvPr id="0" name=""/>
        <dsp:cNvSpPr/>
      </dsp:nvSpPr>
      <dsp:spPr>
        <a:xfrm>
          <a:off x="0" y="0"/>
          <a:ext cx="8229600" cy="815592"/>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fr-FR" altLang="en-US" sz="2000" b="0" kern="1200" noProof="0" dirty="0" smtClean="0">
              <a:effectLst/>
              <a:latin typeface="+mn-lt"/>
            </a:rPr>
            <a:t>Recevoir et télécharger les notifications  du Bureau international par rapport aux demandes internationales</a:t>
          </a:r>
          <a:endParaRPr lang="en-US" sz="2000" b="0" kern="1200" noProof="0" dirty="0"/>
        </a:p>
      </dsp:txBody>
      <dsp:txXfrm>
        <a:off x="1748784" y="0"/>
        <a:ext cx="6480815" cy="815592"/>
      </dsp:txXfrm>
    </dsp:sp>
    <dsp:sp modelId="{28AC2768-809E-4E43-832A-0C61990158EA}">
      <dsp:nvSpPr>
        <dsp:cNvPr id="0" name=""/>
        <dsp:cNvSpPr/>
      </dsp:nvSpPr>
      <dsp:spPr>
        <a:xfrm>
          <a:off x="225683" y="57332"/>
          <a:ext cx="1280163" cy="661131"/>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33000" b="-3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8F8571E-C9F3-43AC-B33E-3E3CE20FE3BD}">
      <dsp:nvSpPr>
        <dsp:cNvPr id="0" name=""/>
        <dsp:cNvSpPr/>
      </dsp:nvSpPr>
      <dsp:spPr>
        <a:xfrm>
          <a:off x="0" y="918457"/>
          <a:ext cx="8229600" cy="637719"/>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fr-FR" altLang="en-US" sz="2000" b="0" kern="1200" noProof="0" dirty="0" smtClean="0">
              <a:effectLst/>
              <a:latin typeface="+mn-lt"/>
            </a:rPr>
            <a:t>Envoyer  des corrections aux irrégularités</a:t>
          </a:r>
          <a:endParaRPr lang="en-US" sz="2000" b="0" kern="1200" noProof="0" dirty="0"/>
        </a:p>
      </dsp:txBody>
      <dsp:txXfrm>
        <a:off x="1748784" y="918457"/>
        <a:ext cx="6480815" cy="637719"/>
      </dsp:txXfrm>
    </dsp:sp>
    <dsp:sp modelId="{41FF8441-6F1D-4C03-A613-75CB546F9D37}">
      <dsp:nvSpPr>
        <dsp:cNvPr id="0" name=""/>
        <dsp:cNvSpPr/>
      </dsp:nvSpPr>
      <dsp:spPr>
        <a:xfrm>
          <a:off x="235764" y="1021354"/>
          <a:ext cx="1260001" cy="454521"/>
        </a:xfrm>
        <a:prstGeom prst="roundRect">
          <a:avLst>
            <a:gd name="adj" fmla="val 10000"/>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D0A2E84-69D9-42C5-A77E-551684DCC124}">
      <dsp:nvSpPr>
        <dsp:cNvPr id="0" name=""/>
        <dsp:cNvSpPr/>
      </dsp:nvSpPr>
      <dsp:spPr>
        <a:xfrm>
          <a:off x="0" y="1636009"/>
          <a:ext cx="8229600" cy="765116"/>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fr-FR" altLang="en-US" sz="2000" b="0" kern="1200" noProof="0" dirty="0" smtClean="0">
              <a:effectLst/>
              <a:latin typeface="+mn-lt"/>
            </a:rPr>
            <a:t>Rechercher en temps réel le statut d’une demande internationale </a:t>
          </a:r>
          <a:endParaRPr lang="en-US" sz="2000" b="0" kern="1200" noProof="0" dirty="0"/>
        </a:p>
      </dsp:txBody>
      <dsp:txXfrm>
        <a:off x="1748784" y="1636009"/>
        <a:ext cx="6480815" cy="765116"/>
      </dsp:txXfrm>
    </dsp:sp>
    <dsp:sp modelId="{BA46581D-A51D-4D7D-8B16-968149B2498B}">
      <dsp:nvSpPr>
        <dsp:cNvPr id="0" name=""/>
        <dsp:cNvSpPr/>
      </dsp:nvSpPr>
      <dsp:spPr>
        <a:xfrm>
          <a:off x="235764" y="1684379"/>
          <a:ext cx="1260001" cy="628955"/>
        </a:xfrm>
        <a:prstGeom prst="roundRect">
          <a:avLst>
            <a:gd name="adj" fmla="val 10000"/>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95D1023-46E5-472A-B2D8-41F6D37ACF03}">
      <dsp:nvSpPr>
        <dsp:cNvPr id="0" name=""/>
        <dsp:cNvSpPr/>
      </dsp:nvSpPr>
      <dsp:spPr>
        <a:xfrm>
          <a:off x="0" y="2527022"/>
          <a:ext cx="8229600" cy="909631"/>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altLang="en-US" sz="2000" kern="1200" noProof="0" dirty="0" err="1" smtClean="0"/>
            <a:t>Amélioration</a:t>
          </a:r>
          <a:r>
            <a:rPr lang="en-US" altLang="en-US" sz="2000" kern="1200" noProof="0" dirty="0" smtClean="0"/>
            <a:t> de </a:t>
          </a:r>
          <a:r>
            <a:rPr lang="en-US" altLang="en-US" sz="2000" kern="1200" noProof="0" dirty="0" err="1" smtClean="0"/>
            <a:t>l’interface</a:t>
          </a:r>
          <a:r>
            <a:rPr lang="en-US" altLang="en-US" sz="2000" kern="1200" noProof="0" dirty="0" smtClean="0"/>
            <a:t> de </a:t>
          </a:r>
          <a:r>
            <a:rPr lang="en-US" altLang="en-US" sz="2000" kern="1200" noProof="0" dirty="0" err="1" smtClean="0"/>
            <a:t>dépôt</a:t>
          </a:r>
          <a:r>
            <a:rPr lang="en-US" altLang="en-US" sz="2000" kern="1200" noProof="0" dirty="0" smtClean="0"/>
            <a:t> </a:t>
          </a:r>
          <a:r>
            <a:rPr lang="en-US" altLang="en-US" sz="2000" kern="1200" noProof="0" dirty="0" err="1" smtClean="0"/>
            <a:t>électronique</a:t>
          </a:r>
          <a:r>
            <a:rPr lang="en-US" altLang="en-US" sz="2000" kern="1200" noProof="0" dirty="0" smtClean="0"/>
            <a:t> avec de </a:t>
          </a:r>
          <a:r>
            <a:rPr lang="en-US" altLang="en-US" sz="2000" kern="1200" noProof="0" dirty="0" err="1" smtClean="0"/>
            <a:t>nouvelles</a:t>
          </a:r>
          <a:r>
            <a:rPr lang="en-US" altLang="en-US" sz="2000" kern="1200" noProof="0" dirty="0" smtClean="0"/>
            <a:t> options de </a:t>
          </a:r>
          <a:r>
            <a:rPr lang="en-US" altLang="en-US" sz="2000" kern="1200" noProof="0" dirty="0" err="1" smtClean="0"/>
            <a:t>paiement</a:t>
          </a:r>
          <a:r>
            <a:rPr lang="en-US" altLang="en-US" sz="2000" kern="1200" noProof="0" dirty="0" smtClean="0"/>
            <a:t> et </a:t>
          </a:r>
          <a:r>
            <a:rPr lang="en-US" altLang="en-US" sz="2000" kern="1200" noProof="0" dirty="0" err="1" smtClean="0"/>
            <a:t>une</a:t>
          </a:r>
          <a:r>
            <a:rPr lang="en-US" altLang="en-US" sz="2000" kern="1200" noProof="0" dirty="0" smtClean="0"/>
            <a:t> nouvelle page pour </a:t>
          </a:r>
          <a:r>
            <a:rPr lang="en-US" altLang="en-US" sz="2000" kern="1200" noProof="0" dirty="0" err="1" smtClean="0"/>
            <a:t>faciliter</a:t>
          </a:r>
          <a:r>
            <a:rPr lang="en-US" altLang="en-US" sz="2000" kern="1200" noProof="0" dirty="0" smtClean="0"/>
            <a:t> la navigation et </a:t>
          </a:r>
          <a:r>
            <a:rPr lang="en-US" altLang="en-US" sz="2000" kern="1200" noProof="0" dirty="0" err="1" smtClean="0"/>
            <a:t>l’utilisation</a:t>
          </a:r>
          <a:endParaRPr lang="en-US" sz="2000" kern="1200" noProof="0" dirty="0"/>
        </a:p>
      </dsp:txBody>
      <dsp:txXfrm>
        <a:off x="1748784" y="2527022"/>
        <a:ext cx="6480815" cy="909631"/>
      </dsp:txXfrm>
    </dsp:sp>
    <dsp:sp modelId="{D702090C-D14E-440E-8511-61A3C85FBD5B}">
      <dsp:nvSpPr>
        <dsp:cNvPr id="0" name=""/>
        <dsp:cNvSpPr/>
      </dsp:nvSpPr>
      <dsp:spPr>
        <a:xfrm>
          <a:off x="285742" y="2724795"/>
          <a:ext cx="1280163" cy="514084"/>
        </a:xfrm>
        <a:prstGeom prst="roundRect">
          <a:avLst>
            <a:gd name="adj" fmla="val 10000"/>
          </a:avLst>
        </a:prstGeom>
        <a:blipFill rotWithShape="1">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65EC5CF-D6BA-4027-AA92-32F203F42272}">
      <dsp:nvSpPr>
        <dsp:cNvPr id="0" name=""/>
        <dsp:cNvSpPr/>
      </dsp:nvSpPr>
      <dsp:spPr>
        <a:xfrm>
          <a:off x="0" y="3539517"/>
          <a:ext cx="8229600" cy="1428243"/>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fr-FR" sz="1800" b="0" kern="1200" noProof="0" dirty="0" smtClean="0">
              <a:latin typeface="+mn-lt"/>
            </a:rPr>
            <a:t>Mise en place du service d’accès numérique de l’OMPI (DAS).  </a:t>
          </a:r>
          <a:br>
            <a:rPr lang="fr-FR" sz="1800" b="0" kern="1200" noProof="0" dirty="0" smtClean="0">
              <a:latin typeface="+mn-lt"/>
            </a:rPr>
          </a:br>
          <a:r>
            <a:rPr lang="fr-FR" sz="1800" b="0" kern="1200" noProof="0" dirty="0" smtClean="0">
              <a:latin typeface="+mn-lt"/>
            </a:rPr>
            <a:t>Il permet d’inclure le code d’accès de la 1ère demande déposée. </a:t>
          </a:r>
          <a:br>
            <a:rPr lang="fr-FR" sz="1800" b="0" kern="1200" noProof="0" dirty="0" smtClean="0">
              <a:latin typeface="+mn-lt"/>
            </a:rPr>
          </a:br>
          <a:r>
            <a:rPr lang="fr-FR" sz="1800" b="0" kern="1200" noProof="0" dirty="0" smtClean="0">
              <a:latin typeface="+mn-lt"/>
            </a:rPr>
            <a:t>Le code est obtenu de l’Office du premier dépôt, afin que l’Office de la partie contractante désignée puisse accéder au document de priorité</a:t>
          </a:r>
          <a:endParaRPr lang="en-US" sz="1800" b="0" kern="1200" dirty="0"/>
        </a:p>
      </dsp:txBody>
      <dsp:txXfrm>
        <a:off x="1748784" y="3539517"/>
        <a:ext cx="6480815" cy="1428243"/>
      </dsp:txXfrm>
    </dsp:sp>
    <dsp:sp modelId="{9F5B3C3C-93A3-434D-AB08-013F3E880172}">
      <dsp:nvSpPr>
        <dsp:cNvPr id="0" name=""/>
        <dsp:cNvSpPr/>
      </dsp:nvSpPr>
      <dsp:spPr>
        <a:xfrm>
          <a:off x="295823" y="3842181"/>
          <a:ext cx="1260001" cy="822916"/>
        </a:xfrm>
        <a:prstGeom prst="roundRect">
          <a:avLst>
            <a:gd name="adj" fmla="val 10000"/>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t="-20000" b="-2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6DDA6B-65CC-4423-8BD0-F9C5EAF0182C}">
      <dsp:nvSpPr>
        <dsp:cNvPr id="0" name=""/>
        <dsp:cNvSpPr/>
      </dsp:nvSpPr>
      <dsp:spPr>
        <a:xfrm>
          <a:off x="1960221" y="973317"/>
          <a:ext cx="2547636" cy="2525523"/>
        </a:xfrm>
        <a:prstGeom prst="ellipse">
          <a:avLst/>
        </a:prstGeom>
        <a:blipFill rotWithShape="0">
          <a:blip xmlns:r="http://schemas.openxmlformats.org/officeDocument/2006/relationships" r:embed="rId1"/>
          <a:stretch>
            <a:fillRect/>
          </a:stretch>
        </a:blipFill>
        <a:ln w="25400" cap="flat" cmpd="sng" algn="ctr">
          <a:solidFill>
            <a:schemeClr val="accent3"/>
          </a:solidFill>
          <a:prstDash val="solid"/>
        </a:ln>
        <a:effectLst/>
        <a:scene3d>
          <a:camera prst="orthographicFront">
            <a:rot lat="0" lon="0" rev="0"/>
          </a:camera>
          <a:lightRig rig="contrasting" dir="t">
            <a:rot lat="0" lon="0" rev="1200000"/>
          </a:lightRig>
        </a:scene3d>
      </dsp:spPr>
      <dsp:style>
        <a:lnRef idx="2">
          <a:schemeClr val="accent3"/>
        </a:lnRef>
        <a:fillRef idx="1">
          <a:schemeClr val="lt1"/>
        </a:fillRef>
        <a:effectRef idx="0">
          <a:schemeClr val="accent3"/>
        </a:effectRef>
        <a:fontRef idx="minor">
          <a:schemeClr val="dk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endParaRPr lang="en-US" sz="800" kern="1200" dirty="0"/>
        </a:p>
      </dsp:txBody>
      <dsp:txXfrm>
        <a:off x="2333314" y="1343171"/>
        <a:ext cx="1801450" cy="1785815"/>
      </dsp:txXfrm>
    </dsp:sp>
    <dsp:sp modelId="{15BFBE06-2D39-450A-AE31-84EC6F1F622A}">
      <dsp:nvSpPr>
        <dsp:cNvPr id="0" name=""/>
        <dsp:cNvSpPr/>
      </dsp:nvSpPr>
      <dsp:spPr>
        <a:xfrm>
          <a:off x="4171951" y="185486"/>
          <a:ext cx="2105023" cy="1247076"/>
        </a:xfrm>
        <a:prstGeom prst="ellipse">
          <a:avLst/>
        </a:prstGeom>
        <a:solidFill>
          <a:srgbClr val="0070C0">
            <a:alpha val="50000"/>
          </a:srgb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fr-FR" sz="1800" b="1" kern="1200" dirty="0" smtClean="0">
              <a:solidFill>
                <a:schemeClr val="tx1"/>
              </a:solidFill>
            </a:rPr>
            <a:t>Traitement de l'information</a:t>
          </a:r>
          <a:endParaRPr lang="en-US" sz="1800" kern="1200" dirty="0"/>
        </a:p>
      </dsp:txBody>
      <dsp:txXfrm>
        <a:off x="4480224" y="368116"/>
        <a:ext cx="1488477" cy="881816"/>
      </dsp:txXfrm>
    </dsp:sp>
    <dsp:sp modelId="{D162ECAE-FCD5-42AE-BAF6-616B152E6776}">
      <dsp:nvSpPr>
        <dsp:cNvPr id="0" name=""/>
        <dsp:cNvSpPr/>
      </dsp:nvSpPr>
      <dsp:spPr>
        <a:xfrm>
          <a:off x="1857590" y="3824723"/>
          <a:ext cx="2275443" cy="884935"/>
        </a:xfrm>
        <a:prstGeom prst="ellipse">
          <a:avLst/>
        </a:prstGeom>
        <a:solidFill>
          <a:srgbClr val="0070C0">
            <a:alpha val="50000"/>
          </a:srgb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fr-FR" sz="1800" b="1" kern="1200" noProof="0" dirty="0" smtClean="0">
              <a:solidFill>
                <a:schemeClr val="tx1"/>
              </a:solidFill>
              <a:latin typeface="Arial" panose="020B0604020202020204" pitchFamily="34" charset="0"/>
              <a:cs typeface="Arial" panose="020B0604020202020204" pitchFamily="34" charset="0"/>
            </a:rPr>
            <a:t>Plateformes</a:t>
          </a:r>
          <a:endParaRPr lang="en-US" sz="1800" kern="1200" dirty="0"/>
        </a:p>
      </dsp:txBody>
      <dsp:txXfrm>
        <a:off x="2190821" y="3954319"/>
        <a:ext cx="1608981" cy="625743"/>
      </dsp:txXfrm>
    </dsp:sp>
    <dsp:sp modelId="{2D945088-CCAA-477D-A38D-27BB1ADDCA81}">
      <dsp:nvSpPr>
        <dsp:cNvPr id="0" name=""/>
        <dsp:cNvSpPr/>
      </dsp:nvSpPr>
      <dsp:spPr>
        <a:xfrm>
          <a:off x="0" y="264019"/>
          <a:ext cx="2306480" cy="1215662"/>
        </a:xfrm>
        <a:prstGeom prst="ellipse">
          <a:avLst/>
        </a:prstGeom>
        <a:solidFill>
          <a:srgbClr val="0070C0">
            <a:alpha val="50000"/>
          </a:srgb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fr-FR" sz="2000" b="1" kern="1200" dirty="0" smtClean="0">
              <a:solidFill>
                <a:schemeClr val="tx1"/>
              </a:solidFill>
            </a:rPr>
            <a:t>Bases de données</a:t>
          </a:r>
          <a:endParaRPr lang="en-US" sz="2000" kern="1200" dirty="0"/>
        </a:p>
      </dsp:txBody>
      <dsp:txXfrm>
        <a:off x="337776" y="442049"/>
        <a:ext cx="1630928" cy="8596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3B51EE-F13B-4D27-BA91-9E69719804B3}">
      <dsp:nvSpPr>
        <dsp:cNvPr id="0" name=""/>
        <dsp:cNvSpPr/>
      </dsp:nvSpPr>
      <dsp:spPr>
        <a:xfrm>
          <a:off x="0" y="46010"/>
          <a:ext cx="8424936" cy="1009147"/>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ts val="0"/>
            </a:spcAft>
          </a:pPr>
          <a:r>
            <a:rPr lang="fr-CH" sz="1800" b="1" kern="1200" noProof="0" dirty="0" smtClean="0">
              <a:solidFill>
                <a:schemeClr val="bg1"/>
              </a:solidFill>
              <a:effectLst/>
            </a:rPr>
            <a:t>Simplicité </a:t>
          </a:r>
        </a:p>
        <a:p>
          <a:pPr lvl="0" algn="l" defTabSz="800100">
            <a:lnSpc>
              <a:spcPct val="90000"/>
            </a:lnSpc>
            <a:spcBef>
              <a:spcPct val="0"/>
            </a:spcBef>
            <a:spcAft>
              <a:spcPct val="35000"/>
            </a:spcAft>
          </a:pPr>
          <a:r>
            <a:rPr lang="fr-CH" sz="1800" b="1" kern="1200" noProof="0" dirty="0" smtClean="0">
              <a:solidFill>
                <a:schemeClr val="bg1"/>
              </a:solidFill>
              <a:effectLst/>
            </a:rPr>
            <a:t>Un seul </a:t>
          </a:r>
          <a:r>
            <a:rPr lang="fr-CH" sz="1800" b="0" kern="1200" noProof="0" dirty="0" smtClean="0">
              <a:effectLst/>
            </a:rPr>
            <a:t>dépôt dans une seule langue</a:t>
          </a:r>
          <a:endParaRPr lang="fr-CH" sz="1800" b="0" kern="1200" noProof="0" dirty="0">
            <a:effectLst/>
          </a:endParaRPr>
        </a:p>
      </dsp:txBody>
      <dsp:txXfrm>
        <a:off x="1761928" y="46010"/>
        <a:ext cx="6663007" cy="1009147"/>
      </dsp:txXfrm>
    </dsp:sp>
    <dsp:sp modelId="{217B1193-933B-4267-8C14-D0ED922B732D}">
      <dsp:nvSpPr>
        <dsp:cNvPr id="0" name=""/>
        <dsp:cNvSpPr/>
      </dsp:nvSpPr>
      <dsp:spPr>
        <a:xfrm>
          <a:off x="51380" y="220072"/>
          <a:ext cx="1684987" cy="657072"/>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7000" b="-1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DB90663-5C14-4CBE-A0D8-ADBDEC48A6D3}">
      <dsp:nvSpPr>
        <dsp:cNvPr id="0" name=""/>
        <dsp:cNvSpPr/>
      </dsp:nvSpPr>
      <dsp:spPr>
        <a:xfrm>
          <a:off x="0" y="1108994"/>
          <a:ext cx="8424936" cy="964105"/>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ts val="0"/>
            </a:spcAft>
          </a:pPr>
          <a:r>
            <a:rPr lang="fr-CH" sz="1800" b="1" kern="1200" noProof="0" dirty="0" smtClean="0">
              <a:effectLst/>
            </a:rPr>
            <a:t>Économie</a:t>
          </a:r>
        </a:p>
        <a:p>
          <a:pPr lvl="0" algn="l" defTabSz="800100">
            <a:lnSpc>
              <a:spcPct val="90000"/>
            </a:lnSpc>
            <a:spcBef>
              <a:spcPct val="0"/>
            </a:spcBef>
            <a:spcAft>
              <a:spcPct val="35000"/>
            </a:spcAft>
          </a:pPr>
          <a:r>
            <a:rPr lang="fr-CH" sz="1800" b="0" kern="1200" noProof="0" dirty="0" smtClean="0">
              <a:effectLst/>
            </a:rPr>
            <a:t>Paiement d’une seule série de taxes, dans une seule monnaie </a:t>
          </a:r>
          <a:endParaRPr lang="fr-CH" sz="1800" b="0" kern="1200" noProof="0" dirty="0">
            <a:effectLst>
              <a:outerShdw blurRad="38100" dist="38100" dir="2700000" algn="tl">
                <a:srgbClr val="000000">
                  <a:alpha val="43137"/>
                </a:srgbClr>
              </a:outerShdw>
            </a:effectLst>
          </a:endParaRPr>
        </a:p>
      </dsp:txBody>
      <dsp:txXfrm>
        <a:off x="1761928" y="1108994"/>
        <a:ext cx="6663007" cy="964105"/>
      </dsp:txXfrm>
    </dsp:sp>
    <dsp:sp modelId="{05879CED-DE13-4D02-8B93-D472785095F0}">
      <dsp:nvSpPr>
        <dsp:cNvPr id="0" name=""/>
        <dsp:cNvSpPr/>
      </dsp:nvSpPr>
      <dsp:spPr>
        <a:xfrm>
          <a:off x="51380" y="1248591"/>
          <a:ext cx="1684987" cy="657072"/>
        </a:xfrm>
        <a:prstGeom prst="roundRect">
          <a:avLst>
            <a:gd name="adj" fmla="val 10000"/>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t="-10417" b="-10417"/>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2EEA215-8676-4025-9AB3-B8EBF27427C4}">
      <dsp:nvSpPr>
        <dsp:cNvPr id="0" name=""/>
        <dsp:cNvSpPr/>
      </dsp:nvSpPr>
      <dsp:spPr>
        <a:xfrm>
          <a:off x="0" y="2127135"/>
          <a:ext cx="8424936" cy="986126"/>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ts val="0"/>
            </a:spcAft>
          </a:pPr>
          <a:r>
            <a:rPr lang="fr-CH" sz="1800" b="1" u="none" kern="1200" noProof="0" dirty="0" smtClean="0">
              <a:effectLst/>
            </a:rPr>
            <a:t>Efficacité</a:t>
          </a:r>
        </a:p>
        <a:p>
          <a:pPr lvl="0" algn="l" defTabSz="800100">
            <a:lnSpc>
              <a:spcPct val="90000"/>
            </a:lnSpc>
            <a:spcBef>
              <a:spcPct val="0"/>
            </a:spcBef>
            <a:spcAft>
              <a:spcPts val="0"/>
            </a:spcAft>
          </a:pPr>
          <a:r>
            <a:rPr lang="fr-CH" sz="1800" kern="1200" noProof="0" dirty="0" smtClean="0"/>
            <a:t>Gestion centralisée de l’enregistrement international</a:t>
          </a:r>
        </a:p>
        <a:p>
          <a:pPr lvl="0" algn="l" defTabSz="800100">
            <a:lnSpc>
              <a:spcPct val="90000"/>
            </a:lnSpc>
            <a:spcBef>
              <a:spcPct val="0"/>
            </a:spcBef>
            <a:spcAft>
              <a:spcPts val="0"/>
            </a:spcAft>
          </a:pPr>
          <a:r>
            <a:rPr lang="fr-CH" sz="1800" kern="1200" noProof="0" dirty="0" smtClean="0"/>
            <a:t>(un renouvellement, une inscription de changement)</a:t>
          </a:r>
          <a:endParaRPr lang="fr-CH" sz="1800" b="1" u="none" kern="1200" noProof="0" dirty="0">
            <a:effectLst>
              <a:outerShdw blurRad="38100" dist="38100" dir="2700000" algn="tl">
                <a:srgbClr val="000000">
                  <a:alpha val="43137"/>
                </a:srgbClr>
              </a:outerShdw>
            </a:effectLst>
          </a:endParaRPr>
        </a:p>
      </dsp:txBody>
      <dsp:txXfrm>
        <a:off x="1761928" y="2127135"/>
        <a:ext cx="6663007" cy="986126"/>
      </dsp:txXfrm>
    </dsp:sp>
    <dsp:sp modelId="{84B94721-36CF-4EA9-9027-A5E8016F9731}">
      <dsp:nvSpPr>
        <dsp:cNvPr id="0" name=""/>
        <dsp:cNvSpPr/>
      </dsp:nvSpPr>
      <dsp:spPr>
        <a:xfrm>
          <a:off x="76941" y="2291662"/>
          <a:ext cx="1684987" cy="657072"/>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17000" b="-1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E4F7852-6752-4991-A8C8-B40E19BD714A}">
      <dsp:nvSpPr>
        <dsp:cNvPr id="0" name=""/>
        <dsp:cNvSpPr/>
      </dsp:nvSpPr>
      <dsp:spPr>
        <a:xfrm>
          <a:off x="0" y="3190203"/>
          <a:ext cx="8424936" cy="1159575"/>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fr-CH" sz="1800" b="1" kern="1200" noProof="0" dirty="0" smtClean="0">
              <a:solidFill>
                <a:schemeClr val="bg1"/>
              </a:solidFill>
              <a:effectLst/>
            </a:rPr>
            <a:t>Flexibilité</a:t>
          </a:r>
          <a:r>
            <a:rPr lang="fr-CH" sz="1800" kern="1200" noProof="0" dirty="0" smtClean="0">
              <a:solidFill>
                <a:schemeClr val="bg1"/>
              </a:solidFill>
            </a:rPr>
            <a:t/>
          </a:r>
          <a:br>
            <a:rPr lang="fr-CH" sz="1800" kern="1200" noProof="0" dirty="0" smtClean="0">
              <a:solidFill>
                <a:schemeClr val="bg1"/>
              </a:solidFill>
            </a:rPr>
          </a:br>
          <a:r>
            <a:rPr lang="fr-CH" sz="1800" kern="1200" noProof="0" dirty="0" smtClean="0">
              <a:solidFill>
                <a:schemeClr val="bg1"/>
              </a:solidFill>
            </a:rPr>
            <a:t>Les </a:t>
          </a:r>
          <a:r>
            <a:rPr lang="fr-CH" sz="1800" b="0" kern="1200" noProof="0" dirty="0" smtClean="0">
              <a:effectLst/>
            </a:rPr>
            <a:t>titulaires de droits peuvent sélectionner l</a:t>
          </a:r>
          <a:r>
            <a:rPr lang="fr-CH" sz="1800" kern="1200" noProof="0" dirty="0" smtClean="0">
              <a:solidFill>
                <a:schemeClr val="bg1"/>
              </a:solidFill>
            </a:rPr>
            <a:t>es marchés nationaux, régionaux ou internationaux sur lesquels ils souhaitent obtenir une protection</a:t>
          </a:r>
          <a:endParaRPr lang="fr-CH" sz="1800" kern="1200" noProof="0" dirty="0">
            <a:solidFill>
              <a:schemeClr val="bg1"/>
            </a:solidFill>
          </a:endParaRPr>
        </a:p>
      </dsp:txBody>
      <dsp:txXfrm>
        <a:off x="1761928" y="3190203"/>
        <a:ext cx="6663007" cy="1159575"/>
      </dsp:txXfrm>
    </dsp:sp>
    <dsp:sp modelId="{3B49A83E-D1D9-4673-8A3C-0E28D9B380D2}">
      <dsp:nvSpPr>
        <dsp:cNvPr id="0" name=""/>
        <dsp:cNvSpPr/>
      </dsp:nvSpPr>
      <dsp:spPr>
        <a:xfrm>
          <a:off x="76941" y="3441455"/>
          <a:ext cx="1684987" cy="657072"/>
        </a:xfrm>
        <a:prstGeom prst="roundRect">
          <a:avLst>
            <a:gd name="adj" fmla="val 10000"/>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t="-10000" b="-1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76DE81-FA32-4AC1-85C2-FB117932CDAD}">
      <dsp:nvSpPr>
        <dsp:cNvPr id="0" name=""/>
        <dsp:cNvSpPr/>
      </dsp:nvSpPr>
      <dsp:spPr>
        <a:xfrm rot="10800000">
          <a:off x="980106" y="88034"/>
          <a:ext cx="3183172" cy="399256"/>
        </a:xfrm>
        <a:prstGeom prst="homePlate">
          <a:avLst/>
        </a:prstGeom>
        <a:solidFill>
          <a:srgbClr val="0070C0"/>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4430" tIns="60960" rIns="113792" bIns="60960" numCol="1" spcCol="1270" anchor="ctr" anchorCtr="0">
          <a:noAutofit/>
        </a:bodyPr>
        <a:lstStyle/>
        <a:p>
          <a:pPr lvl="0" algn="ctr" defTabSz="711200">
            <a:lnSpc>
              <a:spcPct val="90000"/>
            </a:lnSpc>
            <a:spcBef>
              <a:spcPct val="0"/>
            </a:spcBef>
            <a:spcAft>
              <a:spcPct val="35000"/>
            </a:spcAft>
          </a:pPr>
          <a:r>
            <a:rPr lang="en-US" sz="1600" kern="1200" dirty="0" err="1" smtClean="0"/>
            <a:t>Brésil</a:t>
          </a:r>
          <a:endParaRPr lang="en-US" sz="1800" kern="1200" dirty="0"/>
        </a:p>
      </dsp:txBody>
      <dsp:txXfrm rot="10800000">
        <a:off x="1079920" y="88034"/>
        <a:ext cx="3083358" cy="399256"/>
      </dsp:txXfrm>
    </dsp:sp>
    <dsp:sp modelId="{3C0FA593-3827-4CEE-BB4A-81A252B9ADFC}">
      <dsp:nvSpPr>
        <dsp:cNvPr id="0" name=""/>
        <dsp:cNvSpPr/>
      </dsp:nvSpPr>
      <dsp:spPr>
        <a:xfrm>
          <a:off x="710995" y="16023"/>
          <a:ext cx="508944" cy="508944"/>
        </a:xfrm>
        <a:prstGeom prst="ellipse">
          <a:avLst/>
        </a:prstGeom>
        <a:blipFill rotWithShape="1">
          <a:blip xmlns:r="http://schemas.openxmlformats.org/officeDocument/2006/relationships" r:embed="rId1"/>
          <a:stretch>
            <a:fillRect/>
          </a:stretch>
        </a:blipFill>
        <a:ln w="25400" cap="flat" cmpd="sng" algn="ctr">
          <a:solidFill>
            <a:srgbClr val="0070C0"/>
          </a:solidFill>
          <a:prstDash val="solid"/>
        </a:ln>
        <a:effectLst/>
      </dsp:spPr>
      <dsp:style>
        <a:lnRef idx="2">
          <a:scrgbClr r="0" g="0" b="0"/>
        </a:lnRef>
        <a:fillRef idx="1">
          <a:scrgbClr r="0" g="0" b="0"/>
        </a:fillRef>
        <a:effectRef idx="0">
          <a:scrgbClr r="0" g="0" b="0"/>
        </a:effectRef>
        <a:fontRef idx="minor"/>
      </dsp:style>
    </dsp:sp>
    <dsp:sp modelId="{89DC70CC-4187-4771-8D40-66496E413868}">
      <dsp:nvSpPr>
        <dsp:cNvPr id="0" name=""/>
        <dsp:cNvSpPr/>
      </dsp:nvSpPr>
      <dsp:spPr>
        <a:xfrm rot="10800000">
          <a:off x="991870" y="592091"/>
          <a:ext cx="3179378" cy="411878"/>
        </a:xfrm>
        <a:prstGeom prst="homePlate">
          <a:avLst/>
        </a:prstGeom>
        <a:solidFill>
          <a:srgbClr val="0070C0"/>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4430" tIns="60960" rIns="113792" bIns="60960" numCol="1" spcCol="1270" anchor="ctr" anchorCtr="0">
          <a:noAutofit/>
        </a:bodyPr>
        <a:lstStyle/>
        <a:p>
          <a:pPr lvl="0" algn="ctr" defTabSz="711200">
            <a:lnSpc>
              <a:spcPct val="90000"/>
            </a:lnSpc>
            <a:spcBef>
              <a:spcPct val="0"/>
            </a:spcBef>
            <a:spcAft>
              <a:spcPct val="35000"/>
            </a:spcAft>
          </a:pPr>
          <a:r>
            <a:rPr lang="en-US" sz="1600" kern="1200" dirty="0" smtClean="0"/>
            <a:t>Chili</a:t>
          </a:r>
          <a:endParaRPr lang="en-US" sz="1600" kern="1200" dirty="0"/>
        </a:p>
      </dsp:txBody>
      <dsp:txXfrm rot="10800000">
        <a:off x="1094839" y="592091"/>
        <a:ext cx="3076409" cy="411878"/>
      </dsp:txXfrm>
    </dsp:sp>
    <dsp:sp modelId="{AE047287-D6D8-4CFC-92AD-FF3028FA8A7C}">
      <dsp:nvSpPr>
        <dsp:cNvPr id="0" name=""/>
        <dsp:cNvSpPr/>
      </dsp:nvSpPr>
      <dsp:spPr>
        <a:xfrm>
          <a:off x="705551" y="587200"/>
          <a:ext cx="508944" cy="508944"/>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25400" cap="flat" cmpd="sng" algn="ctr">
          <a:solidFill>
            <a:srgbClr val="0070C0"/>
          </a:solidFill>
          <a:prstDash val="solid"/>
        </a:ln>
        <a:effectLst/>
      </dsp:spPr>
      <dsp:style>
        <a:lnRef idx="2">
          <a:scrgbClr r="0" g="0" b="0"/>
        </a:lnRef>
        <a:fillRef idx="1">
          <a:scrgbClr r="0" g="0" b="0"/>
        </a:fillRef>
        <a:effectRef idx="0">
          <a:scrgbClr r="0" g="0" b="0"/>
        </a:effectRef>
        <a:fontRef idx="minor"/>
      </dsp:style>
    </dsp:sp>
    <dsp:sp modelId="{D6775379-2C0A-4AD2-A28C-2659F224D856}">
      <dsp:nvSpPr>
        <dsp:cNvPr id="0" name=""/>
        <dsp:cNvSpPr/>
      </dsp:nvSpPr>
      <dsp:spPr>
        <a:xfrm rot="10800000">
          <a:off x="856893" y="1096146"/>
          <a:ext cx="3311435" cy="439773"/>
        </a:xfrm>
        <a:prstGeom prst="homePlate">
          <a:avLst/>
        </a:prstGeom>
        <a:solidFill>
          <a:srgbClr val="0070C0"/>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4430" tIns="60960" rIns="113792" bIns="60960" numCol="1" spcCol="1270" anchor="ctr" anchorCtr="0">
          <a:noAutofit/>
        </a:bodyPr>
        <a:lstStyle/>
        <a:p>
          <a:pPr lvl="0" algn="ctr" defTabSz="711200">
            <a:lnSpc>
              <a:spcPct val="90000"/>
            </a:lnSpc>
            <a:spcBef>
              <a:spcPct val="0"/>
            </a:spcBef>
            <a:spcAft>
              <a:spcPct val="35000"/>
            </a:spcAft>
          </a:pPr>
          <a:r>
            <a:rPr lang="en-US" sz="1600" kern="1200" dirty="0" err="1" smtClean="0"/>
            <a:t>Jordanie</a:t>
          </a:r>
          <a:endParaRPr lang="en-US" sz="1800" b="0" kern="1200" dirty="0"/>
        </a:p>
      </dsp:txBody>
      <dsp:txXfrm rot="10800000">
        <a:off x="966836" y="1096146"/>
        <a:ext cx="3201492" cy="439773"/>
      </dsp:txXfrm>
    </dsp:sp>
    <dsp:sp modelId="{01E39D9F-025D-43A8-A6E7-49CBA55469FB}">
      <dsp:nvSpPr>
        <dsp:cNvPr id="0" name=""/>
        <dsp:cNvSpPr/>
      </dsp:nvSpPr>
      <dsp:spPr>
        <a:xfrm>
          <a:off x="672536" y="1096143"/>
          <a:ext cx="508944" cy="508944"/>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50000" r="-50000"/>
          </a:stretch>
        </a:blipFill>
        <a:ln w="25400" cap="flat" cmpd="sng" algn="ctr">
          <a:solidFill>
            <a:srgbClr val="0070C0"/>
          </a:solidFill>
          <a:prstDash val="solid"/>
        </a:ln>
        <a:effectLst/>
      </dsp:spPr>
      <dsp:style>
        <a:lnRef idx="2">
          <a:scrgbClr r="0" g="0" b="0"/>
        </a:lnRef>
        <a:fillRef idx="1">
          <a:scrgbClr r="0" g="0" b="0"/>
        </a:fillRef>
        <a:effectRef idx="0">
          <a:scrgbClr r="0" g="0" b="0"/>
        </a:effectRef>
        <a:fontRef idx="minor"/>
      </dsp:style>
    </dsp:sp>
    <dsp:sp modelId="{EFB1CDF6-A5BD-4C25-B703-234078CE80CC}">
      <dsp:nvSpPr>
        <dsp:cNvPr id="0" name=""/>
        <dsp:cNvSpPr/>
      </dsp:nvSpPr>
      <dsp:spPr>
        <a:xfrm rot="10800000">
          <a:off x="892146" y="1661055"/>
          <a:ext cx="3243072" cy="371193"/>
        </a:xfrm>
        <a:prstGeom prst="homePlate">
          <a:avLst/>
        </a:prstGeom>
        <a:solidFill>
          <a:srgbClr val="0070C0"/>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4430" tIns="60960" rIns="113792" bIns="60960" numCol="1" spcCol="1270" anchor="ctr" anchorCtr="0">
          <a:noAutofit/>
        </a:bodyPr>
        <a:lstStyle/>
        <a:p>
          <a:pPr lvl="0" algn="ctr" defTabSz="711200">
            <a:lnSpc>
              <a:spcPct val="90000"/>
            </a:lnSpc>
            <a:spcBef>
              <a:spcPct val="0"/>
            </a:spcBef>
            <a:spcAft>
              <a:spcPct val="35000"/>
            </a:spcAft>
          </a:pPr>
          <a:r>
            <a:rPr lang="fr-CH" sz="1600" kern="1200" dirty="0" smtClean="0"/>
            <a:t>Malaisie</a:t>
          </a:r>
          <a:endParaRPr lang="en-US" sz="1800" kern="1200" dirty="0"/>
        </a:p>
      </dsp:txBody>
      <dsp:txXfrm rot="10800000">
        <a:off x="984944" y="1661055"/>
        <a:ext cx="3150274" cy="371193"/>
      </dsp:txXfrm>
    </dsp:sp>
    <dsp:sp modelId="{D3DEE7CF-80E5-4440-9637-3F0D230E95F7}">
      <dsp:nvSpPr>
        <dsp:cNvPr id="0" name=""/>
        <dsp:cNvSpPr/>
      </dsp:nvSpPr>
      <dsp:spPr>
        <a:xfrm>
          <a:off x="683500" y="1595310"/>
          <a:ext cx="508944" cy="508944"/>
        </a:xfrm>
        <a:prstGeom prst="ellipse">
          <a:avLst/>
        </a:prstGeom>
        <a:blipFill rotWithShape="1">
          <a:blip xmlns:r="http://schemas.openxmlformats.org/officeDocument/2006/relationships" r:embed="rId4"/>
          <a:stretch>
            <a:fillRect/>
          </a:stretch>
        </a:blipFill>
        <a:ln w="25400" cap="flat" cmpd="sng" algn="ctr">
          <a:solidFill>
            <a:srgbClr val="0070C0"/>
          </a:solidFill>
          <a:prstDash val="solid"/>
        </a:ln>
        <a:effectLst/>
      </dsp:spPr>
      <dsp:style>
        <a:lnRef idx="2">
          <a:scrgbClr r="0" g="0" b="0"/>
        </a:lnRef>
        <a:fillRef idx="1">
          <a:scrgbClr r="0" g="0" b="0"/>
        </a:fillRef>
        <a:effectRef idx="0">
          <a:scrgbClr r="0" g="0" b="0"/>
        </a:effectRef>
        <a:fontRef idx="minor"/>
      </dsp:style>
    </dsp:sp>
    <dsp:sp modelId="{67DBC9B7-5927-4FBD-BC72-C59103F9E4FA}">
      <dsp:nvSpPr>
        <dsp:cNvPr id="0" name=""/>
        <dsp:cNvSpPr/>
      </dsp:nvSpPr>
      <dsp:spPr>
        <a:xfrm rot="10800000">
          <a:off x="918739" y="2104255"/>
          <a:ext cx="3243072" cy="466961"/>
        </a:xfrm>
        <a:prstGeom prst="homePlate">
          <a:avLst/>
        </a:prstGeom>
        <a:solidFill>
          <a:srgbClr val="0070C0"/>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4430" tIns="60960" rIns="113792" bIns="60960" numCol="1" spcCol="1270" anchor="ctr" anchorCtr="0">
          <a:noAutofit/>
        </a:bodyPr>
        <a:lstStyle/>
        <a:p>
          <a:pPr lvl="0" algn="ctr" defTabSz="711200">
            <a:lnSpc>
              <a:spcPct val="90000"/>
            </a:lnSpc>
            <a:spcBef>
              <a:spcPct val="0"/>
            </a:spcBef>
            <a:spcAft>
              <a:spcPct val="35000"/>
            </a:spcAft>
          </a:pPr>
          <a:r>
            <a:rPr lang="en-US" sz="1600" kern="1200" dirty="0" err="1" smtClean="0"/>
            <a:t>Afrique</a:t>
          </a:r>
          <a:r>
            <a:rPr lang="en-US" sz="1600" kern="1200" dirty="0" smtClean="0"/>
            <a:t> du </a:t>
          </a:r>
          <a:r>
            <a:rPr lang="en-US" sz="1600" kern="1200" dirty="0" err="1" smtClean="0"/>
            <a:t>Sud</a:t>
          </a:r>
          <a:endParaRPr lang="en-US" sz="1600" kern="1200" dirty="0"/>
        </a:p>
      </dsp:txBody>
      <dsp:txXfrm rot="10800000">
        <a:off x="1035479" y="2104255"/>
        <a:ext cx="3126332" cy="466961"/>
      </dsp:txXfrm>
    </dsp:sp>
    <dsp:sp modelId="{F981A973-09E6-43BA-86A1-56A778ED3DE6}">
      <dsp:nvSpPr>
        <dsp:cNvPr id="0" name=""/>
        <dsp:cNvSpPr/>
      </dsp:nvSpPr>
      <dsp:spPr>
        <a:xfrm>
          <a:off x="678736" y="2104258"/>
          <a:ext cx="508944" cy="508944"/>
        </a:xfrm>
        <a:prstGeom prst="ellipse">
          <a:avLst/>
        </a:prstGeom>
        <a:blipFill rotWithShape="1">
          <a:blip xmlns:r="http://schemas.openxmlformats.org/officeDocument/2006/relationships" r:embed="rId5"/>
          <a:stretch>
            <a:fillRect/>
          </a:stretch>
        </a:blipFill>
        <a:ln w="25400" cap="flat" cmpd="sng" algn="ctr">
          <a:solidFill>
            <a:srgbClr val="0070C0"/>
          </a:solidFill>
          <a:prstDash val="solid"/>
        </a:ln>
        <a:effectLst/>
      </dsp:spPr>
      <dsp:style>
        <a:lnRef idx="2">
          <a:scrgbClr r="0" g="0" b="0"/>
        </a:lnRef>
        <a:fillRef idx="1">
          <a:scrgbClr r="0" g="0" b="0"/>
        </a:fillRef>
        <a:effectRef idx="0">
          <a:scrgbClr r="0" g="0" b="0"/>
        </a:effectRef>
        <a:fontRef idx="minor"/>
      </dsp:style>
    </dsp:sp>
    <dsp:sp modelId="{5E077B73-EB1E-4FF1-A9D0-8ADCCD456036}">
      <dsp:nvSpPr>
        <dsp:cNvPr id="0" name=""/>
        <dsp:cNvSpPr/>
      </dsp:nvSpPr>
      <dsp:spPr>
        <a:xfrm rot="10800000">
          <a:off x="887622" y="3125131"/>
          <a:ext cx="3286723" cy="413553"/>
        </a:xfrm>
        <a:prstGeom prst="homePlate">
          <a:avLst/>
        </a:prstGeom>
        <a:solidFill>
          <a:srgbClr val="0070C0"/>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4430" tIns="60960" rIns="113792" bIns="60960" numCol="1" spcCol="1270" anchor="ctr" anchorCtr="0">
          <a:noAutofit/>
        </a:bodyPr>
        <a:lstStyle/>
        <a:p>
          <a:pPr lvl="0" algn="ctr" defTabSz="711200">
            <a:lnSpc>
              <a:spcPct val="90000"/>
            </a:lnSpc>
            <a:spcBef>
              <a:spcPct val="0"/>
            </a:spcBef>
            <a:spcAft>
              <a:spcPct val="35000"/>
            </a:spcAft>
          </a:pPr>
          <a:r>
            <a:rPr lang="en-US" sz="1600" kern="1200" dirty="0" err="1" smtClean="0"/>
            <a:t>Malte</a:t>
          </a:r>
          <a:endParaRPr lang="en-US" sz="1600" kern="1200" dirty="0"/>
        </a:p>
      </dsp:txBody>
      <dsp:txXfrm rot="10800000">
        <a:off x="991010" y="3125131"/>
        <a:ext cx="3183335" cy="413553"/>
      </dsp:txXfrm>
    </dsp:sp>
    <dsp:sp modelId="{38FBB198-181D-450E-B38C-114739777A34}">
      <dsp:nvSpPr>
        <dsp:cNvPr id="0" name=""/>
        <dsp:cNvSpPr/>
      </dsp:nvSpPr>
      <dsp:spPr>
        <a:xfrm>
          <a:off x="684761" y="3107478"/>
          <a:ext cx="508944" cy="508944"/>
        </a:xfrm>
        <a:prstGeom prst="ellipse">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l="-25000" r="-25000"/>
          </a:stretch>
        </a:blipFill>
        <a:ln w="25400" cap="flat" cmpd="sng" algn="ctr">
          <a:solidFill>
            <a:srgbClr val="0070C0"/>
          </a:solidFill>
          <a:prstDash val="solid"/>
        </a:ln>
        <a:effectLst/>
      </dsp:spPr>
      <dsp:style>
        <a:lnRef idx="2">
          <a:scrgbClr r="0" g="0" b="0"/>
        </a:lnRef>
        <a:fillRef idx="1">
          <a:scrgbClr r="0" g="0" b="0"/>
        </a:fillRef>
        <a:effectRef idx="0">
          <a:scrgbClr r="0" g="0" b="0"/>
        </a:effectRef>
        <a:fontRef idx="minor"/>
      </dsp:style>
    </dsp:sp>
    <dsp:sp modelId="{221F76F8-B70C-45A8-9F95-9599BFE1CB79}">
      <dsp:nvSpPr>
        <dsp:cNvPr id="0" name=""/>
        <dsp:cNvSpPr/>
      </dsp:nvSpPr>
      <dsp:spPr>
        <a:xfrm rot="10800000">
          <a:off x="904526" y="3616424"/>
          <a:ext cx="3264184" cy="389581"/>
        </a:xfrm>
        <a:prstGeom prst="homePlate">
          <a:avLst/>
        </a:prstGeom>
        <a:solidFill>
          <a:srgbClr val="0070C0"/>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4430" tIns="60960" rIns="113792" bIns="60960" numCol="1" spcCol="1270" anchor="ctr" anchorCtr="0">
          <a:noAutofit/>
        </a:bodyPr>
        <a:lstStyle/>
        <a:p>
          <a:pPr lvl="0" algn="ctr" defTabSz="711200">
            <a:lnSpc>
              <a:spcPct val="90000"/>
            </a:lnSpc>
            <a:spcBef>
              <a:spcPct val="0"/>
            </a:spcBef>
            <a:spcAft>
              <a:spcPct val="35000"/>
            </a:spcAft>
          </a:pPr>
          <a:r>
            <a:rPr lang="en-US" sz="1600" kern="1200" dirty="0" smtClean="0"/>
            <a:t>Pakistan</a:t>
          </a:r>
          <a:endParaRPr lang="en-US" sz="1600" kern="1200" dirty="0"/>
        </a:p>
      </dsp:txBody>
      <dsp:txXfrm rot="10800000">
        <a:off x="1001921" y="3616424"/>
        <a:ext cx="3166789" cy="389581"/>
      </dsp:txXfrm>
    </dsp:sp>
    <dsp:sp modelId="{66081657-B0C1-4EB9-BC8A-5425F8549CD1}">
      <dsp:nvSpPr>
        <dsp:cNvPr id="0" name=""/>
        <dsp:cNvSpPr/>
      </dsp:nvSpPr>
      <dsp:spPr>
        <a:xfrm>
          <a:off x="685784" y="3544416"/>
          <a:ext cx="508944" cy="508944"/>
        </a:xfrm>
        <a:prstGeom prst="ellipse">
          <a:avLst/>
        </a:prstGeom>
        <a:blipFill>
          <a:blip xmlns:r="http://schemas.openxmlformats.org/officeDocument/2006/relationships" r:embed="rId7" cstate="print">
            <a:extLst>
              <a:ext uri="{28A0092B-C50C-407E-A947-70E740481C1C}">
                <a14:useLocalDpi xmlns:a14="http://schemas.microsoft.com/office/drawing/2010/main" val="0"/>
              </a:ext>
            </a:extLst>
          </a:blip>
          <a:srcRect/>
          <a:stretch>
            <a:fillRect l="-25000" r="-25000"/>
          </a:stretch>
        </a:blipFill>
        <a:ln w="25400" cap="flat" cmpd="sng" algn="ctr">
          <a:solidFill>
            <a:srgbClr val="0070C0"/>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81FA18-5898-4583-B107-1B159CA260B8}">
      <dsp:nvSpPr>
        <dsp:cNvPr id="0" name=""/>
        <dsp:cNvSpPr/>
      </dsp:nvSpPr>
      <dsp:spPr>
        <a:xfrm rot="10800000">
          <a:off x="476168" y="864096"/>
          <a:ext cx="2960422" cy="596432"/>
        </a:xfrm>
        <a:prstGeom prst="homePlate">
          <a:avLst/>
        </a:prstGeom>
        <a:solidFill>
          <a:srgbClr val="0070C0"/>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7984" tIns="60960" rIns="113792" bIns="60960" numCol="1" spcCol="1270" anchor="ctr" anchorCtr="0">
          <a:noAutofit/>
        </a:bodyPr>
        <a:lstStyle/>
        <a:p>
          <a:pPr lvl="0" algn="ctr" defTabSz="711200">
            <a:lnSpc>
              <a:spcPct val="90000"/>
            </a:lnSpc>
            <a:spcBef>
              <a:spcPct val="0"/>
            </a:spcBef>
            <a:spcAft>
              <a:spcPct val="35000"/>
            </a:spcAft>
          </a:pPr>
          <a:r>
            <a:rPr lang="en-US" altLang="en-US" sz="1600" b="1" kern="1200" noProof="0" dirty="0" smtClean="0"/>
            <a:t>Afghanistan</a:t>
          </a:r>
        </a:p>
        <a:p>
          <a:pPr lvl="0" algn="ctr" defTabSz="711200">
            <a:lnSpc>
              <a:spcPct val="90000"/>
            </a:lnSpc>
            <a:spcBef>
              <a:spcPct val="0"/>
            </a:spcBef>
            <a:spcAft>
              <a:spcPct val="35000"/>
            </a:spcAft>
          </a:pPr>
          <a:r>
            <a:rPr lang="en-US" sz="1300" kern="1200" noProof="0" dirty="0" smtClean="0"/>
            <a:t>(</a:t>
          </a:r>
          <a:r>
            <a:rPr lang="en-US" sz="1300" kern="1200" noProof="0" dirty="0" err="1" smtClean="0"/>
            <a:t>Juin</a:t>
          </a:r>
          <a:r>
            <a:rPr lang="en-US" sz="1300" kern="1200" noProof="0" dirty="0" smtClean="0"/>
            <a:t> 2018)</a:t>
          </a:r>
          <a:endParaRPr lang="en-US" sz="1300" kern="1200" noProof="0" dirty="0"/>
        </a:p>
      </dsp:txBody>
      <dsp:txXfrm rot="10800000">
        <a:off x="625276" y="864096"/>
        <a:ext cx="2811314" cy="596432"/>
      </dsp:txXfrm>
    </dsp:sp>
    <dsp:sp modelId="{05CF628F-642B-48C0-9507-DA14A2F02730}">
      <dsp:nvSpPr>
        <dsp:cNvPr id="0" name=""/>
        <dsp:cNvSpPr/>
      </dsp:nvSpPr>
      <dsp:spPr>
        <a:xfrm>
          <a:off x="356899" y="857927"/>
          <a:ext cx="595150" cy="607711"/>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a:ln w="25400" cap="flat" cmpd="sng" algn="ctr">
          <a:solidFill>
            <a:srgbClr val="0070C0"/>
          </a:solidFill>
          <a:prstDash val="solid"/>
        </a:ln>
        <a:effectLst/>
      </dsp:spPr>
      <dsp:style>
        <a:lnRef idx="2">
          <a:scrgbClr r="0" g="0" b="0"/>
        </a:lnRef>
        <a:fillRef idx="1">
          <a:scrgbClr r="0" g="0" b="0"/>
        </a:fillRef>
        <a:effectRef idx="0">
          <a:scrgbClr r="0" g="0" b="0"/>
        </a:effectRef>
        <a:fontRef idx="minor"/>
      </dsp:style>
    </dsp:sp>
    <dsp:sp modelId="{64278C8D-F963-4E7B-BB74-4B7547AFEF89}">
      <dsp:nvSpPr>
        <dsp:cNvPr id="0" name=""/>
        <dsp:cNvSpPr/>
      </dsp:nvSpPr>
      <dsp:spPr>
        <a:xfrm rot="10800000">
          <a:off x="555812" y="68356"/>
          <a:ext cx="2874424" cy="607827"/>
        </a:xfrm>
        <a:prstGeom prst="homePlate">
          <a:avLst/>
        </a:prstGeom>
        <a:solidFill>
          <a:srgbClr val="0070C0"/>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7984" tIns="60960" rIns="113792" bIns="60960" numCol="1" spcCol="1270" anchor="ctr" anchorCtr="0">
          <a:noAutofit/>
        </a:bodyPr>
        <a:lstStyle/>
        <a:p>
          <a:pPr lvl="0" algn="ctr" defTabSz="711200">
            <a:lnSpc>
              <a:spcPct val="90000"/>
            </a:lnSpc>
            <a:spcBef>
              <a:spcPct val="0"/>
            </a:spcBef>
            <a:spcAft>
              <a:spcPct val="35000"/>
            </a:spcAft>
          </a:pPr>
          <a:r>
            <a:rPr lang="en-US" altLang="en-US" sz="1600" b="1" kern="1200" noProof="0" dirty="0" smtClean="0"/>
            <a:t>Canada</a:t>
          </a:r>
        </a:p>
        <a:p>
          <a:pPr lvl="0" algn="ctr" defTabSz="711200">
            <a:lnSpc>
              <a:spcPct val="90000"/>
            </a:lnSpc>
            <a:spcBef>
              <a:spcPct val="0"/>
            </a:spcBef>
            <a:spcAft>
              <a:spcPct val="35000"/>
            </a:spcAft>
          </a:pPr>
          <a:r>
            <a:rPr lang="en-US" sz="1300" kern="1200" noProof="0" dirty="0" smtClean="0"/>
            <a:t>(</a:t>
          </a:r>
          <a:r>
            <a:rPr lang="en-US" sz="1300" kern="1200" noProof="0" dirty="0" err="1" smtClean="0"/>
            <a:t>Juin</a:t>
          </a:r>
          <a:r>
            <a:rPr lang="en-US" sz="1300" kern="1200" noProof="0" dirty="0" smtClean="0"/>
            <a:t> 2019)</a:t>
          </a:r>
          <a:endParaRPr lang="en-US" sz="1300" kern="1200" noProof="0" dirty="0"/>
        </a:p>
      </dsp:txBody>
      <dsp:txXfrm rot="10800000">
        <a:off x="707769" y="68356"/>
        <a:ext cx="2722467" cy="607827"/>
      </dsp:txXfrm>
    </dsp:sp>
    <dsp:sp modelId="{F22DE3B7-1F90-4C77-BC22-3471BA137C44}">
      <dsp:nvSpPr>
        <dsp:cNvPr id="0" name=""/>
        <dsp:cNvSpPr/>
      </dsp:nvSpPr>
      <dsp:spPr>
        <a:xfrm>
          <a:off x="408035" y="97788"/>
          <a:ext cx="616936" cy="608252"/>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4000" r="-24000"/>
          </a:stretch>
        </a:blipFill>
        <a:ln w="25400" cap="flat" cmpd="sng" algn="ctr">
          <a:solidFill>
            <a:srgbClr val="0070C0"/>
          </a:solidFill>
          <a:prstDash val="solid"/>
        </a:ln>
        <a:effectLst/>
      </dsp:spPr>
      <dsp:style>
        <a:lnRef idx="2">
          <a:scrgbClr r="0" g="0" b="0"/>
        </a:lnRef>
        <a:fillRef idx="1">
          <a:scrgbClr r="0" g="0" b="0"/>
        </a:fillRef>
        <a:effectRef idx="0">
          <a:scrgbClr r="0" g="0" b="0"/>
        </a:effectRef>
        <a:fontRef idx="minor"/>
      </dsp:style>
    </dsp:sp>
    <dsp:sp modelId="{34E5793E-A4A2-44BC-8120-C43EE18B8B1A}">
      <dsp:nvSpPr>
        <dsp:cNvPr id="0" name=""/>
        <dsp:cNvSpPr/>
      </dsp:nvSpPr>
      <dsp:spPr>
        <a:xfrm rot="10800000">
          <a:off x="398883" y="1646448"/>
          <a:ext cx="3049128" cy="607711"/>
        </a:xfrm>
        <a:prstGeom prst="homePlate">
          <a:avLst/>
        </a:prstGeom>
        <a:solidFill>
          <a:srgbClr val="0070C0"/>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7984" tIns="60960" rIns="113792" bIns="60960" numCol="1" spcCol="1270" anchor="ctr" anchorCtr="0">
          <a:noAutofit/>
        </a:bodyPr>
        <a:lstStyle/>
        <a:p>
          <a:pPr lvl="0" algn="ctr" defTabSz="711200">
            <a:lnSpc>
              <a:spcPct val="90000"/>
            </a:lnSpc>
            <a:spcBef>
              <a:spcPct val="0"/>
            </a:spcBef>
            <a:spcAft>
              <a:spcPct val="35000"/>
            </a:spcAft>
          </a:pPr>
          <a:r>
            <a:rPr lang="en-US" altLang="en-US" sz="1600" b="1" kern="1200" noProof="0" dirty="0" smtClean="0"/>
            <a:t>Malawi</a:t>
          </a:r>
          <a:endParaRPr lang="en-US" altLang="en-US" sz="1300" b="1" kern="1200" noProof="0" dirty="0" smtClean="0"/>
        </a:p>
        <a:p>
          <a:pPr lvl="0" algn="ctr" defTabSz="711200">
            <a:lnSpc>
              <a:spcPct val="90000"/>
            </a:lnSpc>
            <a:spcBef>
              <a:spcPct val="0"/>
            </a:spcBef>
            <a:spcAft>
              <a:spcPct val="35000"/>
            </a:spcAft>
          </a:pPr>
          <a:r>
            <a:rPr lang="en-US" sz="1300" kern="1200" noProof="0" dirty="0" smtClean="0"/>
            <a:t>(</a:t>
          </a:r>
          <a:r>
            <a:rPr lang="en-US" sz="1300" kern="1200" noProof="0" dirty="0" err="1" smtClean="0"/>
            <a:t>Décembre</a:t>
          </a:r>
          <a:r>
            <a:rPr lang="en-US" sz="1300" kern="1200" noProof="0" dirty="0" smtClean="0"/>
            <a:t> 2018)</a:t>
          </a:r>
          <a:endParaRPr lang="en-US" sz="1300" kern="1200" noProof="0" dirty="0"/>
        </a:p>
      </dsp:txBody>
      <dsp:txXfrm rot="10800000">
        <a:off x="550811" y="1646448"/>
        <a:ext cx="2897200" cy="607711"/>
      </dsp:txXfrm>
    </dsp:sp>
    <dsp:sp modelId="{9DCBEB74-FA54-4FD5-8735-0931DFA2DF3B}">
      <dsp:nvSpPr>
        <dsp:cNvPr id="0" name=""/>
        <dsp:cNvSpPr/>
      </dsp:nvSpPr>
      <dsp:spPr>
        <a:xfrm>
          <a:off x="296398" y="1610645"/>
          <a:ext cx="595964" cy="595964"/>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25000" r="-25000"/>
          </a:stretch>
        </a:blipFill>
        <a:ln w="25400" cap="flat" cmpd="sng" algn="ctr">
          <a:solidFill>
            <a:srgbClr val="0070C0"/>
          </a:solidFill>
          <a:prstDash val="solid"/>
        </a:ln>
        <a:effectLst/>
      </dsp:spPr>
      <dsp:style>
        <a:lnRef idx="2">
          <a:scrgbClr r="0" g="0" b="0"/>
        </a:lnRef>
        <a:fillRef idx="1">
          <a:scrgbClr r="0" g="0" b="0"/>
        </a:fillRef>
        <a:effectRef idx="0">
          <a:scrgbClr r="0" g="0" b="0"/>
        </a:effectRef>
        <a:fontRef idx="minor"/>
      </dsp:style>
    </dsp:sp>
    <dsp:sp modelId="{8CFD5564-BFCC-4045-BD3E-8EA04CD08A43}">
      <dsp:nvSpPr>
        <dsp:cNvPr id="0" name=""/>
        <dsp:cNvSpPr/>
      </dsp:nvSpPr>
      <dsp:spPr>
        <a:xfrm rot="10800000">
          <a:off x="555510" y="2416095"/>
          <a:ext cx="2901890" cy="607711"/>
        </a:xfrm>
        <a:prstGeom prst="homePlate">
          <a:avLst/>
        </a:prstGeom>
        <a:solidFill>
          <a:srgbClr val="0070C0"/>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7984" tIns="60960" rIns="113792" bIns="60960" numCol="1" spcCol="1270" anchor="ctr" anchorCtr="0">
          <a:noAutofit/>
        </a:bodyPr>
        <a:lstStyle/>
        <a:p>
          <a:pPr lvl="0" algn="ctr" defTabSz="711200">
            <a:lnSpc>
              <a:spcPct val="90000"/>
            </a:lnSpc>
            <a:spcBef>
              <a:spcPct val="0"/>
            </a:spcBef>
            <a:spcAft>
              <a:spcPct val="35000"/>
            </a:spcAft>
          </a:pPr>
          <a:r>
            <a:rPr lang="en-US" altLang="en-US" sz="1600" b="1" kern="1200" noProof="0" dirty="0" smtClean="0"/>
            <a:t>Samoa</a:t>
          </a:r>
          <a:endParaRPr lang="en-US" sz="1300" b="1" kern="1200" noProof="0" dirty="0" smtClean="0"/>
        </a:p>
        <a:p>
          <a:pPr lvl="0" algn="ctr" defTabSz="711200">
            <a:lnSpc>
              <a:spcPct val="90000"/>
            </a:lnSpc>
            <a:spcBef>
              <a:spcPct val="0"/>
            </a:spcBef>
            <a:spcAft>
              <a:spcPct val="35000"/>
            </a:spcAft>
          </a:pPr>
          <a:r>
            <a:rPr lang="en-US" sz="1300" kern="1200" noProof="0" dirty="0" smtClean="0"/>
            <a:t>(Mars 2019)</a:t>
          </a:r>
          <a:endParaRPr lang="en-US" sz="1300" kern="1200" noProof="0" dirty="0"/>
        </a:p>
      </dsp:txBody>
      <dsp:txXfrm rot="10800000">
        <a:off x="707438" y="2416095"/>
        <a:ext cx="2749962" cy="607711"/>
      </dsp:txXfrm>
    </dsp:sp>
    <dsp:sp modelId="{C6C7A08A-EA14-41FD-9B4E-C4FA1D303659}">
      <dsp:nvSpPr>
        <dsp:cNvPr id="0" name=""/>
        <dsp:cNvSpPr/>
      </dsp:nvSpPr>
      <dsp:spPr>
        <a:xfrm>
          <a:off x="288034" y="2368220"/>
          <a:ext cx="607711" cy="607711"/>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50000" r="-50000"/>
          </a:stretch>
        </a:blipFill>
        <a:ln w="25400" cap="flat" cmpd="sng" algn="ctr">
          <a:solidFill>
            <a:srgbClr val="0070C0"/>
          </a:solidFill>
          <a:prstDash val="solid"/>
        </a:ln>
        <a:effectLst/>
      </dsp:spPr>
      <dsp:style>
        <a:lnRef idx="2">
          <a:scrgbClr r="0" g="0" b="0"/>
        </a:lnRef>
        <a:fillRef idx="1">
          <a:scrgbClr r="0" g="0" b="0"/>
        </a:fillRef>
        <a:effectRef idx="0">
          <a:scrgbClr r="0" g="0" b="0"/>
        </a:effectRef>
        <a:fontRef idx="minor"/>
      </dsp:style>
    </dsp:sp>
    <dsp:sp modelId="{86E2AC1F-8A57-4DEB-8784-371974879DBF}">
      <dsp:nvSpPr>
        <dsp:cNvPr id="0" name=""/>
        <dsp:cNvSpPr/>
      </dsp:nvSpPr>
      <dsp:spPr>
        <a:xfrm rot="10800000">
          <a:off x="558086" y="3887904"/>
          <a:ext cx="2901890" cy="607711"/>
        </a:xfrm>
        <a:prstGeom prst="homePlate">
          <a:avLst/>
        </a:prstGeom>
        <a:solidFill>
          <a:srgbClr val="0070C0"/>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7984" tIns="60960" rIns="113792" bIns="60960" numCol="1" spcCol="1270" anchor="ctr" anchorCtr="0">
          <a:noAutofit/>
        </a:bodyPr>
        <a:lstStyle/>
        <a:p>
          <a:pPr lvl="0" algn="ctr" defTabSz="711200">
            <a:lnSpc>
              <a:spcPct val="90000"/>
            </a:lnSpc>
            <a:spcBef>
              <a:spcPct val="0"/>
            </a:spcBef>
            <a:spcAft>
              <a:spcPct val="35000"/>
            </a:spcAft>
          </a:pPr>
          <a:r>
            <a:rPr lang="en-US" altLang="en-US" sz="1600" b="1" kern="1200" noProof="0" dirty="0" smtClean="0"/>
            <a:t>Thaïlande</a:t>
          </a:r>
        </a:p>
        <a:p>
          <a:pPr lvl="0" algn="ctr" defTabSz="711200">
            <a:lnSpc>
              <a:spcPct val="90000"/>
            </a:lnSpc>
            <a:spcBef>
              <a:spcPct val="0"/>
            </a:spcBef>
            <a:spcAft>
              <a:spcPct val="35000"/>
            </a:spcAft>
          </a:pPr>
          <a:r>
            <a:rPr lang="en-US" sz="1300" kern="1200" noProof="0" dirty="0" smtClean="0"/>
            <a:t>(</a:t>
          </a:r>
          <a:r>
            <a:rPr lang="en-US" sz="1300" kern="1200" noProof="0" dirty="0" err="1" smtClean="0"/>
            <a:t>Novembre</a:t>
          </a:r>
          <a:r>
            <a:rPr lang="en-US" sz="1300" kern="1200" noProof="0" dirty="0" smtClean="0"/>
            <a:t> 2017)</a:t>
          </a:r>
          <a:endParaRPr lang="en-US" sz="1300" kern="1200" noProof="0" dirty="0"/>
        </a:p>
      </dsp:txBody>
      <dsp:txXfrm rot="10800000">
        <a:off x="710014" y="3887904"/>
        <a:ext cx="2749962" cy="607711"/>
      </dsp:txXfrm>
    </dsp:sp>
    <dsp:sp modelId="{2E2C6BCB-DB56-4970-8A69-AFACAD91DE31}">
      <dsp:nvSpPr>
        <dsp:cNvPr id="0" name=""/>
        <dsp:cNvSpPr/>
      </dsp:nvSpPr>
      <dsp:spPr>
        <a:xfrm>
          <a:off x="288034" y="3947740"/>
          <a:ext cx="607711" cy="607711"/>
        </a:xfrm>
        <a:prstGeom prst="ellipse">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l="-25000" r="-25000"/>
          </a:stretch>
        </a:blipFill>
        <a:ln w="25400" cap="flat" cmpd="sng" algn="ctr">
          <a:solidFill>
            <a:srgbClr val="0070C0"/>
          </a:solidFill>
          <a:prstDash val="solid"/>
        </a:ln>
        <a:effectLst/>
      </dsp:spPr>
      <dsp:style>
        <a:lnRef idx="2">
          <a:scrgbClr r="0" g="0" b="0"/>
        </a:lnRef>
        <a:fillRef idx="1">
          <a:scrgbClr r="0" g="0" b="0"/>
        </a:fillRef>
        <a:effectRef idx="0">
          <a:scrgbClr r="0" g="0" b="0"/>
        </a:effectRef>
        <a:fontRef idx="minor"/>
      </dsp:style>
    </dsp:sp>
    <dsp:sp modelId="{FBE582A4-B574-4BF5-9EFC-2F1DC14A8D71}">
      <dsp:nvSpPr>
        <dsp:cNvPr id="0" name=""/>
        <dsp:cNvSpPr/>
      </dsp:nvSpPr>
      <dsp:spPr>
        <a:xfrm rot="10800000">
          <a:off x="555517" y="3136875"/>
          <a:ext cx="2903388" cy="607711"/>
        </a:xfrm>
        <a:prstGeom prst="homePlate">
          <a:avLst/>
        </a:prstGeom>
        <a:solidFill>
          <a:srgbClr val="0070C0"/>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7984" tIns="60960" rIns="113792" bIns="60960" numCol="1" spcCol="1270" anchor="ctr" anchorCtr="0">
          <a:noAutofit/>
        </a:bodyPr>
        <a:lstStyle/>
        <a:p>
          <a:pPr lvl="0" algn="ctr" defTabSz="711200">
            <a:lnSpc>
              <a:spcPct val="90000"/>
            </a:lnSpc>
            <a:spcBef>
              <a:spcPct val="0"/>
            </a:spcBef>
            <a:spcAft>
              <a:spcPct val="35000"/>
            </a:spcAft>
          </a:pPr>
          <a:r>
            <a:rPr lang="en-US" altLang="en-US" sz="1600" b="1" kern="1200" noProof="0" dirty="0" smtClean="0"/>
            <a:t>Indonésie</a:t>
          </a:r>
          <a:endParaRPr lang="en-US" sz="1600" b="1" kern="1200" noProof="0" dirty="0" smtClean="0"/>
        </a:p>
        <a:p>
          <a:pPr lvl="0" algn="ctr" defTabSz="711200">
            <a:lnSpc>
              <a:spcPct val="90000"/>
            </a:lnSpc>
            <a:spcBef>
              <a:spcPct val="0"/>
            </a:spcBef>
            <a:spcAft>
              <a:spcPct val="35000"/>
            </a:spcAft>
          </a:pPr>
          <a:r>
            <a:rPr lang="en-US" sz="1300" kern="1200" noProof="0" dirty="0" smtClean="0"/>
            <a:t>(</a:t>
          </a:r>
          <a:r>
            <a:rPr lang="en-US" sz="1300" kern="1200" noProof="0" dirty="0" err="1" smtClean="0"/>
            <a:t>Janvier</a:t>
          </a:r>
          <a:r>
            <a:rPr lang="en-US" sz="1300" kern="1200" noProof="0" dirty="0" smtClean="0"/>
            <a:t> 2018)</a:t>
          </a:r>
          <a:endParaRPr lang="en-US" sz="1300" kern="1200" noProof="0" dirty="0"/>
        </a:p>
      </dsp:txBody>
      <dsp:txXfrm rot="10800000">
        <a:off x="707445" y="3136875"/>
        <a:ext cx="2751460" cy="607711"/>
      </dsp:txXfrm>
    </dsp:sp>
    <dsp:sp modelId="{00E81C8D-C607-4590-AA70-B5DDF3D3EA39}">
      <dsp:nvSpPr>
        <dsp:cNvPr id="0" name=""/>
        <dsp:cNvSpPr/>
      </dsp:nvSpPr>
      <dsp:spPr>
        <a:xfrm>
          <a:off x="288030" y="3145778"/>
          <a:ext cx="607711" cy="607711"/>
        </a:xfrm>
        <a:prstGeom prst="ellipse">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l="-25000" r="-25000"/>
          </a:stretch>
        </a:blipFill>
        <a:ln w="25400" cap="flat" cmpd="sng" algn="ctr">
          <a:solidFill>
            <a:srgbClr val="0070C0"/>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9FBA64-E001-43CE-A9A1-ACA079F69D66}">
      <dsp:nvSpPr>
        <dsp:cNvPr id="0" name=""/>
        <dsp:cNvSpPr/>
      </dsp:nvSpPr>
      <dsp:spPr>
        <a:xfrm rot="10800000">
          <a:off x="507802" y="33921"/>
          <a:ext cx="2597300" cy="392476"/>
        </a:xfrm>
        <a:prstGeom prst="homePlate">
          <a:avLst/>
        </a:prstGeom>
        <a:solidFill>
          <a:srgbClr val="0070C0"/>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9112" tIns="45720" rIns="85344" bIns="45720" numCol="1" spcCol="1270" anchor="ctr" anchorCtr="0">
          <a:noAutofit/>
        </a:bodyPr>
        <a:lstStyle/>
        <a:p>
          <a:pPr lvl="0" algn="ctr" defTabSz="533400">
            <a:lnSpc>
              <a:spcPct val="90000"/>
            </a:lnSpc>
            <a:spcBef>
              <a:spcPct val="0"/>
            </a:spcBef>
            <a:spcAft>
              <a:spcPct val="35000"/>
            </a:spcAft>
          </a:pPr>
          <a:r>
            <a:rPr lang="en-US" sz="1200" kern="1200" dirty="0" err="1" smtClean="0"/>
            <a:t>Bélize</a:t>
          </a:r>
          <a:r>
            <a:rPr lang="en-US" sz="1200" kern="1200" dirty="0" smtClean="0"/>
            <a:t/>
          </a:r>
          <a:br>
            <a:rPr lang="en-US" sz="1200" kern="1200" dirty="0" smtClean="0"/>
          </a:br>
          <a:r>
            <a:rPr lang="en-US" sz="1200" kern="1200" dirty="0" smtClean="0"/>
            <a:t>(9 </a:t>
          </a:r>
          <a:r>
            <a:rPr lang="en-US" sz="1200" kern="1200" dirty="0" err="1" smtClean="0"/>
            <a:t>novembre</a:t>
          </a:r>
          <a:r>
            <a:rPr lang="en-US" sz="1200" kern="1200" dirty="0" smtClean="0"/>
            <a:t> 2018)</a:t>
          </a:r>
          <a:endParaRPr lang="en-US" sz="1200" kern="1200" dirty="0"/>
        </a:p>
      </dsp:txBody>
      <dsp:txXfrm rot="10800000">
        <a:off x="605921" y="33921"/>
        <a:ext cx="2499181" cy="392476"/>
      </dsp:txXfrm>
    </dsp:sp>
    <dsp:sp modelId="{B04BE88C-D6FC-4131-BC66-9D58445F039B}">
      <dsp:nvSpPr>
        <dsp:cNvPr id="0" name=""/>
        <dsp:cNvSpPr/>
      </dsp:nvSpPr>
      <dsp:spPr>
        <a:xfrm>
          <a:off x="280631" y="30868"/>
          <a:ext cx="454039" cy="454039"/>
        </a:xfrm>
        <a:prstGeom prst="ellipse">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152C3B3-02D8-488E-A9EC-20258DBC9CC1}">
      <dsp:nvSpPr>
        <dsp:cNvPr id="0" name=""/>
        <dsp:cNvSpPr/>
      </dsp:nvSpPr>
      <dsp:spPr>
        <a:xfrm rot="10800000">
          <a:off x="584403" y="564887"/>
          <a:ext cx="2519616" cy="545886"/>
        </a:xfrm>
        <a:prstGeom prst="homePlate">
          <a:avLst/>
        </a:prstGeom>
        <a:solidFill>
          <a:srgbClr val="0070C0"/>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9112" tIns="45720" rIns="85344" bIns="45720" numCol="1" spcCol="1270" anchor="ctr" anchorCtr="0">
          <a:noAutofit/>
        </a:bodyPr>
        <a:lstStyle/>
        <a:p>
          <a:pPr lvl="0" algn="ctr" defTabSz="533400">
            <a:lnSpc>
              <a:spcPct val="90000"/>
            </a:lnSpc>
            <a:spcBef>
              <a:spcPct val="0"/>
            </a:spcBef>
            <a:spcAft>
              <a:spcPct val="35000"/>
            </a:spcAft>
          </a:pPr>
          <a:r>
            <a:rPr lang="en-US" sz="1200" kern="1200" dirty="0" smtClean="0"/>
            <a:t>Saint-Marin </a:t>
          </a:r>
          <a:endParaRPr lang="en-US" sz="1200" kern="1200" dirty="0" smtClean="0">
            <a:latin typeface="Arial" panose="020B0604020202020204" pitchFamily="34" charset="0"/>
            <a:cs typeface="Arial" panose="020B0604020202020204" pitchFamily="34" charset="0"/>
          </a:endParaRPr>
        </a:p>
        <a:p>
          <a:pPr lvl="0" algn="ctr" defTabSz="533400">
            <a:lnSpc>
              <a:spcPct val="90000"/>
            </a:lnSpc>
            <a:spcBef>
              <a:spcPct val="0"/>
            </a:spcBef>
            <a:spcAft>
              <a:spcPct val="35000"/>
            </a:spcAft>
          </a:pPr>
          <a:r>
            <a:rPr lang="en-US" sz="1200" kern="1200" dirty="0" smtClean="0">
              <a:latin typeface="Arial" panose="020B0604020202020204" pitchFamily="34" charset="0"/>
              <a:cs typeface="Arial" panose="020B0604020202020204" pitchFamily="34" charset="0"/>
            </a:rPr>
            <a:t>(26 </a:t>
          </a:r>
          <a:r>
            <a:rPr lang="en-US" sz="1200" kern="1200" dirty="0" err="1" smtClean="0">
              <a:latin typeface="Arial" panose="020B0604020202020204" pitchFamily="34" charset="0"/>
              <a:cs typeface="Arial" panose="020B0604020202020204" pitchFamily="34" charset="0"/>
            </a:rPr>
            <a:t>octobre</a:t>
          </a:r>
          <a:r>
            <a:rPr lang="en-US" sz="1200" kern="1200" dirty="0" smtClean="0">
              <a:latin typeface="Arial" panose="020B0604020202020204" pitchFamily="34" charset="0"/>
              <a:cs typeface="Arial" panose="020B0604020202020204" pitchFamily="34" charset="0"/>
            </a:rPr>
            <a:t> 2018)</a:t>
          </a:r>
          <a:endParaRPr lang="en-US" sz="1200" kern="1200" dirty="0"/>
        </a:p>
      </dsp:txBody>
      <dsp:txXfrm rot="10800000">
        <a:off x="720874" y="564887"/>
        <a:ext cx="2383145" cy="545886"/>
      </dsp:txXfrm>
    </dsp:sp>
    <dsp:sp modelId="{2CCF5747-11B0-4D81-90AE-3CFDED746E93}">
      <dsp:nvSpPr>
        <dsp:cNvPr id="0" name=""/>
        <dsp:cNvSpPr/>
      </dsp:nvSpPr>
      <dsp:spPr>
        <a:xfrm>
          <a:off x="261696" y="637255"/>
          <a:ext cx="445322" cy="445322"/>
        </a:xfrm>
        <a:prstGeom prst="ellipse">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6DB20DC-5EFE-46A0-966B-A95835D6ADAB}">
      <dsp:nvSpPr>
        <dsp:cNvPr id="0" name=""/>
        <dsp:cNvSpPr/>
      </dsp:nvSpPr>
      <dsp:spPr>
        <a:xfrm rot="10800000">
          <a:off x="484497" y="1218481"/>
          <a:ext cx="2597300" cy="360821"/>
        </a:xfrm>
        <a:prstGeom prst="homePlate">
          <a:avLst/>
        </a:prstGeom>
        <a:solidFill>
          <a:srgbClr val="0070C0"/>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9112" tIns="45720" rIns="85344" bIns="45720" numCol="1" spcCol="1270" anchor="ctr" anchorCtr="0">
          <a:noAutofit/>
        </a:bodyPr>
        <a:lstStyle/>
        <a:p>
          <a:pPr lvl="0" algn="ctr" defTabSz="533400">
            <a:lnSpc>
              <a:spcPct val="90000"/>
            </a:lnSpc>
            <a:spcBef>
              <a:spcPct val="0"/>
            </a:spcBef>
            <a:spcAft>
              <a:spcPct val="35000"/>
            </a:spcAft>
          </a:pPr>
          <a:r>
            <a:rPr lang="en-US" sz="1200" kern="1200" dirty="0" smtClean="0"/>
            <a:t>Union Benelux</a:t>
          </a:r>
          <a:br>
            <a:rPr lang="en-US" sz="1200" kern="1200" dirty="0" smtClean="0"/>
          </a:br>
          <a:r>
            <a:rPr lang="en-US" sz="1200" kern="1200" dirty="0" smtClean="0"/>
            <a:t>(18 </a:t>
          </a:r>
          <a:r>
            <a:rPr lang="en-US" sz="1200" kern="1200" dirty="0" err="1" smtClean="0"/>
            <a:t>décembre</a:t>
          </a:r>
          <a:r>
            <a:rPr lang="en-US" sz="1200" kern="1200" dirty="0" smtClean="0"/>
            <a:t> 2018)</a:t>
          </a:r>
          <a:endParaRPr lang="en-US" sz="1200" kern="1200" dirty="0"/>
        </a:p>
      </dsp:txBody>
      <dsp:txXfrm rot="10800000">
        <a:off x="574702" y="1218481"/>
        <a:ext cx="2507095" cy="360821"/>
      </dsp:txXfrm>
    </dsp:sp>
    <dsp:sp modelId="{46CEE801-E8D6-4064-B58B-DCE48CA08AC5}">
      <dsp:nvSpPr>
        <dsp:cNvPr id="0" name=""/>
        <dsp:cNvSpPr/>
      </dsp:nvSpPr>
      <dsp:spPr>
        <a:xfrm>
          <a:off x="306923" y="1232261"/>
          <a:ext cx="360821" cy="360821"/>
        </a:xfrm>
        <a:prstGeom prst="ellipse">
          <a:avLst/>
        </a:prstGeom>
        <a:blipFill rotWithShape="1">
          <a:blip xmlns:r="http://schemas.openxmlformats.org/officeDocument/2006/relationships" r:embed="rId3"/>
          <a:stretch>
            <a:fillRect/>
          </a:stretch>
        </a:blipFill>
        <a:ln w="25400" cap="flat" cmpd="sng" algn="ctr">
          <a:solidFill>
            <a:srgbClr val="0070C0"/>
          </a:solidFill>
          <a:prstDash val="solid"/>
        </a:ln>
        <a:effectLst/>
      </dsp:spPr>
      <dsp:style>
        <a:lnRef idx="2">
          <a:scrgbClr r="0" g="0" b="0"/>
        </a:lnRef>
        <a:fillRef idx="1">
          <a:scrgbClr r="0" g="0" b="0"/>
        </a:fillRef>
        <a:effectRef idx="0">
          <a:scrgbClr r="0" g="0" b="0"/>
        </a:effectRef>
        <a:fontRef idx="minor"/>
      </dsp:style>
    </dsp:sp>
    <dsp:sp modelId="{1156ECCE-1688-4FD6-A02E-C6723DD39224}">
      <dsp:nvSpPr>
        <dsp:cNvPr id="0" name=""/>
        <dsp:cNvSpPr/>
      </dsp:nvSpPr>
      <dsp:spPr>
        <a:xfrm rot="10800000">
          <a:off x="484497" y="1687010"/>
          <a:ext cx="2597300" cy="360821"/>
        </a:xfrm>
        <a:prstGeom prst="homePlate">
          <a:avLst/>
        </a:prstGeom>
        <a:solidFill>
          <a:srgbClr val="0070C0"/>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9112" tIns="45720" rIns="85344" bIns="45720" numCol="1" spcCol="1270" anchor="ctr" anchorCtr="0">
          <a:noAutofit/>
        </a:bodyPr>
        <a:lstStyle/>
        <a:p>
          <a:pPr lvl="0" algn="ctr" defTabSz="533400">
            <a:lnSpc>
              <a:spcPct val="90000"/>
            </a:lnSpc>
            <a:spcBef>
              <a:spcPct val="0"/>
            </a:spcBef>
            <a:spcAft>
              <a:spcPct val="35000"/>
            </a:spcAft>
          </a:pPr>
          <a:r>
            <a:rPr lang="en-US" sz="1200" kern="1200" dirty="0" smtClean="0"/>
            <a:t>Canada </a:t>
          </a:r>
          <a:br>
            <a:rPr lang="en-US" sz="1200" kern="1200" dirty="0" smtClean="0"/>
          </a:br>
          <a:r>
            <a:rPr lang="en-US" sz="1200" kern="1200" dirty="0" smtClean="0"/>
            <a:t>(16 </a:t>
          </a:r>
          <a:r>
            <a:rPr lang="en-US" sz="1200" kern="1200" dirty="0" err="1" smtClean="0"/>
            <a:t>juillet</a:t>
          </a:r>
          <a:r>
            <a:rPr lang="en-US" sz="1200" kern="1200" dirty="0" smtClean="0"/>
            <a:t> 2018)</a:t>
          </a:r>
          <a:endParaRPr lang="en-US" sz="1200" kern="1200" dirty="0"/>
        </a:p>
      </dsp:txBody>
      <dsp:txXfrm rot="10800000">
        <a:off x="574702" y="1687010"/>
        <a:ext cx="2507095" cy="360821"/>
      </dsp:txXfrm>
    </dsp:sp>
    <dsp:sp modelId="{32D99659-D7CF-4B15-91DA-3B21ACAC2110}">
      <dsp:nvSpPr>
        <dsp:cNvPr id="0" name=""/>
        <dsp:cNvSpPr/>
      </dsp:nvSpPr>
      <dsp:spPr>
        <a:xfrm>
          <a:off x="322485" y="1667086"/>
          <a:ext cx="360821" cy="360821"/>
        </a:xfrm>
        <a:prstGeom prst="ellipse">
          <a:avLst/>
        </a:prstGeom>
        <a:blipFill rotWithShape="1">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481FA18-5898-4583-B107-1B159CA260B8}">
      <dsp:nvSpPr>
        <dsp:cNvPr id="0" name=""/>
        <dsp:cNvSpPr/>
      </dsp:nvSpPr>
      <dsp:spPr>
        <a:xfrm rot="10800000">
          <a:off x="434547" y="2585469"/>
          <a:ext cx="2656353" cy="361445"/>
        </a:xfrm>
        <a:prstGeom prst="homePlate">
          <a:avLst/>
        </a:prstGeom>
        <a:solidFill>
          <a:srgbClr val="0070C0"/>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9112" tIns="41910" rIns="78232" bIns="41910" numCol="1" spcCol="1270" anchor="ctr" anchorCtr="0">
          <a:noAutofit/>
        </a:bodyPr>
        <a:lstStyle/>
        <a:p>
          <a:pPr lvl="0" algn="ctr" defTabSz="466725">
            <a:lnSpc>
              <a:spcPct val="90000"/>
            </a:lnSpc>
            <a:spcBef>
              <a:spcPct val="0"/>
            </a:spcBef>
            <a:spcAft>
              <a:spcPts val="0"/>
            </a:spcAft>
          </a:pPr>
          <a:endParaRPr lang="en-US" altLang="en-US" sz="1050" kern="1200" dirty="0" smtClean="0"/>
        </a:p>
        <a:p>
          <a:pPr lvl="0" algn="ctr" defTabSz="466725">
            <a:lnSpc>
              <a:spcPct val="90000"/>
            </a:lnSpc>
            <a:spcBef>
              <a:spcPct val="0"/>
            </a:spcBef>
            <a:spcAft>
              <a:spcPts val="0"/>
            </a:spcAft>
          </a:pPr>
          <a:r>
            <a:rPr lang="en-US" altLang="en-US" sz="1200" kern="1200" dirty="0" err="1" smtClean="0"/>
            <a:t>Fédération</a:t>
          </a:r>
          <a:r>
            <a:rPr lang="en-US" altLang="en-US" sz="1200" kern="1200" dirty="0" smtClean="0"/>
            <a:t> de </a:t>
          </a:r>
          <a:r>
            <a:rPr lang="en-US" altLang="en-US" sz="1200" kern="1200" dirty="0" err="1" smtClean="0"/>
            <a:t>Russie</a:t>
          </a:r>
          <a:endParaRPr lang="en-US" altLang="en-US" sz="1200" kern="1200" dirty="0" smtClean="0"/>
        </a:p>
        <a:p>
          <a:pPr lvl="0" algn="ctr" defTabSz="466725">
            <a:lnSpc>
              <a:spcPct val="90000"/>
            </a:lnSpc>
            <a:spcBef>
              <a:spcPct val="0"/>
            </a:spcBef>
            <a:spcAft>
              <a:spcPts val="0"/>
            </a:spcAft>
          </a:pPr>
          <a:r>
            <a:rPr lang="en-US" sz="1200" kern="1200" dirty="0" smtClean="0"/>
            <a:t>(30 </a:t>
          </a:r>
          <a:r>
            <a:rPr lang="en-US" sz="1200" kern="1200" dirty="0" err="1" smtClean="0"/>
            <a:t>novembre</a:t>
          </a:r>
          <a:r>
            <a:rPr lang="en-US" sz="1200" kern="1200" dirty="0" smtClean="0"/>
            <a:t> 2017)</a:t>
          </a:r>
        </a:p>
        <a:p>
          <a:pPr lvl="0" algn="ctr" defTabSz="466725">
            <a:lnSpc>
              <a:spcPct val="90000"/>
            </a:lnSpc>
            <a:spcBef>
              <a:spcPct val="0"/>
            </a:spcBef>
            <a:spcAft>
              <a:spcPct val="35000"/>
            </a:spcAft>
          </a:pPr>
          <a:endParaRPr lang="en-US" sz="800" kern="1200" dirty="0"/>
        </a:p>
      </dsp:txBody>
      <dsp:txXfrm rot="10800000">
        <a:off x="524908" y="2585469"/>
        <a:ext cx="2565992" cy="361445"/>
      </dsp:txXfrm>
    </dsp:sp>
    <dsp:sp modelId="{05CF628F-642B-48C0-9507-DA14A2F02730}">
      <dsp:nvSpPr>
        <dsp:cNvPr id="0" name=""/>
        <dsp:cNvSpPr/>
      </dsp:nvSpPr>
      <dsp:spPr>
        <a:xfrm>
          <a:off x="306221" y="2591626"/>
          <a:ext cx="360821" cy="360821"/>
        </a:xfrm>
        <a:prstGeom prst="ellipse">
          <a:avLst/>
        </a:prstGeom>
        <a:blipFill rotWithShape="1">
          <a:blip xmlns:r="http://schemas.openxmlformats.org/officeDocument/2006/relationships" r:embed="rId5"/>
          <a:stretch>
            <a:fillRect/>
          </a:stretch>
        </a:blipFill>
        <a:ln w="25400" cap="flat" cmpd="sng" algn="ctr">
          <a:solidFill>
            <a:schemeClr val="bg1"/>
          </a:solidFill>
          <a:prstDash val="solid"/>
        </a:ln>
        <a:effectLst/>
      </dsp:spPr>
      <dsp:style>
        <a:lnRef idx="2">
          <a:scrgbClr r="0" g="0" b="0"/>
        </a:lnRef>
        <a:fillRef idx="1">
          <a:scrgbClr r="0" g="0" b="0"/>
        </a:fillRef>
        <a:effectRef idx="0">
          <a:scrgbClr r="0" g="0" b="0"/>
        </a:effectRef>
        <a:fontRef idx="minor"/>
      </dsp:style>
    </dsp:sp>
    <dsp:sp modelId="{64278C8D-F963-4E7B-BB74-4B7547AFEF89}">
      <dsp:nvSpPr>
        <dsp:cNvPr id="0" name=""/>
        <dsp:cNvSpPr/>
      </dsp:nvSpPr>
      <dsp:spPr>
        <a:xfrm rot="10800000">
          <a:off x="446529" y="3044729"/>
          <a:ext cx="2667484" cy="360889"/>
        </a:xfrm>
        <a:prstGeom prst="homePlate">
          <a:avLst/>
        </a:prstGeom>
        <a:solidFill>
          <a:srgbClr val="0070C0"/>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9112" tIns="22860" rIns="42672" bIns="22860" numCol="1" spcCol="1270" anchor="ctr" anchorCtr="0">
          <a:noAutofit/>
        </a:bodyPr>
        <a:lstStyle/>
        <a:p>
          <a:pPr lvl="0" algn="ctr" defTabSz="266700">
            <a:lnSpc>
              <a:spcPct val="90000"/>
            </a:lnSpc>
            <a:spcBef>
              <a:spcPct val="0"/>
            </a:spcBef>
            <a:spcAft>
              <a:spcPct val="35000"/>
            </a:spcAft>
          </a:pPr>
          <a:endParaRPr lang="fr-CH" sz="600" kern="1200" dirty="0" smtClean="0"/>
        </a:p>
        <a:p>
          <a:pPr lvl="0" algn="ctr" defTabSz="266700">
            <a:lnSpc>
              <a:spcPct val="90000"/>
            </a:lnSpc>
            <a:spcBef>
              <a:spcPct val="0"/>
            </a:spcBef>
            <a:spcAft>
              <a:spcPts val="0"/>
            </a:spcAft>
          </a:pPr>
          <a:r>
            <a:rPr lang="fr-CH" sz="1200" kern="1200" dirty="0" smtClean="0"/>
            <a:t>Cambodge</a:t>
          </a:r>
        </a:p>
        <a:p>
          <a:pPr lvl="0" algn="ctr" defTabSz="266700">
            <a:lnSpc>
              <a:spcPct val="90000"/>
            </a:lnSpc>
            <a:spcBef>
              <a:spcPct val="0"/>
            </a:spcBef>
            <a:spcAft>
              <a:spcPts val="0"/>
            </a:spcAft>
          </a:pPr>
          <a:r>
            <a:rPr lang="fr-CH" sz="1200" kern="1200" dirty="0" smtClean="0"/>
            <a:t>(25 novembre 2016)</a:t>
          </a:r>
          <a:endParaRPr lang="en-US" sz="1200" kern="1200" dirty="0" smtClean="0"/>
        </a:p>
        <a:p>
          <a:pPr lvl="0" algn="ctr" defTabSz="266700">
            <a:lnSpc>
              <a:spcPct val="90000"/>
            </a:lnSpc>
            <a:spcBef>
              <a:spcPct val="0"/>
            </a:spcBef>
            <a:spcAft>
              <a:spcPct val="35000"/>
            </a:spcAft>
          </a:pPr>
          <a:endParaRPr lang="en-US" sz="600" kern="1200" dirty="0"/>
        </a:p>
      </dsp:txBody>
      <dsp:txXfrm rot="10800000">
        <a:off x="536751" y="3044729"/>
        <a:ext cx="2577262" cy="360889"/>
      </dsp:txXfrm>
    </dsp:sp>
    <dsp:sp modelId="{F22DE3B7-1F90-4C77-BC22-3471BA137C44}">
      <dsp:nvSpPr>
        <dsp:cNvPr id="0" name=""/>
        <dsp:cNvSpPr/>
      </dsp:nvSpPr>
      <dsp:spPr>
        <a:xfrm>
          <a:off x="333337" y="3054897"/>
          <a:ext cx="366298" cy="361142"/>
        </a:xfrm>
        <a:prstGeom prst="ellipse">
          <a:avLst/>
        </a:prstGeom>
        <a:blipFill rotWithShape="1">
          <a:blip xmlns:r="http://schemas.openxmlformats.org/officeDocument/2006/relationships" r:embed="rId6"/>
          <a:stretch>
            <a:fillRect/>
          </a:stretch>
        </a:blipFill>
        <a:ln w="25400" cap="flat" cmpd="sng" algn="ctr">
          <a:solidFill>
            <a:srgbClr val="0070C0"/>
          </a:solidFill>
          <a:prstDash val="solid"/>
        </a:ln>
        <a:effectLst/>
      </dsp:spPr>
      <dsp:style>
        <a:lnRef idx="2">
          <a:scrgbClr r="0" g="0" b="0"/>
        </a:lnRef>
        <a:fillRef idx="1">
          <a:scrgbClr r="0" g="0" b="0"/>
        </a:fillRef>
        <a:effectRef idx="0">
          <a:scrgbClr r="0" g="0" b="0"/>
        </a:effectRef>
        <a:fontRef idx="minor"/>
      </dsp:style>
    </dsp:sp>
    <dsp:sp modelId="{34E5793E-A4A2-44BC-8120-C43EE18B8B1A}">
      <dsp:nvSpPr>
        <dsp:cNvPr id="0" name=""/>
        <dsp:cNvSpPr/>
      </dsp:nvSpPr>
      <dsp:spPr>
        <a:xfrm rot="10800000">
          <a:off x="520879" y="2149137"/>
          <a:ext cx="2555439" cy="360821"/>
        </a:xfrm>
        <a:prstGeom prst="homePlate">
          <a:avLst/>
        </a:prstGeom>
        <a:solidFill>
          <a:srgbClr val="0070C0"/>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9112" tIns="45720" rIns="85344" bIns="45720" numCol="1" spcCol="1270" anchor="ctr" anchorCtr="0">
          <a:noAutofit/>
        </a:bodyPr>
        <a:lstStyle/>
        <a:p>
          <a:pPr lvl="0" algn="ctr" defTabSz="533400">
            <a:lnSpc>
              <a:spcPct val="90000"/>
            </a:lnSpc>
            <a:spcBef>
              <a:spcPct val="0"/>
            </a:spcBef>
            <a:spcAft>
              <a:spcPts val="0"/>
            </a:spcAft>
          </a:pPr>
          <a:r>
            <a:rPr lang="en-US" sz="1200" kern="1200" dirty="0" err="1" smtClean="0"/>
            <a:t>Royaume-Uni</a:t>
          </a:r>
          <a:endParaRPr lang="en-US" sz="1200" kern="1200" dirty="0" smtClean="0"/>
        </a:p>
        <a:p>
          <a:pPr lvl="0" algn="ctr" defTabSz="533400">
            <a:lnSpc>
              <a:spcPct val="90000"/>
            </a:lnSpc>
            <a:spcBef>
              <a:spcPct val="0"/>
            </a:spcBef>
            <a:spcAft>
              <a:spcPts val="0"/>
            </a:spcAft>
          </a:pPr>
          <a:r>
            <a:rPr lang="en-US" sz="1200" kern="1200" dirty="0" smtClean="0"/>
            <a:t>(13 mars 2018)</a:t>
          </a:r>
          <a:endParaRPr lang="en-US" sz="1200" kern="1200" dirty="0"/>
        </a:p>
      </dsp:txBody>
      <dsp:txXfrm rot="10800000">
        <a:off x="611084" y="2149137"/>
        <a:ext cx="2465234" cy="360821"/>
      </dsp:txXfrm>
    </dsp:sp>
    <dsp:sp modelId="{9DCBEB74-FA54-4FD5-8735-0931DFA2DF3B}">
      <dsp:nvSpPr>
        <dsp:cNvPr id="0" name=""/>
        <dsp:cNvSpPr/>
      </dsp:nvSpPr>
      <dsp:spPr>
        <a:xfrm>
          <a:off x="293877" y="2129869"/>
          <a:ext cx="392371" cy="377224"/>
        </a:xfrm>
        <a:prstGeom prst="ellipse">
          <a:avLst/>
        </a:prstGeom>
        <a:blipFill rotWithShape="1">
          <a:blip xmlns:r="http://schemas.openxmlformats.org/officeDocument/2006/relationships" r:embed="rId7"/>
          <a:stretch>
            <a:fillRect/>
          </a:stretch>
        </a:blipFill>
        <a:ln w="25400" cap="flat" cmpd="sng" algn="ctr">
          <a:solidFill>
            <a:schemeClr val="bg1"/>
          </a:solidFill>
          <a:prstDash val="solid"/>
        </a:ln>
        <a:effectLst/>
      </dsp:spPr>
      <dsp:style>
        <a:lnRef idx="2">
          <a:scrgbClr r="0" g="0" b="0"/>
        </a:lnRef>
        <a:fillRef idx="1">
          <a:scrgbClr r="0" g="0" b="0"/>
        </a:fillRef>
        <a:effectRef idx="0">
          <a:scrgbClr r="0" g="0" b="0"/>
        </a:effectRef>
        <a:fontRef idx="minor"/>
      </dsp:style>
    </dsp:sp>
    <dsp:sp modelId="{8CFD5564-BFCC-4045-BD3E-8EA04CD08A43}">
      <dsp:nvSpPr>
        <dsp:cNvPr id="0" name=""/>
        <dsp:cNvSpPr/>
      </dsp:nvSpPr>
      <dsp:spPr>
        <a:xfrm rot="10800000">
          <a:off x="426381" y="3494664"/>
          <a:ext cx="2691233" cy="360821"/>
        </a:xfrm>
        <a:prstGeom prst="homePlate">
          <a:avLst/>
        </a:prstGeom>
        <a:solidFill>
          <a:srgbClr val="0070C0"/>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9112" tIns="22860" rIns="42672" bIns="22860" numCol="1" spcCol="1270" anchor="ctr" anchorCtr="0">
          <a:noAutofit/>
        </a:bodyPr>
        <a:lstStyle/>
        <a:p>
          <a:pPr lvl="0" algn="ctr" defTabSz="266700">
            <a:lnSpc>
              <a:spcPct val="90000"/>
            </a:lnSpc>
            <a:spcBef>
              <a:spcPct val="0"/>
            </a:spcBef>
            <a:spcAft>
              <a:spcPct val="35000"/>
            </a:spcAft>
          </a:pPr>
          <a:endParaRPr lang="en-US" altLang="en-US" sz="600" kern="1200" dirty="0" smtClean="0"/>
        </a:p>
        <a:p>
          <a:pPr lvl="0" algn="ctr" defTabSz="266700">
            <a:lnSpc>
              <a:spcPct val="90000"/>
            </a:lnSpc>
            <a:spcBef>
              <a:spcPct val="0"/>
            </a:spcBef>
            <a:spcAft>
              <a:spcPts val="0"/>
            </a:spcAft>
          </a:pPr>
          <a:r>
            <a:rPr lang="en-US" altLang="en-US" sz="1200" kern="1200" dirty="0" smtClean="0"/>
            <a:t>R.P.D. de </a:t>
          </a:r>
          <a:r>
            <a:rPr lang="en-US" altLang="en-US" sz="1200" kern="1200" dirty="0" err="1" smtClean="0"/>
            <a:t>Corée</a:t>
          </a:r>
          <a:endParaRPr lang="en-US" altLang="en-US" sz="1200" kern="1200" dirty="0" smtClean="0"/>
        </a:p>
        <a:p>
          <a:pPr lvl="0" algn="ctr" defTabSz="266700">
            <a:lnSpc>
              <a:spcPct val="90000"/>
            </a:lnSpc>
            <a:spcBef>
              <a:spcPct val="0"/>
            </a:spcBef>
            <a:spcAft>
              <a:spcPts val="0"/>
            </a:spcAft>
          </a:pPr>
          <a:r>
            <a:rPr lang="en-US" sz="1200" kern="1200" dirty="0" smtClean="0"/>
            <a:t>(13 </a:t>
          </a:r>
          <a:r>
            <a:rPr lang="en-US" sz="1200" kern="1200" dirty="0" err="1" smtClean="0"/>
            <a:t>juin</a:t>
          </a:r>
          <a:r>
            <a:rPr lang="en-US" sz="1200" kern="1200" dirty="0" smtClean="0"/>
            <a:t> 2016)</a:t>
          </a:r>
        </a:p>
        <a:p>
          <a:pPr lvl="0" algn="ctr" defTabSz="266700">
            <a:lnSpc>
              <a:spcPct val="90000"/>
            </a:lnSpc>
            <a:spcBef>
              <a:spcPct val="0"/>
            </a:spcBef>
            <a:spcAft>
              <a:spcPct val="35000"/>
            </a:spcAft>
          </a:pPr>
          <a:endParaRPr lang="en-US" sz="600" kern="1200" dirty="0"/>
        </a:p>
      </dsp:txBody>
      <dsp:txXfrm rot="10800000">
        <a:off x="516586" y="3494664"/>
        <a:ext cx="2601028" cy="360821"/>
      </dsp:txXfrm>
    </dsp:sp>
    <dsp:sp modelId="{C6C7A08A-EA14-41FD-9B4E-C4FA1D303659}">
      <dsp:nvSpPr>
        <dsp:cNvPr id="0" name=""/>
        <dsp:cNvSpPr/>
      </dsp:nvSpPr>
      <dsp:spPr>
        <a:xfrm>
          <a:off x="366389" y="3509699"/>
          <a:ext cx="360821" cy="360821"/>
        </a:xfrm>
        <a:prstGeom prst="ellipse">
          <a:avLst/>
        </a:prstGeom>
        <a:blipFill rotWithShape="1">
          <a:blip xmlns:r="http://schemas.openxmlformats.org/officeDocument/2006/relationships" r:embed="rId8"/>
          <a:stretch>
            <a:fillRect/>
          </a:stretch>
        </a:blipFill>
        <a:ln w="25400" cap="flat" cmpd="sng" algn="ctr">
          <a:solidFill>
            <a:srgbClr val="0070C0"/>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6DDD48-8F58-44C1-8F89-B9E1492667A5}">
      <dsp:nvSpPr>
        <dsp:cNvPr id="0" name=""/>
        <dsp:cNvSpPr/>
      </dsp:nvSpPr>
      <dsp:spPr>
        <a:xfrm rot="10800000">
          <a:off x="621258" y="30261"/>
          <a:ext cx="2262581" cy="279383"/>
        </a:xfrm>
        <a:prstGeom prst="homePlate">
          <a:avLst/>
        </a:prstGeom>
        <a:solidFill>
          <a:srgbClr val="0070C0"/>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3200" tIns="60960" rIns="113792" bIns="60960" numCol="1" spcCol="1270" anchor="ctr" anchorCtr="0">
          <a:noAutofit/>
        </a:bodyPr>
        <a:lstStyle/>
        <a:p>
          <a:pPr lvl="0" algn="ctr" defTabSz="711200">
            <a:lnSpc>
              <a:spcPct val="90000"/>
            </a:lnSpc>
            <a:spcBef>
              <a:spcPct val="0"/>
            </a:spcBef>
            <a:spcAft>
              <a:spcPct val="35000"/>
            </a:spcAft>
          </a:pPr>
          <a:r>
            <a:rPr lang="en-US" sz="1600" kern="1200" dirty="0" smtClean="0"/>
            <a:t>Chine</a:t>
          </a:r>
          <a:endParaRPr lang="en-US" sz="1600" kern="1200" dirty="0"/>
        </a:p>
      </dsp:txBody>
      <dsp:txXfrm rot="10800000">
        <a:off x="691104" y="30261"/>
        <a:ext cx="2192735" cy="279383"/>
      </dsp:txXfrm>
    </dsp:sp>
    <dsp:sp modelId="{25384D0E-5FE9-4476-81A3-C3F3E63B010D}">
      <dsp:nvSpPr>
        <dsp:cNvPr id="0" name=""/>
        <dsp:cNvSpPr/>
      </dsp:nvSpPr>
      <dsp:spPr>
        <a:xfrm>
          <a:off x="504991" y="28610"/>
          <a:ext cx="279383" cy="279383"/>
        </a:xfrm>
        <a:prstGeom prst="ellipse">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4557" r="4557"/>
          </a:stretch>
        </a:blipFill>
        <a:ln w="25400" cap="flat" cmpd="sng" algn="ctr">
          <a:solidFill>
            <a:srgbClr val="0070C0"/>
          </a:solidFill>
          <a:prstDash val="solid"/>
        </a:ln>
        <a:effectLst/>
      </dsp:spPr>
      <dsp:style>
        <a:lnRef idx="2">
          <a:scrgbClr r="0" g="0" b="0"/>
        </a:lnRef>
        <a:fillRef idx="1">
          <a:scrgbClr r="0" g="0" b="0"/>
        </a:fillRef>
        <a:effectRef idx="0">
          <a:scrgbClr r="0" g="0" b="0"/>
        </a:effectRef>
        <a:fontRef idx="minor"/>
      </dsp:style>
    </dsp:sp>
    <dsp:sp modelId="{89DC70CC-4187-4771-8D40-66496E413868}">
      <dsp:nvSpPr>
        <dsp:cNvPr id="0" name=""/>
        <dsp:cNvSpPr/>
      </dsp:nvSpPr>
      <dsp:spPr>
        <a:xfrm rot="10800000">
          <a:off x="621258" y="370268"/>
          <a:ext cx="2262581" cy="279383"/>
        </a:xfrm>
        <a:prstGeom prst="homePlate">
          <a:avLst/>
        </a:prstGeom>
        <a:solidFill>
          <a:srgbClr val="0070C0"/>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3200" tIns="60960" rIns="113792" bIns="60960" numCol="1" spcCol="1270" anchor="ctr" anchorCtr="0">
          <a:noAutofit/>
        </a:bodyPr>
        <a:lstStyle/>
        <a:p>
          <a:pPr lvl="0" algn="ctr" defTabSz="711200">
            <a:lnSpc>
              <a:spcPct val="90000"/>
            </a:lnSpc>
            <a:spcBef>
              <a:spcPct val="0"/>
            </a:spcBef>
            <a:spcAft>
              <a:spcPct val="35000"/>
            </a:spcAft>
          </a:pPr>
          <a:r>
            <a:rPr lang="en-US" sz="1600" kern="1200" dirty="0" err="1" smtClean="0"/>
            <a:t>Maroc</a:t>
          </a:r>
          <a:endParaRPr lang="en-US" sz="1600" kern="1200" dirty="0"/>
        </a:p>
      </dsp:txBody>
      <dsp:txXfrm rot="10800000">
        <a:off x="691104" y="370268"/>
        <a:ext cx="2192735" cy="279383"/>
      </dsp:txXfrm>
    </dsp:sp>
    <dsp:sp modelId="{AE047287-D6D8-4CFC-92AD-FF3028FA8A7C}">
      <dsp:nvSpPr>
        <dsp:cNvPr id="0" name=""/>
        <dsp:cNvSpPr/>
      </dsp:nvSpPr>
      <dsp:spPr>
        <a:xfrm>
          <a:off x="504991" y="364141"/>
          <a:ext cx="279383" cy="279383"/>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25400" cap="flat" cmpd="sng" algn="ctr">
          <a:solidFill>
            <a:srgbClr val="0070C0"/>
          </a:solidFill>
          <a:prstDash val="solid"/>
        </a:ln>
        <a:effectLst/>
      </dsp:spPr>
      <dsp:style>
        <a:lnRef idx="2">
          <a:scrgbClr r="0" g="0" b="0"/>
        </a:lnRef>
        <a:fillRef idx="1">
          <a:scrgbClr r="0" g="0" b="0"/>
        </a:fillRef>
        <a:effectRef idx="0">
          <a:scrgbClr r="0" g="0" b="0"/>
        </a:effectRef>
        <a:fontRef idx="minor"/>
      </dsp:style>
    </dsp:sp>
    <dsp:sp modelId="{D6775379-2C0A-4AD2-A28C-2659F224D856}">
      <dsp:nvSpPr>
        <dsp:cNvPr id="0" name=""/>
        <dsp:cNvSpPr/>
      </dsp:nvSpPr>
      <dsp:spPr>
        <a:xfrm rot="10800000">
          <a:off x="644835" y="728789"/>
          <a:ext cx="2262581" cy="279383"/>
        </a:xfrm>
        <a:prstGeom prst="homePlate">
          <a:avLst/>
        </a:prstGeom>
        <a:solidFill>
          <a:srgbClr val="0070C0"/>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3200" tIns="60960" rIns="113792" bIns="60960" numCol="1" spcCol="1270" anchor="ctr" anchorCtr="0">
          <a:noAutofit/>
        </a:bodyPr>
        <a:lstStyle/>
        <a:p>
          <a:pPr lvl="0" algn="ctr" defTabSz="711200">
            <a:lnSpc>
              <a:spcPct val="90000"/>
            </a:lnSpc>
            <a:spcBef>
              <a:spcPct val="0"/>
            </a:spcBef>
            <a:spcAft>
              <a:spcPct val="35000"/>
            </a:spcAft>
          </a:pPr>
          <a:r>
            <a:rPr lang="en-US" sz="1600" kern="1200" dirty="0" err="1" smtClean="0"/>
            <a:t>Israël</a:t>
          </a:r>
          <a:endParaRPr lang="en-US" sz="1600" kern="1200" dirty="0"/>
        </a:p>
      </dsp:txBody>
      <dsp:txXfrm rot="10800000">
        <a:off x="714681" y="728789"/>
        <a:ext cx="2192735" cy="279383"/>
      </dsp:txXfrm>
    </dsp:sp>
    <dsp:sp modelId="{01E39D9F-025D-43A8-A6E7-49CBA55469FB}">
      <dsp:nvSpPr>
        <dsp:cNvPr id="0" name=""/>
        <dsp:cNvSpPr/>
      </dsp:nvSpPr>
      <dsp:spPr>
        <a:xfrm>
          <a:off x="504991" y="726923"/>
          <a:ext cx="279383" cy="279383"/>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19000" r="-19000"/>
          </a:stretch>
        </a:blipFill>
        <a:ln w="25400" cap="flat" cmpd="sng" algn="ctr">
          <a:solidFill>
            <a:srgbClr val="0070C0"/>
          </a:solidFill>
          <a:prstDash val="solid"/>
        </a:ln>
        <a:effectLst/>
      </dsp:spPr>
      <dsp:style>
        <a:lnRef idx="2">
          <a:scrgbClr r="0" g="0" b="0"/>
        </a:lnRef>
        <a:fillRef idx="1">
          <a:scrgbClr r="0" g="0" b="0"/>
        </a:fillRef>
        <a:effectRef idx="0">
          <a:scrgbClr r="0" g="0" b="0"/>
        </a:effectRef>
        <a:fontRef idx="minor"/>
      </dsp:style>
    </dsp:sp>
    <dsp:sp modelId="{67DBC9B7-5927-4FBD-BC72-C59103F9E4FA}">
      <dsp:nvSpPr>
        <dsp:cNvPr id="0" name=""/>
        <dsp:cNvSpPr/>
      </dsp:nvSpPr>
      <dsp:spPr>
        <a:xfrm rot="10800000">
          <a:off x="639744" y="1089705"/>
          <a:ext cx="2262581" cy="279383"/>
        </a:xfrm>
        <a:prstGeom prst="homePlate">
          <a:avLst/>
        </a:prstGeom>
        <a:solidFill>
          <a:srgbClr val="0070C0"/>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3200" tIns="60960" rIns="113792" bIns="60960" numCol="1" spcCol="1270" anchor="ctr" anchorCtr="0">
          <a:noAutofit/>
        </a:bodyPr>
        <a:lstStyle/>
        <a:p>
          <a:pPr lvl="0" algn="ctr" defTabSz="711200">
            <a:lnSpc>
              <a:spcPct val="90000"/>
            </a:lnSpc>
            <a:spcBef>
              <a:spcPct val="0"/>
            </a:spcBef>
            <a:spcAft>
              <a:spcPct val="35000"/>
            </a:spcAft>
          </a:pPr>
          <a:r>
            <a:rPr lang="en-US" sz="1600" kern="1200" dirty="0" err="1" smtClean="0"/>
            <a:t>Mexique</a:t>
          </a:r>
          <a:endParaRPr lang="en-US" sz="1600" kern="1200" dirty="0"/>
        </a:p>
      </dsp:txBody>
      <dsp:txXfrm rot="10800000">
        <a:off x="709590" y="1089705"/>
        <a:ext cx="2192735" cy="279383"/>
      </dsp:txXfrm>
    </dsp:sp>
    <dsp:sp modelId="{F981A973-09E6-43BA-86A1-56A778ED3DE6}">
      <dsp:nvSpPr>
        <dsp:cNvPr id="0" name=""/>
        <dsp:cNvSpPr/>
      </dsp:nvSpPr>
      <dsp:spPr>
        <a:xfrm>
          <a:off x="504991" y="1089705"/>
          <a:ext cx="279383" cy="279383"/>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37000" r="-37000"/>
          </a:stretch>
        </a:blipFill>
        <a:ln w="25400" cap="flat" cmpd="sng" algn="ctr">
          <a:solidFill>
            <a:srgbClr val="0070C0"/>
          </a:solidFill>
          <a:prstDash val="solid"/>
        </a:ln>
        <a:effectLst/>
      </dsp:spPr>
      <dsp:style>
        <a:lnRef idx="2">
          <a:scrgbClr r="0" g="0" b="0"/>
        </a:lnRef>
        <a:fillRef idx="1">
          <a:scrgbClr r="0" g="0" b="0"/>
        </a:fillRef>
        <a:effectRef idx="0">
          <a:scrgbClr r="0" g="0" b="0"/>
        </a:effectRef>
        <a:fontRef idx="minor"/>
      </dsp:style>
    </dsp:sp>
    <dsp:sp modelId="{5E077B73-EB1E-4FF1-A9D0-8ADCCD456036}">
      <dsp:nvSpPr>
        <dsp:cNvPr id="0" name=""/>
        <dsp:cNvSpPr/>
      </dsp:nvSpPr>
      <dsp:spPr>
        <a:xfrm rot="10800000">
          <a:off x="639744" y="1452487"/>
          <a:ext cx="2262581" cy="279383"/>
        </a:xfrm>
        <a:prstGeom prst="homePlate">
          <a:avLst/>
        </a:prstGeom>
        <a:solidFill>
          <a:srgbClr val="0070C0"/>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3200" tIns="60960" rIns="113792" bIns="60960" numCol="1" spcCol="1270" anchor="ctr" anchorCtr="0">
          <a:noAutofit/>
        </a:bodyPr>
        <a:lstStyle/>
        <a:p>
          <a:pPr lvl="0" algn="ctr" defTabSz="711200">
            <a:lnSpc>
              <a:spcPct val="90000"/>
            </a:lnSpc>
            <a:spcBef>
              <a:spcPct val="0"/>
            </a:spcBef>
            <a:spcAft>
              <a:spcPct val="35000"/>
            </a:spcAft>
          </a:pPr>
          <a:r>
            <a:rPr lang="en-US" sz="1600" kern="1200" dirty="0" smtClean="0"/>
            <a:t>Madagascar</a:t>
          </a:r>
          <a:endParaRPr lang="en-US" sz="1600" kern="1200" dirty="0"/>
        </a:p>
      </dsp:txBody>
      <dsp:txXfrm rot="10800000">
        <a:off x="709590" y="1452487"/>
        <a:ext cx="2192735" cy="279383"/>
      </dsp:txXfrm>
    </dsp:sp>
    <dsp:sp modelId="{38FBB198-181D-450E-B38C-114739777A34}">
      <dsp:nvSpPr>
        <dsp:cNvPr id="0" name=""/>
        <dsp:cNvSpPr/>
      </dsp:nvSpPr>
      <dsp:spPr>
        <a:xfrm>
          <a:off x="504991" y="1452487"/>
          <a:ext cx="279383" cy="279383"/>
        </a:xfrm>
        <a:prstGeom prst="ellipse">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25000" r="-25000"/>
          </a:stretch>
        </a:blipFill>
        <a:ln w="25400" cap="flat" cmpd="sng" algn="ctr">
          <a:solidFill>
            <a:srgbClr val="0070C0"/>
          </a:solidFill>
          <a:prstDash val="solid"/>
        </a:ln>
        <a:effectLst/>
      </dsp:spPr>
      <dsp:style>
        <a:lnRef idx="2">
          <a:scrgbClr r="0" g="0" b="0"/>
        </a:lnRef>
        <a:fillRef idx="1">
          <a:scrgbClr r="0" g="0" b="0"/>
        </a:fillRef>
        <a:effectRef idx="0">
          <a:scrgbClr r="0" g="0" b="0"/>
        </a:effectRef>
        <a:fontRef idx="minor"/>
      </dsp:style>
    </dsp:sp>
    <dsp:sp modelId="{C6C5EA30-CA4B-4D95-A134-3DD5438111B5}">
      <dsp:nvSpPr>
        <dsp:cNvPr id="0" name=""/>
        <dsp:cNvSpPr/>
      </dsp:nvSpPr>
      <dsp:spPr>
        <a:xfrm rot="10800000">
          <a:off x="639744" y="1815269"/>
          <a:ext cx="2262581" cy="279383"/>
        </a:xfrm>
        <a:prstGeom prst="homePlate">
          <a:avLst/>
        </a:prstGeom>
        <a:solidFill>
          <a:srgbClr val="0070C0"/>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3200" tIns="60960" rIns="113792" bIns="60960" numCol="1" spcCol="1270" anchor="ctr" anchorCtr="0">
          <a:noAutofit/>
        </a:bodyPr>
        <a:lstStyle/>
        <a:p>
          <a:pPr lvl="0" algn="ctr" defTabSz="711200">
            <a:lnSpc>
              <a:spcPct val="90000"/>
            </a:lnSpc>
            <a:spcBef>
              <a:spcPct val="0"/>
            </a:spcBef>
            <a:spcAft>
              <a:spcPct val="35000"/>
            </a:spcAft>
          </a:pPr>
          <a:r>
            <a:rPr lang="en-US" sz="1600" kern="1200" dirty="0" err="1" smtClean="0"/>
            <a:t>Jordanie</a:t>
          </a:r>
          <a:endParaRPr lang="en-US" sz="1600" kern="1200" dirty="0"/>
        </a:p>
      </dsp:txBody>
      <dsp:txXfrm rot="10800000">
        <a:off x="709590" y="1815269"/>
        <a:ext cx="2192735" cy="279383"/>
      </dsp:txXfrm>
    </dsp:sp>
    <dsp:sp modelId="{3F2939C6-AA9F-40B1-991B-F1A06E3AB141}">
      <dsp:nvSpPr>
        <dsp:cNvPr id="0" name=""/>
        <dsp:cNvSpPr/>
      </dsp:nvSpPr>
      <dsp:spPr>
        <a:xfrm>
          <a:off x="504991" y="1816246"/>
          <a:ext cx="279383" cy="279383"/>
        </a:xfrm>
        <a:prstGeom prst="ellipse">
          <a:avLst/>
        </a:prstGeom>
        <a:blipFill rotWithShape="1">
          <a:blip xmlns:r="http://schemas.openxmlformats.org/officeDocument/2006/relationships" r:embed="rId6"/>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BF39B79-9252-4856-A636-EDA9BB2AA872}">
      <dsp:nvSpPr>
        <dsp:cNvPr id="0" name=""/>
        <dsp:cNvSpPr/>
      </dsp:nvSpPr>
      <dsp:spPr>
        <a:xfrm rot="10800000">
          <a:off x="639744" y="2178051"/>
          <a:ext cx="2262581" cy="279383"/>
        </a:xfrm>
        <a:prstGeom prst="homePlate">
          <a:avLst/>
        </a:prstGeom>
        <a:solidFill>
          <a:srgbClr val="0070C0"/>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3200" tIns="60960" rIns="113792" bIns="60960" numCol="1" spcCol="1270" anchor="ctr" anchorCtr="0">
          <a:noAutofit/>
        </a:bodyPr>
        <a:lstStyle/>
        <a:p>
          <a:pPr lvl="0" algn="ctr" defTabSz="711200">
            <a:lnSpc>
              <a:spcPct val="90000"/>
            </a:lnSpc>
            <a:spcBef>
              <a:spcPct val="0"/>
            </a:spcBef>
            <a:spcAft>
              <a:spcPct val="35000"/>
            </a:spcAft>
          </a:pPr>
          <a:r>
            <a:rPr lang="en-US" sz="1600" kern="1200" dirty="0" smtClean="0"/>
            <a:t>Viet Nam</a:t>
          </a:r>
          <a:endParaRPr lang="en-US" sz="1600" kern="1200" dirty="0"/>
        </a:p>
      </dsp:txBody>
      <dsp:txXfrm rot="10800000">
        <a:off x="709590" y="2178051"/>
        <a:ext cx="2192735" cy="279383"/>
      </dsp:txXfrm>
    </dsp:sp>
    <dsp:sp modelId="{89976403-E912-432F-BD83-76766D32A7CE}">
      <dsp:nvSpPr>
        <dsp:cNvPr id="0" name=""/>
        <dsp:cNvSpPr/>
      </dsp:nvSpPr>
      <dsp:spPr>
        <a:xfrm>
          <a:off x="504991" y="2166668"/>
          <a:ext cx="279383" cy="279383"/>
        </a:xfrm>
        <a:prstGeom prst="ellipse">
          <a:avLst/>
        </a:prstGeom>
        <a:blipFill rotWithShape="1">
          <a:blip xmlns:r="http://schemas.openxmlformats.org/officeDocument/2006/relationships" r:embed="rId7"/>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6C96143-D258-441D-9C0E-EA2A19D019F7}">
      <dsp:nvSpPr>
        <dsp:cNvPr id="0" name=""/>
        <dsp:cNvSpPr/>
      </dsp:nvSpPr>
      <dsp:spPr>
        <a:xfrm rot="10800000">
          <a:off x="639744" y="2540832"/>
          <a:ext cx="2262581" cy="279383"/>
        </a:xfrm>
        <a:prstGeom prst="homePlate">
          <a:avLst/>
        </a:prstGeom>
        <a:solidFill>
          <a:srgbClr val="0070C0"/>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3200" tIns="60960" rIns="113792" bIns="60960" numCol="1" spcCol="1270" anchor="ctr" anchorCtr="0">
          <a:noAutofit/>
        </a:bodyPr>
        <a:lstStyle/>
        <a:p>
          <a:pPr lvl="0" algn="ctr" defTabSz="711200">
            <a:lnSpc>
              <a:spcPct val="90000"/>
            </a:lnSpc>
            <a:spcBef>
              <a:spcPct val="0"/>
            </a:spcBef>
            <a:spcAft>
              <a:spcPct val="35000"/>
            </a:spcAft>
          </a:pPr>
          <a:r>
            <a:rPr lang="en-US" sz="1600" kern="1200" dirty="0" err="1" smtClean="0"/>
            <a:t>Indonénie</a:t>
          </a:r>
          <a:endParaRPr lang="en-US" sz="1600" kern="1200" dirty="0"/>
        </a:p>
      </dsp:txBody>
      <dsp:txXfrm rot="10800000">
        <a:off x="709590" y="2540832"/>
        <a:ext cx="2192735" cy="279383"/>
      </dsp:txXfrm>
    </dsp:sp>
    <dsp:sp modelId="{F86DEAE0-AD5D-40B9-807E-2CD6A8B9BCF2}">
      <dsp:nvSpPr>
        <dsp:cNvPr id="0" name=""/>
        <dsp:cNvSpPr/>
      </dsp:nvSpPr>
      <dsp:spPr>
        <a:xfrm>
          <a:off x="504991" y="2549591"/>
          <a:ext cx="279383" cy="279383"/>
        </a:xfrm>
        <a:prstGeom prst="ellipse">
          <a:avLst/>
        </a:prstGeom>
        <a:blipFill rotWithShape="1">
          <a:blip xmlns:r="http://schemas.openxmlformats.org/officeDocument/2006/relationships" r:embed="rId8"/>
          <a:stretch>
            <a:fillRect/>
          </a:stretch>
        </a:blipFill>
        <a:ln w="25400" cap="flat" cmpd="sng" algn="ctr">
          <a:solidFill>
            <a:srgbClr val="0070C0"/>
          </a:solidFill>
          <a:prstDash val="solid"/>
        </a:ln>
        <a:effectLst/>
      </dsp:spPr>
      <dsp:style>
        <a:lnRef idx="2">
          <a:scrgbClr r="0" g="0" b="0"/>
        </a:lnRef>
        <a:fillRef idx="1">
          <a:scrgbClr r="0" g="0" b="0"/>
        </a:fillRef>
        <a:effectRef idx="0">
          <a:scrgbClr r="0" g="0" b="0"/>
        </a:effectRef>
        <a:fontRef idx="minor"/>
      </dsp:style>
    </dsp:sp>
    <dsp:sp modelId="{79AA4825-4FE3-40AF-BCAB-CBCF6CBC508C}">
      <dsp:nvSpPr>
        <dsp:cNvPr id="0" name=""/>
        <dsp:cNvSpPr/>
      </dsp:nvSpPr>
      <dsp:spPr>
        <a:xfrm rot="10800000">
          <a:off x="639744" y="2903614"/>
          <a:ext cx="2262581" cy="279383"/>
        </a:xfrm>
        <a:prstGeom prst="homePlate">
          <a:avLst/>
        </a:prstGeom>
        <a:solidFill>
          <a:srgbClr val="0070C0"/>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3200" tIns="60960" rIns="113792" bIns="60960" numCol="1" spcCol="1270" anchor="ctr" anchorCtr="0">
          <a:noAutofit/>
        </a:bodyPr>
        <a:lstStyle/>
        <a:p>
          <a:pPr lvl="0" algn="ctr" defTabSz="711200">
            <a:lnSpc>
              <a:spcPct val="90000"/>
            </a:lnSpc>
            <a:spcBef>
              <a:spcPct val="0"/>
            </a:spcBef>
            <a:spcAft>
              <a:spcPct val="35000"/>
            </a:spcAft>
          </a:pPr>
          <a:r>
            <a:rPr lang="en-US" sz="1600" kern="1200" dirty="0" smtClean="0"/>
            <a:t>Samoa</a:t>
          </a:r>
          <a:endParaRPr lang="en-US" sz="1600" kern="1200" dirty="0"/>
        </a:p>
      </dsp:txBody>
      <dsp:txXfrm rot="10800000">
        <a:off x="709590" y="2903614"/>
        <a:ext cx="2192735" cy="279383"/>
      </dsp:txXfrm>
    </dsp:sp>
    <dsp:sp modelId="{D7D03C1F-0D03-4A7A-813A-623DD03F4CEA}">
      <dsp:nvSpPr>
        <dsp:cNvPr id="0" name=""/>
        <dsp:cNvSpPr/>
      </dsp:nvSpPr>
      <dsp:spPr>
        <a:xfrm>
          <a:off x="504991" y="2903614"/>
          <a:ext cx="279383" cy="279383"/>
        </a:xfrm>
        <a:prstGeom prst="ellipse">
          <a:avLst/>
        </a:prstGeom>
        <a:blipFill rotWithShape="1">
          <a:blip xmlns:r="http://schemas.openxmlformats.org/officeDocument/2006/relationships" r:embed="rId9"/>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11BC685-996B-4817-A702-A09A08225991}">
      <dsp:nvSpPr>
        <dsp:cNvPr id="0" name=""/>
        <dsp:cNvSpPr/>
      </dsp:nvSpPr>
      <dsp:spPr>
        <a:xfrm rot="10800000">
          <a:off x="639744" y="3266396"/>
          <a:ext cx="2262581" cy="279383"/>
        </a:xfrm>
        <a:prstGeom prst="homePlate">
          <a:avLst/>
        </a:prstGeom>
        <a:solidFill>
          <a:srgbClr val="0070C0"/>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3200" tIns="60960" rIns="113792" bIns="60960" numCol="1" spcCol="1270" anchor="ctr" anchorCtr="0">
          <a:noAutofit/>
        </a:bodyPr>
        <a:lstStyle/>
        <a:p>
          <a:pPr lvl="0" algn="ctr" defTabSz="711200">
            <a:lnSpc>
              <a:spcPct val="90000"/>
            </a:lnSpc>
            <a:spcBef>
              <a:spcPct val="0"/>
            </a:spcBef>
            <a:spcAft>
              <a:spcPct val="35000"/>
            </a:spcAft>
          </a:pPr>
          <a:r>
            <a:rPr lang="en-US" sz="1600" kern="1200" dirty="0" smtClean="0"/>
            <a:t>Suriname</a:t>
          </a:r>
          <a:endParaRPr lang="en-US" sz="1600" kern="1200" dirty="0"/>
        </a:p>
      </dsp:txBody>
      <dsp:txXfrm rot="10800000">
        <a:off x="709590" y="3266396"/>
        <a:ext cx="2192735" cy="279383"/>
      </dsp:txXfrm>
    </dsp:sp>
    <dsp:sp modelId="{870B7E77-F76A-4FB9-B129-11116BBFDFBA}">
      <dsp:nvSpPr>
        <dsp:cNvPr id="0" name=""/>
        <dsp:cNvSpPr/>
      </dsp:nvSpPr>
      <dsp:spPr>
        <a:xfrm>
          <a:off x="504991" y="3259733"/>
          <a:ext cx="279383" cy="279383"/>
        </a:xfrm>
        <a:prstGeom prst="ellipse">
          <a:avLst/>
        </a:prstGeom>
        <a:blipFill rotWithShape="1">
          <a:blip xmlns:r="http://schemas.openxmlformats.org/officeDocument/2006/relationships" r:embed="rId10"/>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BA940D0-91A3-4D62-B816-935C2D751DB2}">
      <dsp:nvSpPr>
        <dsp:cNvPr id="0" name=""/>
        <dsp:cNvSpPr/>
      </dsp:nvSpPr>
      <dsp:spPr>
        <a:xfrm rot="10800000">
          <a:off x="639744" y="3629178"/>
          <a:ext cx="2262581" cy="293897"/>
        </a:xfrm>
        <a:prstGeom prst="homePlate">
          <a:avLst/>
        </a:prstGeom>
        <a:solidFill>
          <a:srgbClr val="0070C0"/>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3200" tIns="53340" rIns="99568" bIns="53340" numCol="1" spcCol="1270" anchor="ctr" anchorCtr="0">
          <a:noAutofit/>
        </a:bodyPr>
        <a:lstStyle/>
        <a:p>
          <a:pPr lvl="0" algn="ctr" defTabSz="622300">
            <a:lnSpc>
              <a:spcPct val="90000"/>
            </a:lnSpc>
            <a:spcBef>
              <a:spcPct val="0"/>
            </a:spcBef>
            <a:spcAft>
              <a:spcPct val="35000"/>
            </a:spcAft>
          </a:pPr>
          <a:r>
            <a:rPr lang="en-US" sz="1400" kern="1200" dirty="0" err="1" smtClean="0"/>
            <a:t>Organisation</a:t>
          </a:r>
          <a:r>
            <a:rPr lang="en-US" sz="1400" kern="1200" dirty="0" smtClean="0"/>
            <a:t> </a:t>
          </a:r>
          <a:r>
            <a:rPr lang="en-US" sz="1400" kern="1200" dirty="0" err="1" smtClean="0"/>
            <a:t>eurasienne</a:t>
          </a:r>
          <a:r>
            <a:rPr lang="en-US" sz="1400" kern="1200" dirty="0" smtClean="0"/>
            <a:t> des brevets</a:t>
          </a:r>
          <a:endParaRPr lang="en-US" sz="1400" kern="1200" dirty="0"/>
        </a:p>
      </dsp:txBody>
      <dsp:txXfrm rot="10800000">
        <a:off x="713218" y="3629178"/>
        <a:ext cx="2189107" cy="293897"/>
      </dsp:txXfrm>
    </dsp:sp>
    <dsp:sp modelId="{831FEA92-D88B-4558-8EDF-AE6ED0055DD2}">
      <dsp:nvSpPr>
        <dsp:cNvPr id="0" name=""/>
        <dsp:cNvSpPr/>
      </dsp:nvSpPr>
      <dsp:spPr>
        <a:xfrm>
          <a:off x="500052" y="3636435"/>
          <a:ext cx="279383" cy="279383"/>
        </a:xfrm>
        <a:prstGeom prst="ellipse">
          <a:avLst/>
        </a:prstGeom>
        <a:blipFill rotWithShape="1">
          <a:blip xmlns:r="http://schemas.openxmlformats.org/officeDocument/2006/relationships" r:embed="rId11"/>
          <a:stretch>
            <a:fillRect/>
          </a:stretch>
        </a:blipFill>
        <a:ln w="25400" cap="flat" cmpd="sng" algn="ctr">
          <a:solidFill>
            <a:srgbClr val="0075CC"/>
          </a:solidFill>
          <a:prstDash val="solid"/>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FAAEFF-5306-4DAC-BCEB-7743FAA4E6AC}">
      <dsp:nvSpPr>
        <dsp:cNvPr id="0" name=""/>
        <dsp:cNvSpPr/>
      </dsp:nvSpPr>
      <dsp:spPr>
        <a:xfrm>
          <a:off x="0" y="0"/>
          <a:ext cx="6172199" cy="1020216"/>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pPr>
          <a:r>
            <a:rPr lang="fr-FR" altLang="en-US" sz="1800" kern="1200" noProof="0" dirty="0" smtClean="0">
              <a:solidFill>
                <a:schemeClr val="bg1"/>
              </a:solidFill>
              <a:latin typeface="Calibri" panose="020F0502020204030204" pitchFamily="34" charset="0"/>
            </a:rPr>
            <a:t>5404</a:t>
          </a:r>
          <a:r>
            <a:rPr lang="fr-FR" altLang="en-US" sz="1800" kern="1200" noProof="0" dirty="0" smtClean="0">
              <a:solidFill>
                <a:srgbClr val="333399"/>
              </a:solidFill>
              <a:latin typeface="Calibri" panose="020F0502020204030204" pitchFamily="34" charset="0"/>
            </a:rPr>
            <a:t> </a:t>
          </a:r>
          <a:r>
            <a:rPr lang="fr-FR" altLang="en-US" sz="1800" kern="1200" noProof="0" dirty="0" smtClean="0">
              <a:solidFill>
                <a:schemeClr val="tx1"/>
              </a:solidFill>
              <a:latin typeface="Calibri" panose="020F0502020204030204" pitchFamily="34" charset="0"/>
            </a:rPr>
            <a:t>demandes </a:t>
          </a:r>
          <a:r>
            <a:rPr lang="fr-FR" altLang="en-US" sz="1800" kern="1200" noProof="0" dirty="0" smtClean="0">
              <a:solidFill>
                <a:srgbClr val="000000"/>
              </a:solidFill>
              <a:latin typeface="Calibri" panose="020F0502020204030204" pitchFamily="34" charset="0"/>
            </a:rPr>
            <a:t>internationales reçues, contenant </a:t>
          </a:r>
          <a:r>
            <a:rPr lang="fr-FR" altLang="en-US" sz="1800" kern="1200" noProof="0" dirty="0" smtClean="0">
              <a:solidFill>
                <a:schemeClr val="bg1"/>
              </a:solidFill>
              <a:latin typeface="Calibri" panose="020F0502020204030204" pitchFamily="34" charset="0"/>
            </a:rPr>
            <a:t>19,296 </a:t>
          </a:r>
          <a:r>
            <a:rPr lang="fr-FR" altLang="en-US" sz="1800" kern="1200" noProof="0" dirty="0" smtClean="0">
              <a:solidFill>
                <a:srgbClr val="000000"/>
              </a:solidFill>
              <a:latin typeface="Calibri" panose="020F0502020204030204" pitchFamily="34" charset="0"/>
            </a:rPr>
            <a:t>dessins ou modèles (maximum 100 dessins ou modèles par demande)</a:t>
          </a:r>
          <a:endParaRPr lang="fr-FR" sz="1800" kern="1200" noProof="0" dirty="0"/>
        </a:p>
      </dsp:txBody>
      <dsp:txXfrm>
        <a:off x="1336461" y="0"/>
        <a:ext cx="4835738" cy="1020216"/>
      </dsp:txXfrm>
    </dsp:sp>
    <dsp:sp modelId="{04A62DAB-F0F6-4AF5-BE6A-0388A79DF945}">
      <dsp:nvSpPr>
        <dsp:cNvPr id="0" name=""/>
        <dsp:cNvSpPr/>
      </dsp:nvSpPr>
      <dsp:spPr>
        <a:xfrm>
          <a:off x="319826" y="102021"/>
          <a:ext cx="798830" cy="816173"/>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3000" r="-1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4054151-8F99-426C-9911-4CB18DF01DB7}">
      <dsp:nvSpPr>
        <dsp:cNvPr id="0" name=""/>
        <dsp:cNvSpPr/>
      </dsp:nvSpPr>
      <dsp:spPr>
        <a:xfrm>
          <a:off x="0" y="1122238"/>
          <a:ext cx="6172199" cy="1020216"/>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fr-FR" altLang="en-US" sz="1800" kern="1200" noProof="0" dirty="0" smtClean="0">
              <a:solidFill>
                <a:srgbClr val="000000"/>
              </a:solidFill>
              <a:latin typeface="Calibri" panose="020F0502020204030204" pitchFamily="34" charset="0"/>
            </a:rPr>
            <a:t>Croissance de </a:t>
          </a:r>
          <a:r>
            <a:rPr lang="fr-FR" altLang="en-US" sz="1800" kern="1200" noProof="0" dirty="0" smtClean="0">
              <a:solidFill>
                <a:schemeClr val="bg1"/>
              </a:solidFill>
              <a:latin typeface="Calibri" panose="020F0502020204030204" pitchFamily="34" charset="0"/>
            </a:rPr>
            <a:t>3,7% </a:t>
          </a:r>
          <a:r>
            <a:rPr lang="fr-FR" altLang="en-US" sz="1800" kern="1200" noProof="0" dirty="0" smtClean="0">
              <a:solidFill>
                <a:srgbClr val="000000"/>
              </a:solidFill>
              <a:latin typeface="Calibri" panose="020F0502020204030204" pitchFamily="34" charset="0"/>
            </a:rPr>
            <a:t>du nombre de dessins ou modèles par rapport à 2017</a:t>
          </a:r>
          <a:endParaRPr lang="fr-FR" sz="1800" kern="1200" noProof="0" dirty="0"/>
        </a:p>
      </dsp:txBody>
      <dsp:txXfrm>
        <a:off x="1336461" y="1122238"/>
        <a:ext cx="4835738" cy="1020216"/>
      </dsp:txXfrm>
    </dsp:sp>
    <dsp:sp modelId="{63B8FA3D-A760-47A4-89FD-D75114B64FCC}">
      <dsp:nvSpPr>
        <dsp:cNvPr id="0" name=""/>
        <dsp:cNvSpPr/>
      </dsp:nvSpPr>
      <dsp:spPr>
        <a:xfrm>
          <a:off x="319826" y="1224260"/>
          <a:ext cx="798830" cy="816173"/>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38000" r="-3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644C813-9D2C-43E0-9E3C-7C8EEA44F7B6}">
      <dsp:nvSpPr>
        <dsp:cNvPr id="0" name=""/>
        <dsp:cNvSpPr/>
      </dsp:nvSpPr>
      <dsp:spPr>
        <a:xfrm>
          <a:off x="0" y="2244477"/>
          <a:ext cx="6172199" cy="1020216"/>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fr-FR" altLang="en-US" sz="1800" kern="1200" noProof="0" dirty="0" smtClean="0">
              <a:solidFill>
                <a:srgbClr val="000000"/>
              </a:solidFill>
              <a:latin typeface="Calibri" panose="020F0502020204030204" pitchFamily="34" charset="0"/>
            </a:rPr>
            <a:t>Diminution </a:t>
          </a:r>
          <a:r>
            <a:rPr lang="fr-FR" altLang="en-US" sz="1800" kern="1200" noProof="0" dirty="0" smtClean="0">
              <a:solidFill>
                <a:schemeClr val="tx1"/>
              </a:solidFill>
              <a:latin typeface="Calibri" panose="020F0502020204030204" pitchFamily="34" charset="0"/>
            </a:rPr>
            <a:t>du nombre de demandes de </a:t>
          </a:r>
          <a:r>
            <a:rPr lang="fr-FR" altLang="en-US" sz="1800" kern="1200" noProof="0" dirty="0" smtClean="0">
              <a:solidFill>
                <a:schemeClr val="bg1"/>
              </a:solidFill>
              <a:latin typeface="Calibri" panose="020F0502020204030204" pitchFamily="34" charset="0"/>
            </a:rPr>
            <a:t>0.7%  </a:t>
          </a:r>
          <a:r>
            <a:rPr lang="fr-FR" altLang="en-US" sz="1800" kern="1200" noProof="0" dirty="0" smtClean="0">
              <a:solidFill>
                <a:srgbClr val="000000"/>
              </a:solidFill>
              <a:latin typeface="Calibri" panose="020F0502020204030204" pitchFamily="34" charset="0"/>
            </a:rPr>
            <a:t>par rapport à 2017</a:t>
          </a:r>
        </a:p>
        <a:p>
          <a:pPr lvl="0" algn="l" defTabSz="800100">
            <a:lnSpc>
              <a:spcPct val="90000"/>
            </a:lnSpc>
            <a:spcBef>
              <a:spcPct val="0"/>
            </a:spcBef>
            <a:spcAft>
              <a:spcPct val="35000"/>
            </a:spcAft>
          </a:pPr>
          <a:endParaRPr lang="fr-FR" sz="1800" kern="1200" noProof="0" dirty="0"/>
        </a:p>
      </dsp:txBody>
      <dsp:txXfrm>
        <a:off x="1336461" y="2244477"/>
        <a:ext cx="4835738" cy="1020216"/>
      </dsp:txXfrm>
    </dsp:sp>
    <dsp:sp modelId="{AB313E69-C03E-4289-B212-FEB14F6C07FB}">
      <dsp:nvSpPr>
        <dsp:cNvPr id="0" name=""/>
        <dsp:cNvSpPr/>
      </dsp:nvSpPr>
      <dsp:spPr>
        <a:xfrm>
          <a:off x="316542" y="2346498"/>
          <a:ext cx="805398" cy="816173"/>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4000" r="-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3#2">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3#2">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3#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image" Target="../media/image43.wmf"/><Relationship Id="rId1" Type="http://schemas.openxmlformats.org/officeDocument/2006/relationships/image" Target="../media/image42.wmf"/><Relationship Id="rId4" Type="http://schemas.openxmlformats.org/officeDocument/2006/relationships/image" Target="../media/image4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0.wmf"/></Relationships>
</file>

<file path=ppt/drawings/drawing1.xml><?xml version="1.0" encoding="utf-8"?>
<c:userShapes xmlns:c="http://schemas.openxmlformats.org/drawingml/2006/chart">
  <cdr:relSizeAnchor xmlns:cdr="http://schemas.openxmlformats.org/drawingml/2006/chartDrawing">
    <cdr:from>
      <cdr:x>0.15356</cdr:x>
      <cdr:y>0.03726</cdr:y>
    </cdr:from>
    <cdr:to>
      <cdr:x>0.25987</cdr:x>
      <cdr:y>0.10247</cdr:y>
    </cdr:to>
    <cdr:sp macro="" textlink="">
      <cdr:nvSpPr>
        <cdr:cNvPr id="2" name="TextBox 5"/>
        <cdr:cNvSpPr txBox="1"/>
      </cdr:nvSpPr>
      <cdr:spPr>
        <a:xfrm xmlns:a="http://schemas.openxmlformats.org/drawingml/2006/main">
          <a:off x="936104" y="140703"/>
          <a:ext cx="648072" cy="24622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9pPr>
        </a:lstStyle>
        <a:p xmlns:a="http://schemas.openxmlformats.org/drawingml/2006/main">
          <a:r>
            <a:rPr lang="en-US" sz="1000" dirty="0" smtClean="0"/>
            <a:t>+8.4%</a:t>
          </a:r>
          <a:endParaRPr lang="en-US" sz="1000" dirty="0"/>
        </a:p>
      </cdr:txBody>
    </cdr:sp>
  </cdr:relSizeAnchor>
  <cdr:relSizeAnchor xmlns:cdr="http://schemas.openxmlformats.org/drawingml/2006/chartDrawing">
    <cdr:from>
      <cdr:x>0.24806</cdr:x>
      <cdr:y>0.06395</cdr:y>
    </cdr:from>
    <cdr:to>
      <cdr:x>0.35437</cdr:x>
      <cdr:y>0.12916</cdr:y>
    </cdr:to>
    <cdr:sp macro="" textlink="">
      <cdr:nvSpPr>
        <cdr:cNvPr id="3" name="TextBox 5"/>
        <cdr:cNvSpPr txBox="1"/>
      </cdr:nvSpPr>
      <cdr:spPr>
        <a:xfrm xmlns:a="http://schemas.openxmlformats.org/drawingml/2006/main">
          <a:off x="1512168" y="241478"/>
          <a:ext cx="648072" cy="24622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9pPr>
        </a:lstStyle>
        <a:p xmlns:a="http://schemas.openxmlformats.org/drawingml/2006/main">
          <a:r>
            <a:rPr lang="en-US" sz="1000" dirty="0" smtClean="0"/>
            <a:t>+6.7%</a:t>
          </a:r>
          <a:endParaRPr lang="en-US" sz="1000" dirty="0"/>
        </a:p>
      </cdr:txBody>
    </cdr:sp>
  </cdr:relSizeAnchor>
  <cdr:relSizeAnchor xmlns:cdr="http://schemas.openxmlformats.org/drawingml/2006/chartDrawing">
    <cdr:from>
      <cdr:x>0.33075</cdr:x>
      <cdr:y>0.20298</cdr:y>
    </cdr:from>
    <cdr:to>
      <cdr:x>0.43706</cdr:x>
      <cdr:y>0.26819</cdr:y>
    </cdr:to>
    <cdr:sp macro="" textlink="">
      <cdr:nvSpPr>
        <cdr:cNvPr id="4" name="TextBox 5"/>
        <cdr:cNvSpPr txBox="1"/>
      </cdr:nvSpPr>
      <cdr:spPr>
        <a:xfrm xmlns:a="http://schemas.openxmlformats.org/drawingml/2006/main">
          <a:off x="2016224" y="766440"/>
          <a:ext cx="648072" cy="24622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9pPr>
        </a:lstStyle>
        <a:p xmlns:a="http://schemas.openxmlformats.org/drawingml/2006/main">
          <a:r>
            <a:rPr lang="en-US" sz="1000" dirty="0" smtClean="0"/>
            <a:t>+10.7%</a:t>
          </a:r>
          <a:endParaRPr lang="en-US" sz="1000" dirty="0"/>
        </a:p>
      </cdr:txBody>
    </cdr:sp>
  </cdr:relSizeAnchor>
  <cdr:relSizeAnchor xmlns:cdr="http://schemas.openxmlformats.org/drawingml/2006/chartDrawing">
    <cdr:from>
      <cdr:x>0.42524</cdr:x>
      <cdr:y>0.20298</cdr:y>
    </cdr:from>
    <cdr:to>
      <cdr:x>0.53156</cdr:x>
      <cdr:y>0.26819</cdr:y>
    </cdr:to>
    <cdr:sp macro="" textlink="">
      <cdr:nvSpPr>
        <cdr:cNvPr id="5" name="TextBox 5"/>
        <cdr:cNvSpPr txBox="1"/>
      </cdr:nvSpPr>
      <cdr:spPr>
        <a:xfrm xmlns:a="http://schemas.openxmlformats.org/drawingml/2006/main">
          <a:off x="2592288" y="766440"/>
          <a:ext cx="648072" cy="24622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9pPr>
        </a:lstStyle>
        <a:p xmlns:a="http://schemas.openxmlformats.org/drawingml/2006/main">
          <a:r>
            <a:rPr lang="en-US" sz="1000" dirty="0" smtClean="0"/>
            <a:t>+6.6%</a:t>
          </a:r>
          <a:endParaRPr lang="en-US" sz="1000" dirty="0"/>
        </a:p>
      </cdr:txBody>
    </cdr:sp>
  </cdr:relSizeAnchor>
  <cdr:relSizeAnchor xmlns:cdr="http://schemas.openxmlformats.org/drawingml/2006/chartDrawing">
    <cdr:from>
      <cdr:x>0.52565</cdr:x>
      <cdr:y>0.24112</cdr:y>
    </cdr:from>
    <cdr:to>
      <cdr:x>0.63196</cdr:x>
      <cdr:y>0.30633</cdr:y>
    </cdr:to>
    <cdr:sp macro="" textlink="">
      <cdr:nvSpPr>
        <cdr:cNvPr id="6" name="TextBox 5"/>
        <cdr:cNvSpPr txBox="1"/>
      </cdr:nvSpPr>
      <cdr:spPr>
        <a:xfrm xmlns:a="http://schemas.openxmlformats.org/drawingml/2006/main">
          <a:off x="3204356" y="910456"/>
          <a:ext cx="648072" cy="24622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9pPr>
        </a:lstStyle>
        <a:p xmlns:a="http://schemas.openxmlformats.org/drawingml/2006/main">
          <a:r>
            <a:rPr lang="en-US" sz="1000" dirty="0" smtClean="0"/>
            <a:t>+5.6%</a:t>
          </a:r>
          <a:endParaRPr lang="en-US" sz="1000" dirty="0"/>
        </a:p>
      </cdr:txBody>
    </cdr:sp>
  </cdr:relSizeAnchor>
  <cdr:relSizeAnchor xmlns:cdr="http://schemas.openxmlformats.org/drawingml/2006/chartDrawing">
    <cdr:from>
      <cdr:x>0.61424</cdr:x>
      <cdr:y>0.24112</cdr:y>
    </cdr:from>
    <cdr:to>
      <cdr:x>0.72055</cdr:x>
      <cdr:y>0.30633</cdr:y>
    </cdr:to>
    <cdr:sp macro="" textlink="">
      <cdr:nvSpPr>
        <cdr:cNvPr id="7" name="TextBox 5"/>
        <cdr:cNvSpPr txBox="1"/>
      </cdr:nvSpPr>
      <cdr:spPr>
        <a:xfrm xmlns:a="http://schemas.openxmlformats.org/drawingml/2006/main">
          <a:off x="3744416" y="910456"/>
          <a:ext cx="648072" cy="24622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9pPr>
        </a:lstStyle>
        <a:p xmlns:a="http://schemas.openxmlformats.org/drawingml/2006/main">
          <a:r>
            <a:rPr lang="en-US" sz="1000" dirty="0" smtClean="0"/>
            <a:t>+6.9%</a:t>
          </a:r>
          <a:endParaRPr lang="en-US" sz="1000" dirty="0"/>
        </a:p>
      </cdr:txBody>
    </cdr:sp>
  </cdr:relSizeAnchor>
  <cdr:relSizeAnchor xmlns:cdr="http://schemas.openxmlformats.org/drawingml/2006/chartDrawing">
    <cdr:from>
      <cdr:x>0.69693</cdr:x>
      <cdr:y>0.27926</cdr:y>
    </cdr:from>
    <cdr:to>
      <cdr:x>0.80324</cdr:x>
      <cdr:y>0.34447</cdr:y>
    </cdr:to>
    <cdr:sp macro="" textlink="">
      <cdr:nvSpPr>
        <cdr:cNvPr id="8" name="TextBox 5"/>
        <cdr:cNvSpPr txBox="1"/>
      </cdr:nvSpPr>
      <cdr:spPr>
        <a:xfrm xmlns:a="http://schemas.openxmlformats.org/drawingml/2006/main">
          <a:off x="4248472" y="1054472"/>
          <a:ext cx="648072" cy="24622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9pPr>
        </a:lstStyle>
        <a:p xmlns:a="http://schemas.openxmlformats.org/drawingml/2006/main">
          <a:r>
            <a:rPr lang="en-US" sz="1000" dirty="0" smtClean="0"/>
            <a:t>+12.9%</a:t>
          </a:r>
          <a:endParaRPr lang="en-US" sz="1000" dirty="0"/>
        </a:p>
      </cdr:txBody>
    </cdr:sp>
  </cdr:relSizeAnchor>
  <cdr:relSizeAnchor xmlns:cdr="http://schemas.openxmlformats.org/drawingml/2006/chartDrawing">
    <cdr:from>
      <cdr:x>0.79143</cdr:x>
      <cdr:y>0.27926</cdr:y>
    </cdr:from>
    <cdr:to>
      <cdr:x>0.89774</cdr:x>
      <cdr:y>0.34447</cdr:y>
    </cdr:to>
    <cdr:sp macro="" textlink="">
      <cdr:nvSpPr>
        <cdr:cNvPr id="9" name="TextBox 5"/>
        <cdr:cNvSpPr txBox="1"/>
      </cdr:nvSpPr>
      <cdr:spPr>
        <a:xfrm xmlns:a="http://schemas.openxmlformats.org/drawingml/2006/main">
          <a:off x="4824536" y="1054472"/>
          <a:ext cx="648072" cy="24622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9pPr>
        </a:lstStyle>
        <a:p xmlns:a="http://schemas.openxmlformats.org/drawingml/2006/main">
          <a:r>
            <a:rPr lang="en-US" sz="1000" dirty="0" smtClean="0"/>
            <a:t>+8.6%</a:t>
          </a:r>
          <a:endParaRPr lang="en-US" sz="1000" dirty="0"/>
        </a:p>
      </cdr:txBody>
    </cdr:sp>
  </cdr:relSizeAnchor>
  <cdr:relSizeAnchor xmlns:cdr="http://schemas.openxmlformats.org/drawingml/2006/chartDrawing">
    <cdr:from>
      <cdr:x>0.88876</cdr:x>
      <cdr:y>0.3174</cdr:y>
    </cdr:from>
    <cdr:to>
      <cdr:x>0.99507</cdr:x>
      <cdr:y>0.38261</cdr:y>
    </cdr:to>
    <cdr:sp macro="" textlink="">
      <cdr:nvSpPr>
        <cdr:cNvPr id="10" name="TextBox 5"/>
        <cdr:cNvSpPr txBox="1"/>
      </cdr:nvSpPr>
      <cdr:spPr>
        <a:xfrm xmlns:a="http://schemas.openxmlformats.org/drawingml/2006/main">
          <a:off x="5417871" y="1198488"/>
          <a:ext cx="648072" cy="24622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9pPr>
        </a:lstStyle>
        <a:p xmlns:a="http://schemas.openxmlformats.org/drawingml/2006/main">
          <a:r>
            <a:rPr lang="en-US" sz="1000" dirty="0" smtClean="0"/>
            <a:t>+26.5%</a:t>
          </a:r>
          <a:endParaRPr lang="en-US" sz="10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1BB9F8-E7B2-4B6B-BBBA-D2266B4BE316}" type="datetimeFigureOut">
              <a:rPr lang="en-US" smtClean="0"/>
              <a:t>5/22/2019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8313F5-B3C6-4873-9AFF-4C89826898E2}" type="slidenum">
              <a:rPr lang="en-US" smtClean="0"/>
              <a:t>‹#›</a:t>
            </a:fld>
            <a:endParaRPr lang="en-US"/>
          </a:p>
        </p:txBody>
      </p:sp>
    </p:spTree>
    <p:extLst>
      <p:ext uri="{BB962C8B-B14F-4D97-AF65-F5344CB8AC3E}">
        <p14:creationId xmlns:p14="http://schemas.microsoft.com/office/powerpoint/2010/main" val="42358626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EBAC12-8BE5-4A79-ACA6-6C14B3E60CEE}" type="slidenum">
              <a:rPr kumimoji="0" lang="fr-FR" alt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fr-FR" alt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2705" name="Rectangle 1"/>
          <p:cNvSpPr txBox="1">
            <a:spLocks noGrp="1" noRot="1" noChangeAspect="1" noChangeArrowheads="1"/>
          </p:cNvSpPr>
          <p:nvPr>
            <p:ph type="sldImg"/>
          </p:nvPr>
        </p:nvSpPr>
        <p:spPr bwMode="auto">
          <a:xfrm>
            <a:off x="382588" y="695325"/>
            <a:ext cx="6091237"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2706"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18756758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F5489F-7EED-41EC-86B9-1637BEB8E72F}" type="slidenum">
              <a:rPr lang="en-US" smtClean="0"/>
              <a:t>29</a:t>
            </a:fld>
            <a:endParaRPr lang="en-US" dirty="0"/>
          </a:p>
        </p:txBody>
      </p:sp>
    </p:spTree>
    <p:extLst>
      <p:ext uri="{BB962C8B-B14F-4D97-AF65-F5344CB8AC3E}">
        <p14:creationId xmlns:p14="http://schemas.microsoft.com/office/powerpoint/2010/main" val="7722002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F5489F-7EED-41EC-86B9-1637BEB8E72F}" type="slidenum">
              <a:rPr lang="en-US" smtClean="0"/>
              <a:t>45</a:t>
            </a:fld>
            <a:endParaRPr lang="en-US" dirty="0"/>
          </a:p>
        </p:txBody>
      </p:sp>
    </p:spTree>
    <p:extLst>
      <p:ext uri="{BB962C8B-B14F-4D97-AF65-F5344CB8AC3E}">
        <p14:creationId xmlns:p14="http://schemas.microsoft.com/office/powerpoint/2010/main" val="32650658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B7F2C667-47B2-46C4-80BC-8E1DA185F3D3}" type="slidenum">
              <a:rPr lang="en-US" smtClean="0"/>
              <a:pPr>
                <a:defRPr/>
              </a:pPr>
              <a:t>46</a:t>
            </a:fld>
            <a:endParaRPr lang="en-US" dirty="0"/>
          </a:p>
        </p:txBody>
      </p:sp>
    </p:spTree>
    <p:extLst>
      <p:ext uri="{BB962C8B-B14F-4D97-AF65-F5344CB8AC3E}">
        <p14:creationId xmlns:p14="http://schemas.microsoft.com/office/powerpoint/2010/main" val="5379581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B7F2C667-47B2-46C4-80BC-8E1DA185F3D3}" type="slidenum">
              <a:rPr lang="en-US" smtClean="0"/>
              <a:pPr>
                <a:defRPr/>
              </a:pPr>
              <a:t>47</a:t>
            </a:fld>
            <a:endParaRPr lang="en-US" dirty="0"/>
          </a:p>
        </p:txBody>
      </p:sp>
    </p:spTree>
    <p:extLst>
      <p:ext uri="{BB962C8B-B14F-4D97-AF65-F5344CB8AC3E}">
        <p14:creationId xmlns:p14="http://schemas.microsoft.com/office/powerpoint/2010/main" val="17686697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Rot="1" noChangeAspect="1" noChangeArrowheads="1" noTextEdit="1"/>
          </p:cNvSpPr>
          <p:nvPr>
            <p:ph type="sldImg"/>
          </p:nvPr>
        </p:nvSpPr>
        <p:spPr>
          <a:xfrm>
            <a:off x="990600" y="765175"/>
            <a:ext cx="5105400" cy="3829050"/>
          </a:xfrm>
          <a:ln/>
        </p:spPr>
      </p:sp>
      <p:sp>
        <p:nvSpPr>
          <p:cNvPr id="14339" name="Rectangle 3"/>
          <p:cNvSpPr>
            <a:spLocks noGrp="1" noChangeArrowheads="1"/>
          </p:cNvSpPr>
          <p:nvPr>
            <p:ph type="body" idx="1"/>
          </p:nvPr>
        </p:nvSpPr>
        <p:spPr>
          <a:noFill/>
        </p:spPr>
        <p:txBody>
          <a:bodyPr/>
          <a:lstStyle/>
          <a:p>
            <a:pPr eaLnBrk="1" hangingPunct="1"/>
            <a:endParaRPr lang="en-US" altLang="en-US" dirty="0" smtClean="0"/>
          </a:p>
        </p:txBody>
      </p:sp>
    </p:spTree>
    <p:extLst>
      <p:ext uri="{BB962C8B-B14F-4D97-AF65-F5344CB8AC3E}">
        <p14:creationId xmlns:p14="http://schemas.microsoft.com/office/powerpoint/2010/main" val="6806819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Grp="1" noRot="1" noChangeAspect="1" noChangeArrowheads="1" noTextEdit="1"/>
          </p:cNvSpPr>
          <p:nvPr>
            <p:ph type="sldImg"/>
          </p:nvPr>
        </p:nvSpPr>
        <p:spPr>
          <a:xfrm>
            <a:off x="989013" y="765175"/>
            <a:ext cx="5108575" cy="3830638"/>
          </a:xfrm>
          <a:ln/>
        </p:spPr>
      </p:sp>
      <p:sp>
        <p:nvSpPr>
          <p:cNvPr id="84994" name="Rectangle 3"/>
          <p:cNvSpPr>
            <a:spLocks noGrp="1" noChangeArrowheads="1"/>
          </p:cNvSpPr>
          <p:nvPr>
            <p:ph type="body" idx="1"/>
          </p:nvPr>
        </p:nvSpPr>
        <p:spPr>
          <a:noFill/>
          <a:ln/>
        </p:spPr>
        <p:txBody>
          <a:bodyPr/>
          <a:lstStyle/>
          <a:p>
            <a:endParaRPr lang="fr-FR" dirty="0" smtClean="0"/>
          </a:p>
        </p:txBody>
      </p:sp>
    </p:spTree>
    <p:extLst>
      <p:ext uri="{BB962C8B-B14F-4D97-AF65-F5344CB8AC3E}">
        <p14:creationId xmlns:p14="http://schemas.microsoft.com/office/powerpoint/2010/main" val="19439155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744445-D401-4793-AE39-0C75F1B11C8F}" type="slidenum">
              <a:rPr lang="en-US" smtClean="0"/>
              <a:t>56</a:t>
            </a:fld>
            <a:endParaRPr lang="en-US"/>
          </a:p>
        </p:txBody>
      </p:sp>
    </p:spTree>
    <p:extLst>
      <p:ext uri="{BB962C8B-B14F-4D97-AF65-F5344CB8AC3E}">
        <p14:creationId xmlns:p14="http://schemas.microsoft.com/office/powerpoint/2010/main" val="5752367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744445-D401-4793-AE39-0C75F1B11C8F}" type="slidenum">
              <a:rPr lang="en-US" smtClean="0"/>
              <a:t>59</a:t>
            </a:fld>
            <a:endParaRPr lang="en-US"/>
          </a:p>
        </p:txBody>
      </p:sp>
    </p:spTree>
    <p:extLst>
      <p:ext uri="{BB962C8B-B14F-4D97-AF65-F5344CB8AC3E}">
        <p14:creationId xmlns:p14="http://schemas.microsoft.com/office/powerpoint/2010/main" val="35366410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1" indent="0" algn="l" defTabSz="914400" rtl="0" eaLnBrk="1" fontAlgn="base" latinLnBrk="0" hangingPunct="1">
              <a:lnSpc>
                <a:spcPct val="100000"/>
              </a:lnSpc>
              <a:spcBef>
                <a:spcPct val="0"/>
              </a:spcBef>
              <a:spcAft>
                <a:spcPct val="0"/>
              </a:spcAft>
              <a:buClrTx/>
              <a:buSzTx/>
              <a:buFontTx/>
              <a:buNone/>
              <a:tabLst/>
              <a:defRPr/>
            </a:pPr>
            <a:endParaRPr lang="fr-FR" altLang="en-US" noProof="0" dirty="0" smtClean="0">
              <a:ea typeface="ＭＳ Ｐゴシック" pitchFamily="34" charset="-128"/>
            </a:endParaRPr>
          </a:p>
        </p:txBody>
      </p:sp>
      <p:sp>
        <p:nvSpPr>
          <p:cNvPr id="48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200">
                <a:solidFill>
                  <a:schemeClr val="tx1"/>
                </a:solidFill>
                <a:latin typeface="Calibri" pitchFamily="34" charset="0"/>
              </a:defRPr>
            </a:lvl1pPr>
            <a:lvl2pPr marL="742950" indent="-285750" algn="l" eaLnBrk="0" hangingPunct="0">
              <a:spcBef>
                <a:spcPct val="30000"/>
              </a:spcBef>
              <a:defRPr sz="1200">
                <a:solidFill>
                  <a:schemeClr val="tx1"/>
                </a:solidFill>
                <a:latin typeface="Calibri" pitchFamily="34" charset="0"/>
              </a:defRPr>
            </a:lvl2pPr>
            <a:lvl3pPr marL="1143000" indent="-228600" algn="l" eaLnBrk="0" hangingPunct="0">
              <a:spcBef>
                <a:spcPct val="30000"/>
              </a:spcBef>
              <a:defRPr sz="1200">
                <a:solidFill>
                  <a:schemeClr val="tx1"/>
                </a:solidFill>
                <a:latin typeface="Calibri" pitchFamily="34" charset="0"/>
              </a:defRPr>
            </a:lvl3pPr>
            <a:lvl4pPr marL="1600200" indent="-228600" algn="l" eaLnBrk="0" hangingPunct="0">
              <a:spcBef>
                <a:spcPct val="30000"/>
              </a:spcBef>
              <a:defRPr sz="1200">
                <a:solidFill>
                  <a:schemeClr val="tx1"/>
                </a:solidFill>
                <a:latin typeface="Calibri" pitchFamily="34" charset="0"/>
              </a:defRPr>
            </a:lvl4pPr>
            <a:lvl5pPr marL="2057400" indent="-228600" algn="l"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50000"/>
              </a:spcBef>
            </a:pPr>
            <a:fld id="{29096D36-0A88-4639-8DBD-1B4EA51D25AE}" type="slidenum">
              <a:rPr lang="en-US" altLang="en-US" smtClean="0">
                <a:latin typeface="Arial" pitchFamily="34" charset="0"/>
                <a:cs typeface="Arial" pitchFamily="34" charset="0"/>
              </a:rPr>
              <a:pPr algn="r" eaLnBrk="1" hangingPunct="1">
                <a:spcBef>
                  <a:spcPct val="50000"/>
                </a:spcBef>
              </a:pPr>
              <a:t>62</a:t>
            </a:fld>
            <a:endParaRPr lang="en-US" altLang="en-US" smtClean="0">
              <a:latin typeface="Arial" pitchFamily="34" charset="0"/>
              <a:cs typeface="Arial" pitchFamily="34" charset="0"/>
            </a:endParaRPr>
          </a:p>
        </p:txBody>
      </p:sp>
    </p:spTree>
    <p:extLst>
      <p:ext uri="{BB962C8B-B14F-4D97-AF65-F5344CB8AC3E}">
        <p14:creationId xmlns:p14="http://schemas.microsoft.com/office/powerpoint/2010/main" val="6139144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744445-D401-4793-AE39-0C75F1B11C8F}" type="slidenum">
              <a:rPr lang="en-US" smtClean="0"/>
              <a:t>63</a:t>
            </a:fld>
            <a:endParaRPr lang="en-US"/>
          </a:p>
        </p:txBody>
      </p:sp>
    </p:spTree>
    <p:extLst>
      <p:ext uri="{BB962C8B-B14F-4D97-AF65-F5344CB8AC3E}">
        <p14:creationId xmlns:p14="http://schemas.microsoft.com/office/powerpoint/2010/main" val="39508381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668F70DE-6B46-4930-B811-35501C7DB176}"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auto" latinLnBrk="0" hangingPunct="1">
                <a:lnSpc>
                  <a:spcPct val="100000"/>
                </a:lnSpc>
                <a:spcBef>
                  <a:spcPct val="0"/>
                </a:spcBef>
                <a:spcAft>
                  <a:spcPts val="0"/>
                </a:spcAft>
                <a:buClrTx/>
                <a:buSzTx/>
                <a:buFontTx/>
                <a:buNone/>
                <a:tabLst/>
                <a:defRPr/>
              </a:pPr>
              <a:t>2</a:t>
            </a:fld>
            <a:endPar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endParaRPr>
          </a:p>
        </p:txBody>
      </p:sp>
      <p:sp>
        <p:nvSpPr>
          <p:cNvPr id="63491" name="Rectangle 2"/>
          <p:cNvSpPr>
            <a:spLocks noGrp="1" noRot="1" noChangeAspect="1" noChangeArrowheads="1" noTextEdit="1"/>
          </p:cNvSpPr>
          <p:nvPr>
            <p:ph type="sldImg"/>
          </p:nvPr>
        </p:nvSpPr>
        <p:spPr>
          <a:xfrm>
            <a:off x="1141413" y="685800"/>
            <a:ext cx="4575175" cy="3430588"/>
          </a:xfrm>
          <a:ln/>
        </p:spPr>
      </p:sp>
      <p:sp>
        <p:nvSpPr>
          <p:cNvPr id="63492" name="Rectangle 3"/>
          <p:cNvSpPr>
            <a:spLocks noGrp="1" noChangeArrowheads="1"/>
          </p:cNvSpPr>
          <p:nvPr>
            <p:ph type="body" idx="1"/>
          </p:nvPr>
        </p:nvSpPr>
        <p:spPr>
          <a:xfrm>
            <a:off x="914508" y="4344607"/>
            <a:ext cx="5028986" cy="4113556"/>
          </a:xfrm>
          <a:noFill/>
        </p:spPr>
        <p:txBody>
          <a:bodyPr/>
          <a:lstStyle/>
          <a:p>
            <a:pPr eaLnBrk="1" hangingPunct="1"/>
            <a:endParaRPr lang="en-US" altLang="en-US" smtClean="0"/>
          </a:p>
        </p:txBody>
      </p:sp>
    </p:spTree>
    <p:extLst>
      <p:ext uri="{BB962C8B-B14F-4D97-AF65-F5344CB8AC3E}">
        <p14:creationId xmlns:p14="http://schemas.microsoft.com/office/powerpoint/2010/main" val="6106581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050"/>
          <p:cNvSpPr>
            <a:spLocks noGrp="1" noChangeArrowheads="1"/>
          </p:cNvSpPr>
          <p:nvPr>
            <p:ph type="body" idx="1"/>
          </p:nvPr>
        </p:nvSpPr>
        <p:spPr>
          <a:xfrm>
            <a:off x="1066802" y="4729165"/>
            <a:ext cx="4662488" cy="4795837"/>
          </a:xfrm>
          <a:noFill/>
        </p:spPr>
        <p:txBody>
          <a:bodyPr/>
          <a:lstStyle/>
          <a:p>
            <a:endParaRPr lang="en-US" altLang="en-US" smtClean="0"/>
          </a:p>
        </p:txBody>
      </p:sp>
      <p:sp>
        <p:nvSpPr>
          <p:cNvPr id="75779" name="Rectangle 2051"/>
          <p:cNvSpPr>
            <a:spLocks noGrp="1" noRot="1" noChangeAspect="1" noChangeArrowheads="1" noTextEdit="1"/>
          </p:cNvSpPr>
          <p:nvPr>
            <p:ph type="sldImg"/>
          </p:nvPr>
        </p:nvSpPr>
        <p:spPr>
          <a:xfrm>
            <a:off x="920750" y="744538"/>
            <a:ext cx="4959350" cy="3719512"/>
          </a:xfrm>
          <a:ln cap="flat"/>
        </p:spPr>
      </p:sp>
    </p:spTree>
    <p:extLst>
      <p:ext uri="{BB962C8B-B14F-4D97-AF65-F5344CB8AC3E}">
        <p14:creationId xmlns:p14="http://schemas.microsoft.com/office/powerpoint/2010/main" val="24897444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pPr>
              <a:defRPr/>
            </a:pPr>
            <a:fld id="{D672B867-4478-4AEE-AE61-DBF557FB6762}" type="slidenum">
              <a:rPr lang="en-US" smtClean="0">
                <a:solidFill>
                  <a:prstClr val="black"/>
                </a:solidFill>
              </a:rPr>
              <a:pPr>
                <a:defRPr/>
              </a:pPr>
              <a:t>65</a:t>
            </a:fld>
            <a:endParaRPr lang="en-US">
              <a:solidFill>
                <a:prstClr val="black"/>
              </a:solidFill>
            </a:endParaRPr>
          </a:p>
        </p:txBody>
      </p:sp>
    </p:spTree>
    <p:extLst>
      <p:ext uri="{BB962C8B-B14F-4D97-AF65-F5344CB8AC3E}">
        <p14:creationId xmlns:p14="http://schemas.microsoft.com/office/powerpoint/2010/main" val="601696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744445-D401-4793-AE39-0C75F1B11C8F}" type="slidenum">
              <a:rPr lang="en-US" smtClean="0"/>
              <a:t>67</a:t>
            </a:fld>
            <a:endParaRPr lang="en-US"/>
          </a:p>
        </p:txBody>
      </p:sp>
    </p:spTree>
    <p:extLst>
      <p:ext uri="{BB962C8B-B14F-4D97-AF65-F5344CB8AC3E}">
        <p14:creationId xmlns:p14="http://schemas.microsoft.com/office/powerpoint/2010/main" val="16109769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smtClean="0">
              <a:ea typeface="ＭＳ Ｐゴシック" panose="020B0600070205080204" pitchFamily="34" charset="-128"/>
            </a:endParaRPr>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50000"/>
              </a:spcBef>
            </a:pPr>
            <a:fld id="{D2B157EE-A434-4190-9365-937A1DB3212F}" type="slidenum">
              <a:rPr lang="en-US" altLang="en-US">
                <a:latin typeface="Arial" panose="020B0604020202020204" pitchFamily="34" charset="0"/>
                <a:cs typeface="Arial" panose="020B0604020202020204" pitchFamily="34" charset="0"/>
              </a:rPr>
              <a:pPr>
                <a:spcBef>
                  <a:spcPct val="50000"/>
                </a:spcBef>
              </a:pPr>
              <a:t>68</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27060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50000"/>
              </a:spcBef>
            </a:pPr>
            <a:fld id="{8F0E0790-A10A-4034-8A26-4AA38A6EB2DB}" type="slidenum">
              <a:rPr lang="en-US" altLang="en-US">
                <a:latin typeface="Arial" panose="020B0604020202020204" pitchFamily="34" charset="0"/>
                <a:cs typeface="Arial" panose="020B0604020202020204" pitchFamily="34" charset="0"/>
              </a:rPr>
              <a:pPr>
                <a:spcBef>
                  <a:spcPct val="50000"/>
                </a:spcBef>
              </a:pPr>
              <a:t>69</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8727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0" indent="0">
              <a:buFont typeface="Arial" panose="020B0604020202020204" pitchFamily="34" charset="0"/>
              <a:buNone/>
              <a:defRPr/>
            </a:pPr>
            <a:endParaRPr lang="en-US" altLang="en-US" sz="1100" dirty="0" smtClean="0">
              <a:latin typeface="Arial" pitchFamily="34" charset="0"/>
              <a:ea typeface="ＭＳ Ｐゴシック" charset="0"/>
              <a:cs typeface="Arial" pitchFamily="34" charset="0"/>
            </a:endParaRPr>
          </a:p>
        </p:txBody>
      </p:sp>
      <p:sp>
        <p:nvSpPr>
          <p:cNvPr id="36868"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1600">
                <a:solidFill>
                  <a:schemeClr val="tx1"/>
                </a:solidFill>
                <a:latin typeface="Arial" pitchFamily="34" charset="0"/>
                <a:ea typeface="ＭＳ Ｐゴシック" pitchFamily="34" charset="-128"/>
              </a:defRPr>
            </a:lvl1pPr>
            <a:lvl2pPr marL="742950" indent="-285750" eaLnBrk="0" hangingPunct="0">
              <a:defRPr sz="1600">
                <a:solidFill>
                  <a:schemeClr val="tx1"/>
                </a:solidFill>
                <a:latin typeface="Arial" pitchFamily="34" charset="0"/>
                <a:ea typeface="ＭＳ Ｐゴシック" pitchFamily="34" charset="-128"/>
              </a:defRPr>
            </a:lvl2pPr>
            <a:lvl3pPr marL="1143000" indent="-228600" eaLnBrk="0" hangingPunct="0">
              <a:defRPr sz="1600">
                <a:solidFill>
                  <a:schemeClr val="tx1"/>
                </a:solidFill>
                <a:latin typeface="Arial" pitchFamily="34" charset="0"/>
                <a:ea typeface="ＭＳ Ｐゴシック" pitchFamily="34" charset="-128"/>
              </a:defRPr>
            </a:lvl3pPr>
            <a:lvl4pPr marL="1600200" indent="-228600" eaLnBrk="0" hangingPunct="0">
              <a:defRPr sz="1600">
                <a:solidFill>
                  <a:schemeClr val="tx1"/>
                </a:solidFill>
                <a:latin typeface="Arial" pitchFamily="34" charset="0"/>
                <a:ea typeface="ＭＳ Ｐゴシック" pitchFamily="34" charset="-128"/>
              </a:defRPr>
            </a:lvl4pPr>
            <a:lvl5pPr marL="2057400" indent="-228600" eaLnBrk="0" hangingPunct="0">
              <a:defRPr sz="16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9pPr>
          </a:lstStyle>
          <a:p>
            <a:pPr eaLnBrk="1" hangingPunct="1">
              <a:defRPr/>
            </a:pPr>
            <a:fld id="{3FC2A9AF-848E-44C0-B08C-B12FE71CA536}" type="slidenum">
              <a:rPr lang="en-US" altLang="en-US" sz="1200" smtClean="0">
                <a:solidFill>
                  <a:prstClr val="black"/>
                </a:solidFill>
              </a:rPr>
              <a:pPr eaLnBrk="1" hangingPunct="1">
                <a:defRPr/>
              </a:pPr>
              <a:t>70</a:t>
            </a:fld>
            <a:endParaRPr lang="en-US" altLang="en-US" sz="1200" dirty="0" smtClean="0">
              <a:solidFill>
                <a:prstClr val="black"/>
              </a:solidFill>
            </a:endParaRPr>
          </a:p>
        </p:txBody>
      </p:sp>
    </p:spTree>
    <p:extLst>
      <p:ext uri="{BB962C8B-B14F-4D97-AF65-F5344CB8AC3E}">
        <p14:creationId xmlns:p14="http://schemas.microsoft.com/office/powerpoint/2010/main" val="8921319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EUIPO : 850 pour 1 </a:t>
            </a:r>
            <a:r>
              <a:rPr lang="en-US" dirty="0" err="1" smtClean="0"/>
              <a:t>classe</a:t>
            </a:r>
            <a:r>
              <a:rPr lang="en-US" dirty="0" smtClean="0"/>
              <a:t> / 2ème </a:t>
            </a:r>
            <a:r>
              <a:rPr lang="en-US" dirty="0" err="1" smtClean="0"/>
              <a:t>classe</a:t>
            </a:r>
            <a:r>
              <a:rPr lang="en-US" baseline="0" dirty="0" smtClean="0"/>
              <a:t> 50 Euro / 3ème </a:t>
            </a:r>
            <a:r>
              <a:rPr lang="en-US" baseline="0" dirty="0" err="1" smtClean="0"/>
              <a:t>classe</a:t>
            </a:r>
            <a:r>
              <a:rPr lang="en-US" baseline="0" dirty="0" smtClean="0"/>
              <a:t> : 150 euros par </a:t>
            </a:r>
            <a:r>
              <a:rPr lang="en-US" baseline="0" dirty="0" err="1" smtClean="0"/>
              <a:t>classe</a:t>
            </a:r>
            <a:r>
              <a:rPr lang="en-US" baseline="0" dirty="0" smtClean="0"/>
              <a:t> </a:t>
            </a:r>
            <a:r>
              <a:rPr lang="en-US" baseline="0" dirty="0" err="1" smtClean="0"/>
              <a:t>en</a:t>
            </a:r>
            <a:r>
              <a:rPr lang="en-US" baseline="0" dirty="0" smtClean="0"/>
              <a:t> plus DONC 3 classes : 1050 euros</a:t>
            </a:r>
          </a:p>
          <a:p>
            <a:r>
              <a:rPr lang="en-US" baseline="0" dirty="0" smtClean="0"/>
              <a:t>JPO 3.400 Y + 8600 Y per class</a:t>
            </a:r>
          </a:p>
          <a:p>
            <a:r>
              <a:rPr lang="en-US" baseline="0" dirty="0" smtClean="0"/>
              <a:t>Emolument INPI 62 euros</a:t>
            </a:r>
          </a:p>
          <a:p>
            <a:r>
              <a:rPr lang="en-US" baseline="0" dirty="0" smtClean="0"/>
              <a:t>China : 300 Yuan par </a:t>
            </a:r>
            <a:r>
              <a:rPr lang="en-US" baseline="0" dirty="0" err="1" smtClean="0"/>
              <a:t>classe</a:t>
            </a:r>
            <a:endParaRPr lang="en-US" baseline="0" dirty="0" smtClean="0"/>
          </a:p>
          <a:p>
            <a:r>
              <a:rPr lang="en-US" baseline="0" dirty="0" err="1" smtClean="0"/>
              <a:t>Russie</a:t>
            </a:r>
            <a:r>
              <a:rPr lang="en-US" baseline="0" dirty="0" smtClean="0"/>
              <a:t>: 34914 </a:t>
            </a:r>
            <a:r>
              <a:rPr lang="en-US" baseline="0" dirty="0" err="1" smtClean="0"/>
              <a:t>roubles</a:t>
            </a:r>
            <a:endParaRPr lang="en-US" dirty="0"/>
          </a:p>
        </p:txBody>
      </p:sp>
      <p:sp>
        <p:nvSpPr>
          <p:cNvPr id="4" name="Slide Number Placeholder 3"/>
          <p:cNvSpPr>
            <a:spLocks noGrp="1"/>
          </p:cNvSpPr>
          <p:nvPr>
            <p:ph type="sldNum" sz="quarter" idx="10"/>
          </p:nvPr>
        </p:nvSpPr>
        <p:spPr/>
        <p:txBody>
          <a:bodyPr/>
          <a:lstStyle/>
          <a:p>
            <a:fld id="{F3744445-D401-4793-AE39-0C75F1B11C8F}" type="slidenum">
              <a:rPr lang="en-US" smtClean="0"/>
              <a:t>71</a:t>
            </a:fld>
            <a:endParaRPr lang="en-US"/>
          </a:p>
        </p:txBody>
      </p:sp>
    </p:spTree>
    <p:extLst>
      <p:ext uri="{BB962C8B-B14F-4D97-AF65-F5344CB8AC3E}">
        <p14:creationId xmlns:p14="http://schemas.microsoft.com/office/powerpoint/2010/main" val="31748712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BASE DE DONNEES</a:t>
            </a:r>
            <a:r>
              <a:rPr lang="en-US" b="1" baseline="0" dirty="0" smtClean="0"/>
              <a:t> MONDIALES SUR LES MARQUES </a:t>
            </a:r>
            <a:r>
              <a:rPr lang="en-US" baseline="0" dirty="0" smtClean="0"/>
              <a:t>: </a:t>
            </a:r>
            <a:r>
              <a:rPr lang="fr-CH" sz="1200" b="0" kern="1200" baseline="0" noProof="0" dirty="0" smtClean="0">
                <a:solidFill>
                  <a:schemeClr val="tx1"/>
                </a:solidFill>
                <a:effectLst/>
                <a:latin typeface="+mn-lt"/>
                <a:ea typeface="+mn-ea"/>
                <a:cs typeface="+mn-cs"/>
              </a:rPr>
              <a:t>effectuer des recherches sur les marques sur la base d’un texte ou d’une image à partir de sources nationales ou internationales, incluant les marques, appellations d’origine et emblèmes officiels</a:t>
            </a:r>
          </a:p>
          <a:p>
            <a:pPr marL="0" marR="0" indent="0" algn="l" defTabSz="914400" rtl="0" eaLnBrk="1" fontAlgn="auto" latinLnBrk="0" hangingPunct="1">
              <a:lnSpc>
                <a:spcPct val="100000"/>
              </a:lnSpc>
              <a:spcBef>
                <a:spcPts val="0"/>
              </a:spcBef>
              <a:spcAft>
                <a:spcPts val="0"/>
              </a:spcAft>
              <a:buClrTx/>
              <a:buSzTx/>
              <a:buFontTx/>
              <a:buNone/>
              <a:tabLst/>
              <a:defRPr/>
            </a:pPr>
            <a:endParaRPr lang="fr-CH" sz="1200" b="0" kern="1200" baseline="0" noProof="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CH" sz="1200" b="1" kern="1200" baseline="0" noProof="0" dirty="0" smtClean="0">
                <a:solidFill>
                  <a:schemeClr val="tx1"/>
                </a:solidFill>
                <a:effectLst/>
                <a:latin typeface="+mn-lt"/>
                <a:ea typeface="+mn-ea"/>
                <a:cs typeface="+mn-cs"/>
              </a:rPr>
              <a:t>GESTIONNAIRE DES PRODUITS ET SERVIVES DE MADRID</a:t>
            </a:r>
            <a:r>
              <a:rPr lang="fr-CH" sz="1200" b="0" kern="1200" baseline="0" noProof="0" dirty="0" smtClean="0">
                <a:solidFill>
                  <a:schemeClr val="tx1"/>
                </a:solidFill>
                <a:effectLst/>
                <a:latin typeface="+mn-lt"/>
                <a:ea typeface="+mn-ea"/>
                <a:cs typeface="+mn-cs"/>
              </a:rPr>
              <a:t>:  désignations c</a:t>
            </a:r>
            <a:r>
              <a:rPr lang="fr-CH" sz="1200" b="0" kern="1200" noProof="0" dirty="0" smtClean="0">
                <a:solidFill>
                  <a:schemeClr val="tx1"/>
                </a:solidFill>
                <a:effectLst/>
                <a:latin typeface="+mn-lt"/>
                <a:ea typeface="+mn-ea"/>
                <a:cs typeface="+mn-cs"/>
              </a:rPr>
              <a:t>orrectes des produits et services et traduction </a:t>
            </a:r>
          </a:p>
          <a:p>
            <a:pPr marL="0" marR="0" indent="0" algn="l" defTabSz="914400" rtl="0" eaLnBrk="1" fontAlgn="auto" latinLnBrk="0" hangingPunct="1">
              <a:lnSpc>
                <a:spcPct val="100000"/>
              </a:lnSpc>
              <a:spcBef>
                <a:spcPts val="0"/>
              </a:spcBef>
              <a:spcAft>
                <a:spcPts val="0"/>
              </a:spcAft>
              <a:buClrTx/>
              <a:buSzTx/>
              <a:buFontTx/>
              <a:buNone/>
              <a:tabLst/>
              <a:defRPr/>
            </a:pPr>
            <a:endParaRPr lang="fr-CH" sz="1200" b="0" kern="1200" noProof="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CH" sz="1200" b="1" kern="1200" noProof="0" dirty="0" smtClean="0">
                <a:solidFill>
                  <a:schemeClr val="tx1"/>
                </a:solidFill>
                <a:effectLst/>
                <a:latin typeface="+mn-lt"/>
                <a:ea typeface="+mn-ea"/>
                <a:cs typeface="+mn-cs"/>
              </a:rPr>
              <a:t>BASE</a:t>
            </a:r>
            <a:r>
              <a:rPr lang="fr-CH" sz="1200" b="1" kern="1200" baseline="0" noProof="0" dirty="0" smtClean="0">
                <a:solidFill>
                  <a:schemeClr val="tx1"/>
                </a:solidFill>
                <a:effectLst/>
                <a:latin typeface="+mn-lt"/>
                <a:ea typeface="+mn-ea"/>
                <a:cs typeface="+mn-cs"/>
              </a:rPr>
              <a:t> DE DONNEES SUR LE PROFIL DES ETATS MEMBRES </a:t>
            </a:r>
            <a:r>
              <a:rPr lang="fr-CH" sz="1200" b="0" kern="1200" baseline="0" noProof="0" dirty="0" smtClean="0">
                <a:solidFill>
                  <a:schemeClr val="tx1"/>
                </a:solidFill>
                <a:effectLst/>
                <a:latin typeface="+mn-lt"/>
                <a:ea typeface="+mn-ea"/>
                <a:cs typeface="+mn-cs"/>
              </a:rPr>
              <a:t>: exemple:  mode de dépôt de la demande internationale, langue de dépôt acceptée, taxes, examen (durée)</a:t>
            </a:r>
          </a:p>
          <a:p>
            <a:pPr marL="0" marR="0" indent="0" algn="l" defTabSz="914400" rtl="0" eaLnBrk="1" fontAlgn="auto" latinLnBrk="0" hangingPunct="1">
              <a:lnSpc>
                <a:spcPct val="100000"/>
              </a:lnSpc>
              <a:spcBef>
                <a:spcPts val="0"/>
              </a:spcBef>
              <a:spcAft>
                <a:spcPts val="0"/>
              </a:spcAft>
              <a:buClrTx/>
              <a:buSzTx/>
              <a:buFontTx/>
              <a:buNone/>
              <a:tabLst/>
              <a:defRPr/>
            </a:pPr>
            <a:endParaRPr lang="fr-CH" sz="1200" b="0" kern="1200" baseline="0" noProof="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CH" sz="1200" b="1" kern="1200" baseline="0" noProof="0" dirty="0" smtClean="0">
                <a:solidFill>
                  <a:schemeClr val="tx1"/>
                </a:solidFill>
                <a:effectLst/>
                <a:latin typeface="+mn-lt"/>
                <a:ea typeface="+mn-ea"/>
                <a:cs typeface="+mn-cs"/>
              </a:rPr>
              <a:t>CALCULATEUR DE TAXES</a:t>
            </a:r>
            <a:r>
              <a:rPr lang="fr-CH" sz="1200" b="0" kern="1200" baseline="0" noProof="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fr-CH" sz="1200" b="0" kern="1200" baseline="0" noProof="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CH" sz="1200" b="1" kern="1200" baseline="0" noProof="0" dirty="0" smtClean="0">
                <a:solidFill>
                  <a:schemeClr val="tx1"/>
                </a:solidFill>
                <a:effectLst/>
                <a:latin typeface="+mn-lt"/>
                <a:ea typeface="+mn-ea"/>
                <a:cs typeface="+mn-cs"/>
              </a:rPr>
              <a:t>MADRID MONITOR (depuis mai 2017)</a:t>
            </a:r>
            <a:r>
              <a:rPr lang="fr-CH" sz="1200" b="0" kern="1200" baseline="0" noProof="0" dirty="0" smtClean="0">
                <a:solidFill>
                  <a:schemeClr val="tx1"/>
                </a:solidFill>
                <a:effectLst/>
                <a:latin typeface="+mn-lt"/>
                <a:ea typeface="+mn-ea"/>
                <a:cs typeface="+mn-cs"/>
              </a:rPr>
              <a:t>: cet outil permet de suivre une demande internationale ou enregistrement à tout moment : marque actives, en attente, inactives. </a:t>
            </a:r>
          </a:p>
          <a:p>
            <a:pPr marL="0" marR="0" indent="0" algn="l" defTabSz="914400" rtl="0" eaLnBrk="1" fontAlgn="auto" latinLnBrk="0" hangingPunct="1">
              <a:lnSpc>
                <a:spcPct val="100000"/>
              </a:lnSpc>
              <a:spcBef>
                <a:spcPts val="0"/>
              </a:spcBef>
              <a:spcAft>
                <a:spcPts val="0"/>
              </a:spcAft>
              <a:buClrTx/>
              <a:buSzTx/>
              <a:buFontTx/>
              <a:buNone/>
              <a:tabLst/>
              <a:defRPr/>
            </a:pPr>
            <a:endParaRPr lang="fr-CH" sz="1200" b="0" kern="1200" baseline="0" noProof="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CH" sz="1200" b="1" kern="1200" baseline="0" noProof="0" dirty="0" smtClean="0">
                <a:solidFill>
                  <a:schemeClr val="tx1"/>
                </a:solidFill>
                <a:effectLst/>
                <a:latin typeface="+mn-lt"/>
                <a:ea typeface="+mn-ea"/>
                <a:cs typeface="+mn-cs"/>
              </a:rPr>
              <a:t>MADRID PORTFOLIO MANAGER</a:t>
            </a:r>
            <a:r>
              <a:rPr lang="fr-CH" sz="1200" b="0" kern="1200" baseline="0" noProof="0" dirty="0" smtClean="0">
                <a:solidFill>
                  <a:schemeClr val="tx1"/>
                </a:solidFill>
                <a:effectLst/>
                <a:latin typeface="+mn-lt"/>
                <a:ea typeface="+mn-ea"/>
                <a:cs typeface="+mn-cs"/>
              </a:rPr>
              <a:t>:  il faut créer un compte pour l’utiliser et pour pouvoir accéder </a:t>
            </a:r>
            <a:r>
              <a:rPr lang="fr-CH" sz="1200" noProof="0" dirty="0" smtClean="0"/>
              <a:t>aux documents relatifs aux enregistrements (notifications du BI),</a:t>
            </a:r>
            <a:r>
              <a:rPr lang="fr-CH" sz="1200" baseline="0" noProof="0" dirty="0" smtClean="0"/>
              <a:t> télécharger les demandes d’inscription, effectuer des paiements</a:t>
            </a:r>
          </a:p>
          <a:p>
            <a:pPr marL="0" marR="0" indent="0" algn="l" defTabSz="914400" rtl="0" eaLnBrk="1" fontAlgn="auto" latinLnBrk="0" hangingPunct="1">
              <a:lnSpc>
                <a:spcPct val="100000"/>
              </a:lnSpc>
              <a:spcBef>
                <a:spcPts val="0"/>
              </a:spcBef>
              <a:spcAft>
                <a:spcPts val="0"/>
              </a:spcAft>
              <a:buClrTx/>
              <a:buSzTx/>
              <a:buFontTx/>
              <a:buNone/>
              <a:tabLst/>
              <a:defRPr/>
            </a:pPr>
            <a:endParaRPr lang="fr-CH" sz="1200" baseline="0"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CH" sz="1200" b="1" baseline="0" noProof="0" dirty="0" smtClean="0"/>
              <a:t>E-DESIGNATION POSTERIEURE</a:t>
            </a:r>
          </a:p>
          <a:p>
            <a:pPr marL="0" marR="0" indent="0" algn="l" defTabSz="914400" rtl="0" eaLnBrk="1" fontAlgn="auto" latinLnBrk="0" hangingPunct="1">
              <a:lnSpc>
                <a:spcPct val="100000"/>
              </a:lnSpc>
              <a:spcBef>
                <a:spcPts val="0"/>
              </a:spcBef>
              <a:spcAft>
                <a:spcPts val="0"/>
              </a:spcAft>
              <a:buClrTx/>
              <a:buSzTx/>
              <a:buFontTx/>
              <a:buNone/>
              <a:tabLst/>
              <a:defRPr/>
            </a:pPr>
            <a:endParaRPr lang="fr-CH" sz="1200" baseline="0"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CH" sz="1200" b="1" baseline="0" noProof="0" dirty="0" smtClean="0"/>
              <a:t>RENOUVELLEMENT ELECTRONIQUE</a:t>
            </a:r>
          </a:p>
          <a:p>
            <a:pPr marL="0" marR="0" indent="0" algn="l" defTabSz="914400" rtl="0" eaLnBrk="1" fontAlgn="auto" latinLnBrk="0" hangingPunct="1">
              <a:lnSpc>
                <a:spcPct val="100000"/>
              </a:lnSpc>
              <a:spcBef>
                <a:spcPts val="0"/>
              </a:spcBef>
              <a:spcAft>
                <a:spcPts val="0"/>
              </a:spcAft>
              <a:buClrTx/>
              <a:buSzTx/>
              <a:buFontTx/>
              <a:buNone/>
              <a:tabLst/>
              <a:defRPr/>
            </a:pPr>
            <a:endParaRPr lang="fr-CH" sz="1200" baseline="0"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CH" sz="1200" b="1" baseline="0" noProof="0" dirty="0" smtClean="0"/>
              <a:t>PAIEMENT ELECTRONIQUE</a:t>
            </a:r>
          </a:p>
          <a:p>
            <a:pPr marL="0" marR="0" indent="0" algn="l" defTabSz="914400" rtl="0" eaLnBrk="1" fontAlgn="auto" latinLnBrk="0" hangingPunct="1">
              <a:lnSpc>
                <a:spcPct val="100000"/>
              </a:lnSpc>
              <a:spcBef>
                <a:spcPts val="0"/>
              </a:spcBef>
              <a:spcAft>
                <a:spcPts val="0"/>
              </a:spcAft>
              <a:buClrTx/>
              <a:buSzTx/>
              <a:buFontTx/>
              <a:buNone/>
              <a:tabLst/>
              <a:defRPr/>
            </a:pPr>
            <a:endParaRPr lang="fr-CH" sz="1200" baseline="0"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CH" sz="1200" b="1" baseline="0" noProof="0" dirty="0" smtClean="0"/>
              <a:t>FORMULAIRES</a:t>
            </a:r>
          </a:p>
          <a:p>
            <a:pPr marL="0" marR="0" indent="0" algn="l" defTabSz="914400" rtl="0" eaLnBrk="1" fontAlgn="auto" latinLnBrk="0" hangingPunct="1">
              <a:lnSpc>
                <a:spcPct val="100000"/>
              </a:lnSpc>
              <a:spcBef>
                <a:spcPts val="0"/>
              </a:spcBef>
              <a:spcAft>
                <a:spcPts val="0"/>
              </a:spcAft>
              <a:buClrTx/>
              <a:buSzTx/>
              <a:buFontTx/>
              <a:buNone/>
              <a:tabLst/>
              <a:defRPr/>
            </a:pPr>
            <a:endParaRPr lang="fr-CH" sz="1200" b="1" baseline="0"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CH" sz="1200" b="1" baseline="0" noProof="0" dirty="0" smtClean="0"/>
              <a:t>GESTION : </a:t>
            </a:r>
            <a:r>
              <a:rPr lang="fr-CH" sz="1200" b="0" baseline="0" noProof="0" dirty="0" smtClean="0"/>
              <a:t>modification de l’adresse du titulaire, changement de mandataire, limitation, renonciation, licences</a:t>
            </a:r>
            <a:endParaRPr lang="fr-CH" sz="1200" b="0" noProof="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fr-CH" sz="1200" b="0" kern="1200" noProof="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CH" sz="1200" b="0" kern="1200" baseline="0" noProof="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CH" sz="1200" b="0" kern="1200" baseline="0" noProof="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3744445-D401-4793-AE39-0C75F1B11C8F}" type="slidenum">
              <a:rPr lang="en-US" smtClean="0"/>
              <a:t>72</a:t>
            </a:fld>
            <a:endParaRPr lang="en-US"/>
          </a:p>
        </p:txBody>
      </p:sp>
    </p:spTree>
    <p:extLst>
      <p:ext uri="{BB962C8B-B14F-4D97-AF65-F5344CB8AC3E}">
        <p14:creationId xmlns:p14="http://schemas.microsoft.com/office/powerpoint/2010/main" val="12161540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D672B867-4478-4AEE-AE61-DBF557FB6762}" type="slidenum">
              <a:rPr lang="en-US" smtClean="0">
                <a:solidFill>
                  <a:prstClr val="black"/>
                </a:solidFill>
              </a:rPr>
              <a:pPr>
                <a:defRPr/>
              </a:pPr>
              <a:t>74</a:t>
            </a:fld>
            <a:endParaRPr lang="en-US">
              <a:solidFill>
                <a:prstClr val="black"/>
              </a:solidFill>
            </a:endParaRPr>
          </a:p>
        </p:txBody>
      </p:sp>
    </p:spTree>
    <p:extLst>
      <p:ext uri="{BB962C8B-B14F-4D97-AF65-F5344CB8AC3E}">
        <p14:creationId xmlns:p14="http://schemas.microsoft.com/office/powerpoint/2010/main" val="20018435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050"/>
          <p:cNvSpPr>
            <a:spLocks noGrp="1" noChangeArrowheads="1"/>
          </p:cNvSpPr>
          <p:nvPr>
            <p:ph type="body" idx="1"/>
          </p:nvPr>
        </p:nvSpPr>
        <p:spPr>
          <a:xfrm>
            <a:off x="1066802" y="4729165"/>
            <a:ext cx="4662488" cy="4795837"/>
          </a:xfrm>
          <a:noFill/>
        </p:spPr>
        <p:txBody>
          <a:bodyPr/>
          <a:lstStyle/>
          <a:p>
            <a:endParaRPr lang="en-US" altLang="en-US" smtClean="0"/>
          </a:p>
        </p:txBody>
      </p:sp>
      <p:sp>
        <p:nvSpPr>
          <p:cNvPr id="31747" name="Rectangle 2051"/>
          <p:cNvSpPr>
            <a:spLocks noGrp="1" noRot="1" noChangeAspect="1" noChangeArrowheads="1" noTextEdit="1"/>
          </p:cNvSpPr>
          <p:nvPr>
            <p:ph type="sldImg"/>
          </p:nvPr>
        </p:nvSpPr>
        <p:spPr>
          <a:xfrm>
            <a:off x="920750" y="744538"/>
            <a:ext cx="4959350" cy="3719512"/>
          </a:xfrm>
          <a:ln cap="flat"/>
        </p:spPr>
      </p:sp>
    </p:spTree>
    <p:extLst>
      <p:ext uri="{BB962C8B-B14F-4D97-AF65-F5344CB8AC3E}">
        <p14:creationId xmlns:p14="http://schemas.microsoft.com/office/powerpoint/2010/main" val="41732305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A84FE9B-D5D4-4B76-87EA-A08EA8B20C62}" type="slidenum">
              <a:rPr lang="en-US" smtClean="0"/>
              <a:pPr>
                <a:defRPr/>
              </a:pPr>
              <a:t>4</a:t>
            </a:fld>
            <a:endParaRPr lang="en-US"/>
          </a:p>
        </p:txBody>
      </p:sp>
    </p:spTree>
    <p:extLst>
      <p:ext uri="{BB962C8B-B14F-4D97-AF65-F5344CB8AC3E}">
        <p14:creationId xmlns:p14="http://schemas.microsoft.com/office/powerpoint/2010/main" val="18477875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744445-D401-4793-AE39-0C75F1B11C8F}" type="slidenum">
              <a:rPr lang="en-US" smtClean="0"/>
              <a:t>83</a:t>
            </a:fld>
            <a:endParaRPr lang="en-US"/>
          </a:p>
        </p:txBody>
      </p:sp>
    </p:spTree>
    <p:extLst>
      <p:ext uri="{BB962C8B-B14F-4D97-AF65-F5344CB8AC3E}">
        <p14:creationId xmlns:p14="http://schemas.microsoft.com/office/powerpoint/2010/main" val="24081309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Nouvelle bases de </a:t>
            </a:r>
            <a:r>
              <a:rPr lang="en-US" dirty="0" err="1" smtClean="0"/>
              <a:t>données</a:t>
            </a:r>
            <a:r>
              <a:rPr lang="en-US" dirty="0" smtClean="0"/>
              <a:t> Hague Express</a:t>
            </a:r>
            <a:r>
              <a:rPr lang="en-US" baseline="0" dirty="0" smtClean="0"/>
              <a:t> </a:t>
            </a:r>
            <a:r>
              <a:rPr lang="en-US" baseline="0" dirty="0" err="1" smtClean="0"/>
              <a:t>depuis</a:t>
            </a:r>
            <a:r>
              <a:rPr lang="en-US" baseline="0" dirty="0" smtClean="0"/>
              <a:t> </a:t>
            </a:r>
            <a:r>
              <a:rPr lang="en-US" baseline="0" dirty="0" err="1" smtClean="0"/>
              <a:t>janvier</a:t>
            </a:r>
            <a:r>
              <a:rPr lang="en-US" baseline="0" dirty="0" smtClean="0"/>
              <a:t> 2015</a:t>
            </a:r>
            <a:endParaRPr lang="en-US" dirty="0" smtClean="0"/>
          </a:p>
          <a:p>
            <a:r>
              <a:rPr lang="en-US" dirty="0" smtClean="0"/>
              <a:t>Nouvelle</a:t>
            </a:r>
            <a:r>
              <a:rPr lang="en-US" baseline="0" dirty="0" smtClean="0"/>
              <a:t> base de </a:t>
            </a:r>
            <a:r>
              <a:rPr lang="en-US" baseline="0" dirty="0" err="1" smtClean="0"/>
              <a:t>données</a:t>
            </a:r>
            <a:r>
              <a:rPr lang="en-US" baseline="0" dirty="0" smtClean="0"/>
              <a:t> </a:t>
            </a:r>
            <a:r>
              <a:rPr lang="en-US" baseline="0" dirty="0" err="1" smtClean="0"/>
              <a:t>mondiale</a:t>
            </a:r>
            <a:r>
              <a:rPr lang="en-US" baseline="0" dirty="0" smtClean="0"/>
              <a:t> </a:t>
            </a:r>
            <a:r>
              <a:rPr lang="en-US" baseline="0" dirty="0" err="1" smtClean="0"/>
              <a:t>depuis</a:t>
            </a:r>
            <a:r>
              <a:rPr lang="en-US" baseline="0" dirty="0" smtClean="0"/>
              <a:t> </a:t>
            </a:r>
            <a:r>
              <a:rPr lang="en-US" baseline="0" dirty="0" err="1" smtClean="0"/>
              <a:t>janvier</a:t>
            </a:r>
            <a:r>
              <a:rPr lang="en-US" baseline="0" dirty="0" smtClean="0"/>
              <a:t> 2015</a:t>
            </a:r>
            <a:endParaRPr lang="en-US" dirty="0"/>
          </a:p>
        </p:txBody>
      </p:sp>
      <p:sp>
        <p:nvSpPr>
          <p:cNvPr id="4" name="Slide Number Placeholder 3"/>
          <p:cNvSpPr>
            <a:spLocks noGrp="1"/>
          </p:cNvSpPr>
          <p:nvPr>
            <p:ph type="sldNum" sz="quarter" idx="10"/>
          </p:nvPr>
        </p:nvSpPr>
        <p:spPr/>
        <p:txBody>
          <a:bodyPr/>
          <a:lstStyle/>
          <a:p>
            <a:fld id="{F3744445-D401-4793-AE39-0C75F1B11C8F}" type="slidenum">
              <a:rPr lang="en-US" smtClean="0"/>
              <a:t>84</a:t>
            </a:fld>
            <a:endParaRPr lang="en-US"/>
          </a:p>
        </p:txBody>
      </p:sp>
    </p:spTree>
    <p:extLst>
      <p:ext uri="{BB962C8B-B14F-4D97-AF65-F5344CB8AC3E}">
        <p14:creationId xmlns:p14="http://schemas.microsoft.com/office/powerpoint/2010/main" val="38358870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744445-D401-4793-AE39-0C75F1B11C8F}" type="slidenum">
              <a:rPr lang="en-US" smtClean="0"/>
              <a:t>85</a:t>
            </a:fld>
            <a:endParaRPr lang="en-US"/>
          </a:p>
        </p:txBody>
      </p:sp>
    </p:spTree>
    <p:extLst>
      <p:ext uri="{BB962C8B-B14F-4D97-AF65-F5344CB8AC3E}">
        <p14:creationId xmlns:p14="http://schemas.microsoft.com/office/powerpoint/2010/main" val="20970178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E-filing Portfolio : </a:t>
            </a:r>
            <a:r>
              <a:rPr lang="en-US" dirty="0" err="1" smtClean="0"/>
              <a:t>il</a:t>
            </a:r>
            <a:r>
              <a:rPr lang="en-US" dirty="0" smtClean="0"/>
              <a:t> </a:t>
            </a:r>
            <a:r>
              <a:rPr lang="en-US" dirty="0" err="1" smtClean="0"/>
              <a:t>faut</a:t>
            </a:r>
            <a:r>
              <a:rPr lang="en-US" dirty="0" smtClean="0"/>
              <a:t> </a:t>
            </a:r>
            <a:r>
              <a:rPr lang="en-US" dirty="0" err="1" smtClean="0"/>
              <a:t>créer</a:t>
            </a:r>
            <a:r>
              <a:rPr lang="en-US" baseline="0" dirty="0" smtClean="0"/>
              <a:t> un </a:t>
            </a:r>
            <a:r>
              <a:rPr lang="en-US" baseline="0" dirty="0" err="1" smtClean="0"/>
              <a:t>compte</a:t>
            </a:r>
            <a:r>
              <a:rPr lang="en-US" baseline="0" dirty="0" smtClean="0"/>
              <a:t> </a:t>
            </a:r>
            <a:r>
              <a:rPr lang="en-US" baseline="0" dirty="0" err="1" smtClean="0"/>
              <a:t>utilisateur</a:t>
            </a:r>
            <a:r>
              <a:rPr lang="en-US" baseline="0" dirty="0" smtClean="0"/>
              <a: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altLang="en-US" sz="1200" noProof="0" dirty="0" smtClean="0">
                <a:solidFill>
                  <a:srgbClr val="000000"/>
                </a:solidFill>
              </a:rPr>
              <a:t>téléchargement</a:t>
            </a:r>
            <a:r>
              <a:rPr lang="fr-CH" altLang="en-US" sz="1200" baseline="0" noProof="0" dirty="0" smtClean="0">
                <a:solidFill>
                  <a:srgbClr val="000000"/>
                </a:solidFill>
              </a:rPr>
              <a:t> </a:t>
            </a:r>
            <a:r>
              <a:rPr lang="fr-CH" altLang="en-US" sz="1200" noProof="0" dirty="0" smtClean="0">
                <a:solidFill>
                  <a:srgbClr val="000000"/>
                </a:solidFill>
              </a:rPr>
              <a:t>facilité des reproductions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altLang="en-US" sz="1200" noProof="0" dirty="0" smtClean="0">
                <a:solidFill>
                  <a:srgbClr val="000000"/>
                </a:solidFill>
              </a:rPr>
              <a:t>vérification de certaines formalités en temps réel</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sz="1200" noProof="0" dirty="0" smtClean="0">
                <a:solidFill>
                  <a:srgbClr val="000000"/>
                </a:solidFill>
              </a:rPr>
              <a:t>calculateur de taxes</a:t>
            </a:r>
            <a:r>
              <a:rPr lang="fr-CH" sz="1200" baseline="0" noProof="0" dirty="0" smtClean="0">
                <a:solidFill>
                  <a:srgbClr val="000000"/>
                </a:solidFill>
              </a:rPr>
              <a:t> intégré</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sz="1200" baseline="0" noProof="0" dirty="0" smtClean="0">
                <a:solidFill>
                  <a:srgbClr val="000000"/>
                </a:solidFill>
              </a:rPr>
              <a:t>paiement des taxes en ligne par carte de crédit</a:t>
            </a:r>
            <a:endParaRPr lang="fr-CH" sz="1200" noProof="0"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CH" altLang="en-US" sz="1200" noProof="0" dirty="0" smtClean="0">
              <a:solidFill>
                <a:srgbClr val="000000"/>
              </a:solidFill>
            </a:endParaRPr>
          </a:p>
          <a:p>
            <a:pPr marL="171450" indent="-171450">
              <a:buFont typeface="Arial" panose="020B0604020202020204" pitchFamily="34" charset="0"/>
              <a:buChar cha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F3744445-D401-4793-AE39-0C75F1B11C8F}" type="slidenum">
              <a:rPr lang="en-US" smtClean="0"/>
              <a:t>86</a:t>
            </a:fld>
            <a:endParaRPr lang="en-US"/>
          </a:p>
        </p:txBody>
      </p:sp>
    </p:spTree>
    <p:extLst>
      <p:ext uri="{BB962C8B-B14F-4D97-AF65-F5344CB8AC3E}">
        <p14:creationId xmlns:p14="http://schemas.microsoft.com/office/powerpoint/2010/main" val="11670686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r>
            <a:br>
              <a:rPr lang="en-US" dirty="0" smtClean="0"/>
            </a:br>
            <a:r>
              <a:rPr lang="en-US" sz="2200" b="1" dirty="0" err="1" smtClean="0"/>
              <a:t>Formulaire</a:t>
            </a:r>
            <a:r>
              <a:rPr lang="en-US" sz="2200" b="1" dirty="0" smtClean="0"/>
              <a:t> de contact de La </a:t>
            </a:r>
            <a:r>
              <a:rPr lang="en-US" sz="2200" b="1" dirty="0" err="1" smtClean="0"/>
              <a:t>Haye</a:t>
            </a:r>
            <a:r>
              <a:rPr lang="en-US" sz="2200" b="1" dirty="0" smtClean="0"/>
              <a:t>:</a:t>
            </a:r>
            <a:r>
              <a:rPr lang="en-US" sz="2200" b="1" baseline="0" dirty="0" smtClean="0"/>
              <a:t> </a:t>
            </a:r>
            <a:r>
              <a:rPr lang="en-US" sz="2200" b="0" baseline="0" dirty="0" smtClean="0"/>
              <a:t>p</a:t>
            </a:r>
            <a:r>
              <a:rPr lang="en-US" sz="2200" dirty="0" smtClean="0">
                <a:cs typeface=""/>
              </a:rPr>
              <a:t>oint de contact unique pour les </a:t>
            </a:r>
            <a:r>
              <a:rPr lang="en-US" sz="2200" dirty="0" err="1" smtClean="0">
                <a:cs typeface=""/>
              </a:rPr>
              <a:t>utilisateurs</a:t>
            </a:r>
            <a:r>
              <a:rPr lang="en-US" sz="2200" dirty="0" smtClean="0">
                <a:cs typeface=""/>
              </a:rPr>
              <a:t>, </a:t>
            </a:r>
            <a:r>
              <a:rPr lang="fr-FR" sz="2200" dirty="0" smtClean="0">
                <a:cs typeface=""/>
              </a:rPr>
              <a:t>lors des demandes de renseignements, de soumission de documents ou de demande d'un document de priorité</a:t>
            </a:r>
            <a:endParaRPr lang="en-US" sz="2200" dirty="0" smtClean="0">
              <a:cs typeface="+mn-cs"/>
            </a:endParaRPr>
          </a:p>
        </p:txBody>
      </p:sp>
      <p:sp>
        <p:nvSpPr>
          <p:cNvPr id="4" name="Slide Number Placeholder 3"/>
          <p:cNvSpPr>
            <a:spLocks noGrp="1"/>
          </p:cNvSpPr>
          <p:nvPr>
            <p:ph type="sldNum" sz="quarter" idx="10"/>
          </p:nvPr>
        </p:nvSpPr>
        <p:spPr/>
        <p:txBody>
          <a:bodyPr/>
          <a:lstStyle/>
          <a:p>
            <a:fld id="{F3744445-D401-4793-AE39-0C75F1B11C8F}" type="slidenum">
              <a:rPr lang="en-US" smtClean="0"/>
              <a:t>88</a:t>
            </a:fld>
            <a:endParaRPr lang="en-US"/>
          </a:p>
        </p:txBody>
      </p:sp>
    </p:spTree>
    <p:extLst>
      <p:ext uri="{BB962C8B-B14F-4D97-AF65-F5344CB8AC3E}">
        <p14:creationId xmlns:p14="http://schemas.microsoft.com/office/powerpoint/2010/main" val="2005146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r>
            <a:br>
              <a:rPr lang="en-US" dirty="0" smtClean="0"/>
            </a:br>
            <a:r>
              <a:rPr lang="en-US" sz="2200" b="1" dirty="0" smtClean="0"/>
              <a:t>Base de </a:t>
            </a:r>
            <a:r>
              <a:rPr lang="en-US" sz="2200" b="1" dirty="0" err="1" smtClean="0"/>
              <a:t>données</a:t>
            </a:r>
            <a:r>
              <a:rPr lang="en-US" sz="2200" b="1" dirty="0" smtClean="0"/>
              <a:t> sur le </a:t>
            </a:r>
            <a:r>
              <a:rPr lang="en-US" sz="2200" b="1" dirty="0" err="1" smtClean="0"/>
              <a:t>profil</a:t>
            </a:r>
            <a:r>
              <a:rPr lang="en-US" sz="2200" b="1" dirty="0" smtClean="0"/>
              <a:t> des </a:t>
            </a:r>
            <a:r>
              <a:rPr lang="en-US" sz="2200" b="1" dirty="0" err="1" smtClean="0"/>
              <a:t>membres</a:t>
            </a:r>
            <a:r>
              <a:rPr lang="en-US" sz="2200" b="1" dirty="0" smtClean="0"/>
              <a:t> du </a:t>
            </a:r>
            <a:r>
              <a:rPr lang="en-US" sz="2200" b="1" dirty="0" err="1" smtClean="0"/>
              <a:t>système</a:t>
            </a:r>
            <a:r>
              <a:rPr lang="en-US" sz="2200" b="1" dirty="0" smtClean="0"/>
              <a:t> La </a:t>
            </a:r>
            <a:r>
              <a:rPr lang="en-US" sz="2200" b="1" dirty="0" err="1" smtClean="0"/>
              <a:t>Haye</a:t>
            </a:r>
            <a:r>
              <a:rPr lang="en-US" sz="2200" b="1" dirty="0" smtClean="0"/>
              <a:t>:</a:t>
            </a:r>
          </a:p>
          <a:p>
            <a:pPr marL="457200" indent="-457200">
              <a:buAutoNum type="arabicPeriod"/>
            </a:pPr>
            <a:r>
              <a:rPr lang="fr-FR" sz="2200" dirty="0" smtClean="0"/>
              <a:t>Compilation de données</a:t>
            </a:r>
          </a:p>
          <a:p>
            <a:pPr marL="457200" indent="-457200">
              <a:buAutoNum type="arabicPeriod"/>
            </a:pPr>
            <a:r>
              <a:rPr lang="fr-FR" sz="2200" dirty="0" smtClean="0"/>
              <a:t>Outil de recherche</a:t>
            </a:r>
            <a:endParaRPr lang="fr-CH" dirty="0" smtClean="0"/>
          </a:p>
        </p:txBody>
      </p:sp>
      <p:sp>
        <p:nvSpPr>
          <p:cNvPr id="4" name="Slide Number Placeholder 3"/>
          <p:cNvSpPr>
            <a:spLocks noGrp="1"/>
          </p:cNvSpPr>
          <p:nvPr>
            <p:ph type="sldNum" sz="quarter" idx="10"/>
          </p:nvPr>
        </p:nvSpPr>
        <p:spPr/>
        <p:txBody>
          <a:bodyPr/>
          <a:lstStyle/>
          <a:p>
            <a:fld id="{F3744445-D401-4793-AE39-0C75F1B11C8F}" type="slidenum">
              <a:rPr lang="en-US" smtClean="0"/>
              <a:t>89</a:t>
            </a:fld>
            <a:endParaRPr lang="en-US"/>
          </a:p>
        </p:txBody>
      </p:sp>
    </p:spTree>
    <p:extLst>
      <p:ext uri="{BB962C8B-B14F-4D97-AF65-F5344CB8AC3E}">
        <p14:creationId xmlns:p14="http://schemas.microsoft.com/office/powerpoint/2010/main" val="27782483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D672B867-4478-4AEE-AE61-DBF557FB6762}" type="slidenum">
              <a:rPr lang="en-US" smtClean="0">
                <a:solidFill>
                  <a:prstClr val="black"/>
                </a:solidFill>
              </a:rPr>
              <a:pPr>
                <a:defRPr/>
              </a:pPr>
              <a:t>90</a:t>
            </a:fld>
            <a:endParaRPr lang="en-US">
              <a:solidFill>
                <a:prstClr val="black"/>
              </a:solidFill>
            </a:endParaRPr>
          </a:p>
        </p:txBody>
      </p:sp>
    </p:spTree>
    <p:extLst>
      <p:ext uri="{BB962C8B-B14F-4D97-AF65-F5344CB8AC3E}">
        <p14:creationId xmlns:p14="http://schemas.microsoft.com/office/powerpoint/2010/main" val="38010352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cs typeface="Arial" pitchFamily="34" charset="0"/>
            </a:endParaRPr>
          </a:p>
          <a:p>
            <a:endParaRPr lang="en-US" altLang="en-US" smtClean="0">
              <a:latin typeface="Arial" pitchFamily="34" charset="0"/>
              <a:cs typeface="Arial" pitchFamily="34" charset="0"/>
            </a:endParaRPr>
          </a:p>
          <a:p>
            <a:endParaRPr lang="en-US" altLang="en-US" smtClean="0">
              <a:latin typeface="Arial" pitchFamily="34" charset="0"/>
              <a:cs typeface="Arial" pitchFamily="34" charset="0"/>
            </a:endParaRPr>
          </a:p>
        </p:txBody>
      </p:sp>
    </p:spTree>
    <p:extLst>
      <p:ext uri="{BB962C8B-B14F-4D97-AF65-F5344CB8AC3E}">
        <p14:creationId xmlns:p14="http://schemas.microsoft.com/office/powerpoint/2010/main" val="512851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76175A-48AA-494F-9FD8-473998615332}" type="slidenum">
              <a:rPr lang="en-US" altLang="en-US">
                <a:solidFill>
                  <a:prstClr val="black"/>
                </a:solidFill>
              </a:rPr>
              <a:pPr/>
              <a:t>94</a:t>
            </a:fld>
            <a:endParaRPr lang="en-US" altLang="en-US">
              <a:solidFill>
                <a:prstClr val="black"/>
              </a:solidFill>
            </a:endParaRPr>
          </a:p>
        </p:txBody>
      </p:sp>
      <p:sp>
        <p:nvSpPr>
          <p:cNvPr id="134146" name="Rectangle 2"/>
          <p:cNvSpPr>
            <a:spLocks noGrp="1" noRot="1" noChangeAspect="1" noChangeArrowheads="1" noTextEdit="1"/>
          </p:cNvSpPr>
          <p:nvPr>
            <p:ph type="sldImg"/>
          </p:nvPr>
        </p:nvSpPr>
        <p:spPr>
          <a:xfrm>
            <a:off x="901700" y="839788"/>
            <a:ext cx="4959350" cy="3719512"/>
          </a:xfrm>
          <a:ln/>
        </p:spPr>
      </p:sp>
      <p:sp>
        <p:nvSpPr>
          <p:cNvPr id="134147" name="Rectangle 3"/>
          <p:cNvSpPr>
            <a:spLocks noGrp="1" noChangeArrowheads="1"/>
          </p:cNvSpPr>
          <p:nvPr>
            <p:ph type="body" idx="1"/>
          </p:nvPr>
        </p:nvSpPr>
        <p:spPr>
          <a:xfrm>
            <a:off x="544513" y="4648202"/>
            <a:ext cx="5713412" cy="4764088"/>
          </a:xfrm>
          <a:solidFill>
            <a:schemeClr val="bg1"/>
          </a:solidFill>
        </p:spPr>
        <p:txBody>
          <a:bodyPr/>
          <a:lstStyle/>
          <a:p>
            <a:endParaRPr lang="en-GB" altLang="en-US" sz="1400"/>
          </a:p>
        </p:txBody>
      </p:sp>
    </p:spTree>
    <p:extLst>
      <p:ext uri="{BB962C8B-B14F-4D97-AF65-F5344CB8AC3E}">
        <p14:creationId xmlns:p14="http://schemas.microsoft.com/office/powerpoint/2010/main" val="15754088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CA84FE9B-D5D4-4B76-87EA-A08EA8B20C62}" type="slidenum">
              <a:rPr lang="en-US" smtClean="0"/>
              <a:pPr>
                <a:defRPr/>
              </a:pPr>
              <a:t>95</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2628580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760038-5623-45BC-A034-C84386AC886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166426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3B2BAD-66AD-43DE-8FB5-47B3644CD0A4}" type="slidenum">
              <a:rPr lang="en-US" altLang="en-US">
                <a:solidFill>
                  <a:prstClr val="black"/>
                </a:solidFill>
              </a:rPr>
              <a:pPr/>
              <a:t>96</a:t>
            </a:fld>
            <a:endParaRPr lang="en-US" altLang="en-US">
              <a:solidFill>
                <a:prstClr val="black"/>
              </a:solidFill>
            </a:endParaRPr>
          </a:p>
        </p:txBody>
      </p:sp>
      <p:sp>
        <p:nvSpPr>
          <p:cNvPr id="263170" name="Rectangle 2"/>
          <p:cNvSpPr>
            <a:spLocks noGrp="1" noChangeArrowheads="1"/>
          </p:cNvSpPr>
          <p:nvPr>
            <p:ph type="body" idx="1"/>
          </p:nvPr>
        </p:nvSpPr>
        <p:spPr>
          <a:xfrm>
            <a:off x="1066802" y="4729165"/>
            <a:ext cx="4662488" cy="4797425"/>
          </a:xfrm>
          <a:ln/>
          <a:extLst>
            <a:ext uri="{91240B29-F687-4F45-9708-019B960494DF}">
              <a14:hiddenLine xmlns:a14="http://schemas.microsoft.com/office/drawing/2010/main" w="12700">
                <a:solidFill>
                  <a:schemeClr val="tx1"/>
                </a:solidFill>
                <a:miter lim="800000"/>
                <a:headEnd/>
                <a:tailEnd/>
              </a14:hiddenLine>
            </a:ext>
          </a:extLst>
        </p:spPr>
        <p:txBody>
          <a:bodyPr lIns="91140" tIns="44770" rIns="91140" bIns="44770"/>
          <a:lstStyle/>
          <a:p>
            <a:r>
              <a:rPr lang="en-US" altLang="en-US" dirty="0" smtClean="0"/>
              <a:t>Exigence de fond.  Protection </a:t>
            </a:r>
            <a:r>
              <a:rPr lang="en-US" altLang="en-US" dirty="0" err="1" smtClean="0"/>
              <a:t>dans</a:t>
            </a:r>
            <a:r>
              <a:rPr lang="en-US" altLang="en-US" baseline="0" dirty="0" smtClean="0"/>
              <a:t> le pays </a:t>
            </a:r>
            <a:r>
              <a:rPr lang="en-US" altLang="en-US" baseline="0" dirty="0" err="1" smtClean="0"/>
              <a:t>d’origine</a:t>
            </a:r>
            <a:endParaRPr lang="en-US" altLang="en-US" baseline="0" dirty="0" smtClean="0"/>
          </a:p>
          <a:p>
            <a:r>
              <a:rPr lang="en-US" altLang="en-US" baseline="0" dirty="0" err="1" smtClean="0"/>
              <a:t>Enregistrement</a:t>
            </a:r>
            <a:r>
              <a:rPr lang="en-US" altLang="en-US" baseline="0" dirty="0" smtClean="0"/>
              <a:t> </a:t>
            </a:r>
            <a:r>
              <a:rPr lang="en-US" altLang="en-US" baseline="0" dirty="0" err="1" smtClean="0"/>
              <a:t>effectué</a:t>
            </a:r>
            <a:r>
              <a:rPr lang="en-US" altLang="en-US" baseline="0" dirty="0" smtClean="0"/>
              <a:t> par </a:t>
            </a:r>
            <a:r>
              <a:rPr lang="en-US" altLang="en-US" baseline="0" dirty="0" err="1" smtClean="0"/>
              <a:t>l’administration</a:t>
            </a:r>
            <a:r>
              <a:rPr lang="en-US" altLang="en-US" baseline="0" dirty="0" smtClean="0"/>
              <a:t> </a:t>
            </a:r>
            <a:r>
              <a:rPr lang="en-US" altLang="en-US" baseline="0" dirty="0" err="1" smtClean="0"/>
              <a:t>compétente</a:t>
            </a:r>
            <a:r>
              <a:rPr lang="en-US" altLang="en-US" baseline="0" dirty="0" smtClean="0"/>
              <a:t> du pays </a:t>
            </a:r>
            <a:r>
              <a:rPr lang="en-US" altLang="en-US" baseline="0" dirty="0" err="1" smtClean="0"/>
              <a:t>d’origine</a:t>
            </a:r>
            <a:endParaRPr lang="en-US" altLang="en-US" baseline="0" dirty="0" smtClean="0"/>
          </a:p>
          <a:p>
            <a:endParaRPr lang="en-US" altLang="en-US" dirty="0"/>
          </a:p>
        </p:txBody>
      </p:sp>
      <p:sp>
        <p:nvSpPr>
          <p:cNvPr id="263171" name="Rectangle 3"/>
          <p:cNvSpPr>
            <a:spLocks noGrp="1" noRot="1" noChangeAspect="1" noChangeArrowheads="1" noTextEdit="1"/>
          </p:cNvSpPr>
          <p:nvPr>
            <p:ph type="sldImg"/>
          </p:nvPr>
        </p:nvSpPr>
        <p:spPr>
          <a:xfrm>
            <a:off x="920750" y="746125"/>
            <a:ext cx="4956175" cy="3717925"/>
          </a:xfrm>
          <a:ln w="12700" cap="flat">
            <a:solidFill>
              <a:schemeClr val="tx1"/>
            </a:solidFill>
          </a:ln>
          <a:extLst>
            <a:ext uri="{909E8E84-426E-40DD-AFC4-6F175D3DCCD1}">
              <a14:hiddenFill xmlns:a14="http://schemas.microsoft.com/office/drawing/2010/main">
                <a:noFill/>
              </a14:hiddenFill>
            </a:ext>
          </a:extLst>
        </p:spPr>
      </p:sp>
    </p:spTree>
    <p:extLst>
      <p:ext uri="{BB962C8B-B14F-4D97-AF65-F5344CB8AC3E}">
        <p14:creationId xmlns:p14="http://schemas.microsoft.com/office/powerpoint/2010/main" val="4570525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egnaposto immagine diapositiva 1">
            <a:extLst>
              <a:ext uri="{FF2B5EF4-FFF2-40B4-BE49-F238E27FC236}">
                <a16:creationId xmlns:a16="http://schemas.microsoft.com/office/drawing/2014/main" id="{31AAC6D8-A8B3-4F95-8DE1-C2F1689A13E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Segnaposto note 2">
            <a:extLst>
              <a:ext uri="{FF2B5EF4-FFF2-40B4-BE49-F238E27FC236}">
                <a16:creationId xmlns:a16="http://schemas.microsoft.com/office/drawing/2014/main" id="{C66E69D5-E452-4FEE-8EC9-B4BB978F95D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
        <p:nvSpPr>
          <p:cNvPr id="83972" name="Segnaposto numero diapositiva 3">
            <a:extLst>
              <a:ext uri="{FF2B5EF4-FFF2-40B4-BE49-F238E27FC236}">
                <a16:creationId xmlns:a16="http://schemas.microsoft.com/office/drawing/2014/main" id="{93A54C6B-B0D5-4381-8F41-FD9DBD19828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CF000011-41C1-4D23-B490-06696278FBF9}" type="slidenum">
              <a:rPr lang="it-IT" altLang="it-IT" smtClean="0">
                <a:latin typeface="Times New Roman" panose="02020603050405020304" pitchFamily="18" charset="0"/>
              </a:rPr>
              <a:pPr>
                <a:spcBef>
                  <a:spcPct val="0"/>
                </a:spcBef>
              </a:pPr>
              <a:t>97</a:t>
            </a:fld>
            <a:endParaRPr lang="it-IT" altLang="it-IT">
              <a:latin typeface="Times New Roman" panose="02020603050405020304" pitchFamily="18" charset="0"/>
            </a:endParaRPr>
          </a:p>
        </p:txBody>
      </p:sp>
    </p:spTree>
    <p:extLst>
      <p:ext uri="{BB962C8B-B14F-4D97-AF65-F5344CB8AC3E}">
        <p14:creationId xmlns:p14="http://schemas.microsoft.com/office/powerpoint/2010/main" val="13603891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Tx/>
              <a:buNone/>
            </a:pPr>
            <a:endParaRPr lang="fr-CH" baseline="0" dirty="0" smtClean="0"/>
          </a:p>
        </p:txBody>
      </p:sp>
      <p:sp>
        <p:nvSpPr>
          <p:cNvPr id="4" name="Slide Number Placeholder 3"/>
          <p:cNvSpPr>
            <a:spLocks noGrp="1"/>
          </p:cNvSpPr>
          <p:nvPr>
            <p:ph type="sldNum" sz="quarter" idx="10"/>
          </p:nvPr>
        </p:nvSpPr>
        <p:spPr/>
        <p:txBody>
          <a:bodyPr/>
          <a:lstStyle/>
          <a:p>
            <a:pPr>
              <a:defRPr/>
            </a:pPr>
            <a:fld id="{CA84FE9B-D5D4-4B76-87EA-A08EA8B20C62}" type="slidenum">
              <a:rPr lang="en-US" smtClean="0"/>
              <a:pPr>
                <a:defRPr/>
              </a:pPr>
              <a:t>98</a:t>
            </a:fld>
            <a:endParaRPr lang="en-US"/>
          </a:p>
        </p:txBody>
      </p:sp>
    </p:spTree>
    <p:extLst>
      <p:ext uri="{BB962C8B-B14F-4D97-AF65-F5344CB8AC3E}">
        <p14:creationId xmlns:p14="http://schemas.microsoft.com/office/powerpoint/2010/main" val="3412503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egnaposto immagine diapositiva 1">
            <a:extLst>
              <a:ext uri="{FF2B5EF4-FFF2-40B4-BE49-F238E27FC236}">
                <a16:creationId xmlns:a16="http://schemas.microsoft.com/office/drawing/2014/main" id="{102E0C39-2C11-430B-AE40-17DF705FEA1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Segnaposto note 2">
            <a:extLst>
              <a:ext uri="{FF2B5EF4-FFF2-40B4-BE49-F238E27FC236}">
                <a16:creationId xmlns:a16="http://schemas.microsoft.com/office/drawing/2014/main" id="{8CA9410C-F2A4-4E00-AEDA-E3F7CF3B035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
        <p:nvSpPr>
          <p:cNvPr id="88068" name="Segnaposto numero diapositiva 3">
            <a:extLst>
              <a:ext uri="{FF2B5EF4-FFF2-40B4-BE49-F238E27FC236}">
                <a16:creationId xmlns:a16="http://schemas.microsoft.com/office/drawing/2014/main" id="{50987702-5600-4FD1-96E4-6ABAC79B45F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CBD392C3-4F84-4C24-994A-63109A82156D}" type="slidenum">
              <a:rPr lang="it-IT" altLang="it-IT" smtClean="0">
                <a:latin typeface="Times New Roman" panose="02020603050405020304" pitchFamily="18" charset="0"/>
              </a:rPr>
              <a:pPr>
                <a:spcBef>
                  <a:spcPct val="0"/>
                </a:spcBef>
              </a:pPr>
              <a:t>99</a:t>
            </a:fld>
            <a:endParaRPr lang="it-IT" altLang="it-IT">
              <a:latin typeface="Times New Roman" panose="02020603050405020304" pitchFamily="18" charset="0"/>
            </a:endParaRPr>
          </a:p>
        </p:txBody>
      </p:sp>
    </p:spTree>
    <p:extLst>
      <p:ext uri="{BB962C8B-B14F-4D97-AF65-F5344CB8AC3E}">
        <p14:creationId xmlns:p14="http://schemas.microsoft.com/office/powerpoint/2010/main" val="21213878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200">
                <a:solidFill>
                  <a:schemeClr val="tx1"/>
                </a:solidFill>
                <a:latin typeface="Arial" pitchFamily="34" charset="0"/>
                <a:cs typeface="Arial" pitchFamily="34" charset="0"/>
              </a:defRPr>
            </a:lvl1pPr>
            <a:lvl2pPr marL="742950" indent="-285750" algn="l" eaLnBrk="0" hangingPunct="0">
              <a:spcBef>
                <a:spcPct val="30000"/>
              </a:spcBef>
              <a:defRPr sz="1200">
                <a:solidFill>
                  <a:schemeClr val="tx1"/>
                </a:solidFill>
                <a:latin typeface="Arial" pitchFamily="34" charset="0"/>
                <a:cs typeface="Arial" pitchFamily="34" charset="0"/>
              </a:defRPr>
            </a:lvl2pPr>
            <a:lvl3pPr marL="1143000" indent="-228600" algn="l" eaLnBrk="0" hangingPunct="0">
              <a:spcBef>
                <a:spcPct val="30000"/>
              </a:spcBef>
              <a:defRPr sz="1200">
                <a:solidFill>
                  <a:schemeClr val="tx1"/>
                </a:solidFill>
                <a:latin typeface="Arial" pitchFamily="34" charset="0"/>
                <a:cs typeface="Arial" pitchFamily="34" charset="0"/>
              </a:defRPr>
            </a:lvl3pPr>
            <a:lvl4pPr marL="1600200" indent="-228600" algn="l" eaLnBrk="0" hangingPunct="0">
              <a:spcBef>
                <a:spcPct val="30000"/>
              </a:spcBef>
              <a:defRPr sz="1200">
                <a:solidFill>
                  <a:schemeClr val="tx1"/>
                </a:solidFill>
                <a:latin typeface="Arial" pitchFamily="34" charset="0"/>
                <a:cs typeface="Arial" pitchFamily="34" charset="0"/>
              </a:defRPr>
            </a:lvl4pPr>
            <a:lvl5pPr marL="2057400" indent="-228600" algn="l" eaLnBrk="0" hangingPunct="0">
              <a:spcBef>
                <a:spcPct val="30000"/>
              </a:spcBef>
              <a:defRPr sz="1200">
                <a:solidFill>
                  <a:schemeClr val="tx1"/>
                </a:solidFill>
                <a:latin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cs typeface="Arial" pitchFamily="34" charset="0"/>
              </a:defRPr>
            </a:lvl9pPr>
          </a:lstStyle>
          <a:p>
            <a:pPr algn="r" eaLnBrk="1" hangingPunct="1">
              <a:spcBef>
                <a:spcPct val="0"/>
              </a:spcBef>
            </a:pPr>
            <a:fld id="{D4A6F7EA-D885-4F95-84C6-1BF0D4BADE4C}" type="slidenum">
              <a:rPr lang="en-US" altLang="en-US">
                <a:solidFill>
                  <a:prstClr val="black"/>
                </a:solidFill>
              </a:rPr>
              <a:pPr algn="r" eaLnBrk="1" hangingPunct="1">
                <a:spcBef>
                  <a:spcPct val="0"/>
                </a:spcBef>
              </a:pPr>
              <a:t>100</a:t>
            </a:fld>
            <a:endParaRPr lang="en-US" altLang="en-US">
              <a:solidFill>
                <a:prstClr val="black"/>
              </a:solidFill>
            </a:endParaRPr>
          </a:p>
        </p:txBody>
      </p:sp>
      <p:sp>
        <p:nvSpPr>
          <p:cNvPr id="79875" name="Rectangle 7"/>
          <p:cNvSpPr txBox="1">
            <a:spLocks noGrp="1" noChangeArrowheads="1"/>
          </p:cNvSpPr>
          <p:nvPr/>
        </p:nvSpPr>
        <p:spPr bwMode="auto">
          <a:xfrm>
            <a:off x="3851275" y="9428164"/>
            <a:ext cx="2944813"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eaLnBrk="0" hangingPunct="0">
              <a:spcBef>
                <a:spcPct val="30000"/>
              </a:spcBef>
              <a:defRPr sz="1200">
                <a:solidFill>
                  <a:schemeClr val="tx1"/>
                </a:solidFill>
                <a:latin typeface="Arial" pitchFamily="34" charset="0"/>
                <a:cs typeface="Arial" pitchFamily="34" charset="0"/>
              </a:defRPr>
            </a:lvl1pPr>
            <a:lvl2pPr marL="742950" indent="-285750" algn="l" eaLnBrk="0" hangingPunct="0">
              <a:spcBef>
                <a:spcPct val="30000"/>
              </a:spcBef>
              <a:defRPr sz="1200">
                <a:solidFill>
                  <a:schemeClr val="tx1"/>
                </a:solidFill>
                <a:latin typeface="Arial" pitchFamily="34" charset="0"/>
                <a:cs typeface="Arial" pitchFamily="34" charset="0"/>
              </a:defRPr>
            </a:lvl2pPr>
            <a:lvl3pPr marL="1143000" indent="-228600" algn="l" eaLnBrk="0" hangingPunct="0">
              <a:spcBef>
                <a:spcPct val="30000"/>
              </a:spcBef>
              <a:defRPr sz="1200">
                <a:solidFill>
                  <a:schemeClr val="tx1"/>
                </a:solidFill>
                <a:latin typeface="Arial" pitchFamily="34" charset="0"/>
                <a:cs typeface="Arial" pitchFamily="34" charset="0"/>
              </a:defRPr>
            </a:lvl3pPr>
            <a:lvl4pPr marL="1600200" indent="-228600" algn="l" eaLnBrk="0" hangingPunct="0">
              <a:spcBef>
                <a:spcPct val="30000"/>
              </a:spcBef>
              <a:defRPr sz="1200">
                <a:solidFill>
                  <a:schemeClr val="tx1"/>
                </a:solidFill>
                <a:latin typeface="Arial" pitchFamily="34" charset="0"/>
                <a:cs typeface="Arial" pitchFamily="34" charset="0"/>
              </a:defRPr>
            </a:lvl4pPr>
            <a:lvl5pPr marL="2057400" indent="-228600" algn="l" eaLnBrk="0" hangingPunct="0">
              <a:spcBef>
                <a:spcPct val="30000"/>
              </a:spcBef>
              <a:defRPr sz="1200">
                <a:solidFill>
                  <a:schemeClr val="tx1"/>
                </a:solidFill>
                <a:latin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cs typeface="Arial" pitchFamily="34" charset="0"/>
              </a:defRPr>
            </a:lvl9pPr>
          </a:lstStyle>
          <a:p>
            <a:pPr algn="r" eaLnBrk="1" hangingPunct="1">
              <a:spcBef>
                <a:spcPct val="0"/>
              </a:spcBef>
            </a:pPr>
            <a:fld id="{3FF5A966-945B-4472-8A61-1D7C5A4A9897}" type="slidenum">
              <a:rPr lang="en-US" altLang="en-US" smtClean="0">
                <a:solidFill>
                  <a:prstClr val="black"/>
                </a:solidFill>
              </a:rPr>
              <a:pPr algn="r" eaLnBrk="1" hangingPunct="1">
                <a:spcBef>
                  <a:spcPct val="0"/>
                </a:spcBef>
              </a:pPr>
              <a:t>100</a:t>
            </a:fld>
            <a:endParaRPr lang="en-US" altLang="en-US" smtClean="0">
              <a:solidFill>
                <a:prstClr val="black"/>
              </a:solidFill>
            </a:endParaRPr>
          </a:p>
        </p:txBody>
      </p:sp>
      <p:sp>
        <p:nvSpPr>
          <p:cNvPr id="79876" name="Rectangle 2"/>
          <p:cNvSpPr>
            <a:spLocks noGrp="1" noRot="1" noChangeAspect="1" noChangeArrowheads="1" noTextEdit="1"/>
          </p:cNvSpPr>
          <p:nvPr>
            <p:ph type="sldImg"/>
          </p:nvPr>
        </p:nvSpPr>
        <p:spPr>
          <a:ln/>
        </p:spPr>
      </p:sp>
      <p:sp>
        <p:nvSpPr>
          <p:cNvPr id="2" name="Notes Placeholder 1"/>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25285431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xfrm>
            <a:off x="917575" y="744538"/>
            <a:ext cx="4962525" cy="3722687"/>
          </a:xfrm>
          <a:ln/>
        </p:spPr>
      </p:sp>
      <p:sp>
        <p:nvSpPr>
          <p:cNvPr id="32771" name="Notes Placeholder 2"/>
          <p:cNvSpPr>
            <a:spLocks noGrp="1"/>
          </p:cNvSpPr>
          <p:nvPr>
            <p:ph type="body" idx="1"/>
          </p:nvPr>
        </p:nvSpPr>
        <p:spPr>
          <a:noFill/>
        </p:spPr>
        <p:txBody>
          <a:bodyPr/>
          <a:lstStyle/>
          <a:p>
            <a:endParaRPr lang="en-US" altLang="en-US" dirty="0" smtClean="0">
              <a:latin typeface="Arial" pitchFamily="34" charset="0"/>
              <a:cs typeface="Arial" pitchFamily="34" charset="0"/>
            </a:endParaRPr>
          </a:p>
        </p:txBody>
      </p:sp>
      <p:sp>
        <p:nvSpPr>
          <p:cNvPr id="32772" name="Slide Number Placeholder 3"/>
          <p:cNvSpPr>
            <a:spLocks noGrp="1"/>
          </p:cNvSpPr>
          <p:nvPr>
            <p:ph type="sldNum" sz="quarter" idx="5"/>
          </p:nvPr>
        </p:nvSpPr>
        <p:spPr>
          <a:noFill/>
        </p:spPr>
        <p:txBody>
          <a:bodyPr/>
          <a:lstStyle>
            <a:lvl1pPr defTabSz="920750">
              <a:spcBef>
                <a:spcPct val="30000"/>
              </a:spcBef>
              <a:defRPr sz="1200">
                <a:solidFill>
                  <a:schemeClr val="tx1"/>
                </a:solidFill>
                <a:latin typeface="Times New Roman" pitchFamily="18" charset="0"/>
              </a:defRPr>
            </a:lvl1pPr>
            <a:lvl2pPr marL="742950" indent="-285750" defTabSz="920750">
              <a:spcBef>
                <a:spcPct val="30000"/>
              </a:spcBef>
              <a:defRPr sz="1200">
                <a:solidFill>
                  <a:schemeClr val="tx1"/>
                </a:solidFill>
                <a:latin typeface="Times New Roman" pitchFamily="18" charset="0"/>
              </a:defRPr>
            </a:lvl2pPr>
            <a:lvl3pPr marL="1143000" indent="-228600" defTabSz="920750">
              <a:spcBef>
                <a:spcPct val="30000"/>
              </a:spcBef>
              <a:defRPr sz="1200">
                <a:solidFill>
                  <a:schemeClr val="tx1"/>
                </a:solidFill>
                <a:latin typeface="Times New Roman" pitchFamily="18" charset="0"/>
              </a:defRPr>
            </a:lvl3pPr>
            <a:lvl4pPr marL="1600200" indent="-228600" defTabSz="920750">
              <a:spcBef>
                <a:spcPct val="30000"/>
              </a:spcBef>
              <a:defRPr sz="1200">
                <a:solidFill>
                  <a:schemeClr val="tx1"/>
                </a:solidFill>
                <a:latin typeface="Times New Roman" pitchFamily="18" charset="0"/>
              </a:defRPr>
            </a:lvl4pPr>
            <a:lvl5pPr marL="2057400" indent="-228600" defTabSz="920750">
              <a:spcBef>
                <a:spcPct val="30000"/>
              </a:spcBef>
              <a:defRPr sz="1200">
                <a:solidFill>
                  <a:schemeClr val="tx1"/>
                </a:solidFill>
                <a:latin typeface="Times New Roman" pitchFamily="18" charset="0"/>
              </a:defRPr>
            </a:lvl5pPr>
            <a:lvl6pPr marL="2514600" indent="-228600" defTabSz="920750" eaLnBrk="0" fontAlgn="base" hangingPunct="0">
              <a:spcBef>
                <a:spcPct val="30000"/>
              </a:spcBef>
              <a:spcAft>
                <a:spcPct val="0"/>
              </a:spcAft>
              <a:defRPr sz="1200">
                <a:solidFill>
                  <a:schemeClr val="tx1"/>
                </a:solidFill>
                <a:latin typeface="Times New Roman" pitchFamily="18" charset="0"/>
              </a:defRPr>
            </a:lvl6pPr>
            <a:lvl7pPr marL="2971800" indent="-228600" defTabSz="920750" eaLnBrk="0" fontAlgn="base" hangingPunct="0">
              <a:spcBef>
                <a:spcPct val="30000"/>
              </a:spcBef>
              <a:spcAft>
                <a:spcPct val="0"/>
              </a:spcAft>
              <a:defRPr sz="1200">
                <a:solidFill>
                  <a:schemeClr val="tx1"/>
                </a:solidFill>
                <a:latin typeface="Times New Roman" pitchFamily="18" charset="0"/>
              </a:defRPr>
            </a:lvl7pPr>
            <a:lvl8pPr marL="3429000" indent="-228600" defTabSz="920750" eaLnBrk="0" fontAlgn="base" hangingPunct="0">
              <a:spcBef>
                <a:spcPct val="30000"/>
              </a:spcBef>
              <a:spcAft>
                <a:spcPct val="0"/>
              </a:spcAft>
              <a:defRPr sz="1200">
                <a:solidFill>
                  <a:schemeClr val="tx1"/>
                </a:solidFill>
                <a:latin typeface="Times New Roman" pitchFamily="18" charset="0"/>
              </a:defRPr>
            </a:lvl8pPr>
            <a:lvl9pPr marL="3886200" indent="-228600" defTabSz="920750"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6C7E138A-141A-48F5-8D4B-B7348AA335ED}" type="slidenum">
              <a:rPr lang="en-US" altLang="en-US" smtClean="0">
                <a:solidFill>
                  <a:srgbClr val="000000"/>
                </a:solidFill>
                <a:latin typeface="Arial" pitchFamily="34" charset="0"/>
                <a:ea typeface="MS PGothic" pitchFamily="34" charset="-128"/>
                <a:cs typeface="Arial" pitchFamily="34" charset="0"/>
              </a:rPr>
              <a:pPr>
                <a:spcBef>
                  <a:spcPct val="0"/>
                </a:spcBef>
              </a:pPr>
              <a:t>101</a:t>
            </a:fld>
            <a:endParaRPr lang="en-US" altLang="en-US" smtClean="0">
              <a:solidFill>
                <a:srgbClr val="000000"/>
              </a:solidFill>
              <a:latin typeface="Arial" pitchFamily="34" charset="0"/>
              <a:ea typeface="MS PGothic" pitchFamily="34" charset="-128"/>
              <a:cs typeface="Arial" pitchFamily="34" charset="0"/>
            </a:endParaRPr>
          </a:p>
        </p:txBody>
      </p:sp>
    </p:spTree>
    <p:extLst>
      <p:ext uri="{BB962C8B-B14F-4D97-AF65-F5344CB8AC3E}">
        <p14:creationId xmlns:p14="http://schemas.microsoft.com/office/powerpoint/2010/main" val="56638172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xfrm>
            <a:off x="917575" y="744538"/>
            <a:ext cx="4962525" cy="3722687"/>
          </a:xfrm>
          <a:ln/>
        </p:spPr>
      </p:sp>
      <p:sp>
        <p:nvSpPr>
          <p:cNvPr id="33795" name="Notes Placeholder 2"/>
          <p:cNvSpPr>
            <a:spLocks noGrp="1"/>
          </p:cNvSpPr>
          <p:nvPr>
            <p:ph type="body" idx="1"/>
          </p:nvPr>
        </p:nvSpPr>
        <p:spPr>
          <a:noFill/>
        </p:spPr>
        <p:txBody>
          <a:bodyPr/>
          <a:lstStyle/>
          <a:p>
            <a:endParaRPr lang="en-US" altLang="en-US" smtClean="0">
              <a:latin typeface="Arial" pitchFamily="34" charset="0"/>
              <a:cs typeface="Arial" pitchFamily="34" charset="0"/>
            </a:endParaRPr>
          </a:p>
        </p:txBody>
      </p:sp>
      <p:sp>
        <p:nvSpPr>
          <p:cNvPr id="33796" name="Slide Number Placeholder 3"/>
          <p:cNvSpPr>
            <a:spLocks noGrp="1"/>
          </p:cNvSpPr>
          <p:nvPr>
            <p:ph type="sldNum" sz="quarter" idx="5"/>
          </p:nvPr>
        </p:nvSpPr>
        <p:spPr>
          <a:noFill/>
        </p:spPr>
        <p:txBody>
          <a:bodyPr/>
          <a:lstStyle>
            <a:lvl1pPr defTabSz="920750">
              <a:spcBef>
                <a:spcPct val="30000"/>
              </a:spcBef>
              <a:defRPr sz="1200">
                <a:solidFill>
                  <a:schemeClr val="tx1"/>
                </a:solidFill>
                <a:latin typeface="Times New Roman" pitchFamily="18" charset="0"/>
              </a:defRPr>
            </a:lvl1pPr>
            <a:lvl2pPr marL="742950" indent="-285750" defTabSz="920750">
              <a:spcBef>
                <a:spcPct val="30000"/>
              </a:spcBef>
              <a:defRPr sz="1200">
                <a:solidFill>
                  <a:schemeClr val="tx1"/>
                </a:solidFill>
                <a:latin typeface="Times New Roman" pitchFamily="18" charset="0"/>
              </a:defRPr>
            </a:lvl2pPr>
            <a:lvl3pPr marL="1143000" indent="-228600" defTabSz="920750">
              <a:spcBef>
                <a:spcPct val="30000"/>
              </a:spcBef>
              <a:defRPr sz="1200">
                <a:solidFill>
                  <a:schemeClr val="tx1"/>
                </a:solidFill>
                <a:latin typeface="Times New Roman" pitchFamily="18" charset="0"/>
              </a:defRPr>
            </a:lvl3pPr>
            <a:lvl4pPr marL="1600200" indent="-228600" defTabSz="920750">
              <a:spcBef>
                <a:spcPct val="30000"/>
              </a:spcBef>
              <a:defRPr sz="1200">
                <a:solidFill>
                  <a:schemeClr val="tx1"/>
                </a:solidFill>
                <a:latin typeface="Times New Roman" pitchFamily="18" charset="0"/>
              </a:defRPr>
            </a:lvl4pPr>
            <a:lvl5pPr marL="2057400" indent="-228600" defTabSz="920750">
              <a:spcBef>
                <a:spcPct val="30000"/>
              </a:spcBef>
              <a:defRPr sz="1200">
                <a:solidFill>
                  <a:schemeClr val="tx1"/>
                </a:solidFill>
                <a:latin typeface="Times New Roman" pitchFamily="18" charset="0"/>
              </a:defRPr>
            </a:lvl5pPr>
            <a:lvl6pPr marL="2514600" indent="-228600" defTabSz="920750" eaLnBrk="0" fontAlgn="base" hangingPunct="0">
              <a:spcBef>
                <a:spcPct val="30000"/>
              </a:spcBef>
              <a:spcAft>
                <a:spcPct val="0"/>
              </a:spcAft>
              <a:defRPr sz="1200">
                <a:solidFill>
                  <a:schemeClr val="tx1"/>
                </a:solidFill>
                <a:latin typeface="Times New Roman" pitchFamily="18" charset="0"/>
              </a:defRPr>
            </a:lvl6pPr>
            <a:lvl7pPr marL="2971800" indent="-228600" defTabSz="920750" eaLnBrk="0" fontAlgn="base" hangingPunct="0">
              <a:spcBef>
                <a:spcPct val="30000"/>
              </a:spcBef>
              <a:spcAft>
                <a:spcPct val="0"/>
              </a:spcAft>
              <a:defRPr sz="1200">
                <a:solidFill>
                  <a:schemeClr val="tx1"/>
                </a:solidFill>
                <a:latin typeface="Times New Roman" pitchFamily="18" charset="0"/>
              </a:defRPr>
            </a:lvl7pPr>
            <a:lvl8pPr marL="3429000" indent="-228600" defTabSz="920750" eaLnBrk="0" fontAlgn="base" hangingPunct="0">
              <a:spcBef>
                <a:spcPct val="30000"/>
              </a:spcBef>
              <a:spcAft>
                <a:spcPct val="0"/>
              </a:spcAft>
              <a:defRPr sz="1200">
                <a:solidFill>
                  <a:schemeClr val="tx1"/>
                </a:solidFill>
                <a:latin typeface="Times New Roman" pitchFamily="18" charset="0"/>
              </a:defRPr>
            </a:lvl8pPr>
            <a:lvl9pPr marL="3886200" indent="-228600" defTabSz="920750"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D0AABF44-AFAC-443D-A090-C3E6D4517CCC}" type="slidenum">
              <a:rPr lang="en-US" altLang="en-US" smtClean="0">
                <a:solidFill>
                  <a:srgbClr val="000000"/>
                </a:solidFill>
                <a:latin typeface="Arial" pitchFamily="34" charset="0"/>
                <a:ea typeface="MS PGothic" pitchFamily="34" charset="-128"/>
                <a:cs typeface="Arial" pitchFamily="34" charset="0"/>
              </a:rPr>
              <a:pPr>
                <a:spcBef>
                  <a:spcPct val="0"/>
                </a:spcBef>
              </a:pPr>
              <a:t>102</a:t>
            </a:fld>
            <a:endParaRPr lang="en-US" altLang="en-US" smtClean="0">
              <a:solidFill>
                <a:srgbClr val="000000"/>
              </a:solidFill>
              <a:latin typeface="Arial" pitchFamily="34" charset="0"/>
              <a:ea typeface="MS PGothic" pitchFamily="34" charset="-128"/>
              <a:cs typeface="Arial" pitchFamily="34" charset="0"/>
            </a:endParaRPr>
          </a:p>
        </p:txBody>
      </p:sp>
    </p:spTree>
    <p:extLst>
      <p:ext uri="{BB962C8B-B14F-4D97-AF65-F5344CB8AC3E}">
        <p14:creationId xmlns:p14="http://schemas.microsoft.com/office/powerpoint/2010/main" val="37471469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A84FE9B-D5D4-4B76-87EA-A08EA8B20C62}" type="slidenum">
              <a:rPr lang="en-US" smtClean="0"/>
              <a:pPr>
                <a:defRPr/>
              </a:pPr>
              <a:t>103</a:t>
            </a:fld>
            <a:endParaRPr lang="en-US"/>
          </a:p>
        </p:txBody>
      </p:sp>
    </p:spTree>
    <p:extLst>
      <p:ext uri="{BB962C8B-B14F-4D97-AF65-F5344CB8AC3E}">
        <p14:creationId xmlns:p14="http://schemas.microsoft.com/office/powerpoint/2010/main" val="127168670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200">
                <a:solidFill>
                  <a:schemeClr val="tx1"/>
                </a:solidFill>
                <a:latin typeface="Calibri" pitchFamily="34" charset="0"/>
              </a:defRPr>
            </a:lvl1pPr>
            <a:lvl2pPr marL="742950" indent="-285750" algn="l" eaLnBrk="0" hangingPunct="0">
              <a:spcBef>
                <a:spcPct val="30000"/>
              </a:spcBef>
              <a:defRPr sz="1200">
                <a:solidFill>
                  <a:schemeClr val="tx1"/>
                </a:solidFill>
                <a:latin typeface="Calibri" pitchFamily="34" charset="0"/>
              </a:defRPr>
            </a:lvl2pPr>
            <a:lvl3pPr marL="1143000" indent="-228600" algn="l" eaLnBrk="0" hangingPunct="0">
              <a:spcBef>
                <a:spcPct val="30000"/>
              </a:spcBef>
              <a:defRPr sz="1200">
                <a:solidFill>
                  <a:schemeClr val="tx1"/>
                </a:solidFill>
                <a:latin typeface="Calibri" pitchFamily="34" charset="0"/>
              </a:defRPr>
            </a:lvl3pPr>
            <a:lvl4pPr marL="1600200" indent="-228600" algn="l" eaLnBrk="0" hangingPunct="0">
              <a:spcBef>
                <a:spcPct val="30000"/>
              </a:spcBef>
              <a:defRPr sz="1200">
                <a:solidFill>
                  <a:schemeClr val="tx1"/>
                </a:solidFill>
                <a:latin typeface="Calibri" pitchFamily="34" charset="0"/>
              </a:defRPr>
            </a:lvl4pPr>
            <a:lvl5pPr marL="2057400" indent="-228600" algn="l"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50000"/>
              </a:spcBef>
            </a:pPr>
            <a:fld id="{A5691BC3-B49F-4DBD-BFA4-A4C6E42F1978}" type="slidenum">
              <a:rPr lang="en-US" altLang="en-US" smtClean="0">
                <a:latin typeface="Arial" pitchFamily="34" charset="0"/>
                <a:cs typeface="Arial" pitchFamily="34" charset="0"/>
              </a:rPr>
              <a:pPr algn="r" eaLnBrk="1" hangingPunct="1">
                <a:spcBef>
                  <a:spcPct val="50000"/>
                </a:spcBef>
              </a:pPr>
              <a:t>104</a:t>
            </a:fld>
            <a:endParaRPr lang="en-US" altLang="en-US" smtClean="0">
              <a:latin typeface="Arial" pitchFamily="34" charset="0"/>
              <a:cs typeface="Arial" pitchFamily="34" charset="0"/>
            </a:endParaRPr>
          </a:p>
        </p:txBody>
      </p:sp>
    </p:spTree>
    <p:extLst>
      <p:ext uri="{BB962C8B-B14F-4D97-AF65-F5344CB8AC3E}">
        <p14:creationId xmlns:p14="http://schemas.microsoft.com/office/powerpoint/2010/main" val="42600299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EBAC12-8BE5-4A79-ACA6-6C14B3E60CEE}" type="slidenum">
              <a:rPr kumimoji="0" lang="fr-FR" alt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fr-FR" alt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2705" name="Rectangle 1"/>
          <p:cNvSpPr txBox="1">
            <a:spLocks noGrp="1" noRot="1" noChangeAspect="1" noChangeArrowheads="1"/>
          </p:cNvSpPr>
          <p:nvPr>
            <p:ph type="sldImg"/>
          </p:nvPr>
        </p:nvSpPr>
        <p:spPr bwMode="auto">
          <a:xfrm>
            <a:off x="382588" y="695325"/>
            <a:ext cx="6091237"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2706"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15576116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smtClean="0"/>
          </a:p>
        </p:txBody>
      </p:sp>
      <p:sp>
        <p:nvSpPr>
          <p:cNvPr id="4" name="Slide Number Placeholder 3"/>
          <p:cNvSpPr>
            <a:spLocks noGrp="1"/>
          </p:cNvSpPr>
          <p:nvPr>
            <p:ph type="sldNum" sz="quarter" idx="10"/>
          </p:nvPr>
        </p:nvSpPr>
        <p:spPr/>
        <p:txBody>
          <a:bodyPr/>
          <a:lstStyle/>
          <a:p>
            <a:pPr>
              <a:defRPr/>
            </a:pPr>
            <a:fld id="{CA84FE9B-D5D4-4B76-87EA-A08EA8B20C62}" type="slidenum">
              <a:rPr lang="en-US" smtClean="0"/>
              <a:pPr>
                <a:defRPr/>
              </a:pPr>
              <a:t>13</a:t>
            </a:fld>
            <a:endParaRPr lang="en-US"/>
          </a:p>
        </p:txBody>
      </p:sp>
    </p:spTree>
    <p:extLst>
      <p:ext uri="{BB962C8B-B14F-4D97-AF65-F5344CB8AC3E}">
        <p14:creationId xmlns:p14="http://schemas.microsoft.com/office/powerpoint/2010/main" val="40687852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A4013768-ADC3-487E-8970-0F72D08CFBCC}" type="slidenum">
              <a:rPr kumimoji="0" lang="en-US" alt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auto" latinLnBrk="0" hangingPunct="1">
                <a:lnSpc>
                  <a:spcPct val="100000"/>
                </a:lnSpc>
                <a:spcBef>
                  <a:spcPct val="0"/>
                </a:spcBef>
                <a:spcAft>
                  <a:spcPts val="0"/>
                </a:spcAft>
                <a:buClrTx/>
                <a:buSzTx/>
                <a:buFontTx/>
                <a:buNone/>
                <a:tabLst/>
                <a:defRPr/>
              </a:pPr>
              <a:t>109</a:t>
            </a:fld>
            <a:endParaRPr kumimoji="0" lang="en-US" altLang="en-US" sz="1200" b="0" i="0" u="none" strike="noStrike" kern="1200" cap="none" spc="0" normalizeH="0" baseline="0" noProof="0" dirty="0" smtClean="0">
              <a:ln>
                <a:noFill/>
              </a:ln>
              <a:solidFill>
                <a:prstClr val="black"/>
              </a:solidFill>
              <a:effectLst/>
              <a:uLnTx/>
              <a:uFillTx/>
              <a:latin typeface="Arial" charset="0"/>
              <a:ea typeface="+mn-ea"/>
              <a:cs typeface="Arial" charset="0"/>
            </a:endParaRPr>
          </a:p>
        </p:txBody>
      </p:sp>
      <p:sp>
        <p:nvSpPr>
          <p:cNvPr id="31747" name="Rectangle 2"/>
          <p:cNvSpPr>
            <a:spLocks noGrp="1" noRot="1" noChangeAspect="1" noChangeArrowheads="1" noTextEdit="1"/>
          </p:cNvSpPr>
          <p:nvPr>
            <p:ph type="sldImg"/>
          </p:nvPr>
        </p:nvSpPr>
        <p:spPr>
          <a:xfrm>
            <a:off x="381000" y="685800"/>
            <a:ext cx="6096000" cy="3429000"/>
          </a:xfrm>
          <a:ln/>
        </p:spPr>
      </p:sp>
      <p:sp>
        <p:nvSpPr>
          <p:cNvPr id="31748" name="Rectangle 3"/>
          <p:cNvSpPr>
            <a:spLocks noGrp="1" noChangeArrowheads="1"/>
          </p:cNvSpPr>
          <p:nvPr>
            <p:ph type="body" idx="1"/>
          </p:nvPr>
        </p:nvSpPr>
        <p:spPr>
          <a:xfrm>
            <a:off x="914508" y="4343145"/>
            <a:ext cx="5028986" cy="4115019"/>
          </a:xfrm>
          <a:noFill/>
        </p:spPr>
        <p:txBody>
          <a:bodyPr/>
          <a:lstStyle/>
          <a:p>
            <a:endParaRPr lang="en-SG" altLang="en-US" dirty="0" smtClean="0">
              <a:latin typeface="Arial" charset="0"/>
              <a:cs typeface="Arial" charset="0"/>
            </a:endParaRPr>
          </a:p>
        </p:txBody>
      </p:sp>
    </p:spTree>
    <p:extLst>
      <p:ext uri="{BB962C8B-B14F-4D97-AF65-F5344CB8AC3E}">
        <p14:creationId xmlns:p14="http://schemas.microsoft.com/office/powerpoint/2010/main" val="364117352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7876761F-C596-422C-8DBB-8BDAFA6C3559}" type="slidenum">
              <a:rPr kumimoji="0" lang="en-US" alt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auto" latinLnBrk="0" hangingPunct="1">
                <a:lnSpc>
                  <a:spcPct val="100000"/>
                </a:lnSpc>
                <a:spcBef>
                  <a:spcPct val="0"/>
                </a:spcBef>
                <a:spcAft>
                  <a:spcPts val="0"/>
                </a:spcAft>
                <a:buClrTx/>
                <a:buSzTx/>
                <a:buFontTx/>
                <a:buNone/>
                <a:tabLst/>
                <a:defRPr/>
              </a:pPr>
              <a:t>112</a:t>
            </a:fld>
            <a:endParaRPr kumimoji="0" lang="en-US" altLang="en-US" sz="1200" b="0" i="0" u="none" strike="noStrike" kern="1200" cap="none" spc="0" normalizeH="0" baseline="0" noProof="0" smtClean="0">
              <a:ln>
                <a:noFill/>
              </a:ln>
              <a:solidFill>
                <a:prstClr val="black"/>
              </a:solidFill>
              <a:effectLst/>
              <a:uLnTx/>
              <a:uFillTx/>
              <a:latin typeface="Arial" charset="0"/>
              <a:ea typeface="+mn-ea"/>
              <a:cs typeface="Arial" charset="0"/>
            </a:endParaRPr>
          </a:p>
        </p:txBody>
      </p:sp>
      <p:sp>
        <p:nvSpPr>
          <p:cNvPr id="36867" name="Rectangle 2"/>
          <p:cNvSpPr>
            <a:spLocks noGrp="1" noRot="1" noChangeAspect="1" noChangeArrowheads="1" noTextEdit="1"/>
          </p:cNvSpPr>
          <p:nvPr>
            <p:ph type="sldImg"/>
          </p:nvPr>
        </p:nvSpPr>
        <p:spPr>
          <a:xfrm>
            <a:off x="382588" y="685800"/>
            <a:ext cx="6094412" cy="3429000"/>
          </a:xfrm>
          <a:ln/>
        </p:spPr>
      </p:sp>
      <p:sp>
        <p:nvSpPr>
          <p:cNvPr id="36868" name="Rectangle 3"/>
          <p:cNvSpPr>
            <a:spLocks noGrp="1" noChangeArrowheads="1"/>
          </p:cNvSpPr>
          <p:nvPr>
            <p:ph type="body" idx="1"/>
          </p:nvPr>
        </p:nvSpPr>
        <p:spPr>
          <a:noFill/>
        </p:spPr>
        <p:txBody>
          <a:bodyPr/>
          <a:lstStyle/>
          <a:p>
            <a:endParaRPr lang="en-US" altLang="en-US" smtClean="0">
              <a:latin typeface="Arial" charset="0"/>
              <a:cs typeface="Arial" charset="0"/>
            </a:endParaRPr>
          </a:p>
        </p:txBody>
      </p:sp>
    </p:spTree>
    <p:extLst>
      <p:ext uri="{BB962C8B-B14F-4D97-AF65-F5344CB8AC3E}">
        <p14:creationId xmlns:p14="http://schemas.microsoft.com/office/powerpoint/2010/main" val="323225368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A4013768-ADC3-487E-8970-0F72D08CFBCC}" type="slidenum">
              <a:rPr kumimoji="0" lang="en-US" alt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auto" latinLnBrk="0" hangingPunct="1">
                <a:lnSpc>
                  <a:spcPct val="100000"/>
                </a:lnSpc>
                <a:spcBef>
                  <a:spcPct val="0"/>
                </a:spcBef>
                <a:spcAft>
                  <a:spcPts val="0"/>
                </a:spcAft>
                <a:buClrTx/>
                <a:buSzTx/>
                <a:buFontTx/>
                <a:buNone/>
                <a:tabLst/>
                <a:defRPr/>
              </a:pPr>
              <a:t>113</a:t>
            </a:fld>
            <a:endParaRPr kumimoji="0" lang="en-US" altLang="en-US" sz="1200" b="0" i="0" u="none" strike="noStrike" kern="1200" cap="none" spc="0" normalizeH="0" baseline="0" noProof="0" dirty="0" smtClean="0">
              <a:ln>
                <a:noFill/>
              </a:ln>
              <a:solidFill>
                <a:prstClr val="black"/>
              </a:solidFill>
              <a:effectLst/>
              <a:uLnTx/>
              <a:uFillTx/>
              <a:latin typeface="Arial" charset="0"/>
              <a:ea typeface="+mn-ea"/>
              <a:cs typeface="Arial" charset="0"/>
            </a:endParaRPr>
          </a:p>
        </p:txBody>
      </p:sp>
      <p:sp>
        <p:nvSpPr>
          <p:cNvPr id="31747" name="Rectangle 2"/>
          <p:cNvSpPr>
            <a:spLocks noGrp="1" noRot="1" noChangeAspect="1" noChangeArrowheads="1" noTextEdit="1"/>
          </p:cNvSpPr>
          <p:nvPr>
            <p:ph type="sldImg"/>
          </p:nvPr>
        </p:nvSpPr>
        <p:spPr>
          <a:xfrm>
            <a:off x="381000" y="685800"/>
            <a:ext cx="6096000" cy="3429000"/>
          </a:xfrm>
          <a:ln/>
        </p:spPr>
      </p:sp>
      <p:sp>
        <p:nvSpPr>
          <p:cNvPr id="31748" name="Rectangle 3"/>
          <p:cNvSpPr>
            <a:spLocks noGrp="1" noChangeArrowheads="1"/>
          </p:cNvSpPr>
          <p:nvPr>
            <p:ph type="body" idx="1"/>
          </p:nvPr>
        </p:nvSpPr>
        <p:spPr>
          <a:xfrm>
            <a:off x="914508" y="4343145"/>
            <a:ext cx="5028986" cy="4115019"/>
          </a:xfrm>
          <a:noFill/>
        </p:spPr>
        <p:txBody>
          <a:bodyPr/>
          <a:lstStyle/>
          <a:p>
            <a:endParaRPr lang="en-SG" altLang="en-US" dirty="0" smtClean="0">
              <a:latin typeface="Arial" charset="0"/>
              <a:cs typeface="Arial" charset="0"/>
            </a:endParaRPr>
          </a:p>
        </p:txBody>
      </p:sp>
    </p:spTree>
    <p:extLst>
      <p:ext uri="{BB962C8B-B14F-4D97-AF65-F5344CB8AC3E}">
        <p14:creationId xmlns:p14="http://schemas.microsoft.com/office/powerpoint/2010/main" val="32122775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xfrm>
            <a:off x="381000" y="685800"/>
            <a:ext cx="6096000" cy="3429000"/>
          </a:xfrm>
          <a:ln/>
        </p:spPr>
      </p:sp>
      <p:sp>
        <p:nvSpPr>
          <p:cNvPr id="3584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charset="0"/>
              <a:cs typeface="Arial" charset="0"/>
            </a:endParaRPr>
          </a:p>
        </p:txBody>
      </p:sp>
      <p:sp>
        <p:nvSpPr>
          <p:cNvPr id="3584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FFB58017-9D38-4BA6-AF4E-CE499ED4FEB5}" type="slidenum">
              <a:rPr kumimoji="0" lang="en-US" alt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auto" latinLnBrk="0" hangingPunct="1">
                <a:lnSpc>
                  <a:spcPct val="100000"/>
                </a:lnSpc>
                <a:spcBef>
                  <a:spcPct val="0"/>
                </a:spcBef>
                <a:spcAft>
                  <a:spcPts val="0"/>
                </a:spcAft>
                <a:buClrTx/>
                <a:buSzTx/>
                <a:buFontTx/>
                <a:buNone/>
                <a:tabLst/>
                <a:defRPr/>
              </a:pPr>
              <a:t>114</a:t>
            </a:fld>
            <a:endParaRPr kumimoji="0" lang="en-US" altLang="en-US" sz="1200" b="0" i="0" u="none" strike="noStrike" kern="1200" cap="none" spc="0" normalizeH="0" baseline="0" noProof="0" smtClean="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77053923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Arial" charset="0"/>
                <a:cs typeface="Arial" charset="0"/>
              </a:defRPr>
            </a:lvl1pPr>
            <a:lvl2pPr marL="753500" indent="-289808" algn="l" eaLnBrk="0" hangingPunct="0">
              <a:spcBef>
                <a:spcPct val="30000"/>
              </a:spcBef>
              <a:defRPr sz="1200">
                <a:solidFill>
                  <a:schemeClr val="tx1"/>
                </a:solidFill>
                <a:latin typeface="Arial" charset="0"/>
                <a:cs typeface="Arial" charset="0"/>
              </a:defRPr>
            </a:lvl2pPr>
            <a:lvl3pPr marL="1159231" indent="-231846" algn="l" eaLnBrk="0" hangingPunct="0">
              <a:spcBef>
                <a:spcPct val="30000"/>
              </a:spcBef>
              <a:defRPr sz="1200">
                <a:solidFill>
                  <a:schemeClr val="tx1"/>
                </a:solidFill>
                <a:latin typeface="Arial" charset="0"/>
                <a:cs typeface="Arial" charset="0"/>
              </a:defRPr>
            </a:lvl3pPr>
            <a:lvl4pPr marL="1622923" indent="-231846" algn="l" eaLnBrk="0" hangingPunct="0">
              <a:spcBef>
                <a:spcPct val="30000"/>
              </a:spcBef>
              <a:defRPr sz="1200">
                <a:solidFill>
                  <a:schemeClr val="tx1"/>
                </a:solidFill>
                <a:latin typeface="Arial" charset="0"/>
                <a:cs typeface="Arial" charset="0"/>
              </a:defRPr>
            </a:lvl4pPr>
            <a:lvl5pPr marL="2086615" indent="-231846" algn="l" eaLnBrk="0" hangingPunct="0">
              <a:spcBef>
                <a:spcPct val="30000"/>
              </a:spcBef>
              <a:defRPr sz="1200">
                <a:solidFill>
                  <a:schemeClr val="tx1"/>
                </a:solidFill>
                <a:latin typeface="Arial" charset="0"/>
                <a:cs typeface="Arial" charset="0"/>
              </a:defRPr>
            </a:lvl5pPr>
            <a:lvl6pPr marL="2550307" indent="-231846" eaLnBrk="0" fontAlgn="base" hangingPunct="0">
              <a:spcBef>
                <a:spcPct val="30000"/>
              </a:spcBef>
              <a:spcAft>
                <a:spcPct val="0"/>
              </a:spcAft>
              <a:defRPr sz="1200">
                <a:solidFill>
                  <a:schemeClr val="tx1"/>
                </a:solidFill>
                <a:latin typeface="Arial" charset="0"/>
                <a:cs typeface="Arial" charset="0"/>
              </a:defRPr>
            </a:lvl6pPr>
            <a:lvl7pPr marL="3014000" indent="-231846" eaLnBrk="0" fontAlgn="base" hangingPunct="0">
              <a:spcBef>
                <a:spcPct val="30000"/>
              </a:spcBef>
              <a:spcAft>
                <a:spcPct val="0"/>
              </a:spcAft>
              <a:defRPr sz="1200">
                <a:solidFill>
                  <a:schemeClr val="tx1"/>
                </a:solidFill>
                <a:latin typeface="Arial" charset="0"/>
                <a:cs typeface="Arial" charset="0"/>
              </a:defRPr>
            </a:lvl7pPr>
            <a:lvl8pPr marL="3477692" indent="-231846" eaLnBrk="0" fontAlgn="base" hangingPunct="0">
              <a:spcBef>
                <a:spcPct val="30000"/>
              </a:spcBef>
              <a:spcAft>
                <a:spcPct val="0"/>
              </a:spcAft>
              <a:defRPr sz="1200">
                <a:solidFill>
                  <a:schemeClr val="tx1"/>
                </a:solidFill>
                <a:latin typeface="Arial" charset="0"/>
                <a:cs typeface="Arial" charset="0"/>
              </a:defRPr>
            </a:lvl8pPr>
            <a:lvl9pPr marL="3941384" indent="-231846"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2D067414-20C2-4BB0-80A6-586A3A4E6B6D}" type="slidenum">
              <a:rPr kumimoji="0" lang="en-US" alt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auto" latinLnBrk="0" hangingPunct="1">
                <a:lnSpc>
                  <a:spcPct val="100000"/>
                </a:lnSpc>
                <a:spcBef>
                  <a:spcPct val="0"/>
                </a:spcBef>
                <a:spcAft>
                  <a:spcPts val="0"/>
                </a:spcAft>
                <a:buClrTx/>
                <a:buSzTx/>
                <a:buFontTx/>
                <a:buNone/>
                <a:tabLst/>
                <a:defRPr/>
              </a:pPr>
              <a:t>119</a:t>
            </a:fld>
            <a:endParaRPr kumimoji="0" lang="en-US" altLang="en-US" sz="1200" b="0" i="0" u="none" strike="noStrike" kern="1200" cap="none" spc="0" normalizeH="0" baseline="0" noProof="0" dirty="0" smtClean="0">
              <a:ln>
                <a:noFill/>
              </a:ln>
              <a:solidFill>
                <a:prstClr val="black"/>
              </a:solidFill>
              <a:effectLst/>
              <a:uLnTx/>
              <a:uFillTx/>
              <a:latin typeface="Arial" charset="0"/>
              <a:ea typeface="+mn-ea"/>
              <a:cs typeface="Arial" charset="0"/>
            </a:endParaRPr>
          </a:p>
        </p:txBody>
      </p:sp>
      <p:sp>
        <p:nvSpPr>
          <p:cNvPr id="123907" name="Rectangle 7"/>
          <p:cNvSpPr txBox="1">
            <a:spLocks noGrp="1" noChangeArrowheads="1"/>
          </p:cNvSpPr>
          <p:nvPr/>
        </p:nvSpPr>
        <p:spPr bwMode="auto">
          <a:xfrm>
            <a:off x="3885277" y="8684291"/>
            <a:ext cx="2971093" cy="458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738" tIns="46369" rIns="92738" bIns="46369" anchor="b"/>
          <a:lstStyle>
            <a:lvl1pPr algn="l" eaLnBrk="0" hangingPunct="0">
              <a:spcBef>
                <a:spcPct val="30000"/>
              </a:spcBef>
              <a:defRPr sz="1200">
                <a:solidFill>
                  <a:schemeClr val="tx1"/>
                </a:solidFill>
                <a:latin typeface="Arial" charset="0"/>
                <a:cs typeface="Arial" charset="0"/>
              </a:defRPr>
            </a:lvl1pPr>
            <a:lvl2pPr marL="742950" indent="-285750" algn="l" eaLnBrk="0" hangingPunct="0">
              <a:spcBef>
                <a:spcPct val="30000"/>
              </a:spcBef>
              <a:defRPr sz="1200">
                <a:solidFill>
                  <a:schemeClr val="tx1"/>
                </a:solidFill>
                <a:latin typeface="Arial" charset="0"/>
                <a:cs typeface="Arial" charset="0"/>
              </a:defRPr>
            </a:lvl2pPr>
            <a:lvl3pPr marL="1143000" indent="-228600" algn="l" eaLnBrk="0" hangingPunct="0">
              <a:spcBef>
                <a:spcPct val="30000"/>
              </a:spcBef>
              <a:defRPr sz="1200">
                <a:solidFill>
                  <a:schemeClr val="tx1"/>
                </a:solidFill>
                <a:latin typeface="Arial" charset="0"/>
                <a:cs typeface="Arial" charset="0"/>
              </a:defRPr>
            </a:lvl3pPr>
            <a:lvl4pPr marL="1600200" indent="-228600" algn="l" eaLnBrk="0" hangingPunct="0">
              <a:spcBef>
                <a:spcPct val="30000"/>
              </a:spcBef>
              <a:defRPr sz="1200">
                <a:solidFill>
                  <a:schemeClr val="tx1"/>
                </a:solidFill>
                <a:latin typeface="Arial" charset="0"/>
                <a:cs typeface="Arial" charset="0"/>
              </a:defRPr>
            </a:lvl4pPr>
            <a:lvl5pPr marL="2057400" indent="-228600" algn="l"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8E33BE5-0746-4E26-9A9C-AA797BE3D8D4}" type="slidenum">
              <a:rPr kumimoji="0" lang="en-US" altLang="en-US" sz="1200" b="0" i="0" u="none" strike="noStrike" kern="1200" cap="none" spc="0" normalizeH="0" baseline="0" noProof="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119</a:t>
            </a:fld>
            <a:endParaRPr kumimoji="0" lang="en-US" altLang="en-US" sz="12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123908" name="Rectangle 2"/>
          <p:cNvSpPr>
            <a:spLocks noGrp="1" noRot="1" noChangeAspect="1" noChangeArrowheads="1" noTextEdit="1"/>
          </p:cNvSpPr>
          <p:nvPr>
            <p:ph type="sldImg"/>
          </p:nvPr>
        </p:nvSpPr>
        <p:spPr>
          <a:xfrm>
            <a:off x="381000" y="685800"/>
            <a:ext cx="6096000" cy="3429000"/>
          </a:xfrm>
          <a:ln/>
        </p:spPr>
      </p:sp>
      <p:sp>
        <p:nvSpPr>
          <p:cNvPr id="123909" name="Rectangle 3"/>
          <p:cNvSpPr>
            <a:spLocks noGrp="1" noChangeArrowheads="1"/>
          </p:cNvSpPr>
          <p:nvPr>
            <p:ph type="body" idx="1"/>
          </p:nvPr>
        </p:nvSpPr>
        <p:spPr>
          <a:xfrm>
            <a:off x="914186" y="4342885"/>
            <a:ext cx="5029635" cy="4115244"/>
          </a:xfrm>
          <a:noFill/>
        </p:spPr>
        <p:txBody>
          <a:bodyPr/>
          <a:lstStyle/>
          <a:p>
            <a:pPr lvl="0" algn="l" eaLnBrk="1" hangingPunct="1"/>
            <a:endParaRPr lang="fr-CH" altLang="en-US" sz="1800" dirty="0"/>
          </a:p>
        </p:txBody>
      </p:sp>
    </p:spTree>
    <p:extLst>
      <p:ext uri="{BB962C8B-B14F-4D97-AF65-F5344CB8AC3E}">
        <p14:creationId xmlns:p14="http://schemas.microsoft.com/office/powerpoint/2010/main" val="246434906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Arial" charset="0"/>
                <a:cs typeface="Arial" charset="0"/>
              </a:defRPr>
            </a:lvl1pPr>
            <a:lvl2pPr marL="753500" indent="-289808" algn="l" eaLnBrk="0" hangingPunct="0">
              <a:spcBef>
                <a:spcPct val="30000"/>
              </a:spcBef>
              <a:defRPr sz="1200">
                <a:solidFill>
                  <a:schemeClr val="tx1"/>
                </a:solidFill>
                <a:latin typeface="Arial" charset="0"/>
                <a:cs typeface="Arial" charset="0"/>
              </a:defRPr>
            </a:lvl2pPr>
            <a:lvl3pPr marL="1159231" indent="-231846" algn="l" eaLnBrk="0" hangingPunct="0">
              <a:spcBef>
                <a:spcPct val="30000"/>
              </a:spcBef>
              <a:defRPr sz="1200">
                <a:solidFill>
                  <a:schemeClr val="tx1"/>
                </a:solidFill>
                <a:latin typeface="Arial" charset="0"/>
                <a:cs typeface="Arial" charset="0"/>
              </a:defRPr>
            </a:lvl3pPr>
            <a:lvl4pPr marL="1622923" indent="-231846" algn="l" eaLnBrk="0" hangingPunct="0">
              <a:spcBef>
                <a:spcPct val="30000"/>
              </a:spcBef>
              <a:defRPr sz="1200">
                <a:solidFill>
                  <a:schemeClr val="tx1"/>
                </a:solidFill>
                <a:latin typeface="Arial" charset="0"/>
                <a:cs typeface="Arial" charset="0"/>
              </a:defRPr>
            </a:lvl4pPr>
            <a:lvl5pPr marL="2086615" indent="-231846" algn="l" eaLnBrk="0" hangingPunct="0">
              <a:spcBef>
                <a:spcPct val="30000"/>
              </a:spcBef>
              <a:defRPr sz="1200">
                <a:solidFill>
                  <a:schemeClr val="tx1"/>
                </a:solidFill>
                <a:latin typeface="Arial" charset="0"/>
                <a:cs typeface="Arial" charset="0"/>
              </a:defRPr>
            </a:lvl5pPr>
            <a:lvl6pPr marL="2550307" indent="-231846" eaLnBrk="0" fontAlgn="base" hangingPunct="0">
              <a:spcBef>
                <a:spcPct val="30000"/>
              </a:spcBef>
              <a:spcAft>
                <a:spcPct val="0"/>
              </a:spcAft>
              <a:defRPr sz="1200">
                <a:solidFill>
                  <a:schemeClr val="tx1"/>
                </a:solidFill>
                <a:latin typeface="Arial" charset="0"/>
                <a:cs typeface="Arial" charset="0"/>
              </a:defRPr>
            </a:lvl6pPr>
            <a:lvl7pPr marL="3014000" indent="-231846" eaLnBrk="0" fontAlgn="base" hangingPunct="0">
              <a:spcBef>
                <a:spcPct val="30000"/>
              </a:spcBef>
              <a:spcAft>
                <a:spcPct val="0"/>
              </a:spcAft>
              <a:defRPr sz="1200">
                <a:solidFill>
                  <a:schemeClr val="tx1"/>
                </a:solidFill>
                <a:latin typeface="Arial" charset="0"/>
                <a:cs typeface="Arial" charset="0"/>
              </a:defRPr>
            </a:lvl7pPr>
            <a:lvl8pPr marL="3477692" indent="-231846" eaLnBrk="0" fontAlgn="base" hangingPunct="0">
              <a:spcBef>
                <a:spcPct val="30000"/>
              </a:spcBef>
              <a:spcAft>
                <a:spcPct val="0"/>
              </a:spcAft>
              <a:defRPr sz="1200">
                <a:solidFill>
                  <a:schemeClr val="tx1"/>
                </a:solidFill>
                <a:latin typeface="Arial" charset="0"/>
                <a:cs typeface="Arial" charset="0"/>
              </a:defRPr>
            </a:lvl8pPr>
            <a:lvl9pPr marL="3941384" indent="-231846"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2D067414-20C2-4BB0-80A6-586A3A4E6B6D}" type="slidenum">
              <a:rPr kumimoji="0" lang="en-US" alt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auto" latinLnBrk="0" hangingPunct="1">
                <a:lnSpc>
                  <a:spcPct val="100000"/>
                </a:lnSpc>
                <a:spcBef>
                  <a:spcPct val="0"/>
                </a:spcBef>
                <a:spcAft>
                  <a:spcPts val="0"/>
                </a:spcAft>
                <a:buClrTx/>
                <a:buSzTx/>
                <a:buFontTx/>
                <a:buNone/>
                <a:tabLst/>
                <a:defRPr/>
              </a:pPr>
              <a:t>120</a:t>
            </a:fld>
            <a:endParaRPr kumimoji="0" lang="en-US" altLang="en-US" sz="1200" b="0" i="0" u="none" strike="noStrike" kern="1200" cap="none" spc="0" normalizeH="0" baseline="0" noProof="0" dirty="0" smtClean="0">
              <a:ln>
                <a:noFill/>
              </a:ln>
              <a:solidFill>
                <a:prstClr val="black"/>
              </a:solidFill>
              <a:effectLst/>
              <a:uLnTx/>
              <a:uFillTx/>
              <a:latin typeface="Arial" charset="0"/>
              <a:ea typeface="+mn-ea"/>
              <a:cs typeface="Arial" charset="0"/>
            </a:endParaRPr>
          </a:p>
        </p:txBody>
      </p:sp>
      <p:sp>
        <p:nvSpPr>
          <p:cNvPr id="123907" name="Rectangle 7"/>
          <p:cNvSpPr txBox="1">
            <a:spLocks noGrp="1" noChangeArrowheads="1"/>
          </p:cNvSpPr>
          <p:nvPr/>
        </p:nvSpPr>
        <p:spPr bwMode="auto">
          <a:xfrm>
            <a:off x="3885277" y="8684291"/>
            <a:ext cx="2971093" cy="458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738" tIns="46369" rIns="92738" bIns="46369" anchor="b"/>
          <a:lstStyle>
            <a:lvl1pPr algn="l" eaLnBrk="0" hangingPunct="0">
              <a:spcBef>
                <a:spcPct val="30000"/>
              </a:spcBef>
              <a:defRPr sz="1200">
                <a:solidFill>
                  <a:schemeClr val="tx1"/>
                </a:solidFill>
                <a:latin typeface="Arial" charset="0"/>
                <a:cs typeface="Arial" charset="0"/>
              </a:defRPr>
            </a:lvl1pPr>
            <a:lvl2pPr marL="742950" indent="-285750" algn="l" eaLnBrk="0" hangingPunct="0">
              <a:spcBef>
                <a:spcPct val="30000"/>
              </a:spcBef>
              <a:defRPr sz="1200">
                <a:solidFill>
                  <a:schemeClr val="tx1"/>
                </a:solidFill>
                <a:latin typeface="Arial" charset="0"/>
                <a:cs typeface="Arial" charset="0"/>
              </a:defRPr>
            </a:lvl2pPr>
            <a:lvl3pPr marL="1143000" indent="-228600" algn="l" eaLnBrk="0" hangingPunct="0">
              <a:spcBef>
                <a:spcPct val="30000"/>
              </a:spcBef>
              <a:defRPr sz="1200">
                <a:solidFill>
                  <a:schemeClr val="tx1"/>
                </a:solidFill>
                <a:latin typeface="Arial" charset="0"/>
                <a:cs typeface="Arial" charset="0"/>
              </a:defRPr>
            </a:lvl3pPr>
            <a:lvl4pPr marL="1600200" indent="-228600" algn="l" eaLnBrk="0" hangingPunct="0">
              <a:spcBef>
                <a:spcPct val="30000"/>
              </a:spcBef>
              <a:defRPr sz="1200">
                <a:solidFill>
                  <a:schemeClr val="tx1"/>
                </a:solidFill>
                <a:latin typeface="Arial" charset="0"/>
                <a:cs typeface="Arial" charset="0"/>
              </a:defRPr>
            </a:lvl4pPr>
            <a:lvl5pPr marL="2057400" indent="-228600" algn="l"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8E33BE5-0746-4E26-9A9C-AA797BE3D8D4}" type="slidenum">
              <a:rPr kumimoji="0" lang="en-US" altLang="en-US" sz="1200" b="0" i="0" u="none" strike="noStrike" kern="1200" cap="none" spc="0" normalizeH="0" baseline="0" noProof="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120</a:t>
            </a:fld>
            <a:endParaRPr kumimoji="0" lang="en-US" altLang="en-US" sz="12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123908" name="Rectangle 2"/>
          <p:cNvSpPr>
            <a:spLocks noGrp="1" noRot="1" noChangeAspect="1" noChangeArrowheads="1" noTextEdit="1"/>
          </p:cNvSpPr>
          <p:nvPr>
            <p:ph type="sldImg"/>
          </p:nvPr>
        </p:nvSpPr>
        <p:spPr>
          <a:xfrm>
            <a:off x="381000" y="685800"/>
            <a:ext cx="6096000" cy="3429000"/>
          </a:xfrm>
          <a:ln/>
        </p:spPr>
      </p:sp>
      <p:sp>
        <p:nvSpPr>
          <p:cNvPr id="123909" name="Rectangle 3"/>
          <p:cNvSpPr>
            <a:spLocks noGrp="1" noChangeArrowheads="1"/>
          </p:cNvSpPr>
          <p:nvPr>
            <p:ph type="body" idx="1"/>
          </p:nvPr>
        </p:nvSpPr>
        <p:spPr>
          <a:xfrm>
            <a:off x="914186" y="4342885"/>
            <a:ext cx="5029635" cy="4115244"/>
          </a:xfrm>
          <a:noFill/>
        </p:spPr>
        <p:txBody>
          <a:bodyPr/>
          <a:lstStyle/>
          <a:p>
            <a:pPr lvl="0" algn="l" eaLnBrk="1" hangingPunct="1"/>
            <a:endParaRPr lang="fr-CH" altLang="en-US" sz="1800" dirty="0"/>
          </a:p>
        </p:txBody>
      </p:sp>
    </p:spTree>
    <p:extLst>
      <p:ext uri="{BB962C8B-B14F-4D97-AF65-F5344CB8AC3E}">
        <p14:creationId xmlns:p14="http://schemas.microsoft.com/office/powerpoint/2010/main" val="350153209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endParaRPr lang="de-CH" sz="1400"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EF946F-3F6C-4DFC-AB65-3C7407597F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3390320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xfrm>
            <a:off x="381000" y="685800"/>
            <a:ext cx="6096000" cy="3429000"/>
          </a:xfrm>
          <a:ln/>
        </p:spPr>
      </p:sp>
      <p:sp>
        <p:nvSpPr>
          <p:cNvPr id="665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charset="0"/>
              <a:cs typeface="Arial" charset="0"/>
            </a:endParaRPr>
          </a:p>
        </p:txBody>
      </p:sp>
      <p:sp>
        <p:nvSpPr>
          <p:cNvPr id="665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01700" eaLnBrk="0" hangingPunct="0">
              <a:spcBef>
                <a:spcPct val="30000"/>
              </a:spcBef>
              <a:defRPr sz="1200">
                <a:solidFill>
                  <a:schemeClr val="tx1"/>
                </a:solidFill>
                <a:latin typeface="Arial" charset="0"/>
                <a:cs typeface="Arial" charset="0"/>
              </a:defRPr>
            </a:lvl1pPr>
            <a:lvl2pPr marL="742950" indent="-285750" algn="l" defTabSz="901700" eaLnBrk="0" hangingPunct="0">
              <a:spcBef>
                <a:spcPct val="30000"/>
              </a:spcBef>
              <a:defRPr sz="1200">
                <a:solidFill>
                  <a:schemeClr val="tx1"/>
                </a:solidFill>
                <a:latin typeface="Arial" charset="0"/>
                <a:cs typeface="Arial" charset="0"/>
              </a:defRPr>
            </a:lvl2pPr>
            <a:lvl3pPr marL="1143000" indent="-228600" algn="l" defTabSz="901700" eaLnBrk="0" hangingPunct="0">
              <a:spcBef>
                <a:spcPct val="30000"/>
              </a:spcBef>
              <a:defRPr sz="1200">
                <a:solidFill>
                  <a:schemeClr val="tx1"/>
                </a:solidFill>
                <a:latin typeface="Arial" charset="0"/>
                <a:cs typeface="Arial" charset="0"/>
              </a:defRPr>
            </a:lvl3pPr>
            <a:lvl4pPr marL="1600200" indent="-228600" algn="l" defTabSz="901700" eaLnBrk="0" hangingPunct="0">
              <a:spcBef>
                <a:spcPct val="30000"/>
              </a:spcBef>
              <a:defRPr sz="1200">
                <a:solidFill>
                  <a:schemeClr val="tx1"/>
                </a:solidFill>
                <a:latin typeface="Arial" charset="0"/>
                <a:cs typeface="Arial" charset="0"/>
              </a:defRPr>
            </a:lvl4pPr>
            <a:lvl5pPr marL="2057400" indent="-228600" algn="l" defTabSz="901700" eaLnBrk="0" hangingPunct="0">
              <a:spcBef>
                <a:spcPct val="30000"/>
              </a:spcBef>
              <a:defRPr sz="1200">
                <a:solidFill>
                  <a:schemeClr val="tx1"/>
                </a:solidFill>
                <a:latin typeface="Arial" charset="0"/>
                <a:cs typeface="Arial" charset="0"/>
              </a:defRPr>
            </a:lvl5pPr>
            <a:lvl6pPr marL="2514600" indent="-228600" defTabSz="901700" eaLnBrk="0" fontAlgn="base" hangingPunct="0">
              <a:spcBef>
                <a:spcPct val="30000"/>
              </a:spcBef>
              <a:spcAft>
                <a:spcPct val="0"/>
              </a:spcAft>
              <a:defRPr sz="1200">
                <a:solidFill>
                  <a:schemeClr val="tx1"/>
                </a:solidFill>
                <a:latin typeface="Arial" charset="0"/>
                <a:cs typeface="Arial" charset="0"/>
              </a:defRPr>
            </a:lvl6pPr>
            <a:lvl7pPr marL="2971800" indent="-228600" defTabSz="901700" eaLnBrk="0" fontAlgn="base" hangingPunct="0">
              <a:spcBef>
                <a:spcPct val="30000"/>
              </a:spcBef>
              <a:spcAft>
                <a:spcPct val="0"/>
              </a:spcAft>
              <a:defRPr sz="1200">
                <a:solidFill>
                  <a:schemeClr val="tx1"/>
                </a:solidFill>
                <a:latin typeface="Arial" charset="0"/>
                <a:cs typeface="Arial" charset="0"/>
              </a:defRPr>
            </a:lvl7pPr>
            <a:lvl8pPr marL="3429000" indent="-228600" defTabSz="901700" eaLnBrk="0" fontAlgn="base" hangingPunct="0">
              <a:spcBef>
                <a:spcPct val="30000"/>
              </a:spcBef>
              <a:spcAft>
                <a:spcPct val="0"/>
              </a:spcAft>
              <a:defRPr sz="1200">
                <a:solidFill>
                  <a:schemeClr val="tx1"/>
                </a:solidFill>
                <a:latin typeface="Arial" charset="0"/>
                <a:cs typeface="Arial" charset="0"/>
              </a:defRPr>
            </a:lvl8pPr>
            <a:lvl9pPr marL="3886200" indent="-228600" defTabSz="901700"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01700" rtl="0" eaLnBrk="1" fontAlgn="auto" latinLnBrk="0" hangingPunct="1">
              <a:lnSpc>
                <a:spcPct val="100000"/>
              </a:lnSpc>
              <a:spcBef>
                <a:spcPct val="0"/>
              </a:spcBef>
              <a:spcAft>
                <a:spcPts val="0"/>
              </a:spcAft>
              <a:buClrTx/>
              <a:buSzTx/>
              <a:buFontTx/>
              <a:buNone/>
              <a:tabLst/>
              <a:defRPr/>
            </a:pPr>
            <a:fld id="{81A95188-FD2C-496B-9552-0D2AE00A5538}" type="slidenum">
              <a:rPr kumimoji="0" lang="en-US" alt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01700" rtl="0" eaLnBrk="1" fontAlgn="auto" latinLnBrk="0" hangingPunct="1">
                <a:lnSpc>
                  <a:spcPct val="100000"/>
                </a:lnSpc>
                <a:spcBef>
                  <a:spcPct val="0"/>
                </a:spcBef>
                <a:spcAft>
                  <a:spcPts val="0"/>
                </a:spcAft>
                <a:buClrTx/>
                <a:buSzTx/>
                <a:buFontTx/>
                <a:buNone/>
                <a:tabLst/>
                <a:defRPr/>
              </a:pPr>
              <a:t>123</a:t>
            </a:fld>
            <a:endParaRPr kumimoji="0" lang="en-US" altLang="en-US" sz="1200" b="0" i="0" u="none" strike="noStrike" kern="1200" cap="none" spc="0" normalizeH="0" baseline="0" noProof="0" dirty="0" smtClean="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9269314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Protecting your innovations and creations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84FE9B-D5D4-4B76-87EA-A08EA8B20C6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21580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p:cNvSpPr>
            <a:spLocks noGrp="1" noRot="1" noChangeAspect="1" noChangeArrowheads="1" noTextEdit="1"/>
          </p:cNvSpPr>
          <p:nvPr>
            <p:ph type="sldImg"/>
          </p:nvPr>
        </p:nvSpPr>
        <p:spPr>
          <a:xfrm>
            <a:off x="993775" y="768350"/>
            <a:ext cx="5099050" cy="3825875"/>
          </a:xfrm>
          <a:ln/>
        </p:spPr>
      </p:sp>
      <p:sp>
        <p:nvSpPr>
          <p:cNvPr id="285699" name="Rectangle 3"/>
          <p:cNvSpPr>
            <a:spLocks noGrp="1" noChangeArrowheads="1"/>
          </p:cNvSpPr>
          <p:nvPr>
            <p:ph type="body" idx="1"/>
          </p:nvPr>
        </p:nvSpPr>
        <p:spPr>
          <a:noFill/>
        </p:spPr>
        <p:txBody>
          <a:bodyPr/>
          <a:lstStyle/>
          <a:p>
            <a:pPr eaLnBrk="1" hangingPunct="1"/>
            <a:endParaRPr lang="fr-FR" altLang="fr-FR" dirty="0" smtClean="0"/>
          </a:p>
        </p:txBody>
      </p:sp>
    </p:spTree>
    <p:extLst>
      <p:ext uri="{BB962C8B-B14F-4D97-AF65-F5344CB8AC3E}">
        <p14:creationId xmlns:p14="http://schemas.microsoft.com/office/powerpoint/2010/main" val="13540411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Rot="1" noChangeAspect="1" noChangeArrowheads="1" noTextEdit="1"/>
          </p:cNvSpPr>
          <p:nvPr>
            <p:ph type="sldImg"/>
          </p:nvPr>
        </p:nvSpPr>
        <p:spPr>
          <a:xfrm>
            <a:off x="1231900" y="939800"/>
            <a:ext cx="4637088" cy="3476625"/>
          </a:xfrm>
          <a:ln/>
        </p:spPr>
      </p:sp>
      <p:sp>
        <p:nvSpPr>
          <p:cNvPr id="10243" name="Rectangle 3"/>
          <p:cNvSpPr>
            <a:spLocks noGrp="1" noChangeArrowheads="1"/>
          </p:cNvSpPr>
          <p:nvPr>
            <p:ph type="body" idx="1"/>
          </p:nvPr>
        </p:nvSpPr>
        <p:spPr>
          <a:xfrm>
            <a:off x="944460" y="4863872"/>
            <a:ext cx="5197686" cy="4618379"/>
          </a:xfrm>
        </p:spPr>
        <p:txBody>
          <a:bodyPr/>
          <a:lstStyle/>
          <a:p>
            <a:endParaRPr lang="en-US" dirty="0"/>
          </a:p>
        </p:txBody>
      </p:sp>
    </p:spTree>
    <p:extLst>
      <p:ext uri="{BB962C8B-B14F-4D97-AF65-F5344CB8AC3E}">
        <p14:creationId xmlns:p14="http://schemas.microsoft.com/office/powerpoint/2010/main" val="36510963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Rot="1" noChangeAspect="1" noChangeArrowheads="1" noTextEdit="1"/>
          </p:cNvSpPr>
          <p:nvPr>
            <p:ph type="sldImg"/>
          </p:nvPr>
        </p:nvSpPr>
        <p:spPr>
          <a:xfrm>
            <a:off x="990600" y="765175"/>
            <a:ext cx="5105400" cy="3829050"/>
          </a:xfrm>
          <a:ln/>
        </p:spPr>
      </p:sp>
      <p:sp>
        <p:nvSpPr>
          <p:cNvPr id="14339" name="Rectangle 3"/>
          <p:cNvSpPr>
            <a:spLocks noGrp="1" noChangeArrowheads="1"/>
          </p:cNvSpPr>
          <p:nvPr>
            <p:ph type="body" idx="1"/>
          </p:nvPr>
        </p:nvSpPr>
        <p:spPr>
          <a:noFill/>
        </p:spPr>
        <p:txBody>
          <a:bodyPr/>
          <a:lstStyle/>
          <a:p>
            <a:pPr eaLnBrk="1" hangingPunct="1"/>
            <a:endParaRPr lang="en-US" altLang="en-US" dirty="0" smtClean="0"/>
          </a:p>
        </p:txBody>
      </p:sp>
    </p:spTree>
    <p:extLst>
      <p:ext uri="{BB962C8B-B14F-4D97-AF65-F5344CB8AC3E}">
        <p14:creationId xmlns:p14="http://schemas.microsoft.com/office/powerpoint/2010/main" val="29761714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14400" y="2130426"/>
            <a:ext cx="10363200" cy="1470025"/>
          </a:xfrm>
        </p:spPr>
        <p:txBody>
          <a:bodyPr/>
          <a:lstStyle>
            <a:lvl1pPr>
              <a:defRPr/>
            </a:lvl1pPr>
          </a:lstStyle>
          <a:p>
            <a:pPr lvl="0"/>
            <a:r>
              <a:rPr lang="en-US" noProof="0" smtClean="0"/>
              <a:t>Click to edit Master title style</a:t>
            </a:r>
          </a:p>
        </p:txBody>
      </p:sp>
      <p:sp>
        <p:nvSpPr>
          <p:cNvPr id="3075" name="Rectangle 3"/>
          <p:cNvSpPr>
            <a:spLocks noGrp="1" noChangeArrowheads="1"/>
          </p:cNvSpPr>
          <p:nvPr>
            <p:ph type="subTitle" idx="1"/>
          </p:nvPr>
        </p:nvSpPr>
        <p:spPr>
          <a:xfrm>
            <a:off x="912284" y="3860800"/>
            <a:ext cx="8534400" cy="1752600"/>
          </a:xfrm>
        </p:spPr>
        <p:txBody>
          <a:bodyPr/>
          <a:lstStyle>
            <a:lvl1pPr marL="0" indent="0">
              <a:buFontTx/>
              <a:buNone/>
              <a:defRPr/>
            </a:lvl1pPr>
          </a:lstStyle>
          <a:p>
            <a:pPr lvl="0"/>
            <a:r>
              <a:rPr lang="en-US" noProof="0" smtClean="0"/>
              <a:t>Click to edit Master subtitle style</a:t>
            </a:r>
          </a:p>
        </p:txBody>
      </p:sp>
    </p:spTree>
    <p:extLst>
      <p:ext uri="{BB962C8B-B14F-4D97-AF65-F5344CB8AC3E}">
        <p14:creationId xmlns:p14="http://schemas.microsoft.com/office/powerpoint/2010/main" val="39272964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CH"/>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4" name="Rectangle 6"/>
          <p:cNvSpPr>
            <a:spLocks noGrp="1" noChangeArrowheads="1"/>
          </p:cNvSpPr>
          <p:nvPr>
            <p:ph type="sldNum" sz="quarter" idx="10"/>
          </p:nvPr>
        </p:nvSpPr>
        <p:spPr>
          <a:ln/>
        </p:spPr>
        <p:txBody>
          <a:bodyPr/>
          <a:lstStyle>
            <a:lvl1pPr>
              <a:defRPr/>
            </a:lvl1pPr>
          </a:lstStyle>
          <a:p>
            <a:pPr>
              <a:defRPr/>
            </a:pPr>
            <a:fld id="{F0C87F44-F69E-422C-8535-CD3109F0F5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50254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fr-CH"/>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4" name="Rectangle 6"/>
          <p:cNvSpPr>
            <a:spLocks noGrp="1" noChangeArrowheads="1"/>
          </p:cNvSpPr>
          <p:nvPr>
            <p:ph type="sldNum" sz="quarter" idx="10"/>
          </p:nvPr>
        </p:nvSpPr>
        <p:spPr>
          <a:ln/>
        </p:spPr>
        <p:txBody>
          <a:bodyPr/>
          <a:lstStyle>
            <a:lvl1pPr>
              <a:defRPr/>
            </a:lvl1pPr>
          </a:lstStyle>
          <a:p>
            <a:pPr>
              <a:defRPr/>
            </a:pPr>
            <a:fld id="{645FCB04-ABC5-4034-8FA5-EB80B4F807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43527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773239"/>
            <a:ext cx="5384800" cy="4352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773239"/>
            <a:ext cx="5384800" cy="4352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a:ln/>
        </p:spPr>
        <p:txBody>
          <a:bodyPr/>
          <a:lstStyle>
            <a:lvl1pPr>
              <a:defRPr/>
            </a:lvl1pPr>
          </a:lstStyle>
          <a:p>
            <a:pPr>
              <a:defRPr/>
            </a:pPr>
            <a:fld id="{0A13E292-5F2D-41A6-800F-24D0F9CCE5DD}"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41042066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SG"/>
          </a:p>
        </p:txBody>
      </p:sp>
      <p:sp>
        <p:nvSpPr>
          <p:cNvPr id="3" name="Chart Placeholder 2"/>
          <p:cNvSpPr>
            <a:spLocks noGrp="1"/>
          </p:cNvSpPr>
          <p:nvPr>
            <p:ph type="chart" idx="1"/>
          </p:nvPr>
        </p:nvSpPr>
        <p:spPr>
          <a:xfrm>
            <a:off x="609600" y="1773240"/>
            <a:ext cx="10972800" cy="4352925"/>
          </a:xfrm>
        </p:spPr>
        <p:txBody>
          <a:bodyPr/>
          <a:lstStyle/>
          <a:p>
            <a:pPr lvl="0"/>
            <a:endParaRPr lang="en-SG" noProof="0"/>
          </a:p>
        </p:txBody>
      </p:sp>
      <p:sp>
        <p:nvSpPr>
          <p:cNvPr id="4" name="Rectangle 6"/>
          <p:cNvSpPr>
            <a:spLocks noGrp="1" noChangeArrowheads="1"/>
          </p:cNvSpPr>
          <p:nvPr>
            <p:ph type="sldNum" sz="quarter" idx="10"/>
          </p:nvPr>
        </p:nvSpPr>
        <p:spPr>
          <a:ln/>
        </p:spPr>
        <p:txBody>
          <a:bodyPr/>
          <a:lstStyle>
            <a:lvl1pPr>
              <a:defRPr/>
            </a:lvl1pPr>
          </a:lstStyle>
          <a:p>
            <a:pPr>
              <a:defRPr/>
            </a:pPr>
            <a:fld id="{41635AC9-D25A-4D33-A70A-BABA41053999}"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21111271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1773239"/>
            <a:ext cx="10972800" cy="4352925"/>
          </a:xfrm>
        </p:spPr>
        <p:txBody>
          <a:bodyPr/>
          <a:lstStyle/>
          <a:p>
            <a:pPr lvl="0"/>
            <a:endParaRPr lang="en-US" noProof="0" dirty="0"/>
          </a:p>
        </p:txBody>
      </p:sp>
      <p:sp>
        <p:nvSpPr>
          <p:cNvPr id="4" name="Rectangle 6"/>
          <p:cNvSpPr>
            <a:spLocks noGrp="1" noChangeArrowheads="1"/>
          </p:cNvSpPr>
          <p:nvPr>
            <p:ph type="sldNum" sz="quarter" idx="10"/>
          </p:nvPr>
        </p:nvSpPr>
        <p:spPr>
          <a:ln/>
        </p:spPr>
        <p:txBody>
          <a:bodyPr/>
          <a:lstStyle>
            <a:lvl1pPr>
              <a:defRPr/>
            </a:lvl1pPr>
          </a:lstStyle>
          <a:p>
            <a:pPr>
              <a:defRPr/>
            </a:pPr>
            <a:fld id="{A114D9FB-EE1A-468D-AB44-5E06278333EA}" type="slidenum">
              <a:rPr lang="en-US"/>
              <a:pPr>
                <a:defRPr/>
              </a:pPr>
              <a:t>‹#›</a:t>
            </a:fld>
            <a:endParaRPr lang="en-US" dirty="0"/>
          </a:p>
        </p:txBody>
      </p:sp>
    </p:spTree>
    <p:extLst>
      <p:ext uri="{BB962C8B-B14F-4D97-AF65-F5344CB8AC3E}">
        <p14:creationId xmlns:p14="http://schemas.microsoft.com/office/powerpoint/2010/main" val="28390440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14400" y="2130426"/>
            <a:ext cx="10363200" cy="1470025"/>
          </a:xfrm>
        </p:spPr>
        <p:txBody>
          <a:bodyPr/>
          <a:lstStyle>
            <a:lvl1pPr>
              <a:defRPr/>
            </a:lvl1pPr>
          </a:lstStyle>
          <a:p>
            <a:pPr lvl="0"/>
            <a:r>
              <a:rPr lang="en-US" noProof="0"/>
              <a:t>Click to edit Master title style</a:t>
            </a:r>
          </a:p>
        </p:txBody>
      </p:sp>
      <p:sp>
        <p:nvSpPr>
          <p:cNvPr id="3075" name="Rectangle 3"/>
          <p:cNvSpPr>
            <a:spLocks noGrp="1" noChangeArrowheads="1"/>
          </p:cNvSpPr>
          <p:nvPr>
            <p:ph type="subTitle" idx="1"/>
          </p:nvPr>
        </p:nvSpPr>
        <p:spPr>
          <a:xfrm>
            <a:off x="912284" y="3860800"/>
            <a:ext cx="8534400" cy="1752600"/>
          </a:xfrm>
        </p:spPr>
        <p:txBody>
          <a:bodyPr/>
          <a:lstStyle>
            <a:lvl1pPr marL="0" indent="0">
              <a:buFontTx/>
              <a:buNone/>
              <a:defRPr/>
            </a:lvl1pPr>
          </a:lstStyle>
          <a:p>
            <a:pPr lvl="0"/>
            <a:r>
              <a:rPr lang="en-US" noProof="0"/>
              <a:t>Click to edit Master subtitle style</a:t>
            </a:r>
          </a:p>
        </p:txBody>
      </p:sp>
    </p:spTree>
    <p:extLst>
      <p:ext uri="{BB962C8B-B14F-4D97-AF65-F5344CB8AC3E}">
        <p14:creationId xmlns:p14="http://schemas.microsoft.com/office/powerpoint/2010/main" val="35579982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H"/>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Rectangle 6"/>
          <p:cNvSpPr>
            <a:spLocks noGrp="1" noChangeArrowheads="1"/>
          </p:cNvSpPr>
          <p:nvPr>
            <p:ph type="sldNum" sz="quarter" idx="10"/>
          </p:nvPr>
        </p:nvSpPr>
        <p:spPr>
          <a:ln/>
        </p:spPr>
        <p:txBody>
          <a:bodyPr/>
          <a:lstStyle>
            <a:lvl1pPr>
              <a:defRPr/>
            </a:lvl1pPr>
          </a:lstStyle>
          <a:p>
            <a:pPr>
              <a:defRPr/>
            </a:pPr>
            <a:fld id="{DA79EEDA-9492-4994-BB18-1005CD6866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3358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fr-CH"/>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3DAB5F7D-D5B1-4D98-B310-16D211F236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43890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H"/>
          </a:p>
        </p:txBody>
      </p:sp>
      <p:sp>
        <p:nvSpPr>
          <p:cNvPr id="3" name="Content Placeholder 2"/>
          <p:cNvSpPr>
            <a:spLocks noGrp="1"/>
          </p:cNvSpPr>
          <p:nvPr>
            <p:ph sz="half" idx="1"/>
          </p:nvPr>
        </p:nvSpPr>
        <p:spPr>
          <a:xfrm>
            <a:off x="609600" y="1773239"/>
            <a:ext cx="5384800" cy="4352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Content Placeholder 3"/>
          <p:cNvSpPr>
            <a:spLocks noGrp="1"/>
          </p:cNvSpPr>
          <p:nvPr>
            <p:ph sz="half" idx="2"/>
          </p:nvPr>
        </p:nvSpPr>
        <p:spPr>
          <a:xfrm>
            <a:off x="6197600" y="1773239"/>
            <a:ext cx="5384800" cy="4352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5" name="Rectangle 6"/>
          <p:cNvSpPr>
            <a:spLocks noGrp="1" noChangeArrowheads="1"/>
          </p:cNvSpPr>
          <p:nvPr>
            <p:ph type="sldNum" sz="quarter" idx="10"/>
          </p:nvPr>
        </p:nvSpPr>
        <p:spPr>
          <a:ln/>
        </p:spPr>
        <p:txBody>
          <a:bodyPr/>
          <a:lstStyle>
            <a:lvl1pPr>
              <a:defRPr/>
            </a:lvl1pPr>
          </a:lstStyle>
          <a:p>
            <a:pPr>
              <a:defRPr/>
            </a:pPr>
            <a:fld id="{21517826-A1A8-4B20-83BB-6B4226365DC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72824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CH"/>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7" name="Rectangle 6"/>
          <p:cNvSpPr>
            <a:spLocks noGrp="1" noChangeArrowheads="1"/>
          </p:cNvSpPr>
          <p:nvPr>
            <p:ph type="sldNum" sz="quarter" idx="10"/>
          </p:nvPr>
        </p:nvSpPr>
        <p:spPr>
          <a:ln/>
        </p:spPr>
        <p:txBody>
          <a:bodyPr/>
          <a:lstStyle>
            <a:lvl1pPr>
              <a:defRPr/>
            </a:lvl1pPr>
          </a:lstStyle>
          <a:p>
            <a:pPr>
              <a:defRPr/>
            </a:pPr>
            <a:fld id="{76546D48-0F63-43E9-B47C-935DCDFAA14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27066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CH"/>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4" name="Rectangle 6"/>
          <p:cNvSpPr>
            <a:spLocks noGrp="1" noChangeArrowheads="1"/>
          </p:cNvSpPr>
          <p:nvPr>
            <p:ph type="sldNum" sz="quarter" idx="10"/>
          </p:nvPr>
        </p:nvSpPr>
        <p:spPr>
          <a:ln/>
        </p:spPr>
        <p:txBody>
          <a:bodyPr/>
          <a:lstStyle>
            <a:lvl1pPr>
              <a:defRPr/>
            </a:lvl1pPr>
          </a:lstStyle>
          <a:p>
            <a:pPr>
              <a:defRPr/>
            </a:pPr>
            <a:fld id="{DB691572-585C-412F-8989-1D611FFE41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55054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H"/>
          </a:p>
        </p:txBody>
      </p:sp>
      <p:sp>
        <p:nvSpPr>
          <p:cNvPr id="3" name="Rectangle 6"/>
          <p:cNvSpPr>
            <a:spLocks noGrp="1" noChangeArrowheads="1"/>
          </p:cNvSpPr>
          <p:nvPr>
            <p:ph type="sldNum" sz="quarter" idx="10"/>
          </p:nvPr>
        </p:nvSpPr>
        <p:spPr>
          <a:ln/>
        </p:spPr>
        <p:txBody>
          <a:bodyPr/>
          <a:lstStyle>
            <a:lvl1pPr>
              <a:defRPr/>
            </a:lvl1pPr>
          </a:lstStyle>
          <a:p>
            <a:pPr>
              <a:defRPr/>
            </a:pPr>
            <a:fld id="{7DE760F4-0BB2-41F5-A823-5656424847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55898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886D60C8-7BA5-467F-BCD3-E871B6D034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08138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fr-CH"/>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ADC813F8-B5E0-463F-B52D-A76CAE1804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45905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fr-CH"/>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fr-CH"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D177A5B0-4E40-4836-BF8A-4DD3519947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8199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H"/>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Rectangle 6"/>
          <p:cNvSpPr>
            <a:spLocks noGrp="1" noChangeArrowheads="1"/>
          </p:cNvSpPr>
          <p:nvPr>
            <p:ph type="sldNum" sz="quarter" idx="10"/>
          </p:nvPr>
        </p:nvSpPr>
        <p:spPr>
          <a:ln/>
        </p:spPr>
        <p:txBody>
          <a:bodyPr/>
          <a:lstStyle>
            <a:lvl1pPr>
              <a:defRPr/>
            </a:lvl1pPr>
          </a:lstStyle>
          <a:p>
            <a:pPr>
              <a:defRPr/>
            </a:pPr>
            <a:fld id="{9AC3305F-35F4-4D38-853F-6972B7651A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16575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fr-CH"/>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Rectangle 6"/>
          <p:cNvSpPr>
            <a:spLocks noGrp="1" noChangeArrowheads="1"/>
          </p:cNvSpPr>
          <p:nvPr>
            <p:ph type="sldNum" sz="quarter" idx="10"/>
          </p:nvPr>
        </p:nvSpPr>
        <p:spPr>
          <a:ln/>
        </p:spPr>
        <p:txBody>
          <a:bodyPr/>
          <a:lstStyle>
            <a:lvl1pPr>
              <a:defRPr/>
            </a:lvl1pPr>
          </a:lstStyle>
          <a:p>
            <a:pPr>
              <a:defRPr/>
            </a:pPr>
            <a:fld id="{0DA1C06C-5FA2-4438-B070-4F16D45DBA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77216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fr-CH"/>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B78EC082-E2BA-4736-9396-74A260CE7D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31669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CH"/>
          </a:p>
        </p:txBody>
      </p:sp>
      <p:sp>
        <p:nvSpPr>
          <p:cNvPr id="3" name="Content Placeholder 2"/>
          <p:cNvSpPr>
            <a:spLocks noGrp="1"/>
          </p:cNvSpPr>
          <p:nvPr>
            <p:ph sz="half" idx="1"/>
          </p:nvPr>
        </p:nvSpPr>
        <p:spPr>
          <a:xfrm>
            <a:off x="609600" y="1773239"/>
            <a:ext cx="5384800" cy="4352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4" name="Content Placeholder 3"/>
          <p:cNvSpPr>
            <a:spLocks noGrp="1"/>
          </p:cNvSpPr>
          <p:nvPr>
            <p:ph sz="half" idx="2"/>
          </p:nvPr>
        </p:nvSpPr>
        <p:spPr>
          <a:xfrm>
            <a:off x="6197600" y="1773239"/>
            <a:ext cx="5384800" cy="4352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5" name="Rectangle 6"/>
          <p:cNvSpPr>
            <a:spLocks noGrp="1" noChangeArrowheads="1"/>
          </p:cNvSpPr>
          <p:nvPr>
            <p:ph type="sldNum" sz="quarter" idx="10"/>
          </p:nvPr>
        </p:nvSpPr>
        <p:spPr>
          <a:ln/>
        </p:spPr>
        <p:txBody>
          <a:bodyPr/>
          <a:lstStyle>
            <a:lvl1pPr>
              <a:defRPr/>
            </a:lvl1pPr>
          </a:lstStyle>
          <a:p>
            <a:pPr>
              <a:defRPr/>
            </a:pPr>
            <a:fld id="{4543CD20-1BCC-4C9D-BFDB-3521026AB6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73848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r-CH"/>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7" name="Rectangle 6"/>
          <p:cNvSpPr>
            <a:spLocks noGrp="1" noChangeArrowheads="1"/>
          </p:cNvSpPr>
          <p:nvPr>
            <p:ph type="sldNum" sz="quarter" idx="10"/>
          </p:nvPr>
        </p:nvSpPr>
        <p:spPr>
          <a:ln/>
        </p:spPr>
        <p:txBody>
          <a:bodyPr/>
          <a:lstStyle>
            <a:lvl1pPr>
              <a:defRPr/>
            </a:lvl1pPr>
          </a:lstStyle>
          <a:p>
            <a:pPr>
              <a:defRPr/>
            </a:pPr>
            <a:fld id="{C2D4093F-107C-45E0-A025-65FCB919FC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09676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CH"/>
          </a:p>
        </p:txBody>
      </p:sp>
      <p:sp>
        <p:nvSpPr>
          <p:cNvPr id="3" name="Rectangle 6"/>
          <p:cNvSpPr>
            <a:spLocks noGrp="1" noChangeArrowheads="1"/>
          </p:cNvSpPr>
          <p:nvPr>
            <p:ph type="sldNum" sz="quarter" idx="10"/>
          </p:nvPr>
        </p:nvSpPr>
        <p:spPr>
          <a:ln/>
        </p:spPr>
        <p:txBody>
          <a:bodyPr/>
          <a:lstStyle>
            <a:lvl1pPr>
              <a:defRPr/>
            </a:lvl1pPr>
          </a:lstStyle>
          <a:p>
            <a:pPr>
              <a:defRPr/>
            </a:pPr>
            <a:fld id="{D82C7A2C-614A-4DC6-845D-C9FD0CFDC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229035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6E15D710-EA32-43EF-9CFD-E65166C7F2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50579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fr-CH"/>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6C88C303-52BA-4743-9C41-48C2380AC6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95855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fr-CH"/>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fr-CH"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7B9CB6FA-28E1-4D11-A496-3128317E23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32815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jpe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4.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09600" y="1773239"/>
            <a:ext cx="10972800" cy="435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0" name="Rectangle 6"/>
          <p:cNvSpPr>
            <a:spLocks noGrp="1" noChangeArrowheads="1"/>
          </p:cNvSpPr>
          <p:nvPr>
            <p:ph type="sldNum" sz="quarter" idx="4"/>
          </p:nvPr>
        </p:nvSpPr>
        <p:spPr bwMode="auto">
          <a:xfrm>
            <a:off x="9347200" y="0"/>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400" smtClean="0"/>
            </a:lvl1pPr>
          </a:lstStyle>
          <a:p>
            <a:pPr fontAlgn="base">
              <a:spcAft>
                <a:spcPct val="0"/>
              </a:spcAft>
              <a:defRPr/>
            </a:pPr>
            <a:fld id="{1AD355A0-319A-494F-80BC-8EAD4028FC98}" type="slidenum">
              <a:rPr lang="en-US">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26646698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86" r:id="rId14"/>
  </p:sldLayoutIdLst>
  <p:txStyles>
    <p:titleStyle>
      <a:lvl1pPr algn="l" rtl="0" eaLnBrk="1" fontAlgn="base" hangingPunct="1">
        <a:spcBef>
          <a:spcPct val="0"/>
        </a:spcBef>
        <a:spcAft>
          <a:spcPct val="0"/>
        </a:spcAft>
        <a:defRPr sz="3600">
          <a:solidFill>
            <a:srgbClr val="00408C"/>
          </a:solidFill>
          <a:latin typeface="+mj-lt"/>
          <a:ea typeface="+mj-ea"/>
          <a:cs typeface="+mj-cs"/>
        </a:defRPr>
      </a:lvl1pPr>
      <a:lvl2pPr algn="l" rtl="0" eaLnBrk="1" fontAlgn="base" hangingPunct="1">
        <a:spcBef>
          <a:spcPct val="0"/>
        </a:spcBef>
        <a:spcAft>
          <a:spcPct val="0"/>
        </a:spcAft>
        <a:defRPr sz="3600">
          <a:solidFill>
            <a:srgbClr val="00408C"/>
          </a:solidFill>
          <a:latin typeface="Arial" charset="0"/>
          <a:cs typeface="Arial" charset="0"/>
        </a:defRPr>
      </a:lvl2pPr>
      <a:lvl3pPr algn="l" rtl="0" eaLnBrk="1" fontAlgn="base" hangingPunct="1">
        <a:spcBef>
          <a:spcPct val="0"/>
        </a:spcBef>
        <a:spcAft>
          <a:spcPct val="0"/>
        </a:spcAft>
        <a:defRPr sz="3600">
          <a:solidFill>
            <a:srgbClr val="00408C"/>
          </a:solidFill>
          <a:latin typeface="Arial" charset="0"/>
          <a:cs typeface="Arial" charset="0"/>
        </a:defRPr>
      </a:lvl3pPr>
      <a:lvl4pPr algn="l" rtl="0" eaLnBrk="1" fontAlgn="base" hangingPunct="1">
        <a:spcBef>
          <a:spcPct val="0"/>
        </a:spcBef>
        <a:spcAft>
          <a:spcPct val="0"/>
        </a:spcAft>
        <a:defRPr sz="3600">
          <a:solidFill>
            <a:srgbClr val="00408C"/>
          </a:solidFill>
          <a:latin typeface="Arial" charset="0"/>
          <a:cs typeface="Arial" charset="0"/>
        </a:defRPr>
      </a:lvl4pPr>
      <a:lvl5pPr algn="l" rtl="0" eaLnBrk="1" fontAlgn="base" hangingPunct="1">
        <a:spcBef>
          <a:spcPct val="0"/>
        </a:spcBef>
        <a:spcAft>
          <a:spcPct val="0"/>
        </a:spcAft>
        <a:defRPr sz="3600">
          <a:solidFill>
            <a:srgbClr val="00408C"/>
          </a:solidFill>
          <a:latin typeface="Arial" charset="0"/>
          <a:cs typeface="Arial" charset="0"/>
        </a:defRPr>
      </a:lvl5pPr>
      <a:lvl6pPr marL="457200" algn="l" rtl="0" eaLnBrk="1" fontAlgn="base" hangingPunct="1">
        <a:spcBef>
          <a:spcPct val="0"/>
        </a:spcBef>
        <a:spcAft>
          <a:spcPct val="0"/>
        </a:spcAft>
        <a:defRPr sz="3600">
          <a:solidFill>
            <a:srgbClr val="00408C"/>
          </a:solidFill>
          <a:latin typeface="Arial" charset="0"/>
          <a:cs typeface="Arial" charset="0"/>
        </a:defRPr>
      </a:lvl6pPr>
      <a:lvl7pPr marL="914400" algn="l" rtl="0" eaLnBrk="1" fontAlgn="base" hangingPunct="1">
        <a:spcBef>
          <a:spcPct val="0"/>
        </a:spcBef>
        <a:spcAft>
          <a:spcPct val="0"/>
        </a:spcAft>
        <a:defRPr sz="3600">
          <a:solidFill>
            <a:srgbClr val="00408C"/>
          </a:solidFill>
          <a:latin typeface="Arial" charset="0"/>
          <a:cs typeface="Arial" charset="0"/>
        </a:defRPr>
      </a:lvl7pPr>
      <a:lvl8pPr marL="1371600" algn="l" rtl="0" eaLnBrk="1" fontAlgn="base" hangingPunct="1">
        <a:spcBef>
          <a:spcPct val="0"/>
        </a:spcBef>
        <a:spcAft>
          <a:spcPct val="0"/>
        </a:spcAft>
        <a:defRPr sz="3600">
          <a:solidFill>
            <a:srgbClr val="00408C"/>
          </a:solidFill>
          <a:latin typeface="Arial" charset="0"/>
          <a:cs typeface="Arial" charset="0"/>
        </a:defRPr>
      </a:lvl8pPr>
      <a:lvl9pPr marL="1828800" algn="l" rtl="0" eaLnBrk="1" fontAlgn="base" hangingPunct="1">
        <a:spcBef>
          <a:spcPct val="0"/>
        </a:spcBef>
        <a:spcAft>
          <a:spcPct val="0"/>
        </a:spcAft>
        <a:defRPr sz="3600">
          <a:solidFill>
            <a:srgbClr val="00408C"/>
          </a:solidFill>
          <a:latin typeface="Arial" charset="0"/>
          <a:cs typeface="Arial" charset="0"/>
        </a:defRPr>
      </a:lvl9pPr>
    </p:titleStyle>
    <p:bodyStyle>
      <a:lvl1pPr marL="342900" indent="-342900" algn="l" rtl="0" eaLnBrk="1" fontAlgn="base" hangingPunct="1">
        <a:spcBef>
          <a:spcPct val="20000"/>
        </a:spcBef>
        <a:spcAft>
          <a:spcPct val="0"/>
        </a:spcAft>
        <a:buBlip>
          <a:blip r:embed="rId17"/>
        </a:buBlip>
        <a:defRPr sz="2400">
          <a:solidFill>
            <a:schemeClr val="tx1"/>
          </a:solidFill>
          <a:latin typeface="+mn-lt"/>
          <a:ea typeface="+mn-ea"/>
          <a:cs typeface="+mn-cs"/>
        </a:defRPr>
      </a:lvl1pPr>
      <a:lvl2pPr marL="742950" indent="-285750" algn="l" rtl="0" eaLnBrk="1" fontAlgn="base" hangingPunct="1">
        <a:spcBef>
          <a:spcPct val="20000"/>
        </a:spcBef>
        <a:spcAft>
          <a:spcPct val="0"/>
        </a:spcAft>
        <a:buBlip>
          <a:blip r:embed="rId17"/>
        </a:buBlip>
        <a:defRPr sz="2400">
          <a:solidFill>
            <a:schemeClr val="tx1"/>
          </a:solidFill>
          <a:latin typeface="+mn-lt"/>
          <a:cs typeface="+mn-cs"/>
        </a:defRPr>
      </a:lvl2pPr>
      <a:lvl3pPr marL="1143000" indent="-228600" algn="l" rtl="0" eaLnBrk="1" fontAlgn="base" hangingPunct="1">
        <a:spcBef>
          <a:spcPct val="20000"/>
        </a:spcBef>
        <a:spcAft>
          <a:spcPct val="0"/>
        </a:spcAft>
        <a:buBlip>
          <a:blip r:embed="rId17"/>
        </a:buBlip>
        <a:defRPr sz="2400">
          <a:solidFill>
            <a:schemeClr val="tx1"/>
          </a:solidFill>
          <a:latin typeface="+mn-lt"/>
          <a:cs typeface="+mn-cs"/>
        </a:defRPr>
      </a:lvl3pPr>
      <a:lvl4pPr marL="1600200" indent="-228600" algn="l" rtl="0" eaLnBrk="1" fontAlgn="base" hangingPunct="1">
        <a:spcBef>
          <a:spcPct val="20000"/>
        </a:spcBef>
        <a:spcAft>
          <a:spcPct val="0"/>
        </a:spcAft>
        <a:buBlip>
          <a:blip r:embed="rId17"/>
        </a:buBlip>
        <a:defRPr sz="2400">
          <a:solidFill>
            <a:schemeClr val="tx1"/>
          </a:solidFill>
          <a:latin typeface="+mn-lt"/>
          <a:cs typeface="+mn-cs"/>
        </a:defRPr>
      </a:lvl4pPr>
      <a:lvl5pPr marL="2057400" indent="-228600" algn="l" rtl="0" eaLnBrk="1" fontAlgn="base" hangingPunct="1">
        <a:spcBef>
          <a:spcPct val="20000"/>
        </a:spcBef>
        <a:spcAft>
          <a:spcPct val="0"/>
        </a:spcAft>
        <a:buBlip>
          <a:blip r:embed="rId17"/>
        </a:buBlip>
        <a:defRPr sz="2400">
          <a:solidFill>
            <a:schemeClr val="tx1"/>
          </a:solidFill>
          <a:latin typeface="+mn-lt"/>
          <a:cs typeface="+mn-cs"/>
        </a:defRPr>
      </a:lvl5pPr>
      <a:lvl6pPr marL="2514600" indent="-228600" algn="l" rtl="0" eaLnBrk="1" fontAlgn="base" hangingPunct="1">
        <a:spcBef>
          <a:spcPct val="20000"/>
        </a:spcBef>
        <a:spcAft>
          <a:spcPct val="0"/>
        </a:spcAft>
        <a:buBlip>
          <a:blip r:embed="rId17"/>
        </a:buBlip>
        <a:defRPr sz="2400">
          <a:solidFill>
            <a:schemeClr val="tx1"/>
          </a:solidFill>
          <a:latin typeface="+mn-lt"/>
          <a:cs typeface="+mn-cs"/>
        </a:defRPr>
      </a:lvl6pPr>
      <a:lvl7pPr marL="2971800" indent="-228600" algn="l" rtl="0" eaLnBrk="1" fontAlgn="base" hangingPunct="1">
        <a:spcBef>
          <a:spcPct val="20000"/>
        </a:spcBef>
        <a:spcAft>
          <a:spcPct val="0"/>
        </a:spcAft>
        <a:buBlip>
          <a:blip r:embed="rId17"/>
        </a:buBlip>
        <a:defRPr sz="2400">
          <a:solidFill>
            <a:schemeClr val="tx1"/>
          </a:solidFill>
          <a:latin typeface="+mn-lt"/>
          <a:cs typeface="+mn-cs"/>
        </a:defRPr>
      </a:lvl7pPr>
      <a:lvl8pPr marL="3429000" indent="-228600" algn="l" rtl="0" eaLnBrk="1" fontAlgn="base" hangingPunct="1">
        <a:spcBef>
          <a:spcPct val="20000"/>
        </a:spcBef>
        <a:spcAft>
          <a:spcPct val="0"/>
        </a:spcAft>
        <a:buBlip>
          <a:blip r:embed="rId17"/>
        </a:buBlip>
        <a:defRPr sz="2400">
          <a:solidFill>
            <a:schemeClr val="tx1"/>
          </a:solidFill>
          <a:latin typeface="+mn-lt"/>
          <a:cs typeface="+mn-cs"/>
        </a:defRPr>
      </a:lvl8pPr>
      <a:lvl9pPr marL="3886200" indent="-228600" algn="l" rtl="0" eaLnBrk="1" fontAlgn="base" hangingPunct="1">
        <a:spcBef>
          <a:spcPct val="20000"/>
        </a:spcBef>
        <a:spcAft>
          <a:spcPct val="0"/>
        </a:spcAft>
        <a:buBlip>
          <a:blip r:embed="rId17"/>
        </a:buBlip>
        <a:defRPr sz="2400">
          <a:solidFill>
            <a:schemeClr val="tx1"/>
          </a:solidFill>
          <a:latin typeface="+mn-lt"/>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noProof="0"/>
              <a:t>Click to edit Master title style</a:t>
            </a:r>
          </a:p>
        </p:txBody>
      </p:sp>
      <p:sp>
        <p:nvSpPr>
          <p:cNvPr id="1027" name="Rectangle 3"/>
          <p:cNvSpPr>
            <a:spLocks noGrp="1" noChangeArrowheads="1"/>
          </p:cNvSpPr>
          <p:nvPr>
            <p:ph type="body" idx="1"/>
          </p:nvPr>
        </p:nvSpPr>
        <p:spPr bwMode="auto">
          <a:xfrm>
            <a:off x="609600" y="1773239"/>
            <a:ext cx="10972800" cy="435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30" name="Rectangle 6"/>
          <p:cNvSpPr>
            <a:spLocks noGrp="1" noChangeArrowheads="1"/>
          </p:cNvSpPr>
          <p:nvPr>
            <p:ph type="sldNum" sz="quarter" idx="4"/>
          </p:nvPr>
        </p:nvSpPr>
        <p:spPr bwMode="auto">
          <a:xfrm>
            <a:off x="9347200" y="0"/>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400" smtClean="0"/>
            </a:lvl1pPr>
          </a:lstStyle>
          <a:p>
            <a:pPr fontAlgn="base">
              <a:spcAft>
                <a:spcPct val="0"/>
              </a:spcAft>
              <a:defRPr/>
            </a:pPr>
            <a:fld id="{7F3150A8-B334-48D8-BDDC-A2E01CBB87C9}" type="slidenum">
              <a:rPr lang="en-US">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149661511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hdr="0" ftr="0" dt="0"/>
  <p:txStyles>
    <p:titleStyle>
      <a:lvl1pPr algn="l" rtl="0" eaLnBrk="1" fontAlgn="base" hangingPunct="1">
        <a:spcBef>
          <a:spcPct val="0"/>
        </a:spcBef>
        <a:spcAft>
          <a:spcPct val="0"/>
        </a:spcAft>
        <a:defRPr sz="3600">
          <a:solidFill>
            <a:srgbClr val="00408C"/>
          </a:solidFill>
          <a:latin typeface="+mj-lt"/>
          <a:ea typeface="+mj-ea"/>
          <a:cs typeface="+mj-cs"/>
        </a:defRPr>
      </a:lvl1pPr>
      <a:lvl2pPr algn="l" rtl="0" eaLnBrk="1" fontAlgn="base" hangingPunct="1">
        <a:spcBef>
          <a:spcPct val="0"/>
        </a:spcBef>
        <a:spcAft>
          <a:spcPct val="0"/>
        </a:spcAft>
        <a:defRPr sz="3600">
          <a:solidFill>
            <a:srgbClr val="00408C"/>
          </a:solidFill>
          <a:latin typeface="Arial" charset="0"/>
          <a:cs typeface="Arial" charset="0"/>
        </a:defRPr>
      </a:lvl2pPr>
      <a:lvl3pPr algn="l" rtl="0" eaLnBrk="1" fontAlgn="base" hangingPunct="1">
        <a:spcBef>
          <a:spcPct val="0"/>
        </a:spcBef>
        <a:spcAft>
          <a:spcPct val="0"/>
        </a:spcAft>
        <a:defRPr sz="3600">
          <a:solidFill>
            <a:srgbClr val="00408C"/>
          </a:solidFill>
          <a:latin typeface="Arial" charset="0"/>
          <a:cs typeface="Arial" charset="0"/>
        </a:defRPr>
      </a:lvl3pPr>
      <a:lvl4pPr algn="l" rtl="0" eaLnBrk="1" fontAlgn="base" hangingPunct="1">
        <a:spcBef>
          <a:spcPct val="0"/>
        </a:spcBef>
        <a:spcAft>
          <a:spcPct val="0"/>
        </a:spcAft>
        <a:defRPr sz="3600">
          <a:solidFill>
            <a:srgbClr val="00408C"/>
          </a:solidFill>
          <a:latin typeface="Arial" charset="0"/>
          <a:cs typeface="Arial" charset="0"/>
        </a:defRPr>
      </a:lvl4pPr>
      <a:lvl5pPr algn="l" rtl="0" eaLnBrk="1" fontAlgn="base" hangingPunct="1">
        <a:spcBef>
          <a:spcPct val="0"/>
        </a:spcBef>
        <a:spcAft>
          <a:spcPct val="0"/>
        </a:spcAft>
        <a:defRPr sz="3600">
          <a:solidFill>
            <a:srgbClr val="00408C"/>
          </a:solidFill>
          <a:latin typeface="Arial" charset="0"/>
          <a:cs typeface="Arial" charset="0"/>
        </a:defRPr>
      </a:lvl5pPr>
      <a:lvl6pPr marL="457200" algn="l" rtl="0" eaLnBrk="1" fontAlgn="base" hangingPunct="1">
        <a:spcBef>
          <a:spcPct val="0"/>
        </a:spcBef>
        <a:spcAft>
          <a:spcPct val="0"/>
        </a:spcAft>
        <a:defRPr sz="3600">
          <a:solidFill>
            <a:srgbClr val="00408C"/>
          </a:solidFill>
          <a:latin typeface="Arial" charset="0"/>
          <a:cs typeface="Arial" charset="0"/>
        </a:defRPr>
      </a:lvl6pPr>
      <a:lvl7pPr marL="914400" algn="l" rtl="0" eaLnBrk="1" fontAlgn="base" hangingPunct="1">
        <a:spcBef>
          <a:spcPct val="0"/>
        </a:spcBef>
        <a:spcAft>
          <a:spcPct val="0"/>
        </a:spcAft>
        <a:defRPr sz="3600">
          <a:solidFill>
            <a:srgbClr val="00408C"/>
          </a:solidFill>
          <a:latin typeface="Arial" charset="0"/>
          <a:cs typeface="Arial" charset="0"/>
        </a:defRPr>
      </a:lvl7pPr>
      <a:lvl8pPr marL="1371600" algn="l" rtl="0" eaLnBrk="1" fontAlgn="base" hangingPunct="1">
        <a:spcBef>
          <a:spcPct val="0"/>
        </a:spcBef>
        <a:spcAft>
          <a:spcPct val="0"/>
        </a:spcAft>
        <a:defRPr sz="3600">
          <a:solidFill>
            <a:srgbClr val="00408C"/>
          </a:solidFill>
          <a:latin typeface="Arial" charset="0"/>
          <a:cs typeface="Arial" charset="0"/>
        </a:defRPr>
      </a:lvl8pPr>
      <a:lvl9pPr marL="1828800" algn="l" rtl="0" eaLnBrk="1" fontAlgn="base" hangingPunct="1">
        <a:spcBef>
          <a:spcPct val="0"/>
        </a:spcBef>
        <a:spcAft>
          <a:spcPct val="0"/>
        </a:spcAft>
        <a:defRPr sz="3600">
          <a:solidFill>
            <a:srgbClr val="00408C"/>
          </a:solidFill>
          <a:latin typeface="Arial" charset="0"/>
          <a:cs typeface="Arial" charset="0"/>
        </a:defRPr>
      </a:lvl9pPr>
    </p:titleStyle>
    <p:bodyStyle>
      <a:lvl1pPr marL="342900" indent="-342900" algn="l" rtl="0" eaLnBrk="1" fontAlgn="base" hangingPunct="1">
        <a:spcBef>
          <a:spcPct val="20000"/>
        </a:spcBef>
        <a:spcAft>
          <a:spcPct val="0"/>
        </a:spcAft>
        <a:buBlip>
          <a:blip r:embed="rId14"/>
        </a:buBlip>
        <a:defRPr sz="2400">
          <a:solidFill>
            <a:schemeClr val="tx1"/>
          </a:solidFill>
          <a:latin typeface="+mn-lt"/>
          <a:ea typeface="+mn-ea"/>
          <a:cs typeface="+mn-cs"/>
        </a:defRPr>
      </a:lvl1pPr>
      <a:lvl2pPr marL="742950" indent="-285750" algn="l" rtl="0" eaLnBrk="1" fontAlgn="base" hangingPunct="1">
        <a:spcBef>
          <a:spcPct val="20000"/>
        </a:spcBef>
        <a:spcAft>
          <a:spcPct val="0"/>
        </a:spcAft>
        <a:buBlip>
          <a:blip r:embed="rId14"/>
        </a:buBlip>
        <a:defRPr sz="2400">
          <a:solidFill>
            <a:schemeClr val="tx1"/>
          </a:solidFill>
          <a:latin typeface="+mn-lt"/>
          <a:cs typeface="+mn-cs"/>
        </a:defRPr>
      </a:lvl2pPr>
      <a:lvl3pPr marL="1143000" indent="-228600" algn="l" rtl="0" eaLnBrk="1" fontAlgn="base" hangingPunct="1">
        <a:spcBef>
          <a:spcPct val="20000"/>
        </a:spcBef>
        <a:spcAft>
          <a:spcPct val="0"/>
        </a:spcAft>
        <a:buBlip>
          <a:blip r:embed="rId14"/>
        </a:buBlip>
        <a:defRPr sz="2400">
          <a:solidFill>
            <a:schemeClr val="tx1"/>
          </a:solidFill>
          <a:latin typeface="+mn-lt"/>
          <a:cs typeface="+mn-cs"/>
        </a:defRPr>
      </a:lvl3pPr>
      <a:lvl4pPr marL="1600200" indent="-228600" algn="l" rtl="0" eaLnBrk="1" fontAlgn="base" hangingPunct="1">
        <a:spcBef>
          <a:spcPct val="20000"/>
        </a:spcBef>
        <a:spcAft>
          <a:spcPct val="0"/>
        </a:spcAft>
        <a:buBlip>
          <a:blip r:embed="rId14"/>
        </a:buBlip>
        <a:defRPr sz="2400">
          <a:solidFill>
            <a:schemeClr val="tx1"/>
          </a:solidFill>
          <a:latin typeface="+mn-lt"/>
          <a:cs typeface="+mn-cs"/>
        </a:defRPr>
      </a:lvl4pPr>
      <a:lvl5pPr marL="2057400" indent="-228600" algn="l" rtl="0" eaLnBrk="1" fontAlgn="base" hangingPunct="1">
        <a:spcBef>
          <a:spcPct val="20000"/>
        </a:spcBef>
        <a:spcAft>
          <a:spcPct val="0"/>
        </a:spcAft>
        <a:buBlip>
          <a:blip r:embed="rId14"/>
        </a:buBlip>
        <a:defRPr sz="2400">
          <a:solidFill>
            <a:schemeClr val="tx1"/>
          </a:solidFill>
          <a:latin typeface="+mn-lt"/>
          <a:cs typeface="+mn-cs"/>
        </a:defRPr>
      </a:lvl5pPr>
      <a:lvl6pPr marL="2514600" indent="-228600" algn="l" rtl="0" eaLnBrk="1" fontAlgn="base" hangingPunct="1">
        <a:spcBef>
          <a:spcPct val="20000"/>
        </a:spcBef>
        <a:spcAft>
          <a:spcPct val="0"/>
        </a:spcAft>
        <a:buBlip>
          <a:blip r:embed="rId14"/>
        </a:buBlip>
        <a:defRPr sz="2400">
          <a:solidFill>
            <a:schemeClr val="tx1"/>
          </a:solidFill>
          <a:latin typeface="+mn-lt"/>
          <a:cs typeface="+mn-cs"/>
        </a:defRPr>
      </a:lvl6pPr>
      <a:lvl7pPr marL="2971800" indent="-228600" algn="l" rtl="0" eaLnBrk="1" fontAlgn="base" hangingPunct="1">
        <a:spcBef>
          <a:spcPct val="20000"/>
        </a:spcBef>
        <a:spcAft>
          <a:spcPct val="0"/>
        </a:spcAft>
        <a:buBlip>
          <a:blip r:embed="rId14"/>
        </a:buBlip>
        <a:defRPr sz="2400">
          <a:solidFill>
            <a:schemeClr val="tx1"/>
          </a:solidFill>
          <a:latin typeface="+mn-lt"/>
          <a:cs typeface="+mn-cs"/>
        </a:defRPr>
      </a:lvl7pPr>
      <a:lvl8pPr marL="3429000" indent="-228600" algn="l" rtl="0" eaLnBrk="1" fontAlgn="base" hangingPunct="1">
        <a:spcBef>
          <a:spcPct val="20000"/>
        </a:spcBef>
        <a:spcAft>
          <a:spcPct val="0"/>
        </a:spcAft>
        <a:buBlip>
          <a:blip r:embed="rId14"/>
        </a:buBlip>
        <a:defRPr sz="2400">
          <a:solidFill>
            <a:schemeClr val="tx1"/>
          </a:solidFill>
          <a:latin typeface="+mn-lt"/>
          <a:cs typeface="+mn-cs"/>
        </a:defRPr>
      </a:lvl8pPr>
      <a:lvl9pPr marL="3886200" indent="-228600" algn="l" rtl="0" eaLnBrk="1" fontAlgn="base" hangingPunct="1">
        <a:spcBef>
          <a:spcPct val="20000"/>
        </a:spcBef>
        <a:spcAft>
          <a:spcPct val="0"/>
        </a:spcAft>
        <a:buBlip>
          <a:blip r:embed="rId14"/>
        </a:buBlip>
        <a:defRPr sz="2400">
          <a:solidFill>
            <a:schemeClr val="tx1"/>
          </a:solidFill>
          <a:latin typeface="+mn-lt"/>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7.xml"/><Relationship Id="rId1" Type="http://schemas.openxmlformats.org/officeDocument/2006/relationships/tags" Target="../tags/tag66.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40.jpeg"/></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67.xml"/><Relationship Id="rId4" Type="http://schemas.openxmlformats.org/officeDocument/2006/relationships/image" Target="../media/image153.png"/></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68.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69.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48.xml"/><Relationship Id="rId7" Type="http://schemas.openxmlformats.org/officeDocument/2006/relationships/image" Target="../media/image154.png"/><Relationship Id="rId2" Type="http://schemas.openxmlformats.org/officeDocument/2006/relationships/slideLayout" Target="../slideLayouts/slideLayout2.xml"/><Relationship Id="rId1" Type="http://schemas.openxmlformats.org/officeDocument/2006/relationships/tags" Target="../tags/tag70.xml"/><Relationship Id="rId6" Type="http://schemas.openxmlformats.org/officeDocument/2006/relationships/hyperlink" Target="http://www.wipo.int/newsletters/fr" TargetMode="External"/><Relationship Id="rId5" Type="http://schemas.openxmlformats.org/officeDocument/2006/relationships/hyperlink" Target="https://www.wipo.int/newsletters/en/" TargetMode="External"/><Relationship Id="rId4" Type="http://schemas.openxmlformats.org/officeDocument/2006/relationships/hyperlink" Target="http://www.wipo.int/lisbon/fr" TargetMode="External"/></Relationships>
</file>

<file path=ppt/slides/_rels/slide10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72.xml"/><Relationship Id="rId1" Type="http://schemas.openxmlformats.org/officeDocument/2006/relationships/tags" Target="../tags/tag71.xml"/><Relationship Id="rId4" Type="http://schemas.openxmlformats.org/officeDocument/2006/relationships/image" Target="../media/image155.jpeg"/></Relationships>
</file>

<file path=ppt/slides/_rels/slide10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0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6.xml"/></Relationships>
</file>

<file path=ppt/slides/_rels/slide11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157.png"/></Relationships>
</file>

<file path=ppt/slides/_rels/slide11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hyperlink" Target="mailto:arbiter.mail@wipo.int" TargetMode="External"/><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161.jpeg"/><Relationship Id="rId5" Type="http://schemas.openxmlformats.org/officeDocument/2006/relationships/image" Target="../media/image160.jpeg"/><Relationship Id="rId4" Type="http://schemas.openxmlformats.org/officeDocument/2006/relationships/hyperlink" Target="https://www3.wipo.int/newsletters/en/"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www.wipo.int/pressroom/en/news/2016/news_0009.html"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31.emf"/><Relationship Id="rId4" Type="http://schemas.openxmlformats.org/officeDocument/2006/relationships/image" Target="../media/image30.emf"/></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2.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hyperlink" Target="http://www.wipo.int/publications/en/details.jsp?id=3928&amp;plang=EN" TargetMode="External"/><Relationship Id="rId3" Type="http://schemas.openxmlformats.org/officeDocument/2006/relationships/hyperlink" Target="https://patentscope.wipo.int/search/fr/detail.jsf?docId=WO2018082784&amp;tab=PCTBIBLIO&amp;office=&amp;prevFilter=&amp;sortOption=Date+de+pub.+antichronologique&amp;queryString=OF:CH&amp;recNum=1&amp;maxRec=598" TargetMode="External"/><Relationship Id="rId7"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2.jpeg"/><Relationship Id="rId9" Type="http://schemas.openxmlformats.org/officeDocument/2006/relationships/image" Target="../media/image37.jpeg"/></Relationships>
</file>

<file path=ppt/slides/_rels/slide24.xml.rels><?xml version="1.0" encoding="UTF-8" standalone="yes"?>
<Relationships xmlns="http://schemas.openxmlformats.org/package/2006/relationships"><Relationship Id="rId3" Type="http://schemas.openxmlformats.org/officeDocument/2006/relationships/hyperlink" Target="https://www.wipo.int/madrid/en/" TargetMode="External"/><Relationship Id="rId2" Type="http://schemas.openxmlformats.org/officeDocument/2006/relationships/hyperlink" Target="https://www.wipo.int/hague/en/"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chart" Target="../charts/char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44.w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3.wmf"/><Relationship Id="rId5" Type="http://schemas.openxmlformats.org/officeDocument/2006/relationships/oleObject" Target="../embeddings/oleObject2.bin"/><Relationship Id="rId10" Type="http://schemas.openxmlformats.org/officeDocument/2006/relationships/image" Target="../media/image45.wmf"/><Relationship Id="rId4" Type="http://schemas.openxmlformats.org/officeDocument/2006/relationships/image" Target="../media/image42.wmf"/><Relationship Id="rId9" Type="http://schemas.openxmlformats.org/officeDocument/2006/relationships/oleObject" Target="../embeddings/oleObject4.bin"/></Relationships>
</file>

<file path=ppt/slides/_rels/slide3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hyperlink" Target="https://www.wipo.int/wipo_magazine/fr/2014/06/article_0001.html"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hyperlink" Target="https://www.wipo.int/wipo_magazine/fr/2014/01/article_0002.html" TargetMode="External"/><Relationship Id="rId3" Type="http://schemas.openxmlformats.org/officeDocument/2006/relationships/image" Target="../media/image49.jpeg"/><Relationship Id="rId7" Type="http://schemas.openxmlformats.org/officeDocument/2006/relationships/image" Target="../media/image36.png"/><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2.jpeg"/><Relationship Id="rId9" Type="http://schemas.openxmlformats.org/officeDocument/2006/relationships/hyperlink" Target="https://www.wipo.int/wipo_magazine/fr/2016/01/article_0005.html"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hyperlink" Target="https://www.wipo.int/pct/fr/2million/index.html" TargetMode="Externa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www.wipo.int/export/sites/www/pct/fr/forms/isa/isa210.pdf"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www.wipo.int/export/sites/www/pct/fr/forms/isa/isa237.pdf"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www.wipo.int/export/sites/www/pct/fr/forms/request/ed_request.pdf" TargetMode="External"/><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www.wipo.int/pct/fr/guide/ip05.html#_boxVI" TargetMode="External"/><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hyperlink" Target="https://www.wipo.int/pct/fr/guide/ip11.html#_rectif_mistakes" TargetMode="External"/><Relationship Id="rId4" Type="http://schemas.openxmlformats.org/officeDocument/2006/relationships/hyperlink" Target="https://www.wipo.int/pct/fr/guide/ip06.html#_correction_defects"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hyperlink" Target="https://www.wipo.int/ipstats/fr/statistics/country_profile/profile.jsp?code=FR" TargetMode="External"/><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hyperlink" Target="http://www.wipo.int/reference/fr/wipopearl/index.html" TargetMode="External"/><Relationship Id="rId3" Type="http://schemas.openxmlformats.org/officeDocument/2006/relationships/hyperlink" Target="https://pct.wipo.int/LoginForms/fr/epct.jsp" TargetMode="External"/><Relationship Id="rId7" Type="http://schemas.openxmlformats.org/officeDocument/2006/relationships/hyperlink" Target="https://patentscope.wipo.int/search/fr/structuredSearch.jsf"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www.wipo.int/pct/fr/epct/pdf/epct_observations.pdf" TargetMode="External"/><Relationship Id="rId11" Type="http://schemas.openxmlformats.org/officeDocument/2006/relationships/hyperlink" Target="http://www.wipo.int/amc/en/calculator/adr.jsp" TargetMode="External"/><Relationship Id="rId5" Type="http://schemas.openxmlformats.org/officeDocument/2006/relationships/hyperlink" Target="https://patentscope.wipo.int/search/fr/result.jsf" TargetMode="External"/><Relationship Id="rId10" Type="http://schemas.openxmlformats.org/officeDocument/2006/relationships/hyperlink" Target="http://www.wipo.int/pct/en/filing/pct_pph.html" TargetMode="External"/><Relationship Id="rId4" Type="http://schemas.openxmlformats.org/officeDocument/2006/relationships/hyperlink" Target="http://www.wipo.int/pct/en/highlights/" TargetMode="External"/><Relationship Id="rId9" Type="http://schemas.openxmlformats.org/officeDocument/2006/relationships/hyperlink" Target="http://www.epo.org/law-practice/legal-texts/official-journal/2014/09/a89_fr.html"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mailto:pct.infoline@wipo.int" TargetMode="External"/><Relationship Id="rId2" Type="http://schemas.openxmlformats.org/officeDocument/2006/relationships/hyperlink" Target="http://www.wipo.int/pct/fr/" TargetMode="Externa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hyperlink" Target="mailto:Christine.Bonvallet@wipo.int" TargetMode="External"/></Relationships>
</file>

<file path=ppt/slides/_rels/slide5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hyperlink" Target="https://patentscope.wipo.int/search/en/result.jsf" TargetMode="External"/><Relationship Id="rId7" Type="http://schemas.openxmlformats.org/officeDocument/2006/relationships/image" Target="../media/image57.png"/><Relationship Id="rId2" Type="http://schemas.openxmlformats.org/officeDocument/2006/relationships/hyperlink" Target="https://www.wipo.int/wipo_magazine/fr/2010/05/article_0007.html" TargetMode="External"/><Relationship Id="rId1" Type="http://schemas.openxmlformats.org/officeDocument/2006/relationships/slideLayout" Target="../slideLayouts/slideLayout2.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hyperlink" Target="https://patentscope.wipo.int/search/fr/detail.jsf?docId=WO1992007775&amp;tab=DRAWINGS&amp;maxRec=1000" TargetMode="External"/><Relationship Id="rId9" Type="http://schemas.openxmlformats.org/officeDocument/2006/relationships/image" Target="../media/image59.png"/></Relationships>
</file>

<file path=ppt/slides/_rels/slide5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2.jpeg"/></Relationships>
</file>

<file path=ppt/slides/_rels/slide56.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notesSlide" Target="../notesSlides/notesSlide16.xml"/><Relationship Id="rId7" Type="http://schemas.openxmlformats.org/officeDocument/2006/relationships/image" Target="../media/image65.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64.jpeg"/><Relationship Id="rId11" Type="http://schemas.openxmlformats.org/officeDocument/2006/relationships/image" Target="../media/image69.jpeg"/><Relationship Id="rId5" Type="http://schemas.openxmlformats.org/officeDocument/2006/relationships/image" Target="../media/image63.png"/><Relationship Id="rId10" Type="http://schemas.openxmlformats.org/officeDocument/2006/relationships/image" Target="../media/image68.jpeg"/><Relationship Id="rId4" Type="http://schemas.openxmlformats.org/officeDocument/2006/relationships/image" Target="../media/image62.jpeg"/><Relationship Id="rId9" Type="http://schemas.openxmlformats.org/officeDocument/2006/relationships/image" Target="../media/image67.jpeg"/></Relationships>
</file>

<file path=ppt/slides/_rels/slide57.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slideLayout" Target="../slideLayouts/slideLayout7.xml"/><Relationship Id="rId7" Type="http://schemas.openxmlformats.org/officeDocument/2006/relationships/image" Target="../media/image74.png"/><Relationship Id="rId2" Type="http://schemas.openxmlformats.org/officeDocument/2006/relationships/tags" Target="../tags/tag4.xml"/><Relationship Id="rId1" Type="http://schemas.openxmlformats.org/officeDocument/2006/relationships/vmlDrawing" Target="../drawings/vmlDrawing2.vml"/><Relationship Id="rId6" Type="http://schemas.openxmlformats.org/officeDocument/2006/relationships/image" Target="../media/image73.png"/><Relationship Id="rId5" Type="http://schemas.openxmlformats.org/officeDocument/2006/relationships/image" Target="../media/image72.png"/><Relationship Id="rId10" Type="http://schemas.openxmlformats.org/officeDocument/2006/relationships/oleObject" Target="../embeddings/oleObject6.bin"/><Relationship Id="rId4" Type="http://schemas.openxmlformats.org/officeDocument/2006/relationships/image" Target="../media/image71.png"/><Relationship Id="rId9" Type="http://schemas.openxmlformats.org/officeDocument/2006/relationships/image" Target="../media/image70.wmf"/></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59.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tags" Target="../tags/tag8.xml"/><Relationship Id="rId7" Type="http://schemas.openxmlformats.org/officeDocument/2006/relationships/diagramLayout" Target="../diagrams/layout3.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diagramData" Target="../diagrams/data3.xml"/><Relationship Id="rId5" Type="http://schemas.openxmlformats.org/officeDocument/2006/relationships/notesSlide" Target="../notesSlides/notesSlide17.xml"/><Relationship Id="rId10" Type="http://schemas.microsoft.com/office/2007/relationships/diagramDrawing" Target="../diagrams/drawing3.xml"/><Relationship Id="rId4" Type="http://schemas.openxmlformats.org/officeDocument/2006/relationships/slideLayout" Target="../slideLayouts/slideLayout2.xml"/><Relationship Id="rId9" Type="http://schemas.openxmlformats.org/officeDocument/2006/relationships/diagramColors" Target="../diagrams/colors3.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0.xml"/><Relationship Id="rId1" Type="http://schemas.openxmlformats.org/officeDocument/2006/relationships/tags" Target="../tags/tag9.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xml"/><Relationship Id="rId1" Type="http://schemas.openxmlformats.org/officeDocument/2006/relationships/tags" Target="../tags/tag11.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40.jpeg"/></Relationships>
</file>

<file path=ppt/slides/_rels/slide63.xml.rels><?xml version="1.0" encoding="UTF-8" standalone="yes"?>
<Relationships xmlns="http://schemas.openxmlformats.org/package/2006/relationships"><Relationship Id="rId8" Type="http://schemas.openxmlformats.org/officeDocument/2006/relationships/diagramData" Target="../diagrams/data4.xml"/><Relationship Id="rId13" Type="http://schemas.openxmlformats.org/officeDocument/2006/relationships/diagramData" Target="../diagrams/data5.xml"/><Relationship Id="rId18" Type="http://schemas.openxmlformats.org/officeDocument/2006/relationships/diagramData" Target="../diagrams/data6.xml"/><Relationship Id="rId3" Type="http://schemas.openxmlformats.org/officeDocument/2006/relationships/tags" Target="../tags/tag16.xml"/><Relationship Id="rId21" Type="http://schemas.openxmlformats.org/officeDocument/2006/relationships/diagramColors" Target="../diagrams/colors6.xml"/><Relationship Id="rId7" Type="http://schemas.openxmlformats.org/officeDocument/2006/relationships/notesSlide" Target="../notesSlides/notesSlide19.xml"/><Relationship Id="rId12" Type="http://schemas.microsoft.com/office/2007/relationships/diagramDrawing" Target="../diagrams/drawing4.xml"/><Relationship Id="rId17" Type="http://schemas.microsoft.com/office/2007/relationships/diagramDrawing" Target="../diagrams/drawing5.xml"/><Relationship Id="rId2" Type="http://schemas.openxmlformats.org/officeDocument/2006/relationships/tags" Target="../tags/tag15.xml"/><Relationship Id="rId16" Type="http://schemas.openxmlformats.org/officeDocument/2006/relationships/diagramColors" Target="../diagrams/colors5.xml"/><Relationship Id="rId20" Type="http://schemas.openxmlformats.org/officeDocument/2006/relationships/diagramQuickStyle" Target="../diagrams/quickStyle6.xml"/><Relationship Id="rId1" Type="http://schemas.openxmlformats.org/officeDocument/2006/relationships/tags" Target="../tags/tag14.xml"/><Relationship Id="rId6" Type="http://schemas.openxmlformats.org/officeDocument/2006/relationships/slideLayout" Target="../slideLayouts/slideLayout4.xml"/><Relationship Id="rId11" Type="http://schemas.openxmlformats.org/officeDocument/2006/relationships/diagramColors" Target="../diagrams/colors4.xml"/><Relationship Id="rId5" Type="http://schemas.openxmlformats.org/officeDocument/2006/relationships/tags" Target="../tags/tag18.xml"/><Relationship Id="rId15" Type="http://schemas.openxmlformats.org/officeDocument/2006/relationships/diagramQuickStyle" Target="../diagrams/quickStyle5.xml"/><Relationship Id="rId23" Type="http://schemas.openxmlformats.org/officeDocument/2006/relationships/image" Target="../media/image92.png"/><Relationship Id="rId10" Type="http://schemas.openxmlformats.org/officeDocument/2006/relationships/diagramQuickStyle" Target="../diagrams/quickStyle4.xml"/><Relationship Id="rId19" Type="http://schemas.openxmlformats.org/officeDocument/2006/relationships/diagramLayout" Target="../diagrams/layout6.xml"/><Relationship Id="rId4" Type="http://schemas.openxmlformats.org/officeDocument/2006/relationships/tags" Target="../tags/tag17.xml"/><Relationship Id="rId9" Type="http://schemas.openxmlformats.org/officeDocument/2006/relationships/diagramLayout" Target="../diagrams/layout4.xml"/><Relationship Id="rId14" Type="http://schemas.openxmlformats.org/officeDocument/2006/relationships/diagramLayout" Target="../diagrams/layout5.xml"/><Relationship Id="rId22" Type="http://schemas.microsoft.com/office/2007/relationships/diagramDrawing" Target="../diagrams/drawing6.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0.xml"/><Relationship Id="rId1" Type="http://schemas.openxmlformats.org/officeDocument/2006/relationships/tags" Target="../tags/tag19.xml"/><Relationship Id="rId5" Type="http://schemas.openxmlformats.org/officeDocument/2006/relationships/image" Target="../media/image93.png"/><Relationship Id="rId4" Type="http://schemas.openxmlformats.org/officeDocument/2006/relationships/notesSlide" Target="../notesSlides/notesSlide20.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94.png"/></Relationships>
</file>

<file path=ppt/slides/_rels/slide6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slideLayout" Target="../slideLayouts/slideLayout2.xml"/><Relationship Id="rId1" Type="http://schemas.openxmlformats.org/officeDocument/2006/relationships/tags" Target="../tags/tag22.xml"/><Relationship Id="rId4" Type="http://schemas.microsoft.com/office/2007/relationships/hdphoto" Target="../media/hdphoto1.wdp"/></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3.xml"/><Relationship Id="rId4" Type="http://schemas.openxmlformats.org/officeDocument/2006/relationships/chart" Target="../charts/chart3.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24.xml"/><Relationship Id="rId5" Type="http://schemas.openxmlformats.org/officeDocument/2006/relationships/image" Target="../media/image40.jpeg"/><Relationship Id="rId4" Type="http://schemas.openxmlformats.org/officeDocument/2006/relationships/image" Target="../media/image96.emf"/></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5.xml"/><Relationship Id="rId5" Type="http://schemas.openxmlformats.org/officeDocument/2006/relationships/image" Target="../media/image98.png"/><Relationship Id="rId4" Type="http://schemas.openxmlformats.org/officeDocument/2006/relationships/image" Target="../media/image97.pn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0.xml.rels><?xml version="1.0" encoding="UTF-8" standalone="yes"?>
<Relationships xmlns="http://schemas.openxmlformats.org/package/2006/relationships"><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notesSlide" Target="../notesSlides/notesSlide25.xml"/><Relationship Id="rId5" Type="http://schemas.openxmlformats.org/officeDocument/2006/relationships/slideLayout" Target="../slideLayouts/slideLayout2.xml"/><Relationship Id="rId4" Type="http://schemas.openxmlformats.org/officeDocument/2006/relationships/tags" Target="../tags/tag29.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ags" Target="../tags/tag30.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2.xml"/><Relationship Id="rId1" Type="http://schemas.openxmlformats.org/officeDocument/2006/relationships/tags" Target="../tags/tag31.xml"/><Relationship Id="rId5" Type="http://schemas.openxmlformats.org/officeDocument/2006/relationships/image" Target="../media/image99.png"/><Relationship Id="rId4" Type="http://schemas.openxmlformats.org/officeDocument/2006/relationships/notesSlide" Target="../notesSlides/notesSlide27.xml"/></Relationships>
</file>

<file path=ppt/slides/_rels/slide73.xml.rels><?xml version="1.0" encoding="UTF-8" standalone="yes"?>
<Relationships xmlns="http://schemas.openxmlformats.org/package/2006/relationships"><Relationship Id="rId3" Type="http://schemas.openxmlformats.org/officeDocument/2006/relationships/hyperlink" Target="http://www.wipo.int/madrid/en/" TargetMode="External"/><Relationship Id="rId2" Type="http://schemas.openxmlformats.org/officeDocument/2006/relationships/slideLayout" Target="../slideLayouts/slideLayout2.xml"/><Relationship Id="rId1" Type="http://schemas.openxmlformats.org/officeDocument/2006/relationships/tags" Target="../tags/tag33.xml"/><Relationship Id="rId5" Type="http://schemas.openxmlformats.org/officeDocument/2006/relationships/image" Target="../media/image101.png"/><Relationship Id="rId4" Type="http://schemas.openxmlformats.org/officeDocument/2006/relationships/image" Target="../media/image100.pn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34.xml"/><Relationship Id="rId6" Type="http://schemas.openxmlformats.org/officeDocument/2006/relationships/image" Target="../media/image102.jpeg"/><Relationship Id="rId5" Type="http://schemas.openxmlformats.org/officeDocument/2006/relationships/hyperlink" Target="https://www.wipo.int/newsletters/en/" TargetMode="External"/><Relationship Id="rId4" Type="http://schemas.openxmlformats.org/officeDocument/2006/relationships/hyperlink" Target="http://www.wipo.int/madrid/fr/" TargetMode="Externa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6.xml"/><Relationship Id="rId1" Type="http://schemas.openxmlformats.org/officeDocument/2006/relationships/tags" Target="../tags/tag35.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8.xml"/><Relationship Id="rId1" Type="http://schemas.openxmlformats.org/officeDocument/2006/relationships/tags" Target="../tags/tag37.xml"/><Relationship Id="rId4" Type="http://schemas.openxmlformats.org/officeDocument/2006/relationships/image" Target="../media/image40.jpeg"/></Relationships>
</file>

<file path=ppt/slides/_rels/slide7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78.xml.rels><?xml version="1.0" encoding="UTF-8" standalone="yes"?>
<Relationships xmlns="http://schemas.openxmlformats.org/package/2006/relationships"><Relationship Id="rId8" Type="http://schemas.openxmlformats.org/officeDocument/2006/relationships/diagramData" Target="../diagrams/data8.xml"/><Relationship Id="rId3" Type="http://schemas.openxmlformats.org/officeDocument/2006/relationships/diagramData" Target="../diagrams/data7.xml"/><Relationship Id="rId7" Type="http://schemas.microsoft.com/office/2007/relationships/diagramDrawing" Target="../diagrams/drawing7.xml"/><Relationship Id="rId12" Type="http://schemas.microsoft.com/office/2007/relationships/diagramDrawing" Target="../diagrams/drawing8.xml"/><Relationship Id="rId2" Type="http://schemas.openxmlformats.org/officeDocument/2006/relationships/slideLayout" Target="../slideLayouts/slideLayout2.xml"/><Relationship Id="rId1" Type="http://schemas.openxmlformats.org/officeDocument/2006/relationships/tags" Target="../tags/tag40.xml"/><Relationship Id="rId6" Type="http://schemas.openxmlformats.org/officeDocument/2006/relationships/diagramColors" Target="../diagrams/colors7.xml"/><Relationship Id="rId11" Type="http://schemas.openxmlformats.org/officeDocument/2006/relationships/diagramColors" Target="../diagrams/colors8.xml"/><Relationship Id="rId5" Type="http://schemas.openxmlformats.org/officeDocument/2006/relationships/diagramQuickStyle" Target="../diagrams/quickStyle7.xml"/><Relationship Id="rId10" Type="http://schemas.openxmlformats.org/officeDocument/2006/relationships/diagramQuickStyle" Target="../diagrams/quickStyle8.xml"/><Relationship Id="rId4" Type="http://schemas.openxmlformats.org/officeDocument/2006/relationships/diagramLayout" Target="../diagrams/layout7.xml"/><Relationship Id="rId9" Type="http://schemas.openxmlformats.org/officeDocument/2006/relationships/diagramLayout" Target="../diagrams/layout8.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4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slideLayout" Target="../slideLayouts/slideLayout2.xml"/><Relationship Id="rId7" Type="http://schemas.openxmlformats.org/officeDocument/2006/relationships/diagramColors" Target="../diagrams/colors9.xml"/><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8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4.xml"/></Relationships>
</file>

<file path=ppt/slides/_rels/slide8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5.xml"/></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7.xml"/><Relationship Id="rId1" Type="http://schemas.openxmlformats.org/officeDocument/2006/relationships/tags" Target="../tags/tag46.xml"/><Relationship Id="rId5" Type="http://schemas.openxmlformats.org/officeDocument/2006/relationships/image" Target="../media/image2.jpeg"/><Relationship Id="rId4" Type="http://schemas.openxmlformats.org/officeDocument/2006/relationships/notesSlide" Target="../notesSlides/notesSlide30.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48.xml"/><Relationship Id="rId4" Type="http://schemas.openxmlformats.org/officeDocument/2006/relationships/image" Target="../media/image125.png"/></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0.xml"/><Relationship Id="rId1" Type="http://schemas.openxmlformats.org/officeDocument/2006/relationships/tags" Target="../tags/tag49.xml"/><Relationship Id="rId5" Type="http://schemas.openxmlformats.org/officeDocument/2006/relationships/image" Target="../media/image126.png"/><Relationship Id="rId4" Type="http://schemas.openxmlformats.org/officeDocument/2006/relationships/notesSlide" Target="../notesSlides/notesSlide32.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51.xml"/><Relationship Id="rId5" Type="http://schemas.openxmlformats.org/officeDocument/2006/relationships/image" Target="../media/image128.png"/><Relationship Id="rId4" Type="http://schemas.openxmlformats.org/officeDocument/2006/relationships/image" Target="../media/image127.png"/></Relationships>
</file>

<file path=ppt/slides/_rels/slide87.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slideLayout" Target="../slideLayouts/slideLayout2.xml"/><Relationship Id="rId1" Type="http://schemas.openxmlformats.org/officeDocument/2006/relationships/tags" Target="../tags/tag5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53.xml"/><Relationship Id="rId4" Type="http://schemas.openxmlformats.org/officeDocument/2006/relationships/image" Target="../media/image134.pn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54.xml"/><Relationship Id="rId4" Type="http://schemas.openxmlformats.org/officeDocument/2006/relationships/image" Target="../media/image13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55.xml"/><Relationship Id="rId4" Type="http://schemas.openxmlformats.org/officeDocument/2006/relationships/hyperlink" Target="http://www.wipo.int/hague/fr/" TargetMode="External"/></Relationships>
</file>

<file path=ppt/slides/_rels/slide9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56.xml"/></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8.xml"/><Relationship Id="rId1" Type="http://schemas.openxmlformats.org/officeDocument/2006/relationships/tags" Target="../tags/tag57.xml"/><Relationship Id="rId4" Type="http://schemas.openxmlformats.org/officeDocument/2006/relationships/image" Target="../media/image40.jpeg"/></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tags" Target="../tags/tag59.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60.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61.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62.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xml"/><Relationship Id="rId1" Type="http://schemas.openxmlformats.org/officeDocument/2006/relationships/tags" Target="../tags/tag63.xml"/><Relationship Id="rId4" Type="http://schemas.openxmlformats.org/officeDocument/2006/relationships/image" Target="../media/image136.png"/></Relationships>
</file>

<file path=ppt/slides/_rels/slide98.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notesSlide" Target="../notesSlides/notesSlide42.xml"/><Relationship Id="rId7" Type="http://schemas.openxmlformats.org/officeDocument/2006/relationships/image" Target="../media/image140.png"/><Relationship Id="rId2" Type="http://schemas.openxmlformats.org/officeDocument/2006/relationships/slideLayout" Target="../slideLayouts/slideLayout2.xml"/><Relationship Id="rId1" Type="http://schemas.openxmlformats.org/officeDocument/2006/relationships/tags" Target="../tags/tag64.xml"/><Relationship Id="rId6" Type="http://schemas.openxmlformats.org/officeDocument/2006/relationships/image" Target="../media/image139.jpeg"/><Relationship Id="rId5" Type="http://schemas.openxmlformats.org/officeDocument/2006/relationships/image" Target="../media/image138.png"/><Relationship Id="rId10" Type="http://schemas.openxmlformats.org/officeDocument/2006/relationships/image" Target="../media/image143.png"/><Relationship Id="rId4" Type="http://schemas.openxmlformats.org/officeDocument/2006/relationships/image" Target="../media/image137.png"/><Relationship Id="rId9" Type="http://schemas.openxmlformats.org/officeDocument/2006/relationships/image" Target="../media/image142.png"/></Relationships>
</file>

<file path=ppt/slides/_rels/slide99.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notesSlide" Target="../notesSlides/notesSlide43.xml"/><Relationship Id="rId7" Type="http://schemas.openxmlformats.org/officeDocument/2006/relationships/image" Target="../media/image147.png"/><Relationship Id="rId2" Type="http://schemas.openxmlformats.org/officeDocument/2006/relationships/slideLayout" Target="../slideLayouts/slideLayout7.xml"/><Relationship Id="rId1" Type="http://schemas.openxmlformats.org/officeDocument/2006/relationships/tags" Target="../tags/tag65.xml"/><Relationship Id="rId6" Type="http://schemas.openxmlformats.org/officeDocument/2006/relationships/image" Target="../media/image146.png"/><Relationship Id="rId5" Type="http://schemas.openxmlformats.org/officeDocument/2006/relationships/image" Target="../media/image145.png"/><Relationship Id="rId10" Type="http://schemas.openxmlformats.org/officeDocument/2006/relationships/image" Target="../media/image150.png"/><Relationship Id="rId4" Type="http://schemas.openxmlformats.org/officeDocument/2006/relationships/image" Target="../media/image144.png"/><Relationship Id="rId9" Type="http://schemas.openxmlformats.org/officeDocument/2006/relationships/image" Target="../media/image1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Grp="1" noChangeArrowheads="1"/>
          </p:cNvSpPr>
          <p:nvPr>
            <p:ph type="title" idx="4294967295"/>
          </p:nvPr>
        </p:nvSpPr>
        <p:spPr>
          <a:xfrm>
            <a:off x="1649879" y="-171400"/>
            <a:ext cx="8856662" cy="1219200"/>
          </a:xfrm>
          <a:ln/>
        </p:spPr>
        <p:txBody>
          <a:bodyPr/>
          <a:lstStyle/>
          <a:p>
            <a:pPr algn="ctr"/>
            <a:r>
              <a:rPr lang="fr-FR" altLang="en-US" dirty="0" smtClean="0">
                <a:solidFill>
                  <a:srgbClr val="00408C"/>
                </a:solidFill>
              </a:rPr>
              <a:t/>
            </a:r>
            <a:br>
              <a:rPr lang="fr-FR" altLang="en-US" dirty="0" smtClean="0">
                <a:solidFill>
                  <a:srgbClr val="00408C"/>
                </a:solidFill>
              </a:rPr>
            </a:br>
            <a:r>
              <a:rPr lang="fr-FR" altLang="en-US" dirty="0" smtClean="0">
                <a:solidFill>
                  <a:srgbClr val="00408C"/>
                </a:solidFill>
              </a:rPr>
              <a:t/>
            </a:r>
            <a:br>
              <a:rPr lang="fr-FR" altLang="en-US" dirty="0" smtClean="0">
                <a:solidFill>
                  <a:srgbClr val="00408C"/>
                </a:solidFill>
              </a:rPr>
            </a:br>
            <a:r>
              <a:rPr lang="fr-FR" b="1" dirty="0">
                <a:solidFill>
                  <a:srgbClr val="0070C0"/>
                </a:solidFill>
                <a:effectLst>
                  <a:outerShdw blurRad="38100" dist="38100" dir="2700000" algn="tl">
                    <a:srgbClr val="000000">
                      <a:alpha val="43137"/>
                    </a:srgbClr>
                  </a:outerShdw>
                </a:effectLst>
              </a:rPr>
              <a:t>Introduction à l’OMPI</a:t>
            </a:r>
            <a:br>
              <a:rPr lang="fr-FR" b="1" dirty="0">
                <a:solidFill>
                  <a:srgbClr val="0070C0"/>
                </a:solidFill>
                <a:effectLst>
                  <a:outerShdw blurRad="38100" dist="38100" dir="2700000" algn="tl">
                    <a:srgbClr val="000000">
                      <a:alpha val="43137"/>
                    </a:srgbClr>
                  </a:outerShdw>
                </a:effectLst>
              </a:rPr>
            </a:br>
            <a:r>
              <a:rPr lang="fr-FR" b="1" dirty="0">
                <a:solidFill>
                  <a:srgbClr val="0070C0"/>
                </a:solidFill>
                <a:effectLst>
                  <a:outerShdw blurRad="38100" dist="38100" dir="2700000" algn="tl">
                    <a:srgbClr val="000000">
                      <a:alpha val="43137"/>
                    </a:srgbClr>
                  </a:outerShdw>
                </a:effectLst>
              </a:rPr>
              <a:t>La propriété intellectuelle, </a:t>
            </a:r>
            <a:br>
              <a:rPr lang="fr-FR" b="1" dirty="0">
                <a:solidFill>
                  <a:srgbClr val="0070C0"/>
                </a:solidFill>
                <a:effectLst>
                  <a:outerShdw blurRad="38100" dist="38100" dir="2700000" algn="tl">
                    <a:srgbClr val="000000">
                      <a:alpha val="43137"/>
                    </a:srgbClr>
                  </a:outerShdw>
                </a:effectLst>
              </a:rPr>
            </a:br>
            <a:r>
              <a:rPr lang="fr-FR" b="1" dirty="0">
                <a:solidFill>
                  <a:srgbClr val="0070C0"/>
                </a:solidFill>
                <a:effectLst>
                  <a:outerShdw blurRad="38100" dist="38100" dir="2700000" algn="tl">
                    <a:srgbClr val="000000">
                      <a:alpha val="43137"/>
                    </a:srgbClr>
                  </a:outerShdw>
                </a:effectLst>
              </a:rPr>
              <a:t>une porte vers le marché international</a:t>
            </a: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5780" y="1981200"/>
            <a:ext cx="8424863" cy="1943100"/>
          </a:xfrm>
          <a:prstGeom prst="rect">
            <a:avLst/>
          </a:prstGeom>
          <a:solidFill>
            <a:srgbClr val="EDEDED"/>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Rectangle 5"/>
          <p:cNvSpPr/>
          <p:nvPr/>
        </p:nvSpPr>
        <p:spPr>
          <a:xfrm>
            <a:off x="3733800" y="4224932"/>
            <a:ext cx="6235774" cy="923330"/>
          </a:xfrm>
          <a:prstGeom prst="rect">
            <a:avLst/>
          </a:prstGeom>
        </p:spPr>
        <p:txBody>
          <a:bodyPr wrap="square">
            <a:spAutoFit/>
          </a:bodyPr>
          <a:lstStyle/>
          <a:p>
            <a:pPr marL="285750" indent="-285750" defTabSz="193675">
              <a:spcBef>
                <a:spcPct val="0"/>
              </a:spcBef>
              <a:buClr>
                <a:srgbClr val="00B0F0"/>
              </a:buClr>
              <a:buSzPct val="100000"/>
              <a:buFont typeface="Wingdings" panose="05000000000000000000" pitchFamily="2" charset="2"/>
              <a:buChar char="n"/>
              <a:tabLst>
                <a:tab pos="1708150" algn="l"/>
              </a:tabLst>
            </a:pPr>
            <a:r>
              <a:rPr lang="fr-FR" altLang="en-US" u="sng" dirty="0">
                <a:solidFill>
                  <a:srgbClr val="002060"/>
                </a:solidFill>
                <a:latin typeface="Arial"/>
                <a:cs typeface="Arial"/>
              </a:rPr>
              <a:t>Intervenant</a:t>
            </a:r>
            <a:r>
              <a:rPr lang="fr-FR" altLang="en-US" dirty="0">
                <a:solidFill>
                  <a:srgbClr val="002060"/>
                </a:solidFill>
                <a:latin typeface="Arial"/>
                <a:cs typeface="Arial"/>
              </a:rPr>
              <a:t> : 	M. Victor </a:t>
            </a:r>
            <a:r>
              <a:rPr lang="fr-FR" altLang="en-US" dirty="0" err="1">
                <a:solidFill>
                  <a:srgbClr val="002060"/>
                </a:solidFill>
                <a:latin typeface="Arial"/>
                <a:cs typeface="Arial"/>
              </a:rPr>
              <a:t>Vázquez</a:t>
            </a:r>
            <a:r>
              <a:rPr lang="fr-FR" altLang="en-US" dirty="0">
                <a:solidFill>
                  <a:srgbClr val="002060"/>
                </a:solidFill>
                <a:latin typeface="Arial"/>
                <a:cs typeface="Arial"/>
              </a:rPr>
              <a:t> </a:t>
            </a:r>
            <a:r>
              <a:rPr lang="fr-FR" altLang="en-US" dirty="0" err="1">
                <a:solidFill>
                  <a:srgbClr val="002060"/>
                </a:solidFill>
                <a:latin typeface="Arial"/>
                <a:cs typeface="Arial"/>
              </a:rPr>
              <a:t>López</a:t>
            </a:r>
            <a:r>
              <a:rPr lang="fr-FR" altLang="en-US" dirty="0">
                <a:solidFill>
                  <a:srgbClr val="002060"/>
                </a:solidFill>
                <a:latin typeface="Arial"/>
                <a:cs typeface="Arial"/>
              </a:rPr>
              <a:t>, chef </a:t>
            </a:r>
            <a:br>
              <a:rPr lang="fr-FR" altLang="en-US" dirty="0">
                <a:solidFill>
                  <a:srgbClr val="002060"/>
                </a:solidFill>
                <a:latin typeface="Arial"/>
                <a:cs typeface="Arial"/>
              </a:rPr>
            </a:br>
            <a:r>
              <a:rPr lang="fr-FR" altLang="en-US" dirty="0">
                <a:solidFill>
                  <a:srgbClr val="002060"/>
                </a:solidFill>
                <a:latin typeface="Arial"/>
                <a:cs typeface="Arial"/>
              </a:rPr>
              <a:t>	de la Section de la </a:t>
            </a:r>
            <a:r>
              <a:rPr lang="fr-FR" altLang="en-US" dirty="0" smtClean="0">
                <a:solidFill>
                  <a:srgbClr val="002060"/>
                </a:solidFill>
                <a:latin typeface="Arial"/>
                <a:cs typeface="Arial"/>
              </a:rPr>
              <a:t>coordination </a:t>
            </a:r>
            <a:r>
              <a:rPr lang="fr-FR" altLang="en-US" dirty="0">
                <a:solidFill>
                  <a:srgbClr val="002060"/>
                </a:solidFill>
                <a:latin typeface="Arial"/>
                <a:cs typeface="Arial"/>
              </a:rPr>
              <a:t/>
            </a:r>
            <a:br>
              <a:rPr lang="fr-FR" altLang="en-US" dirty="0">
                <a:solidFill>
                  <a:srgbClr val="002060"/>
                </a:solidFill>
                <a:latin typeface="Arial"/>
                <a:cs typeface="Arial"/>
              </a:rPr>
            </a:br>
            <a:r>
              <a:rPr lang="fr-FR" altLang="en-US" dirty="0">
                <a:solidFill>
                  <a:srgbClr val="002060"/>
                </a:solidFill>
                <a:latin typeface="Arial"/>
                <a:cs typeface="Arial"/>
              </a:rPr>
              <a:t>	pour les </a:t>
            </a:r>
            <a:r>
              <a:rPr lang="fr-FR" altLang="en-US" dirty="0" smtClean="0">
                <a:solidFill>
                  <a:srgbClr val="002060"/>
                </a:solidFill>
                <a:latin typeface="Arial"/>
                <a:cs typeface="Arial"/>
              </a:rPr>
              <a:t>pays développés</a:t>
            </a:r>
            <a:endParaRPr lang="fr-FR" altLang="en-US" dirty="0">
              <a:solidFill>
                <a:srgbClr val="002060"/>
              </a:solidFill>
              <a:latin typeface="Arial"/>
              <a:cs typeface="Arial"/>
            </a:endParaRPr>
          </a:p>
        </p:txBody>
      </p:sp>
      <p:sp>
        <p:nvSpPr>
          <p:cNvPr id="7" name="Text Box 5"/>
          <p:cNvSpPr txBox="1">
            <a:spLocks noChangeArrowheads="1"/>
          </p:cNvSpPr>
          <p:nvPr/>
        </p:nvSpPr>
        <p:spPr bwMode="auto">
          <a:xfrm>
            <a:off x="7130903" y="5410201"/>
            <a:ext cx="2867025" cy="6286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a:lnSpc>
                <a:spcPct val="40000"/>
              </a:lnSpc>
            </a:pPr>
            <a:r>
              <a:rPr lang="en-US" sz="1400" dirty="0" smtClean="0">
                <a:solidFill>
                  <a:srgbClr val="0070C0"/>
                </a:solidFill>
                <a:latin typeface="Arial Black" pitchFamily="34" charset="0"/>
                <a:ea typeface="ヒラギノ角ゴ Pro W3" pitchFamily="1" charset="-128"/>
              </a:rPr>
              <a:t>Strasbourg, France</a:t>
            </a:r>
          </a:p>
          <a:p>
            <a:pPr>
              <a:lnSpc>
                <a:spcPct val="40000"/>
              </a:lnSpc>
            </a:pPr>
            <a:endParaRPr lang="es-ES" sz="1400" dirty="0">
              <a:solidFill>
                <a:srgbClr val="0070C0"/>
              </a:solidFill>
              <a:latin typeface="Arial Black" pitchFamily="34" charset="0"/>
              <a:ea typeface="ヒラギノ角ゴ Pro W3" pitchFamily="1" charset="-128"/>
            </a:endParaRPr>
          </a:p>
          <a:p>
            <a:pPr>
              <a:lnSpc>
                <a:spcPct val="40000"/>
              </a:lnSpc>
            </a:pPr>
            <a:endParaRPr lang="en-US" sz="1400" dirty="0">
              <a:solidFill>
                <a:srgbClr val="0070C0"/>
              </a:solidFill>
              <a:latin typeface="Arial Black" pitchFamily="34" charset="0"/>
              <a:ea typeface="ヒラギノ角ゴ Pro W3" pitchFamily="1" charset="-128"/>
            </a:endParaRPr>
          </a:p>
          <a:p>
            <a:pPr>
              <a:lnSpc>
                <a:spcPct val="40000"/>
              </a:lnSpc>
            </a:pPr>
            <a:r>
              <a:rPr lang="es-ES" sz="1400" dirty="0" err="1" smtClean="0">
                <a:solidFill>
                  <a:srgbClr val="0070C0"/>
                </a:solidFill>
                <a:latin typeface="Arial Black" pitchFamily="34" charset="0"/>
                <a:ea typeface="ヒラギノ角ゴ Pro W3" pitchFamily="1" charset="-128"/>
              </a:rPr>
              <a:t>Mai</a:t>
            </a:r>
            <a:r>
              <a:rPr lang="es-ES" sz="1400" dirty="0" smtClean="0">
                <a:solidFill>
                  <a:srgbClr val="0070C0"/>
                </a:solidFill>
                <a:latin typeface="Arial Black" pitchFamily="34" charset="0"/>
                <a:ea typeface="ヒラギノ角ゴ Pro W3" pitchFamily="1" charset="-128"/>
              </a:rPr>
              <a:t> 14</a:t>
            </a:r>
            <a:r>
              <a:rPr lang="en-US" sz="1400" dirty="0" smtClean="0">
                <a:solidFill>
                  <a:srgbClr val="0070C0"/>
                </a:solidFill>
                <a:latin typeface="Arial Black" pitchFamily="34" charset="0"/>
                <a:ea typeface="ヒラギノ角ゴ Pro W3" pitchFamily="1" charset="-128"/>
              </a:rPr>
              <a:t>, 2019</a:t>
            </a:r>
          </a:p>
          <a:p>
            <a:pPr>
              <a:lnSpc>
                <a:spcPct val="40000"/>
              </a:lnSpc>
            </a:pPr>
            <a:endParaRPr lang="es-ES" sz="1400" dirty="0">
              <a:solidFill>
                <a:srgbClr val="0070C0"/>
              </a:solidFill>
              <a:latin typeface="Arial Black" pitchFamily="34" charset="0"/>
              <a:ea typeface="ヒラギノ角ゴ Pro W3" pitchFamily="1" charset="-128"/>
            </a:endParaRPr>
          </a:p>
          <a:p>
            <a:pPr>
              <a:lnSpc>
                <a:spcPct val="40000"/>
              </a:lnSpc>
            </a:pPr>
            <a:endParaRPr lang="en-US" sz="1400" dirty="0">
              <a:solidFill>
                <a:srgbClr val="0070C0"/>
              </a:solidFill>
              <a:latin typeface="Arial Black" pitchFamily="34" charset="0"/>
              <a:ea typeface="ヒラギノ角ゴ Pro W3" pitchFamily="1" charset="-128"/>
            </a:endParaRPr>
          </a:p>
        </p:txBody>
      </p:sp>
      <p:pic>
        <p:nvPicPr>
          <p:cNvPr id="8" name="Picture 2" descr="Vazquez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4224932"/>
            <a:ext cx="1209676" cy="16102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73734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631504" y="44624"/>
            <a:ext cx="8928993" cy="1008112"/>
          </a:xfrm>
        </p:spPr>
        <p:txBody>
          <a:bodyPr>
            <a:noAutofit/>
          </a:bodyPr>
          <a:lstStyle/>
          <a:p>
            <a:pPr algn="ctr">
              <a:spcBef>
                <a:spcPts val="0"/>
              </a:spcBef>
            </a:pPr>
            <a:r>
              <a:rPr lang="en-US" b="1" dirty="0" err="1" smtClean="0"/>
              <a:t>Pourcentage</a:t>
            </a:r>
            <a:r>
              <a:rPr lang="en-US" b="1" dirty="0" smtClean="0"/>
              <a:t> des femmes </a:t>
            </a:r>
            <a:r>
              <a:rPr lang="fr-FR" b="1" dirty="0" smtClean="0"/>
              <a:t>inventrices </a:t>
            </a:r>
            <a:r>
              <a:rPr lang="en-US" b="1" dirty="0" smtClean="0"/>
              <a:t>PCT-2018</a:t>
            </a:r>
            <a:endParaRPr lang="en-US" b="1"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7084" y="2276874"/>
            <a:ext cx="8697833" cy="3312367"/>
          </a:xfrm>
          <a:prstGeom prst="rect">
            <a:avLst/>
          </a:prstGeom>
        </p:spPr>
      </p:pic>
    </p:spTree>
    <p:extLst>
      <p:ext uri="{BB962C8B-B14F-4D97-AF65-F5344CB8AC3E}">
        <p14:creationId xmlns:p14="http://schemas.microsoft.com/office/powerpoint/2010/main" val="90386455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7" name="Rectangle 7"/>
          <p:cNvSpPr>
            <a:spLocks noGrp="1" noChangeArrowheads="1"/>
          </p:cNvSpPr>
          <p:nvPr>
            <p:ph type="title" idx="4294967295"/>
          </p:nvPr>
        </p:nvSpPr>
        <p:spPr>
          <a:xfrm>
            <a:off x="1524000" y="0"/>
            <a:ext cx="9144000" cy="670958"/>
          </a:xfrm>
        </p:spPr>
        <p:txBody>
          <a:bodyPr/>
          <a:lstStyle/>
          <a:p>
            <a:pPr algn="ctr" eaLnBrk="1" hangingPunct="1">
              <a:defRPr/>
            </a:pPr>
            <a:r>
              <a:rPr lang="fr-FR" sz="3200" dirty="0">
                <a:solidFill>
                  <a:srgbClr val="0070C0"/>
                </a:solidFill>
              </a:rPr>
              <a:t>Appellations d’origine enregistrées</a:t>
            </a:r>
          </a:p>
        </p:txBody>
      </p:sp>
      <p:sp>
        <p:nvSpPr>
          <p:cNvPr id="38917" name="Text Box 30"/>
          <p:cNvSpPr txBox="1">
            <a:spLocks noChangeArrowheads="1"/>
          </p:cNvSpPr>
          <p:nvPr/>
        </p:nvSpPr>
        <p:spPr bwMode="auto">
          <a:xfrm>
            <a:off x="7315200" y="4923166"/>
            <a:ext cx="3048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20000"/>
              </a:spcBef>
              <a:buBlip>
                <a:blip r:embed="rId4"/>
              </a:buBlip>
              <a:defRPr sz="2400">
                <a:solidFill>
                  <a:schemeClr val="tx1"/>
                </a:solidFill>
                <a:latin typeface="Arial" pitchFamily="34" charset="0"/>
                <a:cs typeface="Arial" pitchFamily="34" charset="0"/>
              </a:defRPr>
            </a:lvl1pPr>
            <a:lvl2pPr marL="742950" indent="-285750" algn="l" eaLnBrk="0" hangingPunct="0">
              <a:spcBef>
                <a:spcPct val="20000"/>
              </a:spcBef>
              <a:buBlip>
                <a:blip r:embed="rId4"/>
              </a:buBlip>
              <a:defRPr sz="2400">
                <a:solidFill>
                  <a:schemeClr val="tx1"/>
                </a:solidFill>
                <a:latin typeface="Arial" pitchFamily="34" charset="0"/>
                <a:cs typeface="Arial" pitchFamily="34" charset="0"/>
              </a:defRPr>
            </a:lvl2pPr>
            <a:lvl3pPr marL="1143000" indent="-228600" algn="l" eaLnBrk="0" hangingPunct="0">
              <a:spcBef>
                <a:spcPct val="20000"/>
              </a:spcBef>
              <a:buBlip>
                <a:blip r:embed="rId4"/>
              </a:buBlip>
              <a:defRPr sz="2400">
                <a:solidFill>
                  <a:schemeClr val="tx1"/>
                </a:solidFill>
                <a:latin typeface="Arial" pitchFamily="34" charset="0"/>
                <a:cs typeface="Arial" pitchFamily="34" charset="0"/>
              </a:defRPr>
            </a:lvl3pPr>
            <a:lvl4pPr marL="1600200" indent="-228600" algn="l" eaLnBrk="0" hangingPunct="0">
              <a:spcBef>
                <a:spcPct val="20000"/>
              </a:spcBef>
              <a:buBlip>
                <a:blip r:embed="rId4"/>
              </a:buBlip>
              <a:defRPr sz="2400">
                <a:solidFill>
                  <a:schemeClr val="tx1"/>
                </a:solidFill>
                <a:latin typeface="Arial" pitchFamily="34" charset="0"/>
                <a:cs typeface="Arial" pitchFamily="34" charset="0"/>
              </a:defRPr>
            </a:lvl4pPr>
            <a:lvl5pPr marL="2057400" indent="-228600" algn="l" eaLnBrk="0" hangingPunct="0">
              <a:spcBef>
                <a:spcPct val="20000"/>
              </a:spcBef>
              <a:buBlip>
                <a:blip r:embed="rId4"/>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9pPr>
          </a:lstStyle>
          <a:p>
            <a:pPr eaLnBrk="1" hangingPunct="1">
              <a:spcBef>
                <a:spcPct val="0"/>
              </a:spcBef>
              <a:buFontTx/>
              <a:buNone/>
            </a:pPr>
            <a:r>
              <a:rPr lang="fr-FR" altLang="en-US" sz="1400" dirty="0">
                <a:solidFill>
                  <a:srgbClr val="000000"/>
                </a:solidFill>
              </a:rPr>
              <a:t>Le </a:t>
            </a:r>
            <a:r>
              <a:rPr lang="fr-FR" altLang="en-US" sz="1400" dirty="0">
                <a:solidFill>
                  <a:srgbClr val="000000"/>
                </a:solidFill>
              </a:rPr>
              <a:t>Bulletin </a:t>
            </a:r>
            <a:r>
              <a:rPr lang="fr-FR" altLang="en-US" sz="1400" i="1" dirty="0">
                <a:solidFill>
                  <a:srgbClr val="000000"/>
                </a:solidFill>
              </a:rPr>
              <a:t>“Les </a:t>
            </a:r>
            <a:r>
              <a:rPr lang="fr-FR" altLang="en-US" sz="1400" i="1" dirty="0">
                <a:solidFill>
                  <a:srgbClr val="000000"/>
                </a:solidFill>
              </a:rPr>
              <a:t>appellations d’origine” </a:t>
            </a:r>
            <a:r>
              <a:rPr lang="fr-FR" altLang="en-US" sz="1400" dirty="0">
                <a:solidFill>
                  <a:srgbClr val="000000"/>
                </a:solidFill>
              </a:rPr>
              <a:t>est </a:t>
            </a:r>
            <a:r>
              <a:rPr lang="fr-FR" altLang="en-US" sz="1400" dirty="0">
                <a:solidFill>
                  <a:srgbClr val="000000"/>
                </a:solidFill>
              </a:rPr>
              <a:t>la publication officielle du </a:t>
            </a:r>
            <a:r>
              <a:rPr lang="fr-FR" altLang="en-US" sz="1400" dirty="0">
                <a:solidFill>
                  <a:srgbClr val="000000"/>
                </a:solidFill>
              </a:rPr>
              <a:t>Système </a:t>
            </a:r>
            <a:r>
              <a:rPr lang="fr-FR" altLang="en-US" sz="1400" dirty="0">
                <a:solidFill>
                  <a:srgbClr val="000000"/>
                </a:solidFill>
              </a:rPr>
              <a:t>de Lisbonne. </a:t>
            </a:r>
            <a:r>
              <a:rPr lang="fr-FR" altLang="en-US" sz="1400" dirty="0">
                <a:solidFill>
                  <a:srgbClr val="000000"/>
                </a:solidFill>
              </a:rPr>
              <a:t>Il </a:t>
            </a:r>
            <a:r>
              <a:rPr lang="fr-FR" altLang="en-US" sz="1400" dirty="0">
                <a:solidFill>
                  <a:srgbClr val="000000"/>
                </a:solidFill>
              </a:rPr>
              <a:t>est publié par </a:t>
            </a:r>
            <a:r>
              <a:rPr lang="fr-FR" altLang="en-US" sz="1400" dirty="0">
                <a:solidFill>
                  <a:srgbClr val="000000"/>
                </a:solidFill>
              </a:rPr>
              <a:t>l’OMPI.</a:t>
            </a:r>
            <a:endParaRPr lang="fr-FR" altLang="en-US" sz="1400" dirty="0">
              <a:solidFill>
                <a:srgbClr val="000000"/>
              </a:solidFill>
            </a:endParaRPr>
          </a:p>
        </p:txBody>
      </p:sp>
      <p:sp>
        <p:nvSpPr>
          <p:cNvPr id="38918" name="Text Box 31"/>
          <p:cNvSpPr txBox="1">
            <a:spLocks noChangeArrowheads="1"/>
          </p:cNvSpPr>
          <p:nvPr/>
        </p:nvSpPr>
        <p:spPr bwMode="auto">
          <a:xfrm>
            <a:off x="1779773" y="753115"/>
            <a:ext cx="52091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20000"/>
              </a:spcBef>
              <a:buBlip>
                <a:blip r:embed="rId4"/>
              </a:buBlip>
              <a:defRPr sz="2400">
                <a:solidFill>
                  <a:schemeClr val="tx1"/>
                </a:solidFill>
                <a:latin typeface="Arial" pitchFamily="34" charset="0"/>
                <a:cs typeface="Arial" pitchFamily="34" charset="0"/>
              </a:defRPr>
            </a:lvl1pPr>
            <a:lvl2pPr marL="742950" indent="-285750" algn="l" eaLnBrk="0" hangingPunct="0">
              <a:spcBef>
                <a:spcPct val="20000"/>
              </a:spcBef>
              <a:buBlip>
                <a:blip r:embed="rId4"/>
              </a:buBlip>
              <a:defRPr sz="2400">
                <a:solidFill>
                  <a:schemeClr val="tx1"/>
                </a:solidFill>
                <a:latin typeface="Arial" pitchFamily="34" charset="0"/>
                <a:cs typeface="Arial" pitchFamily="34" charset="0"/>
              </a:defRPr>
            </a:lvl2pPr>
            <a:lvl3pPr marL="1143000" indent="-228600" algn="l" eaLnBrk="0" hangingPunct="0">
              <a:spcBef>
                <a:spcPct val="20000"/>
              </a:spcBef>
              <a:buBlip>
                <a:blip r:embed="rId4"/>
              </a:buBlip>
              <a:defRPr sz="2400">
                <a:solidFill>
                  <a:schemeClr val="tx1"/>
                </a:solidFill>
                <a:latin typeface="Arial" pitchFamily="34" charset="0"/>
                <a:cs typeface="Arial" pitchFamily="34" charset="0"/>
              </a:defRPr>
            </a:lvl3pPr>
            <a:lvl4pPr marL="1600200" indent="-228600" algn="l" eaLnBrk="0" hangingPunct="0">
              <a:spcBef>
                <a:spcPct val="20000"/>
              </a:spcBef>
              <a:buBlip>
                <a:blip r:embed="rId4"/>
              </a:buBlip>
              <a:defRPr sz="2400">
                <a:solidFill>
                  <a:schemeClr val="tx1"/>
                </a:solidFill>
                <a:latin typeface="Arial" pitchFamily="34" charset="0"/>
                <a:cs typeface="Arial" pitchFamily="34" charset="0"/>
              </a:defRPr>
            </a:lvl4pPr>
            <a:lvl5pPr marL="2057400" indent="-228600" algn="l" eaLnBrk="0" hangingPunct="0">
              <a:spcBef>
                <a:spcPct val="20000"/>
              </a:spcBef>
              <a:buBlip>
                <a:blip r:embed="rId4"/>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9pPr>
          </a:lstStyle>
          <a:p>
            <a:pPr algn="ctr" eaLnBrk="1" hangingPunct="1">
              <a:spcBef>
                <a:spcPct val="0"/>
              </a:spcBef>
              <a:buFontTx/>
              <a:buNone/>
            </a:pPr>
            <a:r>
              <a:rPr lang="fr-FR" altLang="en-US" sz="1800" b="1" dirty="0">
                <a:solidFill>
                  <a:srgbClr val="0070C0"/>
                </a:solidFill>
              </a:rPr>
              <a:t>La base de données LISBON EXPRESS</a:t>
            </a:r>
          </a:p>
        </p:txBody>
      </p:sp>
      <p:sp>
        <p:nvSpPr>
          <p:cNvPr id="38919" name="Text Box 35"/>
          <p:cNvSpPr txBox="1">
            <a:spLocks noChangeArrowheads="1"/>
          </p:cNvSpPr>
          <p:nvPr/>
        </p:nvSpPr>
        <p:spPr bwMode="auto">
          <a:xfrm>
            <a:off x="7464425" y="836613"/>
            <a:ext cx="25741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Blip>
                <a:blip r:embed="rId4"/>
              </a:buBlip>
              <a:defRPr sz="2400">
                <a:solidFill>
                  <a:schemeClr val="tx1"/>
                </a:solidFill>
                <a:latin typeface="Arial" pitchFamily="34" charset="0"/>
                <a:cs typeface="Arial" pitchFamily="34" charset="0"/>
              </a:defRPr>
            </a:lvl1pPr>
            <a:lvl2pPr marL="742950" indent="-285750" algn="l" eaLnBrk="0" hangingPunct="0">
              <a:spcBef>
                <a:spcPct val="20000"/>
              </a:spcBef>
              <a:buBlip>
                <a:blip r:embed="rId4"/>
              </a:buBlip>
              <a:defRPr sz="2400">
                <a:solidFill>
                  <a:schemeClr val="tx1"/>
                </a:solidFill>
                <a:latin typeface="Arial" pitchFamily="34" charset="0"/>
                <a:cs typeface="Arial" pitchFamily="34" charset="0"/>
              </a:defRPr>
            </a:lvl2pPr>
            <a:lvl3pPr marL="1143000" indent="-228600" algn="l" eaLnBrk="0" hangingPunct="0">
              <a:spcBef>
                <a:spcPct val="20000"/>
              </a:spcBef>
              <a:buBlip>
                <a:blip r:embed="rId4"/>
              </a:buBlip>
              <a:defRPr sz="2400">
                <a:solidFill>
                  <a:schemeClr val="tx1"/>
                </a:solidFill>
                <a:latin typeface="Arial" pitchFamily="34" charset="0"/>
                <a:cs typeface="Arial" pitchFamily="34" charset="0"/>
              </a:defRPr>
            </a:lvl3pPr>
            <a:lvl4pPr marL="1600200" indent="-228600" algn="l" eaLnBrk="0" hangingPunct="0">
              <a:spcBef>
                <a:spcPct val="20000"/>
              </a:spcBef>
              <a:buBlip>
                <a:blip r:embed="rId4"/>
              </a:buBlip>
              <a:defRPr sz="2400">
                <a:solidFill>
                  <a:schemeClr val="tx1"/>
                </a:solidFill>
                <a:latin typeface="Arial" pitchFamily="34" charset="0"/>
                <a:cs typeface="Arial" pitchFamily="34" charset="0"/>
              </a:defRPr>
            </a:lvl4pPr>
            <a:lvl5pPr marL="2057400" indent="-228600" algn="l" eaLnBrk="0" hangingPunct="0">
              <a:spcBef>
                <a:spcPct val="20000"/>
              </a:spcBef>
              <a:buBlip>
                <a:blip r:embed="rId4"/>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9pPr>
          </a:lstStyle>
          <a:p>
            <a:pPr algn="ctr" eaLnBrk="1" hangingPunct="1">
              <a:spcBef>
                <a:spcPct val="0"/>
              </a:spcBef>
              <a:buFontTx/>
              <a:buNone/>
            </a:pPr>
            <a:r>
              <a:rPr lang="fr-FR" altLang="en-US" sz="1800" b="1" dirty="0">
                <a:solidFill>
                  <a:srgbClr val="0070C0"/>
                </a:solidFill>
              </a:rPr>
              <a:t>Le Bulletin sur les AO</a:t>
            </a:r>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4826" y="1186854"/>
            <a:ext cx="5436725" cy="54425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12" descr="ao_bulleti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36159" y="1371600"/>
            <a:ext cx="2502432" cy="355156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293957530"/>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1703512" y="116632"/>
            <a:ext cx="8712969" cy="1368152"/>
          </a:xfrm>
        </p:spPr>
        <p:txBody>
          <a:bodyPr rtlCol="0">
            <a:normAutofit fontScale="90000"/>
          </a:bodyPr>
          <a:lstStyle/>
          <a:p>
            <a:pPr algn="ctr" fontAlgn="auto">
              <a:spcAft>
                <a:spcPts val="0"/>
              </a:spcAft>
              <a:defRPr/>
            </a:pPr>
            <a:r>
              <a:rPr lang="fr-CH" altLang="en-US" dirty="0" smtClean="0"/>
              <a:t/>
            </a:r>
            <a:br>
              <a:rPr lang="fr-CH" altLang="en-US" dirty="0" smtClean="0"/>
            </a:br>
            <a:r>
              <a:rPr lang="fr-CH" altLang="en-US" dirty="0">
                <a:solidFill>
                  <a:srgbClr val="0070C0"/>
                </a:solidFill>
                <a:ea typeface="Verdana" panose="020B0604030504040204" pitchFamily="34" charset="0"/>
                <a:cs typeface="Verdana" panose="020B0604030504040204" pitchFamily="34" charset="0"/>
              </a:rPr>
              <a:t>Révision de l’Arrangement de </a:t>
            </a:r>
            <a:r>
              <a:rPr lang="fr-CH" altLang="en-US" dirty="0" smtClean="0">
                <a:solidFill>
                  <a:srgbClr val="0070C0"/>
                </a:solidFill>
                <a:ea typeface="Verdana" panose="020B0604030504040204" pitchFamily="34" charset="0"/>
                <a:cs typeface="Verdana" panose="020B0604030504040204" pitchFamily="34" charset="0"/>
              </a:rPr>
              <a:t>Lisbonne</a:t>
            </a:r>
            <a:br>
              <a:rPr lang="fr-CH" altLang="en-US" dirty="0" smtClean="0">
                <a:solidFill>
                  <a:srgbClr val="0070C0"/>
                </a:solidFill>
                <a:ea typeface="Verdana" panose="020B0604030504040204" pitchFamily="34" charset="0"/>
                <a:cs typeface="Verdana" panose="020B0604030504040204" pitchFamily="34" charset="0"/>
              </a:rPr>
            </a:br>
            <a:r>
              <a:rPr lang="fr-CH" altLang="en-US" dirty="0" smtClean="0">
                <a:solidFill>
                  <a:srgbClr val="0070C0"/>
                </a:solidFill>
                <a:ea typeface="Verdana" panose="020B0604030504040204" pitchFamily="34" charset="0"/>
                <a:cs typeface="Verdana" panose="020B0604030504040204" pitchFamily="34" charset="0"/>
              </a:rPr>
              <a:t>Acte de Genève de l’Arrangement de Lisbonne</a:t>
            </a:r>
            <a:r>
              <a:rPr lang="fr-CH" altLang="en-US" dirty="0">
                <a:latin typeface="Verdana" panose="020B0604030504040204" pitchFamily="34" charset="0"/>
                <a:ea typeface="Verdana" panose="020B0604030504040204" pitchFamily="34" charset="0"/>
                <a:cs typeface="Verdana" panose="020B0604030504040204" pitchFamily="34" charset="0"/>
              </a:rPr>
              <a:t/>
            </a:r>
            <a:br>
              <a:rPr lang="fr-CH" altLang="en-US" dirty="0">
                <a:latin typeface="Verdana" panose="020B0604030504040204" pitchFamily="34" charset="0"/>
                <a:ea typeface="Verdana" panose="020B0604030504040204" pitchFamily="34" charset="0"/>
                <a:cs typeface="Verdana" panose="020B0604030504040204" pitchFamily="34" charset="0"/>
              </a:rPr>
            </a:br>
            <a:endParaRPr lang="en-US" altLang="en-US" dirty="0" smtClean="0">
              <a:solidFill>
                <a:schemeClr val="accent6"/>
              </a:solidFill>
              <a:latin typeface="Verdana" panose="020B0604030504040204" pitchFamily="34" charset="0"/>
              <a:ea typeface="Verdana" panose="020B0604030504040204" pitchFamily="34" charset="0"/>
              <a:cs typeface="Verdana" panose="020B0604030504040204" pitchFamily="34" charset="0"/>
            </a:endParaRPr>
          </a:p>
        </p:txBody>
      </p:sp>
      <p:sp>
        <p:nvSpPr>
          <p:cNvPr id="7171" name="Content Placeholder 2"/>
          <p:cNvSpPr>
            <a:spLocks noGrp="1"/>
          </p:cNvSpPr>
          <p:nvPr>
            <p:ph idx="1"/>
          </p:nvPr>
        </p:nvSpPr>
        <p:spPr>
          <a:xfrm>
            <a:off x="1703512" y="1412777"/>
            <a:ext cx="8712969" cy="4968551"/>
          </a:xfrm>
        </p:spPr>
        <p:txBody>
          <a:bodyPr/>
          <a:lstStyle/>
          <a:p>
            <a:pPr>
              <a:defRPr/>
            </a:pPr>
            <a:r>
              <a:rPr lang="fr-CH" sz="2200" dirty="0">
                <a:ea typeface="Verdana" panose="020B0604030504040204" pitchFamily="34" charset="0"/>
                <a:cs typeface="Verdana" panose="020B0604030504040204" pitchFamily="34" charset="0"/>
              </a:rPr>
              <a:t>Adopté le 20 mai 2015</a:t>
            </a:r>
          </a:p>
          <a:p>
            <a:pPr marL="344488" indent="-344488"/>
            <a:r>
              <a:rPr lang="fr-CH" sz="2200" dirty="0">
                <a:solidFill>
                  <a:srgbClr val="000000"/>
                </a:solidFill>
              </a:rPr>
              <a:t>15 </a:t>
            </a:r>
            <a:r>
              <a:rPr lang="fr-CH" sz="2200" dirty="0">
                <a:solidFill>
                  <a:srgbClr val="000000"/>
                </a:solidFill>
              </a:rPr>
              <a:t>Etats signataires</a:t>
            </a:r>
            <a:r>
              <a:rPr lang="fr-CH" sz="2000" dirty="0">
                <a:solidFill>
                  <a:srgbClr val="000000"/>
                </a:solidFill>
              </a:rPr>
              <a:t/>
            </a:r>
            <a:br>
              <a:rPr lang="fr-CH" sz="2000" dirty="0">
                <a:solidFill>
                  <a:srgbClr val="000000"/>
                </a:solidFill>
              </a:rPr>
            </a:br>
            <a:r>
              <a:rPr lang="fr-CH" sz="2000" i="1" dirty="0">
                <a:solidFill>
                  <a:srgbClr val="000000"/>
                </a:solidFill>
              </a:rPr>
              <a:t>(Bosnie-Herzégovine, Burkina Faso, </a:t>
            </a:r>
            <a:br>
              <a:rPr lang="fr-CH" sz="2000" i="1" dirty="0">
                <a:solidFill>
                  <a:srgbClr val="000000"/>
                </a:solidFill>
              </a:rPr>
            </a:br>
            <a:r>
              <a:rPr lang="fr-CH" sz="2000" i="1" dirty="0">
                <a:solidFill>
                  <a:srgbClr val="000000"/>
                </a:solidFill>
              </a:rPr>
              <a:t>Congo, Costa Rica, France, Gabon, </a:t>
            </a:r>
            <a:br>
              <a:rPr lang="fr-CH" sz="2000" i="1" dirty="0">
                <a:solidFill>
                  <a:srgbClr val="000000"/>
                </a:solidFill>
              </a:rPr>
            </a:br>
            <a:r>
              <a:rPr lang="fr-CH" sz="2000" i="1" dirty="0">
                <a:solidFill>
                  <a:srgbClr val="000000"/>
                </a:solidFill>
              </a:rPr>
              <a:t>Hongrie, Italie, Mali, </a:t>
            </a:r>
            <a:r>
              <a:rPr lang="fr-CH" sz="2000" i="1" dirty="0" err="1">
                <a:solidFill>
                  <a:srgbClr val="000000"/>
                </a:solidFill>
              </a:rPr>
              <a:t>Rép</a:t>
            </a:r>
            <a:r>
              <a:rPr lang="fr-CH" sz="2000" i="1" dirty="0">
                <a:solidFill>
                  <a:srgbClr val="000000"/>
                </a:solidFill>
              </a:rPr>
              <a:t>. de Moldavie, </a:t>
            </a:r>
            <a:br>
              <a:rPr lang="fr-CH" sz="2000" i="1" dirty="0">
                <a:solidFill>
                  <a:srgbClr val="000000"/>
                </a:solidFill>
              </a:rPr>
            </a:br>
            <a:r>
              <a:rPr lang="fr-CH" sz="2000" i="1" dirty="0">
                <a:solidFill>
                  <a:srgbClr val="000000"/>
                </a:solidFill>
              </a:rPr>
              <a:t>Nicaragua, Pérou, Portugal, Roumanie, </a:t>
            </a:r>
            <a:br>
              <a:rPr lang="fr-CH" sz="2000" i="1" dirty="0">
                <a:solidFill>
                  <a:srgbClr val="000000"/>
                </a:solidFill>
              </a:rPr>
            </a:br>
            <a:r>
              <a:rPr lang="fr-CH" sz="2000" i="1" dirty="0">
                <a:solidFill>
                  <a:srgbClr val="000000"/>
                </a:solidFill>
              </a:rPr>
              <a:t>Togo)</a:t>
            </a:r>
          </a:p>
          <a:p>
            <a:pPr>
              <a:defRPr/>
            </a:pPr>
            <a:endParaRPr lang="fr-CH" sz="2200" dirty="0">
              <a:ea typeface="Verdana" panose="020B0604030504040204" pitchFamily="34" charset="0"/>
              <a:cs typeface="Verdana" panose="020B0604030504040204" pitchFamily="34" charset="0"/>
            </a:endParaRPr>
          </a:p>
          <a:p>
            <a:pPr>
              <a:defRPr/>
            </a:pPr>
            <a:r>
              <a:rPr lang="fr-CH" sz="2200" dirty="0">
                <a:ea typeface="Verdana" panose="020B0604030504040204" pitchFamily="34" charset="0"/>
                <a:cs typeface="Verdana" panose="020B0604030504040204" pitchFamily="34" charset="0"/>
              </a:rPr>
              <a:t>Entrera en vigueur avec </a:t>
            </a:r>
            <a:r>
              <a:rPr lang="fr-CH" sz="2200" dirty="0">
                <a:solidFill>
                  <a:srgbClr val="FF0000"/>
                </a:solidFill>
                <a:ea typeface="Verdana" panose="020B0604030504040204" pitchFamily="34" charset="0"/>
                <a:cs typeface="Verdana" panose="020B0604030504040204" pitchFamily="34" charset="0"/>
              </a:rPr>
              <a:t>cinq</a:t>
            </a:r>
            <a:r>
              <a:rPr lang="fr-CH" sz="2200" dirty="0">
                <a:solidFill>
                  <a:srgbClr val="0065B0"/>
                </a:solidFill>
                <a:ea typeface="Verdana" panose="020B0604030504040204" pitchFamily="34" charset="0"/>
                <a:cs typeface="Verdana" panose="020B0604030504040204" pitchFamily="34" charset="0"/>
              </a:rPr>
              <a:t> </a:t>
            </a:r>
            <a:r>
              <a:rPr lang="fr-CH" sz="2200" dirty="0">
                <a:ea typeface="Verdana" panose="020B0604030504040204" pitchFamily="34" charset="0"/>
                <a:cs typeface="Verdana" panose="020B0604030504040204" pitchFamily="34" charset="0"/>
              </a:rPr>
              <a:t>ratifications ou adhésions : </a:t>
            </a:r>
            <a:r>
              <a:rPr lang="fr-CH" sz="2200" dirty="0">
                <a:solidFill>
                  <a:srgbClr val="0070C0"/>
                </a:solidFill>
                <a:ea typeface="Verdana" panose="020B0604030504040204" pitchFamily="34" charset="0"/>
                <a:cs typeface="Verdana" panose="020B0604030504040204" pitchFamily="34" charset="0"/>
              </a:rPr>
              <a:t>Cambodge</a:t>
            </a:r>
            <a:r>
              <a:rPr lang="fr-CH" sz="2200" dirty="0">
                <a:ea typeface="Verdana" panose="020B0604030504040204" pitchFamily="34" charset="0"/>
                <a:cs typeface="Verdana" panose="020B0604030504040204" pitchFamily="34" charset="0"/>
              </a:rPr>
              <a:t> (9 mars 2018) et </a:t>
            </a:r>
            <a:r>
              <a:rPr lang="fr-CH" sz="2200" dirty="0">
                <a:solidFill>
                  <a:srgbClr val="0070C0"/>
                </a:solidFill>
                <a:ea typeface="Verdana" panose="020B0604030504040204" pitchFamily="34" charset="0"/>
                <a:cs typeface="Verdana" panose="020B0604030504040204" pitchFamily="34" charset="0"/>
              </a:rPr>
              <a:t>Côte d’ivoire </a:t>
            </a:r>
            <a:r>
              <a:rPr lang="fr-CH" sz="2200" dirty="0">
                <a:ea typeface="Verdana" panose="020B0604030504040204" pitchFamily="34" charset="0"/>
                <a:cs typeface="Verdana" panose="020B0604030504040204" pitchFamily="34" charset="0"/>
              </a:rPr>
              <a:t>(28 septembre 2018)</a:t>
            </a:r>
            <a:endParaRPr lang="en-US" sz="2200" dirty="0">
              <a:ea typeface="Verdana" panose="020B0604030504040204" pitchFamily="34" charset="0"/>
              <a:cs typeface="Verdana" panose="020B0604030504040204" pitchFamily="34" charset="0"/>
            </a:endParaRPr>
          </a:p>
          <a:p>
            <a:pPr>
              <a:defRPr/>
            </a:pPr>
            <a:endParaRPr lang="fr-CH" sz="2200" dirty="0">
              <a:ea typeface="Verdana" panose="020B0604030504040204" pitchFamily="34" charset="0"/>
              <a:cs typeface="Verdana" panose="020B0604030504040204" pitchFamily="34" charset="0"/>
            </a:endParaRPr>
          </a:p>
          <a:p>
            <a:pPr>
              <a:defRPr/>
            </a:pPr>
            <a:r>
              <a:rPr lang="fr-CH" sz="2200" dirty="0">
                <a:ea typeface="Verdana" panose="020B0604030504040204" pitchFamily="34" charset="0"/>
                <a:cs typeface="Verdana" panose="020B0604030504040204" pitchFamily="34" charset="0"/>
              </a:rPr>
              <a:t>Objectif de la révision: améliorer le Système de Lisbonne en le rendant plus attrayant pour les utilisateurs et les nouveaux membres potentiels</a:t>
            </a:r>
          </a:p>
          <a:p>
            <a:pPr marL="0" indent="0">
              <a:buNone/>
              <a:defRPr/>
            </a:pPr>
            <a:endParaRPr lang="fr-CH" sz="2200" dirty="0">
              <a:ea typeface="Verdana" panose="020B0604030504040204" pitchFamily="34" charset="0"/>
              <a:cs typeface="Verdana" panose="020B0604030504040204" pitchFamily="34" charset="0"/>
            </a:endParaRPr>
          </a:p>
        </p:txBody>
      </p:sp>
      <p:pic>
        <p:nvPicPr>
          <p:cNvPr id="1331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4072" y="1628801"/>
            <a:ext cx="3888432" cy="2448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718610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1775521" y="116632"/>
            <a:ext cx="8586787" cy="1080120"/>
          </a:xfrm>
        </p:spPr>
        <p:txBody>
          <a:bodyPr rtlCol="0">
            <a:normAutofit fontScale="90000"/>
          </a:bodyPr>
          <a:lstStyle/>
          <a:p>
            <a:pPr algn="ctr" fontAlgn="auto">
              <a:spcAft>
                <a:spcPts val="0"/>
              </a:spcAft>
              <a:defRPr/>
            </a:pPr>
            <a:r>
              <a:rPr lang="fr-CH" altLang="en-US" dirty="0" smtClean="0"/>
              <a:t/>
            </a:r>
            <a:br>
              <a:rPr lang="fr-CH" altLang="en-US" dirty="0" smtClean="0"/>
            </a:br>
            <a:r>
              <a:rPr lang="fr-CH" altLang="en-US" sz="3800" dirty="0">
                <a:solidFill>
                  <a:srgbClr val="0070C0"/>
                </a:solidFill>
                <a:ea typeface="Verdana" panose="020B0604030504040204" pitchFamily="34" charset="0"/>
                <a:cs typeface="Verdana" panose="020B0604030504040204" pitchFamily="34" charset="0"/>
              </a:rPr>
              <a:t>Acte de Genève : nouveautés apportées à l’Arrangement de Lisbonne</a:t>
            </a:r>
            <a:r>
              <a:rPr lang="fr-CH" altLang="en-US" sz="4000" dirty="0">
                <a:solidFill>
                  <a:srgbClr val="0070C0"/>
                </a:solidFill>
                <a:latin typeface="Verdana" panose="020B0604030504040204" pitchFamily="34" charset="0"/>
                <a:ea typeface="Verdana" panose="020B0604030504040204" pitchFamily="34" charset="0"/>
                <a:cs typeface="Verdana" panose="020B0604030504040204" pitchFamily="34" charset="0"/>
              </a:rPr>
              <a:t/>
            </a:r>
            <a:br>
              <a:rPr lang="fr-CH" altLang="en-US" sz="4000" dirty="0">
                <a:solidFill>
                  <a:srgbClr val="0070C0"/>
                </a:solidFill>
                <a:latin typeface="Verdana" panose="020B0604030504040204" pitchFamily="34" charset="0"/>
                <a:ea typeface="Verdana" panose="020B0604030504040204" pitchFamily="34" charset="0"/>
                <a:cs typeface="Verdana" panose="020B0604030504040204" pitchFamily="34" charset="0"/>
              </a:rPr>
            </a:br>
            <a:endParaRPr lang="en-US" altLang="en-US" sz="4000" dirty="0">
              <a:solidFill>
                <a:srgbClr val="0070C0"/>
              </a:solidFill>
              <a:latin typeface="Verdana" panose="020B0604030504040204" pitchFamily="34" charset="0"/>
              <a:ea typeface="Verdana" panose="020B0604030504040204" pitchFamily="34" charset="0"/>
              <a:cs typeface="Verdana" panose="020B0604030504040204" pitchFamily="34" charset="0"/>
            </a:endParaRPr>
          </a:p>
        </p:txBody>
      </p:sp>
      <p:sp>
        <p:nvSpPr>
          <p:cNvPr id="7171" name="Content Placeholder 2"/>
          <p:cNvSpPr>
            <a:spLocks noGrp="1"/>
          </p:cNvSpPr>
          <p:nvPr>
            <p:ph idx="1"/>
          </p:nvPr>
        </p:nvSpPr>
        <p:spPr>
          <a:xfrm>
            <a:off x="1847529" y="1412776"/>
            <a:ext cx="8514779" cy="4968552"/>
          </a:xfrm>
        </p:spPr>
        <p:txBody>
          <a:bodyPr/>
          <a:lstStyle/>
          <a:p>
            <a:pPr marL="344488" indent="-344488" defTabSz="346075">
              <a:defRPr/>
            </a:pPr>
            <a:r>
              <a:rPr lang="fr-CH" altLang="en-US" dirty="0" smtClean="0">
                <a:ea typeface="Verdana" panose="020B0604030504040204" pitchFamily="34" charset="0"/>
                <a:cs typeface="Verdana" panose="020B0604030504040204" pitchFamily="34" charset="0"/>
              </a:rPr>
              <a:t>Couvre les appellations d’origine et</a:t>
            </a:r>
            <a:r>
              <a:rPr lang="fr-CH" altLang="en-US" dirty="0">
                <a:solidFill>
                  <a:srgbClr val="C00000"/>
                </a:solidFill>
                <a:ea typeface="Verdana" panose="020B0604030504040204" pitchFamily="34" charset="0"/>
                <a:cs typeface="Verdana" panose="020B0604030504040204" pitchFamily="34" charset="0"/>
              </a:rPr>
              <a:t> </a:t>
            </a:r>
            <a:r>
              <a:rPr lang="fr-CH" altLang="en-US" dirty="0" smtClean="0">
                <a:ea typeface="Verdana" panose="020B0604030504040204" pitchFamily="34" charset="0"/>
                <a:cs typeface="Verdana" panose="020B0604030504040204" pitchFamily="34" charset="0"/>
              </a:rPr>
              <a:t>les </a:t>
            </a:r>
            <a:r>
              <a:rPr lang="fr-CH" altLang="en-US" b="1" dirty="0" smtClean="0">
                <a:solidFill>
                  <a:srgbClr val="0065B0"/>
                </a:solidFill>
                <a:ea typeface="Verdana" panose="020B0604030504040204" pitchFamily="34" charset="0"/>
                <a:cs typeface="Verdana" panose="020B0604030504040204" pitchFamily="34" charset="0"/>
              </a:rPr>
              <a:t>indications géographiques       </a:t>
            </a:r>
            <a:r>
              <a:rPr lang="fr-CH" altLang="en-US" b="1" dirty="0">
                <a:ea typeface="Verdana" panose="020B0604030504040204" pitchFamily="34" charset="0"/>
                <a:cs typeface="Verdana" panose="020B0604030504040204" pitchFamily="34" charset="0"/>
              </a:rPr>
              <a:t>	</a:t>
            </a:r>
          </a:p>
          <a:p>
            <a:pPr marL="355600" indent="-355600" defTabSz="346075">
              <a:defRPr/>
            </a:pPr>
            <a:endParaRPr lang="fr-CH" altLang="en-US" dirty="0">
              <a:ea typeface="Verdana" panose="020B0604030504040204" pitchFamily="34" charset="0"/>
              <a:cs typeface="Verdana" panose="020B0604030504040204" pitchFamily="34" charset="0"/>
            </a:endParaRPr>
          </a:p>
          <a:p>
            <a:pPr marL="355600" indent="-355600" defTabSz="346075">
              <a:defRPr/>
            </a:pPr>
            <a:r>
              <a:rPr lang="fr-CH" altLang="en-US" dirty="0" smtClean="0">
                <a:ea typeface="Verdana" panose="020B0604030504040204" pitchFamily="34" charset="0"/>
                <a:cs typeface="Verdana" panose="020B0604030504040204" pitchFamily="34" charset="0"/>
              </a:rPr>
              <a:t>Permet l’adhésion des</a:t>
            </a:r>
            <a:r>
              <a:rPr lang="fr-CH" altLang="en-US" b="1" dirty="0" smtClean="0">
                <a:ea typeface="Verdana" panose="020B0604030504040204" pitchFamily="34" charset="0"/>
                <a:cs typeface="Verdana" panose="020B0604030504040204" pitchFamily="34" charset="0"/>
              </a:rPr>
              <a:t> </a:t>
            </a:r>
            <a:r>
              <a:rPr lang="fr-CH" altLang="en-US" b="1" dirty="0" smtClean="0">
                <a:solidFill>
                  <a:srgbClr val="0070C0"/>
                </a:solidFill>
                <a:ea typeface="Verdana" panose="020B0604030504040204" pitchFamily="34" charset="0"/>
                <a:cs typeface="Verdana" panose="020B0604030504040204" pitchFamily="34" charset="0"/>
              </a:rPr>
              <a:t>organisations intergouvernementales </a:t>
            </a:r>
            <a:r>
              <a:rPr lang="fr-CH" dirty="0" smtClean="0">
                <a:ea typeface="Verdana" panose="020B0604030504040204" pitchFamily="34" charset="0"/>
                <a:cs typeface="Verdana" panose="020B0604030504040204" pitchFamily="34" charset="0"/>
              </a:rPr>
              <a:t>qui disposent </a:t>
            </a:r>
            <a:r>
              <a:rPr lang="fr-CH" dirty="0">
                <a:ea typeface="Verdana" panose="020B0604030504040204" pitchFamily="34" charset="0"/>
                <a:cs typeface="Verdana" panose="020B0604030504040204" pitchFamily="34" charset="0"/>
              </a:rPr>
              <a:t>de systèmes régionaux pour l’enregistrement </a:t>
            </a:r>
            <a:r>
              <a:rPr lang="fr-CH" dirty="0" smtClean="0">
                <a:ea typeface="Verdana" panose="020B0604030504040204" pitchFamily="34" charset="0"/>
                <a:cs typeface="Verdana" panose="020B0604030504040204" pitchFamily="34" charset="0"/>
              </a:rPr>
              <a:t>des </a:t>
            </a:r>
            <a:r>
              <a:rPr lang="fr-CH" dirty="0">
                <a:ea typeface="Verdana" panose="020B0604030504040204" pitchFamily="34" charset="0"/>
                <a:cs typeface="Verdana" panose="020B0604030504040204" pitchFamily="34" charset="0"/>
              </a:rPr>
              <a:t>AO et des IG</a:t>
            </a:r>
          </a:p>
          <a:p>
            <a:pPr marL="404813" indent="-404813" defTabSz="346075">
              <a:defRPr/>
            </a:pPr>
            <a:endParaRPr lang="fr-CH" dirty="0" smtClean="0">
              <a:ea typeface="Verdana" panose="020B0604030504040204" pitchFamily="34" charset="0"/>
              <a:cs typeface="Verdana" panose="020B0604030504040204" pitchFamily="34" charset="0"/>
            </a:endParaRPr>
          </a:p>
          <a:p>
            <a:pPr marL="404813" indent="-404813" defTabSz="346075">
              <a:defRPr/>
            </a:pPr>
            <a:r>
              <a:rPr lang="fr-CH" dirty="0" smtClean="0">
                <a:ea typeface="Verdana" panose="020B0604030504040204" pitchFamily="34" charset="0"/>
                <a:cs typeface="Verdana" panose="020B0604030504040204" pitchFamily="34" charset="0"/>
              </a:rPr>
              <a:t>Prise en </a:t>
            </a:r>
            <a:r>
              <a:rPr lang="fr-CH" dirty="0">
                <a:ea typeface="Verdana" panose="020B0604030504040204" pitchFamily="34" charset="0"/>
                <a:cs typeface="Verdana" panose="020B0604030504040204" pitchFamily="34" charset="0"/>
              </a:rPr>
              <a:t>compte accrue des </a:t>
            </a:r>
            <a:r>
              <a:rPr lang="fr-CH" b="1" dirty="0">
                <a:solidFill>
                  <a:srgbClr val="0070C0"/>
                </a:solidFill>
                <a:ea typeface="Verdana" panose="020B0604030504040204" pitchFamily="34" charset="0"/>
                <a:cs typeface="Verdana" panose="020B0604030504040204" pitchFamily="34" charset="0"/>
              </a:rPr>
              <a:t>différents modes de protection</a:t>
            </a:r>
            <a:r>
              <a:rPr lang="fr-CH" b="1" dirty="0">
                <a:ea typeface="Verdana" panose="020B0604030504040204" pitchFamily="34" charset="0"/>
                <a:cs typeface="Verdana" panose="020B0604030504040204" pitchFamily="34" charset="0"/>
              </a:rPr>
              <a:t> </a:t>
            </a:r>
            <a:r>
              <a:rPr lang="fr-CH" dirty="0">
                <a:ea typeface="Verdana" panose="020B0604030504040204" pitchFamily="34" charset="0"/>
                <a:cs typeface="Verdana" panose="020B0604030504040204" pitchFamily="34" charset="0"/>
              </a:rPr>
              <a:t>des AO et IG au niveau national et régional </a:t>
            </a:r>
            <a:r>
              <a:rPr lang="fr-CH" altLang="en-US" dirty="0" smtClean="0">
                <a:ea typeface="Verdana" panose="020B0604030504040204" pitchFamily="34" charset="0"/>
                <a:cs typeface="Verdana" panose="020B0604030504040204" pitchFamily="34" charset="0"/>
              </a:rPr>
              <a:t>(système </a:t>
            </a:r>
            <a:r>
              <a:rPr lang="fr-CH" altLang="en-US" i="1" dirty="0" smtClean="0">
                <a:ea typeface="Verdana" panose="020B0604030504040204" pitchFamily="34" charset="0"/>
                <a:cs typeface="Verdana" panose="020B0604030504040204" pitchFamily="34" charset="0"/>
              </a:rPr>
              <a:t>sui generis</a:t>
            </a:r>
            <a:r>
              <a:rPr lang="fr-CH" altLang="en-US" dirty="0" smtClean="0">
                <a:ea typeface="Verdana" panose="020B0604030504040204" pitchFamily="34" charset="0"/>
                <a:cs typeface="Verdana" panose="020B0604030504040204" pitchFamily="34" charset="0"/>
              </a:rPr>
              <a:t>, système de marques, …)</a:t>
            </a:r>
          </a:p>
          <a:p>
            <a:pPr marL="404813" indent="-404813" defTabSz="346075">
              <a:defRPr/>
            </a:pPr>
            <a:endParaRPr lang="fr-CH" altLang="en-US" dirty="0" smtClean="0">
              <a:ea typeface="Verdana" panose="020B0604030504040204" pitchFamily="34" charset="0"/>
              <a:cs typeface="Verdana" panose="020B0604030504040204" pitchFamily="34" charset="0"/>
            </a:endParaRPr>
          </a:p>
          <a:p>
            <a:pPr marL="404813" indent="-404813" defTabSz="346075">
              <a:defRPr/>
            </a:pPr>
            <a:r>
              <a:rPr lang="fr-CH" altLang="en-US" dirty="0" smtClean="0">
                <a:ea typeface="Verdana" panose="020B0604030504040204" pitchFamily="34" charset="0"/>
                <a:cs typeface="Verdana" panose="020B0604030504040204" pitchFamily="34" charset="0"/>
              </a:rPr>
              <a:t>Permet le prélèvement de </a:t>
            </a:r>
            <a:r>
              <a:rPr lang="fr-CH" altLang="en-US" b="1" dirty="0" smtClean="0">
                <a:solidFill>
                  <a:srgbClr val="0070C0"/>
                </a:solidFill>
                <a:ea typeface="Verdana" panose="020B0604030504040204" pitchFamily="34" charset="0"/>
                <a:cs typeface="Verdana" panose="020B0604030504040204" pitchFamily="34" charset="0"/>
              </a:rPr>
              <a:t>taxes individuelles</a:t>
            </a:r>
            <a:endParaRPr lang="fr-CH" altLang="en-US" b="1" dirty="0">
              <a:solidFill>
                <a:srgbClr val="0070C0"/>
              </a:solidFill>
              <a:ea typeface="Verdana" panose="020B0604030504040204" pitchFamily="34" charset="0"/>
              <a:cs typeface="Verdana" panose="020B0604030504040204" pitchFamily="34" charset="0"/>
            </a:endParaRPr>
          </a:p>
          <a:p>
            <a:pPr marL="0" indent="0" defTabSz="346075">
              <a:buNone/>
              <a:defRPr/>
            </a:pPr>
            <a:r>
              <a:rPr lang="fr-CH" altLang="en-US" dirty="0">
                <a:ea typeface="Verdana" panose="020B0604030504040204" pitchFamily="34" charset="0"/>
                <a:cs typeface="Verdana" panose="020B0604030504040204" pitchFamily="34" charset="0"/>
              </a:rPr>
              <a:t>  </a:t>
            </a:r>
            <a:endParaRPr lang="fr-CH" altLang="en-US" sz="1800" dirty="0">
              <a:latin typeface="Verdana" panose="020B0604030504040204" pitchFamily="34" charset="0"/>
              <a:ea typeface="Verdana" panose="020B0604030504040204" pitchFamily="34" charset="0"/>
              <a:cs typeface="Verdana" panose="020B0604030504040204" pitchFamily="34" charset="0"/>
            </a:endParaRPr>
          </a:p>
          <a:p>
            <a:pPr marL="0" indent="0" defTabSz="346075">
              <a:buNone/>
              <a:defRPr/>
            </a:pPr>
            <a:endParaRPr lang="fr-CH" altLang="en-US" sz="1800" dirty="0">
              <a:latin typeface="Verdana" panose="020B0604030504040204" pitchFamily="34" charset="0"/>
              <a:ea typeface="Verdana" panose="020B0604030504040204" pitchFamily="34" charset="0"/>
              <a:cs typeface="Verdana" panose="020B0604030504040204" pitchFamily="34" charset="0"/>
            </a:endParaRPr>
          </a:p>
          <a:p>
            <a:pPr marL="0" indent="0" defTabSz="346075">
              <a:buNone/>
              <a:defRPr/>
            </a:pPr>
            <a:endParaRPr lang="fr-CH" altLang="en-US" sz="1800" dirty="0">
              <a:latin typeface="Verdana" panose="020B0604030504040204" pitchFamily="34" charset="0"/>
              <a:ea typeface="Verdana" panose="020B0604030504040204" pitchFamily="34" charset="0"/>
              <a:cs typeface="Verdana" panose="020B0604030504040204" pitchFamily="34" charset="0"/>
            </a:endParaRPr>
          </a:p>
          <a:p>
            <a:pPr marL="0" indent="0" defTabSz="346075">
              <a:defRPr/>
            </a:pPr>
            <a:endParaRPr lang="fr-CH" altLang="en-US" sz="2000" dirty="0"/>
          </a:p>
          <a:p>
            <a:pPr marL="0" indent="0" defTabSz="346075">
              <a:buNone/>
              <a:defRPr/>
            </a:pPr>
            <a:endParaRPr lang="fr-CH" altLang="en-US" sz="2200" dirty="0">
              <a:ea typeface="Verdana" panose="020B0604030504040204" pitchFamily="34" charset="0"/>
              <a:cs typeface="Verdana" panose="020B0604030504040204" pitchFamily="34" charset="0"/>
            </a:endParaRPr>
          </a:p>
          <a:p>
            <a:pPr marL="0" indent="0" defTabSz="346075">
              <a:buNone/>
              <a:defRPr/>
            </a:pPr>
            <a:endParaRPr lang="fr-CH" altLang="en-US" dirty="0"/>
          </a:p>
          <a:p>
            <a:pPr marL="0" indent="0">
              <a:buNone/>
              <a:defRPr/>
            </a:pPr>
            <a:endParaRPr lang="fr-CH" altLang="en-US" dirty="0" smtClean="0">
              <a:ea typeface="Verdana" panose="020B0604030504040204" pitchFamily="34" charset="0"/>
              <a:cs typeface="Verdana" panose="020B0604030504040204" pitchFamily="34" charset="0"/>
            </a:endParaRPr>
          </a:p>
        </p:txBody>
      </p:sp>
    </p:spTree>
    <p:custDataLst>
      <p:tags r:id="rId1"/>
    </p:custDataLst>
    <p:extLst>
      <p:ext uri="{BB962C8B-B14F-4D97-AF65-F5344CB8AC3E}">
        <p14:creationId xmlns:p14="http://schemas.microsoft.com/office/powerpoint/2010/main" val="10242577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70384"/>
            <a:ext cx="9144000" cy="1026368"/>
          </a:xfrm>
        </p:spPr>
        <p:txBody>
          <a:bodyPr/>
          <a:lstStyle/>
          <a:p>
            <a:pPr algn="ctr"/>
            <a:r>
              <a:rPr lang="fr-CH" sz="3200" dirty="0">
                <a:solidFill>
                  <a:srgbClr val="0070C0"/>
                </a:solidFill>
              </a:rPr>
              <a:t>Acte de Genève: préservation des principes de l’Arrangement de Lisbonne </a:t>
            </a:r>
            <a:endParaRPr lang="fr-CH" sz="3200" dirty="0">
              <a:solidFill>
                <a:srgbClr val="0070C0"/>
              </a:solidFill>
            </a:endParaRPr>
          </a:p>
        </p:txBody>
      </p:sp>
      <p:sp>
        <p:nvSpPr>
          <p:cNvPr id="3" name="Content Placeholder 2"/>
          <p:cNvSpPr>
            <a:spLocks noGrp="1"/>
          </p:cNvSpPr>
          <p:nvPr>
            <p:ph idx="1"/>
          </p:nvPr>
        </p:nvSpPr>
        <p:spPr>
          <a:xfrm>
            <a:off x="1775520" y="1484784"/>
            <a:ext cx="8712968" cy="4896544"/>
          </a:xfrm>
        </p:spPr>
        <p:txBody>
          <a:bodyPr/>
          <a:lstStyle/>
          <a:p>
            <a:r>
              <a:rPr lang="fr-CH" b="1" dirty="0">
                <a:solidFill>
                  <a:srgbClr val="0070C0"/>
                </a:solidFill>
              </a:rPr>
              <a:t>Haut niveau de protection </a:t>
            </a:r>
            <a:r>
              <a:rPr lang="fr-CH" dirty="0" smtClean="0"/>
              <a:t>pour les AO et IG enregistrées</a:t>
            </a:r>
          </a:p>
          <a:p>
            <a:endParaRPr lang="fr-CH" dirty="0" smtClean="0"/>
          </a:p>
          <a:p>
            <a:r>
              <a:rPr lang="fr-CH" dirty="0" smtClean="0"/>
              <a:t>Protection dans </a:t>
            </a:r>
            <a:r>
              <a:rPr lang="fr-CH" b="1" dirty="0" smtClean="0">
                <a:solidFill>
                  <a:srgbClr val="0070C0"/>
                </a:solidFill>
              </a:rPr>
              <a:t>l’ensemble des Parties Contractantes</a:t>
            </a:r>
            <a:r>
              <a:rPr lang="fr-CH" dirty="0" smtClean="0">
                <a:solidFill>
                  <a:srgbClr val="0070C0"/>
                </a:solidFill>
              </a:rPr>
              <a:t> </a:t>
            </a:r>
            <a:r>
              <a:rPr lang="fr-CH" i="1" dirty="0" smtClean="0"/>
              <a:t>(sauf dans celles ayant notifié un refus/invalidation 	ou en cas de renonciation à la protection dans une partie contractante)</a:t>
            </a:r>
            <a:endParaRPr lang="fr-CH" dirty="0" smtClean="0"/>
          </a:p>
          <a:p>
            <a:endParaRPr lang="fr-CH" dirty="0" smtClean="0"/>
          </a:p>
          <a:p>
            <a:r>
              <a:rPr lang="fr-CH" dirty="0" smtClean="0"/>
              <a:t>Enregistrement valable </a:t>
            </a:r>
            <a:r>
              <a:rPr lang="fr-CH" b="1" dirty="0" smtClean="0">
                <a:solidFill>
                  <a:srgbClr val="0070C0"/>
                </a:solidFill>
              </a:rPr>
              <a:t>indéfiniment </a:t>
            </a:r>
            <a:r>
              <a:rPr lang="fr-CH" i="1" dirty="0" smtClean="0"/>
              <a:t>(tant que l’AO/IG est protégée dans le pays d’origine)</a:t>
            </a:r>
            <a:endParaRPr lang="fr-CH" dirty="0" smtClean="0"/>
          </a:p>
          <a:p>
            <a:endParaRPr lang="fr-CH" dirty="0" smtClean="0"/>
          </a:p>
          <a:p>
            <a:r>
              <a:rPr lang="fr-CH" dirty="0" smtClean="0"/>
              <a:t>Protection contre l’acquisition du </a:t>
            </a:r>
            <a:r>
              <a:rPr lang="fr-CH" b="1" dirty="0" smtClean="0">
                <a:solidFill>
                  <a:srgbClr val="0070C0"/>
                </a:solidFill>
              </a:rPr>
              <a:t>caractère générique</a:t>
            </a:r>
            <a:endParaRPr lang="en-US" b="1" dirty="0">
              <a:solidFill>
                <a:srgbClr val="0070C0"/>
              </a:solidFill>
            </a:endParaRPr>
          </a:p>
        </p:txBody>
      </p:sp>
    </p:spTree>
    <p:custDataLst>
      <p:tags r:id="rId1"/>
    </p:custDataLst>
    <p:extLst>
      <p:ext uri="{BB962C8B-B14F-4D97-AF65-F5344CB8AC3E}">
        <p14:creationId xmlns:p14="http://schemas.microsoft.com/office/powerpoint/2010/main" val="945883736"/>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2074" y="188640"/>
            <a:ext cx="9144000" cy="1143000"/>
          </a:xfrm>
        </p:spPr>
        <p:txBody>
          <a:bodyPr/>
          <a:lstStyle/>
          <a:p>
            <a:pPr algn="ctr">
              <a:defRPr/>
            </a:pPr>
            <a:r>
              <a:rPr lang="fr-CH" dirty="0" smtClean="0">
                <a:solidFill>
                  <a:srgbClr val="0070C0"/>
                </a:solidFill>
              </a:rPr>
              <a:t>Restez informés sur le</a:t>
            </a:r>
            <a:br>
              <a:rPr lang="fr-CH" dirty="0" smtClean="0">
                <a:solidFill>
                  <a:srgbClr val="0070C0"/>
                </a:solidFill>
              </a:rPr>
            </a:br>
            <a:r>
              <a:rPr lang="fr-CH" dirty="0" smtClean="0">
                <a:solidFill>
                  <a:srgbClr val="0070C0"/>
                </a:solidFill>
              </a:rPr>
              <a:t>Système de Lisbonne</a:t>
            </a:r>
            <a:endParaRPr lang="fr-CH" dirty="0">
              <a:solidFill>
                <a:srgbClr val="0070C0"/>
              </a:solidFill>
            </a:endParaRPr>
          </a:p>
        </p:txBody>
      </p:sp>
      <p:sp>
        <p:nvSpPr>
          <p:cNvPr id="3" name="Content Placeholder 2"/>
          <p:cNvSpPr>
            <a:spLocks noGrp="1"/>
          </p:cNvSpPr>
          <p:nvPr>
            <p:ph idx="1"/>
          </p:nvPr>
        </p:nvSpPr>
        <p:spPr>
          <a:xfrm>
            <a:off x="1981200" y="1833698"/>
            <a:ext cx="5562600" cy="4414702"/>
          </a:xfrm>
        </p:spPr>
        <p:txBody>
          <a:bodyPr/>
          <a:lstStyle/>
          <a:p>
            <a:pPr>
              <a:spcAft>
                <a:spcPts val="1200"/>
              </a:spcAft>
              <a:defRPr/>
            </a:pPr>
            <a:r>
              <a:rPr lang="fr-CH" dirty="0" smtClean="0"/>
              <a:t>Visitez le Site Internet </a:t>
            </a:r>
            <a:br>
              <a:rPr lang="fr-CH" dirty="0" smtClean="0"/>
            </a:br>
            <a:r>
              <a:rPr lang="fr-CH" dirty="0" smtClean="0"/>
              <a:t>de Lisbonne</a:t>
            </a:r>
            <a:r>
              <a:rPr lang="fr-CH" b="1" dirty="0" smtClean="0"/>
              <a:t/>
            </a:r>
            <a:br>
              <a:rPr lang="fr-CH" b="1" dirty="0" smtClean="0"/>
            </a:br>
            <a:r>
              <a:rPr lang="fr-CH" dirty="0" smtClean="0">
                <a:hlinkClick r:id="rId4"/>
              </a:rPr>
              <a:t>www.wipo.int/lisbon/fr</a:t>
            </a:r>
            <a:r>
              <a:rPr lang="fr-CH" dirty="0" smtClean="0"/>
              <a:t> </a:t>
            </a:r>
            <a:r>
              <a:rPr lang="fr-CH" b="1" dirty="0" smtClean="0"/>
              <a:t/>
            </a:r>
            <a:br>
              <a:rPr lang="fr-CH" b="1" dirty="0" smtClean="0"/>
            </a:br>
            <a:endParaRPr lang="fr-CH" b="1" dirty="0" smtClean="0"/>
          </a:p>
          <a:p>
            <a:pPr>
              <a:spcAft>
                <a:spcPts val="1200"/>
              </a:spcAft>
              <a:defRPr/>
            </a:pPr>
            <a:r>
              <a:rPr lang="fr-CH" dirty="0" smtClean="0"/>
              <a:t>Restez informés avec</a:t>
            </a:r>
            <a:r>
              <a:rPr lang="fr-CH" b="1" dirty="0" smtClean="0"/>
              <a:t/>
            </a:r>
            <a:br>
              <a:rPr lang="fr-CH" b="1" dirty="0" smtClean="0"/>
            </a:br>
            <a:r>
              <a:rPr lang="fr-CH" dirty="0" smtClean="0">
                <a:hlinkClick r:id="rId5"/>
              </a:rPr>
              <a:t>Lisbon Information Notices</a:t>
            </a:r>
            <a:r>
              <a:rPr lang="fr-CH" dirty="0" smtClean="0"/>
              <a:t>,</a:t>
            </a:r>
            <a:r>
              <a:rPr lang="fr-CH" b="1" dirty="0" smtClean="0"/>
              <a:t> </a:t>
            </a:r>
            <a:br>
              <a:rPr lang="fr-CH" b="1" dirty="0" smtClean="0"/>
            </a:br>
            <a:r>
              <a:rPr lang="fr-CH" dirty="0" smtClean="0"/>
              <a:t>et</a:t>
            </a:r>
            <a:r>
              <a:rPr lang="fr-CH" b="1" dirty="0" smtClean="0"/>
              <a:t/>
            </a:r>
            <a:br>
              <a:rPr lang="fr-CH" b="1" dirty="0" smtClean="0"/>
            </a:br>
            <a:r>
              <a:rPr lang="fr-CH" altLang="fr-FR" dirty="0" smtClean="0">
                <a:hlinkClick r:id="rId6"/>
              </a:rPr>
              <a:t>www.wipo.int/newsletters/fr</a:t>
            </a:r>
            <a:r>
              <a:rPr lang="fr-CH" altLang="fr-FR" dirty="0" smtClean="0"/>
              <a:t> </a:t>
            </a:r>
            <a:r>
              <a:rPr lang="fr-CH" altLang="fr-FR" b="1" dirty="0" smtClean="0"/>
              <a:t> </a:t>
            </a:r>
          </a:p>
          <a:p>
            <a:pPr marL="0" indent="0">
              <a:spcAft>
                <a:spcPts val="1200"/>
              </a:spcAft>
              <a:buNone/>
              <a:defRPr/>
            </a:pPr>
            <a:endParaRPr lang="fr-CH" sz="2800" b="1" dirty="0"/>
          </a:p>
        </p:txBody>
      </p:sp>
      <p:pic>
        <p:nvPicPr>
          <p:cNvPr id="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56041" y="1833698"/>
            <a:ext cx="4208465" cy="3971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401971494"/>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44"/>
          <p:cNvSpPr>
            <a:spLocks noGrp="1" noChangeArrowheads="1"/>
          </p:cNvSpPr>
          <p:nvPr>
            <p:ph type="ctrTitle"/>
            <p:custDataLst>
              <p:tags r:id="rId2"/>
            </p:custDataLst>
          </p:nvPr>
        </p:nvSpPr>
        <p:spPr>
          <a:xfrm>
            <a:off x="1559497" y="2204760"/>
            <a:ext cx="3960440" cy="2376368"/>
          </a:xfrm>
          <a:noFill/>
        </p:spPr>
        <p:txBody>
          <a:bodyPr/>
          <a:lstStyle/>
          <a:p>
            <a:pPr algn="ctr">
              <a:buClr>
                <a:srgbClr val="00B0F0"/>
              </a:buClr>
            </a:pPr>
            <a:r>
              <a:rPr lang="fr-FR" altLang="en-US" b="1" dirty="0" smtClean="0">
                <a:solidFill>
                  <a:srgbClr val="0070C0"/>
                </a:solidFill>
                <a:ea typeface="Verdana" panose="020B0604030504040204" pitchFamily="34" charset="0"/>
                <a:cs typeface="Verdana" panose="020B0604030504040204" pitchFamily="34" charset="0"/>
              </a:rPr>
              <a:t>Merci de votre attention</a:t>
            </a:r>
            <a:endParaRPr lang="en-US" altLang="en-US" b="1" dirty="0" smtClean="0">
              <a:solidFill>
                <a:srgbClr val="0070C0"/>
              </a:solidFill>
              <a:ea typeface="Verdana" panose="020B0604030504040204" pitchFamily="34" charset="0"/>
              <a:cs typeface="Verdana" panose="020B0604030504040204" pitchFamily="34" charset="0"/>
            </a:endParaRPr>
          </a:p>
        </p:txBody>
      </p:sp>
      <p:pic>
        <p:nvPicPr>
          <p:cNvPr id="4" name="Pictur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19936" y="0"/>
            <a:ext cx="514806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bwMode="auto">
          <a:xfrm>
            <a:off x="1630810" y="5991672"/>
            <a:ext cx="374511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lgn="l" rtl="0" eaLnBrk="1" fontAlgn="base" hangingPunct="1">
              <a:spcBef>
                <a:spcPct val="0"/>
              </a:spcBef>
              <a:spcAft>
                <a:spcPct val="0"/>
              </a:spcAft>
              <a:defRPr sz="3600">
                <a:solidFill>
                  <a:srgbClr val="00408C"/>
                </a:solidFill>
                <a:latin typeface="+mj-lt"/>
                <a:ea typeface="+mj-ea"/>
                <a:cs typeface="+mj-cs"/>
              </a:defRPr>
            </a:lvl1pPr>
            <a:lvl2pPr algn="l" rtl="0" eaLnBrk="1" fontAlgn="base" hangingPunct="1">
              <a:spcBef>
                <a:spcPct val="0"/>
              </a:spcBef>
              <a:spcAft>
                <a:spcPct val="0"/>
              </a:spcAft>
              <a:defRPr sz="3600">
                <a:solidFill>
                  <a:srgbClr val="00408C"/>
                </a:solidFill>
                <a:latin typeface="Arial" charset="0"/>
                <a:cs typeface="Arial" charset="0"/>
              </a:defRPr>
            </a:lvl2pPr>
            <a:lvl3pPr algn="l" rtl="0" eaLnBrk="1" fontAlgn="base" hangingPunct="1">
              <a:spcBef>
                <a:spcPct val="0"/>
              </a:spcBef>
              <a:spcAft>
                <a:spcPct val="0"/>
              </a:spcAft>
              <a:defRPr sz="3600">
                <a:solidFill>
                  <a:srgbClr val="00408C"/>
                </a:solidFill>
                <a:latin typeface="Arial" charset="0"/>
                <a:cs typeface="Arial" charset="0"/>
              </a:defRPr>
            </a:lvl3pPr>
            <a:lvl4pPr algn="l" rtl="0" eaLnBrk="1" fontAlgn="base" hangingPunct="1">
              <a:spcBef>
                <a:spcPct val="0"/>
              </a:spcBef>
              <a:spcAft>
                <a:spcPct val="0"/>
              </a:spcAft>
              <a:defRPr sz="3600">
                <a:solidFill>
                  <a:srgbClr val="00408C"/>
                </a:solidFill>
                <a:latin typeface="Arial" charset="0"/>
                <a:cs typeface="Arial" charset="0"/>
              </a:defRPr>
            </a:lvl4pPr>
            <a:lvl5pPr algn="l" rtl="0" eaLnBrk="1" fontAlgn="base" hangingPunct="1">
              <a:spcBef>
                <a:spcPct val="0"/>
              </a:spcBef>
              <a:spcAft>
                <a:spcPct val="0"/>
              </a:spcAft>
              <a:defRPr sz="3600">
                <a:solidFill>
                  <a:srgbClr val="00408C"/>
                </a:solidFill>
                <a:latin typeface="Arial" charset="0"/>
                <a:cs typeface="Arial" charset="0"/>
              </a:defRPr>
            </a:lvl5pPr>
            <a:lvl6pPr marL="457200" algn="l" rtl="0" eaLnBrk="1" fontAlgn="base" hangingPunct="1">
              <a:spcBef>
                <a:spcPct val="0"/>
              </a:spcBef>
              <a:spcAft>
                <a:spcPct val="0"/>
              </a:spcAft>
              <a:defRPr sz="3600">
                <a:solidFill>
                  <a:srgbClr val="00408C"/>
                </a:solidFill>
                <a:latin typeface="Arial" charset="0"/>
                <a:cs typeface="Arial" charset="0"/>
              </a:defRPr>
            </a:lvl6pPr>
            <a:lvl7pPr marL="914400" algn="l" rtl="0" eaLnBrk="1" fontAlgn="base" hangingPunct="1">
              <a:spcBef>
                <a:spcPct val="0"/>
              </a:spcBef>
              <a:spcAft>
                <a:spcPct val="0"/>
              </a:spcAft>
              <a:defRPr sz="3600">
                <a:solidFill>
                  <a:srgbClr val="00408C"/>
                </a:solidFill>
                <a:latin typeface="Arial" charset="0"/>
                <a:cs typeface="Arial" charset="0"/>
              </a:defRPr>
            </a:lvl7pPr>
            <a:lvl8pPr marL="1371600" algn="l" rtl="0" eaLnBrk="1" fontAlgn="base" hangingPunct="1">
              <a:spcBef>
                <a:spcPct val="0"/>
              </a:spcBef>
              <a:spcAft>
                <a:spcPct val="0"/>
              </a:spcAft>
              <a:defRPr sz="3600">
                <a:solidFill>
                  <a:srgbClr val="00408C"/>
                </a:solidFill>
                <a:latin typeface="Arial" charset="0"/>
                <a:cs typeface="Arial" charset="0"/>
              </a:defRPr>
            </a:lvl8pPr>
            <a:lvl9pPr marL="1828800" algn="l" rtl="0" eaLnBrk="1" fontAlgn="base" hangingPunct="1">
              <a:spcBef>
                <a:spcPct val="0"/>
              </a:spcBef>
              <a:spcAft>
                <a:spcPct val="0"/>
              </a:spcAft>
              <a:defRPr sz="3600">
                <a:solidFill>
                  <a:srgbClr val="00408C"/>
                </a:solidFill>
                <a:latin typeface="Arial" charset="0"/>
                <a:cs typeface="Arial" charset="0"/>
              </a:defRPr>
            </a:lvl9pPr>
          </a:lstStyle>
          <a:p>
            <a:pPr>
              <a:defRPr/>
            </a:pPr>
            <a:r>
              <a:rPr lang="en-US" altLang="en-US" sz="2400" u="sng" kern="0" dirty="0">
                <a:solidFill>
                  <a:srgbClr val="0070C0"/>
                </a:solidFill>
              </a:rPr>
              <a:t>andre.ntamack@wipo.int</a:t>
            </a:r>
          </a:p>
        </p:txBody>
      </p:sp>
    </p:spTree>
    <p:custDataLst>
      <p:tags r:id="rId1"/>
    </p:custDataLst>
    <p:extLst>
      <p:ext uri="{BB962C8B-B14F-4D97-AF65-F5344CB8AC3E}">
        <p14:creationId xmlns:p14="http://schemas.microsoft.com/office/powerpoint/2010/main" val="17841190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Grp="1" noChangeArrowheads="1"/>
          </p:cNvSpPr>
          <p:nvPr>
            <p:ph type="title" idx="4294967295"/>
          </p:nvPr>
        </p:nvSpPr>
        <p:spPr>
          <a:xfrm>
            <a:off x="1649879" y="152400"/>
            <a:ext cx="8856662" cy="1219200"/>
          </a:xfrm>
          <a:ln/>
        </p:spPr>
        <p:txBody>
          <a:bodyPr/>
          <a:lstStyle/>
          <a:p>
            <a:pPr algn="ct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fr-FR" altLang="en-US" dirty="0" smtClean="0">
                <a:solidFill>
                  <a:srgbClr val="00408C"/>
                </a:solidFill>
              </a:rPr>
              <a:t/>
            </a:r>
            <a:br>
              <a:rPr lang="fr-FR" altLang="en-US" dirty="0" smtClean="0">
                <a:solidFill>
                  <a:srgbClr val="00408C"/>
                </a:solidFill>
              </a:rPr>
            </a:br>
            <a:r>
              <a:rPr lang="fr-FR" altLang="en-US" dirty="0" smtClean="0">
                <a:solidFill>
                  <a:srgbClr val="00408C"/>
                </a:solidFill>
              </a:rPr>
              <a:t/>
            </a:r>
            <a:br>
              <a:rPr lang="fr-FR" altLang="en-US" dirty="0" smtClean="0">
                <a:solidFill>
                  <a:srgbClr val="00408C"/>
                </a:solidFill>
              </a:rPr>
            </a:br>
            <a:r>
              <a:rPr lang="fr-FR" altLang="en-US" b="1" dirty="0">
                <a:solidFill>
                  <a:srgbClr val="0070C0"/>
                </a:solidFill>
                <a:effectLst>
                  <a:outerShdw blurRad="38100" dist="38100" dir="2700000" algn="tl">
                    <a:srgbClr val="000000">
                      <a:alpha val="43137"/>
                    </a:srgbClr>
                  </a:outerShdw>
                </a:effectLst>
              </a:rPr>
              <a:t>Règlement extrajudiciaire des litiges – Les litiges relatifs aux nouvelles technologies et aux noms de domaine</a:t>
            </a:r>
            <a:r>
              <a:rPr lang="fr-FR" b="1" dirty="0">
                <a:solidFill>
                  <a:srgbClr val="0070C0"/>
                </a:solidFill>
                <a:effectLst>
                  <a:outerShdw blurRad="38100" dist="38100" dir="2700000" algn="tl">
                    <a:srgbClr val="000000">
                      <a:alpha val="43137"/>
                    </a:srgbClr>
                  </a:outerShdw>
                </a:effectLst>
              </a:rPr>
              <a:t/>
            </a:r>
            <a:br>
              <a:rPr lang="fr-FR" b="1" dirty="0">
                <a:solidFill>
                  <a:srgbClr val="0070C0"/>
                </a:solidFill>
                <a:effectLst>
                  <a:outerShdw blurRad="38100" dist="38100" dir="2700000" algn="tl">
                    <a:srgbClr val="000000">
                      <a:alpha val="43137"/>
                    </a:srgbClr>
                  </a:outerShdw>
                </a:effectLst>
              </a:rPr>
            </a:br>
            <a:endParaRPr lang="fr-FR" altLang="en-US" b="1" dirty="0">
              <a:solidFill>
                <a:srgbClr val="0070C0"/>
              </a:solidFill>
              <a:effectLst>
                <a:outerShdw blurRad="38100" dist="38100" dir="2700000" algn="tl">
                  <a:srgbClr val="000000">
                    <a:alpha val="43137"/>
                  </a:srgbClr>
                </a:outerShdw>
              </a:effectLst>
            </a:endParaRP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5780" y="1981200"/>
            <a:ext cx="8424863" cy="1943100"/>
          </a:xfrm>
          <a:prstGeom prst="rect">
            <a:avLst/>
          </a:prstGeom>
          <a:solidFill>
            <a:srgbClr val="EDEDED"/>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Rectangle 5"/>
          <p:cNvSpPr/>
          <p:nvPr/>
        </p:nvSpPr>
        <p:spPr>
          <a:xfrm>
            <a:off x="3733800" y="4224932"/>
            <a:ext cx="6235774" cy="923330"/>
          </a:xfrm>
          <a:prstGeom prst="rect">
            <a:avLst/>
          </a:prstGeom>
        </p:spPr>
        <p:txBody>
          <a:bodyPr wrap="square">
            <a:spAutoFit/>
          </a:bodyPr>
          <a:lstStyle/>
          <a:p>
            <a:pPr marL="285750" indent="-285750" defTabSz="193675">
              <a:spcBef>
                <a:spcPct val="0"/>
              </a:spcBef>
              <a:buClr>
                <a:srgbClr val="00B0F0"/>
              </a:buClr>
              <a:buSzPct val="100000"/>
              <a:buFont typeface="Wingdings" panose="05000000000000000000" pitchFamily="2" charset="2"/>
              <a:buChar char="n"/>
              <a:tabLst>
                <a:tab pos="1708150" algn="l"/>
              </a:tabLst>
            </a:pPr>
            <a:r>
              <a:rPr lang="fr-FR" altLang="en-US" u="sng" dirty="0">
                <a:solidFill>
                  <a:srgbClr val="002060"/>
                </a:solidFill>
                <a:latin typeface="Arial"/>
                <a:cs typeface="Arial"/>
              </a:rPr>
              <a:t>Intervenant</a:t>
            </a:r>
            <a:r>
              <a:rPr lang="fr-FR" altLang="en-US" dirty="0">
                <a:solidFill>
                  <a:srgbClr val="002060"/>
                </a:solidFill>
                <a:latin typeface="Arial"/>
                <a:cs typeface="Arial"/>
              </a:rPr>
              <a:t> : 	M. Victor </a:t>
            </a:r>
            <a:r>
              <a:rPr lang="fr-FR" altLang="en-US" dirty="0" err="1">
                <a:solidFill>
                  <a:srgbClr val="002060"/>
                </a:solidFill>
                <a:latin typeface="Arial"/>
                <a:cs typeface="Arial"/>
              </a:rPr>
              <a:t>Vázquez</a:t>
            </a:r>
            <a:r>
              <a:rPr lang="fr-FR" altLang="en-US" dirty="0">
                <a:solidFill>
                  <a:srgbClr val="002060"/>
                </a:solidFill>
                <a:latin typeface="Arial"/>
                <a:cs typeface="Arial"/>
              </a:rPr>
              <a:t> </a:t>
            </a:r>
            <a:r>
              <a:rPr lang="fr-FR" altLang="en-US" dirty="0" err="1">
                <a:solidFill>
                  <a:srgbClr val="002060"/>
                </a:solidFill>
                <a:latin typeface="Arial"/>
                <a:cs typeface="Arial"/>
              </a:rPr>
              <a:t>López</a:t>
            </a:r>
            <a:r>
              <a:rPr lang="fr-FR" altLang="en-US" dirty="0">
                <a:solidFill>
                  <a:srgbClr val="002060"/>
                </a:solidFill>
                <a:latin typeface="Arial"/>
                <a:cs typeface="Arial"/>
              </a:rPr>
              <a:t>, chef </a:t>
            </a:r>
            <a:br>
              <a:rPr lang="fr-FR" altLang="en-US" dirty="0">
                <a:solidFill>
                  <a:srgbClr val="002060"/>
                </a:solidFill>
                <a:latin typeface="Arial"/>
                <a:cs typeface="Arial"/>
              </a:rPr>
            </a:br>
            <a:r>
              <a:rPr lang="fr-FR" altLang="en-US" dirty="0">
                <a:solidFill>
                  <a:srgbClr val="002060"/>
                </a:solidFill>
                <a:latin typeface="Arial"/>
                <a:cs typeface="Arial"/>
              </a:rPr>
              <a:t>	de la Section de la </a:t>
            </a:r>
            <a:r>
              <a:rPr lang="fr-FR" altLang="en-US" dirty="0" smtClean="0">
                <a:solidFill>
                  <a:srgbClr val="002060"/>
                </a:solidFill>
                <a:latin typeface="Arial"/>
                <a:cs typeface="Arial"/>
              </a:rPr>
              <a:t>coordination </a:t>
            </a:r>
            <a:r>
              <a:rPr lang="fr-FR" altLang="en-US" dirty="0">
                <a:solidFill>
                  <a:srgbClr val="002060"/>
                </a:solidFill>
                <a:latin typeface="Arial"/>
                <a:cs typeface="Arial"/>
              </a:rPr>
              <a:t/>
            </a:r>
            <a:br>
              <a:rPr lang="fr-FR" altLang="en-US" dirty="0">
                <a:solidFill>
                  <a:srgbClr val="002060"/>
                </a:solidFill>
                <a:latin typeface="Arial"/>
                <a:cs typeface="Arial"/>
              </a:rPr>
            </a:br>
            <a:r>
              <a:rPr lang="fr-FR" altLang="en-US" dirty="0">
                <a:solidFill>
                  <a:srgbClr val="002060"/>
                </a:solidFill>
                <a:latin typeface="Arial"/>
                <a:cs typeface="Arial"/>
              </a:rPr>
              <a:t>	pour les </a:t>
            </a:r>
            <a:r>
              <a:rPr lang="fr-FR" altLang="en-US" dirty="0" smtClean="0">
                <a:solidFill>
                  <a:srgbClr val="002060"/>
                </a:solidFill>
                <a:latin typeface="Arial"/>
                <a:cs typeface="Arial"/>
              </a:rPr>
              <a:t>pays développés</a:t>
            </a:r>
            <a:endParaRPr lang="fr-FR" altLang="en-US" dirty="0">
              <a:solidFill>
                <a:srgbClr val="002060"/>
              </a:solidFill>
              <a:latin typeface="Arial"/>
              <a:cs typeface="Arial"/>
            </a:endParaRPr>
          </a:p>
        </p:txBody>
      </p:sp>
      <p:sp>
        <p:nvSpPr>
          <p:cNvPr id="7" name="Text Box 5"/>
          <p:cNvSpPr txBox="1">
            <a:spLocks noChangeArrowheads="1"/>
          </p:cNvSpPr>
          <p:nvPr/>
        </p:nvSpPr>
        <p:spPr bwMode="auto">
          <a:xfrm>
            <a:off x="7149048" y="5520837"/>
            <a:ext cx="2867025" cy="6286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a:lnSpc>
                <a:spcPct val="40000"/>
              </a:lnSpc>
            </a:pPr>
            <a:r>
              <a:rPr lang="en-US" sz="1400" dirty="0" smtClean="0">
                <a:solidFill>
                  <a:srgbClr val="0070C0"/>
                </a:solidFill>
                <a:latin typeface="Arial Black" pitchFamily="34" charset="0"/>
                <a:ea typeface="ヒラギノ角ゴ Pro W3" pitchFamily="1" charset="-128"/>
              </a:rPr>
              <a:t>Strasbourg, France</a:t>
            </a:r>
          </a:p>
          <a:p>
            <a:pPr>
              <a:lnSpc>
                <a:spcPct val="40000"/>
              </a:lnSpc>
            </a:pPr>
            <a:endParaRPr lang="en-US" sz="1400" dirty="0">
              <a:solidFill>
                <a:srgbClr val="0070C0"/>
              </a:solidFill>
              <a:latin typeface="Arial Black" pitchFamily="34" charset="0"/>
              <a:ea typeface="ヒラギノ角ゴ Pro W3" pitchFamily="1" charset="-128"/>
            </a:endParaRPr>
          </a:p>
          <a:p>
            <a:pPr>
              <a:lnSpc>
                <a:spcPct val="40000"/>
              </a:lnSpc>
            </a:pPr>
            <a:endParaRPr lang="es-ES" sz="1400" dirty="0" smtClean="0">
              <a:solidFill>
                <a:srgbClr val="0070C0"/>
              </a:solidFill>
              <a:latin typeface="Arial Black" pitchFamily="34" charset="0"/>
              <a:ea typeface="ヒラギノ角ゴ Pro W3" pitchFamily="1" charset="-128"/>
            </a:endParaRPr>
          </a:p>
          <a:p>
            <a:pPr>
              <a:lnSpc>
                <a:spcPct val="40000"/>
              </a:lnSpc>
            </a:pPr>
            <a:r>
              <a:rPr lang="es-ES" sz="1400" dirty="0" err="1" smtClean="0">
                <a:solidFill>
                  <a:srgbClr val="0070C0"/>
                </a:solidFill>
                <a:latin typeface="Arial Black" pitchFamily="34" charset="0"/>
                <a:ea typeface="ヒラギノ角ゴ Pro W3" pitchFamily="1" charset="-128"/>
              </a:rPr>
              <a:t>Mai</a:t>
            </a:r>
            <a:r>
              <a:rPr lang="es-ES" sz="1400" dirty="0" smtClean="0">
                <a:solidFill>
                  <a:srgbClr val="0070C0"/>
                </a:solidFill>
                <a:latin typeface="Arial Black" pitchFamily="34" charset="0"/>
                <a:ea typeface="ヒラギノ角ゴ Pro W3" pitchFamily="1" charset="-128"/>
              </a:rPr>
              <a:t> 14, </a:t>
            </a:r>
            <a:r>
              <a:rPr lang="en-US" sz="1400" dirty="0" smtClean="0">
                <a:solidFill>
                  <a:srgbClr val="0070C0"/>
                </a:solidFill>
                <a:latin typeface="Arial Black" pitchFamily="34" charset="0"/>
                <a:ea typeface="ヒラギノ角ゴ Pro W3" pitchFamily="1" charset="-128"/>
              </a:rPr>
              <a:t>2019</a:t>
            </a:r>
            <a:endParaRPr lang="en-US" sz="1400" dirty="0">
              <a:solidFill>
                <a:srgbClr val="0070C0"/>
              </a:solidFill>
              <a:latin typeface="Arial Black" pitchFamily="34" charset="0"/>
              <a:ea typeface="ヒラギノ角ゴ Pro W3" pitchFamily="1" charset="-128"/>
            </a:endParaRPr>
          </a:p>
        </p:txBody>
      </p:sp>
      <p:pic>
        <p:nvPicPr>
          <p:cNvPr id="8" name="Picture 2" descr="Vazquez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4224932"/>
            <a:ext cx="1209676" cy="16102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31698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hangingPunct="1">
              <a:spcBef>
                <a:spcPct val="0"/>
              </a:spcBef>
              <a:buNone/>
            </a:pPr>
            <a:r>
              <a:rPr lang="fr-CH" altLang="en-US" sz="1400" dirty="0">
                <a:solidFill>
                  <a:prstClr val="black"/>
                </a:solidFill>
              </a:rPr>
              <a:t> </a:t>
            </a:r>
            <a:endParaRPr lang="en-US" altLang="en-US" sz="1400" dirty="0">
              <a:solidFill>
                <a:prstClr val="black"/>
              </a:solidFill>
            </a:endParaRPr>
          </a:p>
        </p:txBody>
      </p:sp>
      <p:sp>
        <p:nvSpPr>
          <p:cNvPr id="6147" name="Rectangle 2"/>
          <p:cNvSpPr>
            <a:spLocks noGrp="1" noChangeArrowheads="1"/>
          </p:cNvSpPr>
          <p:nvPr>
            <p:ph type="title"/>
          </p:nvPr>
        </p:nvSpPr>
        <p:spPr>
          <a:xfrm>
            <a:off x="1524000" y="188643"/>
            <a:ext cx="9144000" cy="1152525"/>
          </a:xfrm>
        </p:spPr>
        <p:txBody>
          <a:bodyPr/>
          <a:lstStyle/>
          <a:p>
            <a:pPr algn="ctr" eaLnBrk="1" hangingPunct="1"/>
            <a:r>
              <a:rPr lang="fr-CH" altLang="en-US" b="1" dirty="0" smtClean="0">
                <a:solidFill>
                  <a:srgbClr val="0070C0"/>
                </a:solidFill>
                <a:effectLst>
                  <a:outerShdw blurRad="38100" dist="38100" dir="2700000" algn="tl">
                    <a:srgbClr val="000000">
                      <a:alpha val="43137"/>
                    </a:srgbClr>
                  </a:outerShdw>
                </a:effectLst>
              </a:rPr>
              <a:t>Médiation, Arbitrage, Procédure d’Expertise</a:t>
            </a:r>
            <a:endParaRPr lang="en-US" altLang="en-US" b="1" dirty="0" smtClean="0">
              <a:solidFill>
                <a:srgbClr val="0070C0"/>
              </a:solidFill>
              <a:effectLst>
                <a:outerShdw blurRad="38100" dist="38100" dir="2700000" algn="tl">
                  <a:srgbClr val="000000">
                    <a:alpha val="43137"/>
                  </a:srgbClr>
                </a:outerShdw>
              </a:effectLst>
            </a:endParaRPr>
          </a:p>
        </p:txBody>
      </p:sp>
      <p:sp>
        <p:nvSpPr>
          <p:cNvPr id="6148" name="Rectangle 3"/>
          <p:cNvSpPr>
            <a:spLocks noGrp="1" noChangeArrowheads="1"/>
          </p:cNvSpPr>
          <p:nvPr>
            <p:ph type="body" idx="1"/>
          </p:nvPr>
        </p:nvSpPr>
        <p:spPr>
          <a:xfrm>
            <a:off x="1841989" y="1196752"/>
            <a:ext cx="8428892" cy="4679950"/>
          </a:xfrm>
        </p:spPr>
        <p:txBody>
          <a:bodyPr/>
          <a:lstStyle/>
          <a:p>
            <a:pPr eaLnBrk="1" hangingPunct="1">
              <a:lnSpc>
                <a:spcPct val="90000"/>
              </a:lnSpc>
            </a:pPr>
            <a:endParaRPr lang="fr-CH" altLang="en-US" sz="2000" b="1" i="1" dirty="0"/>
          </a:p>
          <a:p>
            <a:pPr>
              <a:lnSpc>
                <a:spcPct val="90000"/>
              </a:lnSpc>
              <a:spcAft>
                <a:spcPts val="1200"/>
              </a:spcAft>
            </a:pPr>
            <a:r>
              <a:rPr lang="fr-CH" altLang="en-US" sz="2200" b="1" i="1" dirty="0"/>
              <a:t>Médiation </a:t>
            </a:r>
            <a:r>
              <a:rPr lang="fr-CH" altLang="en-US" sz="2200" dirty="0"/>
              <a:t>: </a:t>
            </a:r>
            <a:r>
              <a:rPr lang="fr-FR" sz="2200" dirty="0"/>
              <a:t>procédure consensuelle non contraignante dans laquelle un intermédiaire neutre, le médiateur, </a:t>
            </a:r>
            <a:r>
              <a:rPr lang="fr-FR" sz="2200" u="sng" dirty="0"/>
              <a:t>aide les parties à parvenir à un règlement qui leur soit mutuellement satisfaisant</a:t>
            </a:r>
            <a:r>
              <a:rPr lang="fr-FR" sz="2200" dirty="0"/>
              <a:t>. Le médiateur ne peut pas imposer une décision. L’accord des  parties à l’effet d’un contrat.</a:t>
            </a:r>
            <a:endParaRPr lang="en-SG" altLang="en-US" sz="2200" dirty="0"/>
          </a:p>
          <a:p>
            <a:pPr>
              <a:lnSpc>
                <a:spcPct val="90000"/>
              </a:lnSpc>
              <a:spcAft>
                <a:spcPts val="1200"/>
              </a:spcAft>
            </a:pPr>
            <a:r>
              <a:rPr lang="fr-CH" altLang="en-US" sz="2200" b="1" i="1" dirty="0"/>
              <a:t>Arbitrage </a:t>
            </a:r>
            <a:r>
              <a:rPr lang="fr-CH" altLang="en-US" sz="2200" dirty="0"/>
              <a:t>: procédure consensuelle dans laquelle les parties soumettent leur différend </a:t>
            </a:r>
            <a:r>
              <a:rPr lang="fr-FR" sz="2200" dirty="0"/>
              <a:t>à</a:t>
            </a:r>
            <a:r>
              <a:rPr lang="fr-CH" altLang="en-US" sz="2200" dirty="0"/>
              <a:t> un ou plusieurs arbitres qui rendent une </a:t>
            </a:r>
            <a:r>
              <a:rPr lang="fr-CH" altLang="en-US" sz="2200" u="sng" dirty="0"/>
              <a:t>décision contraignante</a:t>
            </a:r>
            <a:r>
              <a:rPr lang="fr-CH" altLang="en-US" sz="2200" dirty="0"/>
              <a:t>. Cette décision sera </a:t>
            </a:r>
            <a:r>
              <a:rPr lang="fr-CH" altLang="en-US" sz="2200" u="sng" dirty="0"/>
              <a:t>finale et exécutoire</a:t>
            </a:r>
            <a:r>
              <a:rPr lang="fr-CH" altLang="en-US" sz="2200" dirty="0"/>
              <a:t>, et </a:t>
            </a:r>
            <a:r>
              <a:rPr lang="fr-FR" altLang="en-US" sz="2200" dirty="0"/>
              <a:t>constitue généralement l’expression des droits et obligations des parties en vertu du droit applicable</a:t>
            </a:r>
            <a:r>
              <a:rPr lang="fr-CH" altLang="en-US" sz="2200" dirty="0"/>
              <a:t>. </a:t>
            </a:r>
          </a:p>
          <a:p>
            <a:pPr>
              <a:lnSpc>
                <a:spcPct val="90000"/>
              </a:lnSpc>
              <a:spcAft>
                <a:spcPts val="1200"/>
              </a:spcAft>
            </a:pPr>
            <a:r>
              <a:rPr lang="fr-CH" altLang="en-US" sz="2200" b="1" i="1" dirty="0"/>
              <a:t>Procédure d’expertise </a:t>
            </a:r>
            <a:r>
              <a:rPr lang="fr-CH" altLang="en-US" sz="2200" dirty="0"/>
              <a:t>: procédure consensuelle </a:t>
            </a:r>
            <a:r>
              <a:rPr lang="fr-FR" altLang="en-US" sz="2200" dirty="0"/>
              <a:t>dans laquelle </a:t>
            </a:r>
            <a:r>
              <a:rPr lang="fr-FR" altLang="en-US" sz="2200" u="sng" dirty="0"/>
              <a:t>une question précise </a:t>
            </a:r>
            <a:r>
              <a:rPr lang="fr-FR" altLang="en-US" sz="2200" dirty="0"/>
              <a:t>(souvent technique) est soumise à un ou plusieurs experts qui rendent une </a:t>
            </a:r>
            <a:r>
              <a:rPr lang="fr-FR" altLang="en-US" sz="2200" u="sng" dirty="0"/>
              <a:t>décision</a:t>
            </a:r>
            <a:r>
              <a:rPr lang="fr-FR" altLang="en-US" sz="2200" dirty="0"/>
              <a:t>.  Procédure contraignante, sauf stipulation contraire des parties.</a:t>
            </a:r>
            <a:endParaRPr lang="en-US" altLang="en-US" sz="2200" dirty="0"/>
          </a:p>
        </p:txBody>
      </p:sp>
    </p:spTree>
    <p:extLst>
      <p:ext uri="{BB962C8B-B14F-4D97-AF65-F5344CB8AC3E}">
        <p14:creationId xmlns:p14="http://schemas.microsoft.com/office/powerpoint/2010/main" val="1219547526"/>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hangingPunct="1">
              <a:spcBef>
                <a:spcPct val="0"/>
              </a:spcBef>
              <a:buNone/>
            </a:pPr>
            <a:r>
              <a:rPr lang="fr-CH" altLang="en-US" sz="1400" dirty="0">
                <a:solidFill>
                  <a:prstClr val="black"/>
                </a:solidFill>
              </a:rPr>
              <a:t> </a:t>
            </a:r>
            <a:endParaRPr lang="en-US" altLang="en-US" sz="1400" dirty="0">
              <a:solidFill>
                <a:prstClr val="black"/>
              </a:solidFill>
            </a:endParaRPr>
          </a:p>
        </p:txBody>
      </p:sp>
      <p:sp>
        <p:nvSpPr>
          <p:cNvPr id="9219" name="Rectangle 2"/>
          <p:cNvSpPr>
            <a:spLocks noChangeArrowheads="1"/>
          </p:cNvSpPr>
          <p:nvPr/>
        </p:nvSpPr>
        <p:spPr bwMode="auto">
          <a:xfrm>
            <a:off x="1642697" y="3403392"/>
            <a:ext cx="8906608" cy="338554"/>
          </a:xfrm>
          <a:prstGeom prst="rect">
            <a:avLst/>
          </a:prstGeom>
          <a:gradFill rotWithShape="1">
            <a:gsLst>
              <a:gs pos="0">
                <a:srgbClr val="D4DBE3"/>
              </a:gs>
              <a:gs pos="100000">
                <a:srgbClr val="70899B"/>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fontAlgn="base" hangingPunct="1">
              <a:spcBef>
                <a:spcPct val="50000"/>
              </a:spcBef>
              <a:spcAft>
                <a:spcPct val="0"/>
              </a:spcAft>
              <a:buNone/>
            </a:pPr>
            <a:endParaRPr lang="en-SG" altLang="en-US" sz="1600" dirty="0">
              <a:solidFill>
                <a:srgbClr val="D4DBE3"/>
              </a:solidFill>
            </a:endParaRPr>
          </a:p>
        </p:txBody>
      </p:sp>
      <p:sp>
        <p:nvSpPr>
          <p:cNvPr id="9220" name="Rectangle 3"/>
          <p:cNvSpPr>
            <a:spLocks noGrp="1" noChangeArrowheads="1"/>
          </p:cNvSpPr>
          <p:nvPr>
            <p:ph type="title"/>
          </p:nvPr>
        </p:nvSpPr>
        <p:spPr>
          <a:xfrm>
            <a:off x="1708638" y="0"/>
            <a:ext cx="8229600" cy="1143000"/>
          </a:xfrm>
        </p:spPr>
        <p:txBody>
          <a:bodyPr/>
          <a:lstStyle/>
          <a:p>
            <a:pPr algn="ctr"/>
            <a:r>
              <a:rPr lang="en-US" altLang="en-US" b="1" dirty="0">
                <a:solidFill>
                  <a:srgbClr val="0070C0"/>
                </a:solidFill>
                <a:effectLst>
                  <a:outerShdw blurRad="38100" dist="38100" dir="2700000" algn="tl">
                    <a:srgbClr val="000000">
                      <a:alpha val="43137"/>
                    </a:srgbClr>
                  </a:outerShdw>
                </a:effectLst>
              </a:rPr>
              <a:t>Options ADR </a:t>
            </a:r>
            <a:r>
              <a:rPr lang="en-US" altLang="en-US" b="1" dirty="0" smtClean="0">
                <a:solidFill>
                  <a:srgbClr val="0070C0"/>
                </a:solidFill>
                <a:effectLst>
                  <a:outerShdw blurRad="38100" dist="38100" dir="2700000" algn="tl">
                    <a:srgbClr val="000000">
                      <a:alpha val="43137"/>
                    </a:srgbClr>
                  </a:outerShdw>
                </a:effectLst>
              </a:rPr>
              <a:t>OMPI</a:t>
            </a:r>
          </a:p>
        </p:txBody>
      </p:sp>
      <p:grpSp>
        <p:nvGrpSpPr>
          <p:cNvPr id="9221" name="Group 4"/>
          <p:cNvGrpSpPr>
            <a:grpSpLocks/>
          </p:cNvGrpSpPr>
          <p:nvPr/>
        </p:nvGrpSpPr>
        <p:grpSpPr bwMode="auto">
          <a:xfrm>
            <a:off x="6229353" y="3675063"/>
            <a:ext cx="2259623" cy="584200"/>
            <a:chOff x="3697" y="2536"/>
            <a:chExt cx="1542" cy="368"/>
          </a:xfrm>
        </p:grpSpPr>
        <p:sp>
          <p:nvSpPr>
            <p:cNvPr id="9252" name="Rectangle 5"/>
            <p:cNvSpPr>
              <a:spLocks noChangeArrowheads="1"/>
            </p:cNvSpPr>
            <p:nvPr/>
          </p:nvSpPr>
          <p:spPr bwMode="auto">
            <a:xfrm>
              <a:off x="3697" y="2536"/>
              <a:ext cx="1542" cy="362"/>
            </a:xfrm>
            <a:prstGeom prst="rect">
              <a:avLst/>
            </a:prstGeom>
            <a:solidFill>
              <a:srgbClr val="D4DBE3"/>
            </a:solidFill>
            <a:ln>
              <a:noFill/>
            </a:ln>
            <a:effectLst/>
            <a:extLs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fontAlgn="base" hangingPunct="1">
                <a:spcBef>
                  <a:spcPct val="50000"/>
                </a:spcBef>
                <a:spcAft>
                  <a:spcPct val="0"/>
                </a:spcAft>
                <a:buNone/>
              </a:pPr>
              <a:endParaRPr lang="en-SG" altLang="en-US" sz="1600">
                <a:solidFill>
                  <a:srgbClr val="D4DBE3"/>
                </a:solidFill>
              </a:endParaRPr>
            </a:p>
          </p:txBody>
        </p:sp>
        <p:sp>
          <p:nvSpPr>
            <p:cNvPr id="9253" name="Text Box 6"/>
            <p:cNvSpPr txBox="1">
              <a:spLocks noChangeArrowheads="1"/>
            </p:cNvSpPr>
            <p:nvPr/>
          </p:nvSpPr>
          <p:spPr bwMode="auto">
            <a:xfrm>
              <a:off x="3697" y="2536"/>
              <a:ext cx="771" cy="368"/>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fontAlgn="base" hangingPunct="1">
                <a:spcBef>
                  <a:spcPct val="0"/>
                </a:spcBef>
                <a:spcAft>
                  <a:spcPct val="0"/>
                </a:spcAft>
                <a:buNone/>
              </a:pPr>
              <a:r>
                <a:rPr kumimoji="1" lang="en-US" altLang="en-US" sz="1600" dirty="0">
                  <a:solidFill>
                    <a:prstClr val="black"/>
                  </a:solidFill>
                </a:rPr>
                <a:t>Arbitrage</a:t>
              </a:r>
            </a:p>
            <a:p>
              <a:pPr algn="ctr" eaLnBrk="1" fontAlgn="base" hangingPunct="1">
                <a:spcBef>
                  <a:spcPct val="0"/>
                </a:spcBef>
                <a:spcAft>
                  <a:spcPct val="0"/>
                </a:spcAft>
                <a:buNone/>
              </a:pPr>
              <a:r>
                <a:rPr kumimoji="1" lang="fr-CH" altLang="en-US" sz="1600" dirty="0">
                  <a:solidFill>
                    <a:prstClr val="black"/>
                  </a:solidFill>
                </a:rPr>
                <a:t>acc</a:t>
              </a:r>
              <a:r>
                <a:rPr kumimoji="1" lang="fr-CH" altLang="en-US" sz="1600" dirty="0">
                  <a:solidFill>
                    <a:prstClr val="black"/>
                  </a:solidFill>
                  <a:latin typeface="Arial"/>
                  <a:cs typeface="Arial"/>
                </a:rPr>
                <a:t>éléré</a:t>
              </a:r>
              <a:endParaRPr kumimoji="1" lang="fr-CH" altLang="en-US" sz="1600" dirty="0">
                <a:solidFill>
                  <a:prstClr val="black"/>
                </a:solidFill>
              </a:endParaRPr>
            </a:p>
          </p:txBody>
        </p:sp>
        <p:sp>
          <p:nvSpPr>
            <p:cNvPr id="9254" name="Text Box 7"/>
            <p:cNvSpPr txBox="1">
              <a:spLocks noChangeArrowheads="1"/>
            </p:cNvSpPr>
            <p:nvPr/>
          </p:nvSpPr>
          <p:spPr bwMode="auto">
            <a:xfrm>
              <a:off x="4468" y="2536"/>
              <a:ext cx="771" cy="368"/>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fontAlgn="base" hangingPunct="1">
                <a:spcBef>
                  <a:spcPct val="0"/>
                </a:spcBef>
                <a:spcAft>
                  <a:spcPct val="0"/>
                </a:spcAft>
                <a:buNone/>
              </a:pPr>
              <a:r>
                <a:rPr kumimoji="1" lang="en-US" altLang="en-US" sz="1600" dirty="0">
                  <a:solidFill>
                    <a:prstClr val="black"/>
                  </a:solidFill>
                </a:rPr>
                <a:t>Arbitrage</a:t>
              </a:r>
            </a:p>
            <a:p>
              <a:pPr algn="ctr" eaLnBrk="1" fontAlgn="base" hangingPunct="1">
                <a:spcBef>
                  <a:spcPct val="0"/>
                </a:spcBef>
                <a:spcAft>
                  <a:spcPct val="0"/>
                </a:spcAft>
                <a:buNone/>
              </a:pPr>
              <a:endParaRPr kumimoji="1" lang="en-US" altLang="en-US" sz="1600" dirty="0">
                <a:solidFill>
                  <a:prstClr val="black"/>
                </a:solidFill>
              </a:endParaRPr>
            </a:p>
          </p:txBody>
        </p:sp>
      </p:grpSp>
      <p:sp>
        <p:nvSpPr>
          <p:cNvPr id="9223" name="Text Box 9"/>
          <p:cNvSpPr txBox="1">
            <a:spLocks noChangeArrowheads="1"/>
          </p:cNvSpPr>
          <p:nvPr/>
        </p:nvSpPr>
        <p:spPr bwMode="auto">
          <a:xfrm>
            <a:off x="1755531" y="3667129"/>
            <a:ext cx="1529862" cy="584773"/>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fontAlgn="base" hangingPunct="1">
              <a:spcBef>
                <a:spcPct val="0"/>
              </a:spcBef>
              <a:spcAft>
                <a:spcPct val="0"/>
              </a:spcAft>
              <a:buNone/>
            </a:pPr>
            <a:r>
              <a:rPr kumimoji="1" lang="fr-CH" altLang="en-US" sz="1600" dirty="0">
                <a:solidFill>
                  <a:prstClr val="black"/>
                </a:solidFill>
              </a:rPr>
              <a:t>Proc</a:t>
            </a:r>
            <a:r>
              <a:rPr kumimoji="1" lang="fr-CH" altLang="en-US" sz="1600" dirty="0">
                <a:solidFill>
                  <a:prstClr val="black"/>
                </a:solidFill>
                <a:latin typeface="Arial"/>
                <a:cs typeface="Arial"/>
              </a:rPr>
              <a:t>é</a:t>
            </a:r>
            <a:r>
              <a:rPr kumimoji="1" lang="fr-CH" altLang="en-US" sz="1600" dirty="0">
                <a:solidFill>
                  <a:prstClr val="black"/>
                </a:solidFill>
              </a:rPr>
              <a:t>dure d’expertise</a:t>
            </a:r>
          </a:p>
        </p:txBody>
      </p:sp>
      <p:sp>
        <p:nvSpPr>
          <p:cNvPr id="9222" name="Text Box 8"/>
          <p:cNvSpPr txBox="1">
            <a:spLocks noChangeArrowheads="1"/>
          </p:cNvSpPr>
          <p:nvPr/>
        </p:nvSpPr>
        <p:spPr bwMode="auto">
          <a:xfrm>
            <a:off x="3859826" y="1557339"/>
            <a:ext cx="2236177" cy="584773"/>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fontAlgn="base" hangingPunct="1">
              <a:spcBef>
                <a:spcPct val="0"/>
              </a:spcBef>
              <a:spcAft>
                <a:spcPct val="0"/>
              </a:spcAft>
              <a:buNone/>
            </a:pPr>
            <a:r>
              <a:rPr kumimoji="1" lang="fr-FR" altLang="en-US" sz="1600" dirty="0">
                <a:solidFill>
                  <a:prstClr val="black"/>
                </a:solidFill>
              </a:rPr>
              <a:t>Clauses / Conventions OMPI</a:t>
            </a:r>
          </a:p>
        </p:txBody>
      </p:sp>
      <p:sp>
        <p:nvSpPr>
          <p:cNvPr id="9224" name="Text Box 10"/>
          <p:cNvSpPr txBox="1">
            <a:spLocks noChangeArrowheads="1"/>
          </p:cNvSpPr>
          <p:nvPr/>
        </p:nvSpPr>
        <p:spPr bwMode="auto">
          <a:xfrm>
            <a:off x="1755531" y="5186367"/>
            <a:ext cx="1529862" cy="584773"/>
          </a:xfrm>
          <a:prstGeom prst="rect">
            <a:avLst/>
          </a:prstGeom>
          <a:solidFill>
            <a:srgbClr val="D4DBE3"/>
          </a:solidFill>
          <a:ln w="3175">
            <a:solidFill>
              <a:schemeClr val="tx1"/>
            </a:solidFill>
            <a:prstDash val="lg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fontAlgn="base" hangingPunct="1">
              <a:spcBef>
                <a:spcPct val="0"/>
              </a:spcBef>
              <a:spcAft>
                <a:spcPct val="0"/>
              </a:spcAft>
              <a:buNone/>
            </a:pPr>
            <a:r>
              <a:rPr kumimoji="1" lang="fr-CH" altLang="en-US" sz="1600" dirty="0">
                <a:solidFill>
                  <a:prstClr val="black"/>
                </a:solidFill>
              </a:rPr>
              <a:t>Décision d’expert</a:t>
            </a:r>
          </a:p>
        </p:txBody>
      </p:sp>
      <p:sp>
        <p:nvSpPr>
          <p:cNvPr id="9225" name="Text Box 11"/>
          <p:cNvSpPr txBox="1">
            <a:spLocks noChangeArrowheads="1"/>
          </p:cNvSpPr>
          <p:nvPr/>
        </p:nvSpPr>
        <p:spPr bwMode="auto">
          <a:xfrm>
            <a:off x="3859826" y="2471742"/>
            <a:ext cx="2236177" cy="339725"/>
          </a:xfrm>
          <a:prstGeom prst="rect">
            <a:avLst/>
          </a:prstGeom>
          <a:solidFill>
            <a:srgbClr val="D4DBE3"/>
          </a:solidFill>
          <a:ln w="3175">
            <a:solidFill>
              <a:schemeClr val="tx1"/>
            </a:solidFill>
            <a:prstDash val="lg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fontAlgn="base" hangingPunct="1">
              <a:spcBef>
                <a:spcPct val="0"/>
              </a:spcBef>
              <a:spcAft>
                <a:spcPct val="0"/>
              </a:spcAft>
              <a:buNone/>
            </a:pPr>
            <a:r>
              <a:rPr kumimoji="1" lang="fr-CH" altLang="en-US" sz="1600" dirty="0">
                <a:solidFill>
                  <a:prstClr val="black"/>
                </a:solidFill>
              </a:rPr>
              <a:t>(</a:t>
            </a:r>
            <a:r>
              <a:rPr kumimoji="1" lang="fr-CH" altLang="en-US" sz="1600" dirty="0" smtClean="0">
                <a:solidFill>
                  <a:prstClr val="black"/>
                </a:solidFill>
              </a:rPr>
              <a:t>Négociation</a:t>
            </a:r>
            <a:r>
              <a:rPr kumimoji="1" lang="fr-CH" altLang="en-US" sz="1600" dirty="0">
                <a:solidFill>
                  <a:prstClr val="black"/>
                </a:solidFill>
              </a:rPr>
              <a:t>)</a:t>
            </a:r>
          </a:p>
        </p:txBody>
      </p:sp>
      <p:sp>
        <p:nvSpPr>
          <p:cNvPr id="9226" name="Text Box 12"/>
          <p:cNvSpPr txBox="1">
            <a:spLocks noChangeArrowheads="1"/>
          </p:cNvSpPr>
          <p:nvPr/>
        </p:nvSpPr>
        <p:spPr bwMode="auto">
          <a:xfrm>
            <a:off x="3859826" y="3119442"/>
            <a:ext cx="2236177" cy="339725"/>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fontAlgn="base" hangingPunct="1">
              <a:spcBef>
                <a:spcPct val="0"/>
              </a:spcBef>
              <a:spcAft>
                <a:spcPct val="0"/>
              </a:spcAft>
              <a:buNone/>
            </a:pPr>
            <a:r>
              <a:rPr kumimoji="1" lang="fr-CH" altLang="en-US" sz="1600" dirty="0">
                <a:solidFill>
                  <a:prstClr val="black"/>
                </a:solidFill>
              </a:rPr>
              <a:t>M</a:t>
            </a:r>
            <a:r>
              <a:rPr kumimoji="1" lang="fr-CH" altLang="en-US" sz="1600" dirty="0">
                <a:solidFill>
                  <a:prstClr val="black"/>
                </a:solidFill>
                <a:latin typeface="Arial"/>
                <a:cs typeface="Arial"/>
              </a:rPr>
              <a:t>é</a:t>
            </a:r>
            <a:r>
              <a:rPr kumimoji="1" lang="fr-CH" altLang="en-US" sz="1600" dirty="0">
                <a:solidFill>
                  <a:prstClr val="black"/>
                </a:solidFill>
              </a:rPr>
              <a:t>diation</a:t>
            </a:r>
          </a:p>
        </p:txBody>
      </p:sp>
      <p:sp>
        <p:nvSpPr>
          <p:cNvPr id="9227" name="Text Box 13"/>
          <p:cNvSpPr txBox="1">
            <a:spLocks noChangeArrowheads="1"/>
          </p:cNvSpPr>
          <p:nvPr/>
        </p:nvSpPr>
        <p:spPr bwMode="auto">
          <a:xfrm>
            <a:off x="6561993" y="5186367"/>
            <a:ext cx="1594338" cy="339725"/>
          </a:xfrm>
          <a:prstGeom prst="rect">
            <a:avLst/>
          </a:prstGeom>
          <a:solidFill>
            <a:srgbClr val="D4DBE3"/>
          </a:solidFill>
          <a:ln w="3175">
            <a:solidFill>
              <a:schemeClr val="tx1"/>
            </a:solidFill>
            <a:prstDash val="lg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fontAlgn="base" hangingPunct="1">
              <a:spcBef>
                <a:spcPct val="0"/>
              </a:spcBef>
              <a:spcAft>
                <a:spcPct val="0"/>
              </a:spcAft>
              <a:buNone/>
            </a:pPr>
            <a:r>
              <a:rPr kumimoji="1" lang="en-US" altLang="en-US" sz="1600" dirty="0">
                <a:solidFill>
                  <a:prstClr val="black"/>
                </a:solidFill>
              </a:rPr>
              <a:t>Sentence</a:t>
            </a:r>
          </a:p>
        </p:txBody>
      </p:sp>
      <p:cxnSp>
        <p:nvCxnSpPr>
          <p:cNvPr id="9228" name="AutoShape 14"/>
          <p:cNvCxnSpPr>
            <a:cxnSpLocks noChangeShapeType="1"/>
            <a:stCxn id="9225" idx="3"/>
            <a:endCxn id="9252" idx="0"/>
          </p:cNvCxnSpPr>
          <p:nvPr/>
        </p:nvCxnSpPr>
        <p:spPr bwMode="auto">
          <a:xfrm>
            <a:off x="6096000" y="2641604"/>
            <a:ext cx="1263162" cy="1033463"/>
          </a:xfrm>
          <a:prstGeom prst="bentConnector2">
            <a:avLst/>
          </a:prstGeom>
          <a:noFill/>
          <a:ln w="190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29" name="AutoShape 15"/>
          <p:cNvCxnSpPr>
            <a:cxnSpLocks noChangeShapeType="1"/>
            <a:stCxn id="9223" idx="2"/>
            <a:endCxn id="9224" idx="0"/>
          </p:cNvCxnSpPr>
          <p:nvPr/>
        </p:nvCxnSpPr>
        <p:spPr bwMode="auto">
          <a:xfrm>
            <a:off x="2520462" y="4251902"/>
            <a:ext cx="0" cy="934465"/>
          </a:xfrm>
          <a:prstGeom prst="straightConnector1">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30" name="AutoShape 16"/>
          <p:cNvCxnSpPr>
            <a:cxnSpLocks noChangeShapeType="1"/>
            <a:stCxn id="9226" idx="2"/>
            <a:endCxn id="9251" idx="0"/>
          </p:cNvCxnSpPr>
          <p:nvPr/>
        </p:nvCxnSpPr>
        <p:spPr bwMode="auto">
          <a:xfrm>
            <a:off x="4977914" y="3459163"/>
            <a:ext cx="733" cy="1727208"/>
          </a:xfrm>
          <a:prstGeom prst="straightConnector1">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31" name="AutoShape 17"/>
          <p:cNvCxnSpPr>
            <a:cxnSpLocks noChangeShapeType="1"/>
            <a:stCxn id="9225" idx="2"/>
            <a:endCxn id="9226" idx="0"/>
          </p:cNvCxnSpPr>
          <p:nvPr/>
        </p:nvCxnSpPr>
        <p:spPr bwMode="auto">
          <a:xfrm>
            <a:off x="4977912" y="2811467"/>
            <a:ext cx="0" cy="307975"/>
          </a:xfrm>
          <a:prstGeom prst="straightConnector1">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32" name="AutoShape 18"/>
          <p:cNvCxnSpPr>
            <a:cxnSpLocks noChangeShapeType="1"/>
            <a:stCxn id="9222" idx="2"/>
            <a:endCxn id="9225" idx="0"/>
          </p:cNvCxnSpPr>
          <p:nvPr/>
        </p:nvCxnSpPr>
        <p:spPr bwMode="auto">
          <a:xfrm>
            <a:off x="4977912" y="2142115"/>
            <a:ext cx="0" cy="329627"/>
          </a:xfrm>
          <a:prstGeom prst="straightConnector1">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33" name="AutoShape 19"/>
          <p:cNvCxnSpPr>
            <a:cxnSpLocks noChangeShapeType="1"/>
            <a:stCxn id="9226" idx="1"/>
            <a:endCxn id="9223" idx="0"/>
          </p:cNvCxnSpPr>
          <p:nvPr/>
        </p:nvCxnSpPr>
        <p:spPr bwMode="auto">
          <a:xfrm rot="10800000" flipV="1">
            <a:off x="2520463" y="3289301"/>
            <a:ext cx="1339362" cy="377824"/>
          </a:xfrm>
          <a:prstGeom prst="bentConnector2">
            <a:avLst/>
          </a:prstGeom>
          <a:noFill/>
          <a:ln w="190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34" name="AutoShape 20"/>
          <p:cNvCxnSpPr>
            <a:cxnSpLocks noChangeShapeType="1"/>
            <a:stCxn id="9225" idx="1"/>
            <a:endCxn id="9223" idx="0"/>
          </p:cNvCxnSpPr>
          <p:nvPr/>
        </p:nvCxnSpPr>
        <p:spPr bwMode="auto">
          <a:xfrm rot="10800000" flipV="1">
            <a:off x="2520463" y="2641601"/>
            <a:ext cx="1339362" cy="1025524"/>
          </a:xfrm>
          <a:prstGeom prst="bentConnector2">
            <a:avLst/>
          </a:prstGeom>
          <a:noFill/>
          <a:ln w="190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35" name="AutoShape 21"/>
          <p:cNvCxnSpPr>
            <a:cxnSpLocks noChangeShapeType="1"/>
            <a:stCxn id="9226" idx="3"/>
            <a:endCxn id="9252" idx="0"/>
          </p:cNvCxnSpPr>
          <p:nvPr/>
        </p:nvCxnSpPr>
        <p:spPr bwMode="auto">
          <a:xfrm>
            <a:off x="6096000" y="3289304"/>
            <a:ext cx="1263162" cy="385763"/>
          </a:xfrm>
          <a:prstGeom prst="bentConnector2">
            <a:avLst/>
          </a:prstGeom>
          <a:noFill/>
          <a:ln w="190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36" name="AutoShape 22"/>
          <p:cNvCxnSpPr>
            <a:cxnSpLocks noChangeShapeType="1"/>
            <a:stCxn id="9252" idx="2"/>
            <a:endCxn id="9250" idx="0"/>
          </p:cNvCxnSpPr>
          <p:nvPr/>
        </p:nvCxnSpPr>
        <p:spPr bwMode="auto">
          <a:xfrm rot="5400000">
            <a:off x="5950074" y="3777274"/>
            <a:ext cx="936625" cy="1881554"/>
          </a:xfrm>
          <a:prstGeom prst="bentConnector3">
            <a:avLst>
              <a:gd name="adj1" fmla="val 50000"/>
            </a:avLst>
          </a:prstGeom>
          <a:noFill/>
          <a:ln w="190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37" name="AutoShape 23"/>
          <p:cNvCxnSpPr>
            <a:cxnSpLocks noChangeShapeType="1"/>
            <a:stCxn id="9223" idx="2"/>
            <a:endCxn id="9249" idx="0"/>
          </p:cNvCxnSpPr>
          <p:nvPr/>
        </p:nvCxnSpPr>
        <p:spPr bwMode="auto">
          <a:xfrm rot="16200000" flipH="1">
            <a:off x="3032969" y="3739393"/>
            <a:ext cx="934465" cy="1959475"/>
          </a:xfrm>
          <a:prstGeom prst="bentConnector3">
            <a:avLst>
              <a:gd name="adj1" fmla="val 50000"/>
            </a:avLst>
          </a:prstGeom>
          <a:noFill/>
          <a:ln w="190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38" name="AutoShape 24"/>
          <p:cNvCxnSpPr>
            <a:cxnSpLocks noChangeShapeType="1"/>
            <a:stCxn id="9252" idx="2"/>
            <a:endCxn id="9227" idx="0"/>
          </p:cNvCxnSpPr>
          <p:nvPr/>
        </p:nvCxnSpPr>
        <p:spPr bwMode="auto">
          <a:xfrm>
            <a:off x="7359162" y="4249742"/>
            <a:ext cx="0" cy="936625"/>
          </a:xfrm>
          <a:prstGeom prst="straightConnector1">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39" name="AutoShape 25"/>
          <p:cNvCxnSpPr>
            <a:cxnSpLocks noChangeShapeType="1"/>
            <a:stCxn id="9223" idx="3"/>
            <a:endCxn id="9252" idx="1"/>
          </p:cNvCxnSpPr>
          <p:nvPr/>
        </p:nvCxnSpPr>
        <p:spPr bwMode="auto">
          <a:xfrm>
            <a:off x="3285392" y="3959516"/>
            <a:ext cx="2943958" cy="2889"/>
          </a:xfrm>
          <a:prstGeom prst="straightConnector1">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9240" name="Group 26"/>
          <p:cNvGrpSpPr>
            <a:grpSpLocks/>
          </p:cNvGrpSpPr>
          <p:nvPr/>
        </p:nvGrpSpPr>
        <p:grpSpPr bwMode="auto">
          <a:xfrm>
            <a:off x="4212983" y="5186375"/>
            <a:ext cx="1531326" cy="338123"/>
            <a:chOff x="2562" y="3339"/>
            <a:chExt cx="1044" cy="211"/>
          </a:xfrm>
        </p:grpSpPr>
        <p:sp>
          <p:nvSpPr>
            <p:cNvPr id="9249" name="Rectangle 27"/>
            <p:cNvSpPr>
              <a:spLocks noChangeArrowheads="1"/>
            </p:cNvSpPr>
            <p:nvPr/>
          </p:nvSpPr>
          <p:spPr bwMode="auto">
            <a:xfrm>
              <a:off x="2608" y="3339"/>
              <a:ext cx="272" cy="182"/>
            </a:xfrm>
            <a:prstGeom prst="rect">
              <a:avLst/>
            </a:prstGeom>
            <a:solidFill>
              <a:srgbClr val="D4DBE3"/>
            </a:solidFill>
            <a:ln w="9525">
              <a:solidFill>
                <a:schemeClr val="tx1"/>
              </a:solidFill>
              <a:prstDash val="lg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fontAlgn="base" hangingPunct="1">
                <a:spcBef>
                  <a:spcPct val="50000"/>
                </a:spcBef>
                <a:spcAft>
                  <a:spcPct val="0"/>
                </a:spcAft>
                <a:buNone/>
              </a:pPr>
              <a:endParaRPr lang="en-SG" altLang="en-US" sz="1600" dirty="0">
                <a:solidFill>
                  <a:srgbClr val="D4DBE3"/>
                </a:solidFill>
              </a:endParaRPr>
            </a:p>
          </p:txBody>
        </p:sp>
        <p:sp>
          <p:nvSpPr>
            <p:cNvPr id="9250" name="Rectangle 28"/>
            <p:cNvSpPr>
              <a:spLocks noChangeArrowheads="1"/>
            </p:cNvSpPr>
            <p:nvPr/>
          </p:nvSpPr>
          <p:spPr bwMode="auto">
            <a:xfrm>
              <a:off x="3288" y="3339"/>
              <a:ext cx="272" cy="182"/>
            </a:xfrm>
            <a:prstGeom prst="rect">
              <a:avLst/>
            </a:prstGeom>
            <a:solidFill>
              <a:srgbClr val="D4DBE3"/>
            </a:solidFill>
            <a:ln w="9525">
              <a:solidFill>
                <a:schemeClr val="tx1"/>
              </a:solidFill>
              <a:prstDash val="lg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fontAlgn="base" hangingPunct="1">
                <a:spcBef>
                  <a:spcPct val="50000"/>
                </a:spcBef>
                <a:spcAft>
                  <a:spcPct val="0"/>
                </a:spcAft>
                <a:buNone/>
              </a:pPr>
              <a:endParaRPr lang="en-SG" altLang="en-US" sz="1600" dirty="0">
                <a:solidFill>
                  <a:srgbClr val="D4DBE3"/>
                </a:solidFill>
              </a:endParaRPr>
            </a:p>
          </p:txBody>
        </p:sp>
        <p:sp>
          <p:nvSpPr>
            <p:cNvPr id="9251" name="Text Box 29"/>
            <p:cNvSpPr txBox="1">
              <a:spLocks noChangeArrowheads="1"/>
            </p:cNvSpPr>
            <p:nvPr/>
          </p:nvSpPr>
          <p:spPr bwMode="auto">
            <a:xfrm>
              <a:off x="2562" y="3339"/>
              <a:ext cx="1044" cy="211"/>
            </a:xfrm>
            <a:prstGeom prst="rect">
              <a:avLst/>
            </a:prstGeom>
            <a:solidFill>
              <a:srgbClr val="D4DBE3"/>
            </a:solidFill>
            <a:ln w="3175">
              <a:solidFill>
                <a:schemeClr val="tx1"/>
              </a:solidFill>
              <a:prstDash val="lg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fontAlgn="base" hangingPunct="1">
                <a:spcBef>
                  <a:spcPct val="0"/>
                </a:spcBef>
                <a:spcAft>
                  <a:spcPct val="0"/>
                </a:spcAft>
                <a:buNone/>
              </a:pPr>
              <a:r>
                <a:rPr kumimoji="1" lang="en-US" altLang="en-US" sz="1600" dirty="0">
                  <a:solidFill>
                    <a:prstClr val="black"/>
                  </a:solidFill>
                </a:rPr>
                <a:t>Accord</a:t>
              </a:r>
            </a:p>
          </p:txBody>
        </p:sp>
      </p:grpSp>
      <p:sp>
        <p:nvSpPr>
          <p:cNvPr id="9241" name="Text Box 30"/>
          <p:cNvSpPr txBox="1">
            <a:spLocks noChangeArrowheads="1"/>
          </p:cNvSpPr>
          <p:nvPr/>
        </p:nvSpPr>
        <p:spPr bwMode="auto">
          <a:xfrm>
            <a:off x="8821617" y="1628778"/>
            <a:ext cx="1661746" cy="584773"/>
          </a:xfrm>
          <a:prstGeom prst="rect">
            <a:avLst/>
          </a:prstGeom>
          <a:noFill/>
          <a:ln>
            <a:noFill/>
          </a:ln>
          <a:effectLst/>
          <a:extLst>
            <a:ext uri="{909E8E84-426E-40DD-AFC4-6F175D3DCCD1}">
              <a14:hiddenFill xmlns:a14="http://schemas.microsoft.com/office/drawing/2010/main">
                <a:solidFill>
                  <a:srgbClr val="D4DBE3"/>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fontAlgn="base" hangingPunct="1">
              <a:spcBef>
                <a:spcPct val="0"/>
              </a:spcBef>
              <a:spcAft>
                <a:spcPct val="0"/>
              </a:spcAft>
              <a:buNone/>
            </a:pPr>
            <a:r>
              <a:rPr kumimoji="1" lang="en-US" altLang="en-US" sz="1600" dirty="0">
                <a:solidFill>
                  <a:prstClr val="black"/>
                </a:solidFill>
              </a:rPr>
              <a:t>Accord des parties </a:t>
            </a:r>
          </a:p>
        </p:txBody>
      </p:sp>
      <p:sp>
        <p:nvSpPr>
          <p:cNvPr id="9243" name="Text Box 32"/>
          <p:cNvSpPr txBox="1">
            <a:spLocks noChangeArrowheads="1"/>
          </p:cNvSpPr>
          <p:nvPr/>
        </p:nvSpPr>
        <p:spPr bwMode="auto">
          <a:xfrm>
            <a:off x="8821617" y="3741946"/>
            <a:ext cx="1661746" cy="336550"/>
          </a:xfrm>
          <a:prstGeom prst="rect">
            <a:avLst/>
          </a:prstGeom>
          <a:noFill/>
          <a:ln>
            <a:noFill/>
          </a:ln>
          <a:effectLst/>
          <a:extLst>
            <a:ext uri="{909E8E84-426E-40DD-AFC4-6F175D3DCCD1}">
              <a14:hiddenFill xmlns:a14="http://schemas.microsoft.com/office/drawing/2010/main">
                <a:solidFill>
                  <a:srgbClr val="D4DBE3"/>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fontAlgn="base" hangingPunct="1">
              <a:spcBef>
                <a:spcPct val="0"/>
              </a:spcBef>
              <a:spcAft>
                <a:spcPct val="0"/>
              </a:spcAft>
              <a:buNone/>
            </a:pPr>
            <a:r>
              <a:rPr kumimoji="1" lang="fr-CH" altLang="en-US" sz="1600" dirty="0">
                <a:solidFill>
                  <a:prstClr val="black"/>
                </a:solidFill>
              </a:rPr>
              <a:t>Proc</a:t>
            </a:r>
            <a:r>
              <a:rPr kumimoji="1" lang="fr-CH" altLang="en-US" sz="1600" dirty="0">
                <a:solidFill>
                  <a:prstClr val="black"/>
                </a:solidFill>
                <a:latin typeface="Arial"/>
                <a:cs typeface="Arial"/>
              </a:rPr>
              <a:t>é</a:t>
            </a:r>
            <a:r>
              <a:rPr kumimoji="1" lang="fr-CH" altLang="en-US" sz="1600" dirty="0">
                <a:solidFill>
                  <a:prstClr val="black"/>
                </a:solidFill>
              </a:rPr>
              <a:t>dure</a:t>
            </a:r>
          </a:p>
        </p:txBody>
      </p:sp>
      <p:sp>
        <p:nvSpPr>
          <p:cNvPr id="9244" name="Text Box 33"/>
          <p:cNvSpPr txBox="1">
            <a:spLocks noChangeArrowheads="1"/>
          </p:cNvSpPr>
          <p:nvPr/>
        </p:nvSpPr>
        <p:spPr bwMode="auto">
          <a:xfrm>
            <a:off x="8821617" y="2492375"/>
            <a:ext cx="1661746" cy="338552"/>
          </a:xfrm>
          <a:prstGeom prst="rect">
            <a:avLst/>
          </a:prstGeom>
          <a:noFill/>
          <a:ln>
            <a:noFill/>
          </a:ln>
          <a:effectLst/>
          <a:extLst>
            <a:ext uri="{909E8E84-426E-40DD-AFC4-6F175D3DCCD1}">
              <a14:hiddenFill xmlns:a14="http://schemas.microsoft.com/office/drawing/2010/main">
                <a:solidFill>
                  <a:srgbClr val="D4DBE3"/>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fontAlgn="base" hangingPunct="1">
              <a:spcBef>
                <a:spcPct val="0"/>
              </a:spcBef>
              <a:spcAft>
                <a:spcPct val="0"/>
              </a:spcAft>
              <a:buNone/>
            </a:pPr>
            <a:r>
              <a:rPr kumimoji="1" lang="en-US" altLang="en-US" sz="1600" dirty="0">
                <a:solidFill>
                  <a:prstClr val="black"/>
                </a:solidFill>
              </a:rPr>
              <a:t>1er </a:t>
            </a:r>
            <a:r>
              <a:rPr kumimoji="1" lang="fr-CH" altLang="en-US" sz="1600" dirty="0">
                <a:solidFill>
                  <a:prstClr val="black"/>
                </a:solidFill>
                <a:latin typeface="Arial"/>
                <a:cs typeface="Arial"/>
              </a:rPr>
              <a:t>é</a:t>
            </a:r>
            <a:r>
              <a:rPr kumimoji="1" lang="fr-CH" altLang="en-US" sz="1600" dirty="0">
                <a:solidFill>
                  <a:prstClr val="black"/>
                </a:solidFill>
              </a:rPr>
              <a:t>tape</a:t>
            </a:r>
          </a:p>
        </p:txBody>
      </p:sp>
      <p:sp>
        <p:nvSpPr>
          <p:cNvPr id="9245" name="Line 34"/>
          <p:cNvSpPr>
            <a:spLocks noChangeShapeType="1"/>
          </p:cNvSpPr>
          <p:nvPr/>
        </p:nvSpPr>
        <p:spPr bwMode="auto">
          <a:xfrm>
            <a:off x="8688267" y="2276475"/>
            <a:ext cx="1861038" cy="1588"/>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spcBef>
                <a:spcPct val="0"/>
              </a:spcBef>
              <a:spcAft>
                <a:spcPct val="0"/>
              </a:spcAft>
            </a:pPr>
            <a:endParaRPr lang="en-US" sz="1600" dirty="0">
              <a:solidFill>
                <a:srgbClr val="D4DBE3"/>
              </a:solidFill>
              <a:latin typeface="Arial"/>
              <a:cs typeface="Arial"/>
            </a:endParaRPr>
          </a:p>
        </p:txBody>
      </p:sp>
      <p:sp>
        <p:nvSpPr>
          <p:cNvPr id="9246" name="Line 35"/>
          <p:cNvSpPr>
            <a:spLocks noChangeShapeType="1"/>
          </p:cNvSpPr>
          <p:nvPr/>
        </p:nvSpPr>
        <p:spPr bwMode="auto">
          <a:xfrm>
            <a:off x="8688268" y="1268413"/>
            <a:ext cx="1465" cy="4608512"/>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spcBef>
                <a:spcPct val="0"/>
              </a:spcBef>
              <a:spcAft>
                <a:spcPct val="0"/>
              </a:spcAft>
            </a:pPr>
            <a:endParaRPr lang="en-US" sz="1600" dirty="0">
              <a:solidFill>
                <a:srgbClr val="D4DBE3"/>
              </a:solidFill>
              <a:latin typeface="Arial"/>
              <a:cs typeface="Arial"/>
            </a:endParaRPr>
          </a:p>
        </p:txBody>
      </p:sp>
      <p:sp>
        <p:nvSpPr>
          <p:cNvPr id="9247" name="Line 36"/>
          <p:cNvSpPr>
            <a:spLocks noChangeShapeType="1"/>
          </p:cNvSpPr>
          <p:nvPr/>
        </p:nvSpPr>
        <p:spPr bwMode="auto">
          <a:xfrm>
            <a:off x="8688267" y="2997200"/>
            <a:ext cx="1861038" cy="1588"/>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spcBef>
                <a:spcPct val="0"/>
              </a:spcBef>
              <a:spcAft>
                <a:spcPct val="0"/>
              </a:spcAft>
            </a:pPr>
            <a:endParaRPr lang="en-US" sz="1600" dirty="0">
              <a:solidFill>
                <a:srgbClr val="D4DBE3"/>
              </a:solidFill>
              <a:latin typeface="Arial"/>
              <a:cs typeface="Arial"/>
            </a:endParaRPr>
          </a:p>
        </p:txBody>
      </p:sp>
      <p:sp>
        <p:nvSpPr>
          <p:cNvPr id="9248" name="Line 37"/>
          <p:cNvSpPr>
            <a:spLocks noChangeShapeType="1"/>
          </p:cNvSpPr>
          <p:nvPr/>
        </p:nvSpPr>
        <p:spPr bwMode="auto">
          <a:xfrm>
            <a:off x="8688267" y="4652967"/>
            <a:ext cx="1861038" cy="1587"/>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spcBef>
                <a:spcPct val="0"/>
              </a:spcBef>
              <a:spcAft>
                <a:spcPct val="0"/>
              </a:spcAft>
            </a:pPr>
            <a:endParaRPr lang="en-US" sz="1600" dirty="0">
              <a:solidFill>
                <a:srgbClr val="D4DBE3"/>
              </a:solidFill>
              <a:latin typeface="Arial"/>
              <a:cs typeface="Arial"/>
            </a:endParaRPr>
          </a:p>
        </p:txBody>
      </p:sp>
    </p:spTree>
    <p:extLst>
      <p:ext uri="{BB962C8B-B14F-4D97-AF65-F5344CB8AC3E}">
        <p14:creationId xmlns:p14="http://schemas.microsoft.com/office/powerpoint/2010/main" val="1187815058"/>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3"/>
          <p:cNvSpPr>
            <a:spLocks noGrp="1"/>
          </p:cNvSpPr>
          <p:nvPr>
            <p:ph type="sldNum" sz="quarter" idx="10"/>
          </p:nvPr>
        </p:nvSpPr>
        <p:spPr>
          <a:noFill/>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None/>
            </a:pPr>
            <a:r>
              <a:rPr lang="fr-CH" altLang="en-US" sz="1400" dirty="0">
                <a:solidFill>
                  <a:prstClr val="black"/>
                </a:solidFill>
              </a:rPr>
              <a:t> </a:t>
            </a:r>
            <a:endParaRPr lang="en-US" altLang="en-US" sz="1400" dirty="0">
              <a:solidFill>
                <a:prstClr val="black"/>
              </a:solidFill>
            </a:endParaRPr>
          </a:p>
        </p:txBody>
      </p:sp>
      <p:sp>
        <p:nvSpPr>
          <p:cNvPr id="7171" name="Rectangle 2"/>
          <p:cNvSpPr>
            <a:spLocks noGrp="1" noChangeArrowheads="1"/>
          </p:cNvSpPr>
          <p:nvPr>
            <p:ph type="title"/>
          </p:nvPr>
        </p:nvSpPr>
        <p:spPr>
          <a:xfrm>
            <a:off x="1752600" y="0"/>
            <a:ext cx="8763000" cy="990600"/>
          </a:xfrm>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lstStyle/>
          <a:p>
            <a:pPr algn="ctr"/>
            <a:r>
              <a:rPr lang="fr-CH" altLang="en-US" b="1" dirty="0">
                <a:solidFill>
                  <a:srgbClr val="0070C0"/>
                </a:solidFill>
                <a:effectLst>
                  <a:outerShdw blurRad="38100" dist="38100" dir="2700000" algn="tl">
                    <a:srgbClr val="000000">
                      <a:alpha val="43137"/>
                    </a:srgbClr>
                  </a:outerShdw>
                </a:effectLst>
              </a:rPr>
              <a:t>Centre d’arbitrage et de médiation de l’OMPI </a:t>
            </a:r>
            <a:endParaRPr lang="fr-FR" altLang="en-US" b="1" dirty="0" smtClean="0">
              <a:solidFill>
                <a:srgbClr val="0070C0"/>
              </a:solidFill>
              <a:effectLst>
                <a:outerShdw blurRad="38100" dist="38100" dir="2700000" algn="tl">
                  <a:srgbClr val="000000">
                    <a:alpha val="43137"/>
                  </a:srgbClr>
                </a:outerShdw>
              </a:effectLst>
            </a:endParaRPr>
          </a:p>
        </p:txBody>
      </p:sp>
      <p:sp>
        <p:nvSpPr>
          <p:cNvPr id="7172" name="Rectangle 3"/>
          <p:cNvSpPr>
            <a:spLocks noGrp="1" noChangeArrowheads="1"/>
          </p:cNvSpPr>
          <p:nvPr>
            <p:ph type="body" idx="1"/>
          </p:nvPr>
        </p:nvSpPr>
        <p:spPr>
          <a:xfrm>
            <a:off x="1905000" y="1143000"/>
            <a:ext cx="8508138" cy="5040560"/>
          </a:xfrm>
        </p:spPr>
        <p:txBody>
          <a:bodyPr/>
          <a:lstStyle/>
          <a:p>
            <a:pPr marL="342900" lvl="2" indent="-342900"/>
            <a:r>
              <a:rPr lang="fr-FR" altLang="en-US" dirty="0">
                <a:solidFill>
                  <a:prstClr val="black"/>
                </a:solidFill>
              </a:rPr>
              <a:t>Promouvoir le règlement extrajudiciaire des litiges portant sur la </a:t>
            </a:r>
            <a:r>
              <a:rPr lang="fr-FR" altLang="en-US" u="sng" dirty="0">
                <a:solidFill>
                  <a:prstClr val="black"/>
                </a:solidFill>
              </a:rPr>
              <a:t>propriété intellectuelle (PI) et liés aux nouvelles technologies </a:t>
            </a:r>
          </a:p>
          <a:p>
            <a:pPr marL="800100" lvl="3" indent="-342900">
              <a:buSzPct val="70000"/>
            </a:pPr>
            <a:r>
              <a:rPr lang="fr-FR" altLang="en-US" dirty="0">
                <a:solidFill>
                  <a:prstClr val="black"/>
                </a:solidFill>
              </a:rPr>
              <a:t>Bureaux à Genève et Singapour  </a:t>
            </a:r>
          </a:p>
          <a:p>
            <a:pPr>
              <a:lnSpc>
                <a:spcPct val="90000"/>
              </a:lnSpc>
              <a:spcBef>
                <a:spcPts val="1200"/>
              </a:spcBef>
              <a:spcAft>
                <a:spcPts val="1200"/>
              </a:spcAft>
            </a:pPr>
            <a:r>
              <a:rPr lang="fr-FR" altLang="en-US" dirty="0">
                <a:solidFill>
                  <a:prstClr val="black"/>
                </a:solidFill>
              </a:rPr>
              <a:t>Institution de règlement des litiges </a:t>
            </a:r>
            <a:r>
              <a:rPr lang="fr-FR" altLang="en-US" u="sng" dirty="0">
                <a:solidFill>
                  <a:prstClr val="black"/>
                </a:solidFill>
              </a:rPr>
              <a:t>spécialisée</a:t>
            </a:r>
            <a:r>
              <a:rPr lang="fr-FR" altLang="en-US" dirty="0">
                <a:solidFill>
                  <a:prstClr val="black"/>
                </a:solidFill>
              </a:rPr>
              <a:t> et </a:t>
            </a:r>
            <a:r>
              <a:rPr lang="fr-FR" altLang="en-US" u="sng" dirty="0">
                <a:solidFill>
                  <a:prstClr val="black"/>
                </a:solidFill>
              </a:rPr>
              <a:t>internationale </a:t>
            </a:r>
          </a:p>
          <a:p>
            <a:pPr lvl="1">
              <a:lnSpc>
                <a:spcPct val="90000"/>
              </a:lnSpc>
              <a:buSzPct val="70000"/>
            </a:pPr>
            <a:r>
              <a:rPr lang="fr-FR" altLang="en-US" dirty="0">
                <a:solidFill>
                  <a:prstClr val="black"/>
                </a:solidFill>
              </a:rPr>
              <a:t>Les médiateurs, arbitres et experts OMPI ont une </a:t>
            </a:r>
          </a:p>
          <a:p>
            <a:pPr marL="717550" lvl="1" indent="0">
              <a:lnSpc>
                <a:spcPct val="90000"/>
              </a:lnSpc>
              <a:spcBef>
                <a:spcPts val="0"/>
              </a:spcBef>
              <a:spcAft>
                <a:spcPts val="1200"/>
              </a:spcAft>
              <a:buNone/>
            </a:pPr>
            <a:r>
              <a:rPr lang="fr-FR" altLang="en-US" u="sng" dirty="0">
                <a:solidFill>
                  <a:prstClr val="black"/>
                </a:solidFill>
              </a:rPr>
              <a:t>expérience en PI</a:t>
            </a:r>
            <a:endParaRPr lang="fr-FR" altLang="en-US" dirty="0">
              <a:solidFill>
                <a:prstClr val="black"/>
              </a:solidFill>
            </a:endParaRPr>
          </a:p>
          <a:p>
            <a:pPr>
              <a:lnSpc>
                <a:spcPct val="90000"/>
              </a:lnSpc>
              <a:spcBef>
                <a:spcPts val="1200"/>
              </a:spcBef>
              <a:spcAft>
                <a:spcPts val="1200"/>
              </a:spcAft>
            </a:pPr>
            <a:r>
              <a:rPr lang="fr-FR" altLang="en-US" u="sng" dirty="0">
                <a:solidFill>
                  <a:prstClr val="black"/>
                </a:solidFill>
              </a:rPr>
              <a:t>Frais  administratifs de l’OMPI sont adéquats </a:t>
            </a:r>
          </a:p>
          <a:p>
            <a:pPr>
              <a:lnSpc>
                <a:spcPct val="90000"/>
              </a:lnSpc>
              <a:spcBef>
                <a:spcPts val="1200"/>
              </a:spcBef>
              <a:spcAft>
                <a:spcPts val="1200"/>
              </a:spcAft>
            </a:pPr>
            <a:r>
              <a:rPr lang="fr-FR" altLang="en-US" dirty="0">
                <a:solidFill>
                  <a:prstClr val="black"/>
                </a:solidFill>
              </a:rPr>
              <a:t>Les services offerts comprennent la médiation, l’arbitrage (accéléré), la procédure d’expertise, les procédures relatives aux noms de domaine  </a:t>
            </a:r>
          </a:p>
          <a:p>
            <a:pPr marL="0" indent="0">
              <a:lnSpc>
                <a:spcPct val="90000"/>
              </a:lnSpc>
              <a:buNone/>
            </a:pPr>
            <a:endParaRPr lang="en-US" altLang="en-US" i="1" dirty="0" smtClean="0"/>
          </a:p>
          <a:p>
            <a:pPr>
              <a:lnSpc>
                <a:spcPct val="90000"/>
              </a:lnSpc>
            </a:pPr>
            <a:endParaRPr lang="en-US" altLang="en-US" i="1" dirty="0" smtClean="0"/>
          </a:p>
        </p:txBody>
      </p:sp>
    </p:spTree>
    <p:extLst>
      <p:ext uri="{BB962C8B-B14F-4D97-AF65-F5344CB8AC3E}">
        <p14:creationId xmlns:p14="http://schemas.microsoft.com/office/powerpoint/2010/main" val="9762472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31504" y="44625"/>
            <a:ext cx="885698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bodyPr>
          <a:lstStyle>
            <a:defPPr>
              <a:defRPr lang="en-US"/>
            </a:defPPr>
            <a:lvl1pPr algn="ctr" fontAlgn="base">
              <a:spcBef>
                <a:spcPts val="0"/>
              </a:spcBef>
              <a:spcAft>
                <a:spcPct val="0"/>
              </a:spcAft>
              <a:defRPr sz="3600" b="1">
                <a:solidFill>
                  <a:srgbClr val="00408C"/>
                </a:solidFill>
                <a:latin typeface="+mj-lt"/>
                <a:ea typeface="+mj-ea"/>
                <a:cs typeface="+mj-cs"/>
              </a:defRPr>
            </a:lvl1pPr>
            <a:lvl2pPr fontAlgn="base">
              <a:spcBef>
                <a:spcPct val="0"/>
              </a:spcBef>
              <a:spcAft>
                <a:spcPct val="0"/>
              </a:spcAft>
              <a:defRPr sz="3600">
                <a:solidFill>
                  <a:srgbClr val="00408C"/>
                </a:solidFill>
                <a:latin typeface="Arial" charset="0"/>
                <a:cs typeface="Arial" charset="0"/>
              </a:defRPr>
            </a:lvl2pPr>
            <a:lvl3pPr fontAlgn="base">
              <a:spcBef>
                <a:spcPct val="0"/>
              </a:spcBef>
              <a:spcAft>
                <a:spcPct val="0"/>
              </a:spcAft>
              <a:defRPr sz="3600">
                <a:solidFill>
                  <a:srgbClr val="00408C"/>
                </a:solidFill>
                <a:latin typeface="Arial" charset="0"/>
                <a:cs typeface="Arial" charset="0"/>
              </a:defRPr>
            </a:lvl3pPr>
            <a:lvl4pPr fontAlgn="base">
              <a:spcBef>
                <a:spcPct val="0"/>
              </a:spcBef>
              <a:spcAft>
                <a:spcPct val="0"/>
              </a:spcAft>
              <a:defRPr sz="3600">
                <a:solidFill>
                  <a:srgbClr val="00408C"/>
                </a:solidFill>
                <a:latin typeface="Arial" charset="0"/>
                <a:cs typeface="Arial" charset="0"/>
              </a:defRPr>
            </a:lvl4pPr>
            <a:lvl5pPr fontAlgn="base">
              <a:spcBef>
                <a:spcPct val="0"/>
              </a:spcBef>
              <a:spcAft>
                <a:spcPct val="0"/>
              </a:spcAft>
              <a:defRPr sz="3600">
                <a:solidFill>
                  <a:srgbClr val="00408C"/>
                </a:solidFill>
                <a:latin typeface="Arial" charset="0"/>
                <a:cs typeface="Arial" charset="0"/>
              </a:defRPr>
            </a:lvl5pPr>
            <a:lvl6pPr marL="457200" fontAlgn="base">
              <a:spcBef>
                <a:spcPct val="0"/>
              </a:spcBef>
              <a:spcAft>
                <a:spcPct val="0"/>
              </a:spcAft>
              <a:defRPr sz="3600">
                <a:solidFill>
                  <a:srgbClr val="00408C"/>
                </a:solidFill>
                <a:latin typeface="Arial" charset="0"/>
                <a:cs typeface="Arial" charset="0"/>
              </a:defRPr>
            </a:lvl6pPr>
            <a:lvl7pPr marL="914400" fontAlgn="base">
              <a:spcBef>
                <a:spcPct val="0"/>
              </a:spcBef>
              <a:spcAft>
                <a:spcPct val="0"/>
              </a:spcAft>
              <a:defRPr sz="3600">
                <a:solidFill>
                  <a:srgbClr val="00408C"/>
                </a:solidFill>
                <a:latin typeface="Arial" charset="0"/>
                <a:cs typeface="Arial" charset="0"/>
              </a:defRPr>
            </a:lvl7pPr>
            <a:lvl8pPr marL="1371600" fontAlgn="base">
              <a:spcBef>
                <a:spcPct val="0"/>
              </a:spcBef>
              <a:spcAft>
                <a:spcPct val="0"/>
              </a:spcAft>
              <a:defRPr sz="3600">
                <a:solidFill>
                  <a:srgbClr val="00408C"/>
                </a:solidFill>
                <a:latin typeface="Arial" charset="0"/>
                <a:cs typeface="Arial" charset="0"/>
              </a:defRPr>
            </a:lvl8pPr>
            <a:lvl9pPr marL="1828800" fontAlgn="base">
              <a:spcBef>
                <a:spcPct val="0"/>
              </a:spcBef>
              <a:spcAft>
                <a:spcPct val="0"/>
              </a:spcAft>
              <a:defRPr sz="3600">
                <a:solidFill>
                  <a:srgbClr val="00408C"/>
                </a:solidFill>
                <a:latin typeface="Arial" charset="0"/>
                <a:cs typeface="Arial" charset="0"/>
              </a:defRPr>
            </a:lvl9pPr>
          </a:lstStyle>
          <a:p>
            <a:endParaRPr lang="en-US" dirty="0">
              <a:latin typeface="Arial"/>
              <a:cs typeface="Arial"/>
            </a:endParaRPr>
          </a:p>
        </p:txBody>
      </p:sp>
      <p:sp>
        <p:nvSpPr>
          <p:cNvPr id="3" name="TextBox 2"/>
          <p:cNvSpPr txBox="1"/>
          <p:nvPr/>
        </p:nvSpPr>
        <p:spPr>
          <a:xfrm>
            <a:off x="5735960" y="1844825"/>
            <a:ext cx="4824536" cy="2369880"/>
          </a:xfrm>
          <a:prstGeom prst="rect">
            <a:avLst/>
          </a:prstGeom>
          <a:noFill/>
        </p:spPr>
        <p:txBody>
          <a:bodyPr wrap="square" lIns="0" rIns="0" rtlCol="0">
            <a:spAutoFit/>
          </a:bodyPr>
          <a:lstStyle/>
          <a:p>
            <a:pPr algn="ctr"/>
            <a:endParaRPr lang="fr-FR" altLang="ja-JP" sz="2800" u="sng" dirty="0" smtClean="0">
              <a:solidFill>
                <a:srgbClr val="0070C0"/>
              </a:solidFill>
              <a:latin typeface="Arial"/>
              <a:ea typeface="ＭＳ Ｐゴシック" pitchFamily="34" charset="-128"/>
              <a:cs typeface="Arial"/>
            </a:endParaRPr>
          </a:p>
          <a:p>
            <a:pPr algn="ctr"/>
            <a:r>
              <a:rPr lang="fr-FR" altLang="ja-JP" sz="2400" b="1" dirty="0" smtClean="0">
                <a:solidFill>
                  <a:srgbClr val="0070C0"/>
                </a:solidFill>
                <a:latin typeface="Arial"/>
                <a:ea typeface="ＭＳ Ｐゴシック" pitchFamily="34" charset="-128"/>
                <a:cs typeface="Arial"/>
              </a:rPr>
              <a:t>Les statistiques sur les femmes inventrices sont devenues une partie intégrante des informations collectées sur le système PCT</a:t>
            </a:r>
            <a:endParaRPr lang="fr-FR" sz="2400" b="1" dirty="0">
              <a:solidFill>
                <a:srgbClr val="0070C0"/>
              </a:solidFill>
              <a:latin typeface="Arial"/>
              <a:ea typeface="ＭＳ Ｐゴシック" pitchFamily="34" charset="-128"/>
              <a:cs typeface="Arial"/>
            </a:endParaRPr>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993" r="22074"/>
          <a:stretch/>
        </p:blipFill>
        <p:spPr bwMode="auto">
          <a:xfrm>
            <a:off x="1922984" y="1196752"/>
            <a:ext cx="3668960" cy="524763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38518610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hangingPunct="1">
              <a:spcBef>
                <a:spcPct val="0"/>
              </a:spcBef>
              <a:buNone/>
            </a:pPr>
            <a:r>
              <a:rPr lang="fr-CH" altLang="en-US" sz="1400" dirty="0">
                <a:solidFill>
                  <a:prstClr val="black"/>
                </a:solidFill>
              </a:rPr>
              <a:t> </a:t>
            </a:r>
            <a:endParaRPr lang="en-US" altLang="en-US" sz="1400" dirty="0">
              <a:solidFill>
                <a:prstClr val="black"/>
              </a:solidFill>
            </a:endParaRPr>
          </a:p>
        </p:txBody>
      </p:sp>
      <p:sp>
        <p:nvSpPr>
          <p:cNvPr id="6147" name="Rectangle 2"/>
          <p:cNvSpPr>
            <a:spLocks noGrp="1" noChangeArrowheads="1"/>
          </p:cNvSpPr>
          <p:nvPr>
            <p:ph type="title"/>
          </p:nvPr>
        </p:nvSpPr>
        <p:spPr>
          <a:xfrm>
            <a:off x="1524000" y="188643"/>
            <a:ext cx="9144000" cy="1152525"/>
          </a:xfrm>
        </p:spPr>
        <p:txBody>
          <a:bodyPr/>
          <a:lstStyle/>
          <a:p>
            <a:pPr algn="ctr"/>
            <a:r>
              <a:rPr lang="fr-CH" altLang="en-US" b="1" dirty="0">
                <a:solidFill>
                  <a:srgbClr val="0070C0"/>
                </a:solidFill>
                <a:effectLst>
                  <a:outerShdw blurRad="38100" dist="38100" dir="2700000" algn="tl">
                    <a:srgbClr val="000000">
                      <a:alpha val="43137"/>
                    </a:srgbClr>
                  </a:outerShdw>
                </a:effectLst>
              </a:rPr>
              <a:t>Rôle du Centre de l’OMPI </a:t>
            </a:r>
            <a:endParaRPr lang="en-US" altLang="en-US" b="1" dirty="0" smtClean="0">
              <a:solidFill>
                <a:srgbClr val="0070C0"/>
              </a:solidFill>
              <a:effectLst>
                <a:outerShdw blurRad="38100" dist="38100" dir="2700000" algn="tl">
                  <a:srgbClr val="000000">
                    <a:alpha val="43137"/>
                  </a:srgbClr>
                </a:outerShdw>
              </a:effectLst>
            </a:endParaRPr>
          </a:p>
        </p:txBody>
      </p:sp>
      <p:sp>
        <p:nvSpPr>
          <p:cNvPr id="6148" name="Rectangle 3"/>
          <p:cNvSpPr>
            <a:spLocks noGrp="1" noChangeArrowheads="1"/>
          </p:cNvSpPr>
          <p:nvPr>
            <p:ph type="body" idx="1"/>
          </p:nvPr>
        </p:nvSpPr>
        <p:spPr>
          <a:xfrm>
            <a:off x="1841989" y="1196752"/>
            <a:ext cx="8428892" cy="4679950"/>
          </a:xfrm>
        </p:spPr>
        <p:txBody>
          <a:bodyPr/>
          <a:lstStyle/>
          <a:p>
            <a:pPr eaLnBrk="1" hangingPunct="1">
              <a:lnSpc>
                <a:spcPct val="90000"/>
              </a:lnSpc>
            </a:pPr>
            <a:endParaRPr lang="fr-CH" altLang="en-US" sz="2000" b="1" i="1" dirty="0"/>
          </a:p>
          <a:p>
            <a:pPr>
              <a:defRPr/>
            </a:pPr>
            <a:r>
              <a:rPr lang="fr-FR" altLang="en-US" sz="2000" dirty="0">
                <a:solidFill>
                  <a:prstClr val="black"/>
                </a:solidFill>
              </a:rPr>
              <a:t>Aide les parties à soumettre leurs litiges aux procédures ADR de l’OMPI</a:t>
            </a:r>
          </a:p>
          <a:p>
            <a:pPr>
              <a:spcBef>
                <a:spcPts val="1800"/>
              </a:spcBef>
              <a:defRPr/>
            </a:pPr>
            <a:r>
              <a:rPr lang="fr-FR" altLang="en-US" sz="2000" dirty="0">
                <a:solidFill>
                  <a:prstClr val="black"/>
                </a:solidFill>
              </a:rPr>
              <a:t>Aide les parties dans la sélection des médiateurs, arbitres et experts grâce à sa base de données</a:t>
            </a:r>
          </a:p>
          <a:p>
            <a:pPr>
              <a:spcBef>
                <a:spcPts val="1800"/>
              </a:spcBef>
              <a:defRPr/>
            </a:pPr>
            <a:r>
              <a:rPr lang="fr-FR" altLang="en-US" sz="2000" dirty="0">
                <a:solidFill>
                  <a:prstClr val="black"/>
                </a:solidFill>
              </a:rPr>
              <a:t>Fixe les honoraires des arbitres, médiateurs et experts après avoir consulté les parties, et administre les aspects financiers de la procédure</a:t>
            </a:r>
          </a:p>
          <a:p>
            <a:pPr>
              <a:spcBef>
                <a:spcPts val="1800"/>
              </a:spcBef>
              <a:defRPr/>
            </a:pPr>
            <a:r>
              <a:rPr lang="fr-FR" altLang="en-US" sz="2000" dirty="0">
                <a:solidFill>
                  <a:prstClr val="black"/>
                </a:solidFill>
              </a:rPr>
              <a:t>Pendant la durée des procédures, assure la liaison entre les parties et les arbitres et médiateurs afin de garantir une communication optimale et une procédure efficace</a:t>
            </a:r>
          </a:p>
          <a:p>
            <a:pPr>
              <a:spcBef>
                <a:spcPts val="1800"/>
              </a:spcBef>
              <a:defRPr/>
            </a:pPr>
            <a:r>
              <a:rPr lang="fr-FR" altLang="en-US" sz="2000" dirty="0">
                <a:solidFill>
                  <a:prstClr val="black"/>
                </a:solidFill>
              </a:rPr>
              <a:t>Met à la disposition des parties des salles de réunion et d’audience et autres installations nécessaires</a:t>
            </a:r>
            <a:endParaRPr lang="en-US" altLang="en-US" sz="2000" dirty="0">
              <a:solidFill>
                <a:prstClr val="black"/>
              </a:solidFill>
            </a:endParaRPr>
          </a:p>
        </p:txBody>
      </p:sp>
    </p:spTree>
    <p:extLst>
      <p:ext uri="{BB962C8B-B14F-4D97-AF65-F5344CB8AC3E}">
        <p14:creationId xmlns:p14="http://schemas.microsoft.com/office/powerpoint/2010/main" val="3446488013"/>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r>
              <a:rPr lang="en-US" altLang="en-US" dirty="0">
                <a:solidFill>
                  <a:prstClr val="black"/>
                </a:solidFill>
                <a:latin typeface="Arial"/>
                <a:cs typeface="Arial"/>
              </a:rPr>
              <a:t>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1396" y="-1736"/>
            <a:ext cx="7012002" cy="6820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79642508"/>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3"/>
          <p:cNvSpPr>
            <a:spLocks noGrp="1"/>
          </p:cNvSpPr>
          <p:nvPr>
            <p:ph type="sldNum" sz="quarter" idx="10"/>
          </p:nvPr>
        </p:nvSpPr>
        <p:spPr>
          <a:noFill/>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None/>
            </a:pPr>
            <a:fld id="{6BF9F19C-E0E9-48AD-B952-39EB506DAECF}" type="slidenum">
              <a:rPr lang="en-US" altLang="en-US" sz="1400">
                <a:solidFill>
                  <a:prstClr val="black"/>
                </a:solidFill>
              </a:rPr>
              <a:pPr eaLnBrk="1" hangingPunct="1">
                <a:spcBef>
                  <a:spcPct val="0"/>
                </a:spcBef>
                <a:buNone/>
              </a:pPr>
              <a:t>112</a:t>
            </a:fld>
            <a:endParaRPr lang="en-US" altLang="en-US" sz="1400" dirty="0">
              <a:solidFill>
                <a:prstClr val="black"/>
              </a:solidFill>
            </a:endParaRPr>
          </a:p>
        </p:txBody>
      </p:sp>
      <p:sp>
        <p:nvSpPr>
          <p:cNvPr id="18435" name="Rectangle 2"/>
          <p:cNvSpPr>
            <a:spLocks noGrp="1" noChangeArrowheads="1"/>
          </p:cNvSpPr>
          <p:nvPr>
            <p:ph type="title"/>
          </p:nvPr>
        </p:nvSpPr>
        <p:spPr>
          <a:xfrm>
            <a:off x="1981200" y="274641"/>
            <a:ext cx="8229600" cy="706437"/>
          </a:xfrm>
        </p:spPr>
        <p:txBody>
          <a:bodyPr/>
          <a:lstStyle/>
          <a:p>
            <a:r>
              <a:rPr lang="fr-CH" altLang="en-US" dirty="0" err="1" smtClean="0"/>
              <a:t>Fee</a:t>
            </a:r>
            <a:r>
              <a:rPr lang="fr-CH" altLang="en-US" smtClean="0"/>
              <a:t> Calculator</a:t>
            </a:r>
            <a:endParaRPr lang="en-US" altLang="en-US" smtClean="0"/>
          </a:p>
        </p:txBody>
      </p:sp>
      <p:sp>
        <p:nvSpPr>
          <p:cNvPr id="19460" name="Rectangle 3"/>
          <p:cNvSpPr>
            <a:spLocks noGrp="1" noChangeArrowheads="1"/>
          </p:cNvSpPr>
          <p:nvPr>
            <p:ph type="body" idx="1"/>
          </p:nvPr>
        </p:nvSpPr>
        <p:spPr/>
        <p:txBody>
          <a:bodyPr/>
          <a:lstStyle/>
          <a:p>
            <a:pPr>
              <a:lnSpc>
                <a:spcPct val="90000"/>
              </a:lnSpc>
              <a:buFontTx/>
              <a:buNone/>
              <a:defRPr/>
            </a:pPr>
            <a:endParaRPr lang="fr-CH" altLang="en-US" sz="2000" dirty="0"/>
          </a:p>
          <a:p>
            <a:pPr>
              <a:lnSpc>
                <a:spcPct val="90000"/>
              </a:lnSpc>
              <a:buFontTx/>
              <a:buNone/>
              <a:defRPr/>
            </a:pPr>
            <a:endParaRPr lang="fr-CH" altLang="en-US" sz="2000" dirty="0"/>
          </a:p>
          <a:p>
            <a:pPr>
              <a:lnSpc>
                <a:spcPct val="90000"/>
              </a:lnSpc>
              <a:buFontTx/>
              <a:buNone/>
              <a:defRPr/>
            </a:pPr>
            <a:endParaRPr lang="fr-CH" altLang="en-US" sz="2000" dirty="0"/>
          </a:p>
          <a:p>
            <a:pPr>
              <a:lnSpc>
                <a:spcPct val="90000"/>
              </a:lnSpc>
              <a:buFontTx/>
              <a:buNone/>
              <a:defRPr/>
            </a:pPr>
            <a:endParaRPr lang="fr-CH" altLang="en-US" sz="2000" dirty="0"/>
          </a:p>
          <a:p>
            <a:pPr>
              <a:lnSpc>
                <a:spcPct val="90000"/>
              </a:lnSpc>
              <a:buFontTx/>
              <a:buNone/>
              <a:defRPr/>
            </a:pPr>
            <a:endParaRPr lang="fr-CH" altLang="en-US" sz="2000" dirty="0"/>
          </a:p>
          <a:p>
            <a:pPr>
              <a:lnSpc>
                <a:spcPct val="90000"/>
              </a:lnSpc>
              <a:buFontTx/>
              <a:buNone/>
              <a:defRPr/>
            </a:pPr>
            <a:endParaRPr lang="fr-CH" altLang="en-US" sz="2000" dirty="0"/>
          </a:p>
          <a:p>
            <a:pPr>
              <a:lnSpc>
                <a:spcPct val="90000"/>
              </a:lnSpc>
              <a:buFontTx/>
              <a:buNone/>
              <a:defRPr/>
            </a:pPr>
            <a:endParaRPr lang="fr-CH" altLang="en-US" sz="2000" dirty="0"/>
          </a:p>
          <a:p>
            <a:pPr>
              <a:lnSpc>
                <a:spcPct val="90000"/>
              </a:lnSpc>
              <a:buFontTx/>
              <a:buNone/>
              <a:defRPr/>
            </a:pPr>
            <a:endParaRPr lang="fr-CH" altLang="en-US" sz="2000" dirty="0"/>
          </a:p>
          <a:p>
            <a:pPr>
              <a:lnSpc>
                <a:spcPct val="90000"/>
              </a:lnSpc>
              <a:buFontTx/>
              <a:buNone/>
              <a:defRPr/>
            </a:pPr>
            <a:endParaRPr lang="en-US" altLang="en-US" sz="2000" dirty="0"/>
          </a:p>
          <a:p>
            <a:pPr marL="0" indent="0">
              <a:lnSpc>
                <a:spcPct val="90000"/>
              </a:lnSpc>
              <a:buNone/>
              <a:defRPr/>
            </a:pPr>
            <a:endParaRPr lang="en-US" altLang="en-US" sz="2000" dirty="0"/>
          </a:p>
          <a:p>
            <a:pPr>
              <a:lnSpc>
                <a:spcPct val="90000"/>
              </a:lnSpc>
              <a:buFontTx/>
              <a:buNone/>
              <a:defRPr/>
            </a:pPr>
            <a:endParaRPr lang="en-US" altLang="en-US" sz="2000" dirty="0"/>
          </a:p>
          <a:p>
            <a:pPr>
              <a:lnSpc>
                <a:spcPct val="90000"/>
              </a:lnSpc>
              <a:buFontTx/>
              <a:buNone/>
              <a:defRPr/>
            </a:pPr>
            <a:endParaRPr lang="en-US" altLang="en-US" sz="2000" dirty="0"/>
          </a:p>
          <a:p>
            <a:pPr>
              <a:lnSpc>
                <a:spcPct val="90000"/>
              </a:lnSpc>
              <a:defRPr/>
            </a:pPr>
            <a:endParaRPr lang="en-US" altLang="en-US" sz="2000" dirty="0"/>
          </a:p>
        </p:txBody>
      </p:sp>
      <p:sp>
        <p:nvSpPr>
          <p:cNvPr id="2" name="Rectangle 1"/>
          <p:cNvSpPr/>
          <p:nvPr/>
        </p:nvSpPr>
        <p:spPr>
          <a:xfrm>
            <a:off x="1841990" y="6037267"/>
            <a:ext cx="5162550" cy="369887"/>
          </a:xfrm>
          <a:prstGeom prst="rect">
            <a:avLst/>
          </a:prstGeom>
        </p:spPr>
        <p:txBody>
          <a:bodyPr>
            <a:spAutoFit/>
          </a:bodyPr>
          <a:lstStyle/>
          <a:p>
            <a:pPr fontAlgn="base">
              <a:spcBef>
                <a:spcPct val="50000"/>
              </a:spcBef>
              <a:spcAft>
                <a:spcPct val="0"/>
              </a:spcAft>
              <a:defRPr/>
            </a:pPr>
            <a:r>
              <a:rPr lang="en-US" altLang="en-US" kern="0" dirty="0">
                <a:solidFill>
                  <a:prstClr val="black"/>
                </a:solidFill>
                <a:latin typeface="Arial"/>
                <a:cs typeface="Arial"/>
              </a:rPr>
              <a:t>www.wipo.int/amc/en/calculator/adr.jsp</a:t>
            </a:r>
            <a:endParaRPr lang="en-US" dirty="0">
              <a:solidFill>
                <a:prstClr val="black"/>
              </a:solidFill>
              <a:latin typeface="Arial"/>
              <a:cs typeface="Arial"/>
            </a:endParaRPr>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9644" y="-1"/>
            <a:ext cx="9158356" cy="6685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6191985"/>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3"/>
          <p:cNvSpPr>
            <a:spLocks noGrp="1"/>
          </p:cNvSpPr>
          <p:nvPr>
            <p:ph type="sldNum" sz="quarter" idx="10"/>
          </p:nvPr>
        </p:nvSpPr>
        <p:spPr>
          <a:noFill/>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None/>
            </a:pPr>
            <a:r>
              <a:rPr lang="fr-CH" altLang="en-US" sz="1400" dirty="0">
                <a:solidFill>
                  <a:prstClr val="black"/>
                </a:solidFill>
              </a:rPr>
              <a:t> </a:t>
            </a:r>
            <a:endParaRPr lang="en-US" altLang="en-US" sz="1400" dirty="0">
              <a:solidFill>
                <a:prstClr val="black"/>
              </a:solidFill>
            </a:endParaRPr>
          </a:p>
        </p:txBody>
      </p:sp>
      <p:sp>
        <p:nvSpPr>
          <p:cNvPr id="7171" name="Rectangle 2"/>
          <p:cNvSpPr>
            <a:spLocks noGrp="1" noChangeArrowheads="1"/>
          </p:cNvSpPr>
          <p:nvPr>
            <p:ph type="title"/>
          </p:nvPr>
        </p:nvSpPr>
        <p:spPr>
          <a:xfrm>
            <a:off x="2135066" y="0"/>
            <a:ext cx="7772400" cy="838200"/>
          </a:xfrm>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lstStyle/>
          <a:p>
            <a:pPr algn="ctr"/>
            <a:r>
              <a:rPr lang="fr-FR" altLang="en-US" b="1" dirty="0" smtClean="0">
                <a:solidFill>
                  <a:srgbClr val="0070C0"/>
                </a:solidFill>
                <a:effectLst>
                  <a:outerShdw blurRad="38100" dist="38100" dir="2700000" algn="tl">
                    <a:srgbClr val="000000">
                      <a:alpha val="43137"/>
                    </a:srgbClr>
                  </a:outerShdw>
                </a:effectLst>
              </a:rPr>
              <a:t>Pourquoi recourir aux ADR en PI ?</a:t>
            </a:r>
          </a:p>
        </p:txBody>
      </p:sp>
      <p:sp>
        <p:nvSpPr>
          <p:cNvPr id="7172" name="Rectangle 3"/>
          <p:cNvSpPr>
            <a:spLocks noGrp="1" noChangeArrowheads="1"/>
          </p:cNvSpPr>
          <p:nvPr>
            <p:ph type="body" idx="1"/>
          </p:nvPr>
        </p:nvSpPr>
        <p:spPr>
          <a:xfrm>
            <a:off x="1908458" y="1124744"/>
            <a:ext cx="8508138" cy="5040560"/>
          </a:xfrm>
        </p:spPr>
        <p:txBody>
          <a:bodyPr/>
          <a:lstStyle/>
          <a:p>
            <a:pPr>
              <a:lnSpc>
                <a:spcPct val="90000"/>
              </a:lnSpc>
            </a:pPr>
            <a:r>
              <a:rPr lang="fr-FR" altLang="en-US" u="sng" dirty="0" smtClean="0">
                <a:latin typeface="+mj-lt"/>
              </a:rPr>
              <a:t>Coût</a:t>
            </a:r>
            <a:r>
              <a:rPr lang="fr-FR" altLang="en-US" dirty="0" smtClean="0">
                <a:latin typeface="+mj-lt"/>
              </a:rPr>
              <a:t> </a:t>
            </a:r>
            <a:r>
              <a:rPr lang="fr-FR" altLang="en-US" dirty="0">
                <a:latin typeface="+mj-lt"/>
              </a:rPr>
              <a:t>des </a:t>
            </a:r>
            <a:r>
              <a:rPr lang="fr-FR" altLang="en-US" dirty="0" smtClean="0">
                <a:latin typeface="+mj-lt"/>
              </a:rPr>
              <a:t>procédures </a:t>
            </a:r>
            <a:r>
              <a:rPr lang="fr-FR" altLang="en-US" dirty="0">
                <a:latin typeface="+mj-lt"/>
              </a:rPr>
              <a:t>judiciaires dans un </a:t>
            </a:r>
            <a:r>
              <a:rPr lang="fr-FR" altLang="en-US" dirty="0" smtClean="0">
                <a:latin typeface="+mj-lt"/>
              </a:rPr>
              <a:t>litige en PI</a:t>
            </a:r>
          </a:p>
          <a:p>
            <a:pPr lvl="1">
              <a:lnSpc>
                <a:spcPct val="90000"/>
              </a:lnSpc>
              <a:spcAft>
                <a:spcPts val="1200"/>
              </a:spcAft>
              <a:buSzPct val="70000"/>
            </a:pPr>
            <a:r>
              <a:rPr lang="fr-FR" altLang="en-US" i="1" dirty="0" smtClean="0">
                <a:latin typeface="+mj-lt"/>
              </a:rPr>
              <a:t>ADR permet des solutions moins coûteuses </a:t>
            </a:r>
          </a:p>
          <a:p>
            <a:pPr>
              <a:lnSpc>
                <a:spcPct val="90000"/>
              </a:lnSpc>
            </a:pPr>
            <a:r>
              <a:rPr lang="fr-FR" altLang="en-US" u="sng" dirty="0" smtClean="0">
                <a:latin typeface="+mj-lt"/>
              </a:rPr>
              <a:t>Cadre international</a:t>
            </a:r>
            <a:r>
              <a:rPr lang="fr-FR" altLang="en-US" dirty="0" smtClean="0">
                <a:latin typeface="+mj-lt"/>
              </a:rPr>
              <a:t> de la PI</a:t>
            </a:r>
          </a:p>
          <a:p>
            <a:pPr lvl="1">
              <a:lnSpc>
                <a:spcPct val="90000"/>
              </a:lnSpc>
              <a:spcAft>
                <a:spcPts val="1200"/>
              </a:spcAft>
              <a:buSzPct val="70000"/>
            </a:pPr>
            <a:r>
              <a:rPr lang="fr-FR" altLang="en-US" i="1" dirty="0">
                <a:latin typeface="+mj-lt"/>
              </a:rPr>
              <a:t>ADR </a:t>
            </a:r>
            <a:r>
              <a:rPr lang="fr-FR" altLang="en-US" i="1" dirty="0" smtClean="0">
                <a:latin typeface="+mj-lt"/>
              </a:rPr>
              <a:t>permet des solutions </a:t>
            </a:r>
            <a:r>
              <a:rPr lang="fr-FR" altLang="en-US" i="1" dirty="0">
                <a:latin typeface="+mj-lt"/>
              </a:rPr>
              <a:t>transfrontalières</a:t>
            </a:r>
            <a:endParaRPr lang="fr-FR" altLang="en-US" i="1" dirty="0" smtClean="0">
              <a:latin typeface="+mj-lt"/>
            </a:endParaRPr>
          </a:p>
          <a:p>
            <a:pPr>
              <a:lnSpc>
                <a:spcPct val="90000"/>
              </a:lnSpc>
              <a:spcAft>
                <a:spcPts val="0"/>
              </a:spcAft>
            </a:pPr>
            <a:r>
              <a:rPr lang="fr-FR" altLang="en-US" u="sng" dirty="0" smtClean="0">
                <a:latin typeface="+mj-lt"/>
              </a:rPr>
              <a:t>Nature technique et spécifique</a:t>
            </a:r>
            <a:r>
              <a:rPr lang="fr-FR" altLang="en-US" dirty="0" smtClean="0">
                <a:latin typeface="+mj-lt"/>
              </a:rPr>
              <a:t> de la PI</a:t>
            </a:r>
          </a:p>
          <a:p>
            <a:pPr lvl="1">
              <a:lnSpc>
                <a:spcPct val="90000"/>
              </a:lnSpc>
              <a:spcAft>
                <a:spcPts val="1200"/>
              </a:spcAft>
              <a:buSzPct val="70000"/>
            </a:pPr>
            <a:r>
              <a:rPr lang="fr-FR" altLang="en-US" i="1" dirty="0" smtClean="0">
                <a:latin typeface="+mj-lt"/>
              </a:rPr>
              <a:t>ADR permet de nommer des experts spécialisés </a:t>
            </a:r>
          </a:p>
          <a:p>
            <a:pPr>
              <a:lnSpc>
                <a:spcPct val="90000"/>
              </a:lnSpc>
              <a:spcAft>
                <a:spcPts val="0"/>
              </a:spcAft>
            </a:pPr>
            <a:r>
              <a:rPr lang="fr-FR" u="sng" dirty="0">
                <a:latin typeface="+mj-lt"/>
              </a:rPr>
              <a:t>Brièveté</a:t>
            </a:r>
            <a:r>
              <a:rPr lang="fr-FR" dirty="0">
                <a:latin typeface="+mj-lt"/>
              </a:rPr>
              <a:t> des cycles des produits et marchés de </a:t>
            </a:r>
            <a:r>
              <a:rPr lang="fr-FR" dirty="0" smtClean="0">
                <a:latin typeface="+mj-lt"/>
              </a:rPr>
              <a:t>PI</a:t>
            </a:r>
          </a:p>
          <a:p>
            <a:pPr lvl="1">
              <a:lnSpc>
                <a:spcPct val="90000"/>
              </a:lnSpc>
              <a:spcAft>
                <a:spcPts val="1200"/>
              </a:spcAft>
              <a:buSzPct val="70000"/>
            </a:pPr>
            <a:r>
              <a:rPr lang="fr-FR" altLang="en-US" i="1" dirty="0" smtClean="0">
                <a:latin typeface="+mj-lt"/>
              </a:rPr>
              <a:t>ADR permet des procédures plus rapides et plus efficaces  </a:t>
            </a:r>
          </a:p>
          <a:p>
            <a:pPr>
              <a:lnSpc>
                <a:spcPct val="90000"/>
              </a:lnSpc>
              <a:spcAft>
                <a:spcPts val="1200"/>
              </a:spcAft>
            </a:pPr>
            <a:r>
              <a:rPr lang="fr-FR" altLang="en-US" u="sng" dirty="0" smtClean="0">
                <a:latin typeface="+mj-lt"/>
              </a:rPr>
              <a:t>Confidentialité</a:t>
            </a:r>
            <a:endParaRPr lang="fr-FR" altLang="en-US" dirty="0" smtClean="0">
              <a:latin typeface="+mj-lt"/>
            </a:endParaRPr>
          </a:p>
          <a:p>
            <a:pPr>
              <a:lnSpc>
                <a:spcPct val="90000"/>
              </a:lnSpc>
            </a:pPr>
            <a:r>
              <a:rPr lang="fr-FR" altLang="en-US" u="sng" dirty="0" smtClean="0">
                <a:latin typeface="+mj-lt"/>
              </a:rPr>
              <a:t>Préservation des relations commerciales</a:t>
            </a:r>
          </a:p>
          <a:p>
            <a:pPr>
              <a:lnSpc>
                <a:spcPct val="90000"/>
              </a:lnSpc>
            </a:pPr>
            <a:endParaRPr lang="en-US" altLang="en-US" i="1" dirty="0" smtClean="0"/>
          </a:p>
          <a:p>
            <a:pPr>
              <a:lnSpc>
                <a:spcPct val="90000"/>
              </a:lnSpc>
            </a:pPr>
            <a:endParaRPr lang="en-US" altLang="en-US" i="1" dirty="0" smtClean="0"/>
          </a:p>
        </p:txBody>
      </p:sp>
    </p:spTree>
    <p:extLst>
      <p:ext uri="{BB962C8B-B14F-4D97-AF65-F5344CB8AC3E}">
        <p14:creationId xmlns:p14="http://schemas.microsoft.com/office/powerpoint/2010/main" val="6688400"/>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idx="4294967295"/>
          </p:nvPr>
        </p:nvSpPr>
        <p:spPr>
          <a:xfrm>
            <a:off x="1907931" y="188913"/>
            <a:ext cx="8229600" cy="908050"/>
          </a:xfrm>
        </p:spPr>
        <p:txBody>
          <a:bodyPr/>
          <a:lstStyle/>
          <a:p>
            <a:pPr algn="ctr"/>
            <a:r>
              <a:rPr lang="fr-FR" altLang="en-US" b="1" dirty="0" smtClean="0">
                <a:solidFill>
                  <a:srgbClr val="0070C0"/>
                </a:solidFill>
                <a:effectLst>
                  <a:outerShdw blurRad="38100" dist="38100" dir="2700000" algn="tl">
                    <a:srgbClr val="000000">
                      <a:alpha val="43137"/>
                    </a:srgbClr>
                  </a:outerShdw>
                </a:effectLst>
              </a:rPr>
              <a:t>Les litiges OMPI</a:t>
            </a:r>
          </a:p>
        </p:txBody>
      </p:sp>
      <p:sp>
        <p:nvSpPr>
          <p:cNvPr id="13315" name="Rectangle 3"/>
          <p:cNvSpPr>
            <a:spLocks noGrp="1" noChangeArrowheads="1"/>
          </p:cNvSpPr>
          <p:nvPr>
            <p:ph type="body" idx="4294967295"/>
          </p:nvPr>
        </p:nvSpPr>
        <p:spPr>
          <a:xfrm>
            <a:off x="1775521" y="1412776"/>
            <a:ext cx="8309554" cy="5041106"/>
          </a:xfrm>
        </p:spPr>
        <p:txBody>
          <a:bodyPr/>
          <a:lstStyle/>
          <a:p>
            <a:pPr>
              <a:spcAft>
                <a:spcPts val="1800"/>
              </a:spcAft>
              <a:defRPr/>
            </a:pPr>
            <a:r>
              <a:rPr lang="fr-FR" altLang="en-US" dirty="0" smtClean="0"/>
              <a:t>Litige en PI/IT et matière commerciale </a:t>
            </a:r>
          </a:p>
          <a:p>
            <a:pPr lvl="1">
              <a:spcAft>
                <a:spcPts val="1800"/>
              </a:spcAft>
              <a:defRPr/>
            </a:pPr>
            <a:r>
              <a:rPr lang="fr-FR" altLang="en-US" u="sng" dirty="0" smtClean="0"/>
              <a:t>Contractuelle</a:t>
            </a:r>
            <a:r>
              <a:rPr lang="fr-FR" altLang="en-US" dirty="0" smtClean="0"/>
              <a:t> : brevets, technologies de l’information, recherche et développement, accords de distribution, </a:t>
            </a:r>
            <a:r>
              <a:rPr lang="fr-FR" altLang="en-US" i="1" dirty="0" smtClean="0"/>
              <a:t>joint ventures</a:t>
            </a:r>
            <a:r>
              <a:rPr lang="fr-FR" altLang="en-US" dirty="0" smtClean="0"/>
              <a:t>, droits d’auteur, accords de coexistence de marques</a:t>
            </a:r>
          </a:p>
          <a:p>
            <a:pPr lvl="1">
              <a:spcAft>
                <a:spcPts val="1800"/>
              </a:spcAft>
              <a:defRPr/>
            </a:pPr>
            <a:r>
              <a:rPr lang="fr-FR" altLang="en-US" u="sng" dirty="0" smtClean="0"/>
              <a:t>Extracontractuelle</a:t>
            </a:r>
            <a:r>
              <a:rPr lang="fr-FR" altLang="en-US" dirty="0" smtClean="0"/>
              <a:t> : violation de droit de la PI</a:t>
            </a:r>
          </a:p>
          <a:p>
            <a:pPr>
              <a:spcBef>
                <a:spcPts val="1800"/>
              </a:spcBef>
              <a:spcAft>
                <a:spcPts val="1800"/>
              </a:spcAft>
              <a:defRPr/>
            </a:pPr>
            <a:r>
              <a:rPr lang="fr-FR" altLang="en-US" dirty="0" smtClean="0"/>
              <a:t>Litiges nationaux et internationaux (25/75%)</a:t>
            </a:r>
          </a:p>
          <a:p>
            <a:pPr>
              <a:spcBef>
                <a:spcPts val="1800"/>
              </a:spcBef>
              <a:spcAft>
                <a:spcPts val="1800"/>
              </a:spcAft>
              <a:defRPr/>
            </a:pPr>
            <a:r>
              <a:rPr lang="fr-FR" altLang="en-US" dirty="0" smtClean="0"/>
              <a:t>Montants des litiges de USD 50.000 à USD 1 milliard</a:t>
            </a:r>
          </a:p>
          <a:p>
            <a:pPr marL="457200" lvl="1" indent="0">
              <a:buNone/>
              <a:defRPr/>
            </a:pPr>
            <a:endParaRPr lang="fr-CH" altLang="en-US" dirty="0" smtClean="0"/>
          </a:p>
        </p:txBody>
      </p:sp>
    </p:spTree>
    <p:extLst>
      <p:ext uri="{BB962C8B-B14F-4D97-AF65-F5344CB8AC3E}">
        <p14:creationId xmlns:p14="http://schemas.microsoft.com/office/powerpoint/2010/main" val="2224425016"/>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3"/>
          <p:cNvSpPr>
            <a:spLocks noGrp="1"/>
          </p:cNvSpPr>
          <p:nvPr>
            <p:ph type="sldNum" sz="quarter" idx="10"/>
          </p:nvPr>
        </p:nvSpPr>
        <p:spPr>
          <a:noFill/>
        </p:spPr>
        <p:txBody>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r" eaLnBrk="1" hangingPunct="1">
              <a:spcBef>
                <a:spcPct val="0"/>
              </a:spcBef>
              <a:buNone/>
            </a:pPr>
            <a:r>
              <a:rPr lang="en-US" altLang="en-US" sz="1400" dirty="0">
                <a:solidFill>
                  <a:prstClr val="black"/>
                </a:solidFill>
              </a:rPr>
              <a:t> </a:t>
            </a:r>
          </a:p>
        </p:txBody>
      </p:sp>
      <p:sp>
        <p:nvSpPr>
          <p:cNvPr id="6" name="Rectangle 2"/>
          <p:cNvSpPr txBox="1">
            <a:spLocks noChangeArrowheads="1"/>
          </p:cNvSpPr>
          <p:nvPr/>
        </p:nvSpPr>
        <p:spPr bwMode="auto">
          <a:xfrm>
            <a:off x="1907931" y="333375"/>
            <a:ext cx="8229600"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rtl="0" eaLnBrk="0" fontAlgn="base" hangingPunct="0">
              <a:spcBef>
                <a:spcPct val="0"/>
              </a:spcBef>
              <a:spcAft>
                <a:spcPct val="0"/>
              </a:spcAft>
              <a:defRPr sz="3600">
                <a:solidFill>
                  <a:srgbClr val="70899B"/>
                </a:solidFill>
                <a:latin typeface="+mj-lt"/>
                <a:ea typeface="+mj-ea"/>
                <a:cs typeface="+mj-cs"/>
              </a:defRPr>
            </a:lvl1pPr>
            <a:lvl2pPr algn="l" rtl="0" eaLnBrk="0" fontAlgn="base" hangingPunct="0">
              <a:spcBef>
                <a:spcPct val="0"/>
              </a:spcBef>
              <a:spcAft>
                <a:spcPct val="0"/>
              </a:spcAft>
              <a:defRPr sz="3600">
                <a:solidFill>
                  <a:srgbClr val="70899B"/>
                </a:solidFill>
                <a:latin typeface="Arial" pitchFamily="34" charset="0"/>
                <a:cs typeface="Arial" pitchFamily="34" charset="0"/>
              </a:defRPr>
            </a:lvl2pPr>
            <a:lvl3pPr algn="l" rtl="0" eaLnBrk="0" fontAlgn="base" hangingPunct="0">
              <a:spcBef>
                <a:spcPct val="0"/>
              </a:spcBef>
              <a:spcAft>
                <a:spcPct val="0"/>
              </a:spcAft>
              <a:defRPr sz="3600">
                <a:solidFill>
                  <a:srgbClr val="70899B"/>
                </a:solidFill>
                <a:latin typeface="Arial" pitchFamily="34" charset="0"/>
                <a:cs typeface="Arial" pitchFamily="34" charset="0"/>
              </a:defRPr>
            </a:lvl3pPr>
            <a:lvl4pPr algn="l" rtl="0" eaLnBrk="0" fontAlgn="base" hangingPunct="0">
              <a:spcBef>
                <a:spcPct val="0"/>
              </a:spcBef>
              <a:spcAft>
                <a:spcPct val="0"/>
              </a:spcAft>
              <a:defRPr sz="3600">
                <a:solidFill>
                  <a:srgbClr val="70899B"/>
                </a:solidFill>
                <a:latin typeface="Arial" pitchFamily="34" charset="0"/>
                <a:cs typeface="Arial" pitchFamily="34" charset="0"/>
              </a:defRPr>
            </a:lvl4pPr>
            <a:lvl5pPr algn="l" rtl="0" eaLnBrk="0" fontAlgn="base" hangingPunct="0">
              <a:spcBef>
                <a:spcPct val="0"/>
              </a:spcBef>
              <a:spcAft>
                <a:spcPct val="0"/>
              </a:spcAft>
              <a:defRPr sz="3600">
                <a:solidFill>
                  <a:srgbClr val="70899B"/>
                </a:solidFill>
                <a:latin typeface="Arial" pitchFamily="34" charset="0"/>
                <a:cs typeface="Arial" pitchFamily="34" charset="0"/>
              </a:defRPr>
            </a:lvl5pPr>
            <a:lvl6pPr marL="457200" algn="l" rtl="0" fontAlgn="base">
              <a:spcBef>
                <a:spcPct val="0"/>
              </a:spcBef>
              <a:spcAft>
                <a:spcPct val="0"/>
              </a:spcAft>
              <a:defRPr sz="3600">
                <a:solidFill>
                  <a:srgbClr val="70899B"/>
                </a:solidFill>
                <a:latin typeface="Arial" pitchFamily="34" charset="0"/>
                <a:cs typeface="Arial" pitchFamily="34" charset="0"/>
              </a:defRPr>
            </a:lvl6pPr>
            <a:lvl7pPr marL="914400" algn="l" rtl="0" fontAlgn="base">
              <a:spcBef>
                <a:spcPct val="0"/>
              </a:spcBef>
              <a:spcAft>
                <a:spcPct val="0"/>
              </a:spcAft>
              <a:defRPr sz="3600">
                <a:solidFill>
                  <a:srgbClr val="70899B"/>
                </a:solidFill>
                <a:latin typeface="Arial" pitchFamily="34" charset="0"/>
                <a:cs typeface="Arial" pitchFamily="34" charset="0"/>
              </a:defRPr>
            </a:lvl7pPr>
            <a:lvl8pPr marL="1371600" algn="l" rtl="0" fontAlgn="base">
              <a:spcBef>
                <a:spcPct val="0"/>
              </a:spcBef>
              <a:spcAft>
                <a:spcPct val="0"/>
              </a:spcAft>
              <a:defRPr sz="3600">
                <a:solidFill>
                  <a:srgbClr val="70899B"/>
                </a:solidFill>
                <a:latin typeface="Arial" pitchFamily="34" charset="0"/>
                <a:cs typeface="Arial" pitchFamily="34" charset="0"/>
              </a:defRPr>
            </a:lvl8pPr>
            <a:lvl9pPr marL="1828800" algn="l" rtl="0" fontAlgn="base">
              <a:spcBef>
                <a:spcPct val="0"/>
              </a:spcBef>
              <a:spcAft>
                <a:spcPct val="0"/>
              </a:spcAft>
              <a:defRPr sz="3600">
                <a:solidFill>
                  <a:srgbClr val="70899B"/>
                </a:solidFill>
                <a:latin typeface="Arial" pitchFamily="34" charset="0"/>
                <a:cs typeface="Arial" pitchFamily="34" charset="0"/>
              </a:defRPr>
            </a:lvl9pPr>
          </a:lstStyle>
          <a:p>
            <a:pPr>
              <a:defRPr/>
            </a:pPr>
            <a:endParaRPr lang="fr-FR" altLang="en-US" kern="0" dirty="0">
              <a:latin typeface="Arial"/>
              <a:cs typeface="Arial"/>
            </a:endParaRPr>
          </a:p>
        </p:txBody>
      </p:sp>
      <p:pic>
        <p:nvPicPr>
          <p:cNvPr id="2" name="Picture 1"/>
          <p:cNvPicPr>
            <a:picLocks noChangeAspect="1"/>
          </p:cNvPicPr>
          <p:nvPr/>
        </p:nvPicPr>
        <p:blipFill>
          <a:blip r:embed="rId3"/>
          <a:stretch>
            <a:fillRect/>
          </a:stretch>
        </p:blipFill>
        <p:spPr>
          <a:xfrm>
            <a:off x="2423593" y="775346"/>
            <a:ext cx="7247255" cy="4563591"/>
          </a:xfrm>
          <a:prstGeom prst="rect">
            <a:avLst/>
          </a:prstGeom>
        </p:spPr>
      </p:pic>
    </p:spTree>
    <p:extLst>
      <p:ext uri="{BB962C8B-B14F-4D97-AF65-F5344CB8AC3E}">
        <p14:creationId xmlns:p14="http://schemas.microsoft.com/office/powerpoint/2010/main" val="1186481960"/>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3"/>
          <p:cNvSpPr>
            <a:spLocks noGrp="1"/>
          </p:cNvSpPr>
          <p:nvPr>
            <p:ph type="sldNum" sz="quarter" idx="10"/>
          </p:nvPr>
        </p:nvSpPr>
        <p:spPr>
          <a:noFill/>
        </p:spPr>
        <p:txBody>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r" eaLnBrk="1" hangingPunct="1">
              <a:spcBef>
                <a:spcPct val="0"/>
              </a:spcBef>
              <a:buNone/>
            </a:pPr>
            <a:r>
              <a:rPr lang="en-US" altLang="en-US" sz="1400" dirty="0">
                <a:solidFill>
                  <a:prstClr val="black"/>
                </a:solidFill>
              </a:rPr>
              <a:t> </a:t>
            </a:r>
          </a:p>
        </p:txBody>
      </p:sp>
      <p:sp>
        <p:nvSpPr>
          <p:cNvPr id="6" name="Rectangle 2"/>
          <p:cNvSpPr txBox="1">
            <a:spLocks noChangeArrowheads="1"/>
          </p:cNvSpPr>
          <p:nvPr/>
        </p:nvSpPr>
        <p:spPr bwMode="auto">
          <a:xfrm>
            <a:off x="1907931" y="333375"/>
            <a:ext cx="8229600"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rtl="0" eaLnBrk="0" fontAlgn="base" hangingPunct="0">
              <a:spcBef>
                <a:spcPct val="0"/>
              </a:spcBef>
              <a:spcAft>
                <a:spcPct val="0"/>
              </a:spcAft>
              <a:defRPr sz="3600">
                <a:solidFill>
                  <a:srgbClr val="70899B"/>
                </a:solidFill>
                <a:latin typeface="+mj-lt"/>
                <a:ea typeface="+mj-ea"/>
                <a:cs typeface="+mj-cs"/>
              </a:defRPr>
            </a:lvl1pPr>
            <a:lvl2pPr algn="l" rtl="0" eaLnBrk="0" fontAlgn="base" hangingPunct="0">
              <a:spcBef>
                <a:spcPct val="0"/>
              </a:spcBef>
              <a:spcAft>
                <a:spcPct val="0"/>
              </a:spcAft>
              <a:defRPr sz="3600">
                <a:solidFill>
                  <a:srgbClr val="70899B"/>
                </a:solidFill>
                <a:latin typeface="Arial" pitchFamily="34" charset="0"/>
                <a:cs typeface="Arial" pitchFamily="34" charset="0"/>
              </a:defRPr>
            </a:lvl2pPr>
            <a:lvl3pPr algn="l" rtl="0" eaLnBrk="0" fontAlgn="base" hangingPunct="0">
              <a:spcBef>
                <a:spcPct val="0"/>
              </a:spcBef>
              <a:spcAft>
                <a:spcPct val="0"/>
              </a:spcAft>
              <a:defRPr sz="3600">
                <a:solidFill>
                  <a:srgbClr val="70899B"/>
                </a:solidFill>
                <a:latin typeface="Arial" pitchFamily="34" charset="0"/>
                <a:cs typeface="Arial" pitchFamily="34" charset="0"/>
              </a:defRPr>
            </a:lvl3pPr>
            <a:lvl4pPr algn="l" rtl="0" eaLnBrk="0" fontAlgn="base" hangingPunct="0">
              <a:spcBef>
                <a:spcPct val="0"/>
              </a:spcBef>
              <a:spcAft>
                <a:spcPct val="0"/>
              </a:spcAft>
              <a:defRPr sz="3600">
                <a:solidFill>
                  <a:srgbClr val="70899B"/>
                </a:solidFill>
                <a:latin typeface="Arial" pitchFamily="34" charset="0"/>
                <a:cs typeface="Arial" pitchFamily="34" charset="0"/>
              </a:defRPr>
            </a:lvl4pPr>
            <a:lvl5pPr algn="l" rtl="0" eaLnBrk="0" fontAlgn="base" hangingPunct="0">
              <a:spcBef>
                <a:spcPct val="0"/>
              </a:spcBef>
              <a:spcAft>
                <a:spcPct val="0"/>
              </a:spcAft>
              <a:defRPr sz="3600">
                <a:solidFill>
                  <a:srgbClr val="70899B"/>
                </a:solidFill>
                <a:latin typeface="Arial" pitchFamily="34" charset="0"/>
                <a:cs typeface="Arial" pitchFamily="34" charset="0"/>
              </a:defRPr>
            </a:lvl5pPr>
            <a:lvl6pPr marL="457200" algn="l" rtl="0" fontAlgn="base">
              <a:spcBef>
                <a:spcPct val="0"/>
              </a:spcBef>
              <a:spcAft>
                <a:spcPct val="0"/>
              </a:spcAft>
              <a:defRPr sz="3600">
                <a:solidFill>
                  <a:srgbClr val="70899B"/>
                </a:solidFill>
                <a:latin typeface="Arial" pitchFamily="34" charset="0"/>
                <a:cs typeface="Arial" pitchFamily="34" charset="0"/>
              </a:defRPr>
            </a:lvl6pPr>
            <a:lvl7pPr marL="914400" algn="l" rtl="0" fontAlgn="base">
              <a:spcBef>
                <a:spcPct val="0"/>
              </a:spcBef>
              <a:spcAft>
                <a:spcPct val="0"/>
              </a:spcAft>
              <a:defRPr sz="3600">
                <a:solidFill>
                  <a:srgbClr val="70899B"/>
                </a:solidFill>
                <a:latin typeface="Arial" pitchFamily="34" charset="0"/>
                <a:cs typeface="Arial" pitchFamily="34" charset="0"/>
              </a:defRPr>
            </a:lvl7pPr>
            <a:lvl8pPr marL="1371600" algn="l" rtl="0" fontAlgn="base">
              <a:spcBef>
                <a:spcPct val="0"/>
              </a:spcBef>
              <a:spcAft>
                <a:spcPct val="0"/>
              </a:spcAft>
              <a:defRPr sz="3600">
                <a:solidFill>
                  <a:srgbClr val="70899B"/>
                </a:solidFill>
                <a:latin typeface="Arial" pitchFamily="34" charset="0"/>
                <a:cs typeface="Arial" pitchFamily="34" charset="0"/>
              </a:defRPr>
            </a:lvl8pPr>
            <a:lvl9pPr marL="1828800" algn="l" rtl="0" fontAlgn="base">
              <a:spcBef>
                <a:spcPct val="0"/>
              </a:spcBef>
              <a:spcAft>
                <a:spcPct val="0"/>
              </a:spcAft>
              <a:defRPr sz="3600">
                <a:solidFill>
                  <a:srgbClr val="70899B"/>
                </a:solidFill>
                <a:latin typeface="Arial" pitchFamily="34" charset="0"/>
                <a:cs typeface="Arial" pitchFamily="34" charset="0"/>
              </a:defRPr>
            </a:lvl9pPr>
          </a:lstStyle>
          <a:p>
            <a:pPr>
              <a:defRPr/>
            </a:pPr>
            <a:endParaRPr lang="fr-FR" altLang="en-US" kern="0" dirty="0">
              <a:latin typeface="Arial"/>
              <a:cs typeface="Arial"/>
            </a:endParaRPr>
          </a:p>
        </p:txBody>
      </p:sp>
      <p:pic>
        <p:nvPicPr>
          <p:cNvPr id="3" name="Picture 2"/>
          <p:cNvPicPr>
            <a:picLocks noChangeAspect="1"/>
          </p:cNvPicPr>
          <p:nvPr/>
        </p:nvPicPr>
        <p:blipFill>
          <a:blip r:embed="rId3"/>
          <a:stretch>
            <a:fillRect/>
          </a:stretch>
        </p:blipFill>
        <p:spPr>
          <a:xfrm>
            <a:off x="2495600" y="908721"/>
            <a:ext cx="7385410" cy="4322217"/>
          </a:xfrm>
          <a:prstGeom prst="rect">
            <a:avLst/>
          </a:prstGeom>
        </p:spPr>
      </p:pic>
    </p:spTree>
    <p:extLst>
      <p:ext uri="{BB962C8B-B14F-4D97-AF65-F5344CB8AC3E}">
        <p14:creationId xmlns:p14="http://schemas.microsoft.com/office/powerpoint/2010/main" val="1522030113"/>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hangingPunct="1">
              <a:spcBef>
                <a:spcPct val="0"/>
              </a:spcBef>
              <a:buNone/>
            </a:pPr>
            <a:r>
              <a:rPr lang="fr-CH" altLang="en-US" sz="1400" dirty="0">
                <a:solidFill>
                  <a:prstClr val="black"/>
                </a:solidFill>
              </a:rPr>
              <a:t> </a:t>
            </a:r>
            <a:endParaRPr lang="en-US" altLang="en-US" sz="1400" dirty="0">
              <a:solidFill>
                <a:prstClr val="black"/>
              </a:solidFill>
            </a:endParaRPr>
          </a:p>
        </p:txBody>
      </p:sp>
      <p:sp>
        <p:nvSpPr>
          <p:cNvPr id="6147" name="Rectangle 2"/>
          <p:cNvSpPr>
            <a:spLocks noGrp="1" noChangeArrowheads="1"/>
          </p:cNvSpPr>
          <p:nvPr>
            <p:ph type="title"/>
          </p:nvPr>
        </p:nvSpPr>
        <p:spPr>
          <a:xfrm>
            <a:off x="1524000" y="188643"/>
            <a:ext cx="9144000" cy="1152525"/>
          </a:xfrm>
        </p:spPr>
        <p:txBody>
          <a:bodyPr/>
          <a:lstStyle/>
          <a:p>
            <a:pPr algn="ctr"/>
            <a:r>
              <a:rPr lang="fr-FR" altLang="en-US" b="1" dirty="0">
                <a:solidFill>
                  <a:srgbClr val="0070C0"/>
                </a:solidFill>
                <a:effectLst>
                  <a:outerShdw blurRad="38100" dist="38100" dir="2700000" algn="tl">
                    <a:srgbClr val="000000">
                      <a:alpha val="43137"/>
                    </a:srgbClr>
                  </a:outerShdw>
                </a:effectLst>
              </a:rPr>
              <a:t>Services relatifs aux noms de domaine</a:t>
            </a:r>
            <a:endParaRPr lang="en-US" altLang="en-US" b="1" dirty="0" smtClean="0">
              <a:solidFill>
                <a:srgbClr val="0070C0"/>
              </a:solidFill>
              <a:effectLst>
                <a:outerShdw blurRad="38100" dist="38100" dir="2700000" algn="tl">
                  <a:srgbClr val="000000">
                    <a:alpha val="43137"/>
                  </a:srgbClr>
                </a:outerShdw>
              </a:effectLst>
            </a:endParaRPr>
          </a:p>
        </p:txBody>
      </p:sp>
      <p:sp>
        <p:nvSpPr>
          <p:cNvPr id="6148" name="Rectangle 3"/>
          <p:cNvSpPr>
            <a:spLocks noGrp="1" noChangeArrowheads="1"/>
          </p:cNvSpPr>
          <p:nvPr>
            <p:ph type="body" idx="1"/>
          </p:nvPr>
        </p:nvSpPr>
        <p:spPr>
          <a:xfrm>
            <a:off x="1841989" y="1196752"/>
            <a:ext cx="8428892" cy="4679950"/>
          </a:xfrm>
        </p:spPr>
        <p:txBody>
          <a:bodyPr/>
          <a:lstStyle/>
          <a:p>
            <a:pPr eaLnBrk="1" hangingPunct="1">
              <a:lnSpc>
                <a:spcPct val="90000"/>
              </a:lnSpc>
            </a:pPr>
            <a:endParaRPr lang="fr-CH" altLang="en-US" sz="2000" b="1" i="1" dirty="0"/>
          </a:p>
          <a:p>
            <a:pPr>
              <a:lnSpc>
                <a:spcPct val="90000"/>
              </a:lnSpc>
              <a:defRPr/>
            </a:pPr>
            <a:r>
              <a:rPr lang="fr-FR" altLang="en-US" sz="2000" dirty="0">
                <a:solidFill>
                  <a:prstClr val="black"/>
                </a:solidFill>
              </a:rPr>
              <a:t>Le Centre de l’OMPI offre également une procédure spécifique permettant aux propriétaires de marques de résoudre </a:t>
            </a:r>
            <a:r>
              <a:rPr lang="fr-FR" altLang="en-US" sz="2000" u="sng" dirty="0">
                <a:solidFill>
                  <a:prstClr val="black"/>
                </a:solidFill>
              </a:rPr>
              <a:t>les cas d’enregistrement et d’utilisation abusifs de noms de domaine </a:t>
            </a:r>
            <a:r>
              <a:rPr lang="fr-FR" altLang="en-US" sz="2000" dirty="0">
                <a:solidFill>
                  <a:prstClr val="black"/>
                </a:solidFill>
              </a:rPr>
              <a:t>(“</a:t>
            </a:r>
            <a:r>
              <a:rPr lang="fr-FR" altLang="en-US" sz="2000" dirty="0" err="1">
                <a:solidFill>
                  <a:prstClr val="black"/>
                </a:solidFill>
              </a:rPr>
              <a:t>cybersquattage</a:t>
            </a:r>
            <a:r>
              <a:rPr lang="fr-FR" altLang="en-US" sz="2000" dirty="0">
                <a:solidFill>
                  <a:prstClr val="black"/>
                </a:solidFill>
              </a:rPr>
              <a:t>”)</a:t>
            </a:r>
          </a:p>
          <a:p>
            <a:pPr marL="0" indent="0">
              <a:lnSpc>
                <a:spcPct val="90000"/>
              </a:lnSpc>
              <a:buNone/>
              <a:defRPr/>
            </a:pPr>
            <a:endParaRPr lang="fr-FR" altLang="en-US" sz="2000" dirty="0">
              <a:solidFill>
                <a:prstClr val="black"/>
              </a:solidFill>
            </a:endParaRPr>
          </a:p>
          <a:p>
            <a:pPr marL="0" indent="0">
              <a:lnSpc>
                <a:spcPct val="90000"/>
              </a:lnSpc>
              <a:buNone/>
              <a:defRPr/>
            </a:pPr>
            <a:endParaRPr lang="fr-FR" altLang="en-US" sz="2000" dirty="0">
              <a:solidFill>
                <a:prstClr val="black"/>
              </a:solidFill>
            </a:endParaRPr>
          </a:p>
          <a:p>
            <a:pPr marL="0" indent="0">
              <a:lnSpc>
                <a:spcPct val="90000"/>
              </a:lnSpc>
              <a:buNone/>
              <a:defRPr/>
            </a:pPr>
            <a:endParaRPr lang="fr-FR" altLang="en-US" sz="2000" dirty="0">
              <a:solidFill>
                <a:prstClr val="black"/>
              </a:solidFill>
            </a:endParaRPr>
          </a:p>
          <a:p>
            <a:pPr>
              <a:lnSpc>
                <a:spcPct val="90000"/>
              </a:lnSpc>
              <a:defRPr/>
            </a:pPr>
            <a:r>
              <a:rPr lang="fr-FR" altLang="en-US" sz="2000" dirty="0">
                <a:solidFill>
                  <a:prstClr val="black"/>
                </a:solidFill>
              </a:rPr>
              <a:t>Le Centre de l’OMPI est le </a:t>
            </a:r>
            <a:r>
              <a:rPr lang="fr-FR" altLang="en-US" sz="2000" u="sng" dirty="0">
                <a:solidFill>
                  <a:prstClr val="black"/>
                </a:solidFill>
              </a:rPr>
              <a:t>principal fournisseur </a:t>
            </a:r>
            <a:r>
              <a:rPr lang="fr-FR" altLang="en-US" sz="2000" dirty="0">
                <a:solidFill>
                  <a:prstClr val="black"/>
                </a:solidFill>
              </a:rPr>
              <a:t>de services en vertu des Principes directeurs régissant le règlement uniforme des litiges relatifs aux noms de domaine (Principes UDRP) initiés par l’OMPI</a:t>
            </a:r>
          </a:p>
        </p:txBody>
      </p:sp>
    </p:spTree>
    <p:extLst>
      <p:ext uri="{BB962C8B-B14F-4D97-AF65-F5344CB8AC3E}">
        <p14:creationId xmlns:p14="http://schemas.microsoft.com/office/powerpoint/2010/main" val="1479488320"/>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hangingPunct="1">
              <a:spcBef>
                <a:spcPct val="0"/>
              </a:spcBef>
              <a:buNone/>
            </a:pPr>
            <a:r>
              <a:rPr lang="fr-CH" altLang="en-US" sz="1400" dirty="0">
                <a:solidFill>
                  <a:prstClr val="black"/>
                </a:solidFill>
              </a:rPr>
              <a:t> </a:t>
            </a:r>
            <a:endParaRPr lang="en-US" altLang="en-US" sz="1400" dirty="0">
              <a:solidFill>
                <a:prstClr val="black"/>
              </a:solidFill>
            </a:endParaRPr>
          </a:p>
        </p:txBody>
      </p:sp>
      <p:sp>
        <p:nvSpPr>
          <p:cNvPr id="6147" name="Rectangle 2"/>
          <p:cNvSpPr>
            <a:spLocks noGrp="1" noChangeArrowheads="1"/>
          </p:cNvSpPr>
          <p:nvPr>
            <p:ph type="title"/>
          </p:nvPr>
        </p:nvSpPr>
        <p:spPr>
          <a:xfrm>
            <a:off x="1524000" y="188643"/>
            <a:ext cx="9144000" cy="1152525"/>
          </a:xfrm>
        </p:spPr>
        <p:txBody>
          <a:bodyPr/>
          <a:lstStyle/>
          <a:p>
            <a:pPr algn="ctr"/>
            <a:r>
              <a:rPr lang="fr-CH" altLang="en-US" b="1" dirty="0">
                <a:solidFill>
                  <a:srgbClr val="0070C0"/>
                </a:solidFill>
                <a:effectLst>
                  <a:outerShdw blurRad="38100" dist="38100" dir="2700000" algn="tl">
                    <a:srgbClr val="000000">
                      <a:alpha val="43137"/>
                    </a:srgbClr>
                  </a:outerShdw>
                </a:effectLst>
              </a:rPr>
              <a:t>Les Principes UDRP </a:t>
            </a:r>
          </a:p>
        </p:txBody>
      </p:sp>
      <p:sp>
        <p:nvSpPr>
          <p:cNvPr id="6148" name="Rectangle 3"/>
          <p:cNvSpPr>
            <a:spLocks noGrp="1" noChangeArrowheads="1"/>
          </p:cNvSpPr>
          <p:nvPr>
            <p:ph type="body" idx="1"/>
          </p:nvPr>
        </p:nvSpPr>
        <p:spPr>
          <a:xfrm>
            <a:off x="1841989" y="1196752"/>
            <a:ext cx="8428892" cy="4679950"/>
          </a:xfrm>
        </p:spPr>
        <p:txBody>
          <a:bodyPr/>
          <a:lstStyle/>
          <a:p>
            <a:pPr>
              <a:lnSpc>
                <a:spcPct val="80000"/>
              </a:lnSpc>
            </a:pPr>
            <a:r>
              <a:rPr lang="fr-CH" altLang="en-US" sz="2000" dirty="0">
                <a:solidFill>
                  <a:prstClr val="black"/>
                </a:solidFill>
              </a:rPr>
              <a:t>Fondements </a:t>
            </a:r>
            <a:r>
              <a:rPr lang="fr-CH" altLang="en-US" sz="2000" u="sng" dirty="0">
                <a:solidFill>
                  <a:prstClr val="black"/>
                </a:solidFill>
              </a:rPr>
              <a:t>contractuels</a:t>
            </a:r>
            <a:r>
              <a:rPr lang="fr-CH" altLang="en-US" sz="2000" dirty="0">
                <a:solidFill>
                  <a:prstClr val="black"/>
                </a:solidFill>
              </a:rPr>
              <a:t> applicables à tous les </a:t>
            </a:r>
            <a:r>
              <a:rPr lang="fr-CH" altLang="en-US" sz="2000" dirty="0" err="1">
                <a:solidFill>
                  <a:prstClr val="black"/>
                </a:solidFill>
              </a:rPr>
              <a:t>gTLDs</a:t>
            </a:r>
            <a:r>
              <a:rPr lang="fr-CH" altLang="en-US" sz="2000" dirty="0">
                <a:solidFill>
                  <a:prstClr val="black"/>
                </a:solidFill>
              </a:rPr>
              <a:t> (.</a:t>
            </a:r>
            <a:r>
              <a:rPr lang="fr-CH" altLang="en-US" sz="2000" dirty="0" err="1">
                <a:solidFill>
                  <a:prstClr val="black"/>
                </a:solidFill>
              </a:rPr>
              <a:t>com</a:t>
            </a:r>
            <a:r>
              <a:rPr lang="fr-CH" altLang="en-US" sz="2000" dirty="0">
                <a:solidFill>
                  <a:prstClr val="black"/>
                </a:solidFill>
              </a:rPr>
              <a:t>, .paris) </a:t>
            </a:r>
          </a:p>
          <a:p>
            <a:pPr>
              <a:lnSpc>
                <a:spcPct val="80000"/>
              </a:lnSpc>
            </a:pPr>
            <a:endParaRPr lang="fr-CH" altLang="en-US" sz="2000" dirty="0">
              <a:solidFill>
                <a:prstClr val="black"/>
              </a:solidFill>
            </a:endParaRPr>
          </a:p>
          <a:p>
            <a:pPr>
              <a:lnSpc>
                <a:spcPct val="80000"/>
              </a:lnSpc>
            </a:pPr>
            <a:r>
              <a:rPr lang="fr-CH" altLang="en-US" sz="2000" dirty="0">
                <a:solidFill>
                  <a:prstClr val="black"/>
                </a:solidFill>
              </a:rPr>
              <a:t>Procédure </a:t>
            </a:r>
            <a:r>
              <a:rPr lang="fr-CH" altLang="en-US" sz="2000" u="sng" dirty="0">
                <a:solidFill>
                  <a:prstClr val="black"/>
                </a:solidFill>
              </a:rPr>
              <a:t>administrative, globale et uniforme</a:t>
            </a:r>
          </a:p>
          <a:p>
            <a:pPr>
              <a:lnSpc>
                <a:spcPct val="80000"/>
              </a:lnSpc>
            </a:pPr>
            <a:endParaRPr lang="fr-CH" altLang="en-US" sz="2000" dirty="0">
              <a:solidFill>
                <a:prstClr val="black"/>
              </a:solidFill>
            </a:endParaRPr>
          </a:p>
          <a:p>
            <a:pPr>
              <a:lnSpc>
                <a:spcPct val="80000"/>
              </a:lnSpc>
            </a:pPr>
            <a:r>
              <a:rPr lang="fr-CH" altLang="en-US" sz="2000" dirty="0">
                <a:solidFill>
                  <a:prstClr val="black"/>
                </a:solidFill>
              </a:rPr>
              <a:t>Au bénéfice des </a:t>
            </a:r>
            <a:r>
              <a:rPr lang="fr-CH" altLang="en-US" sz="2000" u="sng" dirty="0">
                <a:solidFill>
                  <a:prstClr val="black"/>
                </a:solidFill>
              </a:rPr>
              <a:t>titulaires de marques</a:t>
            </a:r>
            <a:r>
              <a:rPr lang="fr-CH" altLang="en-US" sz="2000" dirty="0">
                <a:solidFill>
                  <a:prstClr val="black"/>
                </a:solidFill>
              </a:rPr>
              <a:t> uniquement</a:t>
            </a:r>
          </a:p>
          <a:p>
            <a:pPr>
              <a:lnSpc>
                <a:spcPct val="80000"/>
              </a:lnSpc>
            </a:pPr>
            <a:endParaRPr lang="fr-CH" altLang="en-US" sz="2000" u="sng" dirty="0">
              <a:solidFill>
                <a:prstClr val="black"/>
              </a:solidFill>
            </a:endParaRPr>
          </a:p>
          <a:p>
            <a:pPr>
              <a:lnSpc>
                <a:spcPct val="80000"/>
              </a:lnSpc>
            </a:pPr>
            <a:r>
              <a:rPr lang="fr-CH" altLang="en-US" sz="2000" u="sng" dirty="0">
                <a:solidFill>
                  <a:prstClr val="black"/>
                </a:solidFill>
              </a:rPr>
              <a:t>Frais modestes</a:t>
            </a:r>
            <a:r>
              <a:rPr lang="fr-CH" altLang="en-US" sz="2000" dirty="0">
                <a:solidFill>
                  <a:prstClr val="black"/>
                </a:solidFill>
              </a:rPr>
              <a:t> :  1.500 USD (pour 1-5 noms de domaine)</a:t>
            </a:r>
          </a:p>
          <a:p>
            <a:pPr marL="0" indent="0">
              <a:lnSpc>
                <a:spcPct val="80000"/>
              </a:lnSpc>
              <a:buNone/>
            </a:pPr>
            <a:endParaRPr lang="fr-CH" altLang="en-US" sz="2000" dirty="0">
              <a:solidFill>
                <a:prstClr val="black"/>
              </a:solidFill>
            </a:endParaRPr>
          </a:p>
          <a:p>
            <a:pPr>
              <a:lnSpc>
                <a:spcPct val="80000"/>
              </a:lnSpc>
            </a:pPr>
            <a:r>
              <a:rPr lang="fr-CH" altLang="en-US" sz="2000" u="sng" dirty="0">
                <a:solidFill>
                  <a:prstClr val="black"/>
                </a:solidFill>
              </a:rPr>
              <a:t>Procédure expéditive</a:t>
            </a:r>
            <a:r>
              <a:rPr lang="fr-CH" altLang="en-US" sz="2000" dirty="0">
                <a:solidFill>
                  <a:prstClr val="black"/>
                </a:solidFill>
              </a:rPr>
              <a:t> :  durée de 2 mois</a:t>
            </a:r>
          </a:p>
          <a:p>
            <a:pPr marL="0" indent="0">
              <a:lnSpc>
                <a:spcPct val="80000"/>
              </a:lnSpc>
              <a:buNone/>
            </a:pPr>
            <a:endParaRPr lang="fr-CH" altLang="en-US" sz="2000" dirty="0">
              <a:solidFill>
                <a:prstClr val="black"/>
              </a:solidFill>
            </a:endParaRPr>
          </a:p>
          <a:p>
            <a:pPr>
              <a:lnSpc>
                <a:spcPct val="80000"/>
              </a:lnSpc>
            </a:pPr>
            <a:r>
              <a:rPr lang="fr-CH" altLang="en-US" sz="2000" u="sng" dirty="0">
                <a:solidFill>
                  <a:prstClr val="black"/>
                </a:solidFill>
              </a:rPr>
              <a:t>Procédure électronique</a:t>
            </a:r>
            <a:r>
              <a:rPr lang="fr-CH" altLang="en-US" sz="2000" dirty="0">
                <a:solidFill>
                  <a:prstClr val="black"/>
                </a:solidFill>
              </a:rPr>
              <a:t> :  tous les écrits de procédure déposés via email</a:t>
            </a:r>
          </a:p>
        </p:txBody>
      </p:sp>
    </p:spTree>
    <p:extLst>
      <p:ext uri="{BB962C8B-B14F-4D97-AF65-F5344CB8AC3E}">
        <p14:creationId xmlns:p14="http://schemas.microsoft.com/office/powerpoint/2010/main" val="2767794697"/>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1"/>
          <p:cNvSpPr>
            <a:spLocks noGrp="1"/>
          </p:cNvSpPr>
          <p:nvPr>
            <p:ph type="sldNum" sz="quarter" idx="10"/>
          </p:nvPr>
        </p:nvSpPr>
        <p:spPr>
          <a:noFill/>
        </p:spPr>
        <p:txBody>
          <a:bodyPr/>
          <a:lstStyle>
            <a:lvl1pPr algn="l" eaLnBrk="0" hangingPunct="0">
              <a:spcBef>
                <a:spcPct val="20000"/>
              </a:spcBef>
              <a:buBlip>
                <a:blip r:embed="rId3"/>
              </a:buBlip>
              <a:defRPr sz="2400">
                <a:solidFill>
                  <a:schemeClr val="tx1"/>
                </a:solidFill>
                <a:latin typeface="Arial" charset="0"/>
                <a:cs typeface="Arial" charset="0"/>
              </a:defRPr>
            </a:lvl1pPr>
            <a:lvl2pPr marL="742950" indent="-285750" algn="l" eaLnBrk="0" hangingPunct="0">
              <a:spcBef>
                <a:spcPct val="20000"/>
              </a:spcBef>
              <a:buBlip>
                <a:blip r:embed="rId3"/>
              </a:buBlip>
              <a:defRPr sz="2400">
                <a:solidFill>
                  <a:schemeClr val="tx1"/>
                </a:solidFill>
                <a:latin typeface="Arial" charset="0"/>
                <a:cs typeface="Arial" charset="0"/>
              </a:defRPr>
            </a:lvl2pPr>
            <a:lvl3pPr marL="1143000" indent="-228600" algn="l" eaLnBrk="0" hangingPunct="0">
              <a:spcBef>
                <a:spcPct val="20000"/>
              </a:spcBef>
              <a:buBlip>
                <a:blip r:embed="rId3"/>
              </a:buBlip>
              <a:defRPr sz="2400">
                <a:solidFill>
                  <a:schemeClr val="tx1"/>
                </a:solidFill>
                <a:latin typeface="Arial" charset="0"/>
                <a:cs typeface="Arial" charset="0"/>
              </a:defRPr>
            </a:lvl3pPr>
            <a:lvl4pPr marL="1600200" indent="-228600" algn="l" eaLnBrk="0" hangingPunct="0">
              <a:spcBef>
                <a:spcPct val="20000"/>
              </a:spcBef>
              <a:buBlip>
                <a:blip r:embed="rId3"/>
              </a:buBlip>
              <a:defRPr sz="2400">
                <a:solidFill>
                  <a:schemeClr val="tx1"/>
                </a:solidFill>
                <a:latin typeface="Arial" charset="0"/>
                <a:cs typeface="Arial" charset="0"/>
              </a:defRPr>
            </a:lvl4pPr>
            <a:lvl5pPr marL="2057400" indent="-228600" algn="l"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r" eaLnBrk="1" hangingPunct="1">
              <a:spcBef>
                <a:spcPct val="0"/>
              </a:spcBef>
              <a:buNone/>
            </a:pPr>
            <a:r>
              <a:rPr lang="en-US" altLang="en-US" sz="1400" dirty="0">
                <a:solidFill>
                  <a:prstClr val="black"/>
                </a:solidFill>
              </a:rPr>
              <a:t> </a:t>
            </a:r>
          </a:p>
        </p:txBody>
      </p:sp>
      <p:sp>
        <p:nvSpPr>
          <p:cNvPr id="16387" name="Rectangle 2"/>
          <p:cNvSpPr>
            <a:spLocks noGrp="1" noChangeArrowheads="1"/>
          </p:cNvSpPr>
          <p:nvPr>
            <p:ph type="title" idx="4294967295"/>
          </p:nvPr>
        </p:nvSpPr>
        <p:spPr>
          <a:xfrm>
            <a:off x="1604825" y="188642"/>
            <a:ext cx="9144000" cy="720079"/>
          </a:xfrm>
        </p:spPr>
        <p:txBody>
          <a:bodyPr/>
          <a:lstStyle/>
          <a:p>
            <a:pPr algn="ctr" eaLnBrk="1" hangingPunct="1"/>
            <a:r>
              <a:rPr lang="en-US" altLang="en-US" b="1" dirty="0" smtClean="0">
                <a:solidFill>
                  <a:srgbClr val="0070C0"/>
                </a:solidFill>
                <a:effectLst>
                  <a:outerShdw blurRad="38100" dist="38100" dir="2700000" algn="tl">
                    <a:srgbClr val="000000">
                      <a:alpha val="43137"/>
                    </a:srgbClr>
                  </a:outerShdw>
                </a:effectLst>
              </a:rPr>
              <a:t>Les Principes UDRP </a:t>
            </a:r>
          </a:p>
        </p:txBody>
      </p:sp>
      <p:sp>
        <p:nvSpPr>
          <p:cNvPr id="14340" name="Rectangle 3"/>
          <p:cNvSpPr>
            <a:spLocks noGrp="1" noChangeArrowheads="1"/>
          </p:cNvSpPr>
          <p:nvPr>
            <p:ph type="body" idx="4294967295"/>
          </p:nvPr>
        </p:nvSpPr>
        <p:spPr>
          <a:xfrm>
            <a:off x="1709053" y="980728"/>
            <a:ext cx="8224265" cy="5400600"/>
          </a:xfrm>
        </p:spPr>
        <p:txBody>
          <a:bodyPr/>
          <a:lstStyle/>
          <a:p>
            <a:pPr eaLnBrk="1" hangingPunct="1">
              <a:lnSpc>
                <a:spcPct val="80000"/>
              </a:lnSpc>
            </a:pPr>
            <a:endParaRPr lang="fr-CH" altLang="en-US" sz="2200" dirty="0"/>
          </a:p>
          <a:p>
            <a:pPr eaLnBrk="1" hangingPunct="1">
              <a:lnSpc>
                <a:spcPct val="80000"/>
              </a:lnSpc>
            </a:pPr>
            <a:endParaRPr lang="fr-FR" altLang="en-US" sz="2200" u="sng" dirty="0"/>
          </a:p>
          <a:p>
            <a:pPr eaLnBrk="1" hangingPunct="1">
              <a:lnSpc>
                <a:spcPct val="80000"/>
              </a:lnSpc>
            </a:pPr>
            <a:r>
              <a:rPr lang="fr-FR" altLang="en-US" u="sng" dirty="0" smtClean="0"/>
              <a:t>Mesures de réparation limitées</a:t>
            </a:r>
            <a:r>
              <a:rPr lang="fr-FR" altLang="en-US" dirty="0" smtClean="0"/>
              <a:t> : transfert ou suppression des noms de domaine </a:t>
            </a:r>
          </a:p>
          <a:p>
            <a:pPr lvl="1" eaLnBrk="1" hangingPunct="1">
              <a:lnSpc>
                <a:spcPct val="80000"/>
              </a:lnSpc>
            </a:pPr>
            <a:r>
              <a:rPr lang="fr-FR" altLang="en-US" dirty="0" smtClean="0"/>
              <a:t>pas de dommages et intérêts, pas de remboursement des frais d’avocat</a:t>
            </a:r>
          </a:p>
          <a:p>
            <a:pPr eaLnBrk="1" hangingPunct="1">
              <a:lnSpc>
                <a:spcPct val="80000"/>
              </a:lnSpc>
            </a:pPr>
            <a:endParaRPr lang="fr-FR" altLang="en-US" dirty="0"/>
          </a:p>
          <a:p>
            <a:pPr eaLnBrk="1" hangingPunct="1">
              <a:lnSpc>
                <a:spcPct val="80000"/>
              </a:lnSpc>
            </a:pPr>
            <a:r>
              <a:rPr lang="fr-CH" altLang="en-US" u="sng" dirty="0" smtClean="0"/>
              <a:t>Transparent</a:t>
            </a:r>
            <a:r>
              <a:rPr lang="fr-CH" altLang="en-US" dirty="0" smtClean="0"/>
              <a:t> : les décisions UDRP sont disponibles sur le site du Centre de l’OMPI</a:t>
            </a:r>
            <a:endParaRPr lang="fr-FR" altLang="en-US" u="sng" dirty="0" smtClean="0"/>
          </a:p>
          <a:p>
            <a:pPr marL="0" indent="0">
              <a:lnSpc>
                <a:spcPct val="80000"/>
              </a:lnSpc>
              <a:buNone/>
            </a:pPr>
            <a:endParaRPr lang="fr-FR" altLang="en-US" dirty="0" smtClean="0"/>
          </a:p>
          <a:p>
            <a:pPr eaLnBrk="1" hangingPunct="1">
              <a:lnSpc>
                <a:spcPct val="80000"/>
              </a:lnSpc>
            </a:pPr>
            <a:r>
              <a:rPr lang="fr-FR" altLang="en-US" u="sng" dirty="0" smtClean="0"/>
              <a:t>Exécution directe</a:t>
            </a:r>
            <a:r>
              <a:rPr lang="fr-FR" altLang="en-US" dirty="0" smtClean="0"/>
              <a:t> des décisions UDRP par les unités d’enregistrement</a:t>
            </a:r>
          </a:p>
          <a:p>
            <a:pPr marL="0" indent="0">
              <a:lnSpc>
                <a:spcPct val="80000"/>
              </a:lnSpc>
              <a:buNone/>
            </a:pPr>
            <a:endParaRPr lang="fr-FR" altLang="en-US" dirty="0" smtClean="0"/>
          </a:p>
          <a:p>
            <a:pPr eaLnBrk="1" hangingPunct="1">
              <a:lnSpc>
                <a:spcPct val="80000"/>
              </a:lnSpc>
            </a:pPr>
            <a:r>
              <a:rPr lang="fr-FR" altLang="en-US" dirty="0" smtClean="0"/>
              <a:t>Recours aux tribunaux : </a:t>
            </a:r>
            <a:r>
              <a:rPr lang="fr-FR" altLang="en-US" dirty="0"/>
              <a:t>r</a:t>
            </a:r>
            <a:r>
              <a:rPr lang="fr-FR" altLang="en-US" dirty="0" smtClean="0"/>
              <a:t>este possible </a:t>
            </a:r>
          </a:p>
          <a:p>
            <a:pPr eaLnBrk="1" hangingPunct="1">
              <a:lnSpc>
                <a:spcPct val="80000"/>
              </a:lnSpc>
            </a:pPr>
            <a:endParaRPr lang="fr-FR" altLang="en-US" sz="2200" u="sng" dirty="0"/>
          </a:p>
          <a:p>
            <a:pPr marL="0" indent="0">
              <a:lnSpc>
                <a:spcPct val="80000"/>
              </a:lnSpc>
              <a:buNone/>
            </a:pPr>
            <a:endParaRPr lang="fr-FR" altLang="en-US" sz="2200" dirty="0"/>
          </a:p>
          <a:p>
            <a:pPr lvl="1" eaLnBrk="1" hangingPunct="1">
              <a:lnSpc>
                <a:spcPct val="80000"/>
              </a:lnSpc>
              <a:buFontTx/>
              <a:buNone/>
            </a:pPr>
            <a:endParaRPr lang="fr-CH" altLang="en-US" dirty="0" smtClean="0"/>
          </a:p>
          <a:p>
            <a:pPr eaLnBrk="1" hangingPunct="1">
              <a:lnSpc>
                <a:spcPct val="80000"/>
              </a:lnSpc>
              <a:buFontTx/>
              <a:buNone/>
            </a:pPr>
            <a:endParaRPr lang="fr-CH" altLang="en-US" dirty="0" smtClean="0"/>
          </a:p>
        </p:txBody>
      </p:sp>
    </p:spTree>
    <p:extLst>
      <p:ext uri="{BB962C8B-B14F-4D97-AF65-F5344CB8AC3E}">
        <p14:creationId xmlns:p14="http://schemas.microsoft.com/office/powerpoint/2010/main" val="34748582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28600"/>
            <a:ext cx="8229600" cy="808038"/>
          </a:xfrm>
        </p:spPr>
        <p:txBody>
          <a:bodyPr/>
          <a:lstStyle/>
          <a:p>
            <a:pPr algn="ctr"/>
            <a:r>
              <a:rPr lang="fr-FR" b="1" dirty="0">
                <a:solidFill>
                  <a:srgbClr val="0070C0"/>
                </a:solidFill>
                <a:effectLst>
                  <a:outerShdw blurRad="38100" dist="38100" dir="2700000" algn="tl">
                    <a:srgbClr val="000000">
                      <a:alpha val="43137"/>
                    </a:srgbClr>
                  </a:outerShdw>
                </a:effectLst>
              </a:rPr>
              <a:t>Grandes études économiques sur la propriété intellectuelle</a:t>
            </a:r>
            <a:endParaRPr lang="en-US" b="1" dirty="0">
              <a:solidFill>
                <a:srgbClr val="0070C0"/>
              </a:solidFill>
              <a:effectLst>
                <a:outerShdw blurRad="38100" dist="38100" dir="2700000" algn="tl">
                  <a:srgbClr val="000000">
                    <a:alpha val="43137"/>
                  </a:srgbClr>
                </a:outerShdw>
              </a:effectLst>
            </a:endParaRPr>
          </a:p>
        </p:txBody>
      </p:sp>
      <p:pic>
        <p:nvPicPr>
          <p:cNvPr id="5" name="Content Placeholder 4"/>
          <p:cNvPicPr>
            <a:picLocks noGrp="1" noChangeAspect="1"/>
          </p:cNvPicPr>
          <p:nvPr>
            <p:ph idx="1"/>
          </p:nvPr>
        </p:nvPicPr>
        <p:blipFill>
          <a:blip r:embed="rId2"/>
          <a:stretch>
            <a:fillRect/>
          </a:stretch>
        </p:blipFill>
        <p:spPr>
          <a:xfrm>
            <a:off x="5420937" y="1449547"/>
            <a:ext cx="3024794" cy="4277922"/>
          </a:xfrm>
          <a:prstGeom prst="rect">
            <a:avLst/>
          </a:prstGeom>
        </p:spPr>
      </p:pic>
      <p:sp>
        <p:nvSpPr>
          <p:cNvPr id="6" name="Rectangle 5"/>
          <p:cNvSpPr/>
          <p:nvPr/>
        </p:nvSpPr>
        <p:spPr>
          <a:xfrm>
            <a:off x="216132" y="1293798"/>
            <a:ext cx="4006734" cy="2031325"/>
          </a:xfrm>
          <a:prstGeom prst="rect">
            <a:avLst/>
          </a:prstGeom>
        </p:spPr>
        <p:txBody>
          <a:bodyPr wrap="square">
            <a:spAutoFit/>
          </a:bodyPr>
          <a:lstStyle/>
          <a:p>
            <a:r>
              <a:rPr lang="fr-FR" dirty="0" smtClean="0"/>
              <a:t>- Le </a:t>
            </a:r>
            <a:r>
              <a:rPr lang="fr-FR" dirty="0"/>
              <a:t>Rapport </a:t>
            </a:r>
            <a:r>
              <a:rPr lang="fr-FR" dirty="0" smtClean="0"/>
              <a:t>sur </a:t>
            </a:r>
            <a:r>
              <a:rPr lang="fr-FR" dirty="0"/>
              <a:t>la propriété intellectuelle dans le monde analyse le rôle déterminant que jouent les actifs immatériels comme la technologie, les dessins et modèles ou l’image de marque dans l’industrie manufacturière mondiale.</a:t>
            </a:r>
            <a:endParaRPr lang="en-US" dirty="0"/>
          </a:p>
        </p:txBody>
      </p:sp>
      <p:pic>
        <p:nvPicPr>
          <p:cNvPr id="7" name="Picture 6"/>
          <p:cNvPicPr>
            <a:picLocks noChangeAspect="1"/>
          </p:cNvPicPr>
          <p:nvPr/>
        </p:nvPicPr>
        <p:blipFill>
          <a:blip r:embed="rId3"/>
          <a:stretch>
            <a:fillRect/>
          </a:stretch>
        </p:blipFill>
        <p:spPr>
          <a:xfrm>
            <a:off x="8445731" y="1376674"/>
            <a:ext cx="3100647" cy="4350795"/>
          </a:xfrm>
          <a:prstGeom prst="rect">
            <a:avLst/>
          </a:prstGeom>
        </p:spPr>
      </p:pic>
      <p:sp>
        <p:nvSpPr>
          <p:cNvPr id="8" name="Rectangle 7"/>
          <p:cNvSpPr/>
          <p:nvPr/>
        </p:nvSpPr>
        <p:spPr>
          <a:xfrm>
            <a:off x="216132" y="3397997"/>
            <a:ext cx="5095701" cy="2893100"/>
          </a:xfrm>
          <a:prstGeom prst="rect">
            <a:avLst/>
          </a:prstGeom>
        </p:spPr>
        <p:txBody>
          <a:bodyPr wrap="square">
            <a:spAutoFit/>
          </a:bodyPr>
          <a:lstStyle/>
          <a:p>
            <a:endParaRPr lang="en-US" dirty="0" smtClean="0">
              <a:latin typeface="Arial" panose="020B0604020202020204" pitchFamily="34" charset="0"/>
              <a:ea typeface="Calibri" panose="020F0502020204030204" pitchFamily="34" charset="0"/>
            </a:endParaRPr>
          </a:p>
          <a:p>
            <a:r>
              <a:rPr lang="fr-FR" dirty="0" smtClean="0">
                <a:latin typeface="Arial" panose="020B0604020202020204" pitchFamily="34" charset="0"/>
                <a:ea typeface="Calibri" panose="020F0502020204030204" pitchFamily="34" charset="0"/>
              </a:rPr>
              <a:t>- Le rapport sur </a:t>
            </a:r>
            <a:r>
              <a:rPr lang="fr-FR" dirty="0">
                <a:latin typeface="Arial" panose="020B0604020202020204" pitchFamily="34" charset="0"/>
                <a:ea typeface="Calibri" panose="020F0502020204030204" pitchFamily="34" charset="0"/>
              </a:rPr>
              <a:t>les tendances technologiques vise à informer </a:t>
            </a:r>
            <a:r>
              <a:rPr lang="fr-FR" dirty="0" smtClean="0">
                <a:latin typeface="Arial" panose="020B0604020202020204" pitchFamily="34" charset="0"/>
                <a:ea typeface="Calibri" panose="020F0502020204030204" pitchFamily="34" charset="0"/>
              </a:rPr>
              <a:t>sur l’avenir </a:t>
            </a:r>
            <a:r>
              <a:rPr lang="fr-FR" dirty="0">
                <a:latin typeface="Arial" panose="020B0604020202020204" pitchFamily="34" charset="0"/>
                <a:ea typeface="Calibri" panose="020F0502020204030204" pitchFamily="34" charset="0"/>
              </a:rPr>
              <a:t>de l’intelligence </a:t>
            </a:r>
            <a:r>
              <a:rPr lang="fr-FR" dirty="0" smtClean="0">
                <a:latin typeface="Arial" panose="020B0604020202020204" pitchFamily="34" charset="0"/>
                <a:ea typeface="Calibri" panose="020F0502020204030204" pitchFamily="34" charset="0"/>
              </a:rPr>
              <a:t>artificielle. </a:t>
            </a:r>
            <a:r>
              <a:rPr lang="fr-FR" dirty="0">
                <a:latin typeface="Arial" panose="020B0604020202020204" pitchFamily="34" charset="0"/>
                <a:ea typeface="Calibri" panose="020F0502020204030204" pitchFamily="34" charset="0"/>
              </a:rPr>
              <a:t>L</a:t>
            </a:r>
            <a:r>
              <a:rPr lang="fr-FR" dirty="0" smtClean="0">
                <a:latin typeface="Arial" panose="020B0604020202020204" pitchFamily="34" charset="0"/>
                <a:ea typeface="Calibri" panose="020F0502020204030204" pitchFamily="34" charset="0"/>
              </a:rPr>
              <a:t>es </a:t>
            </a:r>
            <a:r>
              <a:rPr lang="fr-FR" dirty="0">
                <a:latin typeface="Arial" panose="020B0604020202020204" pitchFamily="34" charset="0"/>
                <a:ea typeface="Calibri" panose="020F0502020204030204" pitchFamily="34" charset="0"/>
              </a:rPr>
              <a:t>données recueillies dans les demandes de brevet et les publications </a:t>
            </a:r>
            <a:r>
              <a:rPr lang="fr-FR" dirty="0" smtClean="0">
                <a:latin typeface="Arial" panose="020B0604020202020204" pitchFamily="34" charset="0"/>
                <a:ea typeface="Calibri" panose="020F0502020204030204" pitchFamily="34" charset="0"/>
              </a:rPr>
              <a:t>scientifiques montrent les tendances sur ce sujet.</a:t>
            </a:r>
            <a:endParaRPr lang="fr-FR" dirty="0">
              <a:latin typeface="Arial" panose="020B0604020202020204" pitchFamily="34" charset="0"/>
              <a:ea typeface="Calibri" panose="020F0502020204030204" pitchFamily="34" charset="0"/>
            </a:endParaRPr>
          </a:p>
          <a:p>
            <a:endParaRPr lang="en-US" sz="2800" dirty="0">
              <a:latin typeface="Times New Roman" panose="02020603050405020304" pitchFamily="18" charset="0"/>
              <a:ea typeface="Calibri" panose="020F0502020204030204" pitchFamily="34" charset="0"/>
            </a:endParaRPr>
          </a:p>
          <a:p>
            <a:endParaRPr lang="en-US" sz="2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950220006"/>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1"/>
          <p:cNvSpPr>
            <a:spLocks noGrp="1"/>
          </p:cNvSpPr>
          <p:nvPr>
            <p:ph type="sldNum" sz="quarter" idx="10"/>
          </p:nvPr>
        </p:nvSpPr>
        <p:spPr>
          <a:noFill/>
        </p:spPr>
        <p:txBody>
          <a:bodyPr/>
          <a:lstStyle>
            <a:lvl1pPr algn="l" eaLnBrk="0" hangingPunct="0">
              <a:spcBef>
                <a:spcPct val="20000"/>
              </a:spcBef>
              <a:buBlip>
                <a:blip r:embed="rId3"/>
              </a:buBlip>
              <a:defRPr sz="2400">
                <a:solidFill>
                  <a:schemeClr val="tx1"/>
                </a:solidFill>
                <a:latin typeface="Arial" charset="0"/>
                <a:cs typeface="Arial" charset="0"/>
              </a:defRPr>
            </a:lvl1pPr>
            <a:lvl2pPr marL="742950" indent="-285750" algn="l" eaLnBrk="0" hangingPunct="0">
              <a:spcBef>
                <a:spcPct val="20000"/>
              </a:spcBef>
              <a:buBlip>
                <a:blip r:embed="rId3"/>
              </a:buBlip>
              <a:defRPr sz="2400">
                <a:solidFill>
                  <a:schemeClr val="tx1"/>
                </a:solidFill>
                <a:latin typeface="Arial" charset="0"/>
                <a:cs typeface="Arial" charset="0"/>
              </a:defRPr>
            </a:lvl2pPr>
            <a:lvl3pPr marL="1143000" indent="-228600" algn="l" eaLnBrk="0" hangingPunct="0">
              <a:spcBef>
                <a:spcPct val="20000"/>
              </a:spcBef>
              <a:buBlip>
                <a:blip r:embed="rId3"/>
              </a:buBlip>
              <a:defRPr sz="2400">
                <a:solidFill>
                  <a:schemeClr val="tx1"/>
                </a:solidFill>
                <a:latin typeface="Arial" charset="0"/>
                <a:cs typeface="Arial" charset="0"/>
              </a:defRPr>
            </a:lvl3pPr>
            <a:lvl4pPr marL="1600200" indent="-228600" algn="l" eaLnBrk="0" hangingPunct="0">
              <a:spcBef>
                <a:spcPct val="20000"/>
              </a:spcBef>
              <a:buBlip>
                <a:blip r:embed="rId3"/>
              </a:buBlip>
              <a:defRPr sz="2400">
                <a:solidFill>
                  <a:schemeClr val="tx1"/>
                </a:solidFill>
                <a:latin typeface="Arial" charset="0"/>
                <a:cs typeface="Arial" charset="0"/>
              </a:defRPr>
            </a:lvl4pPr>
            <a:lvl5pPr marL="2057400" indent="-228600" algn="l"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r" eaLnBrk="1" hangingPunct="1">
              <a:spcBef>
                <a:spcPct val="0"/>
              </a:spcBef>
              <a:buNone/>
            </a:pPr>
            <a:r>
              <a:rPr lang="en-US" altLang="en-US" sz="1400" dirty="0">
                <a:solidFill>
                  <a:prstClr val="black"/>
                </a:solidFill>
              </a:rPr>
              <a:t> </a:t>
            </a:r>
          </a:p>
        </p:txBody>
      </p:sp>
      <p:sp>
        <p:nvSpPr>
          <p:cNvPr id="16387" name="Rectangle 2"/>
          <p:cNvSpPr>
            <a:spLocks noGrp="1" noChangeArrowheads="1"/>
          </p:cNvSpPr>
          <p:nvPr>
            <p:ph type="title" idx="4294967295"/>
          </p:nvPr>
        </p:nvSpPr>
        <p:spPr>
          <a:xfrm>
            <a:off x="1604825" y="188642"/>
            <a:ext cx="9144000" cy="720079"/>
          </a:xfrm>
        </p:spPr>
        <p:txBody>
          <a:bodyPr/>
          <a:lstStyle/>
          <a:p>
            <a:pPr algn="ctr" eaLnBrk="1" hangingPunct="1"/>
            <a:r>
              <a:rPr lang="en-US" altLang="en-US" b="1" dirty="0" smtClean="0">
                <a:solidFill>
                  <a:srgbClr val="0070C0"/>
                </a:solidFill>
                <a:effectLst>
                  <a:outerShdw blurRad="38100" dist="38100" dir="2700000" algn="tl">
                    <a:srgbClr val="000000">
                      <a:alpha val="43137"/>
                    </a:srgbClr>
                  </a:outerShdw>
                </a:effectLst>
              </a:rPr>
              <a:t>Les Principes UDRP </a:t>
            </a:r>
          </a:p>
        </p:txBody>
      </p:sp>
      <p:sp>
        <p:nvSpPr>
          <p:cNvPr id="14340" name="Rectangle 3"/>
          <p:cNvSpPr>
            <a:spLocks noGrp="1" noChangeArrowheads="1"/>
          </p:cNvSpPr>
          <p:nvPr>
            <p:ph type="body" idx="4294967295"/>
          </p:nvPr>
        </p:nvSpPr>
        <p:spPr>
          <a:xfrm>
            <a:off x="1709053" y="980728"/>
            <a:ext cx="8224265" cy="5400600"/>
          </a:xfrm>
        </p:spPr>
        <p:txBody>
          <a:bodyPr/>
          <a:lstStyle/>
          <a:p>
            <a:pPr eaLnBrk="1" hangingPunct="1">
              <a:lnSpc>
                <a:spcPct val="80000"/>
              </a:lnSpc>
            </a:pPr>
            <a:endParaRPr lang="fr-CH" altLang="en-US" sz="2200" dirty="0"/>
          </a:p>
          <a:p>
            <a:pPr eaLnBrk="1" hangingPunct="1">
              <a:lnSpc>
                <a:spcPct val="80000"/>
              </a:lnSpc>
            </a:pPr>
            <a:endParaRPr lang="fr-FR" altLang="en-US" sz="2200" u="sng" dirty="0">
              <a:solidFill>
                <a:srgbClr val="FF0000"/>
              </a:solidFill>
            </a:endParaRPr>
          </a:p>
          <a:p>
            <a:pPr marL="0" indent="0" eaLnBrk="1" hangingPunct="1">
              <a:lnSpc>
                <a:spcPct val="80000"/>
              </a:lnSpc>
              <a:buNone/>
            </a:pPr>
            <a:r>
              <a:rPr lang="fr-FR" altLang="en-US" dirty="0" smtClean="0"/>
              <a:t>Les conditions pour déposer une plainte:</a:t>
            </a:r>
          </a:p>
          <a:p>
            <a:pPr marL="0" indent="0">
              <a:lnSpc>
                <a:spcPct val="80000"/>
              </a:lnSpc>
              <a:buNone/>
            </a:pPr>
            <a:endParaRPr lang="fr-FR" altLang="en-US" dirty="0" smtClean="0"/>
          </a:p>
          <a:p>
            <a:pPr>
              <a:lnSpc>
                <a:spcPct val="80000"/>
              </a:lnSpc>
            </a:pPr>
            <a:r>
              <a:rPr lang="fr-FR" altLang="en-US" dirty="0"/>
              <a:t>(i) Le nom de domaine </a:t>
            </a:r>
            <a:r>
              <a:rPr lang="fr-FR" altLang="en-US" i="1" dirty="0"/>
              <a:t>doit être identique</a:t>
            </a:r>
            <a:r>
              <a:rPr lang="fr-FR" altLang="en-US" dirty="0"/>
              <a:t>, ou semblable au point de prêter à confusion, à une marque sur laquelle le requérant a des droits; ET</a:t>
            </a:r>
          </a:p>
          <a:p>
            <a:pPr marL="0" indent="0">
              <a:lnSpc>
                <a:spcPct val="80000"/>
              </a:lnSpc>
              <a:buNone/>
            </a:pPr>
            <a:endParaRPr lang="fr-FR" altLang="en-US" dirty="0"/>
          </a:p>
          <a:p>
            <a:pPr>
              <a:lnSpc>
                <a:spcPct val="80000"/>
              </a:lnSpc>
            </a:pPr>
            <a:r>
              <a:rPr lang="fr-FR" altLang="en-US" dirty="0"/>
              <a:t>(ii) Le titulaire du nom de domaine ne doit avoir aucun droit, ni </a:t>
            </a:r>
            <a:r>
              <a:rPr lang="fr-FR" altLang="en-US" i="1" dirty="0"/>
              <a:t>intérêt légitime </a:t>
            </a:r>
            <a:r>
              <a:rPr lang="fr-FR" altLang="en-US" dirty="0"/>
              <a:t>sur le nom de domaine; ET</a:t>
            </a:r>
          </a:p>
          <a:p>
            <a:pPr>
              <a:lnSpc>
                <a:spcPct val="80000"/>
              </a:lnSpc>
            </a:pPr>
            <a:endParaRPr lang="fr-FR" altLang="en-US" dirty="0"/>
          </a:p>
          <a:p>
            <a:pPr>
              <a:lnSpc>
                <a:spcPct val="80000"/>
              </a:lnSpc>
            </a:pPr>
            <a:r>
              <a:rPr lang="fr-FR" altLang="en-US" dirty="0" smtClean="0"/>
              <a:t>(</a:t>
            </a:r>
            <a:r>
              <a:rPr lang="fr-FR" altLang="en-US" dirty="0"/>
              <a:t>iii) Le nom de domaine doit avoir été enregistré et être utilisé de </a:t>
            </a:r>
            <a:r>
              <a:rPr lang="fr-FR" altLang="en-US" i="1" dirty="0"/>
              <a:t>mauvaise foi</a:t>
            </a:r>
            <a:r>
              <a:rPr lang="fr-FR" altLang="en-US" dirty="0"/>
              <a:t>. </a:t>
            </a:r>
          </a:p>
          <a:p>
            <a:pPr eaLnBrk="1" hangingPunct="1">
              <a:lnSpc>
                <a:spcPct val="80000"/>
              </a:lnSpc>
            </a:pPr>
            <a:endParaRPr lang="fr-FR" altLang="en-US" dirty="0" smtClean="0"/>
          </a:p>
          <a:p>
            <a:pPr eaLnBrk="1" hangingPunct="1">
              <a:lnSpc>
                <a:spcPct val="80000"/>
              </a:lnSpc>
            </a:pPr>
            <a:endParaRPr lang="fr-FR" altLang="en-US" sz="2200" u="sng" dirty="0"/>
          </a:p>
          <a:p>
            <a:pPr marL="0" indent="0">
              <a:lnSpc>
                <a:spcPct val="80000"/>
              </a:lnSpc>
              <a:buNone/>
            </a:pPr>
            <a:endParaRPr lang="fr-FR" altLang="en-US" sz="2200" dirty="0"/>
          </a:p>
          <a:p>
            <a:pPr lvl="1" eaLnBrk="1" hangingPunct="1">
              <a:lnSpc>
                <a:spcPct val="80000"/>
              </a:lnSpc>
              <a:buFontTx/>
              <a:buNone/>
            </a:pPr>
            <a:endParaRPr lang="fr-CH" altLang="en-US" dirty="0" smtClean="0"/>
          </a:p>
          <a:p>
            <a:pPr eaLnBrk="1" hangingPunct="1">
              <a:lnSpc>
                <a:spcPct val="80000"/>
              </a:lnSpc>
              <a:buFontTx/>
              <a:buNone/>
            </a:pPr>
            <a:endParaRPr lang="fr-CH" altLang="en-US" dirty="0" smtClean="0"/>
          </a:p>
        </p:txBody>
      </p:sp>
    </p:spTree>
    <p:extLst>
      <p:ext uri="{BB962C8B-B14F-4D97-AF65-F5344CB8AC3E}">
        <p14:creationId xmlns:p14="http://schemas.microsoft.com/office/powerpoint/2010/main" val="2533690054"/>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a:xfrm>
            <a:off x="1524000" y="228600"/>
            <a:ext cx="9144000" cy="692696"/>
          </a:xfrm>
        </p:spPr>
        <p:txBody>
          <a:bodyPr/>
          <a:lstStyle/>
          <a:p>
            <a:pPr algn="ctr"/>
            <a:r>
              <a:rPr lang="fr-CH" altLang="en-US" b="1" dirty="0" smtClean="0">
                <a:solidFill>
                  <a:srgbClr val="0070C0"/>
                </a:solidFill>
                <a:effectLst>
                  <a:outerShdw blurRad="38100" dist="38100" dir="2700000" algn="tl">
                    <a:srgbClr val="000000">
                      <a:alpha val="43137"/>
                    </a:srgbClr>
                  </a:outerShdw>
                </a:effectLst>
              </a:rPr>
              <a:t>Litiges relatifs aux noms de domaine </a:t>
            </a:r>
            <a:br>
              <a:rPr lang="fr-CH" altLang="en-US" b="1" dirty="0" smtClean="0">
                <a:solidFill>
                  <a:srgbClr val="0070C0"/>
                </a:solidFill>
                <a:effectLst>
                  <a:outerShdw blurRad="38100" dist="38100" dir="2700000" algn="tl">
                    <a:srgbClr val="000000">
                      <a:alpha val="43137"/>
                    </a:srgbClr>
                  </a:outerShdw>
                </a:effectLst>
              </a:rPr>
            </a:br>
            <a:r>
              <a:rPr lang="fr-CH" altLang="en-US" b="1" dirty="0" smtClean="0">
                <a:solidFill>
                  <a:srgbClr val="0070C0"/>
                </a:solidFill>
                <a:effectLst>
                  <a:outerShdw blurRad="38100" dist="38100" dir="2700000" algn="tl">
                    <a:srgbClr val="000000">
                      <a:alpha val="43137"/>
                    </a:srgbClr>
                  </a:outerShdw>
                </a:effectLst>
              </a:rPr>
              <a:t>à l’OMPI</a:t>
            </a:r>
            <a:endParaRPr lang="de-CH" b="1" dirty="0">
              <a:solidFill>
                <a:srgbClr val="0070C0"/>
              </a:solidFill>
              <a:effectLst>
                <a:outerShdw blurRad="38100" dist="38100" dir="2700000" algn="tl">
                  <a:srgbClr val="000000">
                    <a:alpha val="43137"/>
                  </a:srgbClr>
                </a:outerShdw>
              </a:effectLst>
            </a:endParaRPr>
          </a:p>
        </p:txBody>
      </p:sp>
      <p:sp>
        <p:nvSpPr>
          <p:cNvPr id="8" name="Espace réservé du contenu 7"/>
          <p:cNvSpPr>
            <a:spLocks noGrp="1"/>
          </p:cNvSpPr>
          <p:nvPr>
            <p:ph idx="1"/>
          </p:nvPr>
        </p:nvSpPr>
        <p:spPr>
          <a:xfrm>
            <a:off x="1712422" y="1296786"/>
            <a:ext cx="8495476" cy="4752528"/>
          </a:xfrm>
        </p:spPr>
        <p:txBody>
          <a:bodyPr/>
          <a:lstStyle/>
          <a:p>
            <a:pPr>
              <a:spcBef>
                <a:spcPts val="1800"/>
              </a:spcBef>
            </a:pPr>
            <a:r>
              <a:rPr lang="fr-CH" dirty="0"/>
              <a:t>Depuis 1999, le Centre de l’OMPI a administré </a:t>
            </a:r>
            <a:r>
              <a:rPr lang="fr-FR" dirty="0" smtClean="0"/>
              <a:t>plus de 42.000 </a:t>
            </a:r>
            <a:r>
              <a:rPr lang="fr-FR" dirty="0"/>
              <a:t>plaintes </a:t>
            </a:r>
            <a:r>
              <a:rPr lang="fr-FR" dirty="0" smtClean="0"/>
              <a:t>auprès </a:t>
            </a:r>
            <a:r>
              <a:rPr lang="fr-FR" dirty="0"/>
              <a:t>de l’OMPI, concernant plus de </a:t>
            </a:r>
            <a:r>
              <a:rPr lang="fr-FR" dirty="0" smtClean="0"/>
              <a:t>    78. </a:t>
            </a:r>
            <a:r>
              <a:rPr lang="fr-FR" dirty="0"/>
              <a:t>000 noms de domaine </a:t>
            </a:r>
            <a:endParaRPr lang="fr-FR" dirty="0" smtClean="0"/>
          </a:p>
          <a:p>
            <a:pPr>
              <a:spcBef>
                <a:spcPts val="1800"/>
              </a:spcBef>
            </a:pPr>
            <a:r>
              <a:rPr lang="fr-CH" dirty="0" smtClean="0"/>
              <a:t>2018 : </a:t>
            </a:r>
            <a:r>
              <a:rPr lang="fr-CH" dirty="0"/>
              <a:t>Année record (</a:t>
            </a:r>
            <a:r>
              <a:rPr lang="fr-CH" dirty="0" smtClean="0"/>
              <a:t>3,447 </a:t>
            </a:r>
            <a:r>
              <a:rPr lang="fr-CH" dirty="0"/>
              <a:t>litiges</a:t>
            </a:r>
            <a:r>
              <a:rPr lang="fr-CH" dirty="0" smtClean="0"/>
              <a:t>)</a:t>
            </a:r>
            <a:endParaRPr lang="fr-CH" dirty="0"/>
          </a:p>
          <a:p>
            <a:pPr>
              <a:spcBef>
                <a:spcPts val="1800"/>
              </a:spcBef>
            </a:pPr>
            <a:r>
              <a:rPr lang="fr-FR" dirty="0"/>
              <a:t>En </a:t>
            </a:r>
            <a:r>
              <a:rPr lang="fr-FR" dirty="0" smtClean="0"/>
              <a:t>2018, </a:t>
            </a:r>
            <a:r>
              <a:rPr lang="fr-FR" dirty="0"/>
              <a:t>le Centre de l’OMPI a nommé </a:t>
            </a:r>
            <a:r>
              <a:rPr lang="fr-FR" dirty="0" smtClean="0"/>
              <a:t>318 </a:t>
            </a:r>
            <a:r>
              <a:rPr lang="fr-FR" dirty="0"/>
              <a:t>experts venant de </a:t>
            </a:r>
            <a:r>
              <a:rPr lang="fr-FR" dirty="0" smtClean="0"/>
              <a:t>54 </a:t>
            </a:r>
            <a:r>
              <a:rPr lang="fr-FR" dirty="0"/>
              <a:t>pays et a administré les procédures dans </a:t>
            </a:r>
            <a:r>
              <a:rPr lang="fr-FR" dirty="0" smtClean="0"/>
              <a:t>19 </a:t>
            </a:r>
            <a:r>
              <a:rPr lang="fr-FR" dirty="0"/>
              <a:t>langues différentes</a:t>
            </a:r>
            <a:r>
              <a:rPr lang="fr-FR" dirty="0" smtClean="0"/>
              <a:t>. </a:t>
            </a:r>
          </a:p>
          <a:p>
            <a:pPr>
              <a:spcBef>
                <a:spcPts val="1800"/>
              </a:spcBef>
            </a:pPr>
            <a:r>
              <a:rPr lang="fr-CH" dirty="0" smtClean="0"/>
              <a:t>+</a:t>
            </a:r>
            <a:r>
              <a:rPr lang="fr-FR" dirty="0"/>
              <a:t>20% des litiges sont réglés à </a:t>
            </a:r>
            <a:r>
              <a:rPr lang="fr-FR" dirty="0" smtClean="0"/>
              <a:t>l’amiable</a:t>
            </a:r>
            <a:endParaRPr lang="fr-FR" dirty="0"/>
          </a:p>
          <a:p>
            <a:pPr>
              <a:spcBef>
                <a:spcPts val="1800"/>
              </a:spcBef>
            </a:pPr>
            <a:r>
              <a:rPr lang="fr-FR" dirty="0"/>
              <a:t>+85% des décisions sont des </a:t>
            </a:r>
            <a:r>
              <a:rPr lang="fr-FR" dirty="0" smtClean="0"/>
              <a:t>transferts</a:t>
            </a:r>
            <a:endParaRPr lang="fr-CH" dirty="0"/>
          </a:p>
          <a:p>
            <a:pPr>
              <a:spcBef>
                <a:spcPts val="1800"/>
              </a:spcBef>
            </a:pPr>
            <a:r>
              <a:rPr lang="fr-CH" dirty="0" smtClean="0"/>
              <a:t>75 </a:t>
            </a:r>
            <a:r>
              <a:rPr lang="fr-CH" dirty="0" err="1"/>
              <a:t>ccTLDs</a:t>
            </a:r>
            <a:r>
              <a:rPr lang="fr-CH" dirty="0"/>
              <a:t> désignent les services de résolution des litiges de </a:t>
            </a:r>
            <a:r>
              <a:rPr lang="fr-CH" dirty="0" smtClean="0"/>
              <a:t>l’OMPI</a:t>
            </a:r>
            <a:endParaRPr lang="fr-CH" dirty="0"/>
          </a:p>
        </p:txBody>
      </p:sp>
      <p:sp>
        <p:nvSpPr>
          <p:cNvPr id="2" name="Espace réservé du numéro de diapositive 1"/>
          <p:cNvSpPr>
            <a:spLocks noGrp="1"/>
          </p:cNvSpPr>
          <p:nvPr>
            <p:ph type="sldNum" sz="quarter" idx="10"/>
          </p:nvPr>
        </p:nvSpPr>
        <p:spPr/>
        <p:txBody>
          <a:bodyPr/>
          <a:lstStyle/>
          <a:p>
            <a:pPr>
              <a:defRPr/>
            </a:pPr>
            <a:r>
              <a:rPr lang="en-US" dirty="0">
                <a:solidFill>
                  <a:prstClr val="black"/>
                </a:solidFill>
                <a:latin typeface="Arial"/>
                <a:cs typeface="Arial"/>
              </a:rPr>
              <a:t> </a:t>
            </a:r>
          </a:p>
        </p:txBody>
      </p:sp>
    </p:spTree>
    <p:extLst>
      <p:ext uri="{BB962C8B-B14F-4D97-AF65-F5344CB8AC3E}">
        <p14:creationId xmlns:p14="http://schemas.microsoft.com/office/powerpoint/2010/main" val="585109268"/>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5022"/>
            <a:ext cx="9144000" cy="1143000"/>
          </a:xfrm>
        </p:spPr>
        <p:txBody>
          <a:bodyPr/>
          <a:lstStyle/>
          <a:p>
            <a:pPr algn="ctr"/>
            <a:r>
              <a:rPr lang="fr-FR" b="1" dirty="0">
                <a:solidFill>
                  <a:srgbClr val="0070C0"/>
                </a:solidFill>
                <a:effectLst>
                  <a:outerShdw blurRad="38100" dist="38100" dir="2700000" algn="tl">
                    <a:srgbClr val="000000">
                      <a:alpha val="43137"/>
                    </a:srgbClr>
                  </a:outerShdw>
                </a:effectLst>
              </a:rPr>
              <a:t>Procédure de règlement des </a:t>
            </a:r>
            <a:r>
              <a:rPr lang="fr-FR" b="1" dirty="0" smtClean="0">
                <a:solidFill>
                  <a:srgbClr val="0070C0"/>
                </a:solidFill>
                <a:effectLst>
                  <a:outerShdw blurRad="38100" dist="38100" dir="2700000" algn="tl">
                    <a:srgbClr val="000000">
                      <a:alpha val="43137"/>
                    </a:srgbClr>
                  </a:outerShdw>
                </a:effectLst>
              </a:rPr>
              <a:t>litiges</a:t>
            </a:r>
            <a:br>
              <a:rPr lang="fr-FR" b="1" dirty="0" smtClean="0">
                <a:solidFill>
                  <a:srgbClr val="0070C0"/>
                </a:solidFill>
                <a:effectLst>
                  <a:outerShdw blurRad="38100" dist="38100" dir="2700000" algn="tl">
                    <a:srgbClr val="000000">
                      <a:alpha val="43137"/>
                    </a:srgbClr>
                  </a:outerShdw>
                </a:effectLst>
              </a:rPr>
            </a:br>
            <a:r>
              <a:rPr lang="fr-FR" b="1" dirty="0" smtClean="0">
                <a:solidFill>
                  <a:srgbClr val="0070C0"/>
                </a:solidFill>
                <a:effectLst>
                  <a:outerShdw blurRad="38100" dist="38100" dir="2700000" algn="tl">
                    <a:srgbClr val="000000">
                      <a:alpha val="43137"/>
                    </a:srgbClr>
                  </a:outerShdw>
                </a:effectLst>
              </a:rPr>
              <a:t> </a:t>
            </a:r>
            <a:r>
              <a:rPr lang="fr-FR" b="1" dirty="0">
                <a:solidFill>
                  <a:srgbClr val="0070C0"/>
                </a:solidFill>
                <a:effectLst>
                  <a:outerShdw blurRad="38100" dist="38100" dir="2700000" algn="tl">
                    <a:srgbClr val="000000">
                      <a:alpha val="43137"/>
                    </a:srgbClr>
                  </a:outerShdw>
                </a:effectLst>
              </a:rPr>
              <a:t>pour le .FR</a:t>
            </a:r>
            <a:endParaRPr lang="en-US" b="1" dirty="0">
              <a:solidFill>
                <a:srgbClr val="0070C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775520" y="1268764"/>
            <a:ext cx="8435280" cy="4641379"/>
          </a:xfrm>
        </p:spPr>
        <p:txBody>
          <a:bodyPr/>
          <a:lstStyle/>
          <a:p>
            <a:pPr>
              <a:spcBef>
                <a:spcPts val="600"/>
              </a:spcBef>
            </a:pPr>
            <a:r>
              <a:rPr lang="fr-FR" dirty="0" smtClean="0"/>
              <a:t>Depuis </a:t>
            </a:r>
            <a:r>
              <a:rPr lang="fr-FR" dirty="0"/>
              <a:t>juillet </a:t>
            </a:r>
            <a:r>
              <a:rPr lang="fr-FR" dirty="0" smtClean="0"/>
              <a:t>2016, le Centre de l’OMPI administre des litiges selon le Règlement  PARL </a:t>
            </a:r>
            <a:r>
              <a:rPr lang="fr-FR" dirty="0"/>
              <a:t>EXPERT </a:t>
            </a:r>
            <a:r>
              <a:rPr lang="fr-FR" dirty="0" smtClean="0"/>
              <a:t>en collaboration avec l’AFNIC (Registre du .FR)</a:t>
            </a:r>
          </a:p>
          <a:p>
            <a:pPr>
              <a:spcBef>
                <a:spcPts val="600"/>
              </a:spcBef>
            </a:pPr>
            <a:r>
              <a:rPr lang="fr-FR" dirty="0" smtClean="0"/>
              <a:t>Le Requérant doit justifier </a:t>
            </a:r>
            <a:r>
              <a:rPr lang="fr-FR" dirty="0"/>
              <a:t>d’un intérêt à agir et </a:t>
            </a:r>
            <a:r>
              <a:rPr lang="fr-FR" dirty="0" smtClean="0"/>
              <a:t>démontrer que le </a:t>
            </a:r>
            <a:r>
              <a:rPr lang="fr-FR" dirty="0"/>
              <a:t>nom de domaine entre dans l’un des cas prévus à l’article L.45-2 du code des postes et des communications électroniques</a:t>
            </a:r>
            <a:endParaRPr lang="fr-FR" dirty="0" smtClean="0"/>
          </a:p>
          <a:p>
            <a:pPr>
              <a:spcBef>
                <a:spcPts val="600"/>
              </a:spcBef>
            </a:pPr>
            <a:r>
              <a:rPr lang="fr-FR" dirty="0" smtClean="0"/>
              <a:t>Procédure administrative de </a:t>
            </a:r>
            <a:r>
              <a:rPr lang="fr-FR" dirty="0"/>
              <a:t>2 mois </a:t>
            </a:r>
            <a:endParaRPr lang="fr-FR" dirty="0" smtClean="0"/>
          </a:p>
          <a:p>
            <a:pPr>
              <a:spcBef>
                <a:spcPts val="600"/>
              </a:spcBef>
            </a:pPr>
            <a:r>
              <a:rPr lang="fr-FR" dirty="0" smtClean="0"/>
              <a:t>Les </a:t>
            </a:r>
            <a:r>
              <a:rPr lang="fr-FR" dirty="0"/>
              <a:t>décisions sont rendues par des experts sélectionnés par </a:t>
            </a:r>
            <a:r>
              <a:rPr lang="fr-FR" dirty="0" smtClean="0"/>
              <a:t>l’OMPI</a:t>
            </a:r>
          </a:p>
          <a:p>
            <a:pPr>
              <a:spcBef>
                <a:spcPts val="600"/>
              </a:spcBef>
            </a:pPr>
            <a:r>
              <a:rPr lang="fr-FR" dirty="0" smtClean="0"/>
              <a:t>Les décisions </a:t>
            </a:r>
            <a:r>
              <a:rPr lang="fr-FR" dirty="0"/>
              <a:t>finales sont toujours prises par l’AFNIC et sont susceptibles de recours devant le juge judiciaire </a:t>
            </a:r>
          </a:p>
        </p:txBody>
      </p:sp>
      <p:sp>
        <p:nvSpPr>
          <p:cNvPr id="4" name="Slide Number Placeholder 3"/>
          <p:cNvSpPr>
            <a:spLocks noGrp="1"/>
          </p:cNvSpPr>
          <p:nvPr>
            <p:ph type="sldNum" sz="quarter" idx="10"/>
          </p:nvPr>
        </p:nvSpPr>
        <p:spPr/>
        <p:txBody>
          <a:bodyPr/>
          <a:lstStyle/>
          <a:p>
            <a:pPr>
              <a:defRPr/>
            </a:pPr>
            <a:endParaRPr lang="en-US" altLang="en-US" dirty="0">
              <a:solidFill>
                <a:prstClr val="black"/>
              </a:solidFill>
              <a:latin typeface="Arial"/>
              <a:cs typeface="Arial"/>
            </a:endParaRPr>
          </a:p>
          <a:p>
            <a:pPr>
              <a:defRPr/>
            </a:pPr>
            <a:r>
              <a:rPr lang="en-US" altLang="en-US" dirty="0">
                <a:solidFill>
                  <a:prstClr val="black"/>
                </a:solidFill>
                <a:latin typeface="Arial"/>
                <a:cs typeface="Arial"/>
              </a:rPr>
              <a:t> </a:t>
            </a:r>
          </a:p>
        </p:txBody>
      </p:sp>
    </p:spTree>
    <p:extLst>
      <p:ext uri="{BB962C8B-B14F-4D97-AF65-F5344CB8AC3E}">
        <p14:creationId xmlns:p14="http://schemas.microsoft.com/office/powerpoint/2010/main" val="3837053259"/>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906466" y="0"/>
            <a:ext cx="8229600" cy="941388"/>
          </a:xfrm>
        </p:spPr>
        <p:txBody>
          <a:bodyPr/>
          <a:lstStyle/>
          <a:p>
            <a:r>
              <a:rPr lang="fr-CH" altLang="en-US" b="1" dirty="0" smtClean="0">
                <a:solidFill>
                  <a:srgbClr val="0070C0"/>
                </a:solidFill>
                <a:effectLst>
                  <a:outerShdw blurRad="38100" dist="38100" dir="2700000" algn="tl">
                    <a:srgbClr val="000000">
                      <a:alpha val="43137"/>
                    </a:srgbClr>
                  </a:outerShdw>
                </a:effectLst>
              </a:rPr>
              <a:t>Contacts et </a:t>
            </a:r>
            <a:r>
              <a:rPr lang="fr-FR" altLang="en-US" b="1" dirty="0" smtClean="0">
                <a:solidFill>
                  <a:srgbClr val="0070C0"/>
                </a:solidFill>
                <a:effectLst>
                  <a:outerShdw blurRad="38100" dist="38100" dir="2700000" algn="tl">
                    <a:srgbClr val="000000">
                      <a:alpha val="43137"/>
                    </a:srgbClr>
                  </a:outerShdw>
                </a:effectLst>
              </a:rPr>
              <a:t>plus d’informations</a:t>
            </a:r>
          </a:p>
        </p:txBody>
      </p:sp>
      <p:sp>
        <p:nvSpPr>
          <p:cNvPr id="44035" name="Rectangle 3"/>
          <p:cNvSpPr>
            <a:spLocks noGrp="1" noChangeArrowheads="1"/>
          </p:cNvSpPr>
          <p:nvPr>
            <p:ph type="body" idx="1"/>
          </p:nvPr>
        </p:nvSpPr>
        <p:spPr>
          <a:xfrm>
            <a:off x="1975339" y="1054100"/>
            <a:ext cx="8354158" cy="5327650"/>
          </a:xfrm>
        </p:spPr>
        <p:txBody>
          <a:bodyPr/>
          <a:lstStyle/>
          <a:p>
            <a:pPr>
              <a:defRPr/>
            </a:pPr>
            <a:r>
              <a:rPr lang="fr-CH" altLang="en-US" dirty="0" smtClean="0"/>
              <a:t>Le site du Centre de l’OMPI </a:t>
            </a:r>
          </a:p>
          <a:p>
            <a:pPr lvl="1">
              <a:buSzPct val="70000"/>
              <a:defRPr/>
            </a:pPr>
            <a:r>
              <a:rPr lang="fr-CH" altLang="en-US" i="1" dirty="0" smtClean="0"/>
              <a:t>wipo.int/amc</a:t>
            </a:r>
          </a:p>
          <a:p>
            <a:pPr>
              <a:defRPr/>
            </a:pPr>
            <a:r>
              <a:rPr lang="fr-CH" altLang="en-US" dirty="0" smtClean="0"/>
              <a:t>Pour des questions générales </a:t>
            </a:r>
          </a:p>
          <a:p>
            <a:pPr lvl="1">
              <a:buSzPct val="70000"/>
              <a:defRPr/>
            </a:pPr>
            <a:r>
              <a:rPr lang="fr-CH" altLang="en-US" i="1" dirty="0" smtClean="0">
                <a:hlinkClick r:id="rId3"/>
              </a:rPr>
              <a:t>arbiter.mail@wipo.int</a:t>
            </a:r>
            <a:endParaRPr lang="fr-CH" altLang="en-US" i="1" dirty="0" smtClean="0"/>
          </a:p>
          <a:p>
            <a:pPr>
              <a:spcBef>
                <a:spcPts val="1800"/>
              </a:spcBef>
              <a:defRPr/>
            </a:pPr>
            <a:r>
              <a:rPr lang="fr-FR" altLang="en-US" dirty="0" smtClean="0"/>
              <a:t>Pour </a:t>
            </a:r>
            <a:r>
              <a:rPr lang="fr-FR" altLang="en-US" dirty="0"/>
              <a:t>participer à la liste de diffusion des décisions UDRP de </a:t>
            </a:r>
            <a:r>
              <a:rPr lang="fr-FR" altLang="en-US" dirty="0" smtClean="0"/>
              <a:t>l’OMPI : </a:t>
            </a:r>
            <a:endParaRPr lang="fr-FR" altLang="en-US" dirty="0"/>
          </a:p>
          <a:p>
            <a:pPr lvl="1">
              <a:buSzPct val="70000"/>
              <a:defRPr/>
            </a:pPr>
            <a:r>
              <a:rPr lang="fr-CH" altLang="en-US" i="1" dirty="0">
                <a:hlinkClick r:id="rId4"/>
              </a:rPr>
              <a:t>https://www3.wipo.int/newsletters/en</a:t>
            </a:r>
            <a:r>
              <a:rPr lang="fr-CH" altLang="en-US" i="1" dirty="0" smtClean="0">
                <a:hlinkClick r:id="rId4"/>
              </a:rPr>
              <a:t>/</a:t>
            </a:r>
            <a:endParaRPr lang="fr-CH" altLang="en-US" i="1" dirty="0" smtClean="0"/>
          </a:p>
          <a:p>
            <a:pPr marL="457200" lvl="1" indent="0">
              <a:buNone/>
              <a:defRPr/>
            </a:pPr>
            <a:endParaRPr lang="fr-CH" altLang="en-US" i="1" dirty="0" smtClean="0"/>
          </a:p>
          <a:p>
            <a:pPr>
              <a:defRPr/>
            </a:pPr>
            <a:r>
              <a:rPr lang="fr-CH" altLang="en-US" dirty="0" smtClean="0"/>
              <a:t>Centre de l’OMPI :  </a:t>
            </a:r>
          </a:p>
          <a:p>
            <a:pPr lvl="1">
              <a:buSzPct val="70000"/>
              <a:defRPr/>
            </a:pPr>
            <a:r>
              <a:rPr lang="fr-CH" altLang="en-US" dirty="0" smtClean="0"/>
              <a:t>Bureau à Genève +41 22 338 8247 </a:t>
            </a:r>
          </a:p>
          <a:p>
            <a:pPr lvl="1">
              <a:buSzPct val="70000"/>
              <a:defRPr/>
            </a:pPr>
            <a:r>
              <a:rPr lang="fr-CH" altLang="en-US" dirty="0" smtClean="0"/>
              <a:t>Bureau à Singapour </a:t>
            </a:r>
          </a:p>
          <a:p>
            <a:pPr marL="457200" lvl="1" indent="0">
              <a:buNone/>
              <a:defRPr/>
            </a:pPr>
            <a:r>
              <a:rPr lang="fr-CH" altLang="en-US" dirty="0" smtClean="0"/>
              <a:t>Maxwell Chambers +65 6225 2129</a:t>
            </a:r>
          </a:p>
          <a:p>
            <a:pPr>
              <a:buFontTx/>
              <a:buNone/>
              <a:defRPr/>
            </a:pPr>
            <a:endParaRPr lang="fr-CH" altLang="en-US" dirty="0" smtClean="0"/>
          </a:p>
        </p:txBody>
      </p:sp>
      <p:pic>
        <p:nvPicPr>
          <p:cNvPr id="34820" name="Picture 4" descr="REFLEC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59994" y="762001"/>
            <a:ext cx="1524000" cy="21605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4821" name="Picture 5" descr="maxwellchambers-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91804" y="4221163"/>
            <a:ext cx="2460380" cy="16684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31610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1" y="0"/>
            <a:ext cx="4823209" cy="6858000"/>
          </a:xfrm>
          <a:prstGeom prst="rect">
            <a:avLst/>
          </a:prstGeom>
          <a:ln>
            <a:solidFill>
              <a:schemeClr val="accent1"/>
            </a:solidFill>
          </a:ln>
        </p:spPr>
      </p:pic>
    </p:spTree>
    <p:extLst>
      <p:ext uri="{BB962C8B-B14F-4D97-AF65-F5344CB8AC3E}">
        <p14:creationId xmlns:p14="http://schemas.microsoft.com/office/powerpoint/2010/main" val="16351106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486400" y="76200"/>
            <a:ext cx="2362200" cy="685800"/>
          </a:xfrm>
          <a:prstGeom prst="rect">
            <a:avLst/>
          </a:prstGeom>
          <a:noFill/>
          <a:ln>
            <a:noFill/>
          </a:ln>
        </p:spPr>
        <p:txBody>
          <a:bodyPr wrap="square" rtlCol="0">
            <a:noAutofit/>
          </a:bodyPr>
          <a:lstStyle/>
          <a:p>
            <a:r>
              <a:rPr lang="en-US" sz="3600" b="1" dirty="0">
                <a:solidFill>
                  <a:srgbClr val="FFFFFF"/>
                </a:solidFill>
                <a:effectLst>
                  <a:outerShdw blurRad="38100" dist="38100" dir="2700000" algn="tl">
                    <a:srgbClr val="000000">
                      <a:alpha val="43137"/>
                    </a:srgbClr>
                  </a:outerShdw>
                </a:effectLst>
                <a:latin typeface="Arial"/>
                <a:cs typeface="Arial"/>
              </a:rPr>
              <a:t>France</a:t>
            </a:r>
          </a:p>
        </p:txBody>
      </p:sp>
      <p:pic>
        <p:nvPicPr>
          <p:cNvPr id="2" name="Picture 1"/>
          <p:cNvPicPr>
            <a:picLocks noChangeAspect="1"/>
          </p:cNvPicPr>
          <p:nvPr/>
        </p:nvPicPr>
        <p:blipFill>
          <a:blip r:embed="rId2"/>
          <a:stretch>
            <a:fillRect/>
          </a:stretch>
        </p:blipFill>
        <p:spPr>
          <a:xfrm>
            <a:off x="-1348317" y="-4641850"/>
            <a:ext cx="16497300" cy="16497300"/>
          </a:xfrm>
          <a:prstGeom prst="rect">
            <a:avLst/>
          </a:prstGeom>
        </p:spPr>
      </p:pic>
    </p:spTree>
    <p:extLst>
      <p:ext uri="{BB962C8B-B14F-4D97-AF65-F5344CB8AC3E}">
        <p14:creationId xmlns:p14="http://schemas.microsoft.com/office/powerpoint/2010/main" val="18696723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7627" y="28353"/>
            <a:ext cx="8229600" cy="1143000"/>
          </a:xfrm>
          <a:ln>
            <a:noFill/>
          </a:ln>
        </p:spPr>
        <p:txBody>
          <a:bodyPr/>
          <a:lstStyle/>
          <a:p>
            <a:pPr algn="ctr"/>
            <a:r>
              <a:rPr lang="fr-FR" b="1" dirty="0" smtClean="0">
                <a:solidFill>
                  <a:srgbClr val="0070C0"/>
                </a:solidFill>
                <a:effectLst>
                  <a:outerShdw blurRad="38100" dist="38100" dir="2700000" algn="tl">
                    <a:srgbClr val="000000">
                      <a:alpha val="43137"/>
                    </a:srgbClr>
                  </a:outerShdw>
                </a:effectLst>
              </a:rPr>
              <a:t>Indice mondial de l’innovation</a:t>
            </a:r>
            <a:endParaRPr lang="en-US" b="1" dirty="0">
              <a:solidFill>
                <a:srgbClr val="0070C0"/>
              </a:solidFill>
              <a:effectLst>
                <a:outerShdw blurRad="38100" dist="38100" dir="2700000" algn="tl">
                  <a:srgbClr val="000000">
                    <a:alpha val="43137"/>
                  </a:srgbClr>
                </a:outerShdw>
              </a:effectLst>
              <a:latin typeface="Arial"/>
              <a:cs typeface="Arial"/>
            </a:endParaRPr>
          </a:p>
        </p:txBody>
      </p:sp>
      <p:sp>
        <p:nvSpPr>
          <p:cNvPr id="7" name="TextBox 6"/>
          <p:cNvSpPr txBox="1"/>
          <p:nvPr/>
        </p:nvSpPr>
        <p:spPr>
          <a:xfrm>
            <a:off x="1679643" y="1278699"/>
            <a:ext cx="2892357" cy="4257621"/>
          </a:xfrm>
          <a:prstGeom prst="rect">
            <a:avLst/>
          </a:prstGeom>
          <a:noFill/>
          <a:ln>
            <a:noFill/>
          </a:ln>
        </p:spPr>
        <p:txBody>
          <a:bodyPr wrap="square" rtlCol="0">
            <a:noAutofit/>
          </a:bodyPr>
          <a:lstStyle/>
          <a:p>
            <a:pPr marL="342900" indent="-342900" algn="just" fontAlgn="base">
              <a:spcAft>
                <a:spcPct val="0"/>
              </a:spcAft>
              <a:buFont typeface="+mj-lt"/>
              <a:buAutoNum type="arabicPeriod" startAt="21"/>
              <a:defRPr/>
            </a:pPr>
            <a:endParaRPr lang="fr-FR" sz="1600" kern="0" dirty="0">
              <a:solidFill>
                <a:prstClr val="black"/>
              </a:solidFill>
              <a:latin typeface="Arial"/>
              <a:cs typeface="Times New Roman"/>
            </a:endParaRPr>
          </a:p>
          <a:p>
            <a:pPr marL="342900" indent="-342900" algn="just" fontAlgn="base">
              <a:spcAft>
                <a:spcPct val="0"/>
              </a:spcAft>
              <a:buFont typeface="+mj-lt"/>
              <a:buAutoNum type="arabicPeriod" startAt="17"/>
              <a:defRPr/>
            </a:pPr>
            <a:endParaRPr lang="fr-FR" sz="1600" dirty="0">
              <a:solidFill>
                <a:prstClr val="black"/>
              </a:solidFill>
              <a:latin typeface="Arial"/>
              <a:cs typeface="Times New Roman"/>
            </a:endParaRPr>
          </a:p>
        </p:txBody>
      </p:sp>
      <p:sp>
        <p:nvSpPr>
          <p:cNvPr id="8" name="TextBox 7"/>
          <p:cNvSpPr txBox="1"/>
          <p:nvPr/>
        </p:nvSpPr>
        <p:spPr>
          <a:xfrm flipH="1">
            <a:off x="714894" y="1278698"/>
            <a:ext cx="3466407" cy="3733800"/>
          </a:xfrm>
          <a:prstGeom prst="rect">
            <a:avLst/>
          </a:prstGeom>
          <a:noFill/>
          <a:ln>
            <a:noFill/>
          </a:ln>
        </p:spPr>
        <p:txBody>
          <a:bodyPr wrap="square" rtlCol="0">
            <a:noAutofit/>
          </a:bodyPr>
          <a:lstStyle/>
          <a:p>
            <a:pPr marL="342900" indent="-342900" algn="just" fontAlgn="base">
              <a:spcAft>
                <a:spcPct val="0"/>
              </a:spcAft>
              <a:buFont typeface="+mj-lt"/>
              <a:buAutoNum type="arabicPeriod"/>
              <a:defRPr/>
            </a:pPr>
            <a:r>
              <a:rPr lang="fr-FR" sz="1400" kern="0" dirty="0">
                <a:solidFill>
                  <a:srgbClr val="000000"/>
                </a:solidFill>
                <a:latin typeface="Arial"/>
                <a:cs typeface="Times New Roman"/>
              </a:rPr>
              <a:t>SUISSE</a:t>
            </a:r>
          </a:p>
          <a:p>
            <a:pPr marL="342900" indent="-342900" algn="just" fontAlgn="base">
              <a:spcAft>
                <a:spcPct val="0"/>
              </a:spcAft>
              <a:buFont typeface="+mj-lt"/>
              <a:buAutoNum type="arabicPeriod"/>
              <a:defRPr/>
            </a:pPr>
            <a:r>
              <a:rPr lang="fr-FR" sz="1400" kern="0" dirty="0">
                <a:solidFill>
                  <a:srgbClr val="000000"/>
                </a:solidFill>
                <a:latin typeface="Arial"/>
                <a:cs typeface="Times New Roman"/>
              </a:rPr>
              <a:t>SUÈDE</a:t>
            </a:r>
          </a:p>
          <a:p>
            <a:pPr marL="342900" indent="-342900" algn="just" fontAlgn="base">
              <a:spcAft>
                <a:spcPct val="0"/>
              </a:spcAft>
              <a:buFont typeface="+mj-lt"/>
              <a:buAutoNum type="arabicPeriod"/>
              <a:defRPr/>
            </a:pPr>
            <a:r>
              <a:rPr lang="fr-FR" sz="1400" kern="0" dirty="0">
                <a:solidFill>
                  <a:srgbClr val="000000"/>
                </a:solidFill>
                <a:latin typeface="Arial"/>
                <a:cs typeface="Times New Roman"/>
              </a:rPr>
              <a:t>ROYAUME-UNI</a:t>
            </a:r>
          </a:p>
          <a:p>
            <a:pPr marL="342900" indent="-342900" algn="just" fontAlgn="base">
              <a:spcAft>
                <a:spcPct val="0"/>
              </a:spcAft>
              <a:buFont typeface="+mj-lt"/>
              <a:buAutoNum type="arabicPeriod"/>
              <a:defRPr/>
            </a:pPr>
            <a:r>
              <a:rPr lang="fr-FR" sz="1400" kern="0" dirty="0">
                <a:solidFill>
                  <a:srgbClr val="000000"/>
                </a:solidFill>
                <a:latin typeface="Arial"/>
                <a:cs typeface="Times New Roman"/>
              </a:rPr>
              <a:t>LES ÉTATS-UNIS D'AMÉRIQUE</a:t>
            </a:r>
          </a:p>
          <a:p>
            <a:pPr marL="342900" indent="-342900" algn="just" fontAlgn="base">
              <a:spcAft>
                <a:spcPct val="0"/>
              </a:spcAft>
              <a:buFont typeface="+mj-lt"/>
              <a:buAutoNum type="arabicPeriod"/>
              <a:defRPr/>
            </a:pPr>
            <a:r>
              <a:rPr lang="fr-FR" sz="1400" kern="0" dirty="0">
                <a:solidFill>
                  <a:srgbClr val="000000"/>
                </a:solidFill>
                <a:latin typeface="Arial"/>
                <a:cs typeface="Times New Roman"/>
              </a:rPr>
              <a:t>FINLANDE</a:t>
            </a:r>
          </a:p>
          <a:p>
            <a:pPr marL="342900" indent="-342900" algn="just" fontAlgn="base">
              <a:spcAft>
                <a:spcPct val="0"/>
              </a:spcAft>
              <a:buFont typeface="+mj-lt"/>
              <a:buAutoNum type="arabicPeriod"/>
              <a:defRPr/>
            </a:pPr>
            <a:r>
              <a:rPr lang="fr-FR" sz="1400" kern="0" dirty="0">
                <a:solidFill>
                  <a:srgbClr val="000000"/>
                </a:solidFill>
                <a:latin typeface="Arial"/>
                <a:cs typeface="Times New Roman"/>
              </a:rPr>
              <a:t>SINGAPOUR</a:t>
            </a:r>
          </a:p>
          <a:p>
            <a:pPr marL="342900" indent="-342900" algn="just" fontAlgn="base">
              <a:spcAft>
                <a:spcPct val="0"/>
              </a:spcAft>
              <a:buFont typeface="+mj-lt"/>
              <a:buAutoNum type="arabicPeriod"/>
              <a:defRPr/>
            </a:pPr>
            <a:r>
              <a:rPr lang="fr-FR" sz="1400" kern="0" dirty="0">
                <a:solidFill>
                  <a:srgbClr val="000000"/>
                </a:solidFill>
                <a:latin typeface="Arial"/>
                <a:cs typeface="Times New Roman"/>
              </a:rPr>
              <a:t>IRLANDE</a:t>
            </a:r>
          </a:p>
          <a:p>
            <a:pPr marL="342900" indent="-342900" algn="just" fontAlgn="base">
              <a:spcAft>
                <a:spcPct val="0"/>
              </a:spcAft>
              <a:buFont typeface="+mj-lt"/>
              <a:buAutoNum type="arabicPeriod"/>
              <a:defRPr/>
            </a:pPr>
            <a:r>
              <a:rPr lang="fr-FR" sz="1400" kern="0" dirty="0">
                <a:solidFill>
                  <a:srgbClr val="000000"/>
                </a:solidFill>
                <a:latin typeface="Arial"/>
                <a:cs typeface="Times New Roman"/>
              </a:rPr>
              <a:t>DANEMARK</a:t>
            </a:r>
          </a:p>
          <a:p>
            <a:pPr marL="342900" indent="-342900" algn="just" fontAlgn="base">
              <a:spcAft>
                <a:spcPct val="0"/>
              </a:spcAft>
              <a:buFont typeface="+mj-lt"/>
              <a:buAutoNum type="arabicPeriod"/>
              <a:defRPr/>
            </a:pPr>
            <a:r>
              <a:rPr lang="fr-FR" sz="1400" kern="0" dirty="0">
                <a:solidFill>
                  <a:srgbClr val="000000"/>
                </a:solidFill>
                <a:latin typeface="Arial"/>
                <a:cs typeface="Times New Roman"/>
              </a:rPr>
              <a:t>PAYS-BAS</a:t>
            </a:r>
          </a:p>
          <a:p>
            <a:pPr marL="342900" indent="-342900" algn="just" fontAlgn="base">
              <a:spcAft>
                <a:spcPct val="0"/>
              </a:spcAft>
              <a:buFont typeface="+mj-lt"/>
              <a:buAutoNum type="arabicPeriod"/>
              <a:defRPr/>
            </a:pPr>
            <a:r>
              <a:rPr lang="fr-FR" sz="1400" kern="0" dirty="0">
                <a:solidFill>
                  <a:srgbClr val="000000"/>
                </a:solidFill>
                <a:latin typeface="Arial"/>
                <a:cs typeface="Times New Roman"/>
              </a:rPr>
              <a:t>ALLEMAGNE</a:t>
            </a:r>
          </a:p>
          <a:p>
            <a:pPr marL="342900" indent="-342900" algn="just" fontAlgn="base">
              <a:spcAft>
                <a:spcPct val="0"/>
              </a:spcAft>
              <a:buFont typeface="+mj-lt"/>
              <a:buAutoNum type="arabicPeriod"/>
              <a:defRPr/>
            </a:pPr>
            <a:r>
              <a:rPr lang="fr-FR" sz="1400" kern="0" dirty="0">
                <a:solidFill>
                  <a:srgbClr val="000000"/>
                </a:solidFill>
                <a:latin typeface="Arial"/>
                <a:cs typeface="Times New Roman"/>
              </a:rPr>
              <a:t>RÉPUBLIQUE DE CORÉE</a:t>
            </a:r>
          </a:p>
          <a:p>
            <a:pPr marL="342900" indent="-342900" algn="just" fontAlgn="base">
              <a:spcAft>
                <a:spcPct val="0"/>
              </a:spcAft>
              <a:buFont typeface="+mj-lt"/>
              <a:buAutoNum type="arabicPeriod"/>
              <a:defRPr/>
            </a:pPr>
            <a:r>
              <a:rPr lang="fr-FR" sz="1400" kern="0" dirty="0">
                <a:solidFill>
                  <a:srgbClr val="000000"/>
                </a:solidFill>
                <a:latin typeface="Arial"/>
                <a:cs typeface="Times New Roman"/>
              </a:rPr>
              <a:t>LUXEMBOURG</a:t>
            </a:r>
          </a:p>
          <a:p>
            <a:pPr marL="342900" indent="-342900" algn="just" fontAlgn="base">
              <a:spcAft>
                <a:spcPct val="0"/>
              </a:spcAft>
              <a:buFont typeface="+mj-lt"/>
              <a:buAutoNum type="arabicPeriod"/>
              <a:defRPr/>
            </a:pPr>
            <a:r>
              <a:rPr lang="fr-FR" sz="1400" kern="0" dirty="0">
                <a:solidFill>
                  <a:srgbClr val="000000"/>
                </a:solidFill>
                <a:latin typeface="Arial"/>
                <a:cs typeface="Times New Roman"/>
              </a:rPr>
              <a:t>ISLANDE</a:t>
            </a:r>
          </a:p>
          <a:p>
            <a:pPr marL="342900" indent="-342900" algn="just" fontAlgn="base">
              <a:spcAft>
                <a:spcPct val="0"/>
              </a:spcAft>
              <a:buFont typeface="+mj-lt"/>
              <a:buAutoNum type="arabicPeriod"/>
              <a:defRPr/>
            </a:pPr>
            <a:r>
              <a:rPr lang="fr-FR" sz="1400" kern="0" dirty="0">
                <a:solidFill>
                  <a:srgbClr val="000000"/>
                </a:solidFill>
                <a:latin typeface="Arial"/>
                <a:cs typeface="Times New Roman"/>
              </a:rPr>
              <a:t>HONG KONG (CHINE)</a:t>
            </a:r>
          </a:p>
          <a:p>
            <a:pPr marL="342900" indent="-342900" algn="just" fontAlgn="base">
              <a:spcAft>
                <a:spcPct val="0"/>
              </a:spcAft>
              <a:buFont typeface="+mj-lt"/>
              <a:buAutoNum type="arabicPeriod"/>
              <a:defRPr/>
            </a:pPr>
            <a:r>
              <a:rPr lang="fr-FR" sz="1400" kern="0" dirty="0">
                <a:solidFill>
                  <a:srgbClr val="000000"/>
                </a:solidFill>
                <a:latin typeface="Arial"/>
                <a:cs typeface="Times New Roman"/>
              </a:rPr>
              <a:t>CANADA</a:t>
            </a:r>
          </a:p>
          <a:p>
            <a:pPr marL="342900" indent="-342900" algn="just" fontAlgn="base">
              <a:spcAft>
                <a:spcPct val="0"/>
              </a:spcAft>
              <a:buFont typeface="+mj-lt"/>
              <a:buAutoNum type="arabicPeriod" startAt="18"/>
              <a:defRPr/>
            </a:pPr>
            <a:r>
              <a:rPr lang="fr-FR" sz="1400" b="1" dirty="0">
                <a:solidFill>
                  <a:srgbClr val="FF0000"/>
                </a:solidFill>
                <a:latin typeface="Arial"/>
                <a:cs typeface="Arial"/>
              </a:rPr>
              <a:t>FRANCE</a:t>
            </a:r>
          </a:p>
        </p:txBody>
      </p:sp>
      <p:sp>
        <p:nvSpPr>
          <p:cNvPr id="9" name="Espace réservé du texte 6"/>
          <p:cNvSpPr txBox="1">
            <a:spLocks/>
          </p:cNvSpPr>
          <p:nvPr/>
        </p:nvSpPr>
        <p:spPr bwMode="auto">
          <a:xfrm>
            <a:off x="1577356" y="896891"/>
            <a:ext cx="2842245" cy="36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rmAutofit fontScale="92500" lnSpcReduction="20000"/>
          </a:bodyPr>
          <a:lstStyle>
            <a:lvl1pPr marL="342900" indent="-342900" algn="l" rtl="0" eaLnBrk="1" fontAlgn="base" hangingPunct="1">
              <a:spcBef>
                <a:spcPct val="20000"/>
              </a:spcBef>
              <a:spcAft>
                <a:spcPct val="0"/>
              </a:spcAft>
              <a:buBlip>
                <a:blip r:embed="rId2"/>
              </a:buBlip>
              <a:defRPr sz="2400">
                <a:solidFill>
                  <a:schemeClr val="tx1"/>
                </a:solidFill>
                <a:latin typeface="+mn-lt"/>
                <a:ea typeface="+mn-ea"/>
                <a:cs typeface="+mn-cs"/>
              </a:defRPr>
            </a:lvl1pPr>
            <a:lvl2pPr marL="742950" indent="-285750" algn="l" rtl="0" eaLnBrk="1" fontAlgn="base" hangingPunct="1">
              <a:spcBef>
                <a:spcPct val="20000"/>
              </a:spcBef>
              <a:spcAft>
                <a:spcPct val="0"/>
              </a:spcAft>
              <a:buBlip>
                <a:blip r:embed="rId2"/>
              </a:buBlip>
              <a:defRPr sz="2400">
                <a:solidFill>
                  <a:schemeClr val="tx1"/>
                </a:solidFill>
                <a:latin typeface="+mn-lt"/>
                <a:cs typeface="+mn-cs"/>
              </a:defRPr>
            </a:lvl2pPr>
            <a:lvl3pPr marL="1143000" indent="-228600" algn="l" rtl="0" eaLnBrk="1" fontAlgn="base" hangingPunct="1">
              <a:spcBef>
                <a:spcPct val="20000"/>
              </a:spcBef>
              <a:spcAft>
                <a:spcPct val="0"/>
              </a:spcAft>
              <a:buBlip>
                <a:blip r:embed="rId2"/>
              </a:buBlip>
              <a:defRPr sz="2400">
                <a:solidFill>
                  <a:schemeClr val="tx1"/>
                </a:solidFill>
                <a:latin typeface="+mn-lt"/>
                <a:cs typeface="+mn-cs"/>
              </a:defRPr>
            </a:lvl3pPr>
            <a:lvl4pPr marL="1600200" indent="-228600" algn="l" rtl="0" eaLnBrk="1" fontAlgn="base" hangingPunct="1">
              <a:spcBef>
                <a:spcPct val="20000"/>
              </a:spcBef>
              <a:spcAft>
                <a:spcPct val="0"/>
              </a:spcAft>
              <a:buBlip>
                <a:blip r:embed="rId2"/>
              </a:buBlip>
              <a:defRPr sz="2400">
                <a:solidFill>
                  <a:schemeClr val="tx1"/>
                </a:solidFill>
                <a:latin typeface="+mn-lt"/>
                <a:cs typeface="+mn-cs"/>
              </a:defRPr>
            </a:lvl4pPr>
            <a:lvl5pPr marL="2057400" indent="-228600" algn="l" rtl="0" eaLnBrk="1" fontAlgn="base" hangingPunct="1">
              <a:spcBef>
                <a:spcPct val="20000"/>
              </a:spcBef>
              <a:spcAft>
                <a:spcPct val="0"/>
              </a:spcAft>
              <a:buBlip>
                <a:blip r:embed="rId2"/>
              </a:buBlip>
              <a:defRPr sz="2400">
                <a:solidFill>
                  <a:schemeClr val="tx1"/>
                </a:solidFill>
                <a:latin typeface="+mn-lt"/>
                <a:cs typeface="+mn-cs"/>
              </a:defRPr>
            </a:lvl5pPr>
            <a:lvl6pPr marL="2514600" indent="-228600" algn="l" rtl="0" eaLnBrk="1" fontAlgn="base" hangingPunct="1">
              <a:spcBef>
                <a:spcPct val="20000"/>
              </a:spcBef>
              <a:spcAft>
                <a:spcPct val="0"/>
              </a:spcAft>
              <a:buBlip>
                <a:blip r:embed="rId2"/>
              </a:buBlip>
              <a:defRPr sz="2400">
                <a:solidFill>
                  <a:schemeClr val="tx1"/>
                </a:solidFill>
                <a:latin typeface="+mn-lt"/>
                <a:cs typeface="+mn-cs"/>
              </a:defRPr>
            </a:lvl6pPr>
            <a:lvl7pPr marL="2971800" indent="-228600" algn="l" rtl="0" eaLnBrk="1" fontAlgn="base" hangingPunct="1">
              <a:spcBef>
                <a:spcPct val="20000"/>
              </a:spcBef>
              <a:spcAft>
                <a:spcPct val="0"/>
              </a:spcAft>
              <a:buBlip>
                <a:blip r:embed="rId2"/>
              </a:buBlip>
              <a:defRPr sz="2400">
                <a:solidFill>
                  <a:schemeClr val="tx1"/>
                </a:solidFill>
                <a:latin typeface="+mn-lt"/>
                <a:cs typeface="+mn-cs"/>
              </a:defRPr>
            </a:lvl7pPr>
            <a:lvl8pPr marL="3429000" indent="-228600" algn="l" rtl="0" eaLnBrk="1" fontAlgn="base" hangingPunct="1">
              <a:spcBef>
                <a:spcPct val="20000"/>
              </a:spcBef>
              <a:spcAft>
                <a:spcPct val="0"/>
              </a:spcAft>
              <a:buBlip>
                <a:blip r:embed="rId2"/>
              </a:buBlip>
              <a:defRPr sz="2400">
                <a:solidFill>
                  <a:schemeClr val="tx1"/>
                </a:solidFill>
                <a:latin typeface="+mn-lt"/>
                <a:cs typeface="+mn-cs"/>
              </a:defRPr>
            </a:lvl8pPr>
            <a:lvl9pPr marL="3886200" indent="-228600" algn="l" rtl="0" eaLnBrk="1" fontAlgn="base" hangingPunct="1">
              <a:spcBef>
                <a:spcPct val="20000"/>
              </a:spcBef>
              <a:spcAft>
                <a:spcPct val="0"/>
              </a:spcAft>
              <a:buBlip>
                <a:blip r:embed="rId2"/>
              </a:buBlip>
              <a:defRPr sz="2400">
                <a:solidFill>
                  <a:schemeClr val="tx1"/>
                </a:solidFill>
                <a:latin typeface="+mn-lt"/>
                <a:cs typeface="+mn-cs"/>
              </a:defRPr>
            </a:lvl9pPr>
          </a:lstStyle>
          <a:p>
            <a:pPr marL="0" indent="0" algn="ctr">
              <a:buNone/>
            </a:pPr>
            <a:endParaRPr lang="fr-FR" b="1" kern="0" dirty="0">
              <a:solidFill>
                <a:srgbClr val="6FB7D7"/>
              </a:solidFill>
              <a:effectLst>
                <a:outerShdw blurRad="38100" dist="38100" dir="2700000" algn="tl">
                  <a:srgbClr val="000000">
                    <a:alpha val="43137"/>
                  </a:srgbClr>
                </a:outerShdw>
              </a:effectLst>
              <a:latin typeface="Arial"/>
              <a:cs typeface="Times New Roman" charset="0"/>
            </a:endParaRPr>
          </a:p>
        </p:txBody>
      </p:sp>
      <p:sp>
        <p:nvSpPr>
          <p:cNvPr id="10" name="Espace réservé du texte 4"/>
          <p:cNvSpPr txBox="1">
            <a:spLocks/>
          </p:cNvSpPr>
          <p:nvPr/>
        </p:nvSpPr>
        <p:spPr>
          <a:xfrm>
            <a:off x="615142" y="849601"/>
            <a:ext cx="3025833" cy="360040"/>
          </a:xfrm>
          <a:prstGeom prst="rect">
            <a:avLst/>
          </a:prstGeom>
        </p:spPr>
        <p:txBody>
          <a:bodyPr>
            <a:noAutofit/>
          </a:bodyPr>
          <a:lstStyle>
            <a:lvl1pPr marL="342900" indent="-342900" algn="l" rtl="0" eaLnBrk="1" fontAlgn="base" hangingPunct="1">
              <a:spcBef>
                <a:spcPct val="20000"/>
              </a:spcBef>
              <a:spcAft>
                <a:spcPct val="0"/>
              </a:spcAft>
              <a:buBlip>
                <a:blip r:embed="rId2"/>
              </a:buBlip>
              <a:defRPr sz="2400">
                <a:solidFill>
                  <a:schemeClr val="tx1"/>
                </a:solidFill>
                <a:latin typeface="+mn-lt"/>
                <a:ea typeface="+mn-ea"/>
                <a:cs typeface="+mn-cs"/>
              </a:defRPr>
            </a:lvl1pPr>
            <a:lvl2pPr marL="742950" indent="-285750" algn="l" rtl="0" eaLnBrk="1" fontAlgn="base" hangingPunct="1">
              <a:spcBef>
                <a:spcPct val="20000"/>
              </a:spcBef>
              <a:spcAft>
                <a:spcPct val="0"/>
              </a:spcAft>
              <a:buBlip>
                <a:blip r:embed="rId2"/>
              </a:buBlip>
              <a:defRPr sz="2400">
                <a:solidFill>
                  <a:schemeClr val="tx1"/>
                </a:solidFill>
                <a:latin typeface="+mn-lt"/>
                <a:cs typeface="+mn-cs"/>
              </a:defRPr>
            </a:lvl2pPr>
            <a:lvl3pPr marL="1143000" indent="-228600" algn="l" rtl="0" eaLnBrk="1" fontAlgn="base" hangingPunct="1">
              <a:spcBef>
                <a:spcPct val="20000"/>
              </a:spcBef>
              <a:spcAft>
                <a:spcPct val="0"/>
              </a:spcAft>
              <a:buBlip>
                <a:blip r:embed="rId2"/>
              </a:buBlip>
              <a:defRPr sz="2400">
                <a:solidFill>
                  <a:schemeClr val="tx1"/>
                </a:solidFill>
                <a:latin typeface="+mn-lt"/>
                <a:cs typeface="+mn-cs"/>
              </a:defRPr>
            </a:lvl3pPr>
            <a:lvl4pPr marL="1600200" indent="-228600" algn="l" rtl="0" eaLnBrk="1" fontAlgn="base" hangingPunct="1">
              <a:spcBef>
                <a:spcPct val="20000"/>
              </a:spcBef>
              <a:spcAft>
                <a:spcPct val="0"/>
              </a:spcAft>
              <a:buBlip>
                <a:blip r:embed="rId2"/>
              </a:buBlip>
              <a:defRPr sz="2400">
                <a:solidFill>
                  <a:schemeClr val="tx1"/>
                </a:solidFill>
                <a:latin typeface="+mn-lt"/>
                <a:cs typeface="+mn-cs"/>
              </a:defRPr>
            </a:lvl4pPr>
            <a:lvl5pPr marL="2057400" indent="-228600" algn="l" rtl="0" eaLnBrk="1" fontAlgn="base" hangingPunct="1">
              <a:spcBef>
                <a:spcPct val="20000"/>
              </a:spcBef>
              <a:spcAft>
                <a:spcPct val="0"/>
              </a:spcAft>
              <a:buBlip>
                <a:blip r:embed="rId2"/>
              </a:buBlip>
              <a:defRPr sz="2400">
                <a:solidFill>
                  <a:schemeClr val="tx1"/>
                </a:solidFill>
                <a:latin typeface="+mn-lt"/>
                <a:cs typeface="+mn-cs"/>
              </a:defRPr>
            </a:lvl5pPr>
            <a:lvl6pPr marL="2514600" indent="-228600" algn="l" rtl="0" eaLnBrk="1" fontAlgn="base" hangingPunct="1">
              <a:spcBef>
                <a:spcPct val="20000"/>
              </a:spcBef>
              <a:spcAft>
                <a:spcPct val="0"/>
              </a:spcAft>
              <a:buBlip>
                <a:blip r:embed="rId2"/>
              </a:buBlip>
              <a:defRPr sz="2400">
                <a:solidFill>
                  <a:schemeClr val="tx1"/>
                </a:solidFill>
                <a:latin typeface="+mn-lt"/>
                <a:cs typeface="+mn-cs"/>
              </a:defRPr>
            </a:lvl6pPr>
            <a:lvl7pPr marL="2971800" indent="-228600" algn="l" rtl="0" eaLnBrk="1" fontAlgn="base" hangingPunct="1">
              <a:spcBef>
                <a:spcPct val="20000"/>
              </a:spcBef>
              <a:spcAft>
                <a:spcPct val="0"/>
              </a:spcAft>
              <a:buBlip>
                <a:blip r:embed="rId2"/>
              </a:buBlip>
              <a:defRPr sz="2400">
                <a:solidFill>
                  <a:schemeClr val="tx1"/>
                </a:solidFill>
                <a:latin typeface="+mn-lt"/>
                <a:cs typeface="+mn-cs"/>
              </a:defRPr>
            </a:lvl7pPr>
            <a:lvl8pPr marL="3429000" indent="-228600" algn="l" rtl="0" eaLnBrk="1" fontAlgn="base" hangingPunct="1">
              <a:spcBef>
                <a:spcPct val="20000"/>
              </a:spcBef>
              <a:spcAft>
                <a:spcPct val="0"/>
              </a:spcAft>
              <a:buBlip>
                <a:blip r:embed="rId2"/>
              </a:buBlip>
              <a:defRPr sz="2400">
                <a:solidFill>
                  <a:schemeClr val="tx1"/>
                </a:solidFill>
                <a:latin typeface="+mn-lt"/>
                <a:cs typeface="+mn-cs"/>
              </a:defRPr>
            </a:lvl8pPr>
            <a:lvl9pPr marL="3886200" indent="-228600" algn="l" rtl="0" eaLnBrk="1" fontAlgn="base" hangingPunct="1">
              <a:spcBef>
                <a:spcPct val="20000"/>
              </a:spcBef>
              <a:spcAft>
                <a:spcPct val="0"/>
              </a:spcAft>
              <a:buBlip>
                <a:blip r:embed="rId2"/>
              </a:buBlip>
              <a:defRPr sz="2400">
                <a:solidFill>
                  <a:schemeClr val="tx1"/>
                </a:solidFill>
                <a:latin typeface="+mn-lt"/>
                <a:cs typeface="+mn-cs"/>
              </a:defRPr>
            </a:lvl9pPr>
          </a:lstStyle>
          <a:p>
            <a:pPr marL="0" indent="0" algn="ctr">
              <a:buNone/>
            </a:pPr>
            <a:r>
              <a:rPr lang="fr-FR" sz="1700" b="1" kern="0" dirty="0">
                <a:solidFill>
                  <a:srgbClr val="00B050"/>
                </a:solidFill>
                <a:effectLst>
                  <a:outerShdw blurRad="38100" dist="38100" dir="2700000" algn="tl">
                    <a:srgbClr val="000000">
                      <a:alpha val="43137"/>
                    </a:srgbClr>
                  </a:outerShdw>
                </a:effectLst>
                <a:latin typeface="Arial"/>
                <a:cs typeface="Times New Roman" charset="0"/>
              </a:rPr>
              <a:t>CLASSEMENT 2016</a:t>
            </a:r>
          </a:p>
        </p:txBody>
      </p:sp>
      <p:sp>
        <p:nvSpPr>
          <p:cNvPr id="11" name="Espace réservé du texte 6"/>
          <p:cNvSpPr txBox="1">
            <a:spLocks/>
          </p:cNvSpPr>
          <p:nvPr/>
        </p:nvSpPr>
        <p:spPr bwMode="auto">
          <a:xfrm>
            <a:off x="3920373" y="903636"/>
            <a:ext cx="2406303" cy="36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rmAutofit fontScale="70000" lnSpcReduction="20000"/>
          </a:bodyPr>
          <a:lstStyle>
            <a:lvl1pPr marL="342900" indent="-342900" algn="l" rtl="0" eaLnBrk="1" fontAlgn="base" hangingPunct="1">
              <a:spcBef>
                <a:spcPct val="20000"/>
              </a:spcBef>
              <a:spcAft>
                <a:spcPct val="0"/>
              </a:spcAft>
              <a:buBlip>
                <a:blip r:embed="rId2"/>
              </a:buBlip>
              <a:defRPr sz="2400">
                <a:solidFill>
                  <a:schemeClr val="tx1"/>
                </a:solidFill>
                <a:latin typeface="+mn-lt"/>
                <a:ea typeface="+mn-ea"/>
                <a:cs typeface="+mn-cs"/>
              </a:defRPr>
            </a:lvl1pPr>
            <a:lvl2pPr marL="742950" indent="-285750" algn="l" rtl="0" eaLnBrk="1" fontAlgn="base" hangingPunct="1">
              <a:spcBef>
                <a:spcPct val="20000"/>
              </a:spcBef>
              <a:spcAft>
                <a:spcPct val="0"/>
              </a:spcAft>
              <a:buBlip>
                <a:blip r:embed="rId2"/>
              </a:buBlip>
              <a:defRPr sz="2400">
                <a:solidFill>
                  <a:schemeClr val="tx1"/>
                </a:solidFill>
                <a:latin typeface="+mn-lt"/>
                <a:cs typeface="+mn-cs"/>
              </a:defRPr>
            </a:lvl2pPr>
            <a:lvl3pPr marL="1143000" indent="-228600" algn="l" rtl="0" eaLnBrk="1" fontAlgn="base" hangingPunct="1">
              <a:spcBef>
                <a:spcPct val="20000"/>
              </a:spcBef>
              <a:spcAft>
                <a:spcPct val="0"/>
              </a:spcAft>
              <a:buBlip>
                <a:blip r:embed="rId2"/>
              </a:buBlip>
              <a:defRPr sz="2400">
                <a:solidFill>
                  <a:schemeClr val="tx1"/>
                </a:solidFill>
                <a:latin typeface="+mn-lt"/>
                <a:cs typeface="+mn-cs"/>
              </a:defRPr>
            </a:lvl3pPr>
            <a:lvl4pPr marL="1600200" indent="-228600" algn="l" rtl="0" eaLnBrk="1" fontAlgn="base" hangingPunct="1">
              <a:spcBef>
                <a:spcPct val="20000"/>
              </a:spcBef>
              <a:spcAft>
                <a:spcPct val="0"/>
              </a:spcAft>
              <a:buBlip>
                <a:blip r:embed="rId2"/>
              </a:buBlip>
              <a:defRPr sz="2400">
                <a:solidFill>
                  <a:schemeClr val="tx1"/>
                </a:solidFill>
                <a:latin typeface="+mn-lt"/>
                <a:cs typeface="+mn-cs"/>
              </a:defRPr>
            </a:lvl4pPr>
            <a:lvl5pPr marL="2057400" indent="-228600" algn="l" rtl="0" eaLnBrk="1" fontAlgn="base" hangingPunct="1">
              <a:spcBef>
                <a:spcPct val="20000"/>
              </a:spcBef>
              <a:spcAft>
                <a:spcPct val="0"/>
              </a:spcAft>
              <a:buBlip>
                <a:blip r:embed="rId2"/>
              </a:buBlip>
              <a:defRPr sz="2400">
                <a:solidFill>
                  <a:schemeClr val="tx1"/>
                </a:solidFill>
                <a:latin typeface="+mn-lt"/>
                <a:cs typeface="+mn-cs"/>
              </a:defRPr>
            </a:lvl5pPr>
            <a:lvl6pPr marL="2514600" indent="-228600" algn="l" rtl="0" eaLnBrk="1" fontAlgn="base" hangingPunct="1">
              <a:spcBef>
                <a:spcPct val="20000"/>
              </a:spcBef>
              <a:spcAft>
                <a:spcPct val="0"/>
              </a:spcAft>
              <a:buBlip>
                <a:blip r:embed="rId2"/>
              </a:buBlip>
              <a:defRPr sz="2400">
                <a:solidFill>
                  <a:schemeClr val="tx1"/>
                </a:solidFill>
                <a:latin typeface="+mn-lt"/>
                <a:cs typeface="+mn-cs"/>
              </a:defRPr>
            </a:lvl6pPr>
            <a:lvl7pPr marL="2971800" indent="-228600" algn="l" rtl="0" eaLnBrk="1" fontAlgn="base" hangingPunct="1">
              <a:spcBef>
                <a:spcPct val="20000"/>
              </a:spcBef>
              <a:spcAft>
                <a:spcPct val="0"/>
              </a:spcAft>
              <a:buBlip>
                <a:blip r:embed="rId2"/>
              </a:buBlip>
              <a:defRPr sz="2400">
                <a:solidFill>
                  <a:schemeClr val="tx1"/>
                </a:solidFill>
                <a:latin typeface="+mn-lt"/>
                <a:cs typeface="+mn-cs"/>
              </a:defRPr>
            </a:lvl7pPr>
            <a:lvl8pPr marL="3429000" indent="-228600" algn="l" rtl="0" eaLnBrk="1" fontAlgn="base" hangingPunct="1">
              <a:spcBef>
                <a:spcPct val="20000"/>
              </a:spcBef>
              <a:spcAft>
                <a:spcPct val="0"/>
              </a:spcAft>
              <a:buBlip>
                <a:blip r:embed="rId2"/>
              </a:buBlip>
              <a:defRPr sz="2400">
                <a:solidFill>
                  <a:schemeClr val="tx1"/>
                </a:solidFill>
                <a:latin typeface="+mn-lt"/>
                <a:cs typeface="+mn-cs"/>
              </a:defRPr>
            </a:lvl8pPr>
            <a:lvl9pPr marL="3886200" indent="-228600" algn="l" rtl="0" eaLnBrk="1" fontAlgn="base" hangingPunct="1">
              <a:spcBef>
                <a:spcPct val="20000"/>
              </a:spcBef>
              <a:spcAft>
                <a:spcPct val="0"/>
              </a:spcAft>
              <a:buBlip>
                <a:blip r:embed="rId2"/>
              </a:buBlip>
              <a:defRPr sz="2400">
                <a:solidFill>
                  <a:schemeClr val="tx1"/>
                </a:solidFill>
                <a:latin typeface="+mn-lt"/>
                <a:cs typeface="+mn-cs"/>
              </a:defRPr>
            </a:lvl9pPr>
          </a:lstStyle>
          <a:p>
            <a:pPr marL="0" indent="0" algn="ctr">
              <a:buNone/>
            </a:pPr>
            <a:r>
              <a:rPr lang="fr-FR" b="1" kern="0" dirty="0">
                <a:solidFill>
                  <a:srgbClr val="C00000"/>
                </a:solidFill>
                <a:effectLst>
                  <a:outerShdw blurRad="38100" dist="38100" dir="2700000" algn="tl">
                    <a:srgbClr val="000000">
                      <a:alpha val="43137"/>
                    </a:srgbClr>
                  </a:outerShdw>
                </a:effectLst>
                <a:latin typeface="Arial"/>
                <a:cs typeface="Times New Roman" charset="0"/>
              </a:rPr>
              <a:t>CLASSEMENT </a:t>
            </a:r>
            <a:r>
              <a:rPr lang="fr-FR" b="1" kern="0" dirty="0" smtClean="0">
                <a:solidFill>
                  <a:srgbClr val="C00000"/>
                </a:solidFill>
                <a:effectLst>
                  <a:outerShdw blurRad="38100" dist="38100" dir="2700000" algn="tl">
                    <a:srgbClr val="000000">
                      <a:alpha val="43137"/>
                    </a:srgbClr>
                  </a:outerShdw>
                </a:effectLst>
                <a:latin typeface="Arial"/>
                <a:cs typeface="Times New Roman" charset="0"/>
              </a:rPr>
              <a:t>2017 </a:t>
            </a:r>
            <a:endParaRPr lang="fr-FR" b="1" kern="0" dirty="0">
              <a:solidFill>
                <a:srgbClr val="C00000"/>
              </a:solidFill>
              <a:effectLst>
                <a:outerShdw blurRad="38100" dist="38100" dir="2700000" algn="tl">
                  <a:srgbClr val="000000">
                    <a:alpha val="43137"/>
                  </a:srgbClr>
                </a:outerShdw>
              </a:effectLst>
              <a:latin typeface="Arial"/>
              <a:cs typeface="Times New Roman" charset="0"/>
            </a:endParaRPr>
          </a:p>
        </p:txBody>
      </p:sp>
      <p:sp>
        <p:nvSpPr>
          <p:cNvPr id="12" name="TextBox 11"/>
          <p:cNvSpPr txBox="1"/>
          <p:nvPr/>
        </p:nvSpPr>
        <p:spPr>
          <a:xfrm>
            <a:off x="3920373" y="1186376"/>
            <a:ext cx="2667000" cy="3740042"/>
          </a:xfrm>
          <a:prstGeom prst="rect">
            <a:avLst/>
          </a:prstGeom>
          <a:noFill/>
          <a:ln>
            <a:noFill/>
          </a:ln>
        </p:spPr>
        <p:txBody>
          <a:bodyPr wrap="square" rtlCol="0">
            <a:noAutofit/>
          </a:bodyPr>
          <a:lstStyle/>
          <a:p>
            <a:pPr marL="342900" indent="-342900" algn="just" fontAlgn="base">
              <a:spcAft>
                <a:spcPct val="0"/>
              </a:spcAft>
              <a:buFont typeface="+mj-lt"/>
              <a:buAutoNum type="arabicPeriod"/>
              <a:defRPr/>
            </a:pPr>
            <a:r>
              <a:rPr lang="fr-FR" sz="1400" kern="0" dirty="0">
                <a:solidFill>
                  <a:srgbClr val="000000"/>
                </a:solidFill>
                <a:latin typeface="Arial"/>
                <a:cs typeface="Times New Roman"/>
              </a:rPr>
              <a:t>SUISSE</a:t>
            </a:r>
          </a:p>
          <a:p>
            <a:pPr marL="342900" indent="-342900" algn="just" fontAlgn="base">
              <a:spcAft>
                <a:spcPct val="0"/>
              </a:spcAft>
              <a:buFont typeface="+mj-lt"/>
              <a:buAutoNum type="arabicPeriod"/>
              <a:defRPr/>
            </a:pPr>
            <a:r>
              <a:rPr lang="fr-FR" sz="1400" kern="0" dirty="0">
                <a:solidFill>
                  <a:srgbClr val="000000"/>
                </a:solidFill>
                <a:latin typeface="Arial"/>
                <a:cs typeface="Times New Roman"/>
              </a:rPr>
              <a:t>SUÈDE</a:t>
            </a:r>
          </a:p>
          <a:p>
            <a:pPr marL="342900" indent="-342900" algn="just">
              <a:buFont typeface="+mj-lt"/>
              <a:buAutoNum type="arabicPeriod"/>
              <a:defRPr/>
            </a:pPr>
            <a:r>
              <a:rPr lang="fr-FR" sz="1400" kern="0" dirty="0">
                <a:solidFill>
                  <a:srgbClr val="000000"/>
                </a:solidFill>
                <a:latin typeface="Arial"/>
                <a:cs typeface="Times New Roman"/>
              </a:rPr>
              <a:t>PAYS-BAS</a:t>
            </a:r>
          </a:p>
          <a:p>
            <a:pPr marL="342900" indent="-342900" algn="just" fontAlgn="base">
              <a:spcAft>
                <a:spcPct val="0"/>
              </a:spcAft>
              <a:buFont typeface="+mj-lt"/>
              <a:buAutoNum type="arabicPeriod"/>
              <a:defRPr/>
            </a:pPr>
            <a:r>
              <a:rPr lang="fr-FR" sz="1400" kern="0" dirty="0">
                <a:solidFill>
                  <a:srgbClr val="000000"/>
                </a:solidFill>
                <a:latin typeface="Arial"/>
                <a:cs typeface="Times New Roman"/>
              </a:rPr>
              <a:t>LES ÉTATS-UNIS D'AMÉRIQUE</a:t>
            </a:r>
          </a:p>
          <a:p>
            <a:pPr marL="342900" indent="-342900" algn="just">
              <a:buFont typeface="+mj-lt"/>
              <a:buAutoNum type="arabicPeriod"/>
              <a:defRPr/>
            </a:pPr>
            <a:r>
              <a:rPr lang="fr-FR" sz="1400" kern="0" dirty="0">
                <a:solidFill>
                  <a:srgbClr val="000000"/>
                </a:solidFill>
                <a:latin typeface="Arial"/>
                <a:cs typeface="Times New Roman"/>
              </a:rPr>
              <a:t>ROYAUME-UNI</a:t>
            </a:r>
          </a:p>
          <a:p>
            <a:pPr marL="342900" indent="-342900" algn="just">
              <a:buFont typeface="+mj-lt"/>
              <a:buAutoNum type="arabicPeriod"/>
              <a:defRPr/>
            </a:pPr>
            <a:r>
              <a:rPr lang="fr-FR" sz="1400" kern="0" dirty="0">
                <a:solidFill>
                  <a:srgbClr val="000000"/>
                </a:solidFill>
                <a:latin typeface="Arial"/>
                <a:cs typeface="Times New Roman"/>
              </a:rPr>
              <a:t>DANEMARK</a:t>
            </a:r>
          </a:p>
          <a:p>
            <a:pPr marL="342900" indent="-342900" algn="just">
              <a:buFont typeface="+mj-lt"/>
              <a:buAutoNum type="arabicPeriod"/>
              <a:defRPr/>
            </a:pPr>
            <a:r>
              <a:rPr lang="fr-FR" sz="1400" kern="0" dirty="0">
                <a:solidFill>
                  <a:srgbClr val="000000"/>
                </a:solidFill>
                <a:latin typeface="Arial"/>
                <a:cs typeface="Times New Roman"/>
              </a:rPr>
              <a:t>SINGAPOUR</a:t>
            </a:r>
          </a:p>
          <a:p>
            <a:pPr marL="342900" indent="-342900" algn="just">
              <a:buFont typeface="+mj-lt"/>
              <a:buAutoNum type="arabicPeriod"/>
              <a:defRPr/>
            </a:pPr>
            <a:r>
              <a:rPr lang="fr-FR" sz="1400" kern="0" dirty="0">
                <a:solidFill>
                  <a:srgbClr val="000000"/>
                </a:solidFill>
                <a:latin typeface="Arial"/>
                <a:cs typeface="Times New Roman"/>
              </a:rPr>
              <a:t>FINLANDE</a:t>
            </a:r>
          </a:p>
          <a:p>
            <a:pPr marL="342900" indent="-342900" algn="just">
              <a:buFont typeface="+mj-lt"/>
              <a:buAutoNum type="arabicPeriod"/>
              <a:defRPr/>
            </a:pPr>
            <a:r>
              <a:rPr lang="fr-FR" sz="1400" kern="0" dirty="0">
                <a:solidFill>
                  <a:srgbClr val="000000"/>
                </a:solidFill>
                <a:latin typeface="Arial"/>
                <a:cs typeface="Times New Roman"/>
              </a:rPr>
              <a:t>ALLEMAGNE</a:t>
            </a:r>
          </a:p>
          <a:p>
            <a:pPr marL="342900" indent="-342900" algn="just">
              <a:buFont typeface="+mj-lt"/>
              <a:buAutoNum type="arabicPeriod"/>
              <a:defRPr/>
            </a:pPr>
            <a:r>
              <a:rPr lang="fr-FR" sz="1400" kern="0" dirty="0">
                <a:solidFill>
                  <a:srgbClr val="000000"/>
                </a:solidFill>
                <a:latin typeface="Arial"/>
                <a:cs typeface="Times New Roman"/>
              </a:rPr>
              <a:t>IRLANDE</a:t>
            </a:r>
          </a:p>
          <a:p>
            <a:pPr marL="342900" indent="-342900" algn="just" fontAlgn="base">
              <a:spcAft>
                <a:spcPct val="0"/>
              </a:spcAft>
              <a:buFont typeface="+mj-lt"/>
              <a:buAutoNum type="arabicPeriod"/>
              <a:defRPr/>
            </a:pPr>
            <a:r>
              <a:rPr lang="fr-FR" sz="1400" kern="0" dirty="0">
                <a:solidFill>
                  <a:srgbClr val="000000"/>
                </a:solidFill>
                <a:latin typeface="Arial"/>
                <a:cs typeface="Times New Roman"/>
              </a:rPr>
              <a:t>RÉPUBLIQUE DE CORÉE</a:t>
            </a:r>
          </a:p>
          <a:p>
            <a:pPr marL="342900" indent="-342900" algn="just" fontAlgn="base">
              <a:spcAft>
                <a:spcPct val="0"/>
              </a:spcAft>
              <a:buFont typeface="+mj-lt"/>
              <a:buAutoNum type="arabicPeriod"/>
              <a:defRPr/>
            </a:pPr>
            <a:r>
              <a:rPr lang="fr-FR" sz="1400" kern="0" dirty="0">
                <a:solidFill>
                  <a:srgbClr val="000000"/>
                </a:solidFill>
                <a:latin typeface="Arial"/>
                <a:cs typeface="Times New Roman"/>
              </a:rPr>
              <a:t>LUXEMBOURG</a:t>
            </a:r>
          </a:p>
          <a:p>
            <a:pPr marL="342900" indent="-342900" algn="just" fontAlgn="base">
              <a:spcAft>
                <a:spcPct val="0"/>
              </a:spcAft>
              <a:buFont typeface="+mj-lt"/>
              <a:buAutoNum type="arabicPeriod"/>
              <a:defRPr/>
            </a:pPr>
            <a:r>
              <a:rPr lang="fr-FR" sz="1400" kern="0" dirty="0">
                <a:solidFill>
                  <a:srgbClr val="000000"/>
                </a:solidFill>
                <a:latin typeface="Arial"/>
                <a:cs typeface="Times New Roman"/>
              </a:rPr>
              <a:t>ISLANDE</a:t>
            </a:r>
          </a:p>
          <a:p>
            <a:pPr marL="342900" indent="-342900" algn="just" fontAlgn="base">
              <a:spcAft>
                <a:spcPct val="0"/>
              </a:spcAft>
              <a:buFont typeface="+mj-lt"/>
              <a:buAutoNum type="arabicPeriod"/>
              <a:defRPr/>
            </a:pPr>
            <a:r>
              <a:rPr lang="fr-FR" sz="1400" kern="0" dirty="0">
                <a:solidFill>
                  <a:srgbClr val="000000"/>
                </a:solidFill>
                <a:latin typeface="Arial"/>
                <a:cs typeface="Times New Roman"/>
              </a:rPr>
              <a:t>JAPON</a:t>
            </a:r>
          </a:p>
          <a:p>
            <a:pPr algn="just" fontAlgn="base">
              <a:spcAft>
                <a:spcPct val="0"/>
              </a:spcAft>
              <a:defRPr/>
            </a:pPr>
            <a:r>
              <a:rPr lang="fr-FR" sz="1400" b="1" dirty="0">
                <a:solidFill>
                  <a:srgbClr val="FF0000"/>
                </a:solidFill>
                <a:latin typeface="Arial"/>
                <a:cs typeface="Arial"/>
              </a:rPr>
              <a:t>15.  FRANCE</a:t>
            </a:r>
          </a:p>
        </p:txBody>
      </p:sp>
      <p:sp>
        <p:nvSpPr>
          <p:cNvPr id="13" name="TextBox 12"/>
          <p:cNvSpPr txBox="1"/>
          <p:nvPr/>
        </p:nvSpPr>
        <p:spPr>
          <a:xfrm>
            <a:off x="6812730" y="1256931"/>
            <a:ext cx="3190463" cy="3654464"/>
          </a:xfrm>
          <a:prstGeom prst="rect">
            <a:avLst/>
          </a:prstGeom>
          <a:noFill/>
          <a:ln>
            <a:noFill/>
          </a:ln>
        </p:spPr>
        <p:txBody>
          <a:bodyPr wrap="square" rtlCol="0">
            <a:noAutofit/>
          </a:bodyPr>
          <a:lstStyle/>
          <a:p>
            <a:pPr marL="342900" indent="-342900" algn="just" fontAlgn="base">
              <a:spcAft>
                <a:spcPct val="0"/>
              </a:spcAft>
              <a:buFont typeface="+mj-lt"/>
              <a:buAutoNum type="arabicPeriod"/>
              <a:defRPr/>
            </a:pPr>
            <a:r>
              <a:rPr lang="fr-FR" sz="1400" kern="0" dirty="0">
                <a:solidFill>
                  <a:srgbClr val="000000"/>
                </a:solidFill>
                <a:latin typeface="Arial"/>
                <a:cs typeface="Times New Roman"/>
              </a:rPr>
              <a:t>SUISSE</a:t>
            </a:r>
          </a:p>
          <a:p>
            <a:pPr marL="342900" indent="-342900" algn="just" fontAlgn="base">
              <a:spcAft>
                <a:spcPct val="0"/>
              </a:spcAft>
              <a:buFont typeface="+mj-lt"/>
              <a:buAutoNum type="arabicPeriod"/>
              <a:defRPr/>
            </a:pPr>
            <a:r>
              <a:rPr lang="fr-FR" sz="1400" kern="0" dirty="0">
                <a:solidFill>
                  <a:srgbClr val="000000"/>
                </a:solidFill>
                <a:cs typeface="Times New Roman"/>
              </a:rPr>
              <a:t> PAYS-BAS</a:t>
            </a:r>
          </a:p>
          <a:p>
            <a:pPr marL="342900" indent="-342900" algn="just" fontAlgn="base">
              <a:spcAft>
                <a:spcPct val="0"/>
              </a:spcAft>
              <a:buFont typeface="+mj-lt"/>
              <a:buAutoNum type="arabicPeriod"/>
              <a:defRPr/>
            </a:pPr>
            <a:r>
              <a:rPr lang="fr-FR" sz="1400" kern="0" dirty="0" smtClean="0">
                <a:solidFill>
                  <a:srgbClr val="000000"/>
                </a:solidFill>
                <a:latin typeface="Arial"/>
                <a:cs typeface="Times New Roman"/>
              </a:rPr>
              <a:t> SUÈDE</a:t>
            </a:r>
            <a:endParaRPr lang="fr-FR" sz="1400" kern="0" dirty="0">
              <a:solidFill>
                <a:srgbClr val="000000"/>
              </a:solidFill>
              <a:latin typeface="Arial"/>
              <a:cs typeface="Times New Roman"/>
            </a:endParaRPr>
          </a:p>
          <a:p>
            <a:pPr marL="342900" indent="-342900" algn="just">
              <a:buFont typeface="+mj-lt"/>
              <a:buAutoNum type="arabicPeriod"/>
              <a:defRPr/>
            </a:pPr>
            <a:r>
              <a:rPr lang="fr-FR" sz="1400" kern="0" dirty="0">
                <a:solidFill>
                  <a:srgbClr val="000000"/>
                </a:solidFill>
                <a:cs typeface="Times New Roman"/>
              </a:rPr>
              <a:t>ROYAUME-UNI</a:t>
            </a:r>
          </a:p>
          <a:p>
            <a:pPr marL="342900" indent="-342900" algn="just">
              <a:buFont typeface="+mj-lt"/>
              <a:buAutoNum type="arabicPeriod"/>
              <a:defRPr/>
            </a:pPr>
            <a:r>
              <a:rPr lang="fr-FR" sz="1400" kern="0" dirty="0">
                <a:solidFill>
                  <a:srgbClr val="000000"/>
                </a:solidFill>
                <a:cs typeface="Times New Roman"/>
              </a:rPr>
              <a:t> SINGAPOUR</a:t>
            </a:r>
          </a:p>
          <a:p>
            <a:pPr marL="342900" indent="-342900" algn="just">
              <a:buFont typeface="+mj-lt"/>
              <a:buAutoNum type="arabicPeriod"/>
              <a:defRPr/>
            </a:pPr>
            <a:r>
              <a:rPr lang="fr-FR" sz="1400" kern="0" dirty="0" smtClean="0">
                <a:solidFill>
                  <a:srgbClr val="000000"/>
                </a:solidFill>
                <a:latin typeface="Arial"/>
                <a:cs typeface="Times New Roman"/>
              </a:rPr>
              <a:t> LES ÉTATS-UNIS </a:t>
            </a:r>
            <a:r>
              <a:rPr lang="fr-FR" sz="1400" kern="0" dirty="0">
                <a:solidFill>
                  <a:srgbClr val="000000"/>
                </a:solidFill>
                <a:latin typeface="Arial"/>
                <a:cs typeface="Times New Roman"/>
              </a:rPr>
              <a:t>D'AMÉRIQUE</a:t>
            </a:r>
          </a:p>
          <a:p>
            <a:pPr marL="342900" indent="-342900" algn="just">
              <a:buFont typeface="+mj-lt"/>
              <a:buAutoNum type="arabicPeriod"/>
              <a:defRPr/>
            </a:pPr>
            <a:r>
              <a:rPr lang="fr-FR" sz="1400" kern="0" dirty="0">
                <a:solidFill>
                  <a:srgbClr val="000000"/>
                </a:solidFill>
                <a:cs typeface="Times New Roman"/>
              </a:rPr>
              <a:t>FINLANDE</a:t>
            </a:r>
          </a:p>
          <a:p>
            <a:pPr marL="342900" indent="-342900" algn="just">
              <a:buFont typeface="+mj-lt"/>
              <a:buAutoNum type="arabicPeriod"/>
              <a:defRPr/>
            </a:pPr>
            <a:r>
              <a:rPr lang="fr-FR" sz="1400" kern="0" dirty="0" smtClean="0">
                <a:solidFill>
                  <a:srgbClr val="000000"/>
                </a:solidFill>
                <a:latin typeface="Arial"/>
                <a:cs typeface="Times New Roman"/>
              </a:rPr>
              <a:t>DANEMARK</a:t>
            </a:r>
            <a:endParaRPr lang="fr-FR" sz="1400" kern="0" dirty="0">
              <a:solidFill>
                <a:srgbClr val="000000"/>
              </a:solidFill>
              <a:latin typeface="Arial"/>
              <a:cs typeface="Times New Roman"/>
            </a:endParaRPr>
          </a:p>
          <a:p>
            <a:pPr marL="342900" indent="-342900" algn="just">
              <a:buFont typeface="+mj-lt"/>
              <a:buAutoNum type="arabicPeriod"/>
              <a:defRPr/>
            </a:pPr>
            <a:r>
              <a:rPr lang="fr-FR" sz="1400" kern="0" dirty="0">
                <a:solidFill>
                  <a:srgbClr val="000000"/>
                </a:solidFill>
                <a:cs typeface="Times New Roman"/>
              </a:rPr>
              <a:t>ALLEMAGNE</a:t>
            </a:r>
          </a:p>
          <a:p>
            <a:pPr marL="342900" indent="-342900" algn="just">
              <a:buFont typeface="+mj-lt"/>
              <a:buAutoNum type="arabicPeriod"/>
              <a:defRPr/>
            </a:pPr>
            <a:r>
              <a:rPr lang="fr-FR" sz="1400" kern="0" dirty="0" smtClean="0">
                <a:solidFill>
                  <a:srgbClr val="000000"/>
                </a:solidFill>
                <a:latin typeface="Arial"/>
                <a:cs typeface="Times New Roman"/>
              </a:rPr>
              <a:t>IRLANDE</a:t>
            </a:r>
            <a:endParaRPr lang="fr-FR" sz="1400" kern="0" dirty="0">
              <a:solidFill>
                <a:srgbClr val="000000"/>
              </a:solidFill>
              <a:latin typeface="Arial"/>
              <a:cs typeface="Times New Roman"/>
            </a:endParaRPr>
          </a:p>
          <a:p>
            <a:pPr marL="342900" indent="-342900" algn="just" fontAlgn="base">
              <a:spcAft>
                <a:spcPct val="0"/>
              </a:spcAft>
              <a:buFont typeface="+mj-lt"/>
              <a:buAutoNum type="arabicPeriod"/>
              <a:defRPr/>
            </a:pPr>
            <a:r>
              <a:rPr lang="fr-FR" sz="1400" kern="0" dirty="0" smtClean="0">
                <a:solidFill>
                  <a:srgbClr val="000000"/>
                </a:solidFill>
                <a:latin typeface="Arial"/>
                <a:cs typeface="Times New Roman"/>
              </a:rPr>
              <a:t>ISRAEL </a:t>
            </a:r>
          </a:p>
          <a:p>
            <a:pPr marL="342900" indent="-342900" algn="just" fontAlgn="base">
              <a:spcAft>
                <a:spcPct val="0"/>
              </a:spcAft>
              <a:buFont typeface="+mj-lt"/>
              <a:buAutoNum type="arabicPeriod"/>
              <a:defRPr/>
            </a:pPr>
            <a:r>
              <a:rPr lang="fr-FR" sz="1400" kern="0" dirty="0" smtClean="0">
                <a:solidFill>
                  <a:srgbClr val="000000"/>
                </a:solidFill>
                <a:latin typeface="Arial"/>
                <a:cs typeface="Times New Roman"/>
              </a:rPr>
              <a:t>RÉPUBLIQUE </a:t>
            </a:r>
            <a:r>
              <a:rPr lang="fr-FR" sz="1400" kern="0" dirty="0">
                <a:solidFill>
                  <a:srgbClr val="000000"/>
                </a:solidFill>
                <a:latin typeface="Arial"/>
                <a:cs typeface="Times New Roman"/>
              </a:rPr>
              <a:t>DE CORÉE</a:t>
            </a:r>
          </a:p>
          <a:p>
            <a:pPr marL="342900" indent="-342900" algn="just" fontAlgn="base">
              <a:spcAft>
                <a:spcPct val="0"/>
              </a:spcAft>
              <a:buFont typeface="+mj-lt"/>
              <a:buAutoNum type="arabicPeriod"/>
              <a:defRPr/>
            </a:pPr>
            <a:r>
              <a:rPr lang="fr-FR" sz="1400" kern="0" dirty="0">
                <a:solidFill>
                  <a:srgbClr val="000000"/>
                </a:solidFill>
                <a:cs typeface="Times New Roman"/>
              </a:rPr>
              <a:t>JAPON</a:t>
            </a:r>
          </a:p>
          <a:p>
            <a:pPr marL="342900" indent="-342900" algn="just" fontAlgn="base">
              <a:spcAft>
                <a:spcPct val="0"/>
              </a:spcAft>
              <a:buFont typeface="+mj-lt"/>
              <a:buAutoNum type="arabicPeriod"/>
              <a:defRPr/>
            </a:pPr>
            <a:r>
              <a:rPr lang="fr-FR" sz="1400" kern="0" dirty="0" smtClean="0">
                <a:solidFill>
                  <a:srgbClr val="000000"/>
                </a:solidFill>
                <a:latin typeface="Arial"/>
                <a:cs typeface="Times New Roman"/>
              </a:rPr>
              <a:t>HONG-KONG </a:t>
            </a:r>
          </a:p>
          <a:p>
            <a:pPr marL="342900" indent="-342900" algn="just" fontAlgn="base">
              <a:spcAft>
                <a:spcPct val="0"/>
              </a:spcAft>
              <a:buFont typeface="+mj-lt"/>
              <a:buAutoNum type="arabicPeriod"/>
              <a:defRPr/>
            </a:pPr>
            <a:r>
              <a:rPr lang="fr-FR" sz="1400" kern="0" dirty="0" smtClean="0">
                <a:solidFill>
                  <a:srgbClr val="000000"/>
                </a:solidFill>
                <a:latin typeface="Arial"/>
                <a:cs typeface="Times New Roman"/>
              </a:rPr>
              <a:t>LUXEMBOURG</a:t>
            </a:r>
          </a:p>
          <a:p>
            <a:pPr algn="just" fontAlgn="base">
              <a:spcAft>
                <a:spcPct val="0"/>
              </a:spcAft>
              <a:defRPr/>
            </a:pPr>
            <a:r>
              <a:rPr lang="fr-FR" sz="1400" b="1" dirty="0" smtClean="0">
                <a:solidFill>
                  <a:srgbClr val="FF0000"/>
                </a:solidFill>
                <a:latin typeface="Arial"/>
                <a:cs typeface="Arial"/>
              </a:rPr>
              <a:t>16.  </a:t>
            </a:r>
            <a:r>
              <a:rPr lang="fr-FR" sz="1400" b="1" dirty="0">
                <a:solidFill>
                  <a:srgbClr val="FF0000"/>
                </a:solidFill>
                <a:latin typeface="Arial"/>
                <a:cs typeface="Arial"/>
              </a:rPr>
              <a:t>FRANCE</a:t>
            </a:r>
          </a:p>
        </p:txBody>
      </p:sp>
      <p:sp>
        <p:nvSpPr>
          <p:cNvPr id="14" name="Espace réservé du texte 6"/>
          <p:cNvSpPr txBox="1">
            <a:spLocks/>
          </p:cNvSpPr>
          <p:nvPr/>
        </p:nvSpPr>
        <p:spPr bwMode="auto">
          <a:xfrm>
            <a:off x="6601674" y="930384"/>
            <a:ext cx="3191178" cy="255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lvl1pPr marL="342900" indent="-342900" algn="l" rtl="0" eaLnBrk="1" fontAlgn="base" hangingPunct="1">
              <a:spcBef>
                <a:spcPct val="20000"/>
              </a:spcBef>
              <a:spcAft>
                <a:spcPct val="0"/>
              </a:spcAft>
              <a:buBlip>
                <a:blip r:embed="rId2"/>
              </a:buBlip>
              <a:defRPr sz="2400">
                <a:solidFill>
                  <a:schemeClr val="tx1"/>
                </a:solidFill>
                <a:latin typeface="+mn-lt"/>
                <a:ea typeface="+mn-ea"/>
                <a:cs typeface="+mn-cs"/>
              </a:defRPr>
            </a:lvl1pPr>
            <a:lvl2pPr marL="742950" indent="-285750" algn="l" rtl="0" eaLnBrk="1" fontAlgn="base" hangingPunct="1">
              <a:spcBef>
                <a:spcPct val="20000"/>
              </a:spcBef>
              <a:spcAft>
                <a:spcPct val="0"/>
              </a:spcAft>
              <a:buBlip>
                <a:blip r:embed="rId2"/>
              </a:buBlip>
              <a:defRPr sz="2400">
                <a:solidFill>
                  <a:schemeClr val="tx1"/>
                </a:solidFill>
                <a:latin typeface="+mn-lt"/>
                <a:cs typeface="+mn-cs"/>
              </a:defRPr>
            </a:lvl2pPr>
            <a:lvl3pPr marL="1143000" indent="-228600" algn="l" rtl="0" eaLnBrk="1" fontAlgn="base" hangingPunct="1">
              <a:spcBef>
                <a:spcPct val="20000"/>
              </a:spcBef>
              <a:spcAft>
                <a:spcPct val="0"/>
              </a:spcAft>
              <a:buBlip>
                <a:blip r:embed="rId2"/>
              </a:buBlip>
              <a:defRPr sz="2400">
                <a:solidFill>
                  <a:schemeClr val="tx1"/>
                </a:solidFill>
                <a:latin typeface="+mn-lt"/>
                <a:cs typeface="+mn-cs"/>
              </a:defRPr>
            </a:lvl3pPr>
            <a:lvl4pPr marL="1600200" indent="-228600" algn="l" rtl="0" eaLnBrk="1" fontAlgn="base" hangingPunct="1">
              <a:spcBef>
                <a:spcPct val="20000"/>
              </a:spcBef>
              <a:spcAft>
                <a:spcPct val="0"/>
              </a:spcAft>
              <a:buBlip>
                <a:blip r:embed="rId2"/>
              </a:buBlip>
              <a:defRPr sz="2400">
                <a:solidFill>
                  <a:schemeClr val="tx1"/>
                </a:solidFill>
                <a:latin typeface="+mn-lt"/>
                <a:cs typeface="+mn-cs"/>
              </a:defRPr>
            </a:lvl4pPr>
            <a:lvl5pPr marL="2057400" indent="-228600" algn="l" rtl="0" eaLnBrk="1" fontAlgn="base" hangingPunct="1">
              <a:spcBef>
                <a:spcPct val="20000"/>
              </a:spcBef>
              <a:spcAft>
                <a:spcPct val="0"/>
              </a:spcAft>
              <a:buBlip>
                <a:blip r:embed="rId2"/>
              </a:buBlip>
              <a:defRPr sz="2400">
                <a:solidFill>
                  <a:schemeClr val="tx1"/>
                </a:solidFill>
                <a:latin typeface="+mn-lt"/>
                <a:cs typeface="+mn-cs"/>
              </a:defRPr>
            </a:lvl5pPr>
            <a:lvl6pPr marL="2514600" indent="-228600" algn="l" rtl="0" eaLnBrk="1" fontAlgn="base" hangingPunct="1">
              <a:spcBef>
                <a:spcPct val="20000"/>
              </a:spcBef>
              <a:spcAft>
                <a:spcPct val="0"/>
              </a:spcAft>
              <a:buBlip>
                <a:blip r:embed="rId2"/>
              </a:buBlip>
              <a:defRPr sz="2400">
                <a:solidFill>
                  <a:schemeClr val="tx1"/>
                </a:solidFill>
                <a:latin typeface="+mn-lt"/>
                <a:cs typeface="+mn-cs"/>
              </a:defRPr>
            </a:lvl6pPr>
            <a:lvl7pPr marL="2971800" indent="-228600" algn="l" rtl="0" eaLnBrk="1" fontAlgn="base" hangingPunct="1">
              <a:spcBef>
                <a:spcPct val="20000"/>
              </a:spcBef>
              <a:spcAft>
                <a:spcPct val="0"/>
              </a:spcAft>
              <a:buBlip>
                <a:blip r:embed="rId2"/>
              </a:buBlip>
              <a:defRPr sz="2400">
                <a:solidFill>
                  <a:schemeClr val="tx1"/>
                </a:solidFill>
                <a:latin typeface="+mn-lt"/>
                <a:cs typeface="+mn-cs"/>
              </a:defRPr>
            </a:lvl7pPr>
            <a:lvl8pPr marL="3429000" indent="-228600" algn="l" rtl="0" eaLnBrk="1" fontAlgn="base" hangingPunct="1">
              <a:spcBef>
                <a:spcPct val="20000"/>
              </a:spcBef>
              <a:spcAft>
                <a:spcPct val="0"/>
              </a:spcAft>
              <a:buBlip>
                <a:blip r:embed="rId2"/>
              </a:buBlip>
              <a:defRPr sz="2400">
                <a:solidFill>
                  <a:schemeClr val="tx1"/>
                </a:solidFill>
                <a:latin typeface="+mn-lt"/>
                <a:cs typeface="+mn-cs"/>
              </a:defRPr>
            </a:lvl8pPr>
            <a:lvl9pPr marL="3886200" indent="-228600" algn="l" rtl="0" eaLnBrk="1" fontAlgn="base" hangingPunct="1">
              <a:spcBef>
                <a:spcPct val="20000"/>
              </a:spcBef>
              <a:spcAft>
                <a:spcPct val="0"/>
              </a:spcAft>
              <a:buBlip>
                <a:blip r:embed="rId2"/>
              </a:buBlip>
              <a:defRPr sz="2400">
                <a:solidFill>
                  <a:schemeClr val="tx1"/>
                </a:solidFill>
                <a:latin typeface="+mn-lt"/>
                <a:cs typeface="+mn-cs"/>
              </a:defRPr>
            </a:lvl9pPr>
          </a:lstStyle>
          <a:p>
            <a:pPr marL="0" indent="0" algn="ctr">
              <a:buNone/>
            </a:pPr>
            <a:r>
              <a:rPr lang="fr-FR" sz="1700" b="1" kern="0" dirty="0">
                <a:solidFill>
                  <a:srgbClr val="C00000"/>
                </a:solidFill>
                <a:effectLst>
                  <a:outerShdw blurRad="38100" dist="38100" dir="2700000" algn="tl">
                    <a:srgbClr val="000000">
                      <a:alpha val="43137"/>
                    </a:srgbClr>
                  </a:outerShdw>
                </a:effectLst>
                <a:latin typeface="Arial"/>
                <a:cs typeface="Times New Roman" charset="0"/>
              </a:rPr>
              <a:t>CLASSEMENT </a:t>
            </a:r>
            <a:r>
              <a:rPr lang="fr-FR" sz="1700" b="1" kern="0" dirty="0" smtClean="0">
                <a:solidFill>
                  <a:srgbClr val="C00000"/>
                </a:solidFill>
                <a:effectLst>
                  <a:outerShdw blurRad="38100" dist="38100" dir="2700000" algn="tl">
                    <a:srgbClr val="000000">
                      <a:alpha val="43137"/>
                    </a:srgbClr>
                  </a:outerShdw>
                </a:effectLst>
                <a:latin typeface="Arial"/>
                <a:cs typeface="Times New Roman" charset="0"/>
              </a:rPr>
              <a:t>2018 </a:t>
            </a:r>
            <a:endParaRPr lang="fr-FR" sz="1700" b="1" kern="0" dirty="0">
              <a:solidFill>
                <a:srgbClr val="C00000"/>
              </a:solidFill>
              <a:effectLst>
                <a:outerShdw blurRad="38100" dist="38100" dir="2700000" algn="tl">
                  <a:srgbClr val="000000">
                    <a:alpha val="43137"/>
                  </a:srgbClr>
                </a:outerShdw>
              </a:effectLst>
              <a:latin typeface="Arial"/>
              <a:cs typeface="Times New Roman" charset="0"/>
            </a:endParaRPr>
          </a:p>
        </p:txBody>
      </p:sp>
      <p:pic>
        <p:nvPicPr>
          <p:cNvPr id="3" name="Picture 2"/>
          <p:cNvPicPr>
            <a:picLocks noChangeAspect="1"/>
          </p:cNvPicPr>
          <p:nvPr/>
        </p:nvPicPr>
        <p:blipFill>
          <a:blip r:embed="rId3"/>
          <a:stretch>
            <a:fillRect/>
          </a:stretch>
        </p:blipFill>
        <p:spPr>
          <a:xfrm>
            <a:off x="5525974" y="3240007"/>
            <a:ext cx="1140051" cy="377985"/>
          </a:xfrm>
          <a:prstGeom prst="rect">
            <a:avLst/>
          </a:prstGeom>
        </p:spPr>
      </p:pic>
    </p:spTree>
    <p:extLst>
      <p:ext uri="{BB962C8B-B14F-4D97-AF65-F5344CB8AC3E}">
        <p14:creationId xmlns:p14="http://schemas.microsoft.com/office/powerpoint/2010/main" val="2427032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500"/>
                                        <p:tgtEl>
                                          <p:spTgt spid="8">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Effect transition="in" filter="fade">
                                      <p:cBhvr>
                                        <p:cTn id="13" dur="500"/>
                                        <p:tgtEl>
                                          <p:spTgt spid="8">
                                            <p:txEl>
                                              <p:p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8">
                                            <p:txEl>
                                              <p:pRg st="2" end="2"/>
                                            </p:txEl>
                                          </p:spTgt>
                                        </p:tgtEl>
                                        <p:attrNameLst>
                                          <p:attrName>style.visibility</p:attrName>
                                        </p:attrNameLst>
                                      </p:cBhvr>
                                      <p:to>
                                        <p:strVal val="visible"/>
                                      </p:to>
                                    </p:set>
                                    <p:animEffect transition="in" filter="fade">
                                      <p:cBhvr>
                                        <p:cTn id="16" dur="500"/>
                                        <p:tgtEl>
                                          <p:spTgt spid="8">
                                            <p:txEl>
                                              <p:pRg st="2" end="2"/>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Effect transition="in" filter="fade">
                                      <p:cBhvr>
                                        <p:cTn id="19" dur="500"/>
                                        <p:tgtEl>
                                          <p:spTgt spid="8">
                                            <p:txEl>
                                              <p:pRg st="3" end="3"/>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fade">
                                      <p:cBhvr>
                                        <p:cTn id="22" dur="500"/>
                                        <p:tgtEl>
                                          <p:spTgt spid="8">
                                            <p:txEl>
                                              <p:pRg st="4" end="4"/>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8">
                                            <p:txEl>
                                              <p:pRg st="5" end="5"/>
                                            </p:txEl>
                                          </p:spTgt>
                                        </p:tgtEl>
                                        <p:attrNameLst>
                                          <p:attrName>style.visibility</p:attrName>
                                        </p:attrNameLst>
                                      </p:cBhvr>
                                      <p:to>
                                        <p:strVal val="visible"/>
                                      </p:to>
                                    </p:set>
                                    <p:animEffect transition="in" filter="fade">
                                      <p:cBhvr>
                                        <p:cTn id="25" dur="500"/>
                                        <p:tgtEl>
                                          <p:spTgt spid="8">
                                            <p:txEl>
                                              <p:pRg st="5" end="5"/>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8">
                                            <p:txEl>
                                              <p:pRg st="6" end="6"/>
                                            </p:txEl>
                                          </p:spTgt>
                                        </p:tgtEl>
                                        <p:attrNameLst>
                                          <p:attrName>style.visibility</p:attrName>
                                        </p:attrNameLst>
                                      </p:cBhvr>
                                      <p:to>
                                        <p:strVal val="visible"/>
                                      </p:to>
                                    </p:set>
                                    <p:animEffect transition="in" filter="fade">
                                      <p:cBhvr>
                                        <p:cTn id="28" dur="500"/>
                                        <p:tgtEl>
                                          <p:spTgt spid="8">
                                            <p:txEl>
                                              <p:pRg st="6" end="6"/>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8">
                                            <p:txEl>
                                              <p:pRg st="7" end="7"/>
                                            </p:txEl>
                                          </p:spTgt>
                                        </p:tgtEl>
                                        <p:attrNameLst>
                                          <p:attrName>style.visibility</p:attrName>
                                        </p:attrNameLst>
                                      </p:cBhvr>
                                      <p:to>
                                        <p:strVal val="visible"/>
                                      </p:to>
                                    </p:set>
                                    <p:animEffect transition="in" filter="fade">
                                      <p:cBhvr>
                                        <p:cTn id="31" dur="500"/>
                                        <p:tgtEl>
                                          <p:spTgt spid="8">
                                            <p:txEl>
                                              <p:pRg st="7" end="7"/>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8">
                                            <p:txEl>
                                              <p:pRg st="8" end="8"/>
                                            </p:txEl>
                                          </p:spTgt>
                                        </p:tgtEl>
                                        <p:attrNameLst>
                                          <p:attrName>style.visibility</p:attrName>
                                        </p:attrNameLst>
                                      </p:cBhvr>
                                      <p:to>
                                        <p:strVal val="visible"/>
                                      </p:to>
                                    </p:set>
                                    <p:animEffect transition="in" filter="fade">
                                      <p:cBhvr>
                                        <p:cTn id="34" dur="500"/>
                                        <p:tgtEl>
                                          <p:spTgt spid="8">
                                            <p:txEl>
                                              <p:pRg st="8" end="8"/>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8">
                                            <p:txEl>
                                              <p:pRg st="9" end="9"/>
                                            </p:txEl>
                                          </p:spTgt>
                                        </p:tgtEl>
                                        <p:attrNameLst>
                                          <p:attrName>style.visibility</p:attrName>
                                        </p:attrNameLst>
                                      </p:cBhvr>
                                      <p:to>
                                        <p:strVal val="visible"/>
                                      </p:to>
                                    </p:set>
                                    <p:animEffect transition="in" filter="fade">
                                      <p:cBhvr>
                                        <p:cTn id="37" dur="500"/>
                                        <p:tgtEl>
                                          <p:spTgt spid="8">
                                            <p:txEl>
                                              <p:pRg st="9" end="9"/>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8">
                                            <p:txEl>
                                              <p:pRg st="10" end="10"/>
                                            </p:txEl>
                                          </p:spTgt>
                                        </p:tgtEl>
                                        <p:attrNameLst>
                                          <p:attrName>style.visibility</p:attrName>
                                        </p:attrNameLst>
                                      </p:cBhvr>
                                      <p:to>
                                        <p:strVal val="visible"/>
                                      </p:to>
                                    </p:set>
                                    <p:animEffect transition="in" filter="fade">
                                      <p:cBhvr>
                                        <p:cTn id="40" dur="500"/>
                                        <p:tgtEl>
                                          <p:spTgt spid="8">
                                            <p:txEl>
                                              <p:pRg st="10" end="10"/>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8">
                                            <p:txEl>
                                              <p:pRg st="11" end="11"/>
                                            </p:txEl>
                                          </p:spTgt>
                                        </p:tgtEl>
                                        <p:attrNameLst>
                                          <p:attrName>style.visibility</p:attrName>
                                        </p:attrNameLst>
                                      </p:cBhvr>
                                      <p:to>
                                        <p:strVal val="visible"/>
                                      </p:to>
                                    </p:set>
                                    <p:animEffect transition="in" filter="fade">
                                      <p:cBhvr>
                                        <p:cTn id="43" dur="500"/>
                                        <p:tgtEl>
                                          <p:spTgt spid="8">
                                            <p:txEl>
                                              <p:pRg st="11" end="11"/>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8">
                                            <p:txEl>
                                              <p:pRg st="12" end="12"/>
                                            </p:txEl>
                                          </p:spTgt>
                                        </p:tgtEl>
                                        <p:attrNameLst>
                                          <p:attrName>style.visibility</p:attrName>
                                        </p:attrNameLst>
                                      </p:cBhvr>
                                      <p:to>
                                        <p:strVal val="visible"/>
                                      </p:to>
                                    </p:set>
                                    <p:animEffect transition="in" filter="fade">
                                      <p:cBhvr>
                                        <p:cTn id="46" dur="500"/>
                                        <p:tgtEl>
                                          <p:spTgt spid="8">
                                            <p:txEl>
                                              <p:pRg st="12" end="12"/>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8">
                                            <p:txEl>
                                              <p:pRg st="13" end="13"/>
                                            </p:txEl>
                                          </p:spTgt>
                                        </p:tgtEl>
                                        <p:attrNameLst>
                                          <p:attrName>style.visibility</p:attrName>
                                        </p:attrNameLst>
                                      </p:cBhvr>
                                      <p:to>
                                        <p:strVal val="visible"/>
                                      </p:to>
                                    </p:set>
                                    <p:animEffect transition="in" filter="fade">
                                      <p:cBhvr>
                                        <p:cTn id="49" dur="500"/>
                                        <p:tgtEl>
                                          <p:spTgt spid="8">
                                            <p:txEl>
                                              <p:pRg st="13" end="13"/>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8">
                                            <p:txEl>
                                              <p:pRg st="14" end="14"/>
                                            </p:txEl>
                                          </p:spTgt>
                                        </p:tgtEl>
                                        <p:attrNameLst>
                                          <p:attrName>style.visibility</p:attrName>
                                        </p:attrNameLst>
                                      </p:cBhvr>
                                      <p:to>
                                        <p:strVal val="visible"/>
                                      </p:to>
                                    </p:set>
                                    <p:animEffect transition="in" filter="fade">
                                      <p:cBhvr>
                                        <p:cTn id="52" dur="500"/>
                                        <p:tgtEl>
                                          <p:spTgt spid="8">
                                            <p:txEl>
                                              <p:pRg st="14" end="14"/>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8">
                                            <p:txEl>
                                              <p:pRg st="15" end="15"/>
                                            </p:txEl>
                                          </p:spTgt>
                                        </p:tgtEl>
                                        <p:attrNameLst>
                                          <p:attrName>style.visibility</p:attrName>
                                        </p:attrNameLst>
                                      </p:cBhvr>
                                      <p:to>
                                        <p:strVal val="visible"/>
                                      </p:to>
                                    </p:set>
                                    <p:animEffect transition="in" filter="fade">
                                      <p:cBhvr>
                                        <p:cTn id="55" dur="500"/>
                                        <p:tgtEl>
                                          <p:spTgt spid="8">
                                            <p:txEl>
                                              <p:pRg st="15" end="15"/>
                                            </p:txEl>
                                          </p:spTgt>
                                        </p:tgtEl>
                                      </p:cBhvr>
                                    </p:animEffect>
                                  </p:childTnLst>
                                </p:cTn>
                              </p:par>
                              <p:par>
                                <p:cTn id="56" presetID="10" presetClass="entr" presetSubtype="0" fill="hold" nodeType="withEffect">
                                  <p:stCondLst>
                                    <p:cond delay="0"/>
                                  </p:stCondLst>
                                  <p:childTnLst>
                                    <p:set>
                                      <p:cBhvr>
                                        <p:cTn id="57" dur="1" fill="hold">
                                          <p:stCondLst>
                                            <p:cond delay="0"/>
                                          </p:stCondLst>
                                        </p:cTn>
                                        <p:tgtEl>
                                          <p:spTgt spid="12">
                                            <p:txEl>
                                              <p:pRg st="0" end="0"/>
                                            </p:txEl>
                                          </p:spTgt>
                                        </p:tgtEl>
                                        <p:attrNameLst>
                                          <p:attrName>style.visibility</p:attrName>
                                        </p:attrNameLst>
                                      </p:cBhvr>
                                      <p:to>
                                        <p:strVal val="visible"/>
                                      </p:to>
                                    </p:set>
                                    <p:animEffect transition="in" filter="fade">
                                      <p:cBhvr>
                                        <p:cTn id="58" dur="500"/>
                                        <p:tgtEl>
                                          <p:spTgt spid="12">
                                            <p:txEl>
                                              <p:pRg st="0" end="0"/>
                                            </p:txEl>
                                          </p:spTgt>
                                        </p:tgtEl>
                                      </p:cBhvr>
                                    </p:animEffect>
                                  </p:childTnLst>
                                </p:cTn>
                              </p:par>
                              <p:par>
                                <p:cTn id="59" presetID="10" presetClass="entr" presetSubtype="0" fill="hold" nodeType="withEffect">
                                  <p:stCondLst>
                                    <p:cond delay="0"/>
                                  </p:stCondLst>
                                  <p:childTnLst>
                                    <p:set>
                                      <p:cBhvr>
                                        <p:cTn id="60" dur="1" fill="hold">
                                          <p:stCondLst>
                                            <p:cond delay="0"/>
                                          </p:stCondLst>
                                        </p:cTn>
                                        <p:tgtEl>
                                          <p:spTgt spid="12">
                                            <p:txEl>
                                              <p:pRg st="1" end="1"/>
                                            </p:txEl>
                                          </p:spTgt>
                                        </p:tgtEl>
                                        <p:attrNameLst>
                                          <p:attrName>style.visibility</p:attrName>
                                        </p:attrNameLst>
                                      </p:cBhvr>
                                      <p:to>
                                        <p:strVal val="visible"/>
                                      </p:to>
                                    </p:set>
                                    <p:animEffect transition="in" filter="fade">
                                      <p:cBhvr>
                                        <p:cTn id="61" dur="500"/>
                                        <p:tgtEl>
                                          <p:spTgt spid="12">
                                            <p:txEl>
                                              <p:pRg st="1" end="1"/>
                                            </p:txEl>
                                          </p:spTgt>
                                        </p:tgtEl>
                                      </p:cBhvr>
                                    </p:animEffect>
                                  </p:childTnLst>
                                </p:cTn>
                              </p:par>
                              <p:par>
                                <p:cTn id="62" presetID="10" presetClass="entr" presetSubtype="0" fill="hold" nodeType="withEffect">
                                  <p:stCondLst>
                                    <p:cond delay="0"/>
                                  </p:stCondLst>
                                  <p:childTnLst>
                                    <p:set>
                                      <p:cBhvr>
                                        <p:cTn id="63" dur="1" fill="hold">
                                          <p:stCondLst>
                                            <p:cond delay="0"/>
                                          </p:stCondLst>
                                        </p:cTn>
                                        <p:tgtEl>
                                          <p:spTgt spid="12">
                                            <p:txEl>
                                              <p:pRg st="3" end="3"/>
                                            </p:txEl>
                                          </p:spTgt>
                                        </p:tgtEl>
                                        <p:attrNameLst>
                                          <p:attrName>style.visibility</p:attrName>
                                        </p:attrNameLst>
                                      </p:cBhvr>
                                      <p:to>
                                        <p:strVal val="visible"/>
                                      </p:to>
                                    </p:set>
                                    <p:animEffect transition="in" filter="fade">
                                      <p:cBhvr>
                                        <p:cTn id="64" dur="500"/>
                                        <p:tgtEl>
                                          <p:spTgt spid="12">
                                            <p:txEl>
                                              <p:pRg st="3" end="3"/>
                                            </p:txEl>
                                          </p:spTgt>
                                        </p:tgtEl>
                                      </p:cBhvr>
                                    </p:animEffect>
                                  </p:childTnLst>
                                </p:cTn>
                              </p:par>
                              <p:par>
                                <p:cTn id="65" presetID="10" presetClass="entr" presetSubtype="0" fill="hold" nodeType="withEffect">
                                  <p:stCondLst>
                                    <p:cond delay="0"/>
                                  </p:stCondLst>
                                  <p:childTnLst>
                                    <p:set>
                                      <p:cBhvr>
                                        <p:cTn id="66" dur="1" fill="hold">
                                          <p:stCondLst>
                                            <p:cond delay="0"/>
                                          </p:stCondLst>
                                        </p:cTn>
                                        <p:tgtEl>
                                          <p:spTgt spid="12">
                                            <p:txEl>
                                              <p:pRg st="2" end="2"/>
                                            </p:txEl>
                                          </p:spTgt>
                                        </p:tgtEl>
                                        <p:attrNameLst>
                                          <p:attrName>style.visibility</p:attrName>
                                        </p:attrNameLst>
                                      </p:cBhvr>
                                      <p:to>
                                        <p:strVal val="visible"/>
                                      </p:to>
                                    </p:set>
                                    <p:animEffect transition="in" filter="fade">
                                      <p:cBhvr>
                                        <p:cTn id="67" dur="500"/>
                                        <p:tgtEl>
                                          <p:spTgt spid="12">
                                            <p:txEl>
                                              <p:pRg st="2" end="2"/>
                                            </p:txEl>
                                          </p:spTgt>
                                        </p:tgtEl>
                                      </p:cBhvr>
                                    </p:animEffect>
                                  </p:childTnLst>
                                </p:cTn>
                              </p:par>
                              <p:par>
                                <p:cTn id="68" presetID="10" presetClass="entr" presetSubtype="0" fill="hold" nodeType="withEffect">
                                  <p:stCondLst>
                                    <p:cond delay="0"/>
                                  </p:stCondLst>
                                  <p:childTnLst>
                                    <p:set>
                                      <p:cBhvr>
                                        <p:cTn id="69" dur="1" fill="hold">
                                          <p:stCondLst>
                                            <p:cond delay="0"/>
                                          </p:stCondLst>
                                        </p:cTn>
                                        <p:tgtEl>
                                          <p:spTgt spid="12">
                                            <p:txEl>
                                              <p:pRg st="4" end="4"/>
                                            </p:txEl>
                                          </p:spTgt>
                                        </p:tgtEl>
                                        <p:attrNameLst>
                                          <p:attrName>style.visibility</p:attrName>
                                        </p:attrNameLst>
                                      </p:cBhvr>
                                      <p:to>
                                        <p:strVal val="visible"/>
                                      </p:to>
                                    </p:set>
                                    <p:animEffect transition="in" filter="fade">
                                      <p:cBhvr>
                                        <p:cTn id="70" dur="500"/>
                                        <p:tgtEl>
                                          <p:spTgt spid="12">
                                            <p:txEl>
                                              <p:pRg st="4" end="4"/>
                                            </p:txEl>
                                          </p:spTgt>
                                        </p:tgtEl>
                                      </p:cBhvr>
                                    </p:animEffect>
                                  </p:childTnLst>
                                </p:cTn>
                              </p:par>
                              <p:par>
                                <p:cTn id="71" presetID="10" presetClass="entr" presetSubtype="0" fill="hold" nodeType="withEffect">
                                  <p:stCondLst>
                                    <p:cond delay="0"/>
                                  </p:stCondLst>
                                  <p:childTnLst>
                                    <p:set>
                                      <p:cBhvr>
                                        <p:cTn id="72" dur="1" fill="hold">
                                          <p:stCondLst>
                                            <p:cond delay="0"/>
                                          </p:stCondLst>
                                        </p:cTn>
                                        <p:tgtEl>
                                          <p:spTgt spid="12">
                                            <p:txEl>
                                              <p:pRg st="5" end="5"/>
                                            </p:txEl>
                                          </p:spTgt>
                                        </p:tgtEl>
                                        <p:attrNameLst>
                                          <p:attrName>style.visibility</p:attrName>
                                        </p:attrNameLst>
                                      </p:cBhvr>
                                      <p:to>
                                        <p:strVal val="visible"/>
                                      </p:to>
                                    </p:set>
                                    <p:animEffect transition="in" filter="fade">
                                      <p:cBhvr>
                                        <p:cTn id="73" dur="500"/>
                                        <p:tgtEl>
                                          <p:spTgt spid="12">
                                            <p:txEl>
                                              <p:pRg st="5" end="5"/>
                                            </p:txEl>
                                          </p:spTgt>
                                        </p:tgtEl>
                                      </p:cBhvr>
                                    </p:animEffect>
                                  </p:childTnLst>
                                </p:cTn>
                              </p:par>
                              <p:par>
                                <p:cTn id="74" presetID="10" presetClass="entr" presetSubtype="0" fill="hold" nodeType="withEffect">
                                  <p:stCondLst>
                                    <p:cond delay="0"/>
                                  </p:stCondLst>
                                  <p:childTnLst>
                                    <p:set>
                                      <p:cBhvr>
                                        <p:cTn id="75" dur="1" fill="hold">
                                          <p:stCondLst>
                                            <p:cond delay="0"/>
                                          </p:stCondLst>
                                        </p:cTn>
                                        <p:tgtEl>
                                          <p:spTgt spid="12">
                                            <p:txEl>
                                              <p:pRg st="6" end="6"/>
                                            </p:txEl>
                                          </p:spTgt>
                                        </p:tgtEl>
                                        <p:attrNameLst>
                                          <p:attrName>style.visibility</p:attrName>
                                        </p:attrNameLst>
                                      </p:cBhvr>
                                      <p:to>
                                        <p:strVal val="visible"/>
                                      </p:to>
                                    </p:set>
                                    <p:animEffect transition="in" filter="fade">
                                      <p:cBhvr>
                                        <p:cTn id="76" dur="500"/>
                                        <p:tgtEl>
                                          <p:spTgt spid="12">
                                            <p:txEl>
                                              <p:pRg st="6" end="6"/>
                                            </p:txEl>
                                          </p:spTgt>
                                        </p:tgtEl>
                                      </p:cBhvr>
                                    </p:animEffect>
                                  </p:childTnLst>
                                </p:cTn>
                              </p:par>
                              <p:par>
                                <p:cTn id="77" presetID="10" presetClass="entr" presetSubtype="0" fill="hold" nodeType="withEffect">
                                  <p:stCondLst>
                                    <p:cond delay="0"/>
                                  </p:stCondLst>
                                  <p:childTnLst>
                                    <p:set>
                                      <p:cBhvr>
                                        <p:cTn id="78" dur="1" fill="hold">
                                          <p:stCondLst>
                                            <p:cond delay="0"/>
                                          </p:stCondLst>
                                        </p:cTn>
                                        <p:tgtEl>
                                          <p:spTgt spid="12">
                                            <p:txEl>
                                              <p:pRg st="7" end="7"/>
                                            </p:txEl>
                                          </p:spTgt>
                                        </p:tgtEl>
                                        <p:attrNameLst>
                                          <p:attrName>style.visibility</p:attrName>
                                        </p:attrNameLst>
                                      </p:cBhvr>
                                      <p:to>
                                        <p:strVal val="visible"/>
                                      </p:to>
                                    </p:set>
                                    <p:animEffect transition="in" filter="fade">
                                      <p:cBhvr>
                                        <p:cTn id="79" dur="500"/>
                                        <p:tgtEl>
                                          <p:spTgt spid="12">
                                            <p:txEl>
                                              <p:pRg st="7" end="7"/>
                                            </p:txEl>
                                          </p:spTgt>
                                        </p:tgtEl>
                                      </p:cBhvr>
                                    </p:animEffect>
                                  </p:childTnLst>
                                </p:cTn>
                              </p:par>
                              <p:par>
                                <p:cTn id="80" presetID="10" presetClass="entr" presetSubtype="0" fill="hold" nodeType="withEffect">
                                  <p:stCondLst>
                                    <p:cond delay="0"/>
                                  </p:stCondLst>
                                  <p:childTnLst>
                                    <p:set>
                                      <p:cBhvr>
                                        <p:cTn id="81" dur="1" fill="hold">
                                          <p:stCondLst>
                                            <p:cond delay="0"/>
                                          </p:stCondLst>
                                        </p:cTn>
                                        <p:tgtEl>
                                          <p:spTgt spid="12">
                                            <p:txEl>
                                              <p:pRg st="8" end="8"/>
                                            </p:txEl>
                                          </p:spTgt>
                                        </p:tgtEl>
                                        <p:attrNameLst>
                                          <p:attrName>style.visibility</p:attrName>
                                        </p:attrNameLst>
                                      </p:cBhvr>
                                      <p:to>
                                        <p:strVal val="visible"/>
                                      </p:to>
                                    </p:set>
                                    <p:animEffect transition="in" filter="fade">
                                      <p:cBhvr>
                                        <p:cTn id="82" dur="500"/>
                                        <p:tgtEl>
                                          <p:spTgt spid="12">
                                            <p:txEl>
                                              <p:pRg st="8" end="8"/>
                                            </p:txEl>
                                          </p:spTgt>
                                        </p:tgtEl>
                                      </p:cBhvr>
                                    </p:animEffect>
                                  </p:childTnLst>
                                </p:cTn>
                              </p:par>
                              <p:par>
                                <p:cTn id="83" presetID="10" presetClass="entr" presetSubtype="0" fill="hold" nodeType="withEffect">
                                  <p:stCondLst>
                                    <p:cond delay="0"/>
                                  </p:stCondLst>
                                  <p:childTnLst>
                                    <p:set>
                                      <p:cBhvr>
                                        <p:cTn id="84" dur="1" fill="hold">
                                          <p:stCondLst>
                                            <p:cond delay="0"/>
                                          </p:stCondLst>
                                        </p:cTn>
                                        <p:tgtEl>
                                          <p:spTgt spid="12">
                                            <p:txEl>
                                              <p:pRg st="10" end="10"/>
                                            </p:txEl>
                                          </p:spTgt>
                                        </p:tgtEl>
                                        <p:attrNameLst>
                                          <p:attrName>style.visibility</p:attrName>
                                        </p:attrNameLst>
                                      </p:cBhvr>
                                      <p:to>
                                        <p:strVal val="visible"/>
                                      </p:to>
                                    </p:set>
                                    <p:animEffect transition="in" filter="fade">
                                      <p:cBhvr>
                                        <p:cTn id="85" dur="500"/>
                                        <p:tgtEl>
                                          <p:spTgt spid="12">
                                            <p:txEl>
                                              <p:pRg st="10" end="10"/>
                                            </p:txEl>
                                          </p:spTgt>
                                        </p:tgtEl>
                                      </p:cBhvr>
                                    </p:animEffect>
                                  </p:childTnLst>
                                </p:cTn>
                              </p:par>
                              <p:par>
                                <p:cTn id="86" presetID="10" presetClass="entr" presetSubtype="0" fill="hold" nodeType="withEffect">
                                  <p:stCondLst>
                                    <p:cond delay="0"/>
                                  </p:stCondLst>
                                  <p:childTnLst>
                                    <p:set>
                                      <p:cBhvr>
                                        <p:cTn id="87" dur="1" fill="hold">
                                          <p:stCondLst>
                                            <p:cond delay="0"/>
                                          </p:stCondLst>
                                        </p:cTn>
                                        <p:tgtEl>
                                          <p:spTgt spid="12">
                                            <p:txEl>
                                              <p:pRg st="9" end="9"/>
                                            </p:txEl>
                                          </p:spTgt>
                                        </p:tgtEl>
                                        <p:attrNameLst>
                                          <p:attrName>style.visibility</p:attrName>
                                        </p:attrNameLst>
                                      </p:cBhvr>
                                      <p:to>
                                        <p:strVal val="visible"/>
                                      </p:to>
                                    </p:set>
                                    <p:animEffect transition="in" filter="fade">
                                      <p:cBhvr>
                                        <p:cTn id="88" dur="500"/>
                                        <p:tgtEl>
                                          <p:spTgt spid="12">
                                            <p:txEl>
                                              <p:pRg st="9" end="9"/>
                                            </p:txEl>
                                          </p:spTgt>
                                        </p:tgtEl>
                                      </p:cBhvr>
                                    </p:animEffect>
                                  </p:childTnLst>
                                </p:cTn>
                              </p:par>
                              <p:par>
                                <p:cTn id="89" presetID="10" presetClass="entr" presetSubtype="0" fill="hold" nodeType="withEffect">
                                  <p:stCondLst>
                                    <p:cond delay="0"/>
                                  </p:stCondLst>
                                  <p:childTnLst>
                                    <p:set>
                                      <p:cBhvr>
                                        <p:cTn id="90" dur="1" fill="hold">
                                          <p:stCondLst>
                                            <p:cond delay="0"/>
                                          </p:stCondLst>
                                        </p:cTn>
                                        <p:tgtEl>
                                          <p:spTgt spid="12">
                                            <p:txEl>
                                              <p:pRg st="11" end="11"/>
                                            </p:txEl>
                                          </p:spTgt>
                                        </p:tgtEl>
                                        <p:attrNameLst>
                                          <p:attrName>style.visibility</p:attrName>
                                        </p:attrNameLst>
                                      </p:cBhvr>
                                      <p:to>
                                        <p:strVal val="visible"/>
                                      </p:to>
                                    </p:set>
                                    <p:animEffect transition="in" filter="fade">
                                      <p:cBhvr>
                                        <p:cTn id="91" dur="500"/>
                                        <p:tgtEl>
                                          <p:spTgt spid="12">
                                            <p:txEl>
                                              <p:pRg st="11" end="11"/>
                                            </p:txEl>
                                          </p:spTgt>
                                        </p:tgtEl>
                                      </p:cBhvr>
                                    </p:animEffect>
                                  </p:childTnLst>
                                </p:cTn>
                              </p:par>
                              <p:par>
                                <p:cTn id="92" presetID="10" presetClass="entr" presetSubtype="0" fill="hold" nodeType="withEffect">
                                  <p:stCondLst>
                                    <p:cond delay="0"/>
                                  </p:stCondLst>
                                  <p:childTnLst>
                                    <p:set>
                                      <p:cBhvr>
                                        <p:cTn id="93" dur="1" fill="hold">
                                          <p:stCondLst>
                                            <p:cond delay="0"/>
                                          </p:stCondLst>
                                        </p:cTn>
                                        <p:tgtEl>
                                          <p:spTgt spid="12">
                                            <p:txEl>
                                              <p:pRg st="12" end="12"/>
                                            </p:txEl>
                                          </p:spTgt>
                                        </p:tgtEl>
                                        <p:attrNameLst>
                                          <p:attrName>style.visibility</p:attrName>
                                        </p:attrNameLst>
                                      </p:cBhvr>
                                      <p:to>
                                        <p:strVal val="visible"/>
                                      </p:to>
                                    </p:set>
                                    <p:animEffect transition="in" filter="fade">
                                      <p:cBhvr>
                                        <p:cTn id="94" dur="500"/>
                                        <p:tgtEl>
                                          <p:spTgt spid="12">
                                            <p:txEl>
                                              <p:pRg st="12" end="12"/>
                                            </p:txEl>
                                          </p:spTgt>
                                        </p:tgtEl>
                                      </p:cBhvr>
                                    </p:animEffect>
                                  </p:childTnLst>
                                </p:cTn>
                              </p:par>
                              <p:par>
                                <p:cTn id="95" presetID="10" presetClass="entr" presetSubtype="0" fill="hold" nodeType="withEffect">
                                  <p:stCondLst>
                                    <p:cond delay="0"/>
                                  </p:stCondLst>
                                  <p:childTnLst>
                                    <p:set>
                                      <p:cBhvr>
                                        <p:cTn id="96" dur="1" fill="hold">
                                          <p:stCondLst>
                                            <p:cond delay="0"/>
                                          </p:stCondLst>
                                        </p:cTn>
                                        <p:tgtEl>
                                          <p:spTgt spid="12">
                                            <p:txEl>
                                              <p:pRg st="13" end="13"/>
                                            </p:txEl>
                                          </p:spTgt>
                                        </p:tgtEl>
                                        <p:attrNameLst>
                                          <p:attrName>style.visibility</p:attrName>
                                        </p:attrNameLst>
                                      </p:cBhvr>
                                      <p:to>
                                        <p:strVal val="visible"/>
                                      </p:to>
                                    </p:set>
                                    <p:animEffect transition="in" filter="fade">
                                      <p:cBhvr>
                                        <p:cTn id="97" dur="500"/>
                                        <p:tgtEl>
                                          <p:spTgt spid="12">
                                            <p:txEl>
                                              <p:pRg st="13" end="13"/>
                                            </p:txEl>
                                          </p:spTgt>
                                        </p:tgtEl>
                                      </p:cBhvr>
                                    </p:animEffect>
                                  </p:childTnLst>
                                </p:cTn>
                              </p:par>
                              <p:par>
                                <p:cTn id="98" presetID="10" presetClass="entr" presetSubtype="0" fill="hold" nodeType="withEffect">
                                  <p:stCondLst>
                                    <p:cond delay="0"/>
                                  </p:stCondLst>
                                  <p:childTnLst>
                                    <p:set>
                                      <p:cBhvr>
                                        <p:cTn id="99" dur="1" fill="hold">
                                          <p:stCondLst>
                                            <p:cond delay="0"/>
                                          </p:stCondLst>
                                        </p:cTn>
                                        <p:tgtEl>
                                          <p:spTgt spid="12">
                                            <p:txEl>
                                              <p:pRg st="14" end="14"/>
                                            </p:txEl>
                                          </p:spTgt>
                                        </p:tgtEl>
                                        <p:attrNameLst>
                                          <p:attrName>style.visibility</p:attrName>
                                        </p:attrNameLst>
                                      </p:cBhvr>
                                      <p:to>
                                        <p:strVal val="visible"/>
                                      </p:to>
                                    </p:set>
                                    <p:animEffect transition="in" filter="fade">
                                      <p:cBhvr>
                                        <p:cTn id="100" dur="500"/>
                                        <p:tgtEl>
                                          <p:spTgt spid="12">
                                            <p:txEl>
                                              <p:pRg st="14" end="14"/>
                                            </p:txEl>
                                          </p:spTgt>
                                        </p:tgtEl>
                                      </p:cBhvr>
                                    </p:animEffect>
                                  </p:childTnLst>
                                </p:cTn>
                              </p:par>
                              <p:par>
                                <p:cTn id="101" presetID="10" presetClass="entr" presetSubtype="0" fill="hold" nodeType="withEffect">
                                  <p:stCondLst>
                                    <p:cond delay="0"/>
                                  </p:stCondLst>
                                  <p:childTnLst>
                                    <p:set>
                                      <p:cBhvr>
                                        <p:cTn id="102" dur="1" fill="hold">
                                          <p:stCondLst>
                                            <p:cond delay="0"/>
                                          </p:stCondLst>
                                        </p:cTn>
                                        <p:tgtEl>
                                          <p:spTgt spid="13">
                                            <p:txEl>
                                              <p:pRg st="0" end="0"/>
                                            </p:txEl>
                                          </p:spTgt>
                                        </p:tgtEl>
                                        <p:attrNameLst>
                                          <p:attrName>style.visibility</p:attrName>
                                        </p:attrNameLst>
                                      </p:cBhvr>
                                      <p:to>
                                        <p:strVal val="visible"/>
                                      </p:to>
                                    </p:set>
                                    <p:animEffect transition="in" filter="fade">
                                      <p:cBhvr>
                                        <p:cTn id="103" dur="500"/>
                                        <p:tgtEl>
                                          <p:spTgt spid="13">
                                            <p:txEl>
                                              <p:pRg st="0" end="0"/>
                                            </p:txEl>
                                          </p:spTgt>
                                        </p:tgtEl>
                                      </p:cBhvr>
                                    </p:animEffect>
                                  </p:childTnLst>
                                </p:cTn>
                              </p:par>
                              <p:par>
                                <p:cTn id="104" presetID="10" presetClass="entr" presetSubtype="0" fill="hold" nodeType="withEffect">
                                  <p:stCondLst>
                                    <p:cond delay="0"/>
                                  </p:stCondLst>
                                  <p:childTnLst>
                                    <p:set>
                                      <p:cBhvr>
                                        <p:cTn id="105" dur="1" fill="hold">
                                          <p:stCondLst>
                                            <p:cond delay="0"/>
                                          </p:stCondLst>
                                        </p:cTn>
                                        <p:tgtEl>
                                          <p:spTgt spid="13">
                                            <p:txEl>
                                              <p:pRg st="1" end="1"/>
                                            </p:txEl>
                                          </p:spTgt>
                                        </p:tgtEl>
                                        <p:attrNameLst>
                                          <p:attrName>style.visibility</p:attrName>
                                        </p:attrNameLst>
                                      </p:cBhvr>
                                      <p:to>
                                        <p:strVal val="visible"/>
                                      </p:to>
                                    </p:set>
                                    <p:animEffect transition="in" filter="fade">
                                      <p:cBhvr>
                                        <p:cTn id="106" dur="500"/>
                                        <p:tgtEl>
                                          <p:spTgt spid="13">
                                            <p:txEl>
                                              <p:pRg st="1" end="1"/>
                                            </p:txEl>
                                          </p:spTgt>
                                        </p:tgtEl>
                                      </p:cBhvr>
                                    </p:animEffect>
                                  </p:childTnLst>
                                </p:cTn>
                              </p:par>
                              <p:par>
                                <p:cTn id="107" presetID="10" presetClass="entr" presetSubtype="0" fill="hold" nodeType="withEffect">
                                  <p:stCondLst>
                                    <p:cond delay="0"/>
                                  </p:stCondLst>
                                  <p:childTnLst>
                                    <p:set>
                                      <p:cBhvr>
                                        <p:cTn id="108" dur="1" fill="hold">
                                          <p:stCondLst>
                                            <p:cond delay="0"/>
                                          </p:stCondLst>
                                        </p:cTn>
                                        <p:tgtEl>
                                          <p:spTgt spid="13">
                                            <p:txEl>
                                              <p:pRg st="2" end="2"/>
                                            </p:txEl>
                                          </p:spTgt>
                                        </p:tgtEl>
                                        <p:attrNameLst>
                                          <p:attrName>style.visibility</p:attrName>
                                        </p:attrNameLst>
                                      </p:cBhvr>
                                      <p:to>
                                        <p:strVal val="visible"/>
                                      </p:to>
                                    </p:set>
                                    <p:animEffect transition="in" filter="fade">
                                      <p:cBhvr>
                                        <p:cTn id="109" dur="500"/>
                                        <p:tgtEl>
                                          <p:spTgt spid="13">
                                            <p:txEl>
                                              <p:pRg st="2" end="2"/>
                                            </p:txEl>
                                          </p:spTgt>
                                        </p:tgtEl>
                                      </p:cBhvr>
                                    </p:animEffect>
                                  </p:childTnLst>
                                </p:cTn>
                              </p:par>
                              <p:par>
                                <p:cTn id="110" presetID="10" presetClass="entr" presetSubtype="0" fill="hold" nodeType="withEffect">
                                  <p:stCondLst>
                                    <p:cond delay="0"/>
                                  </p:stCondLst>
                                  <p:childTnLst>
                                    <p:set>
                                      <p:cBhvr>
                                        <p:cTn id="111" dur="1" fill="hold">
                                          <p:stCondLst>
                                            <p:cond delay="0"/>
                                          </p:stCondLst>
                                        </p:cTn>
                                        <p:tgtEl>
                                          <p:spTgt spid="13">
                                            <p:txEl>
                                              <p:pRg st="3" end="3"/>
                                            </p:txEl>
                                          </p:spTgt>
                                        </p:tgtEl>
                                        <p:attrNameLst>
                                          <p:attrName>style.visibility</p:attrName>
                                        </p:attrNameLst>
                                      </p:cBhvr>
                                      <p:to>
                                        <p:strVal val="visible"/>
                                      </p:to>
                                    </p:set>
                                    <p:animEffect transition="in" filter="fade">
                                      <p:cBhvr>
                                        <p:cTn id="112" dur="500"/>
                                        <p:tgtEl>
                                          <p:spTgt spid="13">
                                            <p:txEl>
                                              <p:pRg st="3" end="3"/>
                                            </p:txEl>
                                          </p:spTgt>
                                        </p:tgtEl>
                                      </p:cBhvr>
                                    </p:animEffect>
                                  </p:childTnLst>
                                </p:cTn>
                              </p:par>
                              <p:par>
                                <p:cTn id="113" presetID="10" presetClass="entr" presetSubtype="0" fill="hold" nodeType="withEffect">
                                  <p:stCondLst>
                                    <p:cond delay="0"/>
                                  </p:stCondLst>
                                  <p:childTnLst>
                                    <p:set>
                                      <p:cBhvr>
                                        <p:cTn id="114" dur="1" fill="hold">
                                          <p:stCondLst>
                                            <p:cond delay="0"/>
                                          </p:stCondLst>
                                        </p:cTn>
                                        <p:tgtEl>
                                          <p:spTgt spid="13">
                                            <p:txEl>
                                              <p:pRg st="4" end="4"/>
                                            </p:txEl>
                                          </p:spTgt>
                                        </p:tgtEl>
                                        <p:attrNameLst>
                                          <p:attrName>style.visibility</p:attrName>
                                        </p:attrNameLst>
                                      </p:cBhvr>
                                      <p:to>
                                        <p:strVal val="visible"/>
                                      </p:to>
                                    </p:set>
                                    <p:animEffect transition="in" filter="fade">
                                      <p:cBhvr>
                                        <p:cTn id="115" dur="500"/>
                                        <p:tgtEl>
                                          <p:spTgt spid="13">
                                            <p:txEl>
                                              <p:pRg st="4" end="4"/>
                                            </p:txEl>
                                          </p:spTgt>
                                        </p:tgtEl>
                                      </p:cBhvr>
                                    </p:animEffect>
                                  </p:childTnLst>
                                </p:cTn>
                              </p:par>
                              <p:par>
                                <p:cTn id="116" presetID="10" presetClass="entr" presetSubtype="0" fill="hold" nodeType="withEffect">
                                  <p:stCondLst>
                                    <p:cond delay="0"/>
                                  </p:stCondLst>
                                  <p:childTnLst>
                                    <p:set>
                                      <p:cBhvr>
                                        <p:cTn id="117" dur="1" fill="hold">
                                          <p:stCondLst>
                                            <p:cond delay="0"/>
                                          </p:stCondLst>
                                        </p:cTn>
                                        <p:tgtEl>
                                          <p:spTgt spid="13">
                                            <p:txEl>
                                              <p:pRg st="5" end="5"/>
                                            </p:txEl>
                                          </p:spTgt>
                                        </p:tgtEl>
                                        <p:attrNameLst>
                                          <p:attrName>style.visibility</p:attrName>
                                        </p:attrNameLst>
                                      </p:cBhvr>
                                      <p:to>
                                        <p:strVal val="visible"/>
                                      </p:to>
                                    </p:set>
                                    <p:animEffect transition="in" filter="fade">
                                      <p:cBhvr>
                                        <p:cTn id="118" dur="500"/>
                                        <p:tgtEl>
                                          <p:spTgt spid="13">
                                            <p:txEl>
                                              <p:pRg st="5" end="5"/>
                                            </p:txEl>
                                          </p:spTgt>
                                        </p:tgtEl>
                                      </p:cBhvr>
                                    </p:animEffect>
                                  </p:childTnLst>
                                </p:cTn>
                              </p:par>
                              <p:par>
                                <p:cTn id="119" presetID="10" presetClass="entr" presetSubtype="0" fill="hold" nodeType="withEffect">
                                  <p:stCondLst>
                                    <p:cond delay="0"/>
                                  </p:stCondLst>
                                  <p:childTnLst>
                                    <p:set>
                                      <p:cBhvr>
                                        <p:cTn id="120" dur="1" fill="hold">
                                          <p:stCondLst>
                                            <p:cond delay="0"/>
                                          </p:stCondLst>
                                        </p:cTn>
                                        <p:tgtEl>
                                          <p:spTgt spid="13">
                                            <p:txEl>
                                              <p:pRg st="7" end="7"/>
                                            </p:txEl>
                                          </p:spTgt>
                                        </p:tgtEl>
                                        <p:attrNameLst>
                                          <p:attrName>style.visibility</p:attrName>
                                        </p:attrNameLst>
                                      </p:cBhvr>
                                      <p:to>
                                        <p:strVal val="visible"/>
                                      </p:to>
                                    </p:set>
                                    <p:animEffect transition="in" filter="fade">
                                      <p:cBhvr>
                                        <p:cTn id="121" dur="500"/>
                                        <p:tgtEl>
                                          <p:spTgt spid="13">
                                            <p:txEl>
                                              <p:pRg st="7" end="7"/>
                                            </p:txEl>
                                          </p:spTgt>
                                        </p:tgtEl>
                                      </p:cBhvr>
                                    </p:animEffect>
                                  </p:childTnLst>
                                </p:cTn>
                              </p:par>
                              <p:par>
                                <p:cTn id="122" presetID="10" presetClass="entr" presetSubtype="0" fill="hold" nodeType="withEffect">
                                  <p:stCondLst>
                                    <p:cond delay="0"/>
                                  </p:stCondLst>
                                  <p:childTnLst>
                                    <p:set>
                                      <p:cBhvr>
                                        <p:cTn id="123" dur="1" fill="hold">
                                          <p:stCondLst>
                                            <p:cond delay="0"/>
                                          </p:stCondLst>
                                        </p:cTn>
                                        <p:tgtEl>
                                          <p:spTgt spid="13">
                                            <p:txEl>
                                              <p:pRg st="6" end="6"/>
                                            </p:txEl>
                                          </p:spTgt>
                                        </p:tgtEl>
                                        <p:attrNameLst>
                                          <p:attrName>style.visibility</p:attrName>
                                        </p:attrNameLst>
                                      </p:cBhvr>
                                      <p:to>
                                        <p:strVal val="visible"/>
                                      </p:to>
                                    </p:set>
                                    <p:animEffect transition="in" filter="fade">
                                      <p:cBhvr>
                                        <p:cTn id="124" dur="500"/>
                                        <p:tgtEl>
                                          <p:spTgt spid="13">
                                            <p:txEl>
                                              <p:pRg st="6" end="6"/>
                                            </p:txEl>
                                          </p:spTgt>
                                        </p:tgtEl>
                                      </p:cBhvr>
                                    </p:animEffect>
                                  </p:childTnLst>
                                </p:cTn>
                              </p:par>
                              <p:par>
                                <p:cTn id="125" presetID="10" presetClass="entr" presetSubtype="0" fill="hold" nodeType="withEffect">
                                  <p:stCondLst>
                                    <p:cond delay="0"/>
                                  </p:stCondLst>
                                  <p:childTnLst>
                                    <p:set>
                                      <p:cBhvr>
                                        <p:cTn id="126" dur="1" fill="hold">
                                          <p:stCondLst>
                                            <p:cond delay="0"/>
                                          </p:stCondLst>
                                        </p:cTn>
                                        <p:tgtEl>
                                          <p:spTgt spid="13">
                                            <p:txEl>
                                              <p:pRg st="8" end="8"/>
                                            </p:txEl>
                                          </p:spTgt>
                                        </p:tgtEl>
                                        <p:attrNameLst>
                                          <p:attrName>style.visibility</p:attrName>
                                        </p:attrNameLst>
                                      </p:cBhvr>
                                      <p:to>
                                        <p:strVal val="visible"/>
                                      </p:to>
                                    </p:set>
                                    <p:animEffect transition="in" filter="fade">
                                      <p:cBhvr>
                                        <p:cTn id="127" dur="500"/>
                                        <p:tgtEl>
                                          <p:spTgt spid="13">
                                            <p:txEl>
                                              <p:pRg st="8" end="8"/>
                                            </p:txEl>
                                          </p:spTgt>
                                        </p:tgtEl>
                                      </p:cBhvr>
                                    </p:animEffect>
                                  </p:childTnLst>
                                </p:cTn>
                              </p:par>
                              <p:par>
                                <p:cTn id="128" presetID="10" presetClass="entr" presetSubtype="0" fill="hold" nodeType="withEffect">
                                  <p:stCondLst>
                                    <p:cond delay="0"/>
                                  </p:stCondLst>
                                  <p:childTnLst>
                                    <p:set>
                                      <p:cBhvr>
                                        <p:cTn id="129" dur="1" fill="hold">
                                          <p:stCondLst>
                                            <p:cond delay="0"/>
                                          </p:stCondLst>
                                        </p:cTn>
                                        <p:tgtEl>
                                          <p:spTgt spid="13">
                                            <p:txEl>
                                              <p:pRg st="10" end="10"/>
                                            </p:txEl>
                                          </p:spTgt>
                                        </p:tgtEl>
                                        <p:attrNameLst>
                                          <p:attrName>style.visibility</p:attrName>
                                        </p:attrNameLst>
                                      </p:cBhvr>
                                      <p:to>
                                        <p:strVal val="visible"/>
                                      </p:to>
                                    </p:set>
                                    <p:animEffect transition="in" filter="fade">
                                      <p:cBhvr>
                                        <p:cTn id="130" dur="500"/>
                                        <p:tgtEl>
                                          <p:spTgt spid="13">
                                            <p:txEl>
                                              <p:pRg st="10" end="10"/>
                                            </p:txEl>
                                          </p:spTgt>
                                        </p:tgtEl>
                                      </p:cBhvr>
                                    </p:animEffect>
                                  </p:childTnLst>
                                </p:cTn>
                              </p:par>
                              <p:par>
                                <p:cTn id="131" presetID="10" presetClass="entr" presetSubtype="0" fill="hold" nodeType="withEffect">
                                  <p:stCondLst>
                                    <p:cond delay="0"/>
                                  </p:stCondLst>
                                  <p:childTnLst>
                                    <p:set>
                                      <p:cBhvr>
                                        <p:cTn id="132" dur="1" fill="hold">
                                          <p:stCondLst>
                                            <p:cond delay="0"/>
                                          </p:stCondLst>
                                        </p:cTn>
                                        <p:tgtEl>
                                          <p:spTgt spid="13">
                                            <p:txEl>
                                              <p:pRg st="11" end="11"/>
                                            </p:txEl>
                                          </p:spTgt>
                                        </p:tgtEl>
                                        <p:attrNameLst>
                                          <p:attrName>style.visibility</p:attrName>
                                        </p:attrNameLst>
                                      </p:cBhvr>
                                      <p:to>
                                        <p:strVal val="visible"/>
                                      </p:to>
                                    </p:set>
                                    <p:animEffect transition="in" filter="fade">
                                      <p:cBhvr>
                                        <p:cTn id="133" dur="500"/>
                                        <p:tgtEl>
                                          <p:spTgt spid="13">
                                            <p:txEl>
                                              <p:pRg st="11" end="11"/>
                                            </p:txEl>
                                          </p:spTgt>
                                        </p:tgtEl>
                                      </p:cBhvr>
                                    </p:animEffect>
                                  </p:childTnLst>
                                </p:cTn>
                              </p:par>
                              <p:par>
                                <p:cTn id="134" presetID="10" presetClass="entr" presetSubtype="0" fill="hold" nodeType="withEffect">
                                  <p:stCondLst>
                                    <p:cond delay="0"/>
                                  </p:stCondLst>
                                  <p:childTnLst>
                                    <p:set>
                                      <p:cBhvr>
                                        <p:cTn id="135" dur="1" fill="hold">
                                          <p:stCondLst>
                                            <p:cond delay="0"/>
                                          </p:stCondLst>
                                        </p:cTn>
                                        <p:tgtEl>
                                          <p:spTgt spid="13">
                                            <p:txEl>
                                              <p:pRg st="9" end="9"/>
                                            </p:txEl>
                                          </p:spTgt>
                                        </p:tgtEl>
                                        <p:attrNameLst>
                                          <p:attrName>style.visibility</p:attrName>
                                        </p:attrNameLst>
                                      </p:cBhvr>
                                      <p:to>
                                        <p:strVal val="visible"/>
                                      </p:to>
                                    </p:set>
                                    <p:animEffect transition="in" filter="fade">
                                      <p:cBhvr>
                                        <p:cTn id="136" dur="500"/>
                                        <p:tgtEl>
                                          <p:spTgt spid="13">
                                            <p:txEl>
                                              <p:pRg st="9" end="9"/>
                                            </p:txEl>
                                          </p:spTgt>
                                        </p:tgtEl>
                                      </p:cBhvr>
                                    </p:animEffect>
                                  </p:childTnLst>
                                </p:cTn>
                              </p:par>
                              <p:par>
                                <p:cTn id="137" presetID="10" presetClass="entr" presetSubtype="0" fill="hold" nodeType="withEffect">
                                  <p:stCondLst>
                                    <p:cond delay="0"/>
                                  </p:stCondLst>
                                  <p:childTnLst>
                                    <p:set>
                                      <p:cBhvr>
                                        <p:cTn id="138" dur="1" fill="hold">
                                          <p:stCondLst>
                                            <p:cond delay="0"/>
                                          </p:stCondLst>
                                        </p:cTn>
                                        <p:tgtEl>
                                          <p:spTgt spid="13">
                                            <p:txEl>
                                              <p:pRg st="13" end="13"/>
                                            </p:txEl>
                                          </p:spTgt>
                                        </p:tgtEl>
                                        <p:attrNameLst>
                                          <p:attrName>style.visibility</p:attrName>
                                        </p:attrNameLst>
                                      </p:cBhvr>
                                      <p:to>
                                        <p:strVal val="visible"/>
                                      </p:to>
                                    </p:set>
                                    <p:animEffect transition="in" filter="fade">
                                      <p:cBhvr>
                                        <p:cTn id="139" dur="500"/>
                                        <p:tgtEl>
                                          <p:spTgt spid="13">
                                            <p:txEl>
                                              <p:pRg st="13" end="13"/>
                                            </p:txEl>
                                          </p:spTgt>
                                        </p:tgtEl>
                                      </p:cBhvr>
                                    </p:animEffect>
                                  </p:childTnLst>
                                </p:cTn>
                              </p:par>
                              <p:par>
                                <p:cTn id="140" presetID="10" presetClass="entr" presetSubtype="0" fill="hold" nodeType="withEffect">
                                  <p:stCondLst>
                                    <p:cond delay="0"/>
                                  </p:stCondLst>
                                  <p:childTnLst>
                                    <p:set>
                                      <p:cBhvr>
                                        <p:cTn id="141" dur="1" fill="hold">
                                          <p:stCondLst>
                                            <p:cond delay="0"/>
                                          </p:stCondLst>
                                        </p:cTn>
                                        <p:tgtEl>
                                          <p:spTgt spid="13">
                                            <p:txEl>
                                              <p:pRg st="14" end="14"/>
                                            </p:txEl>
                                          </p:spTgt>
                                        </p:tgtEl>
                                        <p:attrNameLst>
                                          <p:attrName>style.visibility</p:attrName>
                                        </p:attrNameLst>
                                      </p:cBhvr>
                                      <p:to>
                                        <p:strVal val="visible"/>
                                      </p:to>
                                    </p:set>
                                    <p:animEffect transition="in" filter="fade">
                                      <p:cBhvr>
                                        <p:cTn id="142" dur="500"/>
                                        <p:tgtEl>
                                          <p:spTgt spid="13">
                                            <p:txEl>
                                              <p:pRg st="14" end="14"/>
                                            </p:txEl>
                                          </p:spTgt>
                                        </p:tgtEl>
                                      </p:cBhvr>
                                    </p:animEffect>
                                  </p:childTnLst>
                                </p:cTn>
                              </p:par>
                              <p:par>
                                <p:cTn id="143" presetID="10" presetClass="entr" presetSubtype="0" fill="hold" nodeType="withEffect">
                                  <p:stCondLst>
                                    <p:cond delay="0"/>
                                  </p:stCondLst>
                                  <p:childTnLst>
                                    <p:set>
                                      <p:cBhvr>
                                        <p:cTn id="144" dur="1" fill="hold">
                                          <p:stCondLst>
                                            <p:cond delay="0"/>
                                          </p:stCondLst>
                                        </p:cTn>
                                        <p:tgtEl>
                                          <p:spTgt spid="13">
                                            <p:txEl>
                                              <p:pRg st="12" end="12"/>
                                            </p:txEl>
                                          </p:spTgt>
                                        </p:tgtEl>
                                        <p:attrNameLst>
                                          <p:attrName>style.visibility</p:attrName>
                                        </p:attrNameLst>
                                      </p:cBhvr>
                                      <p:to>
                                        <p:strVal val="visible"/>
                                      </p:to>
                                    </p:set>
                                    <p:animEffect transition="in" filter="fade">
                                      <p:cBhvr>
                                        <p:cTn id="145" dur="500"/>
                                        <p:tgtEl>
                                          <p:spTgt spid="13">
                                            <p:txEl>
                                              <p:pRg st="12" end="12"/>
                                            </p:txEl>
                                          </p:spTgt>
                                        </p:tgtEl>
                                      </p:cBhvr>
                                    </p:animEffect>
                                  </p:childTnLst>
                                </p:cTn>
                              </p:par>
                              <p:par>
                                <p:cTn id="146" presetID="10" presetClass="entr" presetSubtype="0" fill="hold" nodeType="withEffect">
                                  <p:stCondLst>
                                    <p:cond delay="0"/>
                                  </p:stCondLst>
                                  <p:childTnLst>
                                    <p:set>
                                      <p:cBhvr>
                                        <p:cTn id="147" dur="1" fill="hold">
                                          <p:stCondLst>
                                            <p:cond delay="0"/>
                                          </p:stCondLst>
                                        </p:cTn>
                                        <p:tgtEl>
                                          <p:spTgt spid="13">
                                            <p:txEl>
                                              <p:pRg st="15" end="15"/>
                                            </p:txEl>
                                          </p:spTgt>
                                        </p:tgtEl>
                                        <p:attrNameLst>
                                          <p:attrName>style.visibility</p:attrName>
                                        </p:attrNameLst>
                                      </p:cBhvr>
                                      <p:to>
                                        <p:strVal val="visible"/>
                                      </p:to>
                                    </p:set>
                                    <p:animEffect transition="in" filter="fade">
                                      <p:cBhvr>
                                        <p:cTn id="148" dur="500"/>
                                        <p:tgtEl>
                                          <p:spTgt spid="13">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b="1" dirty="0" smtClean="0"/>
              <a:t>La position de la France par rapport à 7 sujets clés. Nombre total des pays: 126</a:t>
            </a:r>
            <a:endParaRPr lang="fr-FR" b="1" dirty="0"/>
          </a:p>
        </p:txBody>
      </p:sp>
      <p:pic>
        <p:nvPicPr>
          <p:cNvPr id="11" name="Content Placeholder 10"/>
          <p:cNvPicPr>
            <a:picLocks noGrp="1" noChangeAspect="1"/>
          </p:cNvPicPr>
          <p:nvPr>
            <p:ph idx="1"/>
          </p:nvPr>
        </p:nvPicPr>
        <p:blipFill>
          <a:blip r:embed="rId2"/>
          <a:stretch>
            <a:fillRect/>
          </a:stretch>
        </p:blipFill>
        <p:spPr>
          <a:xfrm>
            <a:off x="2383199" y="1966500"/>
            <a:ext cx="7425601" cy="3966400"/>
          </a:xfrm>
          <a:prstGeom prst="rect">
            <a:avLst/>
          </a:prstGeom>
        </p:spPr>
      </p:pic>
    </p:spTree>
    <p:extLst>
      <p:ext uri="{BB962C8B-B14F-4D97-AF65-F5344CB8AC3E}">
        <p14:creationId xmlns:p14="http://schemas.microsoft.com/office/powerpoint/2010/main" val="23031879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err="1">
                <a:solidFill>
                  <a:srgbClr val="0070C0"/>
                </a:solidFill>
                <a:effectLst>
                  <a:outerShdw blurRad="38100" dist="38100" dir="2700000" algn="tl">
                    <a:srgbClr val="000000">
                      <a:alpha val="43137"/>
                    </a:srgbClr>
                  </a:outerShdw>
                </a:effectLst>
              </a:rPr>
              <a:t>Demandes</a:t>
            </a:r>
            <a:r>
              <a:rPr lang="en-US" b="1" dirty="0">
                <a:solidFill>
                  <a:srgbClr val="0070C0"/>
                </a:solidFill>
                <a:effectLst>
                  <a:outerShdw blurRad="38100" dist="38100" dir="2700000" algn="tl">
                    <a:srgbClr val="000000">
                      <a:alpha val="43137"/>
                    </a:srgbClr>
                  </a:outerShdw>
                </a:effectLst>
              </a:rPr>
              <a:t> </a:t>
            </a:r>
            <a:r>
              <a:rPr lang="en-US" b="1" dirty="0" err="1">
                <a:solidFill>
                  <a:srgbClr val="0070C0"/>
                </a:solidFill>
                <a:effectLst>
                  <a:outerShdw blurRad="38100" dist="38100" dir="2700000" algn="tl">
                    <a:srgbClr val="000000">
                      <a:alpha val="43137"/>
                    </a:srgbClr>
                  </a:outerShdw>
                </a:effectLst>
              </a:rPr>
              <a:t>internationales</a:t>
            </a:r>
            <a:r>
              <a:rPr lang="en-US" b="1" dirty="0">
                <a:solidFill>
                  <a:srgbClr val="0070C0"/>
                </a:solidFill>
                <a:effectLst>
                  <a:outerShdw blurRad="38100" dist="38100" dir="2700000" algn="tl">
                    <a:srgbClr val="000000">
                      <a:alpha val="43137"/>
                    </a:srgbClr>
                  </a:outerShdw>
                </a:effectLst>
              </a:rPr>
              <a:t> via les </a:t>
            </a:r>
            <a:r>
              <a:rPr lang="en-US" b="1" dirty="0" err="1">
                <a:solidFill>
                  <a:srgbClr val="0070C0"/>
                </a:solidFill>
                <a:effectLst>
                  <a:outerShdw blurRad="38100" dist="38100" dir="2700000" algn="tl">
                    <a:srgbClr val="000000">
                      <a:alpha val="43137"/>
                    </a:srgbClr>
                  </a:outerShdw>
                </a:effectLst>
              </a:rPr>
              <a:t>traités</a:t>
            </a:r>
            <a:r>
              <a:rPr lang="en-US" b="1" dirty="0">
                <a:solidFill>
                  <a:srgbClr val="0070C0"/>
                </a:solidFill>
                <a:effectLst>
                  <a:outerShdw blurRad="38100" dist="38100" dir="2700000" algn="tl">
                    <a:srgbClr val="000000">
                      <a:alpha val="43137"/>
                    </a:srgbClr>
                  </a:outerShdw>
                </a:effectLst>
              </a:rPr>
              <a:t> </a:t>
            </a:r>
            <a:r>
              <a:rPr lang="en-US" b="1" dirty="0" err="1">
                <a:solidFill>
                  <a:srgbClr val="0070C0"/>
                </a:solidFill>
                <a:effectLst>
                  <a:outerShdw blurRad="38100" dist="38100" dir="2700000" algn="tl">
                    <a:srgbClr val="000000">
                      <a:alpha val="43137"/>
                    </a:srgbClr>
                  </a:outerShdw>
                </a:effectLst>
              </a:rPr>
              <a:t>administrés</a:t>
            </a:r>
            <a:r>
              <a:rPr lang="en-US" b="1" dirty="0">
                <a:solidFill>
                  <a:srgbClr val="0070C0"/>
                </a:solidFill>
                <a:effectLst>
                  <a:outerShdw blurRad="38100" dist="38100" dir="2700000" algn="tl">
                    <a:srgbClr val="000000">
                      <a:alpha val="43137"/>
                    </a:srgbClr>
                  </a:outerShdw>
                </a:effectLst>
              </a:rPr>
              <a:t> par </a:t>
            </a:r>
            <a:r>
              <a:rPr lang="en-US" b="1" dirty="0" err="1">
                <a:solidFill>
                  <a:srgbClr val="0070C0"/>
                </a:solidFill>
                <a:effectLst>
                  <a:outerShdw blurRad="38100" dist="38100" dir="2700000" algn="tl">
                    <a:srgbClr val="000000">
                      <a:alpha val="43137"/>
                    </a:srgbClr>
                  </a:outerShdw>
                </a:effectLst>
              </a:rPr>
              <a:t>l'OMPI</a:t>
            </a:r>
            <a:endParaRPr lang="en-US" dirty="0">
              <a:solidFill>
                <a:srgbClr val="0070C0"/>
              </a:solidFill>
              <a:effectLst>
                <a:outerShdw blurRad="38100" dist="38100" dir="2700000" algn="tl">
                  <a:srgbClr val="000000">
                    <a:alpha val="43137"/>
                  </a:srgbClr>
                </a:outerShdw>
              </a:effectLst>
            </a:endParaRPr>
          </a:p>
        </p:txBody>
      </p:sp>
      <p:pic>
        <p:nvPicPr>
          <p:cNvPr id="4" name="Content Placeholder 3"/>
          <p:cNvPicPr>
            <a:picLocks noGrp="1" noChangeAspect="1"/>
          </p:cNvPicPr>
          <p:nvPr>
            <p:ph idx="1"/>
          </p:nvPr>
        </p:nvPicPr>
        <p:blipFill>
          <a:blip r:embed="rId2"/>
          <a:stretch>
            <a:fillRect/>
          </a:stretch>
        </p:blipFill>
        <p:spPr>
          <a:xfrm>
            <a:off x="2194560" y="1864969"/>
            <a:ext cx="6791498" cy="4178384"/>
          </a:xfrm>
          <a:prstGeom prst="rect">
            <a:avLst/>
          </a:prstGeom>
        </p:spPr>
      </p:pic>
    </p:spTree>
    <p:extLst>
      <p:ext uri="{BB962C8B-B14F-4D97-AF65-F5344CB8AC3E}">
        <p14:creationId xmlns:p14="http://schemas.microsoft.com/office/powerpoint/2010/main" val="18578432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152400"/>
            <a:ext cx="8458200" cy="868362"/>
          </a:xfrm>
        </p:spPr>
        <p:txBody>
          <a:bodyPr/>
          <a:lstStyle/>
          <a:p>
            <a:pPr algn="ctr"/>
            <a:r>
              <a:rPr lang="fr-FR" b="1" dirty="0">
                <a:solidFill>
                  <a:srgbClr val="0070C0"/>
                </a:solidFill>
                <a:effectLst>
                  <a:outerShdw blurRad="38100" dist="38100" dir="2700000" algn="tl">
                    <a:srgbClr val="000000">
                      <a:alpha val="43137"/>
                    </a:srgbClr>
                  </a:outerShdw>
                </a:effectLst>
              </a:rPr>
              <a:t>Tout ce que vous avez toujours voulu savoir sur l'OMPI</a:t>
            </a:r>
            <a:endParaRPr lang="en-US" b="1" dirty="0">
              <a:solidFill>
                <a:srgbClr val="0070C0"/>
              </a:solidFill>
              <a:effectLst>
                <a:outerShdw blurRad="38100" dist="38100" dir="2700000" algn="tl">
                  <a:srgbClr val="000000">
                    <a:alpha val="43137"/>
                  </a:srgbClr>
                </a:outerShdw>
              </a:effectLst>
            </a:endParaRPr>
          </a:p>
        </p:txBody>
      </p:sp>
      <p:pic>
        <p:nvPicPr>
          <p:cNvPr id="6" name="Picture 3" descr="D:\Users\jewell\Downloads\6184690084_af33bab9c1_z.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6450" y="1219200"/>
            <a:ext cx="7829550" cy="4813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752600" y="6143625"/>
            <a:ext cx="7315200" cy="304800"/>
          </a:xfrm>
          <a:prstGeom prst="rect">
            <a:avLst/>
          </a:prstGeom>
          <a:noFill/>
          <a:ln>
            <a:noFill/>
          </a:ln>
        </p:spPr>
        <p:txBody>
          <a:bodyPr wrap="square" rtlCol="0">
            <a:noAutofit/>
          </a:bodyPr>
          <a:lstStyle/>
          <a:p>
            <a:r>
              <a:rPr lang="en-GB" sz="2000" dirty="0">
                <a:solidFill>
                  <a:srgbClr val="000000"/>
                </a:solidFill>
                <a:latin typeface="Arial"/>
                <a:cs typeface="Arial"/>
                <a:hlinkClick r:id="rId4"/>
              </a:rPr>
              <a:t>www.wipo.int/pressroom/en/news/2016/news_0009.html</a:t>
            </a:r>
            <a:endParaRPr lang="en-GB" sz="2000" dirty="0">
              <a:solidFill>
                <a:srgbClr val="000000"/>
              </a:solidFill>
              <a:latin typeface="Arial"/>
              <a:cs typeface="Arial"/>
            </a:endParaRPr>
          </a:p>
        </p:txBody>
      </p:sp>
    </p:spTree>
    <p:extLst>
      <p:ext uri="{BB962C8B-B14F-4D97-AF65-F5344CB8AC3E}">
        <p14:creationId xmlns:p14="http://schemas.microsoft.com/office/powerpoint/2010/main" val="6083903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1752601" y="1219201"/>
            <a:ext cx="5559055" cy="4693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Blip>
                <a:blip r:embed="rId2"/>
              </a:buBlip>
              <a:defRPr sz="2400">
                <a:solidFill>
                  <a:schemeClr val="tx1"/>
                </a:solidFill>
                <a:latin typeface="Arial" charset="0"/>
                <a:cs typeface="Arial" charset="0"/>
              </a:defRPr>
            </a:lvl1pPr>
            <a:lvl2pPr marL="7429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hangingPunct="1">
              <a:spcBef>
                <a:spcPct val="50000"/>
              </a:spcBef>
              <a:buNone/>
            </a:pPr>
            <a:endParaRPr lang="en-US" altLang="en-US" sz="800" b="1" dirty="0">
              <a:solidFill>
                <a:srgbClr val="000000"/>
              </a:solidFill>
            </a:endParaRPr>
          </a:p>
          <a:p>
            <a:pPr eaLnBrk="1" hangingPunct="1">
              <a:spcBef>
                <a:spcPct val="0"/>
              </a:spcBef>
              <a:spcAft>
                <a:spcPts val="1200"/>
              </a:spcAft>
              <a:buFontTx/>
              <a:buChar char="•"/>
            </a:pPr>
            <a:r>
              <a:rPr lang="en-US" altLang="en-US" dirty="0">
                <a:solidFill>
                  <a:srgbClr val="000000"/>
                </a:solidFill>
              </a:rPr>
              <a:t>Twitter : </a:t>
            </a:r>
            <a:r>
              <a:rPr lang="en-US" altLang="en-US" b="1" dirty="0">
                <a:solidFill>
                  <a:srgbClr val="00B0F0"/>
                </a:solidFill>
              </a:rPr>
              <a:t>@</a:t>
            </a:r>
            <a:r>
              <a:rPr lang="en-US" altLang="en-US" b="1" dirty="0" err="1">
                <a:solidFill>
                  <a:srgbClr val="00B0F0"/>
                </a:solidFill>
              </a:rPr>
              <a:t>wipo</a:t>
            </a:r>
            <a:endParaRPr lang="en-US" altLang="en-US" b="1" dirty="0">
              <a:solidFill>
                <a:srgbClr val="00B0F0"/>
              </a:solidFill>
            </a:endParaRPr>
          </a:p>
          <a:p>
            <a:pPr eaLnBrk="1" hangingPunct="1">
              <a:spcBef>
                <a:spcPct val="0"/>
              </a:spcBef>
              <a:spcAft>
                <a:spcPts val="1200"/>
              </a:spcAft>
              <a:buFontTx/>
              <a:buChar char="•"/>
            </a:pPr>
            <a:endParaRPr lang="en-US" altLang="en-US" sz="800" b="1" dirty="0">
              <a:solidFill>
                <a:srgbClr val="00B0F0"/>
              </a:solidFill>
            </a:endParaRPr>
          </a:p>
          <a:p>
            <a:pPr eaLnBrk="1" hangingPunct="1">
              <a:spcBef>
                <a:spcPct val="0"/>
              </a:spcBef>
              <a:buFontTx/>
              <a:buChar char="•"/>
            </a:pPr>
            <a:r>
              <a:rPr lang="en-US" altLang="en-US" dirty="0">
                <a:solidFill>
                  <a:srgbClr val="000000"/>
                </a:solidFill>
                <a:latin typeface="Arial Unicode MS" pitchFamily="34" charset="-128"/>
                <a:ea typeface="Arial Unicode MS" pitchFamily="34" charset="-128"/>
                <a:cs typeface="Arial Unicode MS" pitchFamily="34" charset="-128"/>
              </a:rPr>
              <a:t> WIPO Magazine</a:t>
            </a:r>
          </a:p>
          <a:p>
            <a:pPr lvl="1" eaLnBrk="1" hangingPunct="1">
              <a:spcBef>
                <a:spcPct val="0"/>
              </a:spcBef>
              <a:buNone/>
            </a:pPr>
            <a:r>
              <a:rPr lang="en-US" altLang="en-US" dirty="0">
                <a:solidFill>
                  <a:srgbClr val="0070C0"/>
                </a:solidFill>
                <a:latin typeface="Arial Unicode MS" pitchFamily="34" charset="-128"/>
                <a:ea typeface="Arial Unicode MS" pitchFamily="34" charset="-128"/>
                <a:cs typeface="Arial Unicode MS" pitchFamily="34" charset="-128"/>
              </a:rPr>
              <a:t>www.wipo.int/wipo_magazine/fr/</a:t>
            </a:r>
          </a:p>
          <a:p>
            <a:pPr lvl="1" eaLnBrk="1" hangingPunct="1">
              <a:spcBef>
                <a:spcPct val="0"/>
              </a:spcBef>
              <a:buNone/>
            </a:pPr>
            <a:r>
              <a:rPr lang="en-US" altLang="en-US" sz="800" dirty="0">
                <a:solidFill>
                  <a:srgbClr val="000000"/>
                </a:solidFill>
                <a:latin typeface="Arial Unicode MS" pitchFamily="34" charset="-128"/>
                <a:ea typeface="Arial Unicode MS" pitchFamily="34" charset="-128"/>
                <a:cs typeface="Arial Unicode MS" pitchFamily="34" charset="-128"/>
              </a:rPr>
              <a:t> 	</a:t>
            </a:r>
            <a:endParaRPr lang="en-US" altLang="en-US" sz="800" b="1" dirty="0">
              <a:solidFill>
                <a:srgbClr val="0070C0"/>
              </a:solidFill>
              <a:latin typeface="Arial Unicode MS" pitchFamily="34" charset="-128"/>
              <a:ea typeface="Arial Unicode MS" pitchFamily="34" charset="-128"/>
              <a:cs typeface="Arial Unicode MS" pitchFamily="34" charset="-128"/>
            </a:endParaRPr>
          </a:p>
          <a:p>
            <a:pPr eaLnBrk="1" hangingPunct="1">
              <a:spcBef>
                <a:spcPts val="1200"/>
              </a:spcBef>
              <a:buFontTx/>
              <a:buChar char="•"/>
            </a:pPr>
            <a:r>
              <a:rPr lang="en-US" altLang="en-US" dirty="0">
                <a:solidFill>
                  <a:srgbClr val="000000"/>
                </a:solidFill>
                <a:latin typeface="Arial Unicode MS" pitchFamily="34" charset="-128"/>
                <a:ea typeface="Arial Unicode MS" pitchFamily="34" charset="-128"/>
                <a:cs typeface="Arial Unicode MS" pitchFamily="34" charset="-128"/>
              </a:rPr>
              <a:t> WIPO Wire :</a:t>
            </a:r>
          </a:p>
          <a:p>
            <a:pPr lvl="1" eaLnBrk="1" hangingPunct="1">
              <a:spcBef>
                <a:spcPct val="0"/>
              </a:spcBef>
              <a:spcAft>
                <a:spcPts val="600"/>
              </a:spcAft>
              <a:buNone/>
            </a:pPr>
            <a:r>
              <a:rPr lang="en-US" altLang="en-US" dirty="0">
                <a:solidFill>
                  <a:srgbClr val="000000"/>
                </a:solidFill>
                <a:latin typeface="Arial Unicode MS" pitchFamily="34" charset="-128"/>
                <a:ea typeface="Arial Unicode MS" pitchFamily="34" charset="-128"/>
                <a:cs typeface="Arial Unicode MS" pitchFamily="34" charset="-128"/>
              </a:rPr>
              <a:t> </a:t>
            </a:r>
            <a:r>
              <a:rPr lang="en-US" altLang="en-US" dirty="0">
                <a:solidFill>
                  <a:srgbClr val="0070C0"/>
                </a:solidFill>
                <a:latin typeface="Arial Unicode MS" pitchFamily="34" charset="-128"/>
                <a:ea typeface="Arial Unicode MS" pitchFamily="34" charset="-128"/>
                <a:cs typeface="Arial Unicode MS" pitchFamily="34" charset="-128"/>
              </a:rPr>
              <a:t>www.wipo.int/newsletters/fr</a:t>
            </a:r>
          </a:p>
          <a:p>
            <a:pPr lvl="1" eaLnBrk="1" hangingPunct="1">
              <a:spcBef>
                <a:spcPct val="0"/>
              </a:spcBef>
              <a:spcAft>
                <a:spcPts val="600"/>
              </a:spcAft>
              <a:buNone/>
            </a:pPr>
            <a:endParaRPr lang="en-US" altLang="en-US" sz="800" dirty="0">
              <a:solidFill>
                <a:srgbClr val="0070C0"/>
              </a:solidFill>
              <a:latin typeface="Arial Unicode MS" pitchFamily="34" charset="-128"/>
              <a:ea typeface="Arial Unicode MS" pitchFamily="34" charset="-128"/>
              <a:cs typeface="Arial Unicode MS" pitchFamily="34" charset="-128"/>
            </a:endParaRPr>
          </a:p>
          <a:p>
            <a:pPr eaLnBrk="1" hangingPunct="1">
              <a:spcBef>
                <a:spcPct val="0"/>
              </a:spcBef>
              <a:spcAft>
                <a:spcPts val="600"/>
              </a:spcAft>
              <a:buFontTx/>
              <a:buChar char="•"/>
            </a:pPr>
            <a:r>
              <a:rPr lang="en-US" altLang="en-US" dirty="0">
                <a:solidFill>
                  <a:srgbClr val="000000"/>
                </a:solidFill>
                <a:latin typeface="Arial Unicode MS" pitchFamily="34" charset="-128"/>
                <a:ea typeface="Arial Unicode MS" pitchFamily="34" charset="-128"/>
                <a:cs typeface="Arial Unicode MS" pitchFamily="34" charset="-128"/>
              </a:rPr>
              <a:t> Communiqués de </a:t>
            </a:r>
            <a:r>
              <a:rPr lang="en-US" altLang="en-US" dirty="0" err="1">
                <a:solidFill>
                  <a:srgbClr val="000000"/>
                </a:solidFill>
                <a:latin typeface="Arial Unicode MS" pitchFamily="34" charset="-128"/>
                <a:ea typeface="Arial Unicode MS" pitchFamily="34" charset="-128"/>
                <a:cs typeface="Arial Unicode MS" pitchFamily="34" charset="-128"/>
              </a:rPr>
              <a:t>presse</a:t>
            </a:r>
            <a:endParaRPr lang="en-US" altLang="en-US" dirty="0">
              <a:solidFill>
                <a:srgbClr val="000000"/>
              </a:solidFill>
              <a:latin typeface="Arial Unicode MS" pitchFamily="34" charset="-128"/>
              <a:ea typeface="Arial Unicode MS" pitchFamily="34" charset="-128"/>
              <a:cs typeface="Arial Unicode MS" pitchFamily="34" charset="-128"/>
            </a:endParaRPr>
          </a:p>
          <a:p>
            <a:pPr lvl="1" eaLnBrk="1" hangingPunct="1">
              <a:spcBef>
                <a:spcPct val="0"/>
              </a:spcBef>
              <a:buNone/>
            </a:pPr>
            <a:r>
              <a:rPr lang="en-US" altLang="en-US" dirty="0">
                <a:solidFill>
                  <a:srgbClr val="0070C0"/>
                </a:solidFill>
                <a:latin typeface="Arial Unicode MS" pitchFamily="34" charset="-128"/>
                <a:ea typeface="Arial Unicode MS" pitchFamily="34" charset="-128"/>
                <a:cs typeface="Arial Unicode MS" pitchFamily="34" charset="-128"/>
              </a:rPr>
              <a:t>www.wipo.int/pressroom/fr</a:t>
            </a:r>
            <a:endParaRPr lang="en-US" altLang="en-US" sz="1800" dirty="0">
              <a:solidFill>
                <a:srgbClr val="000000"/>
              </a:solidFill>
            </a:endParaRPr>
          </a:p>
          <a:p>
            <a:pPr algn="ctr" eaLnBrk="1" hangingPunct="1">
              <a:spcBef>
                <a:spcPct val="50000"/>
              </a:spcBef>
              <a:buNone/>
            </a:pPr>
            <a:r>
              <a:rPr lang="en-US" altLang="en-US" sz="1200" dirty="0">
                <a:solidFill>
                  <a:srgbClr val="FF0000"/>
                </a:solidFill>
              </a:rPr>
              <a:t/>
            </a:r>
            <a:br>
              <a:rPr lang="en-US" altLang="en-US" sz="1200" dirty="0">
                <a:solidFill>
                  <a:srgbClr val="FF0000"/>
                </a:solidFill>
              </a:rPr>
            </a:br>
            <a:r>
              <a:rPr lang="en-US" altLang="en-US" sz="1200" b="1" i="1" dirty="0">
                <a:solidFill>
                  <a:srgbClr val="333399"/>
                </a:solidFill>
                <a:latin typeface="Arial Unicode MS" pitchFamily="34" charset="-128"/>
                <a:ea typeface="Arial Unicode MS" pitchFamily="34" charset="-128"/>
                <a:cs typeface="Arial Unicode MS" pitchFamily="34" charset="-128"/>
              </a:rPr>
              <a:t/>
            </a:r>
            <a:br>
              <a:rPr lang="en-US" altLang="en-US" sz="1200" b="1" i="1" dirty="0">
                <a:solidFill>
                  <a:srgbClr val="333399"/>
                </a:solidFill>
                <a:latin typeface="Arial Unicode MS" pitchFamily="34" charset="-128"/>
                <a:ea typeface="Arial Unicode MS" pitchFamily="34" charset="-128"/>
                <a:cs typeface="Arial Unicode MS" pitchFamily="34" charset="-128"/>
              </a:rPr>
            </a:br>
            <a:endParaRPr lang="en-US" altLang="en-US" dirty="0">
              <a:solidFill>
                <a:srgbClr val="000000"/>
              </a:solidFill>
            </a:endParaRPr>
          </a:p>
        </p:txBody>
      </p:sp>
      <p:sp>
        <p:nvSpPr>
          <p:cNvPr id="5" name="TextBox 1"/>
          <p:cNvSpPr txBox="1">
            <a:spLocks noChangeArrowheads="1"/>
          </p:cNvSpPr>
          <p:nvPr/>
        </p:nvSpPr>
        <p:spPr bwMode="auto">
          <a:xfrm>
            <a:off x="1824813" y="462073"/>
            <a:ext cx="38163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hangingPunct="1">
              <a:spcBef>
                <a:spcPct val="50000"/>
              </a:spcBef>
              <a:buNone/>
            </a:pPr>
            <a:r>
              <a:rPr lang="en-US" altLang="en-US" sz="3600" b="1" dirty="0" err="1">
                <a:solidFill>
                  <a:srgbClr val="000000"/>
                </a:solidFill>
              </a:rPr>
              <a:t>Suivez</a:t>
            </a:r>
            <a:r>
              <a:rPr lang="en-US" altLang="en-US" sz="3600" b="1" dirty="0">
                <a:solidFill>
                  <a:srgbClr val="000000"/>
                </a:solidFill>
              </a:rPr>
              <a:t>-nous</a:t>
            </a:r>
            <a:endParaRPr lang="en-US" altLang="en-US" sz="3600" dirty="0">
              <a:solidFill>
                <a:srgbClr val="000000"/>
              </a:solidFill>
            </a:endParaRPr>
          </a:p>
          <a:p>
            <a:pPr eaLnBrk="1" hangingPunct="1">
              <a:spcBef>
                <a:spcPct val="50000"/>
              </a:spcBef>
              <a:buNone/>
            </a:pPr>
            <a:endParaRPr lang="en-US" altLang="en-US" dirty="0">
              <a:solidFill>
                <a:srgbClr val="000000"/>
              </a:solidFill>
            </a:endParaRPr>
          </a:p>
        </p:txBody>
      </p:sp>
      <p:pic>
        <p:nvPicPr>
          <p:cNvPr id="8" name="Picture 7"/>
          <p:cNvPicPr/>
          <p:nvPr/>
        </p:nvPicPr>
        <p:blipFill>
          <a:blip r:embed="rId3">
            <a:extLst>
              <a:ext uri="{28A0092B-C50C-407E-A947-70E740481C1C}">
                <a14:useLocalDpi xmlns:a14="http://schemas.microsoft.com/office/drawing/2010/main" val="0"/>
              </a:ext>
            </a:extLst>
          </a:blip>
          <a:srcRect/>
          <a:stretch>
            <a:fillRect/>
          </a:stretch>
        </p:blipFill>
        <p:spPr bwMode="auto">
          <a:xfrm rot="548676">
            <a:off x="7151713" y="204332"/>
            <a:ext cx="2764790" cy="3917315"/>
          </a:xfrm>
          <a:prstGeom prst="rect">
            <a:avLst/>
          </a:prstGeom>
          <a:noFill/>
          <a:ln>
            <a:noFill/>
          </a:ln>
        </p:spPr>
      </p:pic>
      <p:pic>
        <p:nvPicPr>
          <p:cNvPr id="10" name="Picture 9"/>
          <p:cNvPicPr/>
          <p:nvPr/>
        </p:nvPicPr>
        <p:blipFill>
          <a:blip r:embed="rId4">
            <a:extLst>
              <a:ext uri="{28A0092B-C50C-407E-A947-70E740481C1C}">
                <a14:useLocalDpi xmlns:a14="http://schemas.microsoft.com/office/drawing/2010/main" val="0"/>
              </a:ext>
            </a:extLst>
          </a:blip>
          <a:srcRect/>
          <a:stretch>
            <a:fillRect/>
          </a:stretch>
        </p:blipFill>
        <p:spPr bwMode="auto">
          <a:xfrm rot="1721897">
            <a:off x="7692896" y="1291514"/>
            <a:ext cx="2458720" cy="3471545"/>
          </a:xfrm>
          <a:prstGeom prst="rect">
            <a:avLst/>
          </a:prstGeom>
          <a:noFill/>
          <a:ln>
            <a:noFill/>
          </a:ln>
        </p:spPr>
      </p:pic>
      <p:pic>
        <p:nvPicPr>
          <p:cNvPr id="11" name="Picture 10"/>
          <p:cNvPicPr/>
          <p:nvPr/>
        </p:nvPicPr>
        <p:blipFill rotWithShape="1">
          <a:blip r:embed="rId5">
            <a:extLst>
              <a:ext uri="{28A0092B-C50C-407E-A947-70E740481C1C}">
                <a14:useLocalDpi xmlns:a14="http://schemas.microsoft.com/office/drawing/2010/main" val="0"/>
              </a:ext>
            </a:extLst>
          </a:blip>
          <a:srcRect l="1338" t="1696" r="2170" b="970"/>
          <a:stretch/>
        </p:blipFill>
        <p:spPr bwMode="auto">
          <a:xfrm rot="2224983">
            <a:off x="7020446" y="2590119"/>
            <a:ext cx="2659109" cy="345266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106017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3"/>
          <p:cNvSpPr txBox="1">
            <a:spLocks noChangeArrowheads="1"/>
          </p:cNvSpPr>
          <p:nvPr/>
        </p:nvSpPr>
        <p:spPr bwMode="auto">
          <a:xfrm>
            <a:off x="6705600" y="1981201"/>
            <a:ext cx="3651250" cy="3000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just">
              <a:lnSpc>
                <a:spcPct val="120000"/>
              </a:lnSpc>
              <a:spcBef>
                <a:spcPct val="50000"/>
              </a:spcBef>
            </a:pPr>
            <a:r>
              <a:rPr lang="fr-FR" b="1" dirty="0">
                <a:solidFill>
                  <a:srgbClr val="0070C0"/>
                </a:solidFill>
                <a:effectLst>
                  <a:outerShdw blurRad="38100" dist="38100" dir="2700000" algn="tl">
                    <a:srgbClr val="000000">
                      <a:alpha val="43137"/>
                    </a:srgbClr>
                  </a:outerShdw>
                </a:effectLst>
              </a:rPr>
              <a:t>MISSION </a:t>
            </a:r>
          </a:p>
          <a:p>
            <a:pPr algn="just">
              <a:lnSpc>
                <a:spcPct val="120000"/>
              </a:lnSpc>
              <a:spcBef>
                <a:spcPct val="50000"/>
              </a:spcBef>
            </a:pPr>
            <a:r>
              <a:rPr lang="fr-FR" sz="1800" dirty="0">
                <a:solidFill>
                  <a:srgbClr val="000000"/>
                </a:solidFill>
              </a:rPr>
              <a:t>L’OMPI a pour mission de conduire le développement d’un système international de propriété intellectuelle qui soit équilibré et efficace et qui favorise l’innovation et la créativité dans l’intérêt de tous.</a:t>
            </a:r>
          </a:p>
        </p:txBody>
      </p:sp>
      <p:pic>
        <p:nvPicPr>
          <p:cNvPr id="5" name="Picture 4" descr="D:\Users\jewell\Downloads\6184346291_4d48ed2f82_z (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4645" y="276225"/>
            <a:ext cx="461853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74255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0">
                                            <p:txEl>
                                              <p:pRg st="0" end="0"/>
                                            </p:txEl>
                                          </p:spTgt>
                                        </p:tgtEl>
                                        <p:attrNameLst>
                                          <p:attrName>style.visibility</p:attrName>
                                        </p:attrNameLst>
                                      </p:cBhvr>
                                      <p:to>
                                        <p:strVal val="visible"/>
                                      </p:to>
                                    </p:set>
                                    <p:animEffect transition="in" filter="fade">
                                      <p:cBhvr>
                                        <p:cTn id="7" dur="500"/>
                                        <p:tgtEl>
                                          <p:spTgt spid="717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70">
                                            <p:txEl>
                                              <p:pRg st="1" end="1"/>
                                            </p:txEl>
                                          </p:spTgt>
                                        </p:tgtEl>
                                        <p:attrNameLst>
                                          <p:attrName>style.visibility</p:attrName>
                                        </p:attrNameLst>
                                      </p:cBhvr>
                                      <p:to>
                                        <p:strVal val="visible"/>
                                      </p:to>
                                    </p:set>
                                    <p:animEffect transition="in" filter="fade">
                                      <p:cBhvr>
                                        <p:cTn id="12" dur="500"/>
                                        <p:tgtEl>
                                          <p:spTgt spid="717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D:\Users\gesto\Desktop\banner-3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9701" y="1916832"/>
            <a:ext cx="8424936" cy="19431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8" name="Content Placeholder 3"/>
          <p:cNvSpPr txBox="1">
            <a:spLocks/>
          </p:cNvSpPr>
          <p:nvPr/>
        </p:nvSpPr>
        <p:spPr bwMode="auto">
          <a:xfrm>
            <a:off x="1847528" y="4077073"/>
            <a:ext cx="7128792" cy="2448273"/>
          </a:xfrm>
          <a:prstGeom prst="rect">
            <a:avLst/>
          </a:prstGeom>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path path="shape">
              <a:fillToRect l="50000" t="50000" r="50000" b="50000"/>
            </a:path>
          </a:gradFill>
          <a:ln>
            <a:noFill/>
          </a:ln>
          <a:effectLs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FontTx/>
              <a:buNone/>
              <a:defRPr sz="2400">
                <a:solidFill>
                  <a:schemeClr val="tx1"/>
                </a:solidFill>
                <a:latin typeface="+mn-lt"/>
                <a:ea typeface="+mn-ea"/>
                <a:cs typeface="+mn-cs"/>
              </a:defRPr>
            </a:lvl1pPr>
            <a:lvl2pPr marL="742950" indent="-285750" algn="l" rtl="0" eaLnBrk="1" fontAlgn="base" hangingPunct="1">
              <a:spcBef>
                <a:spcPct val="20000"/>
              </a:spcBef>
              <a:spcAft>
                <a:spcPct val="0"/>
              </a:spcAft>
              <a:buBlip>
                <a:blip r:embed="rId4"/>
              </a:buBlip>
              <a:defRPr sz="2400">
                <a:solidFill>
                  <a:schemeClr val="tx1"/>
                </a:solidFill>
                <a:latin typeface="+mn-lt"/>
                <a:cs typeface="+mn-cs"/>
              </a:defRPr>
            </a:lvl2pPr>
            <a:lvl3pPr marL="1143000" indent="-228600" algn="l" rtl="0" eaLnBrk="1" fontAlgn="base" hangingPunct="1">
              <a:spcBef>
                <a:spcPct val="20000"/>
              </a:spcBef>
              <a:spcAft>
                <a:spcPct val="0"/>
              </a:spcAft>
              <a:buBlip>
                <a:blip r:embed="rId4"/>
              </a:buBlip>
              <a:defRPr sz="2400">
                <a:solidFill>
                  <a:schemeClr val="tx1"/>
                </a:solidFill>
                <a:latin typeface="+mn-lt"/>
                <a:cs typeface="+mn-cs"/>
              </a:defRPr>
            </a:lvl3pPr>
            <a:lvl4pPr marL="1600200" indent="-228600" algn="l" rtl="0" eaLnBrk="1" fontAlgn="base" hangingPunct="1">
              <a:spcBef>
                <a:spcPct val="20000"/>
              </a:spcBef>
              <a:spcAft>
                <a:spcPct val="0"/>
              </a:spcAft>
              <a:buBlip>
                <a:blip r:embed="rId4"/>
              </a:buBlip>
              <a:defRPr sz="2400">
                <a:solidFill>
                  <a:schemeClr val="tx1"/>
                </a:solidFill>
                <a:latin typeface="+mn-lt"/>
                <a:cs typeface="+mn-cs"/>
              </a:defRPr>
            </a:lvl4pPr>
            <a:lvl5pPr marL="2057400" indent="-228600" algn="l" rtl="0" eaLnBrk="1" fontAlgn="base" hangingPunct="1">
              <a:spcBef>
                <a:spcPct val="20000"/>
              </a:spcBef>
              <a:spcAft>
                <a:spcPct val="0"/>
              </a:spcAft>
              <a:buBlip>
                <a:blip r:embed="rId4"/>
              </a:buBlip>
              <a:defRPr sz="2400">
                <a:solidFill>
                  <a:schemeClr val="tx1"/>
                </a:solidFill>
                <a:latin typeface="+mn-lt"/>
                <a:cs typeface="+mn-cs"/>
              </a:defRPr>
            </a:lvl5pPr>
            <a:lvl6pPr marL="2514600" indent="-228600" algn="l" rtl="0" eaLnBrk="1" fontAlgn="base" hangingPunct="1">
              <a:spcBef>
                <a:spcPct val="20000"/>
              </a:spcBef>
              <a:spcAft>
                <a:spcPct val="0"/>
              </a:spcAft>
              <a:buBlip>
                <a:blip r:embed="rId4"/>
              </a:buBlip>
              <a:defRPr sz="2400">
                <a:solidFill>
                  <a:schemeClr val="tx1"/>
                </a:solidFill>
                <a:latin typeface="+mn-lt"/>
                <a:cs typeface="+mn-cs"/>
              </a:defRPr>
            </a:lvl6pPr>
            <a:lvl7pPr marL="2971800" indent="-228600" algn="l" rtl="0" eaLnBrk="1" fontAlgn="base" hangingPunct="1">
              <a:spcBef>
                <a:spcPct val="20000"/>
              </a:spcBef>
              <a:spcAft>
                <a:spcPct val="0"/>
              </a:spcAft>
              <a:buBlip>
                <a:blip r:embed="rId4"/>
              </a:buBlip>
              <a:defRPr sz="2400">
                <a:solidFill>
                  <a:schemeClr val="tx1"/>
                </a:solidFill>
                <a:latin typeface="+mn-lt"/>
                <a:cs typeface="+mn-cs"/>
              </a:defRPr>
            </a:lvl7pPr>
            <a:lvl8pPr marL="3429000" indent="-228600" algn="l" rtl="0" eaLnBrk="1" fontAlgn="base" hangingPunct="1">
              <a:spcBef>
                <a:spcPct val="20000"/>
              </a:spcBef>
              <a:spcAft>
                <a:spcPct val="0"/>
              </a:spcAft>
              <a:buBlip>
                <a:blip r:embed="rId4"/>
              </a:buBlip>
              <a:defRPr sz="2400">
                <a:solidFill>
                  <a:schemeClr val="tx1"/>
                </a:solidFill>
                <a:latin typeface="+mn-lt"/>
                <a:cs typeface="+mn-cs"/>
              </a:defRPr>
            </a:lvl8pPr>
            <a:lvl9pPr marL="3886200" indent="-228600" algn="l" rtl="0" eaLnBrk="1" fontAlgn="base" hangingPunct="1">
              <a:spcBef>
                <a:spcPct val="20000"/>
              </a:spcBef>
              <a:spcAft>
                <a:spcPct val="0"/>
              </a:spcAft>
              <a:buBlip>
                <a:blip r:embed="rId4"/>
              </a:buBlip>
              <a:defRPr sz="2400">
                <a:solidFill>
                  <a:schemeClr val="tx1"/>
                </a:solidFill>
                <a:latin typeface="+mn-lt"/>
                <a:cs typeface="+mn-cs"/>
              </a:defRPr>
            </a:lvl9pPr>
          </a:lstStyle>
          <a:p>
            <a:r>
              <a:rPr lang="fr-CH" sz="2000" kern="0" dirty="0">
                <a:solidFill>
                  <a:srgbClr val="002060"/>
                </a:solidFill>
              </a:rPr>
              <a:t>Services &amp; Initiatives de l’OMPI à l’ère numérique</a:t>
            </a:r>
          </a:p>
          <a:p>
            <a:pPr marL="182563" indent="-182563"/>
            <a:r>
              <a:rPr lang="fr-CH" sz="2000" kern="0" dirty="0">
                <a:solidFill>
                  <a:srgbClr val="002060"/>
                </a:solidFill>
              </a:rPr>
              <a:t>	Strasbourg, France – 14 mai 2019</a:t>
            </a:r>
          </a:p>
          <a:p>
            <a:pPr marL="182563" indent="-182563"/>
            <a:r>
              <a:rPr lang="fr-CH" sz="2000" kern="0" dirty="0">
                <a:solidFill>
                  <a:srgbClr val="002060"/>
                </a:solidFill>
              </a:rPr>
              <a:t>	</a:t>
            </a:r>
          </a:p>
          <a:p>
            <a:pPr marL="182563" indent="-182563"/>
            <a:endParaRPr lang="fr-CH" kern="0" dirty="0">
              <a:solidFill>
                <a:srgbClr val="002060"/>
              </a:solidFill>
            </a:endParaRPr>
          </a:p>
          <a:p>
            <a:pPr marL="1346200" indent="-1346200" defTabSz="895350"/>
            <a:r>
              <a:rPr lang="fr-CH" sz="1600" u="sng" kern="0" dirty="0">
                <a:solidFill>
                  <a:srgbClr val="002060"/>
                </a:solidFill>
              </a:rPr>
              <a:t>Intervenante</a:t>
            </a:r>
            <a:r>
              <a:rPr lang="fr-CH" sz="1600" kern="0" dirty="0">
                <a:solidFill>
                  <a:srgbClr val="002060"/>
                </a:solidFill>
              </a:rPr>
              <a:t> :  Christine Bonvallet </a:t>
            </a:r>
          </a:p>
          <a:p>
            <a:pPr marL="1346200" indent="-1346200" defTabSz="895350"/>
            <a:r>
              <a:rPr lang="fr-CH" sz="1600" kern="0" dirty="0">
                <a:solidFill>
                  <a:srgbClr val="002060"/>
                </a:solidFill>
              </a:rPr>
              <a:t>	Cheffe, Section des ressources pour les utilisateurs du PCT </a:t>
            </a:r>
          </a:p>
          <a:p>
            <a:pPr marL="1346200" indent="-1346200" defTabSz="895350"/>
            <a:r>
              <a:rPr lang="fr-CH" sz="1600" kern="0" dirty="0">
                <a:solidFill>
                  <a:srgbClr val="002060"/>
                </a:solidFill>
              </a:rPr>
              <a:t>	Division juridique et des relations avec les utilisateurs du PCT</a:t>
            </a:r>
          </a:p>
          <a:p>
            <a:endParaRPr lang="fr-CH" sz="1600" kern="0" dirty="0">
              <a:solidFill>
                <a:schemeClr val="accent2">
                  <a:lumMod val="75000"/>
                </a:schemeClr>
              </a:solidFill>
            </a:endParaRPr>
          </a:p>
          <a:p>
            <a:endParaRPr lang="fr-CH" kern="0" dirty="0"/>
          </a:p>
        </p:txBody>
      </p:sp>
      <p:sp>
        <p:nvSpPr>
          <p:cNvPr id="10" name="Title 1"/>
          <p:cNvSpPr>
            <a:spLocks noGrp="1"/>
          </p:cNvSpPr>
          <p:nvPr>
            <p:ph type="title"/>
          </p:nvPr>
        </p:nvSpPr>
        <p:spPr>
          <a:xfrm>
            <a:off x="1631504" y="116633"/>
            <a:ext cx="8964488" cy="1583581"/>
          </a:xfrm>
        </p:spPr>
        <p:txBody>
          <a:bodyPr/>
          <a:lstStyle/>
          <a:p>
            <a:pPr marL="180975"/>
            <a:r>
              <a:rPr lang="fr-CH" altLang="en-US" b="1" dirty="0" smtClean="0">
                <a:solidFill>
                  <a:srgbClr val="0070C0"/>
                </a:solidFill>
              </a:rPr>
              <a:t>La protection par brevets au plan international : le </a:t>
            </a:r>
            <a:r>
              <a:rPr lang="fr-CH" altLang="en-US" b="1" dirty="0">
                <a:solidFill>
                  <a:srgbClr val="0070C0"/>
                </a:solidFill>
              </a:rPr>
              <a:t>Traité </a:t>
            </a:r>
            <a:r>
              <a:rPr lang="fr-CH" altLang="en-US" b="1" dirty="0" smtClean="0">
                <a:solidFill>
                  <a:srgbClr val="0070C0"/>
                </a:solidFill>
              </a:rPr>
              <a:t>de coopération </a:t>
            </a:r>
            <a:r>
              <a:rPr lang="fr-CH" altLang="en-US" b="1" dirty="0">
                <a:solidFill>
                  <a:srgbClr val="0070C0"/>
                </a:solidFill>
              </a:rPr>
              <a:t>en matière de brevets (PCT</a:t>
            </a:r>
            <a:r>
              <a:rPr lang="fr-CH" altLang="en-US" b="1" dirty="0" smtClean="0">
                <a:solidFill>
                  <a:srgbClr val="0070C0"/>
                </a:solidFill>
              </a:rPr>
              <a:t>)</a:t>
            </a:r>
          </a:p>
        </p:txBody>
      </p:sp>
      <p:pic>
        <p:nvPicPr>
          <p:cNvPr id="6" name="Picture 3" descr="D:\Users\Bonvallet\AppData\Local\Microsoft\Windows\Temporary Internet Files\Content.Outlook\ZANZPIZL\IMG_1271 (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28248" y="4096874"/>
            <a:ext cx="1584176" cy="1748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7089727"/>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2"/>
          <p:cNvSpPr>
            <a:spLocks noChangeArrowheads="1"/>
          </p:cNvSpPr>
          <p:nvPr/>
        </p:nvSpPr>
        <p:spPr bwMode="auto">
          <a:xfrm>
            <a:off x="1847529" y="116632"/>
            <a:ext cx="8484039" cy="158417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5088" tIns="25400" rIns="65088" bIns="25400" anchor="ctr"/>
          <a:lstStyle>
            <a:lvl1pPr defTabSz="762000" eaLnBrk="0" hangingPunct="0">
              <a:defRPr sz="2400">
                <a:solidFill>
                  <a:schemeClr val="tx1"/>
                </a:solidFill>
                <a:latin typeface="Arial" pitchFamily="34" charset="0"/>
                <a:cs typeface="Arial" pitchFamily="34" charset="0"/>
              </a:defRPr>
            </a:lvl1pPr>
            <a:lvl2pPr marL="571500" defTabSz="762000" eaLnBrk="0" hangingPunct="0">
              <a:defRPr sz="2400">
                <a:solidFill>
                  <a:schemeClr val="tx1"/>
                </a:solidFill>
                <a:latin typeface="Arial" pitchFamily="34" charset="0"/>
                <a:cs typeface="Arial" pitchFamily="34" charset="0"/>
              </a:defRPr>
            </a:lvl2pPr>
            <a:lvl3pPr marL="1143000" defTabSz="762000" eaLnBrk="0" hangingPunct="0">
              <a:defRPr sz="2400">
                <a:solidFill>
                  <a:schemeClr val="tx1"/>
                </a:solidFill>
                <a:latin typeface="Arial" pitchFamily="34" charset="0"/>
                <a:cs typeface="Arial" pitchFamily="34" charset="0"/>
              </a:defRPr>
            </a:lvl3pPr>
            <a:lvl4pPr marL="1714500" defTabSz="762000" eaLnBrk="0" hangingPunct="0">
              <a:defRPr sz="2400">
                <a:solidFill>
                  <a:schemeClr val="tx1"/>
                </a:solidFill>
                <a:latin typeface="Arial" pitchFamily="34" charset="0"/>
                <a:cs typeface="Arial" pitchFamily="34" charset="0"/>
              </a:defRPr>
            </a:lvl4pPr>
            <a:lvl5pPr marL="2286000" defTabSz="762000" eaLnBrk="0" hangingPunct="0">
              <a:defRPr sz="2400">
                <a:solidFill>
                  <a:schemeClr val="tx1"/>
                </a:solidFill>
                <a:latin typeface="Arial" pitchFamily="34" charset="0"/>
                <a:cs typeface="Arial" pitchFamily="34" charset="0"/>
              </a:defRPr>
            </a:lvl5pPr>
            <a:lvl6pPr marL="2743200" algn="ctr" defTabSz="762000" eaLnBrk="0" fontAlgn="base" hangingPunct="0">
              <a:spcBef>
                <a:spcPct val="0"/>
              </a:spcBef>
              <a:spcAft>
                <a:spcPct val="0"/>
              </a:spcAft>
              <a:defRPr sz="2400">
                <a:solidFill>
                  <a:schemeClr val="tx1"/>
                </a:solidFill>
                <a:latin typeface="Arial" pitchFamily="34" charset="0"/>
                <a:cs typeface="Arial" pitchFamily="34" charset="0"/>
              </a:defRPr>
            </a:lvl6pPr>
            <a:lvl7pPr marL="3200400" algn="ctr" defTabSz="762000" eaLnBrk="0" fontAlgn="base" hangingPunct="0">
              <a:spcBef>
                <a:spcPct val="0"/>
              </a:spcBef>
              <a:spcAft>
                <a:spcPct val="0"/>
              </a:spcAft>
              <a:defRPr sz="2400">
                <a:solidFill>
                  <a:schemeClr val="tx1"/>
                </a:solidFill>
                <a:latin typeface="Arial" pitchFamily="34" charset="0"/>
                <a:cs typeface="Arial" pitchFamily="34" charset="0"/>
              </a:defRPr>
            </a:lvl7pPr>
            <a:lvl8pPr marL="3657600" algn="ctr" defTabSz="762000" eaLnBrk="0" fontAlgn="base" hangingPunct="0">
              <a:spcBef>
                <a:spcPct val="0"/>
              </a:spcBef>
              <a:spcAft>
                <a:spcPct val="0"/>
              </a:spcAft>
              <a:defRPr sz="2400">
                <a:solidFill>
                  <a:schemeClr val="tx1"/>
                </a:solidFill>
                <a:latin typeface="Arial" pitchFamily="34" charset="0"/>
                <a:cs typeface="Arial" pitchFamily="34" charset="0"/>
              </a:defRPr>
            </a:lvl8pPr>
            <a:lvl9pPr marL="4114800" algn="ctr" defTabSz="762000" eaLnBrk="0" fontAlgn="base" hangingPunct="0">
              <a:spcBef>
                <a:spcPct val="0"/>
              </a:spcBef>
              <a:spcAft>
                <a:spcPct val="0"/>
              </a:spcAft>
              <a:defRPr sz="2400">
                <a:solidFill>
                  <a:schemeClr val="tx1"/>
                </a:solidFill>
                <a:latin typeface="Arial" pitchFamily="34" charset="0"/>
                <a:cs typeface="Arial" pitchFamily="34" charset="0"/>
              </a:defRPr>
            </a:lvl9pPr>
          </a:lstStyle>
          <a:p>
            <a:pPr algn="ctr">
              <a:spcBef>
                <a:spcPts val="1800"/>
              </a:spcBef>
            </a:pPr>
            <a:r>
              <a:rPr lang="en-US" altLang="en-US" sz="3600" dirty="0">
                <a:solidFill>
                  <a:srgbClr val="0070C0"/>
                </a:solidFill>
                <a:ea typeface="ヒラギノ角ゴ Pro W3"/>
                <a:cs typeface="ヒラギノ角ゴ Pro W3"/>
              </a:rPr>
              <a:t>La </a:t>
            </a:r>
            <a:r>
              <a:rPr lang="en-US" altLang="en-US" sz="3600" dirty="0">
                <a:solidFill>
                  <a:srgbClr val="0070C0"/>
                </a:solidFill>
                <a:latin typeface="+mj-lt"/>
                <a:ea typeface="+mj-ea"/>
                <a:cs typeface="+mj-cs"/>
              </a:rPr>
              <a:t>protection</a:t>
            </a:r>
            <a:r>
              <a:rPr lang="en-US" altLang="en-US" sz="3600" dirty="0">
                <a:solidFill>
                  <a:srgbClr val="0070C0"/>
                </a:solidFill>
                <a:ea typeface="ヒラギノ角ゴ Pro W3"/>
                <a:cs typeface="ヒラギノ角ゴ Pro W3"/>
              </a:rPr>
              <a:t> par brevets au plan international : </a:t>
            </a:r>
            <a:r>
              <a:rPr lang="fr-CH" altLang="en-US" sz="3600" dirty="0">
                <a:solidFill>
                  <a:srgbClr val="0070C0"/>
                </a:solidFill>
                <a:ea typeface="ヒラギノ角ゴ Pro W3"/>
                <a:cs typeface="ヒラギノ角ゴ Pro W3"/>
              </a:rPr>
              <a:t>Voie traditionnelle (“CUP”) </a:t>
            </a:r>
          </a:p>
          <a:p>
            <a:pPr algn="ctr"/>
            <a:r>
              <a:rPr lang="fr-CH" altLang="en-US" sz="3600" dirty="0">
                <a:solidFill>
                  <a:srgbClr val="0070C0"/>
                </a:solidFill>
                <a:ea typeface="ヒラギノ角ゴ Pro W3"/>
                <a:cs typeface="ヒラギノ角ゴ Pro W3"/>
              </a:rPr>
              <a:t>ou demande PCT</a:t>
            </a:r>
          </a:p>
        </p:txBody>
      </p:sp>
      <p:sp>
        <p:nvSpPr>
          <p:cNvPr id="334854" name="Rectangle 6"/>
          <p:cNvSpPr>
            <a:spLocks noChangeArrowheads="1"/>
          </p:cNvSpPr>
          <p:nvPr/>
        </p:nvSpPr>
        <p:spPr bwMode="auto">
          <a:xfrm>
            <a:off x="2927140" y="2470150"/>
            <a:ext cx="288540" cy="31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777875" eaLnBrk="0" hangingPunct="0">
              <a:defRPr sz="2400">
                <a:solidFill>
                  <a:schemeClr val="tx1"/>
                </a:solidFill>
                <a:latin typeface="Arial" pitchFamily="34" charset="0"/>
                <a:cs typeface="Arial" pitchFamily="34" charset="0"/>
              </a:defRPr>
            </a:lvl1pPr>
            <a:lvl2pPr marL="582613" defTabSz="777875" eaLnBrk="0" hangingPunct="0">
              <a:defRPr sz="2400">
                <a:solidFill>
                  <a:schemeClr val="tx1"/>
                </a:solidFill>
                <a:latin typeface="Arial" pitchFamily="34" charset="0"/>
                <a:cs typeface="Arial" pitchFamily="34" charset="0"/>
              </a:defRPr>
            </a:lvl2pPr>
            <a:lvl3pPr marL="1165225" defTabSz="777875" eaLnBrk="0" hangingPunct="0">
              <a:defRPr sz="2400">
                <a:solidFill>
                  <a:schemeClr val="tx1"/>
                </a:solidFill>
                <a:latin typeface="Arial" pitchFamily="34" charset="0"/>
                <a:cs typeface="Arial" pitchFamily="34" charset="0"/>
              </a:defRPr>
            </a:lvl3pPr>
            <a:lvl4pPr marL="1749425" defTabSz="777875" eaLnBrk="0" hangingPunct="0">
              <a:defRPr sz="2400">
                <a:solidFill>
                  <a:schemeClr val="tx1"/>
                </a:solidFill>
                <a:latin typeface="Arial" pitchFamily="34" charset="0"/>
                <a:cs typeface="Arial" pitchFamily="34" charset="0"/>
              </a:defRPr>
            </a:lvl4pPr>
            <a:lvl5pPr marL="2332038" defTabSz="777875" eaLnBrk="0" hangingPunct="0">
              <a:defRPr sz="2400">
                <a:solidFill>
                  <a:schemeClr val="tx1"/>
                </a:solidFill>
                <a:latin typeface="Arial" pitchFamily="34" charset="0"/>
                <a:cs typeface="Arial" pitchFamily="34" charset="0"/>
              </a:defRPr>
            </a:lvl5pPr>
            <a:lvl6pPr marL="2789238" algn="ctr" defTabSz="777875" eaLnBrk="0" fontAlgn="base" hangingPunct="0">
              <a:spcBef>
                <a:spcPct val="0"/>
              </a:spcBef>
              <a:spcAft>
                <a:spcPct val="0"/>
              </a:spcAft>
              <a:defRPr sz="2400">
                <a:solidFill>
                  <a:schemeClr val="tx1"/>
                </a:solidFill>
                <a:latin typeface="Arial" pitchFamily="34" charset="0"/>
                <a:cs typeface="Arial" pitchFamily="34" charset="0"/>
              </a:defRPr>
            </a:lvl6pPr>
            <a:lvl7pPr marL="3246438" algn="ctr" defTabSz="777875" eaLnBrk="0" fontAlgn="base" hangingPunct="0">
              <a:spcBef>
                <a:spcPct val="0"/>
              </a:spcBef>
              <a:spcAft>
                <a:spcPct val="0"/>
              </a:spcAft>
              <a:defRPr sz="2400">
                <a:solidFill>
                  <a:schemeClr val="tx1"/>
                </a:solidFill>
                <a:latin typeface="Arial" pitchFamily="34" charset="0"/>
                <a:cs typeface="Arial" pitchFamily="34" charset="0"/>
              </a:defRPr>
            </a:lvl7pPr>
            <a:lvl8pPr marL="3703638" algn="ctr" defTabSz="777875" eaLnBrk="0" fontAlgn="base" hangingPunct="0">
              <a:spcBef>
                <a:spcPct val="0"/>
              </a:spcBef>
              <a:spcAft>
                <a:spcPct val="0"/>
              </a:spcAft>
              <a:defRPr sz="2400">
                <a:solidFill>
                  <a:schemeClr val="tx1"/>
                </a:solidFill>
                <a:latin typeface="Arial" pitchFamily="34" charset="0"/>
                <a:cs typeface="Arial" pitchFamily="34" charset="0"/>
              </a:defRPr>
            </a:lvl8pPr>
            <a:lvl9pPr marL="4160838" algn="ctr" defTabSz="777875" eaLnBrk="0" fontAlgn="base" hangingPunct="0">
              <a:spcBef>
                <a:spcPct val="0"/>
              </a:spcBef>
              <a:spcAft>
                <a:spcPct val="0"/>
              </a:spcAft>
              <a:defRPr sz="2400">
                <a:solidFill>
                  <a:schemeClr val="tx1"/>
                </a:solidFill>
                <a:latin typeface="Arial" pitchFamily="34" charset="0"/>
                <a:cs typeface="Arial" pitchFamily="34" charset="0"/>
              </a:defRPr>
            </a:lvl9pPr>
          </a:lstStyle>
          <a:p>
            <a:pPr>
              <a:buNone/>
            </a:pPr>
            <a:r>
              <a:rPr lang="en-US" altLang="en-US" sz="1400" b="1" dirty="0">
                <a:solidFill>
                  <a:srgbClr val="00B050"/>
                </a:solidFill>
                <a:ea typeface="ヒラギノ角ゴ Pro W3"/>
                <a:cs typeface="ヒラギノ角ゴ Pro W3"/>
              </a:rPr>
              <a:t>0</a:t>
            </a:r>
          </a:p>
        </p:txBody>
      </p:sp>
      <p:sp>
        <p:nvSpPr>
          <p:cNvPr id="334855" name="Rectangle 7"/>
          <p:cNvSpPr>
            <a:spLocks noChangeArrowheads="1"/>
          </p:cNvSpPr>
          <p:nvPr/>
        </p:nvSpPr>
        <p:spPr bwMode="auto">
          <a:xfrm>
            <a:off x="4114800" y="2492896"/>
            <a:ext cx="387926" cy="31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777875" eaLnBrk="0" hangingPunct="0">
              <a:defRPr sz="2400">
                <a:solidFill>
                  <a:schemeClr val="tx1"/>
                </a:solidFill>
                <a:latin typeface="Arial" pitchFamily="34" charset="0"/>
                <a:cs typeface="Arial" pitchFamily="34" charset="0"/>
              </a:defRPr>
            </a:lvl1pPr>
            <a:lvl2pPr marL="582613" defTabSz="777875" eaLnBrk="0" hangingPunct="0">
              <a:defRPr sz="2400">
                <a:solidFill>
                  <a:schemeClr val="tx1"/>
                </a:solidFill>
                <a:latin typeface="Arial" pitchFamily="34" charset="0"/>
                <a:cs typeface="Arial" pitchFamily="34" charset="0"/>
              </a:defRPr>
            </a:lvl2pPr>
            <a:lvl3pPr marL="1165225" defTabSz="777875" eaLnBrk="0" hangingPunct="0">
              <a:defRPr sz="2400">
                <a:solidFill>
                  <a:schemeClr val="tx1"/>
                </a:solidFill>
                <a:latin typeface="Arial" pitchFamily="34" charset="0"/>
                <a:cs typeface="Arial" pitchFamily="34" charset="0"/>
              </a:defRPr>
            </a:lvl3pPr>
            <a:lvl4pPr marL="1749425" defTabSz="777875" eaLnBrk="0" hangingPunct="0">
              <a:defRPr sz="2400">
                <a:solidFill>
                  <a:schemeClr val="tx1"/>
                </a:solidFill>
                <a:latin typeface="Arial" pitchFamily="34" charset="0"/>
                <a:cs typeface="Arial" pitchFamily="34" charset="0"/>
              </a:defRPr>
            </a:lvl4pPr>
            <a:lvl5pPr marL="2332038" defTabSz="777875" eaLnBrk="0" hangingPunct="0">
              <a:defRPr sz="2400">
                <a:solidFill>
                  <a:schemeClr val="tx1"/>
                </a:solidFill>
                <a:latin typeface="Arial" pitchFamily="34" charset="0"/>
                <a:cs typeface="Arial" pitchFamily="34" charset="0"/>
              </a:defRPr>
            </a:lvl5pPr>
            <a:lvl6pPr marL="2789238" algn="ctr" defTabSz="777875" eaLnBrk="0" fontAlgn="base" hangingPunct="0">
              <a:spcBef>
                <a:spcPct val="0"/>
              </a:spcBef>
              <a:spcAft>
                <a:spcPct val="0"/>
              </a:spcAft>
              <a:defRPr sz="2400">
                <a:solidFill>
                  <a:schemeClr val="tx1"/>
                </a:solidFill>
                <a:latin typeface="Arial" pitchFamily="34" charset="0"/>
                <a:cs typeface="Arial" pitchFamily="34" charset="0"/>
              </a:defRPr>
            </a:lvl6pPr>
            <a:lvl7pPr marL="3246438" algn="ctr" defTabSz="777875" eaLnBrk="0" fontAlgn="base" hangingPunct="0">
              <a:spcBef>
                <a:spcPct val="0"/>
              </a:spcBef>
              <a:spcAft>
                <a:spcPct val="0"/>
              </a:spcAft>
              <a:defRPr sz="2400">
                <a:solidFill>
                  <a:schemeClr val="tx1"/>
                </a:solidFill>
                <a:latin typeface="Arial" pitchFamily="34" charset="0"/>
                <a:cs typeface="Arial" pitchFamily="34" charset="0"/>
              </a:defRPr>
            </a:lvl7pPr>
            <a:lvl8pPr marL="3703638" algn="ctr" defTabSz="777875" eaLnBrk="0" fontAlgn="base" hangingPunct="0">
              <a:spcBef>
                <a:spcPct val="0"/>
              </a:spcBef>
              <a:spcAft>
                <a:spcPct val="0"/>
              </a:spcAft>
              <a:defRPr sz="2400">
                <a:solidFill>
                  <a:schemeClr val="tx1"/>
                </a:solidFill>
                <a:latin typeface="Arial" pitchFamily="34" charset="0"/>
                <a:cs typeface="Arial" pitchFamily="34" charset="0"/>
              </a:defRPr>
            </a:lvl8pPr>
            <a:lvl9pPr marL="4160838" algn="ctr" defTabSz="777875" eaLnBrk="0" fontAlgn="base" hangingPunct="0">
              <a:spcBef>
                <a:spcPct val="0"/>
              </a:spcBef>
              <a:spcAft>
                <a:spcPct val="0"/>
              </a:spcAft>
              <a:defRPr sz="2400">
                <a:solidFill>
                  <a:schemeClr val="tx1"/>
                </a:solidFill>
                <a:latin typeface="Arial" pitchFamily="34" charset="0"/>
                <a:cs typeface="Arial" pitchFamily="34" charset="0"/>
              </a:defRPr>
            </a:lvl9pPr>
          </a:lstStyle>
          <a:p>
            <a:pPr>
              <a:buNone/>
            </a:pPr>
            <a:r>
              <a:rPr lang="en-US" altLang="en-US" sz="1400" b="1" dirty="0">
                <a:solidFill>
                  <a:srgbClr val="920000"/>
                </a:solidFill>
                <a:ea typeface="ヒラギノ角ゴ Pro W3"/>
                <a:cs typeface="ヒラギノ角ゴ Pro W3"/>
              </a:rPr>
              <a:t>12</a:t>
            </a:r>
          </a:p>
        </p:txBody>
      </p:sp>
      <p:sp>
        <p:nvSpPr>
          <p:cNvPr id="334856" name="Rectangle 8"/>
          <p:cNvSpPr>
            <a:spLocks noChangeArrowheads="1"/>
          </p:cNvSpPr>
          <p:nvPr/>
        </p:nvSpPr>
        <p:spPr bwMode="auto">
          <a:xfrm>
            <a:off x="2682875" y="2924175"/>
            <a:ext cx="1760096" cy="6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777875" eaLnBrk="0" hangingPunct="0">
              <a:defRPr sz="2400">
                <a:solidFill>
                  <a:schemeClr val="tx1"/>
                </a:solidFill>
                <a:latin typeface="Arial" pitchFamily="34" charset="0"/>
                <a:cs typeface="Arial" pitchFamily="34" charset="0"/>
              </a:defRPr>
            </a:lvl1pPr>
            <a:lvl2pPr marL="582613" defTabSz="777875" eaLnBrk="0" hangingPunct="0">
              <a:defRPr sz="2400">
                <a:solidFill>
                  <a:schemeClr val="tx1"/>
                </a:solidFill>
                <a:latin typeface="Arial" pitchFamily="34" charset="0"/>
                <a:cs typeface="Arial" pitchFamily="34" charset="0"/>
              </a:defRPr>
            </a:lvl2pPr>
            <a:lvl3pPr marL="1165225" defTabSz="777875" eaLnBrk="0" hangingPunct="0">
              <a:defRPr sz="2400">
                <a:solidFill>
                  <a:schemeClr val="tx1"/>
                </a:solidFill>
                <a:latin typeface="Arial" pitchFamily="34" charset="0"/>
                <a:cs typeface="Arial" pitchFamily="34" charset="0"/>
              </a:defRPr>
            </a:lvl3pPr>
            <a:lvl4pPr marL="1749425" defTabSz="777875" eaLnBrk="0" hangingPunct="0">
              <a:defRPr sz="2400">
                <a:solidFill>
                  <a:schemeClr val="tx1"/>
                </a:solidFill>
                <a:latin typeface="Arial" pitchFamily="34" charset="0"/>
                <a:cs typeface="Arial" pitchFamily="34" charset="0"/>
              </a:defRPr>
            </a:lvl4pPr>
            <a:lvl5pPr marL="2332038" defTabSz="777875" eaLnBrk="0" hangingPunct="0">
              <a:defRPr sz="2400">
                <a:solidFill>
                  <a:schemeClr val="tx1"/>
                </a:solidFill>
                <a:latin typeface="Arial" pitchFamily="34" charset="0"/>
                <a:cs typeface="Arial" pitchFamily="34" charset="0"/>
              </a:defRPr>
            </a:lvl5pPr>
            <a:lvl6pPr marL="2789238" algn="ctr" defTabSz="777875" eaLnBrk="0" fontAlgn="base" hangingPunct="0">
              <a:spcBef>
                <a:spcPct val="0"/>
              </a:spcBef>
              <a:spcAft>
                <a:spcPct val="0"/>
              </a:spcAft>
              <a:defRPr sz="2400">
                <a:solidFill>
                  <a:schemeClr val="tx1"/>
                </a:solidFill>
                <a:latin typeface="Arial" pitchFamily="34" charset="0"/>
                <a:cs typeface="Arial" pitchFamily="34" charset="0"/>
              </a:defRPr>
            </a:lvl6pPr>
            <a:lvl7pPr marL="3246438" algn="ctr" defTabSz="777875" eaLnBrk="0" fontAlgn="base" hangingPunct="0">
              <a:spcBef>
                <a:spcPct val="0"/>
              </a:spcBef>
              <a:spcAft>
                <a:spcPct val="0"/>
              </a:spcAft>
              <a:defRPr sz="2400">
                <a:solidFill>
                  <a:schemeClr val="tx1"/>
                </a:solidFill>
                <a:latin typeface="Arial" pitchFamily="34" charset="0"/>
                <a:cs typeface="Arial" pitchFamily="34" charset="0"/>
              </a:defRPr>
            </a:lvl7pPr>
            <a:lvl8pPr marL="3703638" algn="ctr" defTabSz="777875" eaLnBrk="0" fontAlgn="base" hangingPunct="0">
              <a:spcBef>
                <a:spcPct val="0"/>
              </a:spcBef>
              <a:spcAft>
                <a:spcPct val="0"/>
              </a:spcAft>
              <a:defRPr sz="2400">
                <a:solidFill>
                  <a:schemeClr val="tx1"/>
                </a:solidFill>
                <a:latin typeface="Arial" pitchFamily="34" charset="0"/>
                <a:cs typeface="Arial" pitchFamily="34" charset="0"/>
              </a:defRPr>
            </a:lvl8pPr>
            <a:lvl9pPr marL="4160838" algn="ctr" defTabSz="777875" eaLnBrk="0" fontAlgn="base" hangingPunct="0">
              <a:spcBef>
                <a:spcPct val="0"/>
              </a:spcBef>
              <a:spcAft>
                <a:spcPct val="0"/>
              </a:spcAft>
              <a:defRPr sz="2400">
                <a:solidFill>
                  <a:schemeClr val="tx1"/>
                </a:solidFill>
                <a:latin typeface="Arial" pitchFamily="34" charset="0"/>
                <a:cs typeface="Arial" pitchFamily="34" charset="0"/>
              </a:defRPr>
            </a:lvl9pPr>
          </a:lstStyle>
          <a:p>
            <a:r>
              <a:rPr lang="fr-CH" altLang="en-US" sz="1300" b="1" dirty="0">
                <a:solidFill>
                  <a:schemeClr val="accent2">
                    <a:lumMod val="75000"/>
                  </a:schemeClr>
                </a:solidFill>
                <a:ea typeface="ヒラギノ角ゴ Pro W3"/>
                <a:cs typeface="ヒラギノ角ゴ Pro W3"/>
              </a:rPr>
              <a:t>Dépôt d’une </a:t>
            </a:r>
          </a:p>
          <a:p>
            <a:r>
              <a:rPr lang="fr-CH" altLang="en-US" sz="1300" b="1" dirty="0">
                <a:solidFill>
                  <a:schemeClr val="accent2">
                    <a:lumMod val="75000"/>
                  </a:schemeClr>
                </a:solidFill>
                <a:ea typeface="ヒラギノ角ゴ Pro W3"/>
                <a:cs typeface="ヒラギノ角ゴ Pro W3"/>
              </a:rPr>
              <a:t>demande de brevet </a:t>
            </a:r>
          </a:p>
          <a:p>
            <a:r>
              <a:rPr lang="fr-CH" altLang="en-US" sz="1300" b="1" dirty="0">
                <a:solidFill>
                  <a:schemeClr val="accent2">
                    <a:lumMod val="75000"/>
                  </a:schemeClr>
                </a:solidFill>
                <a:ea typeface="ヒラギノ角ゴ Pro W3"/>
                <a:cs typeface="ヒラギノ角ゴ Pro W3"/>
              </a:rPr>
              <a:t>localement</a:t>
            </a:r>
          </a:p>
        </p:txBody>
      </p:sp>
      <p:sp>
        <p:nvSpPr>
          <p:cNvPr id="334857" name="Rectangle 9"/>
          <p:cNvSpPr>
            <a:spLocks noChangeArrowheads="1"/>
          </p:cNvSpPr>
          <p:nvPr/>
        </p:nvSpPr>
        <p:spPr bwMode="auto">
          <a:xfrm>
            <a:off x="5238303" y="2420889"/>
            <a:ext cx="1888336" cy="896399"/>
          </a:xfrm>
          <a:prstGeom prst="rect">
            <a:avLst/>
          </a:prstGeom>
          <a:ln>
            <a:headEnd/>
            <a:tailEnd/>
          </a:ln>
          <a:extLst/>
        </p:spPr>
        <p:style>
          <a:lnRef idx="0">
            <a:schemeClr val="accent3"/>
          </a:lnRef>
          <a:fillRef idx="3">
            <a:schemeClr val="accent3"/>
          </a:fillRef>
          <a:effectRef idx="3">
            <a:schemeClr val="accent3"/>
          </a:effectRef>
          <a:fontRef idx="minor">
            <a:schemeClr val="lt1"/>
          </a:fontRef>
        </p:style>
        <p:txBody>
          <a:bodyPr wrap="none" lIns="93662" tIns="47625" rIns="93662" bIns="47625">
            <a:spAutoFit/>
          </a:bodyPr>
          <a:lstStyle>
            <a:lvl1pPr defTabSz="777875" eaLnBrk="0" hangingPunct="0">
              <a:defRPr sz="2400">
                <a:solidFill>
                  <a:schemeClr val="tx1"/>
                </a:solidFill>
                <a:latin typeface="Arial" pitchFamily="34" charset="0"/>
                <a:cs typeface="Arial" pitchFamily="34" charset="0"/>
              </a:defRPr>
            </a:lvl1pPr>
            <a:lvl2pPr marL="582613" defTabSz="777875" eaLnBrk="0" hangingPunct="0">
              <a:defRPr sz="2400">
                <a:solidFill>
                  <a:schemeClr val="tx1"/>
                </a:solidFill>
                <a:latin typeface="Arial" pitchFamily="34" charset="0"/>
                <a:cs typeface="Arial" pitchFamily="34" charset="0"/>
              </a:defRPr>
            </a:lvl2pPr>
            <a:lvl3pPr marL="1165225" defTabSz="777875" eaLnBrk="0" hangingPunct="0">
              <a:defRPr sz="2400">
                <a:solidFill>
                  <a:schemeClr val="tx1"/>
                </a:solidFill>
                <a:latin typeface="Arial" pitchFamily="34" charset="0"/>
                <a:cs typeface="Arial" pitchFamily="34" charset="0"/>
              </a:defRPr>
            </a:lvl3pPr>
            <a:lvl4pPr marL="1749425" defTabSz="777875" eaLnBrk="0" hangingPunct="0">
              <a:defRPr sz="2400">
                <a:solidFill>
                  <a:schemeClr val="tx1"/>
                </a:solidFill>
                <a:latin typeface="Arial" pitchFamily="34" charset="0"/>
                <a:cs typeface="Arial" pitchFamily="34" charset="0"/>
              </a:defRPr>
            </a:lvl4pPr>
            <a:lvl5pPr marL="2332038" defTabSz="777875" eaLnBrk="0" hangingPunct="0">
              <a:defRPr sz="2400">
                <a:solidFill>
                  <a:schemeClr val="tx1"/>
                </a:solidFill>
                <a:latin typeface="Arial" pitchFamily="34" charset="0"/>
                <a:cs typeface="Arial" pitchFamily="34" charset="0"/>
              </a:defRPr>
            </a:lvl5pPr>
            <a:lvl6pPr marL="2789238" algn="ctr" defTabSz="777875" eaLnBrk="0" fontAlgn="base" hangingPunct="0">
              <a:spcBef>
                <a:spcPct val="0"/>
              </a:spcBef>
              <a:spcAft>
                <a:spcPct val="0"/>
              </a:spcAft>
              <a:defRPr sz="2400">
                <a:solidFill>
                  <a:schemeClr val="tx1"/>
                </a:solidFill>
                <a:latin typeface="Arial" pitchFamily="34" charset="0"/>
                <a:cs typeface="Arial" pitchFamily="34" charset="0"/>
              </a:defRPr>
            </a:lvl6pPr>
            <a:lvl7pPr marL="3246438" algn="ctr" defTabSz="777875" eaLnBrk="0" fontAlgn="base" hangingPunct="0">
              <a:spcBef>
                <a:spcPct val="0"/>
              </a:spcBef>
              <a:spcAft>
                <a:spcPct val="0"/>
              </a:spcAft>
              <a:defRPr sz="2400">
                <a:solidFill>
                  <a:schemeClr val="tx1"/>
                </a:solidFill>
                <a:latin typeface="Arial" pitchFamily="34" charset="0"/>
                <a:cs typeface="Arial" pitchFamily="34" charset="0"/>
              </a:defRPr>
            </a:lvl7pPr>
            <a:lvl8pPr marL="3703638" algn="ctr" defTabSz="777875" eaLnBrk="0" fontAlgn="base" hangingPunct="0">
              <a:spcBef>
                <a:spcPct val="0"/>
              </a:spcBef>
              <a:spcAft>
                <a:spcPct val="0"/>
              </a:spcAft>
              <a:defRPr sz="2400">
                <a:solidFill>
                  <a:schemeClr val="tx1"/>
                </a:solidFill>
                <a:latin typeface="Arial" pitchFamily="34" charset="0"/>
                <a:cs typeface="Arial" pitchFamily="34" charset="0"/>
              </a:defRPr>
            </a:lvl8pPr>
            <a:lvl9pPr marL="4160838" algn="ctr" defTabSz="777875" eaLnBrk="0" fontAlgn="base" hangingPunct="0">
              <a:spcBef>
                <a:spcPct val="0"/>
              </a:spcBef>
              <a:spcAft>
                <a:spcPct val="0"/>
              </a:spcAft>
              <a:defRPr sz="2400">
                <a:solidFill>
                  <a:schemeClr val="tx1"/>
                </a:solidFill>
                <a:latin typeface="Arial" pitchFamily="34" charset="0"/>
                <a:cs typeface="Arial" pitchFamily="34" charset="0"/>
              </a:defRPr>
            </a:lvl9pPr>
          </a:lstStyle>
          <a:p>
            <a:r>
              <a:rPr lang="fr-CH" altLang="en-US" sz="1300" b="1" dirty="0">
                <a:solidFill>
                  <a:srgbClr val="920000"/>
                </a:solidFill>
                <a:ea typeface="ヒラギノ角ゴ Pro W3"/>
                <a:cs typeface="ヒラギノ角ゴ Pro W3"/>
              </a:rPr>
              <a:t>Dépôt de demandes </a:t>
            </a:r>
          </a:p>
          <a:p>
            <a:r>
              <a:rPr lang="fr-CH" altLang="en-US" sz="1300" b="1" dirty="0">
                <a:solidFill>
                  <a:srgbClr val="920000"/>
                </a:solidFill>
                <a:ea typeface="ヒラギノ角ゴ Pro W3"/>
                <a:cs typeface="ヒラギノ角ゴ Pro W3"/>
              </a:rPr>
              <a:t>à l’étranger</a:t>
            </a:r>
          </a:p>
          <a:p>
            <a:pPr algn="ctr"/>
            <a:r>
              <a:rPr lang="fr-CH" altLang="en-US" sz="1300" b="1" dirty="0">
                <a:solidFill>
                  <a:srgbClr val="920000"/>
                </a:solidFill>
                <a:ea typeface="ヒラギノ角ゴ Pro W3"/>
                <a:cs typeface="ヒラギノ角ゴ Pro W3"/>
                <a:sym typeface="Wingdings" panose="05000000000000000000" pitchFamily="2" charset="2"/>
              </a:rPr>
              <a:t></a:t>
            </a:r>
            <a:endParaRPr lang="fr-CH" altLang="en-US" sz="1300" b="1" dirty="0">
              <a:solidFill>
                <a:srgbClr val="920000"/>
              </a:solidFill>
              <a:ea typeface="ヒラギノ角ゴ Pro W3"/>
              <a:cs typeface="ヒラギノ角ゴ Pro W3"/>
            </a:endParaRPr>
          </a:p>
          <a:p>
            <a:r>
              <a:rPr lang="fr-CH" altLang="en-US" sz="1300" b="1" dirty="0">
                <a:solidFill>
                  <a:srgbClr val="920000"/>
                </a:solidFill>
                <a:ea typeface="ヒラギノ角ゴ Pro W3"/>
                <a:cs typeface="ヒラギノ角ゴ Pro W3"/>
              </a:rPr>
              <a:t>1 dépôt = 1 pays </a:t>
            </a:r>
            <a:r>
              <a:rPr lang="fr-CH" altLang="en-US" sz="1300" b="1" dirty="0">
                <a:solidFill>
                  <a:srgbClr val="920000"/>
                </a:solidFill>
                <a:ea typeface="ヒラギノ角ゴ Pro W3"/>
                <a:cs typeface="ヒラギノ角ゴ Pro W3"/>
                <a:sym typeface="Wingdings" panose="05000000000000000000" pitchFamily="2" charset="2"/>
              </a:rPr>
              <a:t> </a:t>
            </a:r>
            <a:endParaRPr lang="fr-CH" altLang="en-US" sz="1300" b="1" dirty="0">
              <a:solidFill>
                <a:srgbClr val="920000"/>
              </a:solidFill>
              <a:ea typeface="ヒラギノ角ゴ Pro W3"/>
              <a:cs typeface="ヒラギノ角ゴ Pro W3"/>
            </a:endParaRPr>
          </a:p>
        </p:txBody>
      </p:sp>
      <p:sp>
        <p:nvSpPr>
          <p:cNvPr id="334858" name="Rectangle 10"/>
          <p:cNvSpPr>
            <a:spLocks noChangeArrowheads="1"/>
          </p:cNvSpPr>
          <p:nvPr/>
        </p:nvSpPr>
        <p:spPr bwMode="auto">
          <a:xfrm>
            <a:off x="2720975" y="2209801"/>
            <a:ext cx="690894" cy="296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933450" eaLnBrk="0" hangingPunct="0">
              <a:defRPr sz="2400">
                <a:solidFill>
                  <a:schemeClr val="tx1"/>
                </a:solidFill>
                <a:latin typeface="Arial" pitchFamily="34" charset="0"/>
                <a:cs typeface="Arial" pitchFamily="34" charset="0"/>
              </a:defRPr>
            </a:lvl1pPr>
            <a:lvl2pPr marL="466725" defTabSz="933450" eaLnBrk="0" hangingPunct="0">
              <a:defRPr sz="2400">
                <a:solidFill>
                  <a:schemeClr val="tx1"/>
                </a:solidFill>
                <a:latin typeface="Arial" pitchFamily="34" charset="0"/>
                <a:cs typeface="Arial" pitchFamily="34" charset="0"/>
              </a:defRPr>
            </a:lvl2pPr>
            <a:lvl3pPr marL="933450" defTabSz="933450" eaLnBrk="0" hangingPunct="0">
              <a:defRPr sz="2400">
                <a:solidFill>
                  <a:schemeClr val="tx1"/>
                </a:solidFill>
                <a:latin typeface="Arial" pitchFamily="34" charset="0"/>
                <a:cs typeface="Arial" pitchFamily="34" charset="0"/>
              </a:defRPr>
            </a:lvl3pPr>
            <a:lvl4pPr marL="1398588" defTabSz="933450" eaLnBrk="0" hangingPunct="0">
              <a:defRPr sz="2400">
                <a:solidFill>
                  <a:schemeClr val="tx1"/>
                </a:solidFill>
                <a:latin typeface="Arial" pitchFamily="34" charset="0"/>
                <a:cs typeface="Arial" pitchFamily="34" charset="0"/>
              </a:defRPr>
            </a:lvl4pPr>
            <a:lvl5pPr marL="1865313" defTabSz="933450" eaLnBrk="0" hangingPunct="0">
              <a:defRPr sz="2400">
                <a:solidFill>
                  <a:schemeClr val="tx1"/>
                </a:solidFill>
                <a:latin typeface="Arial" pitchFamily="34" charset="0"/>
                <a:cs typeface="Arial" pitchFamily="34" charset="0"/>
              </a:defRPr>
            </a:lvl5pPr>
            <a:lvl6pPr marL="2322513" algn="ctr" defTabSz="933450" eaLnBrk="0" fontAlgn="base" hangingPunct="0">
              <a:spcBef>
                <a:spcPct val="0"/>
              </a:spcBef>
              <a:spcAft>
                <a:spcPct val="0"/>
              </a:spcAft>
              <a:defRPr sz="2400">
                <a:solidFill>
                  <a:schemeClr val="tx1"/>
                </a:solidFill>
                <a:latin typeface="Arial" pitchFamily="34" charset="0"/>
                <a:cs typeface="Arial" pitchFamily="34" charset="0"/>
              </a:defRPr>
            </a:lvl6pPr>
            <a:lvl7pPr marL="2779713" algn="ctr" defTabSz="933450" eaLnBrk="0" fontAlgn="base" hangingPunct="0">
              <a:spcBef>
                <a:spcPct val="0"/>
              </a:spcBef>
              <a:spcAft>
                <a:spcPct val="0"/>
              </a:spcAft>
              <a:defRPr sz="2400">
                <a:solidFill>
                  <a:schemeClr val="tx1"/>
                </a:solidFill>
                <a:latin typeface="Arial" pitchFamily="34" charset="0"/>
                <a:cs typeface="Arial" pitchFamily="34" charset="0"/>
              </a:defRPr>
            </a:lvl7pPr>
            <a:lvl8pPr marL="3236913" algn="ctr" defTabSz="933450" eaLnBrk="0" fontAlgn="base" hangingPunct="0">
              <a:spcBef>
                <a:spcPct val="0"/>
              </a:spcBef>
              <a:spcAft>
                <a:spcPct val="0"/>
              </a:spcAft>
              <a:defRPr sz="2400">
                <a:solidFill>
                  <a:schemeClr val="tx1"/>
                </a:solidFill>
                <a:latin typeface="Arial" pitchFamily="34" charset="0"/>
                <a:cs typeface="Arial" pitchFamily="34" charset="0"/>
              </a:defRPr>
            </a:lvl8pPr>
            <a:lvl9pPr marL="3694113" algn="ctr" defTabSz="933450" eaLnBrk="0" fontAlgn="base" hangingPunct="0">
              <a:spcBef>
                <a:spcPct val="0"/>
              </a:spcBef>
              <a:spcAft>
                <a:spcPct val="0"/>
              </a:spcAft>
              <a:defRPr sz="2400">
                <a:solidFill>
                  <a:schemeClr val="tx1"/>
                </a:solidFill>
                <a:latin typeface="Arial" pitchFamily="34" charset="0"/>
                <a:cs typeface="Arial" pitchFamily="34" charset="0"/>
              </a:defRPr>
            </a:lvl9pPr>
          </a:lstStyle>
          <a:p>
            <a:pPr algn="l">
              <a:buNone/>
            </a:pPr>
            <a:r>
              <a:rPr lang="en-US" altLang="en-US" sz="1300" b="1" dirty="0">
                <a:solidFill>
                  <a:srgbClr val="002060"/>
                </a:solidFill>
                <a:ea typeface="ヒラギノ角ゴ Pro W3"/>
                <a:cs typeface="ヒラギノ角ゴ Pro W3"/>
              </a:rPr>
              <a:t>(mois)</a:t>
            </a:r>
          </a:p>
        </p:txBody>
      </p:sp>
      <p:sp>
        <p:nvSpPr>
          <p:cNvPr id="334859" name="Line 11"/>
          <p:cNvSpPr>
            <a:spLocks noChangeShapeType="1"/>
          </p:cNvSpPr>
          <p:nvPr/>
        </p:nvSpPr>
        <p:spPr bwMode="auto">
          <a:xfrm>
            <a:off x="3048000" y="2708920"/>
            <a:ext cx="0" cy="152400"/>
          </a:xfrm>
          <a:prstGeom prst="line">
            <a:avLst/>
          </a:prstGeom>
          <a:noFill/>
          <a:ln w="9525">
            <a:solidFill>
              <a:schemeClr val="accent2">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60" name="Line 12"/>
          <p:cNvSpPr>
            <a:spLocks noChangeShapeType="1"/>
          </p:cNvSpPr>
          <p:nvPr/>
        </p:nvSpPr>
        <p:spPr bwMode="auto">
          <a:xfrm flipH="1">
            <a:off x="3071813" y="2852936"/>
            <a:ext cx="1447800" cy="0"/>
          </a:xfrm>
          <a:prstGeom prst="line">
            <a:avLst/>
          </a:prstGeom>
          <a:noFill/>
          <a:ln w="9525">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grpSp>
        <p:nvGrpSpPr>
          <p:cNvPr id="334861" name="Group 13"/>
          <p:cNvGrpSpPr>
            <a:grpSpLocks/>
          </p:cNvGrpSpPr>
          <p:nvPr/>
        </p:nvGrpSpPr>
        <p:grpSpPr bwMode="auto">
          <a:xfrm>
            <a:off x="4408489" y="2362200"/>
            <a:ext cx="606425" cy="1017588"/>
            <a:chOff x="2016" y="1519"/>
            <a:chExt cx="414" cy="641"/>
          </a:xfrm>
        </p:grpSpPr>
        <p:sp>
          <p:nvSpPr>
            <p:cNvPr id="334862" name="Line 14"/>
            <p:cNvSpPr>
              <a:spLocks noChangeShapeType="1"/>
            </p:cNvSpPr>
            <p:nvPr/>
          </p:nvSpPr>
          <p:spPr bwMode="auto">
            <a:xfrm rot="18900000">
              <a:off x="2016" y="1724"/>
              <a:ext cx="366" cy="0"/>
            </a:xfrm>
            <a:prstGeom prst="line">
              <a:avLst/>
            </a:prstGeom>
            <a:noFill/>
            <a:ln w="12700">
              <a:solidFill>
                <a:schemeClr val="accent2">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63" name="Line 15"/>
            <p:cNvSpPr>
              <a:spLocks noChangeShapeType="1"/>
            </p:cNvSpPr>
            <p:nvPr/>
          </p:nvSpPr>
          <p:spPr bwMode="auto">
            <a:xfrm rot="900000">
              <a:off x="2064" y="1882"/>
              <a:ext cx="366" cy="0"/>
            </a:xfrm>
            <a:prstGeom prst="line">
              <a:avLst/>
            </a:prstGeom>
            <a:noFill/>
            <a:ln w="12700">
              <a:solidFill>
                <a:schemeClr val="accent2">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64" name="Line 16"/>
            <p:cNvSpPr>
              <a:spLocks noChangeShapeType="1"/>
            </p:cNvSpPr>
            <p:nvPr/>
          </p:nvSpPr>
          <p:spPr bwMode="auto">
            <a:xfrm rot="2700000">
              <a:off x="2036" y="1955"/>
              <a:ext cx="326" cy="0"/>
            </a:xfrm>
            <a:prstGeom prst="line">
              <a:avLst/>
            </a:prstGeom>
            <a:noFill/>
            <a:ln w="12700">
              <a:solidFill>
                <a:schemeClr val="accent2">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65" name="Line 17"/>
            <p:cNvSpPr>
              <a:spLocks noChangeShapeType="1"/>
            </p:cNvSpPr>
            <p:nvPr/>
          </p:nvSpPr>
          <p:spPr bwMode="auto">
            <a:xfrm rot="4500000">
              <a:off x="1954" y="1997"/>
              <a:ext cx="326" cy="0"/>
            </a:xfrm>
            <a:prstGeom prst="line">
              <a:avLst/>
            </a:prstGeom>
            <a:noFill/>
            <a:ln w="12700">
              <a:solidFill>
                <a:schemeClr val="accent2">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66" name="Line 18"/>
            <p:cNvSpPr>
              <a:spLocks noChangeShapeType="1"/>
            </p:cNvSpPr>
            <p:nvPr/>
          </p:nvSpPr>
          <p:spPr bwMode="auto">
            <a:xfrm rot="20700000">
              <a:off x="2064" y="1797"/>
              <a:ext cx="366" cy="0"/>
            </a:xfrm>
            <a:prstGeom prst="line">
              <a:avLst/>
            </a:prstGeom>
            <a:noFill/>
            <a:ln w="12700">
              <a:solidFill>
                <a:schemeClr val="accent2">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67" name="Line 19"/>
            <p:cNvSpPr>
              <a:spLocks noChangeShapeType="1"/>
            </p:cNvSpPr>
            <p:nvPr/>
          </p:nvSpPr>
          <p:spPr bwMode="auto">
            <a:xfrm rot="17100000">
              <a:off x="1955" y="1681"/>
              <a:ext cx="326" cy="1"/>
            </a:xfrm>
            <a:prstGeom prst="line">
              <a:avLst/>
            </a:prstGeom>
            <a:noFill/>
            <a:ln w="12700">
              <a:solidFill>
                <a:schemeClr val="accent2">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grpSp>
      <p:sp>
        <p:nvSpPr>
          <p:cNvPr id="334868" name="Text Box 20"/>
          <p:cNvSpPr txBox="1">
            <a:spLocks noChangeArrowheads="1"/>
          </p:cNvSpPr>
          <p:nvPr/>
        </p:nvSpPr>
        <p:spPr bwMode="auto">
          <a:xfrm>
            <a:off x="1559497" y="2590800"/>
            <a:ext cx="1195387"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fr-CH" altLang="en-US" sz="1400" b="1" dirty="0">
                <a:solidFill>
                  <a:schemeClr val="accent2">
                    <a:lumMod val="75000"/>
                  </a:schemeClr>
                </a:solidFill>
                <a:ea typeface="ヒラギノ角ゴ Pro W3"/>
                <a:cs typeface="ヒラギノ角ゴ Pro W3"/>
              </a:rPr>
              <a:t>Système</a:t>
            </a:r>
          </a:p>
          <a:p>
            <a:pPr eaLnBrk="0" hangingPunct="0"/>
            <a:r>
              <a:rPr lang="fr-CH" altLang="en-US" sz="1400" b="1" dirty="0">
                <a:solidFill>
                  <a:schemeClr val="accent2">
                    <a:lumMod val="75000"/>
                  </a:schemeClr>
                </a:solidFill>
                <a:ea typeface="ヒラギノ角ゴ Pro W3"/>
                <a:cs typeface="ヒラギノ角ゴ Pro W3"/>
              </a:rPr>
              <a:t>traditionnel</a:t>
            </a:r>
          </a:p>
          <a:p>
            <a:pPr eaLnBrk="0" hangingPunct="0"/>
            <a:r>
              <a:rPr lang="fr-CH" altLang="en-US" sz="1400" b="1" dirty="0">
                <a:solidFill>
                  <a:schemeClr val="accent2">
                    <a:lumMod val="75000"/>
                  </a:schemeClr>
                </a:solidFill>
                <a:ea typeface="ヒラギノ角ゴ Pro W3"/>
                <a:cs typeface="ヒラギノ角ゴ Pro W3"/>
              </a:rPr>
              <a:t>"CUP"</a:t>
            </a:r>
            <a:r>
              <a:rPr lang="en-US" altLang="en-US" sz="1400" b="1" dirty="0">
                <a:solidFill>
                  <a:schemeClr val="accent2">
                    <a:lumMod val="75000"/>
                  </a:schemeClr>
                </a:solidFill>
                <a:ea typeface="ヒラギノ角ゴ Pro W3"/>
                <a:cs typeface="ヒラギノ角ゴ Pro W3"/>
              </a:rPr>
              <a:t> </a:t>
            </a:r>
            <a:endParaRPr lang="en-US" altLang="en-US" sz="2400" b="1" dirty="0">
              <a:solidFill>
                <a:schemeClr val="accent2">
                  <a:lumMod val="75000"/>
                </a:schemeClr>
              </a:solidFill>
              <a:ea typeface="ヒラギノ角ゴ Pro W3"/>
              <a:cs typeface="ヒラギノ角ゴ Pro W3"/>
            </a:endParaRPr>
          </a:p>
        </p:txBody>
      </p:sp>
      <p:sp>
        <p:nvSpPr>
          <p:cNvPr id="334870" name="Rectangle 22"/>
          <p:cNvSpPr>
            <a:spLocks noChangeArrowheads="1"/>
          </p:cNvSpPr>
          <p:nvPr/>
        </p:nvSpPr>
        <p:spPr bwMode="auto">
          <a:xfrm>
            <a:off x="4805364" y="5202239"/>
            <a:ext cx="244475" cy="15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71" name="Rectangle 23"/>
          <p:cNvSpPr>
            <a:spLocks noChangeArrowheads="1"/>
          </p:cNvSpPr>
          <p:nvPr/>
        </p:nvSpPr>
        <p:spPr bwMode="auto">
          <a:xfrm>
            <a:off x="2719388" y="3962401"/>
            <a:ext cx="690894" cy="511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p>
            <a:pPr eaLnBrk="0" hangingPunct="0">
              <a:buNone/>
            </a:pPr>
            <a:r>
              <a:rPr lang="en-US" altLang="en-US" sz="1300" b="1" dirty="0">
                <a:solidFill>
                  <a:schemeClr val="accent2">
                    <a:lumMod val="75000"/>
                  </a:schemeClr>
                </a:solidFill>
                <a:ea typeface="ヒラギノ角ゴ Pro W3"/>
                <a:cs typeface="ヒラギノ角ゴ Pro W3"/>
              </a:rPr>
              <a:t>(mois)</a:t>
            </a:r>
            <a:endParaRPr lang="en-US" altLang="en-US" sz="1300" dirty="0">
              <a:solidFill>
                <a:schemeClr val="accent2">
                  <a:lumMod val="75000"/>
                </a:schemeClr>
              </a:solidFill>
              <a:ea typeface="ヒラギノ角ゴ Pro W3"/>
              <a:cs typeface="ヒラギノ角ゴ Pro W3"/>
            </a:endParaRPr>
          </a:p>
          <a:p>
            <a:pPr eaLnBrk="0" hangingPunct="0">
              <a:buNone/>
            </a:pPr>
            <a:endParaRPr lang="en-US" altLang="en-US" sz="1400" dirty="0">
              <a:ea typeface="ヒラギノ角ゴ Pro W3"/>
              <a:cs typeface="ヒラギノ角ゴ Pro W3"/>
            </a:endParaRPr>
          </a:p>
        </p:txBody>
      </p:sp>
      <p:sp>
        <p:nvSpPr>
          <p:cNvPr id="334872" name="Rectangle 24"/>
          <p:cNvSpPr>
            <a:spLocks noChangeArrowheads="1"/>
          </p:cNvSpPr>
          <p:nvPr/>
        </p:nvSpPr>
        <p:spPr bwMode="auto">
          <a:xfrm>
            <a:off x="3719736" y="4725144"/>
            <a:ext cx="1330102" cy="1096454"/>
          </a:xfrm>
          <a:prstGeom prst="rect">
            <a:avLst/>
          </a:prstGeom>
          <a:ln/>
          <a:extLst/>
        </p:spPr>
        <p:style>
          <a:lnRef idx="0">
            <a:schemeClr val="accent1"/>
          </a:lnRef>
          <a:fillRef idx="3">
            <a:schemeClr val="accent1"/>
          </a:fillRef>
          <a:effectRef idx="3">
            <a:schemeClr val="accent1"/>
          </a:effectRef>
          <a:fontRef idx="minor">
            <a:schemeClr val="lt1"/>
          </a:fontRef>
        </p:style>
        <p:txBody>
          <a:bodyPr wrap="square" lIns="93662" tIns="47625" rIns="93662" bIns="47625">
            <a:spAutoFit/>
          </a:bodyPr>
          <a:lstStyle/>
          <a:p>
            <a:pPr eaLnBrk="0" hangingPunct="0"/>
            <a:r>
              <a:rPr lang="fr-CH" altLang="en-US" sz="1300" b="1" dirty="0">
                <a:solidFill>
                  <a:schemeClr val="accent2">
                    <a:lumMod val="75000"/>
                  </a:schemeClr>
                </a:solidFill>
                <a:ea typeface="ヒラギノ角ゴ Pro W3"/>
                <a:cs typeface="ヒラギノ角ゴ Pro W3"/>
              </a:rPr>
              <a:t>Dépôt </a:t>
            </a:r>
            <a:r>
              <a:rPr lang="fr-CH" altLang="en-US" sz="1300" b="1" dirty="0">
                <a:solidFill>
                  <a:srgbClr val="0070C0"/>
                </a:solidFill>
                <a:ea typeface="ヒラギノ角ゴ Pro W3"/>
                <a:cs typeface="ヒラギノ角ゴ Pro W3"/>
              </a:rPr>
              <a:t>d’UNE</a:t>
            </a:r>
          </a:p>
          <a:p>
            <a:pPr eaLnBrk="0" hangingPunct="0"/>
            <a:r>
              <a:rPr lang="fr-CH" altLang="en-US" sz="1300" b="1" dirty="0">
                <a:solidFill>
                  <a:srgbClr val="0070C0"/>
                </a:solidFill>
                <a:ea typeface="ヒラギノ角ゴ Pro W3"/>
                <a:cs typeface="ヒラギノ角ゴ Pro W3"/>
              </a:rPr>
              <a:t>demande PCT</a:t>
            </a:r>
          </a:p>
          <a:p>
            <a:pPr algn="ctr" eaLnBrk="0" hangingPunct="0"/>
            <a:r>
              <a:rPr lang="fr-CH" altLang="en-US" sz="1300" b="1" dirty="0">
                <a:solidFill>
                  <a:srgbClr val="0070C0"/>
                </a:solidFill>
                <a:ea typeface="ヒラギノ角ゴ Pro W3"/>
                <a:cs typeface="ヒラギノ角ゴ Pro W3"/>
                <a:sym typeface="Wingdings" panose="05000000000000000000" pitchFamily="2" charset="2"/>
              </a:rPr>
              <a:t></a:t>
            </a:r>
            <a:endParaRPr lang="fr-CH" altLang="en-US" sz="1300" b="1" dirty="0">
              <a:solidFill>
                <a:srgbClr val="0070C0"/>
              </a:solidFill>
              <a:ea typeface="ヒラギノ角ゴ Pro W3"/>
              <a:cs typeface="ヒラギノ角ゴ Pro W3"/>
            </a:endParaRPr>
          </a:p>
          <a:p>
            <a:pPr eaLnBrk="0" hangingPunct="0"/>
            <a:r>
              <a:rPr lang="fr-CH" altLang="en-US" sz="1300" b="1" dirty="0">
                <a:solidFill>
                  <a:srgbClr val="0070C0"/>
                </a:solidFill>
                <a:ea typeface="ヒラギノ角ゴ Pro W3"/>
                <a:cs typeface="ヒラギノ角ゴ Pro W3"/>
              </a:rPr>
              <a:t>1 dépôt </a:t>
            </a:r>
            <a:r>
              <a:rPr lang="fr-CH" altLang="en-US" sz="1300" b="1" dirty="0">
                <a:solidFill>
                  <a:srgbClr val="0070C0"/>
                </a:solidFill>
                <a:ea typeface="ヒラギノ角ゴ Pro W3"/>
                <a:cs typeface="ヒラギノ角ゴ Pro W3"/>
                <a:sym typeface="Wingdings" panose="05000000000000000000" pitchFamily="2" charset="2"/>
              </a:rPr>
              <a:t></a:t>
            </a:r>
            <a:r>
              <a:rPr lang="fr-CH" altLang="en-US" sz="1300" b="1" dirty="0">
                <a:solidFill>
                  <a:srgbClr val="0070C0"/>
                </a:solidFill>
                <a:ea typeface="ヒラギノ角ゴ Pro W3"/>
                <a:cs typeface="ヒラギノ角ゴ Pro W3"/>
              </a:rPr>
              <a:t> </a:t>
            </a:r>
          </a:p>
          <a:p>
            <a:pPr eaLnBrk="0" hangingPunct="0"/>
            <a:r>
              <a:rPr lang="fr-CH" altLang="en-US" sz="1300" b="1" dirty="0">
                <a:solidFill>
                  <a:srgbClr val="0070C0"/>
                </a:solidFill>
                <a:ea typeface="ヒラギノ角ゴ Pro W3"/>
                <a:cs typeface="ヒラギノ角ゴ Pro W3"/>
              </a:rPr>
              <a:t>= 152 pays</a:t>
            </a:r>
            <a:endParaRPr lang="fr-CH" altLang="en-US" sz="1300" dirty="0">
              <a:solidFill>
                <a:srgbClr val="0070C0"/>
              </a:solidFill>
              <a:ea typeface="ヒラギノ角ゴ Pro W3"/>
              <a:cs typeface="ヒラギノ角ゴ Pro W3"/>
            </a:endParaRPr>
          </a:p>
        </p:txBody>
      </p:sp>
      <p:sp>
        <p:nvSpPr>
          <p:cNvPr id="334873" name="Rectangle 25"/>
          <p:cNvSpPr>
            <a:spLocks noChangeArrowheads="1"/>
          </p:cNvSpPr>
          <p:nvPr/>
        </p:nvSpPr>
        <p:spPr bwMode="auto">
          <a:xfrm>
            <a:off x="4325938" y="4267200"/>
            <a:ext cx="387926" cy="31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p>
            <a:pPr eaLnBrk="0" hangingPunct="0">
              <a:buNone/>
            </a:pPr>
            <a:r>
              <a:rPr lang="en-US" altLang="en-US" sz="1400" b="1" dirty="0">
                <a:solidFill>
                  <a:srgbClr val="0070C0"/>
                </a:solidFill>
                <a:ea typeface="ヒラギノ角ゴ Pro W3"/>
                <a:cs typeface="ヒラギノ角ゴ Pro W3"/>
              </a:rPr>
              <a:t>12</a:t>
            </a:r>
            <a:endParaRPr lang="en-US" altLang="en-US" sz="1400" dirty="0">
              <a:solidFill>
                <a:srgbClr val="0070C0"/>
              </a:solidFill>
              <a:ea typeface="ヒラギノ角ゴ Pro W3"/>
              <a:cs typeface="ヒラギノ角ゴ Pro W3"/>
            </a:endParaRPr>
          </a:p>
        </p:txBody>
      </p:sp>
      <p:sp>
        <p:nvSpPr>
          <p:cNvPr id="334874" name="Rectangle 26"/>
          <p:cNvSpPr>
            <a:spLocks noChangeArrowheads="1"/>
          </p:cNvSpPr>
          <p:nvPr/>
        </p:nvSpPr>
        <p:spPr bwMode="auto">
          <a:xfrm>
            <a:off x="3001963" y="4343400"/>
            <a:ext cx="189218" cy="31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p>
            <a:pPr eaLnBrk="0" hangingPunct="0">
              <a:buNone/>
            </a:pPr>
            <a:endParaRPr lang="en-US" altLang="en-US" sz="1400" dirty="0">
              <a:ea typeface="ヒラギノ角ゴ Pro W3"/>
              <a:cs typeface="ヒラギノ角ゴ Pro W3"/>
            </a:endParaRPr>
          </a:p>
        </p:txBody>
      </p:sp>
      <p:sp>
        <p:nvSpPr>
          <p:cNvPr id="334875" name="Rectangle 27"/>
          <p:cNvSpPr>
            <a:spLocks noChangeArrowheads="1"/>
          </p:cNvSpPr>
          <p:nvPr/>
        </p:nvSpPr>
        <p:spPr bwMode="auto">
          <a:xfrm>
            <a:off x="9372600" y="4267200"/>
            <a:ext cx="527050" cy="31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p>
            <a:pPr eaLnBrk="0" hangingPunct="0">
              <a:buNone/>
            </a:pPr>
            <a:r>
              <a:rPr lang="en-US" altLang="en-US" sz="1400" b="1" dirty="0">
                <a:solidFill>
                  <a:srgbClr val="0070C0"/>
                </a:solidFill>
                <a:ea typeface="ヒラギノ角ゴ Pro W3"/>
                <a:cs typeface="ヒラギノ角ゴ Pro W3"/>
              </a:rPr>
              <a:t>30</a:t>
            </a:r>
            <a:endParaRPr lang="en-US" altLang="en-US" sz="1400" dirty="0">
              <a:solidFill>
                <a:srgbClr val="0070C0"/>
              </a:solidFill>
              <a:ea typeface="ヒラギノ角ゴ Pro W3"/>
              <a:cs typeface="ヒラギノ角ゴ Pro W3"/>
            </a:endParaRPr>
          </a:p>
        </p:txBody>
      </p:sp>
      <p:sp>
        <p:nvSpPr>
          <p:cNvPr id="334876" name="Line 28"/>
          <p:cNvSpPr>
            <a:spLocks noChangeShapeType="1"/>
          </p:cNvSpPr>
          <p:nvPr/>
        </p:nvSpPr>
        <p:spPr bwMode="auto">
          <a:xfrm>
            <a:off x="3052763" y="4645025"/>
            <a:ext cx="6692900" cy="0"/>
          </a:xfrm>
          <a:prstGeom prst="line">
            <a:avLst/>
          </a:prstGeom>
          <a:noFill/>
          <a:ln w="12700">
            <a:solidFill>
              <a:schemeClr val="accent2">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77" name="Line 29"/>
          <p:cNvSpPr>
            <a:spLocks noChangeShapeType="1"/>
          </p:cNvSpPr>
          <p:nvPr/>
        </p:nvSpPr>
        <p:spPr bwMode="auto">
          <a:xfrm flipV="1">
            <a:off x="4506913" y="4521201"/>
            <a:ext cx="0" cy="111125"/>
          </a:xfrm>
          <a:prstGeom prst="line">
            <a:avLst/>
          </a:prstGeom>
          <a:noFill/>
          <a:ln w="12700">
            <a:solidFill>
              <a:schemeClr val="accent2">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78" name="Rectangle 30"/>
          <p:cNvSpPr>
            <a:spLocks noChangeArrowheads="1"/>
          </p:cNvSpPr>
          <p:nvPr/>
        </p:nvSpPr>
        <p:spPr bwMode="auto">
          <a:xfrm>
            <a:off x="5186610" y="4694239"/>
            <a:ext cx="1341438" cy="896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p>
            <a:pPr eaLnBrk="0" hangingPunct="0">
              <a:buNone/>
            </a:pPr>
            <a:r>
              <a:rPr lang="fr-CH" altLang="en-US" sz="1300" dirty="0">
                <a:solidFill>
                  <a:schemeClr val="accent2">
                    <a:lumMod val="75000"/>
                  </a:schemeClr>
                </a:solidFill>
                <a:ea typeface="ヒラギノ角ゴ Pro W3"/>
                <a:cs typeface="ヒラギノ角ゴ Pro W3"/>
              </a:rPr>
              <a:t>Rapport de recherche internationale &amp; opinion écrite</a:t>
            </a:r>
          </a:p>
        </p:txBody>
      </p:sp>
      <p:sp>
        <p:nvSpPr>
          <p:cNvPr id="334879" name="Rectangle 31"/>
          <p:cNvSpPr>
            <a:spLocks noChangeArrowheads="1"/>
          </p:cNvSpPr>
          <p:nvPr/>
        </p:nvSpPr>
        <p:spPr bwMode="auto">
          <a:xfrm>
            <a:off x="5456135" y="4278598"/>
            <a:ext cx="633413" cy="296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p>
            <a:pPr eaLnBrk="0" hangingPunct="0">
              <a:buNone/>
            </a:pPr>
            <a:r>
              <a:rPr lang="en-US" altLang="en-US" sz="1300" dirty="0">
                <a:solidFill>
                  <a:schemeClr val="accent2">
                    <a:lumMod val="75000"/>
                  </a:schemeClr>
                </a:solidFill>
                <a:ea typeface="ヒラギノ角ゴ Pro W3"/>
                <a:cs typeface="ヒラギノ角ゴ Pro W3"/>
              </a:rPr>
              <a:t>16</a:t>
            </a:r>
          </a:p>
        </p:txBody>
      </p:sp>
      <p:sp>
        <p:nvSpPr>
          <p:cNvPr id="334880" name="Rectangle 32"/>
          <p:cNvSpPr>
            <a:spLocks noChangeArrowheads="1"/>
          </p:cNvSpPr>
          <p:nvPr/>
        </p:nvSpPr>
        <p:spPr bwMode="auto">
          <a:xfrm>
            <a:off x="6292850" y="4267201"/>
            <a:ext cx="375102" cy="296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p>
            <a:pPr eaLnBrk="0" hangingPunct="0">
              <a:buNone/>
            </a:pPr>
            <a:r>
              <a:rPr lang="en-US" altLang="en-US" sz="1300" dirty="0">
                <a:solidFill>
                  <a:schemeClr val="accent2">
                    <a:lumMod val="75000"/>
                  </a:schemeClr>
                </a:solidFill>
                <a:ea typeface="ヒラギノ角ゴ Pro W3"/>
                <a:cs typeface="ヒラギノ角ゴ Pro W3"/>
              </a:rPr>
              <a:t>18</a:t>
            </a:r>
          </a:p>
        </p:txBody>
      </p:sp>
      <p:sp>
        <p:nvSpPr>
          <p:cNvPr id="334881" name="Text Box 33"/>
          <p:cNvSpPr txBox="1">
            <a:spLocks noChangeArrowheads="1"/>
          </p:cNvSpPr>
          <p:nvPr/>
        </p:nvSpPr>
        <p:spPr bwMode="auto">
          <a:xfrm>
            <a:off x="6008416" y="3886201"/>
            <a:ext cx="1455737"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buNone/>
            </a:pPr>
            <a:r>
              <a:rPr lang="fr-CH" altLang="en-US" sz="1300" dirty="0">
                <a:solidFill>
                  <a:schemeClr val="accent2">
                    <a:lumMod val="75000"/>
                  </a:schemeClr>
                </a:solidFill>
                <a:ea typeface="ヒラギノ角ゴ Pro W3"/>
                <a:cs typeface="ヒラギノ角ゴ Pro W3"/>
              </a:rPr>
              <a:t>Publication internationale</a:t>
            </a:r>
          </a:p>
        </p:txBody>
      </p:sp>
      <p:grpSp>
        <p:nvGrpSpPr>
          <p:cNvPr id="334884" name="Group 36"/>
          <p:cNvGrpSpPr>
            <a:grpSpLocks/>
          </p:cNvGrpSpPr>
          <p:nvPr/>
        </p:nvGrpSpPr>
        <p:grpSpPr bwMode="auto">
          <a:xfrm>
            <a:off x="9672639" y="4149726"/>
            <a:ext cx="600075" cy="989013"/>
            <a:chOff x="4047" y="342"/>
            <a:chExt cx="651" cy="1134"/>
          </a:xfrm>
        </p:grpSpPr>
        <p:sp>
          <p:nvSpPr>
            <p:cNvPr id="334885" name="Line 37"/>
            <p:cNvSpPr>
              <a:spLocks noChangeShapeType="1"/>
            </p:cNvSpPr>
            <p:nvPr/>
          </p:nvSpPr>
          <p:spPr bwMode="auto">
            <a:xfrm rot="18900000">
              <a:off x="4047" y="705"/>
              <a:ext cx="576" cy="0"/>
            </a:xfrm>
            <a:prstGeom prst="line">
              <a:avLst/>
            </a:prstGeom>
            <a:noFill/>
            <a:ln w="12700">
              <a:solidFill>
                <a:schemeClr val="accent2">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86" name="Line 38"/>
            <p:cNvSpPr>
              <a:spLocks noChangeShapeType="1"/>
            </p:cNvSpPr>
            <p:nvPr/>
          </p:nvSpPr>
          <p:spPr bwMode="auto">
            <a:xfrm rot="900000">
              <a:off x="4122" y="984"/>
              <a:ext cx="576" cy="0"/>
            </a:xfrm>
            <a:prstGeom prst="line">
              <a:avLst/>
            </a:prstGeom>
            <a:noFill/>
            <a:ln w="12700">
              <a:solidFill>
                <a:schemeClr val="accent2">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87" name="Line 39"/>
            <p:cNvSpPr>
              <a:spLocks noChangeShapeType="1"/>
            </p:cNvSpPr>
            <p:nvPr/>
          </p:nvSpPr>
          <p:spPr bwMode="auto">
            <a:xfrm rot="2700000">
              <a:off x="4047" y="1113"/>
              <a:ext cx="576" cy="0"/>
            </a:xfrm>
            <a:prstGeom prst="line">
              <a:avLst/>
            </a:prstGeom>
            <a:noFill/>
            <a:ln w="12700">
              <a:solidFill>
                <a:schemeClr val="accent2">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88" name="Line 40"/>
            <p:cNvSpPr>
              <a:spLocks noChangeShapeType="1"/>
            </p:cNvSpPr>
            <p:nvPr/>
          </p:nvSpPr>
          <p:spPr bwMode="auto">
            <a:xfrm rot="4500000">
              <a:off x="3918" y="1188"/>
              <a:ext cx="576" cy="0"/>
            </a:xfrm>
            <a:prstGeom prst="line">
              <a:avLst/>
            </a:prstGeom>
            <a:noFill/>
            <a:ln w="12700">
              <a:solidFill>
                <a:schemeClr val="accent2">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89" name="Line 41"/>
            <p:cNvSpPr>
              <a:spLocks noChangeShapeType="1"/>
            </p:cNvSpPr>
            <p:nvPr/>
          </p:nvSpPr>
          <p:spPr bwMode="auto">
            <a:xfrm rot="20700000">
              <a:off x="4122" y="834"/>
              <a:ext cx="576" cy="0"/>
            </a:xfrm>
            <a:prstGeom prst="line">
              <a:avLst/>
            </a:prstGeom>
            <a:noFill/>
            <a:ln w="12700">
              <a:solidFill>
                <a:schemeClr val="accent2">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90" name="Line 42"/>
            <p:cNvSpPr>
              <a:spLocks noChangeShapeType="1"/>
            </p:cNvSpPr>
            <p:nvPr/>
          </p:nvSpPr>
          <p:spPr bwMode="auto">
            <a:xfrm rot="17100000">
              <a:off x="3919" y="629"/>
              <a:ext cx="576" cy="1"/>
            </a:xfrm>
            <a:prstGeom prst="line">
              <a:avLst/>
            </a:prstGeom>
            <a:noFill/>
            <a:ln w="12700">
              <a:solidFill>
                <a:schemeClr val="accent2">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grpSp>
      <p:sp>
        <p:nvSpPr>
          <p:cNvPr id="334891" name="Rectangle 43"/>
          <p:cNvSpPr>
            <a:spLocks noChangeArrowheads="1"/>
          </p:cNvSpPr>
          <p:nvPr/>
        </p:nvSpPr>
        <p:spPr bwMode="auto">
          <a:xfrm>
            <a:off x="2667001" y="4708526"/>
            <a:ext cx="1128712" cy="1431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buNone/>
            </a:pPr>
            <a:r>
              <a:rPr lang="fr-CH" altLang="en-US" sz="1300" b="1" dirty="0">
                <a:solidFill>
                  <a:schemeClr val="accent2">
                    <a:lumMod val="75000"/>
                  </a:schemeClr>
                </a:solidFill>
                <a:ea typeface="ヒラギノ角ゴ Pro W3"/>
                <a:cs typeface="ヒラギノ角ゴ Pro W3"/>
              </a:rPr>
              <a:t>Dépôt d’une demande de brevet localement</a:t>
            </a:r>
          </a:p>
          <a:p>
            <a:pPr algn="l" eaLnBrk="0" hangingPunct="0">
              <a:buNone/>
            </a:pPr>
            <a:endParaRPr lang="en-US" altLang="en-US" sz="1100" dirty="0">
              <a:solidFill>
                <a:schemeClr val="accent2">
                  <a:lumMod val="75000"/>
                </a:schemeClr>
              </a:solidFill>
              <a:ea typeface="ヒラギノ角ゴ Pro W3"/>
              <a:cs typeface="ヒラギノ角ゴ Pro W3"/>
            </a:endParaRPr>
          </a:p>
          <a:p>
            <a:pPr algn="l" eaLnBrk="0" hangingPunct="0">
              <a:buNone/>
            </a:pPr>
            <a:endParaRPr lang="en-US" altLang="en-US" sz="1100" dirty="0">
              <a:ea typeface="ヒラギノ角ゴ Pro W3"/>
              <a:cs typeface="ヒラギノ角ゴ Pro W3"/>
            </a:endParaRPr>
          </a:p>
        </p:txBody>
      </p:sp>
      <p:sp>
        <p:nvSpPr>
          <p:cNvPr id="334892" name="Rectangle 44"/>
          <p:cNvSpPr>
            <a:spLocks noChangeArrowheads="1"/>
          </p:cNvSpPr>
          <p:nvPr/>
        </p:nvSpPr>
        <p:spPr bwMode="auto">
          <a:xfrm>
            <a:off x="9334501" y="3532188"/>
            <a:ext cx="1147749" cy="6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p>
            <a:pPr eaLnBrk="0" hangingPunct="0"/>
            <a:r>
              <a:rPr lang="fr-CH" altLang="en-US" sz="1300" b="1" dirty="0">
                <a:solidFill>
                  <a:schemeClr val="accent2">
                    <a:lumMod val="75000"/>
                  </a:schemeClr>
                </a:solidFill>
                <a:ea typeface="ヒラギノ角ゴ Pro W3"/>
                <a:cs typeface="ヒラギノ角ゴ Pro W3"/>
              </a:rPr>
              <a:t>Ouverture </a:t>
            </a:r>
          </a:p>
          <a:p>
            <a:pPr eaLnBrk="0" hangingPunct="0"/>
            <a:r>
              <a:rPr lang="fr-CH" altLang="en-US" sz="1300" b="1" dirty="0">
                <a:solidFill>
                  <a:schemeClr val="accent2">
                    <a:lumMod val="75000"/>
                  </a:schemeClr>
                </a:solidFill>
                <a:ea typeface="ヒラギノ角ゴ Pro W3"/>
                <a:cs typeface="ヒラギノ角ゴ Pro W3"/>
              </a:rPr>
              <a:t>des phases </a:t>
            </a:r>
          </a:p>
          <a:p>
            <a:pPr eaLnBrk="0" hangingPunct="0"/>
            <a:r>
              <a:rPr lang="fr-CH" altLang="en-US" sz="1300" b="1" dirty="0">
                <a:solidFill>
                  <a:schemeClr val="accent2">
                    <a:lumMod val="75000"/>
                  </a:schemeClr>
                </a:solidFill>
                <a:ea typeface="ヒラギノ角ゴ Pro W3"/>
                <a:cs typeface="ヒラギノ角ゴ Pro W3"/>
              </a:rPr>
              <a:t>nationales</a:t>
            </a:r>
            <a:endParaRPr lang="fr-CH" altLang="en-US" sz="1300" dirty="0">
              <a:solidFill>
                <a:schemeClr val="accent2">
                  <a:lumMod val="75000"/>
                </a:schemeClr>
              </a:solidFill>
              <a:ea typeface="ヒラギノ角ゴ Pro W3"/>
              <a:cs typeface="ヒラギノ角ゴ Pro W3"/>
            </a:endParaRPr>
          </a:p>
        </p:txBody>
      </p:sp>
      <p:sp>
        <p:nvSpPr>
          <p:cNvPr id="334893" name="Line 45"/>
          <p:cNvSpPr>
            <a:spLocks noChangeShapeType="1"/>
          </p:cNvSpPr>
          <p:nvPr/>
        </p:nvSpPr>
        <p:spPr bwMode="auto">
          <a:xfrm flipV="1">
            <a:off x="6505575" y="4521201"/>
            <a:ext cx="0" cy="111125"/>
          </a:xfrm>
          <a:prstGeom prst="line">
            <a:avLst/>
          </a:prstGeom>
          <a:noFill/>
          <a:ln w="12700">
            <a:solidFill>
              <a:schemeClr val="accent2">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94" name="Line 46"/>
          <p:cNvSpPr>
            <a:spLocks noChangeShapeType="1"/>
          </p:cNvSpPr>
          <p:nvPr/>
        </p:nvSpPr>
        <p:spPr bwMode="auto">
          <a:xfrm flipV="1">
            <a:off x="3052763" y="4521201"/>
            <a:ext cx="0" cy="111125"/>
          </a:xfrm>
          <a:prstGeom prst="line">
            <a:avLst/>
          </a:prstGeom>
          <a:noFill/>
          <a:ln w="12700">
            <a:solidFill>
              <a:schemeClr val="accent2">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900" name="Text Box 52"/>
          <p:cNvSpPr txBox="1">
            <a:spLocks noChangeArrowheads="1"/>
          </p:cNvSpPr>
          <p:nvPr/>
        </p:nvSpPr>
        <p:spPr bwMode="auto">
          <a:xfrm>
            <a:off x="1588816" y="4191000"/>
            <a:ext cx="126682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fr-CH" altLang="en-US" sz="1400" b="1" dirty="0">
                <a:solidFill>
                  <a:schemeClr val="accent2">
                    <a:lumMod val="75000"/>
                  </a:schemeClr>
                </a:solidFill>
                <a:ea typeface="ヒラギノ角ゴ Pro W3"/>
                <a:cs typeface="ヒラギノ角ゴ Pro W3"/>
              </a:rPr>
              <a:t>Système</a:t>
            </a:r>
          </a:p>
          <a:p>
            <a:pPr eaLnBrk="0" hangingPunct="0"/>
            <a:r>
              <a:rPr lang="fr-CH" altLang="en-US" sz="1400" b="1" dirty="0">
                <a:solidFill>
                  <a:schemeClr val="accent2">
                    <a:lumMod val="75000"/>
                  </a:schemeClr>
                </a:solidFill>
                <a:ea typeface="ヒラギノ角ゴ Pro W3"/>
                <a:cs typeface="ヒラギノ角ゴ Pro W3"/>
              </a:rPr>
              <a:t>PCT</a:t>
            </a:r>
            <a:endParaRPr lang="fr-CH" altLang="en-US" sz="2400" b="1" dirty="0">
              <a:solidFill>
                <a:schemeClr val="accent2">
                  <a:lumMod val="75000"/>
                </a:schemeClr>
              </a:solidFill>
              <a:ea typeface="ヒラギノ角ゴ Pro W3"/>
              <a:cs typeface="ヒラギノ角ゴ Pro W3"/>
            </a:endParaRPr>
          </a:p>
        </p:txBody>
      </p:sp>
      <p:sp>
        <p:nvSpPr>
          <p:cNvPr id="334901" name="Rectangle 53"/>
          <p:cNvSpPr>
            <a:spLocks noChangeArrowheads="1"/>
          </p:cNvSpPr>
          <p:nvPr/>
        </p:nvSpPr>
        <p:spPr bwMode="auto">
          <a:xfrm>
            <a:off x="2932114" y="4269504"/>
            <a:ext cx="263525" cy="31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defTabSz="777875" eaLnBrk="0" hangingPunct="0">
              <a:defRPr sz="2400">
                <a:solidFill>
                  <a:schemeClr val="tx1"/>
                </a:solidFill>
                <a:latin typeface="Arial" pitchFamily="34" charset="0"/>
                <a:cs typeface="Arial" pitchFamily="34" charset="0"/>
              </a:defRPr>
            </a:lvl1pPr>
            <a:lvl2pPr marL="582613" defTabSz="777875" eaLnBrk="0" hangingPunct="0">
              <a:defRPr sz="2400">
                <a:solidFill>
                  <a:schemeClr val="tx1"/>
                </a:solidFill>
                <a:latin typeface="Arial" pitchFamily="34" charset="0"/>
                <a:cs typeface="Arial" pitchFamily="34" charset="0"/>
              </a:defRPr>
            </a:lvl2pPr>
            <a:lvl3pPr marL="1165225" defTabSz="777875" eaLnBrk="0" hangingPunct="0">
              <a:defRPr sz="2400">
                <a:solidFill>
                  <a:schemeClr val="tx1"/>
                </a:solidFill>
                <a:latin typeface="Arial" pitchFamily="34" charset="0"/>
                <a:cs typeface="Arial" pitchFamily="34" charset="0"/>
              </a:defRPr>
            </a:lvl3pPr>
            <a:lvl4pPr marL="1749425" defTabSz="777875" eaLnBrk="0" hangingPunct="0">
              <a:defRPr sz="2400">
                <a:solidFill>
                  <a:schemeClr val="tx1"/>
                </a:solidFill>
                <a:latin typeface="Arial" pitchFamily="34" charset="0"/>
                <a:cs typeface="Arial" pitchFamily="34" charset="0"/>
              </a:defRPr>
            </a:lvl4pPr>
            <a:lvl5pPr marL="2332038" defTabSz="777875" eaLnBrk="0" hangingPunct="0">
              <a:defRPr sz="2400">
                <a:solidFill>
                  <a:schemeClr val="tx1"/>
                </a:solidFill>
                <a:latin typeface="Arial" pitchFamily="34" charset="0"/>
                <a:cs typeface="Arial" pitchFamily="34" charset="0"/>
              </a:defRPr>
            </a:lvl5pPr>
            <a:lvl6pPr marL="2789238" algn="ctr" defTabSz="777875" eaLnBrk="0" fontAlgn="base" hangingPunct="0">
              <a:spcBef>
                <a:spcPct val="0"/>
              </a:spcBef>
              <a:spcAft>
                <a:spcPct val="0"/>
              </a:spcAft>
              <a:defRPr sz="2400">
                <a:solidFill>
                  <a:schemeClr val="tx1"/>
                </a:solidFill>
                <a:latin typeface="Arial" pitchFamily="34" charset="0"/>
                <a:cs typeface="Arial" pitchFamily="34" charset="0"/>
              </a:defRPr>
            </a:lvl6pPr>
            <a:lvl7pPr marL="3246438" algn="ctr" defTabSz="777875" eaLnBrk="0" fontAlgn="base" hangingPunct="0">
              <a:spcBef>
                <a:spcPct val="0"/>
              </a:spcBef>
              <a:spcAft>
                <a:spcPct val="0"/>
              </a:spcAft>
              <a:defRPr sz="2400">
                <a:solidFill>
                  <a:schemeClr val="tx1"/>
                </a:solidFill>
                <a:latin typeface="Arial" pitchFamily="34" charset="0"/>
                <a:cs typeface="Arial" pitchFamily="34" charset="0"/>
              </a:defRPr>
            </a:lvl7pPr>
            <a:lvl8pPr marL="3703638" algn="ctr" defTabSz="777875" eaLnBrk="0" fontAlgn="base" hangingPunct="0">
              <a:spcBef>
                <a:spcPct val="0"/>
              </a:spcBef>
              <a:spcAft>
                <a:spcPct val="0"/>
              </a:spcAft>
              <a:defRPr sz="2400">
                <a:solidFill>
                  <a:schemeClr val="tx1"/>
                </a:solidFill>
                <a:latin typeface="Arial" pitchFamily="34" charset="0"/>
                <a:cs typeface="Arial" pitchFamily="34" charset="0"/>
              </a:defRPr>
            </a:lvl8pPr>
            <a:lvl9pPr marL="4160838" algn="ctr" defTabSz="777875" eaLnBrk="0" fontAlgn="base" hangingPunct="0">
              <a:spcBef>
                <a:spcPct val="0"/>
              </a:spcBef>
              <a:spcAft>
                <a:spcPct val="0"/>
              </a:spcAft>
              <a:defRPr sz="2400">
                <a:solidFill>
                  <a:schemeClr val="tx1"/>
                </a:solidFill>
                <a:latin typeface="Arial" pitchFamily="34" charset="0"/>
                <a:cs typeface="Arial" pitchFamily="34" charset="0"/>
              </a:defRPr>
            </a:lvl9pPr>
          </a:lstStyle>
          <a:p>
            <a:pPr>
              <a:buNone/>
            </a:pPr>
            <a:r>
              <a:rPr lang="en-US" altLang="en-US" sz="1400" b="1" dirty="0">
                <a:solidFill>
                  <a:srgbClr val="00B050"/>
                </a:solidFill>
                <a:ea typeface="ヒラギノ角ゴ Pro W3"/>
                <a:cs typeface="ヒラギノ角ゴ Pro W3"/>
              </a:rPr>
              <a:t>0</a:t>
            </a:r>
          </a:p>
        </p:txBody>
      </p:sp>
      <p:sp>
        <p:nvSpPr>
          <p:cNvPr id="2" name="TextBox 1"/>
          <p:cNvSpPr txBox="1"/>
          <p:nvPr/>
        </p:nvSpPr>
        <p:spPr>
          <a:xfrm>
            <a:off x="4478338" y="3383671"/>
            <a:ext cx="1481395" cy="369332"/>
          </a:xfrm>
          <a:prstGeom prst="rect">
            <a:avLst/>
          </a:prstGeom>
          <a:noFill/>
        </p:spPr>
        <p:txBody>
          <a:bodyPr wrap="square" rtlCol="0">
            <a:spAutoFit/>
          </a:bodyPr>
          <a:lstStyle/>
          <a:p>
            <a:pPr>
              <a:buNone/>
            </a:pPr>
            <a:r>
              <a:rPr lang="en-US" b="1" u="sng" dirty="0">
                <a:solidFill>
                  <a:srgbClr val="990033"/>
                </a:solidFill>
              </a:rPr>
              <a:t>177 États</a:t>
            </a:r>
          </a:p>
        </p:txBody>
      </p:sp>
      <p:sp>
        <p:nvSpPr>
          <p:cNvPr id="52" name="TextBox 51"/>
          <p:cNvSpPr txBox="1"/>
          <p:nvPr/>
        </p:nvSpPr>
        <p:spPr>
          <a:xfrm>
            <a:off x="9120337" y="5217938"/>
            <a:ext cx="1267563" cy="369332"/>
          </a:xfrm>
          <a:prstGeom prst="rect">
            <a:avLst/>
          </a:prstGeom>
          <a:noFill/>
        </p:spPr>
        <p:txBody>
          <a:bodyPr wrap="square" rtlCol="0">
            <a:spAutoFit/>
          </a:bodyPr>
          <a:lstStyle/>
          <a:p>
            <a:pPr algn="ctr">
              <a:buNone/>
            </a:pPr>
            <a:r>
              <a:rPr lang="en-US" b="1" u="sng" dirty="0">
                <a:solidFill>
                  <a:srgbClr val="0070C0"/>
                </a:solidFill>
              </a:rPr>
              <a:t>152 États</a:t>
            </a:r>
          </a:p>
        </p:txBody>
      </p:sp>
      <p:sp>
        <p:nvSpPr>
          <p:cNvPr id="55" name="Line 48"/>
          <p:cNvSpPr>
            <a:spLocks noChangeShapeType="1"/>
          </p:cNvSpPr>
          <p:nvPr/>
        </p:nvSpPr>
        <p:spPr bwMode="auto">
          <a:xfrm flipV="1">
            <a:off x="5663952" y="4542012"/>
            <a:ext cx="0" cy="111125"/>
          </a:xfrm>
          <a:prstGeom prst="line">
            <a:avLst/>
          </a:prstGeom>
          <a:noFill/>
          <a:ln w="12700">
            <a:solidFill>
              <a:schemeClr val="accent2">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Tree>
    <p:extLst>
      <p:ext uri="{BB962C8B-B14F-4D97-AF65-F5344CB8AC3E}">
        <p14:creationId xmlns:p14="http://schemas.microsoft.com/office/powerpoint/2010/main" val="3188971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34855"/>
                                        </p:tgtEl>
                                        <p:attrNameLst>
                                          <p:attrName>style.visibility</p:attrName>
                                        </p:attrNameLst>
                                      </p:cBhvr>
                                      <p:to>
                                        <p:strVal val="visible"/>
                                      </p:to>
                                    </p:set>
                                    <p:animEffect transition="in" filter="fade">
                                      <p:cBhvr>
                                        <p:cTn id="7" dur="1000"/>
                                        <p:tgtEl>
                                          <p:spTgt spid="334855"/>
                                        </p:tgtEl>
                                      </p:cBhvr>
                                    </p:animEffect>
                                    <p:anim calcmode="lin" valueType="num">
                                      <p:cBhvr>
                                        <p:cTn id="8" dur="1000" fill="hold"/>
                                        <p:tgtEl>
                                          <p:spTgt spid="334855"/>
                                        </p:tgtEl>
                                        <p:attrNameLst>
                                          <p:attrName>ppt_x</p:attrName>
                                        </p:attrNameLst>
                                      </p:cBhvr>
                                      <p:tavLst>
                                        <p:tav tm="0">
                                          <p:val>
                                            <p:strVal val="#ppt_x"/>
                                          </p:val>
                                        </p:tav>
                                        <p:tav tm="100000">
                                          <p:val>
                                            <p:strVal val="#ppt_x"/>
                                          </p:val>
                                        </p:tav>
                                      </p:tavLst>
                                    </p:anim>
                                    <p:anim calcmode="lin" valueType="num">
                                      <p:cBhvr>
                                        <p:cTn id="9" dur="1000" fill="hold"/>
                                        <p:tgtEl>
                                          <p:spTgt spid="33485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34857"/>
                                        </p:tgtEl>
                                        <p:attrNameLst>
                                          <p:attrName>style.visibility</p:attrName>
                                        </p:attrNameLst>
                                      </p:cBhvr>
                                      <p:to>
                                        <p:strVal val="visible"/>
                                      </p:to>
                                    </p:set>
                                    <p:animEffect transition="in" filter="fade">
                                      <p:cBhvr>
                                        <p:cTn id="12" dur="1000"/>
                                        <p:tgtEl>
                                          <p:spTgt spid="334857"/>
                                        </p:tgtEl>
                                      </p:cBhvr>
                                    </p:animEffect>
                                    <p:anim calcmode="lin" valueType="num">
                                      <p:cBhvr>
                                        <p:cTn id="13" dur="1000" fill="hold"/>
                                        <p:tgtEl>
                                          <p:spTgt spid="334857"/>
                                        </p:tgtEl>
                                        <p:attrNameLst>
                                          <p:attrName>ppt_x</p:attrName>
                                        </p:attrNameLst>
                                      </p:cBhvr>
                                      <p:tavLst>
                                        <p:tav tm="0">
                                          <p:val>
                                            <p:strVal val="#ppt_x"/>
                                          </p:val>
                                        </p:tav>
                                        <p:tav tm="100000">
                                          <p:val>
                                            <p:strVal val="#ppt_x"/>
                                          </p:val>
                                        </p:tav>
                                      </p:tavLst>
                                    </p:anim>
                                    <p:anim calcmode="lin" valueType="num">
                                      <p:cBhvr>
                                        <p:cTn id="14" dur="1000" fill="hold"/>
                                        <p:tgtEl>
                                          <p:spTgt spid="33485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34873"/>
                                        </p:tgtEl>
                                        <p:attrNameLst>
                                          <p:attrName>style.visibility</p:attrName>
                                        </p:attrNameLst>
                                      </p:cBhvr>
                                      <p:to>
                                        <p:strVal val="visible"/>
                                      </p:to>
                                    </p:set>
                                    <p:animEffect transition="in" filter="fade">
                                      <p:cBhvr>
                                        <p:cTn id="19" dur="1000"/>
                                        <p:tgtEl>
                                          <p:spTgt spid="334873"/>
                                        </p:tgtEl>
                                      </p:cBhvr>
                                    </p:animEffect>
                                    <p:anim calcmode="lin" valueType="num">
                                      <p:cBhvr>
                                        <p:cTn id="20" dur="1000" fill="hold"/>
                                        <p:tgtEl>
                                          <p:spTgt spid="334873"/>
                                        </p:tgtEl>
                                        <p:attrNameLst>
                                          <p:attrName>ppt_x</p:attrName>
                                        </p:attrNameLst>
                                      </p:cBhvr>
                                      <p:tavLst>
                                        <p:tav tm="0">
                                          <p:val>
                                            <p:strVal val="#ppt_x"/>
                                          </p:val>
                                        </p:tav>
                                        <p:tav tm="100000">
                                          <p:val>
                                            <p:strVal val="#ppt_x"/>
                                          </p:val>
                                        </p:tav>
                                      </p:tavLst>
                                    </p:anim>
                                    <p:anim calcmode="lin" valueType="num">
                                      <p:cBhvr>
                                        <p:cTn id="21" dur="1000" fill="hold"/>
                                        <p:tgtEl>
                                          <p:spTgt spid="33487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34872"/>
                                        </p:tgtEl>
                                        <p:attrNameLst>
                                          <p:attrName>style.visibility</p:attrName>
                                        </p:attrNameLst>
                                      </p:cBhvr>
                                      <p:to>
                                        <p:strVal val="visible"/>
                                      </p:to>
                                    </p:set>
                                    <p:animEffect transition="in" filter="fade">
                                      <p:cBhvr>
                                        <p:cTn id="24" dur="1000"/>
                                        <p:tgtEl>
                                          <p:spTgt spid="334872"/>
                                        </p:tgtEl>
                                      </p:cBhvr>
                                    </p:animEffect>
                                    <p:anim calcmode="lin" valueType="num">
                                      <p:cBhvr>
                                        <p:cTn id="25" dur="1000" fill="hold"/>
                                        <p:tgtEl>
                                          <p:spTgt spid="334872"/>
                                        </p:tgtEl>
                                        <p:attrNameLst>
                                          <p:attrName>ppt_x</p:attrName>
                                        </p:attrNameLst>
                                      </p:cBhvr>
                                      <p:tavLst>
                                        <p:tav tm="0">
                                          <p:val>
                                            <p:strVal val="#ppt_x"/>
                                          </p:val>
                                        </p:tav>
                                        <p:tav tm="100000">
                                          <p:val>
                                            <p:strVal val="#ppt_x"/>
                                          </p:val>
                                        </p:tav>
                                      </p:tavLst>
                                    </p:anim>
                                    <p:anim calcmode="lin" valueType="num">
                                      <p:cBhvr>
                                        <p:cTn id="26" dur="1000" fill="hold"/>
                                        <p:tgtEl>
                                          <p:spTgt spid="33487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4855" grpId="0"/>
      <p:bldP spid="334857" grpId="0" animBg="1"/>
      <p:bldP spid="334872" grpId="0" animBg="1"/>
      <p:bldP spid="33487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919536" y="44625"/>
            <a:ext cx="8352928" cy="1168301"/>
          </a:xfrm>
        </p:spPr>
        <p:txBody>
          <a:bodyPr/>
          <a:lstStyle/>
          <a:p>
            <a:pPr algn="ctr"/>
            <a:r>
              <a:rPr lang="en-US" altLang="en-US" dirty="0" smtClean="0">
                <a:solidFill>
                  <a:srgbClr val="0070C0"/>
                </a:solidFill>
                <a:ea typeface="ヒラギノ角ゴ Pro W3" pitchFamily="1" charset="-128"/>
              </a:rPr>
              <a:t>La protection par brevets au plan international : </a:t>
            </a:r>
            <a:r>
              <a:rPr lang="en-US" altLang="en-US" dirty="0" smtClean="0">
                <a:solidFill>
                  <a:srgbClr val="920000"/>
                </a:solidFill>
                <a:ea typeface="ヒラギノ角ゴ Pro W3" pitchFamily="1" charset="-128"/>
              </a:rPr>
              <a:t>le système traditionnel</a:t>
            </a:r>
            <a:endParaRPr lang="en-US" altLang="en-US" dirty="0">
              <a:solidFill>
                <a:srgbClr val="920000"/>
              </a:solidFill>
              <a:ea typeface="ヒラギノ角ゴ Pro W3" pitchFamily="1" charset="-128"/>
            </a:endParaRPr>
          </a:p>
        </p:txBody>
      </p:sp>
      <p:sp>
        <p:nvSpPr>
          <p:cNvPr id="4" name="Rectangle 2"/>
          <p:cNvSpPr>
            <a:spLocks noChangeArrowheads="1"/>
          </p:cNvSpPr>
          <p:nvPr/>
        </p:nvSpPr>
        <p:spPr bwMode="auto">
          <a:xfrm>
            <a:off x="1703513" y="3011190"/>
            <a:ext cx="8893051" cy="3586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cs typeface="Arial" charset="0"/>
              </a:defRPr>
            </a:lvl1pPr>
            <a:lvl2pPr marL="82550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20000"/>
              </a:spcBef>
            </a:pPr>
            <a:r>
              <a:rPr lang="fr-FR" altLang="en-US" sz="2000" dirty="0">
                <a:solidFill>
                  <a:srgbClr val="002060"/>
                </a:solidFill>
                <a:ea typeface="ヒラギノ角ゴ Pro W3" pitchFamily="1" charset="-128"/>
              </a:rPr>
              <a:t>Dépôt d’une demande de brevet à l’échelon local suivi, dans les 12 mois, de </a:t>
            </a:r>
            <a:r>
              <a:rPr lang="fr-FR" altLang="en-US" sz="2000" dirty="0">
                <a:solidFill>
                  <a:srgbClr val="920000"/>
                </a:solidFill>
                <a:ea typeface="ヒラギノ角ゴ Pro W3" pitchFamily="1" charset="-128"/>
              </a:rPr>
              <a:t>dépôts multiples </a:t>
            </a:r>
            <a:r>
              <a:rPr lang="fr-FR" altLang="en-US" sz="2000" dirty="0">
                <a:solidFill>
                  <a:srgbClr val="002060"/>
                </a:solidFill>
                <a:ea typeface="ヒラギノ角ゴ Pro W3" pitchFamily="1" charset="-128"/>
              </a:rPr>
              <a:t>à l’étranger, revendiquant la priorité selon la Convention de Paris (CUP) :</a:t>
            </a:r>
          </a:p>
          <a:p>
            <a:pPr lvl="1" eaLnBrk="1" hangingPunct="1">
              <a:spcBef>
                <a:spcPct val="20000"/>
              </a:spcBef>
              <a:buClr>
                <a:srgbClr val="990033"/>
              </a:buClr>
              <a:buFont typeface="Wingdings" pitchFamily="2" charset="2"/>
              <a:buChar char="q"/>
            </a:pPr>
            <a:r>
              <a:rPr lang="fr-FR" altLang="en-US" sz="2000" dirty="0">
                <a:solidFill>
                  <a:srgbClr val="002060"/>
                </a:solidFill>
                <a:ea typeface="ヒラギノ角ゴ Pro W3" pitchFamily="1" charset="-128"/>
              </a:rPr>
              <a:t>contrôles multiples des conditions de forme</a:t>
            </a:r>
          </a:p>
          <a:p>
            <a:pPr lvl="1" eaLnBrk="1" hangingPunct="1">
              <a:spcBef>
                <a:spcPct val="20000"/>
              </a:spcBef>
              <a:buClr>
                <a:srgbClr val="990033"/>
              </a:buClr>
              <a:buFont typeface="Wingdings" pitchFamily="2" charset="2"/>
              <a:buChar char="q"/>
            </a:pPr>
            <a:r>
              <a:rPr lang="fr-FR" altLang="en-US" sz="2000" dirty="0">
                <a:solidFill>
                  <a:srgbClr val="002060"/>
                </a:solidFill>
                <a:ea typeface="ヒラギノ角ゴ Pro W3" pitchFamily="1" charset="-128"/>
              </a:rPr>
              <a:t>recherches multiples</a:t>
            </a:r>
          </a:p>
          <a:p>
            <a:pPr lvl="1" eaLnBrk="1" hangingPunct="1">
              <a:spcBef>
                <a:spcPct val="20000"/>
              </a:spcBef>
              <a:buClr>
                <a:srgbClr val="990033"/>
              </a:buClr>
              <a:buFont typeface="Wingdings" pitchFamily="2" charset="2"/>
              <a:buChar char="q"/>
            </a:pPr>
            <a:r>
              <a:rPr lang="fr-FR" altLang="en-US" sz="2000" dirty="0">
                <a:solidFill>
                  <a:srgbClr val="002060"/>
                </a:solidFill>
                <a:ea typeface="ヒラギノ角ゴ Pro W3" pitchFamily="1" charset="-128"/>
              </a:rPr>
              <a:t>publications multiples </a:t>
            </a:r>
          </a:p>
          <a:p>
            <a:pPr lvl="1" eaLnBrk="1" hangingPunct="1">
              <a:spcBef>
                <a:spcPct val="20000"/>
              </a:spcBef>
              <a:buClr>
                <a:srgbClr val="990033"/>
              </a:buClr>
              <a:buFont typeface="Wingdings" pitchFamily="2" charset="2"/>
              <a:buChar char="q"/>
            </a:pPr>
            <a:r>
              <a:rPr lang="fr-FR" altLang="en-US" sz="2000" dirty="0">
                <a:solidFill>
                  <a:srgbClr val="002060"/>
                </a:solidFill>
                <a:ea typeface="ヒラギノ角ゴ Pro W3" pitchFamily="1" charset="-128"/>
              </a:rPr>
              <a:t>traitements et/ou examens multiples des demandes</a:t>
            </a:r>
          </a:p>
          <a:p>
            <a:pPr lvl="1" eaLnBrk="1" hangingPunct="1">
              <a:spcBef>
                <a:spcPct val="20000"/>
              </a:spcBef>
              <a:buClr>
                <a:srgbClr val="990033"/>
              </a:buClr>
              <a:buFont typeface="Wingdings" pitchFamily="2" charset="2"/>
              <a:buChar char="q"/>
            </a:pPr>
            <a:r>
              <a:rPr lang="fr-FR" altLang="en-US" sz="2000" dirty="0">
                <a:solidFill>
                  <a:srgbClr val="002060"/>
                </a:solidFill>
                <a:ea typeface="ヒラギノ角ゴ Pro W3" pitchFamily="1" charset="-128"/>
              </a:rPr>
              <a:t>traductions et taxes nationales exigées au 12</a:t>
            </a:r>
            <a:r>
              <a:rPr lang="fr-FR" altLang="en-US" sz="2000" baseline="30000" dirty="0">
                <a:solidFill>
                  <a:srgbClr val="002060"/>
                </a:solidFill>
                <a:ea typeface="ヒラギノ角ゴ Pro W3" pitchFamily="1" charset="-128"/>
              </a:rPr>
              <a:t>e</a:t>
            </a:r>
            <a:r>
              <a:rPr lang="fr-FR" altLang="en-US" sz="2000" dirty="0">
                <a:solidFill>
                  <a:srgbClr val="002060"/>
                </a:solidFill>
                <a:ea typeface="ヒラギノ角ゴ Pro W3" pitchFamily="1" charset="-128"/>
              </a:rPr>
              <a:t> mois</a:t>
            </a:r>
          </a:p>
          <a:p>
            <a:pPr eaLnBrk="1" hangingPunct="1">
              <a:spcBef>
                <a:spcPct val="20000"/>
              </a:spcBef>
            </a:pPr>
            <a:r>
              <a:rPr lang="fr-FR" altLang="en-US" sz="2000" dirty="0">
                <a:solidFill>
                  <a:srgbClr val="002060"/>
                </a:solidFill>
                <a:ea typeface="ヒラギノ角ゴ Pro W3" pitchFamily="1" charset="-128"/>
              </a:rPr>
              <a:t>Existence d’une certaine rationalisation dans le cadre d’arrangements régionaux (ARIPO, OAPI, OEAB, OEB)</a:t>
            </a:r>
          </a:p>
        </p:txBody>
      </p:sp>
      <p:sp>
        <p:nvSpPr>
          <p:cNvPr id="5" name="Line 3"/>
          <p:cNvSpPr>
            <a:spLocks noChangeShapeType="1"/>
          </p:cNvSpPr>
          <p:nvPr/>
        </p:nvSpPr>
        <p:spPr bwMode="auto">
          <a:xfrm>
            <a:off x="6075363" y="1952155"/>
            <a:ext cx="0" cy="911225"/>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6" name="Line 4"/>
          <p:cNvSpPr>
            <a:spLocks noChangeShapeType="1"/>
          </p:cNvSpPr>
          <p:nvPr/>
        </p:nvSpPr>
        <p:spPr bwMode="auto">
          <a:xfrm>
            <a:off x="6075363" y="2139578"/>
            <a:ext cx="549275" cy="64135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nvGrpSpPr>
          <p:cNvPr id="7" name="Group 5"/>
          <p:cNvGrpSpPr>
            <a:grpSpLocks/>
          </p:cNvGrpSpPr>
          <p:nvPr/>
        </p:nvGrpSpPr>
        <p:grpSpPr bwMode="auto">
          <a:xfrm>
            <a:off x="3295654" y="1288678"/>
            <a:ext cx="5308609" cy="1589088"/>
            <a:chOff x="1116" y="653"/>
            <a:chExt cx="3344" cy="1001"/>
          </a:xfrm>
        </p:grpSpPr>
        <p:sp>
          <p:nvSpPr>
            <p:cNvPr id="8" name="Line 6"/>
            <p:cNvSpPr>
              <a:spLocks noChangeShapeType="1"/>
            </p:cNvSpPr>
            <p:nvPr/>
          </p:nvSpPr>
          <p:spPr bwMode="auto">
            <a:xfrm flipV="1">
              <a:off x="2867" y="653"/>
              <a:ext cx="0" cy="59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2060"/>
                </a:solidFill>
              </a:endParaRPr>
            </a:p>
          </p:txBody>
        </p:sp>
        <p:sp>
          <p:nvSpPr>
            <p:cNvPr id="9" name="Line 7"/>
            <p:cNvSpPr>
              <a:spLocks noChangeShapeType="1"/>
            </p:cNvSpPr>
            <p:nvPr/>
          </p:nvSpPr>
          <p:spPr bwMode="auto">
            <a:xfrm flipV="1">
              <a:off x="2871" y="696"/>
              <a:ext cx="342" cy="493"/>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2060"/>
                </a:solidFill>
              </a:endParaRPr>
            </a:p>
          </p:txBody>
        </p:sp>
        <p:sp>
          <p:nvSpPr>
            <p:cNvPr id="10" name="Rectangle 8"/>
            <p:cNvSpPr>
              <a:spLocks noChangeArrowheads="1"/>
            </p:cNvSpPr>
            <p:nvPr/>
          </p:nvSpPr>
          <p:spPr bwMode="auto">
            <a:xfrm>
              <a:off x="1568" y="943"/>
              <a:ext cx="182" cy="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408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777875" eaLnBrk="0" hangingPunct="0">
                <a:defRPr>
                  <a:solidFill>
                    <a:schemeClr val="tx1"/>
                  </a:solidFill>
                  <a:latin typeface="Arial" charset="0"/>
                  <a:cs typeface="Arial" charset="0"/>
                </a:defRPr>
              </a:lvl1pPr>
              <a:lvl2pPr marL="742950" indent="-285750" defTabSz="777875" eaLnBrk="0" hangingPunct="0">
                <a:defRPr>
                  <a:solidFill>
                    <a:schemeClr val="tx1"/>
                  </a:solidFill>
                  <a:latin typeface="Arial" charset="0"/>
                  <a:cs typeface="Arial" charset="0"/>
                </a:defRPr>
              </a:lvl2pPr>
              <a:lvl3pPr marL="1143000" indent="-228600" defTabSz="777875" eaLnBrk="0" hangingPunct="0">
                <a:defRPr>
                  <a:solidFill>
                    <a:schemeClr val="tx1"/>
                  </a:solidFill>
                  <a:latin typeface="Arial" charset="0"/>
                  <a:cs typeface="Arial" charset="0"/>
                </a:defRPr>
              </a:lvl3pPr>
              <a:lvl4pPr marL="1600200" indent="-228600" defTabSz="777875" eaLnBrk="0" hangingPunct="0">
                <a:defRPr>
                  <a:solidFill>
                    <a:schemeClr val="tx1"/>
                  </a:solidFill>
                  <a:latin typeface="Arial" charset="0"/>
                  <a:cs typeface="Arial" charset="0"/>
                </a:defRPr>
              </a:lvl4pPr>
              <a:lvl5pPr marL="2057400" indent="-228600" defTabSz="777875" eaLnBrk="0" hangingPunct="0">
                <a:defRPr>
                  <a:solidFill>
                    <a:schemeClr val="tx1"/>
                  </a:solidFill>
                  <a:latin typeface="Arial" charset="0"/>
                  <a:cs typeface="Arial" charset="0"/>
                </a:defRPr>
              </a:lvl5pPr>
              <a:lvl6pPr marL="2514600" indent="-228600" defTabSz="777875" eaLnBrk="0" fontAlgn="base" hangingPunct="0">
                <a:spcBef>
                  <a:spcPct val="0"/>
                </a:spcBef>
                <a:spcAft>
                  <a:spcPct val="0"/>
                </a:spcAft>
                <a:defRPr>
                  <a:solidFill>
                    <a:schemeClr val="tx1"/>
                  </a:solidFill>
                  <a:latin typeface="Arial" charset="0"/>
                  <a:cs typeface="Arial" charset="0"/>
                </a:defRPr>
              </a:lvl6pPr>
              <a:lvl7pPr marL="2971800" indent="-228600" defTabSz="777875" eaLnBrk="0" fontAlgn="base" hangingPunct="0">
                <a:spcBef>
                  <a:spcPct val="0"/>
                </a:spcBef>
                <a:spcAft>
                  <a:spcPct val="0"/>
                </a:spcAft>
                <a:defRPr>
                  <a:solidFill>
                    <a:schemeClr val="tx1"/>
                  </a:solidFill>
                  <a:latin typeface="Arial" charset="0"/>
                  <a:cs typeface="Arial" charset="0"/>
                </a:defRPr>
              </a:lvl7pPr>
              <a:lvl8pPr marL="3429000" indent="-228600" defTabSz="777875" eaLnBrk="0" fontAlgn="base" hangingPunct="0">
                <a:spcBef>
                  <a:spcPct val="0"/>
                </a:spcBef>
                <a:spcAft>
                  <a:spcPct val="0"/>
                </a:spcAft>
                <a:defRPr>
                  <a:solidFill>
                    <a:schemeClr val="tx1"/>
                  </a:solidFill>
                  <a:latin typeface="Arial" charset="0"/>
                  <a:cs typeface="Arial" charset="0"/>
                </a:defRPr>
              </a:lvl8pPr>
              <a:lvl9pPr marL="3886200" indent="-228600" defTabSz="777875" eaLnBrk="0" fontAlgn="base" hangingPunct="0">
                <a:spcBef>
                  <a:spcPct val="0"/>
                </a:spcBef>
                <a:spcAft>
                  <a:spcPct val="0"/>
                </a:spcAft>
                <a:defRPr>
                  <a:solidFill>
                    <a:schemeClr val="tx1"/>
                  </a:solidFill>
                  <a:latin typeface="Arial" charset="0"/>
                  <a:cs typeface="Arial" charset="0"/>
                </a:defRPr>
              </a:lvl9pPr>
            </a:lstStyle>
            <a:p>
              <a:pPr algn="ctr"/>
              <a:r>
                <a:rPr lang="fr-FR" altLang="en-US" sz="1400" b="1" dirty="0">
                  <a:solidFill>
                    <a:srgbClr val="00B050"/>
                  </a:solidFill>
                  <a:ea typeface="ヒラギノ角ゴ Pro W3" pitchFamily="1" charset="-128"/>
                </a:rPr>
                <a:t>0</a:t>
              </a:r>
            </a:p>
          </p:txBody>
        </p:sp>
        <p:sp>
          <p:nvSpPr>
            <p:cNvPr id="11" name="Rectangle 9"/>
            <p:cNvSpPr>
              <a:spLocks noChangeArrowheads="1"/>
            </p:cNvSpPr>
            <p:nvPr/>
          </p:nvSpPr>
          <p:spPr bwMode="auto">
            <a:xfrm>
              <a:off x="2600" y="953"/>
              <a:ext cx="244" cy="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408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777875" eaLnBrk="0" hangingPunct="0">
                <a:defRPr>
                  <a:solidFill>
                    <a:schemeClr val="tx1"/>
                  </a:solidFill>
                  <a:latin typeface="Arial" charset="0"/>
                  <a:cs typeface="Arial" charset="0"/>
                </a:defRPr>
              </a:lvl1pPr>
              <a:lvl2pPr marL="742950" indent="-285750" defTabSz="777875" eaLnBrk="0" hangingPunct="0">
                <a:defRPr>
                  <a:solidFill>
                    <a:schemeClr val="tx1"/>
                  </a:solidFill>
                  <a:latin typeface="Arial" charset="0"/>
                  <a:cs typeface="Arial" charset="0"/>
                </a:defRPr>
              </a:lvl2pPr>
              <a:lvl3pPr marL="1143000" indent="-228600" defTabSz="777875" eaLnBrk="0" hangingPunct="0">
                <a:defRPr>
                  <a:solidFill>
                    <a:schemeClr val="tx1"/>
                  </a:solidFill>
                  <a:latin typeface="Arial" charset="0"/>
                  <a:cs typeface="Arial" charset="0"/>
                </a:defRPr>
              </a:lvl3pPr>
              <a:lvl4pPr marL="1600200" indent="-228600" defTabSz="777875" eaLnBrk="0" hangingPunct="0">
                <a:defRPr>
                  <a:solidFill>
                    <a:schemeClr val="tx1"/>
                  </a:solidFill>
                  <a:latin typeface="Arial" charset="0"/>
                  <a:cs typeface="Arial" charset="0"/>
                </a:defRPr>
              </a:lvl4pPr>
              <a:lvl5pPr marL="2057400" indent="-228600" defTabSz="777875" eaLnBrk="0" hangingPunct="0">
                <a:defRPr>
                  <a:solidFill>
                    <a:schemeClr val="tx1"/>
                  </a:solidFill>
                  <a:latin typeface="Arial" charset="0"/>
                  <a:cs typeface="Arial" charset="0"/>
                </a:defRPr>
              </a:lvl5pPr>
              <a:lvl6pPr marL="2514600" indent="-228600" defTabSz="777875" eaLnBrk="0" fontAlgn="base" hangingPunct="0">
                <a:spcBef>
                  <a:spcPct val="0"/>
                </a:spcBef>
                <a:spcAft>
                  <a:spcPct val="0"/>
                </a:spcAft>
                <a:defRPr>
                  <a:solidFill>
                    <a:schemeClr val="tx1"/>
                  </a:solidFill>
                  <a:latin typeface="Arial" charset="0"/>
                  <a:cs typeface="Arial" charset="0"/>
                </a:defRPr>
              </a:lvl6pPr>
              <a:lvl7pPr marL="2971800" indent="-228600" defTabSz="777875" eaLnBrk="0" fontAlgn="base" hangingPunct="0">
                <a:spcBef>
                  <a:spcPct val="0"/>
                </a:spcBef>
                <a:spcAft>
                  <a:spcPct val="0"/>
                </a:spcAft>
                <a:defRPr>
                  <a:solidFill>
                    <a:schemeClr val="tx1"/>
                  </a:solidFill>
                  <a:latin typeface="Arial" charset="0"/>
                  <a:cs typeface="Arial" charset="0"/>
                </a:defRPr>
              </a:lvl7pPr>
              <a:lvl8pPr marL="3429000" indent="-228600" defTabSz="777875" eaLnBrk="0" fontAlgn="base" hangingPunct="0">
                <a:spcBef>
                  <a:spcPct val="0"/>
                </a:spcBef>
                <a:spcAft>
                  <a:spcPct val="0"/>
                </a:spcAft>
                <a:defRPr>
                  <a:solidFill>
                    <a:schemeClr val="tx1"/>
                  </a:solidFill>
                  <a:latin typeface="Arial" charset="0"/>
                  <a:cs typeface="Arial" charset="0"/>
                </a:defRPr>
              </a:lvl8pPr>
              <a:lvl9pPr marL="3886200" indent="-228600" defTabSz="777875" eaLnBrk="0" fontAlgn="base" hangingPunct="0">
                <a:spcBef>
                  <a:spcPct val="0"/>
                </a:spcBef>
                <a:spcAft>
                  <a:spcPct val="0"/>
                </a:spcAft>
                <a:defRPr>
                  <a:solidFill>
                    <a:schemeClr val="tx1"/>
                  </a:solidFill>
                  <a:latin typeface="Arial" charset="0"/>
                  <a:cs typeface="Arial" charset="0"/>
                </a:defRPr>
              </a:lvl9pPr>
            </a:lstStyle>
            <a:p>
              <a:pPr algn="ctr"/>
              <a:r>
                <a:rPr lang="fr-FR" altLang="en-US" sz="1400" b="1" dirty="0">
                  <a:solidFill>
                    <a:srgbClr val="920000"/>
                  </a:solidFill>
                  <a:ea typeface="ヒラギノ角ゴ Pro W3" pitchFamily="1" charset="-128"/>
                </a:rPr>
                <a:t>12</a:t>
              </a:r>
            </a:p>
          </p:txBody>
        </p:sp>
        <p:sp>
          <p:nvSpPr>
            <p:cNvPr id="12" name="Rectangle 10"/>
            <p:cNvSpPr>
              <a:spLocks noChangeArrowheads="1"/>
            </p:cNvSpPr>
            <p:nvPr/>
          </p:nvSpPr>
          <p:spPr bwMode="auto">
            <a:xfrm>
              <a:off x="1149" y="1215"/>
              <a:ext cx="1109" cy="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408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777875" eaLnBrk="0" hangingPunct="0">
                <a:defRPr>
                  <a:solidFill>
                    <a:schemeClr val="tx1"/>
                  </a:solidFill>
                  <a:latin typeface="Arial" charset="0"/>
                  <a:cs typeface="Arial" charset="0"/>
                </a:defRPr>
              </a:lvl1pPr>
              <a:lvl2pPr marL="742950" indent="-285750" defTabSz="777875" eaLnBrk="0" hangingPunct="0">
                <a:defRPr>
                  <a:solidFill>
                    <a:schemeClr val="tx1"/>
                  </a:solidFill>
                  <a:latin typeface="Arial" charset="0"/>
                  <a:cs typeface="Arial" charset="0"/>
                </a:defRPr>
              </a:lvl2pPr>
              <a:lvl3pPr marL="1143000" indent="-228600" defTabSz="777875" eaLnBrk="0" hangingPunct="0">
                <a:defRPr>
                  <a:solidFill>
                    <a:schemeClr val="tx1"/>
                  </a:solidFill>
                  <a:latin typeface="Arial" charset="0"/>
                  <a:cs typeface="Arial" charset="0"/>
                </a:defRPr>
              </a:lvl3pPr>
              <a:lvl4pPr marL="1600200" indent="-228600" defTabSz="777875" eaLnBrk="0" hangingPunct="0">
                <a:defRPr>
                  <a:solidFill>
                    <a:schemeClr val="tx1"/>
                  </a:solidFill>
                  <a:latin typeface="Arial" charset="0"/>
                  <a:cs typeface="Arial" charset="0"/>
                </a:defRPr>
              </a:lvl4pPr>
              <a:lvl5pPr marL="2057400" indent="-228600" defTabSz="777875" eaLnBrk="0" hangingPunct="0">
                <a:defRPr>
                  <a:solidFill>
                    <a:schemeClr val="tx1"/>
                  </a:solidFill>
                  <a:latin typeface="Arial" charset="0"/>
                  <a:cs typeface="Arial" charset="0"/>
                </a:defRPr>
              </a:lvl5pPr>
              <a:lvl6pPr marL="2514600" indent="-228600" defTabSz="777875" eaLnBrk="0" fontAlgn="base" hangingPunct="0">
                <a:spcBef>
                  <a:spcPct val="0"/>
                </a:spcBef>
                <a:spcAft>
                  <a:spcPct val="0"/>
                </a:spcAft>
                <a:defRPr>
                  <a:solidFill>
                    <a:schemeClr val="tx1"/>
                  </a:solidFill>
                  <a:latin typeface="Arial" charset="0"/>
                  <a:cs typeface="Arial" charset="0"/>
                </a:defRPr>
              </a:lvl6pPr>
              <a:lvl7pPr marL="2971800" indent="-228600" defTabSz="777875" eaLnBrk="0" fontAlgn="base" hangingPunct="0">
                <a:spcBef>
                  <a:spcPct val="0"/>
                </a:spcBef>
                <a:spcAft>
                  <a:spcPct val="0"/>
                </a:spcAft>
                <a:defRPr>
                  <a:solidFill>
                    <a:schemeClr val="tx1"/>
                  </a:solidFill>
                  <a:latin typeface="Arial" charset="0"/>
                  <a:cs typeface="Arial" charset="0"/>
                </a:defRPr>
              </a:lvl7pPr>
              <a:lvl8pPr marL="3429000" indent="-228600" defTabSz="777875" eaLnBrk="0" fontAlgn="base" hangingPunct="0">
                <a:spcBef>
                  <a:spcPct val="0"/>
                </a:spcBef>
                <a:spcAft>
                  <a:spcPct val="0"/>
                </a:spcAft>
                <a:defRPr>
                  <a:solidFill>
                    <a:schemeClr val="tx1"/>
                  </a:solidFill>
                  <a:latin typeface="Arial" charset="0"/>
                  <a:cs typeface="Arial" charset="0"/>
                </a:defRPr>
              </a:lvl8pPr>
              <a:lvl9pPr marL="3886200" indent="-228600" defTabSz="777875" eaLnBrk="0" fontAlgn="base" hangingPunct="0">
                <a:spcBef>
                  <a:spcPct val="0"/>
                </a:spcBef>
                <a:spcAft>
                  <a:spcPct val="0"/>
                </a:spcAft>
                <a:defRPr>
                  <a:solidFill>
                    <a:schemeClr val="tx1"/>
                  </a:solidFill>
                  <a:latin typeface="Arial" charset="0"/>
                  <a:cs typeface="Arial" charset="0"/>
                </a:defRPr>
              </a:lvl9pPr>
            </a:lstStyle>
            <a:p>
              <a:pPr algn="ctr"/>
              <a:r>
                <a:rPr lang="fr-FR" altLang="en-US" sz="1300" b="1" dirty="0">
                  <a:solidFill>
                    <a:srgbClr val="002060"/>
                  </a:solidFill>
                  <a:ea typeface="ヒラギノ角ゴ Pro W3" pitchFamily="1" charset="-128"/>
                </a:rPr>
                <a:t>Dépôt d’une</a:t>
              </a:r>
            </a:p>
            <a:p>
              <a:pPr algn="ctr"/>
              <a:r>
                <a:rPr lang="fr-FR" altLang="en-US" sz="1300" b="1" dirty="0">
                  <a:solidFill>
                    <a:srgbClr val="002060"/>
                  </a:solidFill>
                  <a:ea typeface="ヒラギノ角ゴ Pro W3" pitchFamily="1" charset="-128"/>
                </a:rPr>
                <a:t>demande de brevet </a:t>
              </a:r>
            </a:p>
            <a:p>
              <a:pPr algn="ctr"/>
              <a:r>
                <a:rPr lang="fr-FR" altLang="en-US" sz="1300" b="1" dirty="0">
                  <a:solidFill>
                    <a:srgbClr val="002060"/>
                  </a:solidFill>
                  <a:ea typeface="ヒラギノ角ゴ Pro W3" pitchFamily="1" charset="-128"/>
                </a:rPr>
                <a:t>localement</a:t>
              </a:r>
            </a:p>
          </p:txBody>
        </p:sp>
        <p:sp>
          <p:nvSpPr>
            <p:cNvPr id="13" name="Rectangle 11"/>
            <p:cNvSpPr>
              <a:spLocks noChangeArrowheads="1"/>
            </p:cNvSpPr>
            <p:nvPr/>
          </p:nvSpPr>
          <p:spPr bwMode="auto">
            <a:xfrm>
              <a:off x="3517" y="811"/>
              <a:ext cx="943" cy="691"/>
            </a:xfrm>
            <a:prstGeom prst="rect">
              <a:avLst/>
            </a:prstGeom>
            <a:ln/>
            <a:extLst/>
          </p:spPr>
          <p:style>
            <a:lnRef idx="0">
              <a:schemeClr val="accent3"/>
            </a:lnRef>
            <a:fillRef idx="3">
              <a:schemeClr val="accent3"/>
            </a:fillRef>
            <a:effectRef idx="3">
              <a:schemeClr val="accent3"/>
            </a:effectRef>
            <a:fontRef idx="minor">
              <a:schemeClr val="lt1"/>
            </a:fontRef>
          </p:style>
          <p:txBody>
            <a:bodyPr wrap="none" lIns="93662" tIns="47625" rIns="93662" bIns="47625">
              <a:spAutoFit/>
            </a:bodyPr>
            <a:lstStyle>
              <a:lvl1pPr defTabSz="777875" eaLnBrk="0" hangingPunct="0">
                <a:defRPr>
                  <a:solidFill>
                    <a:schemeClr val="tx1"/>
                  </a:solidFill>
                  <a:latin typeface="Arial" charset="0"/>
                  <a:cs typeface="Arial" charset="0"/>
                </a:defRPr>
              </a:lvl1pPr>
              <a:lvl2pPr marL="742950" indent="-285750" defTabSz="777875" eaLnBrk="0" hangingPunct="0">
                <a:defRPr>
                  <a:solidFill>
                    <a:schemeClr val="tx1"/>
                  </a:solidFill>
                  <a:latin typeface="Arial" charset="0"/>
                  <a:cs typeface="Arial" charset="0"/>
                </a:defRPr>
              </a:lvl2pPr>
              <a:lvl3pPr marL="1143000" indent="-228600" defTabSz="777875" eaLnBrk="0" hangingPunct="0">
                <a:defRPr>
                  <a:solidFill>
                    <a:schemeClr val="tx1"/>
                  </a:solidFill>
                  <a:latin typeface="Arial" charset="0"/>
                  <a:cs typeface="Arial" charset="0"/>
                </a:defRPr>
              </a:lvl3pPr>
              <a:lvl4pPr marL="1600200" indent="-228600" defTabSz="777875" eaLnBrk="0" hangingPunct="0">
                <a:defRPr>
                  <a:solidFill>
                    <a:schemeClr val="tx1"/>
                  </a:solidFill>
                  <a:latin typeface="Arial" charset="0"/>
                  <a:cs typeface="Arial" charset="0"/>
                </a:defRPr>
              </a:lvl4pPr>
              <a:lvl5pPr marL="2057400" indent="-228600" defTabSz="777875" eaLnBrk="0" hangingPunct="0">
                <a:defRPr>
                  <a:solidFill>
                    <a:schemeClr val="tx1"/>
                  </a:solidFill>
                  <a:latin typeface="Arial" charset="0"/>
                  <a:cs typeface="Arial" charset="0"/>
                </a:defRPr>
              </a:lvl5pPr>
              <a:lvl6pPr marL="2514600" indent="-228600" defTabSz="777875" eaLnBrk="0" fontAlgn="base" hangingPunct="0">
                <a:spcBef>
                  <a:spcPct val="0"/>
                </a:spcBef>
                <a:spcAft>
                  <a:spcPct val="0"/>
                </a:spcAft>
                <a:defRPr>
                  <a:solidFill>
                    <a:schemeClr val="tx1"/>
                  </a:solidFill>
                  <a:latin typeface="Arial" charset="0"/>
                  <a:cs typeface="Arial" charset="0"/>
                </a:defRPr>
              </a:lvl6pPr>
              <a:lvl7pPr marL="2971800" indent="-228600" defTabSz="777875" eaLnBrk="0" fontAlgn="base" hangingPunct="0">
                <a:spcBef>
                  <a:spcPct val="0"/>
                </a:spcBef>
                <a:spcAft>
                  <a:spcPct val="0"/>
                </a:spcAft>
                <a:defRPr>
                  <a:solidFill>
                    <a:schemeClr val="tx1"/>
                  </a:solidFill>
                  <a:latin typeface="Arial" charset="0"/>
                  <a:cs typeface="Arial" charset="0"/>
                </a:defRPr>
              </a:lvl7pPr>
              <a:lvl8pPr marL="3429000" indent="-228600" defTabSz="777875" eaLnBrk="0" fontAlgn="base" hangingPunct="0">
                <a:spcBef>
                  <a:spcPct val="0"/>
                </a:spcBef>
                <a:spcAft>
                  <a:spcPct val="0"/>
                </a:spcAft>
                <a:defRPr>
                  <a:solidFill>
                    <a:schemeClr val="tx1"/>
                  </a:solidFill>
                  <a:latin typeface="Arial" charset="0"/>
                  <a:cs typeface="Arial" charset="0"/>
                </a:defRPr>
              </a:lvl8pPr>
              <a:lvl9pPr marL="3886200" indent="-228600" defTabSz="777875" eaLnBrk="0" fontAlgn="base" hangingPunct="0">
                <a:spcBef>
                  <a:spcPct val="0"/>
                </a:spcBef>
                <a:spcAft>
                  <a:spcPct val="0"/>
                </a:spcAft>
                <a:defRPr>
                  <a:solidFill>
                    <a:schemeClr val="tx1"/>
                  </a:solidFill>
                  <a:latin typeface="Arial" charset="0"/>
                  <a:cs typeface="Arial" charset="0"/>
                </a:defRPr>
              </a:lvl9pPr>
            </a:lstStyle>
            <a:p>
              <a:pPr algn="ctr"/>
              <a:r>
                <a:rPr lang="fr-FR" altLang="en-US" sz="1300" b="1" dirty="0">
                  <a:solidFill>
                    <a:srgbClr val="920000"/>
                  </a:solidFill>
                  <a:ea typeface="ヒラギノ角ゴ Pro W3" pitchFamily="1" charset="-128"/>
                </a:rPr>
                <a:t>Dépôt</a:t>
              </a:r>
            </a:p>
            <a:p>
              <a:pPr algn="ctr"/>
              <a:r>
                <a:rPr lang="fr-FR" altLang="en-US" sz="1300" b="1" dirty="0">
                  <a:solidFill>
                    <a:srgbClr val="920000"/>
                  </a:solidFill>
                  <a:ea typeface="ヒラギノ角ゴ Pro W3" pitchFamily="1" charset="-128"/>
                </a:rPr>
                <a:t>de demandes</a:t>
              </a:r>
            </a:p>
            <a:p>
              <a:pPr algn="ctr"/>
              <a:r>
                <a:rPr lang="fr-FR" altLang="en-US" sz="1300" b="1" dirty="0">
                  <a:solidFill>
                    <a:srgbClr val="920000"/>
                  </a:solidFill>
                  <a:ea typeface="ヒラギノ角ゴ Pro W3" pitchFamily="1" charset="-128"/>
                </a:rPr>
                <a:t>à l’étranger</a:t>
              </a:r>
            </a:p>
            <a:p>
              <a:pPr algn="ctr"/>
              <a:endParaRPr lang="fr-FR" altLang="en-US" sz="1300" b="1" dirty="0">
                <a:solidFill>
                  <a:srgbClr val="920000"/>
                </a:solidFill>
                <a:ea typeface="ヒラギノ角ゴ Pro W3" pitchFamily="1" charset="-128"/>
              </a:endParaRPr>
            </a:p>
            <a:p>
              <a:pPr algn="ctr"/>
              <a:r>
                <a:rPr lang="fr-FR" altLang="en-US" sz="1300" b="1" dirty="0">
                  <a:solidFill>
                    <a:srgbClr val="920000"/>
                  </a:solidFill>
                  <a:ea typeface="ヒラギノ角ゴ Pro W3" pitchFamily="1" charset="-128"/>
                </a:rPr>
                <a:t>1 dépôt = 1 pays</a:t>
              </a:r>
            </a:p>
          </p:txBody>
        </p:sp>
        <p:sp>
          <p:nvSpPr>
            <p:cNvPr id="14" name="Line 12"/>
            <p:cNvSpPr>
              <a:spLocks noChangeShapeType="1"/>
            </p:cNvSpPr>
            <p:nvPr/>
          </p:nvSpPr>
          <p:spPr bwMode="auto">
            <a:xfrm>
              <a:off x="1669" y="1185"/>
              <a:ext cx="119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5" name="Line 13"/>
            <p:cNvSpPr>
              <a:spLocks noChangeShapeType="1"/>
            </p:cNvSpPr>
            <p:nvPr/>
          </p:nvSpPr>
          <p:spPr bwMode="auto">
            <a:xfrm>
              <a:off x="2871" y="1189"/>
              <a:ext cx="542" cy="235"/>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6" name="Line 14"/>
            <p:cNvSpPr>
              <a:spLocks noChangeShapeType="1"/>
            </p:cNvSpPr>
            <p:nvPr/>
          </p:nvSpPr>
          <p:spPr bwMode="auto">
            <a:xfrm flipV="1">
              <a:off x="2871" y="938"/>
              <a:ext cx="542" cy="251"/>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7" name="Line 15"/>
            <p:cNvSpPr>
              <a:spLocks noChangeShapeType="1"/>
            </p:cNvSpPr>
            <p:nvPr/>
          </p:nvSpPr>
          <p:spPr bwMode="auto">
            <a:xfrm>
              <a:off x="1666" y="1144"/>
              <a:ext cx="0" cy="4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8" name="Rectangle 16"/>
            <p:cNvSpPr>
              <a:spLocks noChangeArrowheads="1"/>
            </p:cNvSpPr>
            <p:nvPr/>
          </p:nvSpPr>
          <p:spPr bwMode="auto">
            <a:xfrm>
              <a:off x="1116" y="949"/>
              <a:ext cx="429" cy="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rgbClr val="00408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933450" eaLnBrk="0" hangingPunct="0">
                <a:defRPr>
                  <a:solidFill>
                    <a:schemeClr val="tx1"/>
                  </a:solidFill>
                  <a:latin typeface="Arial" charset="0"/>
                  <a:cs typeface="Arial" charset="0"/>
                </a:defRPr>
              </a:lvl1pPr>
              <a:lvl2pPr marL="742950" indent="-285750" defTabSz="933450" eaLnBrk="0" hangingPunct="0">
                <a:defRPr>
                  <a:solidFill>
                    <a:schemeClr val="tx1"/>
                  </a:solidFill>
                  <a:latin typeface="Arial" charset="0"/>
                  <a:cs typeface="Arial" charset="0"/>
                </a:defRPr>
              </a:lvl2pPr>
              <a:lvl3pPr marL="1143000" indent="-228600" defTabSz="933450" eaLnBrk="0" hangingPunct="0">
                <a:defRPr>
                  <a:solidFill>
                    <a:schemeClr val="tx1"/>
                  </a:solidFill>
                  <a:latin typeface="Arial" charset="0"/>
                  <a:cs typeface="Arial" charset="0"/>
                </a:defRPr>
              </a:lvl3pPr>
              <a:lvl4pPr marL="1600200" indent="-228600" defTabSz="933450" eaLnBrk="0" hangingPunct="0">
                <a:defRPr>
                  <a:solidFill>
                    <a:schemeClr val="tx1"/>
                  </a:solidFill>
                  <a:latin typeface="Arial" charset="0"/>
                  <a:cs typeface="Arial" charset="0"/>
                </a:defRPr>
              </a:lvl4pPr>
              <a:lvl5pPr marL="2057400" indent="-228600" defTabSz="933450" eaLnBrk="0" hangingPunct="0">
                <a:defRPr>
                  <a:solidFill>
                    <a:schemeClr val="tx1"/>
                  </a:solidFill>
                  <a:latin typeface="Arial" charset="0"/>
                  <a:cs typeface="Arial" charset="0"/>
                </a:defRPr>
              </a:lvl5pPr>
              <a:lvl6pPr marL="2514600" indent="-228600" defTabSz="933450" eaLnBrk="0" fontAlgn="base" hangingPunct="0">
                <a:spcBef>
                  <a:spcPct val="0"/>
                </a:spcBef>
                <a:spcAft>
                  <a:spcPct val="0"/>
                </a:spcAft>
                <a:defRPr>
                  <a:solidFill>
                    <a:schemeClr val="tx1"/>
                  </a:solidFill>
                  <a:latin typeface="Arial" charset="0"/>
                  <a:cs typeface="Arial" charset="0"/>
                </a:defRPr>
              </a:lvl6pPr>
              <a:lvl7pPr marL="2971800" indent="-228600" defTabSz="933450" eaLnBrk="0" fontAlgn="base" hangingPunct="0">
                <a:spcBef>
                  <a:spcPct val="0"/>
                </a:spcBef>
                <a:spcAft>
                  <a:spcPct val="0"/>
                </a:spcAft>
                <a:defRPr>
                  <a:solidFill>
                    <a:schemeClr val="tx1"/>
                  </a:solidFill>
                  <a:latin typeface="Arial" charset="0"/>
                  <a:cs typeface="Arial" charset="0"/>
                </a:defRPr>
              </a:lvl7pPr>
              <a:lvl8pPr marL="3429000" indent="-228600" defTabSz="933450" eaLnBrk="0" fontAlgn="base" hangingPunct="0">
                <a:spcBef>
                  <a:spcPct val="0"/>
                </a:spcBef>
                <a:spcAft>
                  <a:spcPct val="0"/>
                </a:spcAft>
                <a:defRPr>
                  <a:solidFill>
                    <a:schemeClr val="tx1"/>
                  </a:solidFill>
                  <a:latin typeface="Arial" charset="0"/>
                  <a:cs typeface="Arial" charset="0"/>
                </a:defRPr>
              </a:lvl8pPr>
              <a:lvl9pPr marL="3886200" indent="-228600" defTabSz="933450" eaLnBrk="0" fontAlgn="base" hangingPunct="0">
                <a:spcBef>
                  <a:spcPct val="0"/>
                </a:spcBef>
                <a:spcAft>
                  <a:spcPct val="0"/>
                </a:spcAft>
                <a:defRPr>
                  <a:solidFill>
                    <a:schemeClr val="tx1"/>
                  </a:solidFill>
                  <a:latin typeface="Arial" charset="0"/>
                  <a:cs typeface="Arial" charset="0"/>
                </a:defRPr>
              </a:lvl9pPr>
            </a:lstStyle>
            <a:p>
              <a:r>
                <a:rPr lang="fr-FR" altLang="en-US" sz="1300" b="1" dirty="0">
                  <a:solidFill>
                    <a:srgbClr val="002060"/>
                  </a:solidFill>
                  <a:ea typeface="ヒラギノ角ゴ Pro W3" pitchFamily="1" charset="-128"/>
                </a:rPr>
                <a:t>(mois</a:t>
              </a:r>
              <a:r>
                <a:rPr lang="fr-FR" altLang="en-US" sz="1100" b="1" dirty="0">
                  <a:solidFill>
                    <a:srgbClr val="002060"/>
                  </a:solidFill>
                  <a:ea typeface="ヒラギノ角ゴ Pro W3" pitchFamily="1" charset="-128"/>
                </a:rPr>
                <a:t>)</a:t>
              </a:r>
            </a:p>
          </p:txBody>
        </p:sp>
      </p:grpSp>
      <p:pic>
        <p:nvPicPr>
          <p:cNvPr id="19" name="Picture 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59899" y="1288678"/>
            <a:ext cx="971550" cy="142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645335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fade">
                                      <p:cBhvr>
                                        <p:cTn id="18" dur="500"/>
                                        <p:tgtEl>
                                          <p:spTgt spid="4">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500"/>
                                        <p:tgtEl>
                                          <p:spTgt spid="4">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4">
                                            <p:txEl>
                                              <p:pRg st="5" end="5"/>
                                            </p:txEl>
                                          </p:spTgt>
                                        </p:tgtEl>
                                        <p:attrNameLst>
                                          <p:attrName>style.visibility</p:attrName>
                                        </p:attrNameLst>
                                      </p:cBhvr>
                                      <p:to>
                                        <p:strVal val="visible"/>
                                      </p:to>
                                    </p:set>
                                    <p:animEffect transition="in" filter="fade">
                                      <p:cBhvr>
                                        <p:cTn id="24" dur="500"/>
                                        <p:tgtEl>
                                          <p:spTgt spid="4">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animEffect transition="in" filter="fade">
                                      <p:cBhvr>
                                        <p:cTn id="29"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919537" y="44624"/>
            <a:ext cx="7737475" cy="703262"/>
          </a:xfrm>
        </p:spPr>
        <p:txBody>
          <a:bodyPr/>
          <a:lstStyle/>
          <a:p>
            <a:r>
              <a:rPr lang="fr-CH" dirty="0">
                <a:solidFill>
                  <a:srgbClr val="0070C0"/>
                </a:solidFill>
                <a:ea typeface="ヒラギノ角ゴ Pro W3" pitchFamily="1" charset="-128"/>
              </a:rPr>
              <a:t>Le système du PCT</a:t>
            </a:r>
          </a:p>
        </p:txBody>
      </p:sp>
      <p:sp>
        <p:nvSpPr>
          <p:cNvPr id="19" name="Freeform 4"/>
          <p:cNvSpPr>
            <a:spLocks/>
          </p:cNvSpPr>
          <p:nvPr/>
        </p:nvSpPr>
        <p:spPr bwMode="auto">
          <a:xfrm flipH="1" flipV="1">
            <a:off x="3719736" y="1030976"/>
            <a:ext cx="5184552" cy="1699424"/>
          </a:xfrm>
          <a:custGeom>
            <a:avLst/>
            <a:gdLst>
              <a:gd name="T0" fmla="*/ 0 w 2112"/>
              <a:gd name="T1" fmla="*/ 576 h 576"/>
              <a:gd name="T2" fmla="*/ 1536 w 2112"/>
              <a:gd name="T3" fmla="*/ 576 h 576"/>
              <a:gd name="T4" fmla="*/ 2112 w 2112"/>
              <a:gd name="T5" fmla="*/ 0 h 576"/>
            </a:gdLst>
            <a:ahLst/>
            <a:cxnLst>
              <a:cxn ang="0">
                <a:pos x="T0" y="T1"/>
              </a:cxn>
              <a:cxn ang="0">
                <a:pos x="T2" y="T3"/>
              </a:cxn>
              <a:cxn ang="0">
                <a:pos x="T4" y="T5"/>
              </a:cxn>
            </a:cxnLst>
            <a:rect l="0" t="0" r="r" b="b"/>
            <a:pathLst>
              <a:path w="2112" h="576">
                <a:moveTo>
                  <a:pt x="0" y="576"/>
                </a:moveTo>
                <a:lnTo>
                  <a:pt x="1536" y="576"/>
                </a:lnTo>
                <a:lnTo>
                  <a:pt x="2112" y="0"/>
                </a:lnTo>
              </a:path>
            </a:pathLst>
          </a:custGeom>
          <a:noFill/>
          <a:ln w="508000">
            <a:solidFill>
              <a:srgbClr val="B2B2B2"/>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0" name="Text Box 5"/>
          <p:cNvSpPr txBox="1">
            <a:spLocks noChangeArrowheads="1"/>
          </p:cNvSpPr>
          <p:nvPr/>
        </p:nvSpPr>
        <p:spPr bwMode="auto">
          <a:xfrm>
            <a:off x="6977064" y="891952"/>
            <a:ext cx="20161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buNone/>
            </a:pPr>
            <a:r>
              <a:rPr lang="fr-CH" sz="1400" b="1" dirty="0">
                <a:solidFill>
                  <a:srgbClr val="002060"/>
                </a:solidFill>
                <a:ea typeface="ヒラギノ角ゴ Pro W3" pitchFamily="1" charset="-128"/>
              </a:rPr>
              <a:t>Chapitre  I</a:t>
            </a:r>
          </a:p>
        </p:txBody>
      </p:sp>
      <p:grpSp>
        <p:nvGrpSpPr>
          <p:cNvPr id="21" name="Group 6"/>
          <p:cNvGrpSpPr>
            <a:grpSpLocks/>
          </p:cNvGrpSpPr>
          <p:nvPr/>
        </p:nvGrpSpPr>
        <p:grpSpPr bwMode="auto">
          <a:xfrm>
            <a:off x="1487490" y="1435795"/>
            <a:ext cx="9020171" cy="4564062"/>
            <a:chOff x="-23" y="823"/>
            <a:chExt cx="5682" cy="2875"/>
          </a:xfrm>
        </p:grpSpPr>
        <p:sp>
          <p:nvSpPr>
            <p:cNvPr id="22" name="Rectangle 7"/>
            <p:cNvSpPr>
              <a:spLocks noChangeArrowheads="1"/>
            </p:cNvSpPr>
            <p:nvPr/>
          </p:nvSpPr>
          <p:spPr bwMode="auto">
            <a:xfrm>
              <a:off x="1995" y="1515"/>
              <a:ext cx="1182" cy="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3" name="Rectangle 8"/>
            <p:cNvSpPr>
              <a:spLocks noChangeArrowheads="1"/>
            </p:cNvSpPr>
            <p:nvPr/>
          </p:nvSpPr>
          <p:spPr bwMode="auto">
            <a:xfrm>
              <a:off x="1580" y="2373"/>
              <a:ext cx="153" cy="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4" name="Rectangle 9"/>
            <p:cNvSpPr>
              <a:spLocks noChangeArrowheads="1"/>
            </p:cNvSpPr>
            <p:nvPr/>
          </p:nvSpPr>
          <p:spPr bwMode="auto">
            <a:xfrm>
              <a:off x="-23" y="1528"/>
              <a:ext cx="432" cy="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p>
              <a:pPr eaLnBrk="0" hangingPunct="0">
                <a:buNone/>
              </a:pPr>
              <a:r>
                <a:rPr lang="en-US" sz="1400" dirty="0">
                  <a:solidFill>
                    <a:srgbClr val="002060"/>
                  </a:solidFill>
                  <a:ea typeface="ヒラギノ角ゴ Pro W3" pitchFamily="1" charset="-128"/>
                </a:rPr>
                <a:t>(mois)</a:t>
              </a:r>
            </a:p>
          </p:txBody>
        </p:sp>
        <p:sp>
          <p:nvSpPr>
            <p:cNvPr id="26" name="Rectangle 11"/>
            <p:cNvSpPr>
              <a:spLocks noChangeArrowheads="1"/>
            </p:cNvSpPr>
            <p:nvPr/>
          </p:nvSpPr>
          <p:spPr bwMode="auto">
            <a:xfrm>
              <a:off x="5024" y="980"/>
              <a:ext cx="620" cy="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p>
              <a:pPr eaLnBrk="0" hangingPunct="0"/>
              <a:r>
                <a:rPr lang="fr-CH" sz="1400" dirty="0">
                  <a:solidFill>
                    <a:srgbClr val="002060"/>
                  </a:solidFill>
                  <a:ea typeface="ヒラギノ角ゴ Pro W3" pitchFamily="1" charset="-128"/>
                </a:rPr>
                <a:t>Ouverture</a:t>
              </a:r>
            </a:p>
            <a:p>
              <a:pPr eaLnBrk="0" hangingPunct="0"/>
              <a:r>
                <a:rPr lang="fr-CH" sz="1400" dirty="0">
                  <a:solidFill>
                    <a:srgbClr val="002060"/>
                  </a:solidFill>
                  <a:ea typeface="ヒラギノ角ゴ Pro W3" pitchFamily="1" charset="-128"/>
                </a:rPr>
                <a:t>phase</a:t>
              </a:r>
            </a:p>
            <a:p>
              <a:pPr eaLnBrk="0" hangingPunct="0"/>
              <a:r>
                <a:rPr lang="fr-CH" sz="1400" dirty="0">
                  <a:solidFill>
                    <a:srgbClr val="002060"/>
                  </a:solidFill>
                  <a:ea typeface="ヒラギノ角ゴ Pro W3" pitchFamily="1" charset="-128"/>
                </a:rPr>
                <a:t>nationale</a:t>
              </a:r>
            </a:p>
          </p:txBody>
        </p:sp>
        <p:sp>
          <p:nvSpPr>
            <p:cNvPr id="27" name="Rectangle 12"/>
            <p:cNvSpPr>
              <a:spLocks noChangeArrowheads="1"/>
            </p:cNvSpPr>
            <p:nvPr/>
          </p:nvSpPr>
          <p:spPr bwMode="auto">
            <a:xfrm>
              <a:off x="1203" y="1688"/>
              <a:ext cx="244" cy="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p>
              <a:pPr eaLnBrk="0" hangingPunct="0">
                <a:buNone/>
              </a:pPr>
              <a:r>
                <a:rPr lang="en-US" sz="1400" dirty="0">
                  <a:solidFill>
                    <a:srgbClr val="002060"/>
                  </a:solidFill>
                  <a:ea typeface="ヒラギノ角ゴ Pro W3" pitchFamily="1" charset="-128"/>
                </a:rPr>
                <a:t>12</a:t>
              </a:r>
            </a:p>
          </p:txBody>
        </p:sp>
        <p:sp>
          <p:nvSpPr>
            <p:cNvPr id="28" name="Rectangle 13"/>
            <p:cNvSpPr>
              <a:spLocks noChangeArrowheads="1"/>
            </p:cNvSpPr>
            <p:nvPr/>
          </p:nvSpPr>
          <p:spPr bwMode="auto">
            <a:xfrm>
              <a:off x="219" y="1688"/>
              <a:ext cx="182" cy="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p>
              <a:pPr eaLnBrk="0" hangingPunct="0">
                <a:buNone/>
              </a:pPr>
              <a:r>
                <a:rPr lang="en-US" sz="1400" dirty="0">
                  <a:solidFill>
                    <a:srgbClr val="002060"/>
                  </a:solidFill>
                  <a:ea typeface="ヒラギノ角ゴ Pro W3" pitchFamily="1" charset="-128"/>
                </a:rPr>
                <a:t>0</a:t>
              </a:r>
            </a:p>
          </p:txBody>
        </p:sp>
        <p:sp>
          <p:nvSpPr>
            <p:cNvPr id="29" name="Rectangle 14"/>
            <p:cNvSpPr>
              <a:spLocks noChangeArrowheads="1"/>
            </p:cNvSpPr>
            <p:nvPr/>
          </p:nvSpPr>
          <p:spPr bwMode="auto">
            <a:xfrm>
              <a:off x="4435" y="946"/>
              <a:ext cx="244" cy="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p>
              <a:pPr eaLnBrk="0" hangingPunct="0">
                <a:buNone/>
              </a:pPr>
              <a:r>
                <a:rPr lang="en-US" sz="1400" dirty="0">
                  <a:solidFill>
                    <a:srgbClr val="9D0A2B"/>
                  </a:solidFill>
                  <a:ea typeface="ヒラギノ角ゴ Pro W3" pitchFamily="1" charset="-128"/>
                </a:rPr>
                <a:t>30</a:t>
              </a:r>
            </a:p>
          </p:txBody>
        </p:sp>
        <p:sp>
          <p:nvSpPr>
            <p:cNvPr id="30" name="Rectangle 15"/>
            <p:cNvSpPr>
              <a:spLocks noChangeArrowheads="1"/>
            </p:cNvSpPr>
            <p:nvPr/>
          </p:nvSpPr>
          <p:spPr bwMode="auto">
            <a:xfrm>
              <a:off x="4452" y="2760"/>
              <a:ext cx="242" cy="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p>
              <a:pPr eaLnBrk="0" hangingPunct="0">
                <a:buNone/>
              </a:pPr>
              <a:r>
                <a:rPr lang="en-US" sz="1400" dirty="0">
                  <a:solidFill>
                    <a:srgbClr val="9D0A2B"/>
                  </a:solidFill>
                  <a:ea typeface="ヒラギノ角ゴ Pro W3" pitchFamily="1" charset="-128"/>
                </a:rPr>
                <a:t>30</a:t>
              </a:r>
            </a:p>
          </p:txBody>
        </p:sp>
        <p:sp>
          <p:nvSpPr>
            <p:cNvPr id="31" name="Line 16"/>
            <p:cNvSpPr>
              <a:spLocks noChangeShapeType="1"/>
            </p:cNvSpPr>
            <p:nvPr/>
          </p:nvSpPr>
          <p:spPr bwMode="auto">
            <a:xfrm>
              <a:off x="295" y="1934"/>
              <a:ext cx="2900" cy="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2" name="Line 17"/>
            <p:cNvSpPr>
              <a:spLocks noChangeShapeType="1"/>
            </p:cNvSpPr>
            <p:nvPr/>
          </p:nvSpPr>
          <p:spPr bwMode="auto">
            <a:xfrm flipV="1">
              <a:off x="1319" y="1847"/>
              <a:ext cx="0" cy="84"/>
            </a:xfrm>
            <a:prstGeom prst="line">
              <a:avLst/>
            </a:prstGeom>
            <a:noFill/>
            <a:ln w="1270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4" name="Rectangle 19"/>
            <p:cNvSpPr>
              <a:spLocks noChangeArrowheads="1"/>
            </p:cNvSpPr>
            <p:nvPr/>
          </p:nvSpPr>
          <p:spPr bwMode="auto">
            <a:xfrm>
              <a:off x="1987" y="1688"/>
              <a:ext cx="244" cy="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p>
              <a:pPr eaLnBrk="0" hangingPunct="0">
                <a:buNone/>
              </a:pPr>
              <a:r>
                <a:rPr lang="en-US" sz="1400" dirty="0">
                  <a:solidFill>
                    <a:srgbClr val="002060"/>
                  </a:solidFill>
                  <a:ea typeface="ヒラギノ角ゴ Pro W3" pitchFamily="1" charset="-128"/>
                </a:rPr>
                <a:t>16</a:t>
              </a:r>
            </a:p>
          </p:txBody>
        </p:sp>
        <p:sp>
          <p:nvSpPr>
            <p:cNvPr id="35" name="Rectangle 20"/>
            <p:cNvSpPr>
              <a:spLocks noChangeArrowheads="1"/>
            </p:cNvSpPr>
            <p:nvPr/>
          </p:nvSpPr>
          <p:spPr bwMode="auto">
            <a:xfrm>
              <a:off x="2460" y="1689"/>
              <a:ext cx="244" cy="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p>
              <a:pPr eaLnBrk="0" hangingPunct="0">
                <a:buNone/>
              </a:pPr>
              <a:r>
                <a:rPr lang="en-US" sz="1400" dirty="0">
                  <a:solidFill>
                    <a:srgbClr val="002060"/>
                  </a:solidFill>
                  <a:ea typeface="ヒラギノ角ゴ Pro W3" pitchFamily="1" charset="-128"/>
                </a:rPr>
                <a:t>18</a:t>
              </a:r>
            </a:p>
          </p:txBody>
        </p:sp>
        <p:sp>
          <p:nvSpPr>
            <p:cNvPr id="36" name="Line 21"/>
            <p:cNvSpPr>
              <a:spLocks noChangeShapeType="1"/>
            </p:cNvSpPr>
            <p:nvPr/>
          </p:nvSpPr>
          <p:spPr bwMode="auto">
            <a:xfrm flipV="1">
              <a:off x="2577" y="1854"/>
              <a:ext cx="0" cy="78"/>
            </a:xfrm>
            <a:prstGeom prst="line">
              <a:avLst/>
            </a:prstGeom>
            <a:noFill/>
            <a:ln w="1270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7" name="Line 22"/>
            <p:cNvSpPr>
              <a:spLocks noChangeShapeType="1"/>
            </p:cNvSpPr>
            <p:nvPr/>
          </p:nvSpPr>
          <p:spPr bwMode="auto">
            <a:xfrm flipH="1">
              <a:off x="3196" y="1195"/>
              <a:ext cx="583" cy="74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8" name="Line 23"/>
            <p:cNvSpPr>
              <a:spLocks noChangeShapeType="1"/>
            </p:cNvSpPr>
            <p:nvPr/>
          </p:nvSpPr>
          <p:spPr bwMode="auto">
            <a:xfrm flipV="1">
              <a:off x="4286" y="2960"/>
              <a:ext cx="41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0" name="Text Box 25"/>
            <p:cNvSpPr txBox="1">
              <a:spLocks noChangeArrowheads="1"/>
            </p:cNvSpPr>
            <p:nvPr/>
          </p:nvSpPr>
          <p:spPr bwMode="auto">
            <a:xfrm>
              <a:off x="2229" y="1391"/>
              <a:ext cx="1089" cy="330"/>
            </a:xfrm>
            <a:prstGeom prst="rect">
              <a:avLst/>
            </a:prstGeom>
            <a:ln/>
            <a:extLst/>
          </p:spPr>
          <p:style>
            <a:lnRef idx="0">
              <a:schemeClr val="accent5"/>
            </a:lnRef>
            <a:fillRef idx="3">
              <a:schemeClr val="accent5"/>
            </a:fillRef>
            <a:effectRef idx="3">
              <a:schemeClr val="accent5"/>
            </a:effectRef>
            <a:fontRef idx="minor">
              <a:schemeClr val="lt1"/>
            </a:fontRef>
          </p:style>
          <p:txBody>
            <a:bodyPr wrap="square">
              <a:spAutoFit/>
            </a:bodyPr>
            <a:lstStyle/>
            <a:p>
              <a:pPr eaLnBrk="0" hangingPunct="0"/>
              <a:r>
                <a:rPr lang="fr-CH" sz="1400" dirty="0">
                  <a:solidFill>
                    <a:srgbClr val="002060"/>
                  </a:solidFill>
                  <a:ea typeface="ヒラギノ角ゴ Pro W3" pitchFamily="1" charset="-128"/>
                  <a:hlinkClick r:id="rId3"/>
                </a:rPr>
                <a:t>Publication</a:t>
              </a:r>
              <a:r>
                <a:rPr lang="fr-CH" sz="1400" dirty="0">
                  <a:solidFill>
                    <a:srgbClr val="002060"/>
                  </a:solidFill>
                  <a:ea typeface="ヒラギノ角ゴ Pro W3" pitchFamily="1" charset="-128"/>
                </a:rPr>
                <a:t> </a:t>
              </a:r>
              <a:r>
                <a:rPr lang="fr-CH" sz="1400" dirty="0">
                  <a:solidFill>
                    <a:srgbClr val="002060"/>
                  </a:solidFill>
                  <a:ea typeface="ヒラギノ角ゴ Pro W3" pitchFamily="1" charset="-128"/>
                  <a:hlinkClick r:id="rId3"/>
                </a:rPr>
                <a:t>internationale</a:t>
              </a:r>
              <a:endParaRPr lang="fr-CH" sz="1400" dirty="0">
                <a:solidFill>
                  <a:srgbClr val="002060"/>
                </a:solidFill>
                <a:ea typeface="ヒラギノ角ゴ Pro W3" pitchFamily="1" charset="-128"/>
              </a:endParaRPr>
            </a:p>
          </p:txBody>
        </p:sp>
        <p:sp>
          <p:nvSpPr>
            <p:cNvPr id="41" name="Line 26"/>
            <p:cNvSpPr>
              <a:spLocks noChangeShapeType="1"/>
            </p:cNvSpPr>
            <p:nvPr/>
          </p:nvSpPr>
          <p:spPr bwMode="auto">
            <a:xfrm flipV="1">
              <a:off x="296" y="1854"/>
              <a:ext cx="0" cy="85"/>
            </a:xfrm>
            <a:prstGeom prst="line">
              <a:avLst/>
            </a:prstGeom>
            <a:noFill/>
            <a:ln w="1270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2" name="Line 27"/>
            <p:cNvSpPr>
              <a:spLocks noChangeShapeType="1"/>
            </p:cNvSpPr>
            <p:nvPr/>
          </p:nvSpPr>
          <p:spPr bwMode="auto">
            <a:xfrm flipV="1">
              <a:off x="2111" y="1854"/>
              <a:ext cx="0" cy="85"/>
            </a:xfrm>
            <a:prstGeom prst="line">
              <a:avLst/>
            </a:prstGeom>
            <a:noFill/>
            <a:ln w="1270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nvGrpSpPr>
            <p:cNvPr id="43" name="Group 28"/>
            <p:cNvGrpSpPr>
              <a:grpSpLocks/>
            </p:cNvGrpSpPr>
            <p:nvPr/>
          </p:nvGrpSpPr>
          <p:grpSpPr bwMode="auto">
            <a:xfrm>
              <a:off x="4644" y="823"/>
              <a:ext cx="380" cy="727"/>
              <a:chOff x="4047" y="342"/>
              <a:chExt cx="651" cy="1134"/>
            </a:xfrm>
          </p:grpSpPr>
          <p:sp>
            <p:nvSpPr>
              <p:cNvPr id="71" name="Line 29"/>
              <p:cNvSpPr>
                <a:spLocks noChangeShapeType="1"/>
              </p:cNvSpPr>
              <p:nvPr/>
            </p:nvSpPr>
            <p:spPr bwMode="auto">
              <a:xfrm rot="18900000">
                <a:off x="4047" y="705"/>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72" name="Line 30"/>
              <p:cNvSpPr>
                <a:spLocks noChangeShapeType="1"/>
              </p:cNvSpPr>
              <p:nvPr/>
            </p:nvSpPr>
            <p:spPr bwMode="auto">
              <a:xfrm rot="900000">
                <a:off x="4122" y="984"/>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73" name="Line 31"/>
              <p:cNvSpPr>
                <a:spLocks noChangeShapeType="1"/>
              </p:cNvSpPr>
              <p:nvPr/>
            </p:nvSpPr>
            <p:spPr bwMode="auto">
              <a:xfrm rot="2700000">
                <a:off x="4047" y="1113"/>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74" name="Line 32"/>
              <p:cNvSpPr>
                <a:spLocks noChangeShapeType="1"/>
              </p:cNvSpPr>
              <p:nvPr/>
            </p:nvSpPr>
            <p:spPr bwMode="auto">
              <a:xfrm rot="4500000">
                <a:off x="3918" y="1188"/>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75" name="Line 33"/>
              <p:cNvSpPr>
                <a:spLocks noChangeShapeType="1"/>
              </p:cNvSpPr>
              <p:nvPr/>
            </p:nvSpPr>
            <p:spPr bwMode="auto">
              <a:xfrm rot="20700000">
                <a:off x="4122" y="834"/>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76" name="Line 34"/>
              <p:cNvSpPr>
                <a:spLocks noChangeShapeType="1"/>
              </p:cNvSpPr>
              <p:nvPr/>
            </p:nvSpPr>
            <p:spPr bwMode="auto">
              <a:xfrm rot="17100000">
                <a:off x="3919" y="629"/>
                <a:ext cx="576" cy="1"/>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grpSp>
          <p:nvGrpSpPr>
            <p:cNvPr id="44" name="Group 35"/>
            <p:cNvGrpSpPr>
              <a:grpSpLocks/>
            </p:cNvGrpSpPr>
            <p:nvPr/>
          </p:nvGrpSpPr>
          <p:grpSpPr bwMode="auto">
            <a:xfrm>
              <a:off x="4640" y="2603"/>
              <a:ext cx="421" cy="728"/>
              <a:chOff x="4047" y="342"/>
              <a:chExt cx="651" cy="1134"/>
            </a:xfrm>
          </p:grpSpPr>
          <p:sp>
            <p:nvSpPr>
              <p:cNvPr id="65" name="Line 36"/>
              <p:cNvSpPr>
                <a:spLocks noChangeShapeType="1"/>
              </p:cNvSpPr>
              <p:nvPr/>
            </p:nvSpPr>
            <p:spPr bwMode="auto">
              <a:xfrm rot="18900000">
                <a:off x="4047" y="705"/>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66" name="Line 37"/>
              <p:cNvSpPr>
                <a:spLocks noChangeShapeType="1"/>
              </p:cNvSpPr>
              <p:nvPr/>
            </p:nvSpPr>
            <p:spPr bwMode="auto">
              <a:xfrm rot="900000">
                <a:off x="4122" y="984"/>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67" name="Line 38"/>
              <p:cNvSpPr>
                <a:spLocks noChangeShapeType="1"/>
              </p:cNvSpPr>
              <p:nvPr/>
            </p:nvSpPr>
            <p:spPr bwMode="auto">
              <a:xfrm rot="2700000">
                <a:off x="4047" y="1113"/>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68" name="Line 39"/>
              <p:cNvSpPr>
                <a:spLocks noChangeShapeType="1"/>
              </p:cNvSpPr>
              <p:nvPr/>
            </p:nvSpPr>
            <p:spPr bwMode="auto">
              <a:xfrm rot="4500000">
                <a:off x="3918" y="1188"/>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69" name="Line 40"/>
              <p:cNvSpPr>
                <a:spLocks noChangeShapeType="1"/>
              </p:cNvSpPr>
              <p:nvPr/>
            </p:nvSpPr>
            <p:spPr bwMode="auto">
              <a:xfrm rot="20700000">
                <a:off x="4122" y="834"/>
                <a:ext cx="576" cy="0"/>
              </a:xfrm>
              <a:prstGeom prst="line">
                <a:avLst/>
              </a:prstGeom>
              <a:noFill/>
              <a:ln w="12700">
                <a:solidFill>
                  <a:srgbClr val="00206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70" name="Line 41"/>
              <p:cNvSpPr>
                <a:spLocks noChangeShapeType="1"/>
              </p:cNvSpPr>
              <p:nvPr/>
            </p:nvSpPr>
            <p:spPr bwMode="auto">
              <a:xfrm rot="17100000">
                <a:off x="3919" y="629"/>
                <a:ext cx="576" cy="1"/>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sp>
          <p:nvSpPr>
            <p:cNvPr id="45" name="Freeform 42"/>
            <p:cNvSpPr>
              <a:spLocks/>
            </p:cNvSpPr>
            <p:nvPr/>
          </p:nvSpPr>
          <p:spPr bwMode="auto">
            <a:xfrm>
              <a:off x="2933" y="2586"/>
              <a:ext cx="1705" cy="1030"/>
            </a:xfrm>
            <a:custGeom>
              <a:avLst/>
              <a:gdLst>
                <a:gd name="T0" fmla="*/ 0 w 1920"/>
                <a:gd name="T1" fmla="*/ 0 h 1104"/>
                <a:gd name="T2" fmla="*/ 720 w 1920"/>
                <a:gd name="T3" fmla="*/ 1104 h 1104"/>
                <a:gd name="T4" fmla="*/ 1920 w 1920"/>
                <a:gd name="T5" fmla="*/ 1104 h 1104"/>
              </a:gdLst>
              <a:ahLst/>
              <a:cxnLst>
                <a:cxn ang="0">
                  <a:pos x="T0" y="T1"/>
                </a:cxn>
                <a:cxn ang="0">
                  <a:pos x="T2" y="T3"/>
                </a:cxn>
                <a:cxn ang="0">
                  <a:pos x="T4" y="T5"/>
                </a:cxn>
              </a:cxnLst>
              <a:rect l="0" t="0" r="r" b="b"/>
              <a:pathLst>
                <a:path w="1920" h="1104">
                  <a:moveTo>
                    <a:pt x="0" y="0"/>
                  </a:moveTo>
                  <a:lnTo>
                    <a:pt x="720" y="1104"/>
                  </a:lnTo>
                  <a:lnTo>
                    <a:pt x="1920" y="1104"/>
                  </a:lnTo>
                </a:path>
              </a:pathLst>
            </a:custGeom>
            <a:noFill/>
            <a:ln w="508000">
              <a:solidFill>
                <a:srgbClr val="B2B2B2"/>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6" name="Line 43"/>
            <p:cNvSpPr>
              <a:spLocks noChangeShapeType="1"/>
            </p:cNvSpPr>
            <p:nvPr/>
          </p:nvSpPr>
          <p:spPr bwMode="auto">
            <a:xfrm>
              <a:off x="3771" y="1193"/>
              <a:ext cx="914" cy="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8" name="Rectangle 45"/>
            <p:cNvSpPr>
              <a:spLocks noChangeArrowheads="1"/>
            </p:cNvSpPr>
            <p:nvPr/>
          </p:nvSpPr>
          <p:spPr bwMode="auto">
            <a:xfrm>
              <a:off x="3543" y="1066"/>
              <a:ext cx="244" cy="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p>
              <a:pPr eaLnBrk="0" hangingPunct="0">
                <a:buNone/>
              </a:pPr>
              <a:r>
                <a:rPr lang="en-US" sz="1400" dirty="0">
                  <a:solidFill>
                    <a:srgbClr val="002060"/>
                  </a:solidFill>
                  <a:ea typeface="ヒラギノ角ゴ Pro W3" pitchFamily="1" charset="-128"/>
                </a:rPr>
                <a:t>20</a:t>
              </a:r>
            </a:p>
          </p:txBody>
        </p:sp>
        <p:grpSp>
          <p:nvGrpSpPr>
            <p:cNvPr id="49" name="Group 46"/>
            <p:cNvGrpSpPr>
              <a:grpSpLocks/>
            </p:cNvGrpSpPr>
            <p:nvPr/>
          </p:nvGrpSpPr>
          <p:grpSpPr bwMode="auto">
            <a:xfrm>
              <a:off x="3716" y="832"/>
              <a:ext cx="421" cy="728"/>
              <a:chOff x="4047" y="342"/>
              <a:chExt cx="651" cy="1134"/>
            </a:xfrm>
          </p:grpSpPr>
          <p:sp>
            <p:nvSpPr>
              <p:cNvPr id="59" name="Line 47"/>
              <p:cNvSpPr>
                <a:spLocks noChangeShapeType="1"/>
              </p:cNvSpPr>
              <p:nvPr/>
            </p:nvSpPr>
            <p:spPr bwMode="auto">
              <a:xfrm rot="18900000">
                <a:off x="4047" y="705"/>
                <a:ext cx="576" cy="0"/>
              </a:xfrm>
              <a:prstGeom prst="line">
                <a:avLst/>
              </a:prstGeom>
              <a:noFill/>
              <a:ln w="1270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60" name="Line 48"/>
              <p:cNvSpPr>
                <a:spLocks noChangeShapeType="1"/>
              </p:cNvSpPr>
              <p:nvPr/>
            </p:nvSpPr>
            <p:spPr bwMode="auto">
              <a:xfrm rot="900000">
                <a:off x="4122" y="984"/>
                <a:ext cx="576" cy="0"/>
              </a:xfrm>
              <a:prstGeom prst="line">
                <a:avLst/>
              </a:prstGeom>
              <a:noFill/>
              <a:ln w="1270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61" name="Line 49"/>
              <p:cNvSpPr>
                <a:spLocks noChangeShapeType="1"/>
              </p:cNvSpPr>
              <p:nvPr/>
            </p:nvSpPr>
            <p:spPr bwMode="auto">
              <a:xfrm rot="2700000">
                <a:off x="4047" y="1113"/>
                <a:ext cx="576" cy="0"/>
              </a:xfrm>
              <a:prstGeom prst="line">
                <a:avLst/>
              </a:prstGeom>
              <a:noFill/>
              <a:ln w="1270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62" name="Line 50"/>
              <p:cNvSpPr>
                <a:spLocks noChangeShapeType="1"/>
              </p:cNvSpPr>
              <p:nvPr/>
            </p:nvSpPr>
            <p:spPr bwMode="auto">
              <a:xfrm rot="4500000">
                <a:off x="3918" y="1188"/>
                <a:ext cx="576" cy="0"/>
              </a:xfrm>
              <a:prstGeom prst="line">
                <a:avLst/>
              </a:prstGeom>
              <a:noFill/>
              <a:ln w="1270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63" name="Line 51"/>
              <p:cNvSpPr>
                <a:spLocks noChangeShapeType="1"/>
              </p:cNvSpPr>
              <p:nvPr/>
            </p:nvSpPr>
            <p:spPr bwMode="auto">
              <a:xfrm rot="20700000">
                <a:off x="4122" y="834"/>
                <a:ext cx="576" cy="0"/>
              </a:xfrm>
              <a:prstGeom prst="line">
                <a:avLst/>
              </a:prstGeom>
              <a:noFill/>
              <a:ln w="1270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64" name="Line 52"/>
              <p:cNvSpPr>
                <a:spLocks noChangeShapeType="1"/>
              </p:cNvSpPr>
              <p:nvPr/>
            </p:nvSpPr>
            <p:spPr bwMode="auto">
              <a:xfrm rot="17100000">
                <a:off x="3919" y="629"/>
                <a:ext cx="576" cy="1"/>
              </a:xfrm>
              <a:prstGeom prst="line">
                <a:avLst/>
              </a:prstGeom>
              <a:noFill/>
              <a:ln w="1270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sp>
          <p:nvSpPr>
            <p:cNvPr id="50" name="Rectangle 53"/>
            <p:cNvSpPr>
              <a:spLocks noChangeArrowheads="1"/>
            </p:cNvSpPr>
            <p:nvPr/>
          </p:nvSpPr>
          <p:spPr bwMode="auto">
            <a:xfrm>
              <a:off x="5039" y="2719"/>
              <a:ext cx="620" cy="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p>
              <a:pPr eaLnBrk="0" hangingPunct="0"/>
              <a:r>
                <a:rPr lang="en-US" sz="1400" dirty="0">
                  <a:solidFill>
                    <a:srgbClr val="002060"/>
                  </a:solidFill>
                  <a:ea typeface="ヒラギノ角ゴ Pro W3" pitchFamily="1" charset="-128"/>
                </a:rPr>
                <a:t>Ouverture</a:t>
              </a:r>
            </a:p>
            <a:p>
              <a:pPr eaLnBrk="0" hangingPunct="0"/>
              <a:r>
                <a:rPr lang="en-US" sz="1400" dirty="0">
                  <a:solidFill>
                    <a:srgbClr val="002060"/>
                  </a:solidFill>
                  <a:ea typeface="ヒラギノ角ゴ Pro W3" pitchFamily="1" charset="-128"/>
                </a:rPr>
                <a:t>phase</a:t>
              </a:r>
            </a:p>
            <a:p>
              <a:pPr eaLnBrk="0" hangingPunct="0"/>
              <a:r>
                <a:rPr lang="en-US" sz="1400" dirty="0">
                  <a:solidFill>
                    <a:srgbClr val="002060"/>
                  </a:solidFill>
                  <a:ea typeface="ヒラギノ角ゴ Pro W3" pitchFamily="1" charset="-128"/>
                </a:rPr>
                <a:t>nationale</a:t>
              </a:r>
            </a:p>
          </p:txBody>
        </p:sp>
        <p:sp>
          <p:nvSpPr>
            <p:cNvPr id="53" name="Text Box 56"/>
            <p:cNvSpPr txBox="1">
              <a:spLocks noChangeArrowheads="1"/>
            </p:cNvSpPr>
            <p:nvPr/>
          </p:nvSpPr>
          <p:spPr bwMode="auto">
            <a:xfrm>
              <a:off x="3550" y="3506"/>
              <a:ext cx="1067"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buNone/>
              </a:pPr>
              <a:r>
                <a:rPr lang="fr-CH" sz="1400" b="1" dirty="0">
                  <a:solidFill>
                    <a:srgbClr val="002060"/>
                  </a:solidFill>
                  <a:ea typeface="ヒラギノ角ゴ Pro W3" pitchFamily="1" charset="-128"/>
                </a:rPr>
                <a:t>Chapitre II</a:t>
              </a:r>
            </a:p>
          </p:txBody>
        </p:sp>
      </p:grpSp>
      <p:sp>
        <p:nvSpPr>
          <p:cNvPr id="79" name="Text Box 34"/>
          <p:cNvSpPr txBox="1">
            <a:spLocks noChangeArrowheads="1"/>
          </p:cNvSpPr>
          <p:nvPr/>
        </p:nvSpPr>
        <p:spPr bwMode="auto">
          <a:xfrm>
            <a:off x="1559496" y="1052737"/>
            <a:ext cx="172819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Blip>
                <a:blip r:embed="rId4"/>
              </a:buBlip>
              <a:defRPr sz="2400">
                <a:solidFill>
                  <a:schemeClr val="tx1"/>
                </a:solidFill>
                <a:latin typeface="Arial" pitchFamily="34" charset="0"/>
                <a:cs typeface="Arial" pitchFamily="34" charset="0"/>
              </a:defRPr>
            </a:lvl1pPr>
            <a:lvl2pPr marL="742950" indent="-285750" eaLnBrk="0" hangingPunct="0">
              <a:spcBef>
                <a:spcPct val="20000"/>
              </a:spcBef>
              <a:buBlip>
                <a:blip r:embed="rId5"/>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6"/>
              </a:buBlip>
              <a:defRPr sz="2400">
                <a:solidFill>
                  <a:schemeClr val="tx1"/>
                </a:solidFill>
                <a:latin typeface="Arial" pitchFamily="34" charset="0"/>
                <a:cs typeface="Arial" pitchFamily="34" charset="0"/>
              </a:defRPr>
            </a:lvl3pPr>
            <a:lvl4pPr marL="1600200" indent="-228600" eaLnBrk="0" hangingPunct="0">
              <a:spcBef>
                <a:spcPct val="20000"/>
              </a:spcBef>
              <a:buBlip>
                <a:blip r:embed="rId7"/>
              </a:buBlip>
              <a:defRPr sz="2400">
                <a:solidFill>
                  <a:schemeClr val="tx1"/>
                </a:solidFill>
                <a:latin typeface="Arial" pitchFamily="34" charset="0"/>
                <a:cs typeface="Arial" pitchFamily="34" charset="0"/>
              </a:defRPr>
            </a:lvl4pPr>
            <a:lvl5pPr marL="2057400" indent="-228600" eaLnBrk="0" hangingPunct="0">
              <a:spcBef>
                <a:spcPct val="20000"/>
              </a:spcBef>
              <a:buBlip>
                <a:blip r:embed="rId4"/>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9pPr>
          </a:lstStyle>
          <a:p>
            <a:pPr algn="ctr">
              <a:spcBef>
                <a:spcPct val="50000"/>
              </a:spcBef>
              <a:buFontTx/>
              <a:buNone/>
            </a:pPr>
            <a:r>
              <a:rPr lang="fr-CH" altLang="en-US" sz="1200" dirty="0">
                <a:solidFill>
                  <a:srgbClr val="0070C0"/>
                </a:solidFill>
                <a:ea typeface="ヒラギノ角ゴ Pro W3"/>
                <a:cs typeface="ヒラギノ角ゴ Pro W3"/>
              </a:rPr>
              <a:t>Dépôt d’une demande nationale (régionale) dans le pays/zone de résidence/nationalité du déposant</a:t>
            </a:r>
          </a:p>
        </p:txBody>
      </p:sp>
      <p:sp>
        <p:nvSpPr>
          <p:cNvPr id="80" name="Line 35"/>
          <p:cNvSpPr>
            <a:spLocks noChangeShapeType="1"/>
          </p:cNvSpPr>
          <p:nvPr/>
        </p:nvSpPr>
        <p:spPr bwMode="auto">
          <a:xfrm>
            <a:off x="3502124" y="3675112"/>
            <a:ext cx="1588" cy="7620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dirty="0"/>
          </a:p>
        </p:txBody>
      </p:sp>
      <p:sp>
        <p:nvSpPr>
          <p:cNvPr id="81" name="Line 33"/>
          <p:cNvSpPr>
            <a:spLocks noChangeShapeType="1"/>
          </p:cNvSpPr>
          <p:nvPr/>
        </p:nvSpPr>
        <p:spPr bwMode="auto">
          <a:xfrm flipH="1">
            <a:off x="1991544" y="2132708"/>
            <a:ext cx="288032" cy="1068921"/>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dirty="0"/>
          </a:p>
        </p:txBody>
      </p:sp>
      <p:sp>
        <p:nvSpPr>
          <p:cNvPr id="82" name="Text Box 33"/>
          <p:cNvSpPr txBox="1">
            <a:spLocks noChangeArrowheads="1"/>
          </p:cNvSpPr>
          <p:nvPr/>
        </p:nvSpPr>
        <p:spPr bwMode="auto">
          <a:xfrm>
            <a:off x="4199383" y="5005289"/>
            <a:ext cx="142354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Blip>
                <a:blip r:embed="rId4"/>
              </a:buBlip>
              <a:defRPr sz="2400">
                <a:solidFill>
                  <a:schemeClr val="tx1"/>
                </a:solidFill>
                <a:latin typeface="Arial" pitchFamily="34" charset="0"/>
                <a:cs typeface="Arial" pitchFamily="34" charset="0"/>
              </a:defRPr>
            </a:lvl1pPr>
            <a:lvl2pPr marL="742950" indent="-285750" eaLnBrk="0" hangingPunct="0">
              <a:spcBef>
                <a:spcPct val="20000"/>
              </a:spcBef>
              <a:buBlip>
                <a:blip r:embed="rId5"/>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6"/>
              </a:buBlip>
              <a:defRPr sz="2400">
                <a:solidFill>
                  <a:schemeClr val="tx1"/>
                </a:solidFill>
                <a:latin typeface="Arial" pitchFamily="34" charset="0"/>
                <a:cs typeface="Arial" pitchFamily="34" charset="0"/>
              </a:defRPr>
            </a:lvl3pPr>
            <a:lvl4pPr marL="1600200" indent="-228600" eaLnBrk="0" hangingPunct="0">
              <a:spcBef>
                <a:spcPct val="20000"/>
              </a:spcBef>
              <a:buBlip>
                <a:blip r:embed="rId7"/>
              </a:buBlip>
              <a:defRPr sz="2400">
                <a:solidFill>
                  <a:schemeClr val="tx1"/>
                </a:solidFill>
                <a:latin typeface="Arial" pitchFamily="34" charset="0"/>
                <a:cs typeface="Arial" pitchFamily="34" charset="0"/>
              </a:defRPr>
            </a:lvl4pPr>
            <a:lvl5pPr marL="2057400" indent="-228600" eaLnBrk="0" hangingPunct="0">
              <a:spcBef>
                <a:spcPct val="20000"/>
              </a:spcBef>
              <a:buBlip>
                <a:blip r:embed="rId4"/>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9pPr>
          </a:lstStyle>
          <a:p>
            <a:pPr algn="ctr">
              <a:spcBef>
                <a:spcPts val="0"/>
              </a:spcBef>
              <a:buNone/>
            </a:pPr>
            <a:r>
              <a:rPr lang="fr-CH" altLang="en-US" sz="1200" dirty="0">
                <a:solidFill>
                  <a:srgbClr val="0070C0"/>
                </a:solidFill>
                <a:ea typeface="ヒラギノ角ゴ Pro W3"/>
                <a:cs typeface="ヒラギノ角ゴ Pro W3"/>
              </a:rPr>
              <a:t>Rapport sur l’état de la technique (liste de documents) </a:t>
            </a:r>
          </a:p>
          <a:p>
            <a:pPr algn="ctr">
              <a:spcBef>
                <a:spcPts val="0"/>
              </a:spcBef>
              <a:buNone/>
            </a:pPr>
            <a:r>
              <a:rPr lang="fr-CH" altLang="en-US" sz="1200" dirty="0">
                <a:solidFill>
                  <a:srgbClr val="0070C0"/>
                </a:solidFill>
                <a:ea typeface="ヒラギノ角ゴ Pro W3"/>
                <a:cs typeface="ヒラギノ角ゴ Pro W3"/>
              </a:rPr>
              <a:t>+ opinion initiale </a:t>
            </a:r>
          </a:p>
          <a:p>
            <a:pPr algn="ctr">
              <a:spcBef>
                <a:spcPts val="0"/>
              </a:spcBef>
              <a:buNone/>
            </a:pPr>
            <a:r>
              <a:rPr lang="fr-CH" altLang="en-US" sz="1200" dirty="0">
                <a:solidFill>
                  <a:srgbClr val="0070C0"/>
                </a:solidFill>
                <a:ea typeface="ヒラギノ角ゴ Pro W3"/>
                <a:cs typeface="ヒラギノ角ゴ Pro W3"/>
              </a:rPr>
              <a:t>sur la brevetabilité</a:t>
            </a:r>
          </a:p>
        </p:txBody>
      </p:sp>
      <p:sp>
        <p:nvSpPr>
          <p:cNvPr id="83" name="Line 35"/>
          <p:cNvSpPr>
            <a:spLocks noChangeShapeType="1"/>
          </p:cNvSpPr>
          <p:nvPr/>
        </p:nvSpPr>
        <p:spPr bwMode="auto">
          <a:xfrm>
            <a:off x="4870450" y="4284563"/>
            <a:ext cx="1588" cy="7620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dirty="0"/>
          </a:p>
        </p:txBody>
      </p:sp>
      <p:sp>
        <p:nvSpPr>
          <p:cNvPr id="84" name="Text Box 33"/>
          <p:cNvSpPr txBox="1">
            <a:spLocks noChangeArrowheads="1"/>
          </p:cNvSpPr>
          <p:nvPr/>
        </p:nvSpPr>
        <p:spPr bwMode="auto">
          <a:xfrm>
            <a:off x="5177408" y="1268761"/>
            <a:ext cx="1828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4"/>
              </a:buBlip>
              <a:defRPr sz="2400">
                <a:solidFill>
                  <a:schemeClr val="tx1"/>
                </a:solidFill>
                <a:latin typeface="Arial" pitchFamily="34" charset="0"/>
                <a:cs typeface="Arial" pitchFamily="34" charset="0"/>
              </a:defRPr>
            </a:lvl1pPr>
            <a:lvl2pPr marL="742950" indent="-285750" eaLnBrk="0" hangingPunct="0">
              <a:spcBef>
                <a:spcPct val="20000"/>
              </a:spcBef>
              <a:buBlip>
                <a:blip r:embed="rId5"/>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6"/>
              </a:buBlip>
              <a:defRPr sz="2400">
                <a:solidFill>
                  <a:schemeClr val="tx1"/>
                </a:solidFill>
                <a:latin typeface="Arial" pitchFamily="34" charset="0"/>
                <a:cs typeface="Arial" pitchFamily="34" charset="0"/>
              </a:defRPr>
            </a:lvl3pPr>
            <a:lvl4pPr marL="1600200" indent="-228600" eaLnBrk="0" hangingPunct="0">
              <a:spcBef>
                <a:spcPct val="20000"/>
              </a:spcBef>
              <a:buBlip>
                <a:blip r:embed="rId7"/>
              </a:buBlip>
              <a:defRPr sz="2400">
                <a:solidFill>
                  <a:schemeClr val="tx1"/>
                </a:solidFill>
                <a:latin typeface="Arial" pitchFamily="34" charset="0"/>
                <a:cs typeface="Arial" pitchFamily="34" charset="0"/>
              </a:defRPr>
            </a:lvl4pPr>
            <a:lvl5pPr marL="2057400" indent="-228600" eaLnBrk="0" hangingPunct="0">
              <a:spcBef>
                <a:spcPct val="20000"/>
              </a:spcBef>
              <a:buBlip>
                <a:blip r:embed="rId4"/>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9pPr>
          </a:lstStyle>
          <a:p>
            <a:pPr algn="ctr">
              <a:spcBef>
                <a:spcPct val="50000"/>
              </a:spcBef>
              <a:buFontTx/>
              <a:buNone/>
            </a:pPr>
            <a:r>
              <a:rPr lang="fr-CH" altLang="en-US" sz="1200" b="1" dirty="0">
                <a:solidFill>
                  <a:srgbClr val="0070C0"/>
                </a:solidFill>
                <a:ea typeface="ヒラギノ角ゴ Pro W3"/>
                <a:cs typeface="ヒラギノ角ゴ Pro W3"/>
              </a:rPr>
              <a:t>Divulgation mondiale </a:t>
            </a:r>
            <a:r>
              <a:rPr lang="fr-CH" altLang="en-US" sz="1200" dirty="0">
                <a:solidFill>
                  <a:srgbClr val="0070C0"/>
                </a:solidFill>
                <a:ea typeface="ヒラギノ角ゴ Pro W3"/>
                <a:cs typeface="ヒラギノ角ゴ Pro W3"/>
              </a:rPr>
              <a:t>du contenu de la demande PCT de manière standardisée</a:t>
            </a:r>
          </a:p>
        </p:txBody>
      </p:sp>
      <p:sp>
        <p:nvSpPr>
          <p:cNvPr id="85" name="Line 34"/>
          <p:cNvSpPr>
            <a:spLocks noChangeShapeType="1"/>
          </p:cNvSpPr>
          <p:nvPr/>
        </p:nvSpPr>
        <p:spPr bwMode="auto">
          <a:xfrm flipH="1">
            <a:off x="6031420" y="3212977"/>
            <a:ext cx="447256" cy="303055"/>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dirty="0"/>
          </a:p>
        </p:txBody>
      </p:sp>
      <p:sp>
        <p:nvSpPr>
          <p:cNvPr id="86" name="Text Box 33"/>
          <p:cNvSpPr txBox="1">
            <a:spLocks noChangeArrowheads="1"/>
          </p:cNvSpPr>
          <p:nvPr/>
        </p:nvSpPr>
        <p:spPr bwMode="auto">
          <a:xfrm>
            <a:off x="6177880" y="6167264"/>
            <a:ext cx="270894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Blip>
                <a:blip r:embed="rId4"/>
              </a:buBlip>
              <a:defRPr sz="2400">
                <a:solidFill>
                  <a:schemeClr val="tx1"/>
                </a:solidFill>
                <a:latin typeface="Arial" pitchFamily="34" charset="0"/>
                <a:cs typeface="Arial" pitchFamily="34" charset="0"/>
              </a:defRPr>
            </a:lvl1pPr>
            <a:lvl2pPr marL="742950" indent="-285750" eaLnBrk="0" hangingPunct="0">
              <a:spcBef>
                <a:spcPct val="20000"/>
              </a:spcBef>
              <a:buBlip>
                <a:blip r:embed="rId5"/>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6"/>
              </a:buBlip>
              <a:defRPr sz="2400">
                <a:solidFill>
                  <a:schemeClr val="tx1"/>
                </a:solidFill>
                <a:latin typeface="Arial" pitchFamily="34" charset="0"/>
                <a:cs typeface="Arial" pitchFamily="34" charset="0"/>
              </a:defRPr>
            </a:lvl3pPr>
            <a:lvl4pPr marL="1600200" indent="-228600" eaLnBrk="0" hangingPunct="0">
              <a:spcBef>
                <a:spcPct val="20000"/>
              </a:spcBef>
              <a:buBlip>
                <a:blip r:embed="rId7"/>
              </a:buBlip>
              <a:defRPr sz="2400">
                <a:solidFill>
                  <a:schemeClr val="tx1"/>
                </a:solidFill>
                <a:latin typeface="Arial" pitchFamily="34" charset="0"/>
                <a:cs typeface="Arial" pitchFamily="34" charset="0"/>
              </a:defRPr>
            </a:lvl4pPr>
            <a:lvl5pPr marL="2057400" indent="-228600" eaLnBrk="0" hangingPunct="0">
              <a:spcBef>
                <a:spcPct val="20000"/>
              </a:spcBef>
              <a:buBlip>
                <a:blip r:embed="rId4"/>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9pPr>
          </a:lstStyle>
          <a:p>
            <a:pPr algn="ctr">
              <a:spcBef>
                <a:spcPct val="50000"/>
              </a:spcBef>
              <a:buFontTx/>
              <a:buNone/>
            </a:pPr>
            <a:r>
              <a:rPr lang="fr-CH" altLang="en-US" sz="1200" dirty="0">
                <a:solidFill>
                  <a:srgbClr val="0070C0"/>
                </a:solidFill>
                <a:ea typeface="ヒラギノ角ゴ Pro W3"/>
                <a:cs typeface="ヒラギノ角ゴ Pro W3"/>
              </a:rPr>
              <a:t>Commander une </a:t>
            </a:r>
            <a:r>
              <a:rPr lang="fr-CH" altLang="en-US" sz="1200" b="1" dirty="0">
                <a:solidFill>
                  <a:srgbClr val="0070C0"/>
                </a:solidFill>
                <a:ea typeface="ヒラギノ角ゴ Pro W3"/>
                <a:cs typeface="ヒラギノ角ゴ Pro W3"/>
              </a:rPr>
              <a:t>2</a:t>
            </a:r>
            <a:r>
              <a:rPr lang="fr-CH" altLang="en-US" sz="1200" b="1" baseline="30000" dirty="0">
                <a:solidFill>
                  <a:srgbClr val="0070C0"/>
                </a:solidFill>
                <a:ea typeface="ヒラギノ角ゴ Pro W3"/>
                <a:cs typeface="ヒラギノ角ゴ Pro W3"/>
              </a:rPr>
              <a:t>ème</a:t>
            </a:r>
            <a:r>
              <a:rPr lang="fr-CH" altLang="en-US" sz="1200" b="1" dirty="0">
                <a:solidFill>
                  <a:srgbClr val="0070C0"/>
                </a:solidFill>
                <a:ea typeface="ヒラギノ角ゴ Pro W3"/>
                <a:cs typeface="ヒラギノ角ゴ Pro W3"/>
              </a:rPr>
              <a:t> analyse de la brevetabilité</a:t>
            </a:r>
            <a:r>
              <a:rPr lang="fr-CH" altLang="en-US" sz="1200" dirty="0">
                <a:solidFill>
                  <a:srgbClr val="0070C0"/>
                </a:solidFill>
                <a:ea typeface="ヒラギノ角ゴ Pro W3"/>
                <a:cs typeface="ヒラギノ角ゴ Pro W3"/>
              </a:rPr>
              <a:t> sur la base de la </a:t>
            </a:r>
            <a:r>
              <a:rPr lang="fr-CH" altLang="en-US" sz="1200" b="1" dirty="0">
                <a:solidFill>
                  <a:srgbClr val="0070C0"/>
                </a:solidFill>
                <a:ea typeface="ヒラギノ角ゴ Pro W3"/>
                <a:cs typeface="ヒラギノ角ゴ Pro W3"/>
              </a:rPr>
              <a:t>demande internationale modifiée</a:t>
            </a:r>
          </a:p>
        </p:txBody>
      </p:sp>
      <p:sp>
        <p:nvSpPr>
          <p:cNvPr id="87" name="Line 35"/>
          <p:cNvSpPr>
            <a:spLocks noChangeShapeType="1"/>
          </p:cNvSpPr>
          <p:nvPr/>
        </p:nvSpPr>
        <p:spPr bwMode="auto">
          <a:xfrm>
            <a:off x="6456041" y="3212977"/>
            <a:ext cx="703585" cy="3024337"/>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dirty="0"/>
          </a:p>
        </p:txBody>
      </p:sp>
      <p:sp>
        <p:nvSpPr>
          <p:cNvPr id="88" name="Text Box 33"/>
          <p:cNvSpPr txBox="1">
            <a:spLocks noChangeArrowheads="1"/>
          </p:cNvSpPr>
          <p:nvPr/>
        </p:nvSpPr>
        <p:spPr bwMode="auto">
          <a:xfrm>
            <a:off x="8886824" y="2814762"/>
            <a:ext cx="167367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Blip>
                <a:blip r:embed="rId4"/>
              </a:buBlip>
              <a:defRPr sz="2400">
                <a:solidFill>
                  <a:schemeClr val="tx1"/>
                </a:solidFill>
                <a:latin typeface="Arial" pitchFamily="34" charset="0"/>
                <a:cs typeface="Arial" pitchFamily="34" charset="0"/>
              </a:defRPr>
            </a:lvl1pPr>
            <a:lvl2pPr marL="742950" indent="-285750" eaLnBrk="0" hangingPunct="0">
              <a:spcBef>
                <a:spcPct val="20000"/>
              </a:spcBef>
              <a:buBlip>
                <a:blip r:embed="rId5"/>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6"/>
              </a:buBlip>
              <a:defRPr sz="2400">
                <a:solidFill>
                  <a:schemeClr val="tx1"/>
                </a:solidFill>
                <a:latin typeface="Arial" pitchFamily="34" charset="0"/>
                <a:cs typeface="Arial" pitchFamily="34" charset="0"/>
              </a:defRPr>
            </a:lvl3pPr>
            <a:lvl4pPr marL="1600200" indent="-228600" eaLnBrk="0" hangingPunct="0">
              <a:spcBef>
                <a:spcPct val="20000"/>
              </a:spcBef>
              <a:buBlip>
                <a:blip r:embed="rId7"/>
              </a:buBlip>
              <a:defRPr sz="2400">
                <a:solidFill>
                  <a:schemeClr val="tx1"/>
                </a:solidFill>
                <a:latin typeface="Arial" pitchFamily="34" charset="0"/>
                <a:cs typeface="Arial" pitchFamily="34" charset="0"/>
              </a:defRPr>
            </a:lvl4pPr>
            <a:lvl5pPr marL="2057400" indent="-228600" eaLnBrk="0" hangingPunct="0">
              <a:spcBef>
                <a:spcPct val="20000"/>
              </a:spcBef>
              <a:buBlip>
                <a:blip r:embed="rId4"/>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9pPr>
          </a:lstStyle>
          <a:p>
            <a:pPr algn="ctr">
              <a:spcBef>
                <a:spcPct val="50000"/>
              </a:spcBef>
              <a:buFontTx/>
              <a:buNone/>
            </a:pPr>
            <a:r>
              <a:rPr lang="fr-CH" altLang="en-US" sz="1200" dirty="0">
                <a:solidFill>
                  <a:srgbClr val="0070C0"/>
                </a:solidFill>
                <a:ea typeface="ヒラギノ角ゴ Pro W3"/>
                <a:cs typeface="ヒラギノ角ゴ Pro W3"/>
              </a:rPr>
              <a:t>Confirmation de l’intention et actions dans les États où la protection est recherchée</a:t>
            </a:r>
          </a:p>
        </p:txBody>
      </p:sp>
      <p:sp>
        <p:nvSpPr>
          <p:cNvPr id="89" name="Line 34"/>
          <p:cNvSpPr>
            <a:spLocks noChangeShapeType="1"/>
          </p:cNvSpPr>
          <p:nvPr/>
        </p:nvSpPr>
        <p:spPr bwMode="auto">
          <a:xfrm flipH="1" flipV="1">
            <a:off x="9723660" y="2392263"/>
            <a:ext cx="0" cy="4572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dirty="0"/>
          </a:p>
        </p:txBody>
      </p:sp>
      <p:sp>
        <p:nvSpPr>
          <p:cNvPr id="90" name="Line 34"/>
          <p:cNvSpPr>
            <a:spLocks noChangeShapeType="1"/>
          </p:cNvSpPr>
          <p:nvPr/>
        </p:nvSpPr>
        <p:spPr bwMode="auto">
          <a:xfrm>
            <a:off x="9719938" y="3830424"/>
            <a:ext cx="25256" cy="55595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dirty="0"/>
          </a:p>
        </p:txBody>
      </p:sp>
      <p:sp>
        <p:nvSpPr>
          <p:cNvPr id="92" name="Rectangle 61"/>
          <p:cNvSpPr>
            <a:spLocks noChangeArrowheads="1"/>
          </p:cNvSpPr>
          <p:nvPr/>
        </p:nvSpPr>
        <p:spPr bwMode="auto">
          <a:xfrm>
            <a:off x="6284714" y="2829818"/>
            <a:ext cx="387926" cy="31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p>
            <a:pPr eaLnBrk="0" hangingPunct="0">
              <a:buNone/>
            </a:pPr>
            <a:r>
              <a:rPr lang="en-US" sz="1400" dirty="0">
                <a:solidFill>
                  <a:srgbClr val="002060"/>
                </a:solidFill>
                <a:ea typeface="ヒラギノ角ゴ Pro W3" pitchFamily="1" charset="-128"/>
              </a:rPr>
              <a:t>22</a:t>
            </a:r>
          </a:p>
        </p:txBody>
      </p:sp>
      <p:sp>
        <p:nvSpPr>
          <p:cNvPr id="93" name="Line 59"/>
          <p:cNvSpPr>
            <a:spLocks noChangeShapeType="1"/>
          </p:cNvSpPr>
          <p:nvPr/>
        </p:nvSpPr>
        <p:spPr bwMode="auto">
          <a:xfrm flipV="1">
            <a:off x="6456040" y="3089152"/>
            <a:ext cx="0" cy="123825"/>
          </a:xfrm>
          <a:prstGeom prst="line">
            <a:avLst/>
          </a:prstGeom>
          <a:noFill/>
          <a:ln w="1270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pic>
        <p:nvPicPr>
          <p:cNvPr id="91" name="Picture 90" descr="WIPO/PUB/274/2015">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385132" y="64903"/>
            <a:ext cx="1092535" cy="1584176"/>
          </a:xfrm>
          <a:prstGeom prst="rect">
            <a:avLst/>
          </a:prstGeom>
          <a:noFill/>
          <a:extLst>
            <a:ext uri="{909E8E84-426E-40DD-AFC4-6F175D3DCCD1}">
              <a14:hiddenFill xmlns:a14="http://schemas.microsoft.com/office/drawing/2010/main">
                <a:solidFill>
                  <a:srgbClr val="FFFFFF"/>
                </a:solidFill>
              </a14:hiddenFill>
            </a:ext>
          </a:extLst>
        </p:spPr>
      </p:pic>
      <p:sp>
        <p:nvSpPr>
          <p:cNvPr id="94" name="Rounded Rectangle 93"/>
          <p:cNvSpPr/>
          <p:nvPr/>
        </p:nvSpPr>
        <p:spPr bwMode="auto">
          <a:xfrm>
            <a:off x="2765152" y="3193594"/>
            <a:ext cx="1530648" cy="3511193"/>
          </a:xfrm>
          <a:prstGeom prst="roundRect">
            <a:avLst/>
          </a:prstGeom>
          <a:noFill/>
          <a:ln w="25400" cap="flat" cmpd="sng" algn="ctr">
            <a:solidFill>
              <a:srgbClr val="C0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buChar char="•"/>
              <a:defRPr kern="1200">
                <a:solidFill>
                  <a:schemeClr val="tx1"/>
                </a:solidFill>
                <a:latin typeface="Arial" pitchFamily="34" charset="0"/>
                <a:ea typeface="+mn-ea"/>
                <a:cs typeface="Arial" pitchFamily="34" charset="0"/>
              </a:defRPr>
            </a:lvl1pPr>
            <a:lvl2pPr marL="457200" algn="l" rtl="0" eaLnBrk="0" fontAlgn="base" hangingPunct="0">
              <a:spcBef>
                <a:spcPct val="0"/>
              </a:spcBef>
              <a:spcAft>
                <a:spcPct val="0"/>
              </a:spcAft>
              <a:buChar char="•"/>
              <a:defRPr kern="1200">
                <a:solidFill>
                  <a:schemeClr val="tx1"/>
                </a:solidFill>
                <a:latin typeface="Arial" pitchFamily="34" charset="0"/>
                <a:ea typeface="+mn-ea"/>
                <a:cs typeface="Arial" pitchFamily="34" charset="0"/>
              </a:defRPr>
            </a:lvl2pPr>
            <a:lvl3pPr marL="914400" algn="l" rtl="0" eaLnBrk="0" fontAlgn="base" hangingPunct="0">
              <a:spcBef>
                <a:spcPct val="0"/>
              </a:spcBef>
              <a:spcAft>
                <a:spcPct val="0"/>
              </a:spcAft>
              <a:buChar char="•"/>
              <a:defRPr kern="1200">
                <a:solidFill>
                  <a:schemeClr val="tx1"/>
                </a:solidFill>
                <a:latin typeface="Arial" pitchFamily="34" charset="0"/>
                <a:ea typeface="+mn-ea"/>
                <a:cs typeface="Arial" pitchFamily="34" charset="0"/>
              </a:defRPr>
            </a:lvl3pPr>
            <a:lvl4pPr marL="1371600" algn="l" rtl="0" eaLnBrk="0" fontAlgn="base" hangingPunct="0">
              <a:spcBef>
                <a:spcPct val="0"/>
              </a:spcBef>
              <a:spcAft>
                <a:spcPct val="0"/>
              </a:spcAft>
              <a:buChar char="•"/>
              <a:defRPr kern="1200">
                <a:solidFill>
                  <a:schemeClr val="tx1"/>
                </a:solidFill>
                <a:latin typeface="Arial" pitchFamily="34" charset="0"/>
                <a:ea typeface="+mn-ea"/>
                <a:cs typeface="Arial" pitchFamily="34" charset="0"/>
              </a:defRPr>
            </a:lvl4pPr>
            <a:lvl5pPr marL="1828800" algn="l" rtl="0" eaLnBrk="0" fontAlgn="base" hangingPunct="0">
              <a:spcBef>
                <a:spcPct val="0"/>
              </a:spcBef>
              <a:spcAft>
                <a:spcPct val="0"/>
              </a:spcAft>
              <a:buChar char="•"/>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ctr" eaLnBrk="1" hangingPunct="1">
              <a:buNone/>
            </a:pPr>
            <a:endParaRPr lang="en-US" dirty="0">
              <a:solidFill>
                <a:srgbClr val="FF0000"/>
              </a:solidFill>
              <a:latin typeface="Arial" charset="0"/>
              <a:ea typeface="Arial" charset="0"/>
              <a:cs typeface="Arial" charset="0"/>
            </a:endParaRPr>
          </a:p>
        </p:txBody>
      </p:sp>
      <p:sp>
        <p:nvSpPr>
          <p:cNvPr id="95" name="Text Box 34"/>
          <p:cNvSpPr txBox="1">
            <a:spLocks noChangeArrowheads="1"/>
          </p:cNvSpPr>
          <p:nvPr/>
        </p:nvSpPr>
        <p:spPr bwMode="auto">
          <a:xfrm>
            <a:off x="2765152" y="4401686"/>
            <a:ext cx="1530648"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Blip>
                <a:blip r:embed="rId4"/>
              </a:buBlip>
              <a:defRPr sz="2400">
                <a:solidFill>
                  <a:schemeClr val="tx1"/>
                </a:solidFill>
                <a:latin typeface="Arial" pitchFamily="34" charset="0"/>
                <a:cs typeface="Arial" pitchFamily="34" charset="0"/>
              </a:defRPr>
            </a:lvl1pPr>
            <a:lvl2pPr marL="742950" indent="-285750" eaLnBrk="0" hangingPunct="0">
              <a:spcBef>
                <a:spcPct val="20000"/>
              </a:spcBef>
              <a:buBlip>
                <a:blip r:embed="rId5"/>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6"/>
              </a:buBlip>
              <a:defRPr sz="2400">
                <a:solidFill>
                  <a:schemeClr val="tx1"/>
                </a:solidFill>
                <a:latin typeface="Arial" pitchFamily="34" charset="0"/>
                <a:cs typeface="Arial" pitchFamily="34" charset="0"/>
              </a:defRPr>
            </a:lvl3pPr>
            <a:lvl4pPr marL="1600200" indent="-228600" eaLnBrk="0" hangingPunct="0">
              <a:spcBef>
                <a:spcPct val="20000"/>
              </a:spcBef>
              <a:buBlip>
                <a:blip r:embed="rId7"/>
              </a:buBlip>
              <a:defRPr sz="2400">
                <a:solidFill>
                  <a:schemeClr val="tx1"/>
                </a:solidFill>
                <a:latin typeface="Arial" pitchFamily="34" charset="0"/>
                <a:cs typeface="Arial" pitchFamily="34" charset="0"/>
              </a:defRPr>
            </a:lvl4pPr>
            <a:lvl5pPr marL="2057400" indent="-228600" eaLnBrk="0" hangingPunct="0">
              <a:spcBef>
                <a:spcPct val="20000"/>
              </a:spcBef>
              <a:buBlip>
                <a:blip r:embed="rId4"/>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9pPr>
          </a:lstStyle>
          <a:p>
            <a:pPr algn="ctr">
              <a:spcBef>
                <a:spcPct val="50000"/>
              </a:spcBef>
              <a:buFontTx/>
              <a:buNone/>
            </a:pPr>
            <a:r>
              <a:rPr lang="fr-CH" altLang="en-US" sz="1200" dirty="0">
                <a:solidFill>
                  <a:srgbClr val="0070C0"/>
                </a:solidFill>
                <a:ea typeface="ヒラギノ角ゴ Pro W3"/>
                <a:cs typeface="ヒラギノ角ゴ Pro W3"/>
              </a:rPr>
              <a:t>Déposée auprès du même </a:t>
            </a:r>
            <a:r>
              <a:rPr lang="fr-CH" altLang="en-US" sz="1200" b="1" dirty="0">
                <a:solidFill>
                  <a:srgbClr val="0070C0"/>
                </a:solidFill>
                <a:ea typeface="ヒラギノ角ゴ Pro W3"/>
                <a:cs typeface="ヒラギノ角ゴ Pro W3"/>
              </a:rPr>
              <a:t>(un) office </a:t>
            </a:r>
            <a:r>
              <a:rPr lang="fr-CH" altLang="en-US" sz="1200" dirty="0">
                <a:solidFill>
                  <a:srgbClr val="0070C0"/>
                </a:solidFill>
                <a:ea typeface="ヒラギノ角ゴ Pro W3"/>
                <a:cs typeface="ヒラギノ角ゴ Pro W3"/>
              </a:rPr>
              <a:t>(national); un ‘paquet’ de </a:t>
            </a:r>
            <a:r>
              <a:rPr lang="fr-CH" altLang="en-US" sz="1200" b="1" dirty="0">
                <a:solidFill>
                  <a:srgbClr val="0070C0"/>
                </a:solidFill>
                <a:ea typeface="ヒラギノ角ゴ Pro W3"/>
                <a:cs typeface="ヒラギノ角ゴ Pro W3"/>
              </a:rPr>
              <a:t>taxes</a:t>
            </a:r>
            <a:r>
              <a:rPr lang="fr-CH" altLang="en-US" sz="1200" dirty="0">
                <a:solidFill>
                  <a:srgbClr val="0070C0"/>
                </a:solidFill>
                <a:ea typeface="ヒラギノ角ゴ Pro W3"/>
                <a:cs typeface="ヒラギノ角ゴ Pro W3"/>
              </a:rPr>
              <a:t>; </a:t>
            </a:r>
            <a:r>
              <a:rPr lang="fr-CH" altLang="en-US" sz="1200" b="1" dirty="0">
                <a:solidFill>
                  <a:srgbClr val="0070C0"/>
                </a:solidFill>
                <a:ea typeface="ヒラギノ角ゴ Pro W3"/>
                <a:cs typeface="ヒラギノ角ゴ Pro W3"/>
              </a:rPr>
              <a:t>une langue</a:t>
            </a:r>
            <a:r>
              <a:rPr lang="fr-CH" altLang="en-US" sz="1200" dirty="0">
                <a:solidFill>
                  <a:srgbClr val="0070C0"/>
                </a:solidFill>
                <a:ea typeface="ヒラギノ角ゴ Pro W3"/>
                <a:cs typeface="ヒラギノ角ゴ Pro W3"/>
              </a:rPr>
              <a:t>; un ensemble d’exigences formelles—étend ses effets légaux à </a:t>
            </a:r>
            <a:r>
              <a:rPr lang="fr-CH" altLang="en-US" sz="1200" b="1" dirty="0">
                <a:solidFill>
                  <a:srgbClr val="0070C0"/>
                </a:solidFill>
                <a:ea typeface="ヒラギノ角ゴ Pro W3"/>
                <a:cs typeface="ヒラギノ角ゴ Pro W3"/>
              </a:rPr>
              <a:t>tous les États membres du PCT </a:t>
            </a:r>
            <a:endParaRPr lang="fr-CH" altLang="en-US" sz="1200" b="1" u="sng" dirty="0">
              <a:solidFill>
                <a:srgbClr val="0070C0"/>
              </a:solidFill>
              <a:ea typeface="ヒラギノ角ゴ Pro W3"/>
              <a:cs typeface="ヒラギノ角ゴ Pro W3"/>
            </a:endParaRPr>
          </a:p>
        </p:txBody>
      </p:sp>
      <p:sp>
        <p:nvSpPr>
          <p:cNvPr id="78" name="Rectangle 8"/>
          <p:cNvSpPr>
            <a:spLocks noChangeArrowheads="1"/>
          </p:cNvSpPr>
          <p:nvPr/>
        </p:nvSpPr>
        <p:spPr bwMode="auto">
          <a:xfrm>
            <a:off x="1574776" y="3263714"/>
            <a:ext cx="1208856" cy="1173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777875" eaLnBrk="0" hangingPunct="0">
              <a:defRPr sz="2400">
                <a:solidFill>
                  <a:schemeClr val="tx1"/>
                </a:solidFill>
                <a:latin typeface="Arial" pitchFamily="34" charset="0"/>
                <a:cs typeface="Arial" pitchFamily="34" charset="0"/>
              </a:defRPr>
            </a:lvl1pPr>
            <a:lvl2pPr marL="582613" defTabSz="777875" eaLnBrk="0" hangingPunct="0">
              <a:defRPr sz="2400">
                <a:solidFill>
                  <a:schemeClr val="tx1"/>
                </a:solidFill>
                <a:latin typeface="Arial" pitchFamily="34" charset="0"/>
                <a:cs typeface="Arial" pitchFamily="34" charset="0"/>
              </a:defRPr>
            </a:lvl2pPr>
            <a:lvl3pPr marL="1165225" defTabSz="777875" eaLnBrk="0" hangingPunct="0">
              <a:defRPr sz="2400">
                <a:solidFill>
                  <a:schemeClr val="tx1"/>
                </a:solidFill>
                <a:latin typeface="Arial" pitchFamily="34" charset="0"/>
                <a:cs typeface="Arial" pitchFamily="34" charset="0"/>
              </a:defRPr>
            </a:lvl3pPr>
            <a:lvl4pPr marL="1749425" defTabSz="777875" eaLnBrk="0" hangingPunct="0">
              <a:defRPr sz="2400">
                <a:solidFill>
                  <a:schemeClr val="tx1"/>
                </a:solidFill>
                <a:latin typeface="Arial" pitchFamily="34" charset="0"/>
                <a:cs typeface="Arial" pitchFamily="34" charset="0"/>
              </a:defRPr>
            </a:lvl4pPr>
            <a:lvl5pPr marL="2332038" defTabSz="777875" eaLnBrk="0" hangingPunct="0">
              <a:defRPr sz="2400">
                <a:solidFill>
                  <a:schemeClr val="tx1"/>
                </a:solidFill>
                <a:latin typeface="Arial" pitchFamily="34" charset="0"/>
                <a:cs typeface="Arial" pitchFamily="34" charset="0"/>
              </a:defRPr>
            </a:lvl5pPr>
            <a:lvl6pPr marL="2789238" algn="ctr" defTabSz="777875" eaLnBrk="0" fontAlgn="base" hangingPunct="0">
              <a:spcBef>
                <a:spcPct val="0"/>
              </a:spcBef>
              <a:spcAft>
                <a:spcPct val="0"/>
              </a:spcAft>
              <a:defRPr sz="2400">
                <a:solidFill>
                  <a:schemeClr val="tx1"/>
                </a:solidFill>
                <a:latin typeface="Arial" pitchFamily="34" charset="0"/>
                <a:cs typeface="Arial" pitchFamily="34" charset="0"/>
              </a:defRPr>
            </a:lvl6pPr>
            <a:lvl7pPr marL="3246438" algn="ctr" defTabSz="777875" eaLnBrk="0" fontAlgn="base" hangingPunct="0">
              <a:spcBef>
                <a:spcPct val="0"/>
              </a:spcBef>
              <a:spcAft>
                <a:spcPct val="0"/>
              </a:spcAft>
              <a:defRPr sz="2400">
                <a:solidFill>
                  <a:schemeClr val="tx1"/>
                </a:solidFill>
                <a:latin typeface="Arial" pitchFamily="34" charset="0"/>
                <a:cs typeface="Arial" pitchFamily="34" charset="0"/>
              </a:defRPr>
            </a:lvl7pPr>
            <a:lvl8pPr marL="3703638" algn="ctr" defTabSz="777875" eaLnBrk="0" fontAlgn="base" hangingPunct="0">
              <a:spcBef>
                <a:spcPct val="0"/>
              </a:spcBef>
              <a:spcAft>
                <a:spcPct val="0"/>
              </a:spcAft>
              <a:defRPr sz="2400">
                <a:solidFill>
                  <a:schemeClr val="tx1"/>
                </a:solidFill>
                <a:latin typeface="Arial" pitchFamily="34" charset="0"/>
                <a:cs typeface="Arial" pitchFamily="34" charset="0"/>
              </a:defRPr>
            </a:lvl8pPr>
            <a:lvl9pPr marL="4160838" algn="ctr" defTabSz="777875" eaLnBrk="0" fontAlgn="base" hangingPunct="0">
              <a:spcBef>
                <a:spcPct val="0"/>
              </a:spcBef>
              <a:spcAft>
                <a:spcPct val="0"/>
              </a:spcAft>
              <a:defRPr sz="2400">
                <a:solidFill>
                  <a:schemeClr val="tx1"/>
                </a:solidFill>
                <a:latin typeface="Arial" pitchFamily="34" charset="0"/>
                <a:cs typeface="Arial" pitchFamily="34" charset="0"/>
              </a:defRPr>
            </a:lvl9pPr>
          </a:lstStyle>
          <a:p>
            <a:r>
              <a:rPr lang="fr-CH" altLang="en-US" sz="1400" dirty="0">
                <a:solidFill>
                  <a:schemeClr val="accent2">
                    <a:lumMod val="75000"/>
                  </a:schemeClr>
                </a:solidFill>
                <a:ea typeface="ヒラギノ角ゴ Pro W3"/>
                <a:cs typeface="ヒラギノ角ゴ Pro W3"/>
              </a:rPr>
              <a:t>Dépôt d’une </a:t>
            </a:r>
          </a:p>
          <a:p>
            <a:r>
              <a:rPr lang="fr-CH" altLang="en-US" sz="1400" dirty="0">
                <a:solidFill>
                  <a:schemeClr val="accent2">
                    <a:lumMod val="75000"/>
                  </a:schemeClr>
                </a:solidFill>
                <a:ea typeface="ヒラギノ角ゴ Pro W3"/>
                <a:cs typeface="ヒラギノ角ゴ Pro W3"/>
              </a:rPr>
              <a:t>demande </a:t>
            </a:r>
          </a:p>
          <a:p>
            <a:r>
              <a:rPr lang="fr-CH" altLang="en-US" sz="1400" dirty="0">
                <a:solidFill>
                  <a:schemeClr val="accent2">
                    <a:lumMod val="75000"/>
                  </a:schemeClr>
                </a:solidFill>
                <a:ea typeface="ヒラギノ角ゴ Pro W3"/>
                <a:cs typeface="ヒラギノ角ゴ Pro W3"/>
              </a:rPr>
              <a:t>de brevet </a:t>
            </a:r>
          </a:p>
          <a:p>
            <a:r>
              <a:rPr lang="fr-CH" altLang="en-US" sz="1400" dirty="0">
                <a:solidFill>
                  <a:schemeClr val="accent2">
                    <a:lumMod val="75000"/>
                  </a:schemeClr>
                </a:solidFill>
                <a:ea typeface="ヒラギノ角ゴ Pro W3"/>
                <a:cs typeface="ヒラギノ角ゴ Pro W3"/>
              </a:rPr>
              <a:t>localement</a:t>
            </a:r>
          </a:p>
          <a:p>
            <a:r>
              <a:rPr lang="fr-CH" altLang="en-US" sz="1400" dirty="0">
                <a:solidFill>
                  <a:schemeClr val="accent2">
                    <a:lumMod val="75000"/>
                  </a:schemeClr>
                </a:solidFill>
                <a:ea typeface="ヒラギノ角ゴ Pro W3"/>
                <a:cs typeface="ヒラギノ角ゴ Pro W3"/>
              </a:rPr>
              <a:t>(FR, EP...)</a:t>
            </a:r>
          </a:p>
        </p:txBody>
      </p:sp>
      <p:sp>
        <p:nvSpPr>
          <p:cNvPr id="96" name="Rectangle 12"/>
          <p:cNvSpPr>
            <a:spLocks noChangeArrowheads="1"/>
          </p:cNvSpPr>
          <p:nvPr/>
        </p:nvSpPr>
        <p:spPr bwMode="auto">
          <a:xfrm>
            <a:off x="4295801" y="3212976"/>
            <a:ext cx="1333475" cy="1173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3662" tIns="47625" rIns="93662" bIns="47625">
            <a:spAutoFit/>
          </a:bodyPr>
          <a:lstStyle/>
          <a:p>
            <a:pPr eaLnBrk="0" hangingPunct="0">
              <a:buNone/>
            </a:pPr>
            <a:r>
              <a:rPr lang="fr-CH" altLang="en-US" sz="1400" dirty="0">
                <a:solidFill>
                  <a:schemeClr val="accent2">
                    <a:lumMod val="75000"/>
                  </a:schemeClr>
                </a:solidFill>
                <a:ea typeface="ヒラギノ角ゴ Pro W3"/>
                <a:cs typeface="ヒラギノ角ゴ Pro W3"/>
              </a:rPr>
              <a:t>Rapport de recherche internationale + opinion écrite</a:t>
            </a:r>
          </a:p>
        </p:txBody>
      </p:sp>
      <p:sp>
        <p:nvSpPr>
          <p:cNvPr id="97" name="Rectangle 24"/>
          <p:cNvSpPr>
            <a:spLocks noChangeArrowheads="1"/>
          </p:cNvSpPr>
          <p:nvPr/>
        </p:nvSpPr>
        <p:spPr bwMode="auto">
          <a:xfrm>
            <a:off x="2855641" y="3212976"/>
            <a:ext cx="1375941" cy="496290"/>
          </a:xfrm>
          <a:prstGeom prst="rect">
            <a:avLst/>
          </a:prstGeom>
          <a:ln/>
          <a:extLst/>
        </p:spPr>
        <p:style>
          <a:lnRef idx="0">
            <a:schemeClr val="accent1"/>
          </a:lnRef>
          <a:fillRef idx="3">
            <a:schemeClr val="accent1"/>
          </a:fillRef>
          <a:effectRef idx="3">
            <a:schemeClr val="accent1"/>
          </a:effectRef>
          <a:fontRef idx="minor">
            <a:schemeClr val="lt1"/>
          </a:fontRef>
        </p:style>
        <p:txBody>
          <a:bodyPr wrap="square" lIns="93662" tIns="47625" rIns="93662" bIns="47625">
            <a:spAutoFit/>
          </a:bodyPr>
          <a:lstStyle/>
          <a:p>
            <a:pPr eaLnBrk="0" hangingPunct="0"/>
            <a:r>
              <a:rPr lang="fr-CH" altLang="en-US" sz="1300" b="1" dirty="0">
                <a:solidFill>
                  <a:schemeClr val="accent2">
                    <a:lumMod val="75000"/>
                  </a:schemeClr>
                </a:solidFill>
                <a:ea typeface="ヒラギノ角ゴ Pro W3"/>
                <a:cs typeface="ヒラギノ角ゴ Pro W3"/>
              </a:rPr>
              <a:t>Dépôt </a:t>
            </a:r>
            <a:r>
              <a:rPr lang="fr-CH" altLang="en-US" sz="1300" b="1" dirty="0">
                <a:solidFill>
                  <a:srgbClr val="0070C0"/>
                </a:solidFill>
                <a:ea typeface="ヒラギノ角ゴ Pro W3"/>
                <a:cs typeface="ヒラギノ角ゴ Pro W3"/>
              </a:rPr>
              <a:t>d’UNE</a:t>
            </a:r>
          </a:p>
          <a:p>
            <a:pPr eaLnBrk="0" hangingPunct="0"/>
            <a:r>
              <a:rPr lang="fr-CH" altLang="en-US" sz="1300" b="1" dirty="0">
                <a:solidFill>
                  <a:srgbClr val="0070C0"/>
                </a:solidFill>
                <a:ea typeface="ヒラギノ角ゴ Pro W3"/>
                <a:cs typeface="ヒラギノ角ゴ Pro W3"/>
              </a:rPr>
              <a:t>demande PCT</a:t>
            </a:r>
            <a:endParaRPr lang="fr-CH" altLang="en-US" sz="1300" dirty="0">
              <a:solidFill>
                <a:srgbClr val="0070C0"/>
              </a:solidFill>
              <a:ea typeface="ヒラギノ角ゴ Pro W3"/>
              <a:cs typeface="ヒラギノ角ゴ Pro W3"/>
            </a:endParaRPr>
          </a:p>
        </p:txBody>
      </p:sp>
      <p:sp>
        <p:nvSpPr>
          <p:cNvPr id="98" name="Rectangle 37"/>
          <p:cNvSpPr>
            <a:spLocks noChangeArrowheads="1"/>
          </p:cNvSpPr>
          <p:nvPr/>
        </p:nvSpPr>
        <p:spPr bwMode="auto">
          <a:xfrm>
            <a:off x="5435080" y="3516032"/>
            <a:ext cx="1597025" cy="1281120"/>
          </a:xfrm>
          <a:prstGeom prst="rect">
            <a:avLst/>
          </a:prstGeom>
          <a:noFill/>
          <a:ln w="57150" cmpd="thickThin">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p>
            <a:pPr eaLnBrk="0" hangingPunct="0">
              <a:buNone/>
            </a:pPr>
            <a:r>
              <a:rPr lang="en-US" altLang="en-US" sz="1400" i="1" dirty="0">
                <a:solidFill>
                  <a:schemeClr val="accent2">
                    <a:lumMod val="75000"/>
                  </a:schemeClr>
                </a:solidFill>
                <a:ea typeface="ヒラギノ角ゴ Pro W3"/>
                <a:cs typeface="ヒラギノ角ゴ Pro W3"/>
              </a:rPr>
              <a:t>(</a:t>
            </a:r>
            <a:r>
              <a:rPr lang="fr-CH" altLang="en-US" sz="1400" i="1" dirty="0">
                <a:solidFill>
                  <a:schemeClr val="accent2">
                    <a:lumMod val="75000"/>
                  </a:schemeClr>
                </a:solidFill>
                <a:ea typeface="ヒラギノ角ゴ Pro W3"/>
                <a:cs typeface="ヒラギノ角ゴ Pro W3"/>
              </a:rPr>
              <a:t>optionnel)</a:t>
            </a:r>
          </a:p>
          <a:p>
            <a:pPr eaLnBrk="0" hangingPunct="0">
              <a:spcBef>
                <a:spcPts val="600"/>
              </a:spcBef>
            </a:pPr>
            <a:r>
              <a:rPr lang="fr-CH" altLang="en-US" sz="1400" i="1" dirty="0">
                <a:solidFill>
                  <a:schemeClr val="accent2">
                    <a:lumMod val="75000"/>
                  </a:schemeClr>
                </a:solidFill>
                <a:ea typeface="ヒラギノ角ゴ Pro W3"/>
                <a:cs typeface="ヒラギノ角ゴ Pro W3"/>
              </a:rPr>
              <a:t>Demande de recherche internationale supplémentaire</a:t>
            </a:r>
          </a:p>
        </p:txBody>
      </p:sp>
      <p:sp>
        <p:nvSpPr>
          <p:cNvPr id="99" name="Rectangle 58"/>
          <p:cNvSpPr>
            <a:spLocks noChangeArrowheads="1"/>
          </p:cNvSpPr>
          <p:nvPr/>
        </p:nvSpPr>
        <p:spPr bwMode="auto">
          <a:xfrm>
            <a:off x="7086724" y="4077073"/>
            <a:ext cx="1338932" cy="1246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fr-CH" sz="1400" i="1" dirty="0">
                <a:solidFill>
                  <a:srgbClr val="002060"/>
                </a:solidFill>
                <a:ea typeface="ヒラギノ角ゴ Pro W3" pitchFamily="1" charset="-128"/>
              </a:rPr>
              <a:t>(optionnel)</a:t>
            </a:r>
          </a:p>
          <a:p>
            <a:pPr eaLnBrk="0" hangingPunct="0">
              <a:spcBef>
                <a:spcPts val="600"/>
              </a:spcBef>
            </a:pPr>
            <a:r>
              <a:rPr lang="fr-CH" sz="1400" i="1" dirty="0">
                <a:solidFill>
                  <a:srgbClr val="002060"/>
                </a:solidFill>
                <a:ea typeface="ヒラギノ角ゴ Pro W3" pitchFamily="1" charset="-128"/>
              </a:rPr>
              <a:t>Demande d’examen  </a:t>
            </a:r>
          </a:p>
          <a:p>
            <a:pPr eaLnBrk="0" hangingPunct="0"/>
            <a:r>
              <a:rPr lang="fr-CH" sz="1400" i="1" dirty="0">
                <a:solidFill>
                  <a:srgbClr val="002060"/>
                </a:solidFill>
                <a:ea typeface="ヒラギノ角ゴ Pro W3" pitchFamily="1" charset="-128"/>
              </a:rPr>
              <a:t>préliminaire international</a:t>
            </a:r>
          </a:p>
        </p:txBody>
      </p:sp>
      <p:sp>
        <p:nvSpPr>
          <p:cNvPr id="100" name="Line 35"/>
          <p:cNvSpPr>
            <a:spLocks noChangeShapeType="1"/>
          </p:cNvSpPr>
          <p:nvPr/>
        </p:nvSpPr>
        <p:spPr bwMode="auto">
          <a:xfrm>
            <a:off x="6456040" y="3196333"/>
            <a:ext cx="1053709" cy="916229"/>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dirty="0"/>
          </a:p>
        </p:txBody>
      </p:sp>
      <p:sp>
        <p:nvSpPr>
          <p:cNvPr id="77" name="Line 34"/>
          <p:cNvSpPr>
            <a:spLocks noChangeShapeType="1"/>
          </p:cNvSpPr>
          <p:nvPr/>
        </p:nvSpPr>
        <p:spPr bwMode="auto">
          <a:xfrm flipH="1" flipV="1">
            <a:off x="6096000" y="2044080"/>
            <a:ext cx="0" cy="3048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dirty="0"/>
          </a:p>
        </p:txBody>
      </p:sp>
    </p:spTree>
    <p:extLst>
      <p:ext uri="{BB962C8B-B14F-4D97-AF65-F5344CB8AC3E}">
        <p14:creationId xmlns:p14="http://schemas.microsoft.com/office/powerpoint/2010/main" val="34663321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1000"/>
                                        <p:tgtEl>
                                          <p:spTgt spid="78"/>
                                        </p:tgtEl>
                                      </p:cBhvr>
                                    </p:animEffect>
                                    <p:anim calcmode="lin" valueType="num">
                                      <p:cBhvr>
                                        <p:cTn id="8" dur="1000" fill="hold"/>
                                        <p:tgtEl>
                                          <p:spTgt spid="78"/>
                                        </p:tgtEl>
                                        <p:attrNameLst>
                                          <p:attrName>ppt_x</p:attrName>
                                        </p:attrNameLst>
                                      </p:cBhvr>
                                      <p:tavLst>
                                        <p:tav tm="0">
                                          <p:val>
                                            <p:strVal val="#ppt_x"/>
                                          </p:val>
                                        </p:tav>
                                        <p:tav tm="100000">
                                          <p:val>
                                            <p:strVal val="#ppt_x"/>
                                          </p:val>
                                        </p:tav>
                                      </p:tavLst>
                                    </p:anim>
                                    <p:anim calcmode="lin" valueType="num">
                                      <p:cBhvr>
                                        <p:cTn id="9" dur="1000" fill="hold"/>
                                        <p:tgtEl>
                                          <p:spTgt spid="7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1"/>
                                        </p:tgtEl>
                                        <p:attrNameLst>
                                          <p:attrName>style.visibility</p:attrName>
                                        </p:attrNameLst>
                                      </p:cBhvr>
                                      <p:to>
                                        <p:strVal val="visible"/>
                                      </p:to>
                                    </p:set>
                                    <p:animEffect transition="in" filter="fade">
                                      <p:cBhvr>
                                        <p:cTn id="14" dur="1000"/>
                                        <p:tgtEl>
                                          <p:spTgt spid="81"/>
                                        </p:tgtEl>
                                      </p:cBhvr>
                                    </p:animEffect>
                                    <p:anim calcmode="lin" valueType="num">
                                      <p:cBhvr>
                                        <p:cTn id="15" dur="1000" fill="hold"/>
                                        <p:tgtEl>
                                          <p:spTgt spid="81"/>
                                        </p:tgtEl>
                                        <p:attrNameLst>
                                          <p:attrName>ppt_x</p:attrName>
                                        </p:attrNameLst>
                                      </p:cBhvr>
                                      <p:tavLst>
                                        <p:tav tm="0">
                                          <p:val>
                                            <p:strVal val="#ppt_x"/>
                                          </p:val>
                                        </p:tav>
                                        <p:tav tm="100000">
                                          <p:val>
                                            <p:strVal val="#ppt_x"/>
                                          </p:val>
                                        </p:tav>
                                      </p:tavLst>
                                    </p:anim>
                                    <p:anim calcmode="lin" valueType="num">
                                      <p:cBhvr>
                                        <p:cTn id="16" dur="1000" fill="hold"/>
                                        <p:tgtEl>
                                          <p:spTgt spid="81"/>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9"/>
                                        </p:tgtEl>
                                        <p:attrNameLst>
                                          <p:attrName>style.visibility</p:attrName>
                                        </p:attrNameLst>
                                      </p:cBhvr>
                                      <p:to>
                                        <p:strVal val="visible"/>
                                      </p:to>
                                    </p:set>
                                    <p:animEffect transition="in" filter="fade">
                                      <p:cBhvr>
                                        <p:cTn id="19" dur="1000"/>
                                        <p:tgtEl>
                                          <p:spTgt spid="79"/>
                                        </p:tgtEl>
                                      </p:cBhvr>
                                    </p:animEffect>
                                    <p:anim calcmode="lin" valueType="num">
                                      <p:cBhvr>
                                        <p:cTn id="20" dur="1000" fill="hold"/>
                                        <p:tgtEl>
                                          <p:spTgt spid="79"/>
                                        </p:tgtEl>
                                        <p:attrNameLst>
                                          <p:attrName>ppt_x</p:attrName>
                                        </p:attrNameLst>
                                      </p:cBhvr>
                                      <p:tavLst>
                                        <p:tav tm="0">
                                          <p:val>
                                            <p:strVal val="#ppt_x"/>
                                          </p:val>
                                        </p:tav>
                                        <p:tav tm="100000">
                                          <p:val>
                                            <p:strVal val="#ppt_x"/>
                                          </p:val>
                                        </p:tav>
                                      </p:tavLst>
                                    </p:anim>
                                    <p:anim calcmode="lin" valueType="num">
                                      <p:cBhvr>
                                        <p:cTn id="21" dur="1000" fill="hold"/>
                                        <p:tgtEl>
                                          <p:spTgt spid="7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1000"/>
                                        <p:tgtEl>
                                          <p:spTgt spid="97"/>
                                        </p:tgtEl>
                                      </p:cBhvr>
                                    </p:animEffect>
                                    <p:anim calcmode="lin" valueType="num">
                                      <p:cBhvr>
                                        <p:cTn id="27" dur="1000" fill="hold"/>
                                        <p:tgtEl>
                                          <p:spTgt spid="97"/>
                                        </p:tgtEl>
                                        <p:attrNameLst>
                                          <p:attrName>ppt_x</p:attrName>
                                        </p:attrNameLst>
                                      </p:cBhvr>
                                      <p:tavLst>
                                        <p:tav tm="0">
                                          <p:val>
                                            <p:strVal val="#ppt_x"/>
                                          </p:val>
                                        </p:tav>
                                        <p:tav tm="100000">
                                          <p:val>
                                            <p:strVal val="#ppt_x"/>
                                          </p:val>
                                        </p:tav>
                                      </p:tavLst>
                                    </p:anim>
                                    <p:anim calcmode="lin" valueType="num">
                                      <p:cBhvr>
                                        <p:cTn id="28" dur="1000" fill="hold"/>
                                        <p:tgtEl>
                                          <p:spTgt spid="9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80"/>
                                        </p:tgtEl>
                                        <p:attrNameLst>
                                          <p:attrName>style.visibility</p:attrName>
                                        </p:attrNameLst>
                                      </p:cBhvr>
                                      <p:to>
                                        <p:strVal val="visible"/>
                                      </p:to>
                                    </p:set>
                                    <p:animEffect transition="in" filter="fade">
                                      <p:cBhvr>
                                        <p:cTn id="33" dur="1000"/>
                                        <p:tgtEl>
                                          <p:spTgt spid="80"/>
                                        </p:tgtEl>
                                      </p:cBhvr>
                                    </p:animEffect>
                                    <p:anim calcmode="lin" valueType="num">
                                      <p:cBhvr>
                                        <p:cTn id="34" dur="1000" fill="hold"/>
                                        <p:tgtEl>
                                          <p:spTgt spid="80"/>
                                        </p:tgtEl>
                                        <p:attrNameLst>
                                          <p:attrName>ppt_x</p:attrName>
                                        </p:attrNameLst>
                                      </p:cBhvr>
                                      <p:tavLst>
                                        <p:tav tm="0">
                                          <p:val>
                                            <p:strVal val="#ppt_x"/>
                                          </p:val>
                                        </p:tav>
                                        <p:tav tm="100000">
                                          <p:val>
                                            <p:strVal val="#ppt_x"/>
                                          </p:val>
                                        </p:tav>
                                      </p:tavLst>
                                    </p:anim>
                                    <p:anim calcmode="lin" valueType="num">
                                      <p:cBhvr>
                                        <p:cTn id="35" dur="1000" fill="hold"/>
                                        <p:tgtEl>
                                          <p:spTgt spid="80"/>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95"/>
                                        </p:tgtEl>
                                        <p:attrNameLst>
                                          <p:attrName>style.visibility</p:attrName>
                                        </p:attrNameLst>
                                      </p:cBhvr>
                                      <p:to>
                                        <p:strVal val="visible"/>
                                      </p:to>
                                    </p:set>
                                    <p:animEffect transition="in" filter="fade">
                                      <p:cBhvr>
                                        <p:cTn id="38" dur="1000"/>
                                        <p:tgtEl>
                                          <p:spTgt spid="95"/>
                                        </p:tgtEl>
                                      </p:cBhvr>
                                    </p:animEffect>
                                    <p:anim calcmode="lin" valueType="num">
                                      <p:cBhvr>
                                        <p:cTn id="39" dur="1000" fill="hold"/>
                                        <p:tgtEl>
                                          <p:spTgt spid="95"/>
                                        </p:tgtEl>
                                        <p:attrNameLst>
                                          <p:attrName>ppt_x</p:attrName>
                                        </p:attrNameLst>
                                      </p:cBhvr>
                                      <p:tavLst>
                                        <p:tav tm="0">
                                          <p:val>
                                            <p:strVal val="#ppt_x"/>
                                          </p:val>
                                        </p:tav>
                                        <p:tav tm="100000">
                                          <p:val>
                                            <p:strVal val="#ppt_x"/>
                                          </p:val>
                                        </p:tav>
                                      </p:tavLst>
                                    </p:anim>
                                    <p:anim calcmode="lin" valueType="num">
                                      <p:cBhvr>
                                        <p:cTn id="40" dur="1000" fill="hold"/>
                                        <p:tgtEl>
                                          <p:spTgt spid="95"/>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94"/>
                                        </p:tgtEl>
                                        <p:attrNameLst>
                                          <p:attrName>style.visibility</p:attrName>
                                        </p:attrNameLst>
                                      </p:cBhvr>
                                      <p:to>
                                        <p:strVal val="visible"/>
                                      </p:to>
                                    </p:set>
                                    <p:animEffect transition="in" filter="fade">
                                      <p:cBhvr>
                                        <p:cTn id="43" dur="1000"/>
                                        <p:tgtEl>
                                          <p:spTgt spid="94"/>
                                        </p:tgtEl>
                                      </p:cBhvr>
                                    </p:animEffect>
                                    <p:anim calcmode="lin" valueType="num">
                                      <p:cBhvr>
                                        <p:cTn id="44" dur="1000" fill="hold"/>
                                        <p:tgtEl>
                                          <p:spTgt spid="94"/>
                                        </p:tgtEl>
                                        <p:attrNameLst>
                                          <p:attrName>ppt_x</p:attrName>
                                        </p:attrNameLst>
                                      </p:cBhvr>
                                      <p:tavLst>
                                        <p:tav tm="0">
                                          <p:val>
                                            <p:strVal val="#ppt_x"/>
                                          </p:val>
                                        </p:tav>
                                        <p:tav tm="100000">
                                          <p:val>
                                            <p:strVal val="#ppt_x"/>
                                          </p:val>
                                        </p:tav>
                                      </p:tavLst>
                                    </p:anim>
                                    <p:anim calcmode="lin" valueType="num">
                                      <p:cBhvr>
                                        <p:cTn id="45" dur="1000" fill="hold"/>
                                        <p:tgtEl>
                                          <p:spTgt spid="94"/>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96"/>
                                        </p:tgtEl>
                                        <p:attrNameLst>
                                          <p:attrName>style.visibility</p:attrName>
                                        </p:attrNameLst>
                                      </p:cBhvr>
                                      <p:to>
                                        <p:strVal val="visible"/>
                                      </p:to>
                                    </p:set>
                                    <p:animEffect transition="in" filter="fade">
                                      <p:cBhvr>
                                        <p:cTn id="50" dur="1000"/>
                                        <p:tgtEl>
                                          <p:spTgt spid="96"/>
                                        </p:tgtEl>
                                      </p:cBhvr>
                                    </p:animEffect>
                                    <p:anim calcmode="lin" valueType="num">
                                      <p:cBhvr>
                                        <p:cTn id="51" dur="1000" fill="hold"/>
                                        <p:tgtEl>
                                          <p:spTgt spid="96"/>
                                        </p:tgtEl>
                                        <p:attrNameLst>
                                          <p:attrName>ppt_x</p:attrName>
                                        </p:attrNameLst>
                                      </p:cBhvr>
                                      <p:tavLst>
                                        <p:tav tm="0">
                                          <p:val>
                                            <p:strVal val="#ppt_x"/>
                                          </p:val>
                                        </p:tav>
                                        <p:tav tm="100000">
                                          <p:val>
                                            <p:strVal val="#ppt_x"/>
                                          </p:val>
                                        </p:tav>
                                      </p:tavLst>
                                    </p:anim>
                                    <p:anim calcmode="lin" valueType="num">
                                      <p:cBhvr>
                                        <p:cTn id="52" dur="1000" fill="hold"/>
                                        <p:tgtEl>
                                          <p:spTgt spid="96"/>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83"/>
                                        </p:tgtEl>
                                        <p:attrNameLst>
                                          <p:attrName>style.visibility</p:attrName>
                                        </p:attrNameLst>
                                      </p:cBhvr>
                                      <p:to>
                                        <p:strVal val="visible"/>
                                      </p:to>
                                    </p:set>
                                    <p:animEffect transition="in" filter="fade">
                                      <p:cBhvr>
                                        <p:cTn id="57" dur="1000"/>
                                        <p:tgtEl>
                                          <p:spTgt spid="83"/>
                                        </p:tgtEl>
                                      </p:cBhvr>
                                    </p:animEffect>
                                    <p:anim calcmode="lin" valueType="num">
                                      <p:cBhvr>
                                        <p:cTn id="58" dur="1000" fill="hold"/>
                                        <p:tgtEl>
                                          <p:spTgt spid="83"/>
                                        </p:tgtEl>
                                        <p:attrNameLst>
                                          <p:attrName>ppt_x</p:attrName>
                                        </p:attrNameLst>
                                      </p:cBhvr>
                                      <p:tavLst>
                                        <p:tav tm="0">
                                          <p:val>
                                            <p:strVal val="#ppt_x"/>
                                          </p:val>
                                        </p:tav>
                                        <p:tav tm="100000">
                                          <p:val>
                                            <p:strVal val="#ppt_x"/>
                                          </p:val>
                                        </p:tav>
                                      </p:tavLst>
                                    </p:anim>
                                    <p:anim calcmode="lin" valueType="num">
                                      <p:cBhvr>
                                        <p:cTn id="59" dur="1000" fill="hold"/>
                                        <p:tgtEl>
                                          <p:spTgt spid="83"/>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82"/>
                                        </p:tgtEl>
                                        <p:attrNameLst>
                                          <p:attrName>style.visibility</p:attrName>
                                        </p:attrNameLst>
                                      </p:cBhvr>
                                      <p:to>
                                        <p:strVal val="visible"/>
                                      </p:to>
                                    </p:set>
                                    <p:animEffect transition="in" filter="fade">
                                      <p:cBhvr>
                                        <p:cTn id="62" dur="1000"/>
                                        <p:tgtEl>
                                          <p:spTgt spid="82"/>
                                        </p:tgtEl>
                                      </p:cBhvr>
                                    </p:animEffect>
                                    <p:anim calcmode="lin" valueType="num">
                                      <p:cBhvr>
                                        <p:cTn id="63" dur="1000" fill="hold"/>
                                        <p:tgtEl>
                                          <p:spTgt spid="82"/>
                                        </p:tgtEl>
                                        <p:attrNameLst>
                                          <p:attrName>ppt_x</p:attrName>
                                        </p:attrNameLst>
                                      </p:cBhvr>
                                      <p:tavLst>
                                        <p:tav tm="0">
                                          <p:val>
                                            <p:strVal val="#ppt_x"/>
                                          </p:val>
                                        </p:tav>
                                        <p:tav tm="100000">
                                          <p:val>
                                            <p:strVal val="#ppt_x"/>
                                          </p:val>
                                        </p:tav>
                                      </p:tavLst>
                                    </p:anim>
                                    <p:anim calcmode="lin" valueType="num">
                                      <p:cBhvr>
                                        <p:cTn id="64" dur="1000" fill="hold"/>
                                        <p:tgtEl>
                                          <p:spTgt spid="82"/>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77"/>
                                        </p:tgtEl>
                                        <p:attrNameLst>
                                          <p:attrName>style.visibility</p:attrName>
                                        </p:attrNameLst>
                                      </p:cBhvr>
                                      <p:to>
                                        <p:strVal val="visible"/>
                                      </p:to>
                                    </p:set>
                                    <p:animEffect transition="in" filter="fade">
                                      <p:cBhvr>
                                        <p:cTn id="69" dur="1000"/>
                                        <p:tgtEl>
                                          <p:spTgt spid="77"/>
                                        </p:tgtEl>
                                      </p:cBhvr>
                                    </p:animEffect>
                                    <p:anim calcmode="lin" valueType="num">
                                      <p:cBhvr>
                                        <p:cTn id="70" dur="1000" fill="hold"/>
                                        <p:tgtEl>
                                          <p:spTgt spid="77"/>
                                        </p:tgtEl>
                                        <p:attrNameLst>
                                          <p:attrName>ppt_x</p:attrName>
                                        </p:attrNameLst>
                                      </p:cBhvr>
                                      <p:tavLst>
                                        <p:tav tm="0">
                                          <p:val>
                                            <p:strVal val="#ppt_x"/>
                                          </p:val>
                                        </p:tav>
                                        <p:tav tm="100000">
                                          <p:val>
                                            <p:strVal val="#ppt_x"/>
                                          </p:val>
                                        </p:tav>
                                      </p:tavLst>
                                    </p:anim>
                                    <p:anim calcmode="lin" valueType="num">
                                      <p:cBhvr>
                                        <p:cTn id="71" dur="1000" fill="hold"/>
                                        <p:tgtEl>
                                          <p:spTgt spid="77"/>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84"/>
                                        </p:tgtEl>
                                        <p:attrNameLst>
                                          <p:attrName>style.visibility</p:attrName>
                                        </p:attrNameLst>
                                      </p:cBhvr>
                                      <p:to>
                                        <p:strVal val="visible"/>
                                      </p:to>
                                    </p:set>
                                    <p:animEffect transition="in" filter="fade">
                                      <p:cBhvr>
                                        <p:cTn id="74" dur="1000"/>
                                        <p:tgtEl>
                                          <p:spTgt spid="84"/>
                                        </p:tgtEl>
                                      </p:cBhvr>
                                    </p:animEffect>
                                    <p:anim calcmode="lin" valueType="num">
                                      <p:cBhvr>
                                        <p:cTn id="75" dur="1000" fill="hold"/>
                                        <p:tgtEl>
                                          <p:spTgt spid="84"/>
                                        </p:tgtEl>
                                        <p:attrNameLst>
                                          <p:attrName>ppt_x</p:attrName>
                                        </p:attrNameLst>
                                      </p:cBhvr>
                                      <p:tavLst>
                                        <p:tav tm="0">
                                          <p:val>
                                            <p:strVal val="#ppt_x"/>
                                          </p:val>
                                        </p:tav>
                                        <p:tav tm="100000">
                                          <p:val>
                                            <p:strVal val="#ppt_x"/>
                                          </p:val>
                                        </p:tav>
                                      </p:tavLst>
                                    </p:anim>
                                    <p:anim calcmode="lin" valueType="num">
                                      <p:cBhvr>
                                        <p:cTn id="76" dur="1000" fill="hold"/>
                                        <p:tgtEl>
                                          <p:spTgt spid="84"/>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grpId="0" nodeType="clickEffect">
                                  <p:stCondLst>
                                    <p:cond delay="0"/>
                                  </p:stCondLst>
                                  <p:childTnLst>
                                    <p:set>
                                      <p:cBhvr>
                                        <p:cTn id="80" dur="1" fill="hold">
                                          <p:stCondLst>
                                            <p:cond delay="0"/>
                                          </p:stCondLst>
                                        </p:cTn>
                                        <p:tgtEl>
                                          <p:spTgt spid="85"/>
                                        </p:tgtEl>
                                        <p:attrNameLst>
                                          <p:attrName>style.visibility</p:attrName>
                                        </p:attrNameLst>
                                      </p:cBhvr>
                                      <p:to>
                                        <p:strVal val="visible"/>
                                      </p:to>
                                    </p:set>
                                    <p:animEffect transition="in" filter="fade">
                                      <p:cBhvr>
                                        <p:cTn id="81" dur="1000"/>
                                        <p:tgtEl>
                                          <p:spTgt spid="85"/>
                                        </p:tgtEl>
                                      </p:cBhvr>
                                    </p:animEffect>
                                    <p:anim calcmode="lin" valueType="num">
                                      <p:cBhvr>
                                        <p:cTn id="82" dur="1000" fill="hold"/>
                                        <p:tgtEl>
                                          <p:spTgt spid="85"/>
                                        </p:tgtEl>
                                        <p:attrNameLst>
                                          <p:attrName>ppt_x</p:attrName>
                                        </p:attrNameLst>
                                      </p:cBhvr>
                                      <p:tavLst>
                                        <p:tav tm="0">
                                          <p:val>
                                            <p:strVal val="#ppt_x"/>
                                          </p:val>
                                        </p:tav>
                                        <p:tav tm="100000">
                                          <p:val>
                                            <p:strVal val="#ppt_x"/>
                                          </p:val>
                                        </p:tav>
                                      </p:tavLst>
                                    </p:anim>
                                    <p:anim calcmode="lin" valueType="num">
                                      <p:cBhvr>
                                        <p:cTn id="83" dur="1000" fill="hold"/>
                                        <p:tgtEl>
                                          <p:spTgt spid="85"/>
                                        </p:tgtEl>
                                        <p:attrNameLst>
                                          <p:attrName>ppt_y</p:attrName>
                                        </p:attrNameLst>
                                      </p:cBhvr>
                                      <p:tavLst>
                                        <p:tav tm="0">
                                          <p:val>
                                            <p:strVal val="#ppt_y+.1"/>
                                          </p:val>
                                        </p:tav>
                                        <p:tav tm="100000">
                                          <p:val>
                                            <p:strVal val="#ppt_y"/>
                                          </p:val>
                                        </p:tav>
                                      </p:tavLst>
                                    </p:anim>
                                  </p:childTnLst>
                                </p:cTn>
                              </p:par>
                              <p:par>
                                <p:cTn id="84" presetID="42" presetClass="entr" presetSubtype="0" fill="hold" grpId="0" nodeType="withEffect">
                                  <p:stCondLst>
                                    <p:cond delay="0"/>
                                  </p:stCondLst>
                                  <p:childTnLst>
                                    <p:set>
                                      <p:cBhvr>
                                        <p:cTn id="85" dur="1" fill="hold">
                                          <p:stCondLst>
                                            <p:cond delay="0"/>
                                          </p:stCondLst>
                                        </p:cTn>
                                        <p:tgtEl>
                                          <p:spTgt spid="98"/>
                                        </p:tgtEl>
                                        <p:attrNameLst>
                                          <p:attrName>style.visibility</p:attrName>
                                        </p:attrNameLst>
                                      </p:cBhvr>
                                      <p:to>
                                        <p:strVal val="visible"/>
                                      </p:to>
                                    </p:set>
                                    <p:animEffect transition="in" filter="fade">
                                      <p:cBhvr>
                                        <p:cTn id="86" dur="1000"/>
                                        <p:tgtEl>
                                          <p:spTgt spid="98"/>
                                        </p:tgtEl>
                                      </p:cBhvr>
                                    </p:animEffect>
                                    <p:anim calcmode="lin" valueType="num">
                                      <p:cBhvr>
                                        <p:cTn id="87" dur="1000" fill="hold"/>
                                        <p:tgtEl>
                                          <p:spTgt spid="98"/>
                                        </p:tgtEl>
                                        <p:attrNameLst>
                                          <p:attrName>ppt_x</p:attrName>
                                        </p:attrNameLst>
                                      </p:cBhvr>
                                      <p:tavLst>
                                        <p:tav tm="0">
                                          <p:val>
                                            <p:strVal val="#ppt_x"/>
                                          </p:val>
                                        </p:tav>
                                        <p:tav tm="100000">
                                          <p:val>
                                            <p:strVal val="#ppt_x"/>
                                          </p:val>
                                        </p:tav>
                                      </p:tavLst>
                                    </p:anim>
                                    <p:anim calcmode="lin" valueType="num">
                                      <p:cBhvr>
                                        <p:cTn id="88" dur="1000" fill="hold"/>
                                        <p:tgtEl>
                                          <p:spTgt spid="98"/>
                                        </p:tgtEl>
                                        <p:attrNameLst>
                                          <p:attrName>ppt_y</p:attrName>
                                        </p:attrNameLst>
                                      </p:cBhvr>
                                      <p:tavLst>
                                        <p:tav tm="0">
                                          <p:val>
                                            <p:strVal val="#ppt_y+.1"/>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42" presetClass="entr" presetSubtype="0" fill="hold" grpId="0" nodeType="clickEffect">
                                  <p:stCondLst>
                                    <p:cond delay="0"/>
                                  </p:stCondLst>
                                  <p:childTnLst>
                                    <p:set>
                                      <p:cBhvr>
                                        <p:cTn id="92" dur="1" fill="hold">
                                          <p:stCondLst>
                                            <p:cond delay="0"/>
                                          </p:stCondLst>
                                        </p:cTn>
                                        <p:tgtEl>
                                          <p:spTgt spid="100"/>
                                        </p:tgtEl>
                                        <p:attrNameLst>
                                          <p:attrName>style.visibility</p:attrName>
                                        </p:attrNameLst>
                                      </p:cBhvr>
                                      <p:to>
                                        <p:strVal val="visible"/>
                                      </p:to>
                                    </p:set>
                                    <p:animEffect transition="in" filter="fade">
                                      <p:cBhvr>
                                        <p:cTn id="93" dur="1000"/>
                                        <p:tgtEl>
                                          <p:spTgt spid="100"/>
                                        </p:tgtEl>
                                      </p:cBhvr>
                                    </p:animEffect>
                                    <p:anim calcmode="lin" valueType="num">
                                      <p:cBhvr>
                                        <p:cTn id="94" dur="1000" fill="hold"/>
                                        <p:tgtEl>
                                          <p:spTgt spid="100"/>
                                        </p:tgtEl>
                                        <p:attrNameLst>
                                          <p:attrName>ppt_x</p:attrName>
                                        </p:attrNameLst>
                                      </p:cBhvr>
                                      <p:tavLst>
                                        <p:tav tm="0">
                                          <p:val>
                                            <p:strVal val="#ppt_x"/>
                                          </p:val>
                                        </p:tav>
                                        <p:tav tm="100000">
                                          <p:val>
                                            <p:strVal val="#ppt_x"/>
                                          </p:val>
                                        </p:tav>
                                      </p:tavLst>
                                    </p:anim>
                                    <p:anim calcmode="lin" valueType="num">
                                      <p:cBhvr>
                                        <p:cTn id="95" dur="1000" fill="hold"/>
                                        <p:tgtEl>
                                          <p:spTgt spid="100"/>
                                        </p:tgtEl>
                                        <p:attrNameLst>
                                          <p:attrName>ppt_y</p:attrName>
                                        </p:attrNameLst>
                                      </p:cBhvr>
                                      <p:tavLst>
                                        <p:tav tm="0">
                                          <p:val>
                                            <p:strVal val="#ppt_y+.1"/>
                                          </p:val>
                                        </p:tav>
                                        <p:tav tm="100000">
                                          <p:val>
                                            <p:strVal val="#ppt_y"/>
                                          </p:val>
                                        </p:tav>
                                      </p:tavLst>
                                    </p:anim>
                                  </p:childTnLst>
                                </p:cTn>
                              </p:par>
                              <p:par>
                                <p:cTn id="96" presetID="42" presetClass="entr" presetSubtype="0" fill="hold" grpId="0" nodeType="withEffect">
                                  <p:stCondLst>
                                    <p:cond delay="0"/>
                                  </p:stCondLst>
                                  <p:childTnLst>
                                    <p:set>
                                      <p:cBhvr>
                                        <p:cTn id="97" dur="1" fill="hold">
                                          <p:stCondLst>
                                            <p:cond delay="0"/>
                                          </p:stCondLst>
                                        </p:cTn>
                                        <p:tgtEl>
                                          <p:spTgt spid="99"/>
                                        </p:tgtEl>
                                        <p:attrNameLst>
                                          <p:attrName>style.visibility</p:attrName>
                                        </p:attrNameLst>
                                      </p:cBhvr>
                                      <p:to>
                                        <p:strVal val="visible"/>
                                      </p:to>
                                    </p:set>
                                    <p:animEffect transition="in" filter="fade">
                                      <p:cBhvr>
                                        <p:cTn id="98" dur="1000"/>
                                        <p:tgtEl>
                                          <p:spTgt spid="99"/>
                                        </p:tgtEl>
                                      </p:cBhvr>
                                    </p:animEffect>
                                    <p:anim calcmode="lin" valueType="num">
                                      <p:cBhvr>
                                        <p:cTn id="99" dur="1000" fill="hold"/>
                                        <p:tgtEl>
                                          <p:spTgt spid="99"/>
                                        </p:tgtEl>
                                        <p:attrNameLst>
                                          <p:attrName>ppt_x</p:attrName>
                                        </p:attrNameLst>
                                      </p:cBhvr>
                                      <p:tavLst>
                                        <p:tav tm="0">
                                          <p:val>
                                            <p:strVal val="#ppt_x"/>
                                          </p:val>
                                        </p:tav>
                                        <p:tav tm="100000">
                                          <p:val>
                                            <p:strVal val="#ppt_x"/>
                                          </p:val>
                                        </p:tav>
                                      </p:tavLst>
                                    </p:anim>
                                    <p:anim calcmode="lin" valueType="num">
                                      <p:cBhvr>
                                        <p:cTn id="100"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grpId="0" nodeType="clickEffect">
                                  <p:stCondLst>
                                    <p:cond delay="0"/>
                                  </p:stCondLst>
                                  <p:childTnLst>
                                    <p:set>
                                      <p:cBhvr>
                                        <p:cTn id="104" dur="1" fill="hold">
                                          <p:stCondLst>
                                            <p:cond delay="0"/>
                                          </p:stCondLst>
                                        </p:cTn>
                                        <p:tgtEl>
                                          <p:spTgt spid="87"/>
                                        </p:tgtEl>
                                        <p:attrNameLst>
                                          <p:attrName>style.visibility</p:attrName>
                                        </p:attrNameLst>
                                      </p:cBhvr>
                                      <p:to>
                                        <p:strVal val="visible"/>
                                      </p:to>
                                    </p:set>
                                    <p:animEffect transition="in" filter="fade">
                                      <p:cBhvr>
                                        <p:cTn id="105" dur="1000"/>
                                        <p:tgtEl>
                                          <p:spTgt spid="87"/>
                                        </p:tgtEl>
                                      </p:cBhvr>
                                    </p:animEffect>
                                    <p:anim calcmode="lin" valueType="num">
                                      <p:cBhvr>
                                        <p:cTn id="106" dur="1000" fill="hold"/>
                                        <p:tgtEl>
                                          <p:spTgt spid="87"/>
                                        </p:tgtEl>
                                        <p:attrNameLst>
                                          <p:attrName>ppt_x</p:attrName>
                                        </p:attrNameLst>
                                      </p:cBhvr>
                                      <p:tavLst>
                                        <p:tav tm="0">
                                          <p:val>
                                            <p:strVal val="#ppt_x"/>
                                          </p:val>
                                        </p:tav>
                                        <p:tav tm="100000">
                                          <p:val>
                                            <p:strVal val="#ppt_x"/>
                                          </p:val>
                                        </p:tav>
                                      </p:tavLst>
                                    </p:anim>
                                    <p:anim calcmode="lin" valueType="num">
                                      <p:cBhvr>
                                        <p:cTn id="107" dur="1000" fill="hold"/>
                                        <p:tgtEl>
                                          <p:spTgt spid="87"/>
                                        </p:tgtEl>
                                        <p:attrNameLst>
                                          <p:attrName>ppt_y</p:attrName>
                                        </p:attrNameLst>
                                      </p:cBhvr>
                                      <p:tavLst>
                                        <p:tav tm="0">
                                          <p:val>
                                            <p:strVal val="#ppt_y+.1"/>
                                          </p:val>
                                        </p:tav>
                                        <p:tav tm="100000">
                                          <p:val>
                                            <p:strVal val="#ppt_y"/>
                                          </p:val>
                                        </p:tav>
                                      </p:tavLst>
                                    </p:anim>
                                  </p:childTnLst>
                                </p:cTn>
                              </p:par>
                              <p:par>
                                <p:cTn id="108" presetID="42" presetClass="entr" presetSubtype="0" fill="hold" grpId="0" nodeType="withEffect">
                                  <p:stCondLst>
                                    <p:cond delay="0"/>
                                  </p:stCondLst>
                                  <p:childTnLst>
                                    <p:set>
                                      <p:cBhvr>
                                        <p:cTn id="109" dur="1" fill="hold">
                                          <p:stCondLst>
                                            <p:cond delay="0"/>
                                          </p:stCondLst>
                                        </p:cTn>
                                        <p:tgtEl>
                                          <p:spTgt spid="86"/>
                                        </p:tgtEl>
                                        <p:attrNameLst>
                                          <p:attrName>style.visibility</p:attrName>
                                        </p:attrNameLst>
                                      </p:cBhvr>
                                      <p:to>
                                        <p:strVal val="visible"/>
                                      </p:to>
                                    </p:set>
                                    <p:animEffect transition="in" filter="fade">
                                      <p:cBhvr>
                                        <p:cTn id="110" dur="1000"/>
                                        <p:tgtEl>
                                          <p:spTgt spid="86"/>
                                        </p:tgtEl>
                                      </p:cBhvr>
                                    </p:animEffect>
                                    <p:anim calcmode="lin" valueType="num">
                                      <p:cBhvr>
                                        <p:cTn id="111" dur="1000" fill="hold"/>
                                        <p:tgtEl>
                                          <p:spTgt spid="86"/>
                                        </p:tgtEl>
                                        <p:attrNameLst>
                                          <p:attrName>ppt_x</p:attrName>
                                        </p:attrNameLst>
                                      </p:cBhvr>
                                      <p:tavLst>
                                        <p:tav tm="0">
                                          <p:val>
                                            <p:strVal val="#ppt_x"/>
                                          </p:val>
                                        </p:tav>
                                        <p:tav tm="100000">
                                          <p:val>
                                            <p:strVal val="#ppt_x"/>
                                          </p:val>
                                        </p:tav>
                                      </p:tavLst>
                                    </p:anim>
                                    <p:anim calcmode="lin" valueType="num">
                                      <p:cBhvr>
                                        <p:cTn id="112" dur="1000" fill="hold"/>
                                        <p:tgtEl>
                                          <p:spTgt spid="86"/>
                                        </p:tgtEl>
                                        <p:attrNameLst>
                                          <p:attrName>ppt_y</p:attrName>
                                        </p:attrNameLst>
                                      </p:cBhvr>
                                      <p:tavLst>
                                        <p:tav tm="0">
                                          <p:val>
                                            <p:strVal val="#ppt_y+.1"/>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42" presetClass="entr" presetSubtype="0" fill="hold" grpId="0" nodeType="clickEffect">
                                  <p:stCondLst>
                                    <p:cond delay="0"/>
                                  </p:stCondLst>
                                  <p:childTnLst>
                                    <p:set>
                                      <p:cBhvr>
                                        <p:cTn id="116" dur="1" fill="hold">
                                          <p:stCondLst>
                                            <p:cond delay="0"/>
                                          </p:stCondLst>
                                        </p:cTn>
                                        <p:tgtEl>
                                          <p:spTgt spid="88"/>
                                        </p:tgtEl>
                                        <p:attrNameLst>
                                          <p:attrName>style.visibility</p:attrName>
                                        </p:attrNameLst>
                                      </p:cBhvr>
                                      <p:to>
                                        <p:strVal val="visible"/>
                                      </p:to>
                                    </p:set>
                                    <p:animEffect transition="in" filter="fade">
                                      <p:cBhvr>
                                        <p:cTn id="117" dur="1000"/>
                                        <p:tgtEl>
                                          <p:spTgt spid="88"/>
                                        </p:tgtEl>
                                      </p:cBhvr>
                                    </p:animEffect>
                                    <p:anim calcmode="lin" valueType="num">
                                      <p:cBhvr>
                                        <p:cTn id="118" dur="1000" fill="hold"/>
                                        <p:tgtEl>
                                          <p:spTgt spid="88"/>
                                        </p:tgtEl>
                                        <p:attrNameLst>
                                          <p:attrName>ppt_x</p:attrName>
                                        </p:attrNameLst>
                                      </p:cBhvr>
                                      <p:tavLst>
                                        <p:tav tm="0">
                                          <p:val>
                                            <p:strVal val="#ppt_x"/>
                                          </p:val>
                                        </p:tav>
                                        <p:tav tm="100000">
                                          <p:val>
                                            <p:strVal val="#ppt_x"/>
                                          </p:val>
                                        </p:tav>
                                      </p:tavLst>
                                    </p:anim>
                                    <p:anim calcmode="lin" valueType="num">
                                      <p:cBhvr>
                                        <p:cTn id="119" dur="1000" fill="hold"/>
                                        <p:tgtEl>
                                          <p:spTgt spid="88"/>
                                        </p:tgtEl>
                                        <p:attrNameLst>
                                          <p:attrName>ppt_y</p:attrName>
                                        </p:attrNameLst>
                                      </p:cBhvr>
                                      <p:tavLst>
                                        <p:tav tm="0">
                                          <p:val>
                                            <p:strVal val="#ppt_y+.1"/>
                                          </p:val>
                                        </p:tav>
                                        <p:tav tm="100000">
                                          <p:val>
                                            <p:strVal val="#ppt_y"/>
                                          </p:val>
                                        </p:tav>
                                      </p:tavLst>
                                    </p:anim>
                                  </p:childTnLst>
                                </p:cTn>
                              </p:par>
                              <p:par>
                                <p:cTn id="120" presetID="42" presetClass="entr" presetSubtype="0" fill="hold" grpId="0" nodeType="withEffect">
                                  <p:stCondLst>
                                    <p:cond delay="0"/>
                                  </p:stCondLst>
                                  <p:childTnLst>
                                    <p:set>
                                      <p:cBhvr>
                                        <p:cTn id="121" dur="1" fill="hold">
                                          <p:stCondLst>
                                            <p:cond delay="0"/>
                                          </p:stCondLst>
                                        </p:cTn>
                                        <p:tgtEl>
                                          <p:spTgt spid="89"/>
                                        </p:tgtEl>
                                        <p:attrNameLst>
                                          <p:attrName>style.visibility</p:attrName>
                                        </p:attrNameLst>
                                      </p:cBhvr>
                                      <p:to>
                                        <p:strVal val="visible"/>
                                      </p:to>
                                    </p:set>
                                    <p:animEffect transition="in" filter="fade">
                                      <p:cBhvr>
                                        <p:cTn id="122" dur="1000"/>
                                        <p:tgtEl>
                                          <p:spTgt spid="89"/>
                                        </p:tgtEl>
                                      </p:cBhvr>
                                    </p:animEffect>
                                    <p:anim calcmode="lin" valueType="num">
                                      <p:cBhvr>
                                        <p:cTn id="123" dur="1000" fill="hold"/>
                                        <p:tgtEl>
                                          <p:spTgt spid="89"/>
                                        </p:tgtEl>
                                        <p:attrNameLst>
                                          <p:attrName>ppt_x</p:attrName>
                                        </p:attrNameLst>
                                      </p:cBhvr>
                                      <p:tavLst>
                                        <p:tav tm="0">
                                          <p:val>
                                            <p:strVal val="#ppt_x"/>
                                          </p:val>
                                        </p:tav>
                                        <p:tav tm="100000">
                                          <p:val>
                                            <p:strVal val="#ppt_x"/>
                                          </p:val>
                                        </p:tav>
                                      </p:tavLst>
                                    </p:anim>
                                    <p:anim calcmode="lin" valueType="num">
                                      <p:cBhvr>
                                        <p:cTn id="124" dur="1000" fill="hold"/>
                                        <p:tgtEl>
                                          <p:spTgt spid="89"/>
                                        </p:tgtEl>
                                        <p:attrNameLst>
                                          <p:attrName>ppt_y</p:attrName>
                                        </p:attrNameLst>
                                      </p:cBhvr>
                                      <p:tavLst>
                                        <p:tav tm="0">
                                          <p:val>
                                            <p:strVal val="#ppt_y+.1"/>
                                          </p:val>
                                        </p:tav>
                                        <p:tav tm="100000">
                                          <p:val>
                                            <p:strVal val="#ppt_y"/>
                                          </p:val>
                                        </p:tav>
                                      </p:tavLst>
                                    </p:anim>
                                  </p:childTnLst>
                                </p:cTn>
                              </p:par>
                              <p:par>
                                <p:cTn id="125" presetID="42" presetClass="entr" presetSubtype="0" fill="hold" grpId="0" nodeType="withEffect">
                                  <p:stCondLst>
                                    <p:cond delay="0"/>
                                  </p:stCondLst>
                                  <p:childTnLst>
                                    <p:set>
                                      <p:cBhvr>
                                        <p:cTn id="126" dur="1" fill="hold">
                                          <p:stCondLst>
                                            <p:cond delay="0"/>
                                          </p:stCondLst>
                                        </p:cTn>
                                        <p:tgtEl>
                                          <p:spTgt spid="90"/>
                                        </p:tgtEl>
                                        <p:attrNameLst>
                                          <p:attrName>style.visibility</p:attrName>
                                        </p:attrNameLst>
                                      </p:cBhvr>
                                      <p:to>
                                        <p:strVal val="visible"/>
                                      </p:to>
                                    </p:set>
                                    <p:animEffect transition="in" filter="fade">
                                      <p:cBhvr>
                                        <p:cTn id="127" dur="1000"/>
                                        <p:tgtEl>
                                          <p:spTgt spid="90"/>
                                        </p:tgtEl>
                                      </p:cBhvr>
                                    </p:animEffect>
                                    <p:anim calcmode="lin" valueType="num">
                                      <p:cBhvr>
                                        <p:cTn id="128" dur="1000" fill="hold"/>
                                        <p:tgtEl>
                                          <p:spTgt spid="90"/>
                                        </p:tgtEl>
                                        <p:attrNameLst>
                                          <p:attrName>ppt_x</p:attrName>
                                        </p:attrNameLst>
                                      </p:cBhvr>
                                      <p:tavLst>
                                        <p:tav tm="0">
                                          <p:val>
                                            <p:strVal val="#ppt_x"/>
                                          </p:val>
                                        </p:tav>
                                        <p:tav tm="100000">
                                          <p:val>
                                            <p:strVal val="#ppt_x"/>
                                          </p:val>
                                        </p:tav>
                                      </p:tavLst>
                                    </p:anim>
                                    <p:anim calcmode="lin" valueType="num">
                                      <p:cBhvr>
                                        <p:cTn id="129" dur="1000" fill="hold"/>
                                        <p:tgtEl>
                                          <p:spTgt spid="9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P spid="80" grpId="0" animBg="1"/>
      <p:bldP spid="81" grpId="0" animBg="1"/>
      <p:bldP spid="82" grpId="0"/>
      <p:bldP spid="83" grpId="0" animBg="1"/>
      <p:bldP spid="84" grpId="0"/>
      <p:bldP spid="85" grpId="0" animBg="1"/>
      <p:bldP spid="86" grpId="0"/>
      <p:bldP spid="87" grpId="0" animBg="1"/>
      <p:bldP spid="88" grpId="0"/>
      <p:bldP spid="89" grpId="0" animBg="1"/>
      <p:bldP spid="90" grpId="0" animBg="1"/>
      <p:bldP spid="94" grpId="0" animBg="1"/>
      <p:bldP spid="95" grpId="0"/>
      <p:bldP spid="78" grpId="0"/>
      <p:bldP spid="96" grpId="0"/>
      <p:bldP spid="97" grpId="0" animBg="1"/>
      <p:bldP spid="98" grpId="0"/>
      <p:bldP spid="99" grpId="0"/>
      <p:bldP spid="100" grpId="0" animBg="1"/>
      <p:bldP spid="7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919536" y="116632"/>
            <a:ext cx="8579296" cy="720080"/>
          </a:xfrm>
        </p:spPr>
        <p:txBody>
          <a:bodyPr/>
          <a:lstStyle/>
          <a:p>
            <a:r>
              <a:rPr lang="fr-FR" altLang="en-US" dirty="0">
                <a:solidFill>
                  <a:srgbClr val="0070C0"/>
                </a:solidFill>
              </a:rPr>
              <a:t>Observations d’ordre général sur le PCT</a:t>
            </a:r>
            <a:endParaRPr lang="en-US" altLang="en-US" dirty="0">
              <a:solidFill>
                <a:srgbClr val="0070C0"/>
              </a:solidFill>
            </a:endParaRPr>
          </a:p>
        </p:txBody>
      </p:sp>
      <p:sp>
        <p:nvSpPr>
          <p:cNvPr id="4099" name="Rectangle 3"/>
          <p:cNvSpPr>
            <a:spLocks noGrp="1" noChangeArrowheads="1"/>
          </p:cNvSpPr>
          <p:nvPr>
            <p:ph type="body" idx="4294967295"/>
          </p:nvPr>
        </p:nvSpPr>
        <p:spPr>
          <a:xfrm>
            <a:off x="1919536" y="908720"/>
            <a:ext cx="8579296" cy="5544616"/>
          </a:xfrm>
        </p:spPr>
        <p:txBody>
          <a:bodyPr/>
          <a:lstStyle/>
          <a:p>
            <a:pPr>
              <a:spcBef>
                <a:spcPts val="400"/>
              </a:spcBef>
              <a:spcAft>
                <a:spcPts val="500"/>
              </a:spcAft>
              <a:buClr>
                <a:srgbClr val="990033"/>
              </a:buClr>
              <a:buSzPct val="120000"/>
              <a:buFont typeface="Webdings" pitchFamily="18" charset="2"/>
              <a:buChar char="&lt;"/>
            </a:pPr>
            <a:r>
              <a:rPr lang="fr-FR" altLang="en-US" sz="2000" dirty="0">
                <a:solidFill>
                  <a:srgbClr val="002060"/>
                </a:solidFill>
                <a:ea typeface="ヒラギノ角ゴ Pro W3" pitchFamily="1" charset="-128"/>
              </a:rPr>
              <a:t>Le système du PCT est un système de “</a:t>
            </a:r>
            <a:r>
              <a:rPr lang="fr-FR" altLang="en-US" sz="2000" kern="1200" dirty="0">
                <a:solidFill>
                  <a:srgbClr val="990033"/>
                </a:solidFill>
                <a:latin typeface="Arial Black" pitchFamily="34" charset="0"/>
                <a:ea typeface="ヒラギノ角ゴ Pro W3" pitchFamily="1" charset="-128"/>
                <a:cs typeface="Arial" charset="0"/>
              </a:rPr>
              <a:t>dépôt</a:t>
            </a:r>
            <a:r>
              <a:rPr lang="fr-FR" altLang="en-US" sz="2000" dirty="0">
                <a:ea typeface="ヒラギノ角ゴ Pro W3" pitchFamily="1" charset="-128"/>
              </a:rPr>
              <a:t>” </a:t>
            </a:r>
            <a:r>
              <a:rPr lang="fr-FR" altLang="en-US" sz="2000" dirty="0">
                <a:solidFill>
                  <a:srgbClr val="002060"/>
                </a:solidFill>
                <a:ea typeface="ヒラギノ角ゴ Pro W3" pitchFamily="1" charset="-128"/>
              </a:rPr>
              <a:t>de demandes de brevets et non un système de “délivrance” de brevets. </a:t>
            </a:r>
            <a:br>
              <a:rPr lang="fr-FR" altLang="en-US" sz="2000" dirty="0">
                <a:solidFill>
                  <a:srgbClr val="002060"/>
                </a:solidFill>
                <a:ea typeface="ヒラギノ角ゴ Pro W3" pitchFamily="1" charset="-128"/>
              </a:rPr>
            </a:br>
            <a:r>
              <a:rPr lang="fr-FR" altLang="en-US" sz="2000" kern="1200" dirty="0">
                <a:solidFill>
                  <a:srgbClr val="990033"/>
                </a:solidFill>
                <a:latin typeface="Arial Black" pitchFamily="34" charset="0"/>
                <a:ea typeface="ヒラギノ角ゴ Pro W3" pitchFamily="1" charset="-128"/>
                <a:cs typeface="Arial" charset="0"/>
              </a:rPr>
              <a:t>Il n’existe a pas de “brevets PCT”</a:t>
            </a:r>
          </a:p>
          <a:p>
            <a:pPr>
              <a:spcBef>
                <a:spcPts val="400"/>
              </a:spcBef>
              <a:spcAft>
                <a:spcPts val="500"/>
              </a:spcAft>
              <a:buClr>
                <a:srgbClr val="990033"/>
              </a:buClr>
              <a:buSzPct val="120000"/>
              <a:buFont typeface="Webdings" pitchFamily="18" charset="2"/>
              <a:buChar char="&lt;"/>
            </a:pPr>
            <a:r>
              <a:rPr lang="fr-FR" altLang="en-US" sz="2000" dirty="0">
                <a:solidFill>
                  <a:srgbClr val="002060"/>
                </a:solidFill>
                <a:ea typeface="ヒラギノ角ゴ Pro W3" pitchFamily="1" charset="-128"/>
              </a:rPr>
              <a:t>Le système du PCT prévoit une phase internationale et une phase nationale (ou régionale) auprès des offices désignés (nationaux/régionaux)</a:t>
            </a:r>
          </a:p>
          <a:p>
            <a:pPr>
              <a:spcAft>
                <a:spcPct val="30000"/>
              </a:spcAft>
              <a:buClr>
                <a:srgbClr val="990033"/>
              </a:buClr>
              <a:buSzPct val="120000"/>
              <a:buFont typeface="Webdings" pitchFamily="18" charset="2"/>
              <a:buChar char="&lt;"/>
            </a:pPr>
            <a:r>
              <a:rPr lang="fr-FR" altLang="en-US" sz="2000" dirty="0">
                <a:solidFill>
                  <a:srgbClr val="002060"/>
                </a:solidFill>
                <a:ea typeface="ヒラギノ角ゴ Pro W3" pitchFamily="1" charset="-128"/>
              </a:rPr>
              <a:t>La </a:t>
            </a:r>
            <a:r>
              <a:rPr lang="fr-FR" altLang="en-US" sz="2000" kern="1200" dirty="0">
                <a:solidFill>
                  <a:srgbClr val="990033"/>
                </a:solidFill>
                <a:latin typeface="Arial Black" pitchFamily="34" charset="0"/>
                <a:ea typeface="ヒラギノ角ゴ Pro W3" pitchFamily="1" charset="-128"/>
                <a:cs typeface="Arial" charset="0"/>
              </a:rPr>
              <a:t>décision de délivrer des brevets </a:t>
            </a:r>
            <a:r>
              <a:rPr lang="fr-FR" altLang="en-US" sz="2000" dirty="0">
                <a:solidFill>
                  <a:srgbClr val="002060"/>
                </a:solidFill>
                <a:ea typeface="ヒラギノ角ゴ Pro W3" pitchFamily="1" charset="-128"/>
              </a:rPr>
              <a:t>est prise exclusivement par les offices nationaux ou régionaux durant la phase nationale </a:t>
            </a:r>
          </a:p>
          <a:p>
            <a:pPr>
              <a:spcAft>
                <a:spcPct val="30000"/>
              </a:spcAft>
              <a:buClr>
                <a:srgbClr val="990033"/>
              </a:buClr>
              <a:buSzPct val="120000"/>
              <a:buFont typeface="Webdings" pitchFamily="18" charset="2"/>
              <a:buChar char="&lt;"/>
            </a:pPr>
            <a:r>
              <a:rPr lang="fr-FR" altLang="en-US" sz="2000" dirty="0">
                <a:solidFill>
                  <a:srgbClr val="002060"/>
                </a:solidFill>
                <a:ea typeface="ヒラギノ角ゴ Pro W3" pitchFamily="1" charset="-128"/>
              </a:rPr>
              <a:t>Seules les </a:t>
            </a:r>
            <a:r>
              <a:rPr lang="fr-FR" altLang="en-US" sz="2000" kern="1200" dirty="0">
                <a:solidFill>
                  <a:srgbClr val="990033"/>
                </a:solidFill>
                <a:latin typeface="Arial Black" pitchFamily="34" charset="0"/>
                <a:ea typeface="ヒラギノ角ゴ Pro W3" pitchFamily="1" charset="-128"/>
                <a:cs typeface="Arial" charset="0"/>
              </a:rPr>
              <a:t>inventions</a:t>
            </a:r>
            <a:r>
              <a:rPr lang="fr-FR" altLang="en-US" sz="2000" dirty="0">
                <a:solidFill>
                  <a:srgbClr val="002060"/>
                </a:solidFill>
                <a:ea typeface="ヒラギノ角ゴ Pro W3" pitchFamily="1" charset="-128"/>
              </a:rPr>
              <a:t> peuvent être protégées par la voie PCT, moyennant le dépôt de demandes de brevets, de modèles d’utilité ou de titres analogues</a:t>
            </a:r>
          </a:p>
          <a:p>
            <a:pPr>
              <a:spcAft>
                <a:spcPct val="30000"/>
              </a:spcAft>
              <a:buClr>
                <a:srgbClr val="990033"/>
              </a:buClr>
              <a:buSzPct val="120000"/>
              <a:buFont typeface="Webdings" pitchFamily="18" charset="2"/>
              <a:buChar char="&lt;"/>
            </a:pPr>
            <a:r>
              <a:rPr lang="fr-FR" altLang="en-US" sz="2000" dirty="0">
                <a:solidFill>
                  <a:srgbClr val="002060"/>
                </a:solidFill>
                <a:ea typeface="ヒラギノ角ゴ Pro W3" pitchFamily="1" charset="-128"/>
              </a:rPr>
              <a:t>La protection des dessins et modèles et des marques ne peut pas être obtenue par la voie PCT.  Il existe des conventions internationales distinctes qui traitent des objets de propriété industrielle de ce type (</a:t>
            </a:r>
            <a:r>
              <a:rPr lang="fr-FR" altLang="en-US" sz="2000" dirty="0">
                <a:ea typeface="ヒラギノ角ゴ Pro W3" pitchFamily="1" charset="-128"/>
                <a:hlinkClick r:id="rId2"/>
              </a:rPr>
              <a:t>l’Arrangement de La Haye</a:t>
            </a:r>
            <a:r>
              <a:rPr lang="fr-FR" altLang="en-US" sz="2000" dirty="0">
                <a:ea typeface="ヒラギノ角ゴ Pro W3" pitchFamily="1" charset="-128"/>
              </a:rPr>
              <a:t> </a:t>
            </a:r>
            <a:r>
              <a:rPr lang="fr-FR" altLang="en-US" sz="2000" dirty="0">
                <a:solidFill>
                  <a:srgbClr val="002060"/>
                </a:solidFill>
                <a:ea typeface="ヒラギノ角ゴ Pro W3" pitchFamily="1" charset="-128"/>
              </a:rPr>
              <a:t>et</a:t>
            </a:r>
            <a:r>
              <a:rPr lang="fr-FR" altLang="en-US" sz="2000" dirty="0">
                <a:ea typeface="ヒラギノ角ゴ Pro W3" pitchFamily="1" charset="-128"/>
              </a:rPr>
              <a:t> </a:t>
            </a:r>
            <a:r>
              <a:rPr lang="fr-FR" altLang="en-US" sz="2000" dirty="0">
                <a:ea typeface="ヒラギノ角ゴ Pro W3" pitchFamily="1" charset="-128"/>
                <a:hlinkClick r:id="rId3"/>
              </a:rPr>
              <a:t>l’Arrangement et le Protocole de Madrid</a:t>
            </a:r>
            <a:r>
              <a:rPr lang="fr-FR" altLang="en-US" sz="2000" dirty="0">
                <a:ea typeface="ヒラギノ角ゴ Pro W3" pitchFamily="1" charset="-128"/>
              </a:rPr>
              <a:t>, </a:t>
            </a:r>
            <a:r>
              <a:rPr lang="fr-FR" altLang="en-US" sz="2000" dirty="0">
                <a:solidFill>
                  <a:srgbClr val="002060"/>
                </a:solidFill>
                <a:ea typeface="ヒラギノ角ゴ Pro W3" pitchFamily="1" charset="-128"/>
              </a:rPr>
              <a:t>respectivement)</a:t>
            </a:r>
          </a:p>
          <a:p>
            <a:pPr>
              <a:spcAft>
                <a:spcPct val="30000"/>
              </a:spcAft>
              <a:buClr>
                <a:srgbClr val="990033"/>
              </a:buClr>
              <a:buSzPct val="120000"/>
              <a:buFont typeface="Webdings" pitchFamily="18" charset="2"/>
              <a:buChar char="&lt;"/>
            </a:pPr>
            <a:endParaRPr lang="fr-FR" altLang="en-US" sz="2200" dirty="0">
              <a:ea typeface="ヒラギノ角ゴ Pro W3" pitchFamily="1" charset="-128"/>
            </a:endParaRPr>
          </a:p>
          <a:p>
            <a:pPr>
              <a:spcBef>
                <a:spcPts val="400"/>
              </a:spcBef>
              <a:spcAft>
                <a:spcPts val="500"/>
              </a:spcAft>
              <a:buClr>
                <a:srgbClr val="990033"/>
              </a:buClr>
              <a:buSzPct val="120000"/>
              <a:buFont typeface="Webdings" pitchFamily="18" charset="2"/>
              <a:buChar char="&lt;"/>
            </a:pPr>
            <a:endParaRPr lang="fr-FR" altLang="en-US" sz="2200" dirty="0">
              <a:ea typeface="ヒラギノ角ゴ Pro W3" pitchFamily="1" charset="-128"/>
            </a:endParaRPr>
          </a:p>
        </p:txBody>
      </p:sp>
    </p:spTree>
    <p:extLst>
      <p:ext uri="{BB962C8B-B14F-4D97-AF65-F5344CB8AC3E}">
        <p14:creationId xmlns:p14="http://schemas.microsoft.com/office/powerpoint/2010/main" val="63953185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L:\DAT1\Orgpctl\Shared\Map\151-08.09.201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19536" y="692696"/>
            <a:ext cx="8496944" cy="576064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a:spLocks noGrp="1" noChangeArrowheads="1"/>
          </p:cNvSpPr>
          <p:nvPr>
            <p:ph type="title"/>
          </p:nvPr>
        </p:nvSpPr>
        <p:spPr>
          <a:xfrm>
            <a:off x="1981200" y="44624"/>
            <a:ext cx="8229600" cy="792088"/>
          </a:xfrm>
        </p:spPr>
        <p:txBody>
          <a:bodyPr/>
          <a:lstStyle/>
          <a:p>
            <a:pPr algn="ctr"/>
            <a:r>
              <a:rPr lang="en-US" altLang="fr-FR" dirty="0" smtClean="0">
                <a:solidFill>
                  <a:srgbClr val="0070C0"/>
                </a:solidFill>
              </a:rPr>
              <a:t>2018 : 152 </a:t>
            </a:r>
            <a:r>
              <a:rPr lang="en-US" altLang="fr-FR" dirty="0">
                <a:solidFill>
                  <a:srgbClr val="0070C0"/>
                </a:solidFill>
              </a:rPr>
              <a:t>États membres du PCT</a:t>
            </a:r>
            <a:endParaRPr lang="fr-CH" dirty="0">
              <a:solidFill>
                <a:srgbClr val="0070C0"/>
              </a:solidFill>
            </a:endParaRPr>
          </a:p>
        </p:txBody>
      </p:sp>
    </p:spTree>
    <p:extLst>
      <p:ext uri="{BB962C8B-B14F-4D97-AF65-F5344CB8AC3E}">
        <p14:creationId xmlns:p14="http://schemas.microsoft.com/office/powerpoint/2010/main" val="2617384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1524000" y="-27384"/>
            <a:ext cx="9144000" cy="635000"/>
          </a:xfrm>
          <a:noFill/>
          <a:extLst>
            <a:ext uri="{91240B29-F687-4F45-9708-019B960494DF}">
              <a14:hiddenLine xmlns:a14="http://schemas.microsoft.com/office/drawing/2010/main" w="12700" cap="flat" cmpd="sng" algn="ctr">
                <a:solidFill>
                  <a:schemeClr val="tx1"/>
                </a:solidFill>
                <a:prstDash val="solid"/>
                <a:miter lim="800000"/>
                <a:headEnd/>
                <a:tailEnd/>
              </a14:hiddenLine>
            </a:ext>
          </a:extLst>
        </p:spPr>
        <p:txBody>
          <a:bodyPr vert="horz" wrap="square" lIns="85725" tIns="42862" rIns="85725" bIns="42862" numCol="1" anchor="ctr" anchorCtr="0" compatLnSpc="1">
            <a:prstTxWarp prst="textNoShape">
              <a:avLst/>
            </a:prstTxWarp>
            <a:spAutoFit/>
          </a:bodyPr>
          <a:lstStyle/>
          <a:p>
            <a:pPr algn="ctr" eaLnBrk="1" hangingPunct="1"/>
            <a:r>
              <a:rPr lang="fr-FR" altLang="en-US" dirty="0" smtClean="0">
                <a:solidFill>
                  <a:srgbClr val="0070C0"/>
                </a:solidFill>
              </a:rPr>
              <a:t>États membres du PCT (152)</a:t>
            </a:r>
          </a:p>
        </p:txBody>
      </p:sp>
      <p:sp>
        <p:nvSpPr>
          <p:cNvPr id="12" name="Rectangle 5"/>
          <p:cNvSpPr>
            <a:spLocks noChangeArrowheads="1"/>
          </p:cNvSpPr>
          <p:nvPr/>
        </p:nvSpPr>
        <p:spPr bwMode="auto">
          <a:xfrm>
            <a:off x="1524000" y="198438"/>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541338" indent="-541338" eaLnBrk="0" hangingPunct="0">
              <a:spcBef>
                <a:spcPct val="20000"/>
              </a:spcBef>
              <a:buBlip>
                <a:blip r:embed="rId2"/>
              </a:buBlip>
              <a:defRPr sz="2400">
                <a:solidFill>
                  <a:schemeClr val="tx1"/>
                </a:solidFill>
                <a:latin typeface="Arial" charset="0"/>
                <a:cs typeface="Arial" charset="0"/>
              </a:defRPr>
            </a:lvl1pPr>
            <a:lvl2pPr marL="541338" indent="-541338" eaLnBrk="0" hangingPunct="0">
              <a:spcBef>
                <a:spcPct val="20000"/>
              </a:spcBef>
              <a:buBlip>
                <a:blip r:embed="rId2"/>
              </a:buBlip>
              <a:defRPr sz="2400">
                <a:solidFill>
                  <a:schemeClr val="tx1"/>
                </a:solidFill>
                <a:latin typeface="Arial" charset="0"/>
                <a:cs typeface="Arial" charset="0"/>
              </a:defRPr>
            </a:lvl2pPr>
            <a:lvl3pPr marL="541338" indent="-541338" eaLnBrk="0" hangingPunct="0">
              <a:spcBef>
                <a:spcPct val="20000"/>
              </a:spcBef>
              <a:buBlip>
                <a:blip r:embed="rId2"/>
              </a:buBlip>
              <a:defRPr sz="2400">
                <a:solidFill>
                  <a:schemeClr val="tx1"/>
                </a:solidFill>
                <a:latin typeface="Arial" charset="0"/>
                <a:cs typeface="Arial" charset="0"/>
              </a:defRPr>
            </a:lvl3pPr>
            <a:lvl4pPr marL="541338" indent="-541338" eaLnBrk="0" hangingPunct="0">
              <a:spcBef>
                <a:spcPct val="20000"/>
              </a:spcBef>
              <a:buBlip>
                <a:blip r:embed="rId2"/>
              </a:buBlip>
              <a:defRPr sz="2400">
                <a:solidFill>
                  <a:schemeClr val="tx1"/>
                </a:solidFill>
                <a:latin typeface="Arial" charset="0"/>
                <a:cs typeface="Arial" charset="0"/>
              </a:defRPr>
            </a:lvl4pPr>
            <a:lvl5pPr marL="541338" indent="-541338" eaLnBrk="0" hangingPunct="0">
              <a:spcBef>
                <a:spcPct val="20000"/>
              </a:spcBef>
              <a:buBlip>
                <a:blip r:embed="rId2"/>
              </a:buBlip>
              <a:defRPr sz="2400">
                <a:solidFill>
                  <a:schemeClr val="tx1"/>
                </a:solidFill>
                <a:latin typeface="Arial" charset="0"/>
                <a:cs typeface="Arial" charset="0"/>
              </a:defRPr>
            </a:lvl5pPr>
            <a:lvl6pPr marL="998538" indent="-541338" eaLnBrk="0" fontAlgn="base" hangingPunct="0">
              <a:spcBef>
                <a:spcPct val="20000"/>
              </a:spcBef>
              <a:spcAft>
                <a:spcPct val="0"/>
              </a:spcAft>
              <a:buBlip>
                <a:blip r:embed="rId2"/>
              </a:buBlip>
              <a:defRPr sz="2400">
                <a:solidFill>
                  <a:schemeClr val="tx1"/>
                </a:solidFill>
                <a:latin typeface="Arial" charset="0"/>
                <a:cs typeface="Arial" charset="0"/>
              </a:defRPr>
            </a:lvl6pPr>
            <a:lvl7pPr marL="1455738" indent="-541338" eaLnBrk="0" fontAlgn="base" hangingPunct="0">
              <a:spcBef>
                <a:spcPct val="20000"/>
              </a:spcBef>
              <a:spcAft>
                <a:spcPct val="0"/>
              </a:spcAft>
              <a:buBlip>
                <a:blip r:embed="rId2"/>
              </a:buBlip>
              <a:defRPr sz="2400">
                <a:solidFill>
                  <a:schemeClr val="tx1"/>
                </a:solidFill>
                <a:latin typeface="Arial" charset="0"/>
                <a:cs typeface="Arial" charset="0"/>
              </a:defRPr>
            </a:lvl7pPr>
            <a:lvl8pPr marL="1912938" indent="-541338" eaLnBrk="0" fontAlgn="base" hangingPunct="0">
              <a:spcBef>
                <a:spcPct val="20000"/>
              </a:spcBef>
              <a:spcAft>
                <a:spcPct val="0"/>
              </a:spcAft>
              <a:buBlip>
                <a:blip r:embed="rId2"/>
              </a:buBlip>
              <a:defRPr sz="2400">
                <a:solidFill>
                  <a:schemeClr val="tx1"/>
                </a:solidFill>
                <a:latin typeface="Arial" charset="0"/>
                <a:cs typeface="Arial" charset="0"/>
              </a:defRPr>
            </a:lvl8pPr>
            <a:lvl9pPr marL="2370138" indent="-541338"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hangingPunct="1">
              <a:buFontTx/>
              <a:buNone/>
            </a:pPr>
            <a:endParaRPr lang="en-US" altLang="en-US" sz="3000" b="1" dirty="0">
              <a:solidFill>
                <a:schemeClr val="accent2"/>
              </a:solidFill>
            </a:endParaRPr>
          </a:p>
        </p:txBody>
      </p:sp>
      <p:sp>
        <p:nvSpPr>
          <p:cNvPr id="13" name="Text Box 6"/>
          <p:cNvSpPr txBox="1">
            <a:spLocks noChangeArrowheads="1"/>
          </p:cNvSpPr>
          <p:nvPr/>
        </p:nvSpPr>
        <p:spPr bwMode="auto">
          <a:xfrm>
            <a:off x="1703388" y="692697"/>
            <a:ext cx="1584300" cy="6494085"/>
          </a:xfrm>
          <a:prstGeom prst="rect">
            <a:avLst/>
          </a:prstGeom>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path path="shape">
              <a:fillToRect l="50000" t="50000" r="50000" b="50000"/>
            </a:path>
          </a:gradFill>
          <a:ln>
            <a:noFill/>
          </a:ln>
          <a:effectLst/>
          <a:extLst/>
        </p:spPr>
        <p:txBody>
          <a:bodyPr wrap="square">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nSpc>
                <a:spcPct val="50000"/>
              </a:lnSpc>
              <a:spcBef>
                <a:spcPct val="50000"/>
              </a:spcBef>
              <a:buFontTx/>
              <a:buNone/>
            </a:pPr>
            <a:r>
              <a:rPr lang="fr-CH" altLang="en-US" sz="1200" dirty="0">
                <a:solidFill>
                  <a:srgbClr val="002060"/>
                </a:solidFill>
                <a:ea typeface="ヒラギノ角ゴ Pro W3" pitchFamily="1" charset="-128"/>
              </a:rPr>
              <a:t>Afrique du Sud</a:t>
            </a:r>
          </a:p>
          <a:p>
            <a:pPr>
              <a:lnSpc>
                <a:spcPct val="50000"/>
              </a:lnSpc>
              <a:spcBef>
                <a:spcPct val="50000"/>
              </a:spcBef>
              <a:buFontTx/>
              <a:buNone/>
            </a:pPr>
            <a:r>
              <a:rPr lang="fr-CH" altLang="en-US" sz="1200" dirty="0">
                <a:solidFill>
                  <a:srgbClr val="002060"/>
                </a:solidFill>
                <a:ea typeface="ヒラギノ角ゴ Pro W3" pitchFamily="1" charset="-128"/>
              </a:rPr>
              <a:t>Angola</a:t>
            </a:r>
          </a:p>
          <a:p>
            <a:pPr>
              <a:lnSpc>
                <a:spcPct val="50000"/>
              </a:lnSpc>
              <a:spcBef>
                <a:spcPct val="50000"/>
              </a:spcBef>
              <a:buFontTx/>
              <a:buNone/>
            </a:pPr>
            <a:r>
              <a:rPr lang="fr-CH" altLang="en-US" sz="1200" dirty="0">
                <a:solidFill>
                  <a:srgbClr val="002060"/>
                </a:solidFill>
                <a:ea typeface="ヒラギノ角ゴ Pro W3" pitchFamily="1" charset="-128"/>
              </a:rPr>
              <a:t>Albanie</a:t>
            </a:r>
          </a:p>
          <a:p>
            <a:pPr>
              <a:lnSpc>
                <a:spcPct val="50000"/>
              </a:lnSpc>
              <a:spcBef>
                <a:spcPct val="50000"/>
              </a:spcBef>
              <a:buFontTx/>
              <a:buNone/>
            </a:pPr>
            <a:r>
              <a:rPr lang="fr-CH" altLang="en-US" sz="1200" dirty="0">
                <a:solidFill>
                  <a:srgbClr val="002060"/>
                </a:solidFill>
                <a:ea typeface="ヒラギノ角ゴ Pro W3" pitchFamily="1" charset="-128"/>
              </a:rPr>
              <a:t>Algérie</a:t>
            </a:r>
          </a:p>
          <a:p>
            <a:pPr>
              <a:lnSpc>
                <a:spcPct val="50000"/>
              </a:lnSpc>
              <a:spcBef>
                <a:spcPct val="50000"/>
              </a:spcBef>
              <a:buFontTx/>
              <a:buNone/>
            </a:pPr>
            <a:r>
              <a:rPr lang="fr-CH" altLang="en-US" sz="1200" dirty="0">
                <a:solidFill>
                  <a:srgbClr val="002060"/>
                </a:solidFill>
                <a:ea typeface="ヒラギノ角ゴ Pro W3" pitchFamily="1" charset="-128"/>
              </a:rPr>
              <a:t>Allemagne</a:t>
            </a:r>
          </a:p>
          <a:p>
            <a:pPr>
              <a:lnSpc>
                <a:spcPct val="50000"/>
              </a:lnSpc>
              <a:spcBef>
                <a:spcPct val="50000"/>
              </a:spcBef>
              <a:buFontTx/>
              <a:buNone/>
            </a:pPr>
            <a:r>
              <a:rPr lang="fr-CH" altLang="en-US" sz="1200" dirty="0">
                <a:solidFill>
                  <a:srgbClr val="002060"/>
                </a:solidFill>
                <a:ea typeface="ヒラギノ角ゴ Pro W3" pitchFamily="1" charset="-128"/>
              </a:rPr>
              <a:t>Antigua-et-Barbuda</a:t>
            </a:r>
          </a:p>
          <a:p>
            <a:pPr>
              <a:lnSpc>
                <a:spcPct val="50000"/>
              </a:lnSpc>
              <a:spcBef>
                <a:spcPct val="50000"/>
              </a:spcBef>
              <a:buFontTx/>
              <a:buNone/>
            </a:pPr>
            <a:r>
              <a:rPr lang="fr-CH" altLang="en-US" sz="1200" dirty="0">
                <a:solidFill>
                  <a:srgbClr val="002060"/>
                </a:solidFill>
                <a:ea typeface="ヒラギノ角ゴ Pro W3" pitchFamily="1" charset="-128"/>
              </a:rPr>
              <a:t>Arabie Saoudite</a:t>
            </a:r>
          </a:p>
          <a:p>
            <a:pPr>
              <a:lnSpc>
                <a:spcPct val="50000"/>
              </a:lnSpc>
              <a:spcBef>
                <a:spcPct val="50000"/>
              </a:spcBef>
              <a:buFontTx/>
              <a:buNone/>
            </a:pPr>
            <a:r>
              <a:rPr lang="fr-CH" altLang="en-US" sz="1200" dirty="0">
                <a:solidFill>
                  <a:srgbClr val="002060"/>
                </a:solidFill>
                <a:ea typeface="ヒラギノ角ゴ Pro W3" pitchFamily="1" charset="-128"/>
              </a:rPr>
              <a:t>Arménie</a:t>
            </a:r>
          </a:p>
          <a:p>
            <a:pPr>
              <a:lnSpc>
                <a:spcPct val="50000"/>
              </a:lnSpc>
              <a:spcBef>
                <a:spcPct val="50000"/>
              </a:spcBef>
              <a:buFontTx/>
              <a:buNone/>
            </a:pPr>
            <a:r>
              <a:rPr lang="fr-CH" altLang="en-US" sz="1200" dirty="0">
                <a:solidFill>
                  <a:srgbClr val="002060"/>
                </a:solidFill>
                <a:ea typeface="ヒラギノ角ゴ Pro W3" pitchFamily="1" charset="-128"/>
              </a:rPr>
              <a:t>Australie</a:t>
            </a:r>
          </a:p>
          <a:p>
            <a:pPr>
              <a:lnSpc>
                <a:spcPct val="50000"/>
              </a:lnSpc>
              <a:spcBef>
                <a:spcPct val="50000"/>
              </a:spcBef>
              <a:buFontTx/>
              <a:buNone/>
            </a:pPr>
            <a:r>
              <a:rPr lang="fr-CH" altLang="en-US" sz="1200" dirty="0">
                <a:solidFill>
                  <a:srgbClr val="002060"/>
                </a:solidFill>
                <a:ea typeface="ヒラギノ角ゴ Pro W3" pitchFamily="1" charset="-128"/>
              </a:rPr>
              <a:t>Autriche</a:t>
            </a:r>
          </a:p>
          <a:p>
            <a:pPr>
              <a:lnSpc>
                <a:spcPct val="50000"/>
              </a:lnSpc>
              <a:spcBef>
                <a:spcPct val="50000"/>
              </a:spcBef>
              <a:buFontTx/>
              <a:buNone/>
            </a:pPr>
            <a:r>
              <a:rPr lang="fr-CH" altLang="en-US" sz="1200" dirty="0">
                <a:solidFill>
                  <a:srgbClr val="002060"/>
                </a:solidFill>
                <a:ea typeface="ヒラギノ角ゴ Pro W3" pitchFamily="1" charset="-128"/>
              </a:rPr>
              <a:t>Azerbaïdjan</a:t>
            </a:r>
          </a:p>
          <a:p>
            <a:pPr>
              <a:lnSpc>
                <a:spcPct val="50000"/>
              </a:lnSpc>
              <a:spcBef>
                <a:spcPct val="50000"/>
              </a:spcBef>
              <a:buFontTx/>
              <a:buNone/>
            </a:pPr>
            <a:r>
              <a:rPr lang="fr-CH" altLang="en-US" sz="1200" dirty="0">
                <a:solidFill>
                  <a:srgbClr val="002060"/>
                </a:solidFill>
                <a:ea typeface="ヒラギノ角ゴ Pro W3" pitchFamily="1" charset="-128"/>
              </a:rPr>
              <a:t>Bahreïn</a:t>
            </a:r>
          </a:p>
          <a:p>
            <a:pPr>
              <a:lnSpc>
                <a:spcPct val="50000"/>
              </a:lnSpc>
              <a:spcBef>
                <a:spcPct val="50000"/>
              </a:spcBef>
              <a:buFontTx/>
              <a:buNone/>
            </a:pPr>
            <a:r>
              <a:rPr lang="fr-CH" altLang="en-US" sz="1200" dirty="0">
                <a:solidFill>
                  <a:srgbClr val="002060"/>
                </a:solidFill>
                <a:ea typeface="ヒラギノ角ゴ Pro W3" pitchFamily="1" charset="-128"/>
              </a:rPr>
              <a:t>Barbade</a:t>
            </a:r>
          </a:p>
          <a:p>
            <a:pPr>
              <a:lnSpc>
                <a:spcPct val="50000"/>
              </a:lnSpc>
              <a:spcBef>
                <a:spcPct val="50000"/>
              </a:spcBef>
              <a:buFontTx/>
              <a:buNone/>
            </a:pPr>
            <a:r>
              <a:rPr lang="fr-CH" altLang="en-US" sz="1200" dirty="0">
                <a:solidFill>
                  <a:srgbClr val="002060"/>
                </a:solidFill>
                <a:ea typeface="ヒラギノ角ゴ Pro W3" pitchFamily="1" charset="-128"/>
              </a:rPr>
              <a:t>Bélarus</a:t>
            </a:r>
          </a:p>
          <a:p>
            <a:pPr>
              <a:lnSpc>
                <a:spcPct val="50000"/>
              </a:lnSpc>
              <a:spcBef>
                <a:spcPct val="50000"/>
              </a:spcBef>
              <a:buFontTx/>
              <a:buNone/>
            </a:pPr>
            <a:r>
              <a:rPr lang="fr-CH" altLang="en-US" sz="1200" dirty="0">
                <a:solidFill>
                  <a:srgbClr val="002060"/>
                </a:solidFill>
                <a:ea typeface="ヒラギノ角ゴ Pro W3" pitchFamily="1" charset="-128"/>
              </a:rPr>
              <a:t>Belgique</a:t>
            </a:r>
          </a:p>
          <a:p>
            <a:pPr>
              <a:lnSpc>
                <a:spcPct val="50000"/>
              </a:lnSpc>
              <a:spcBef>
                <a:spcPct val="50000"/>
              </a:spcBef>
              <a:buFontTx/>
              <a:buNone/>
            </a:pPr>
            <a:r>
              <a:rPr lang="fr-CH" altLang="en-US" sz="1200" dirty="0">
                <a:solidFill>
                  <a:srgbClr val="002060"/>
                </a:solidFill>
                <a:ea typeface="ヒラギノ角ゴ Pro W3" pitchFamily="1" charset="-128"/>
              </a:rPr>
              <a:t>Belize</a:t>
            </a:r>
          </a:p>
          <a:p>
            <a:pPr>
              <a:lnSpc>
                <a:spcPct val="50000"/>
              </a:lnSpc>
              <a:spcBef>
                <a:spcPct val="50000"/>
              </a:spcBef>
              <a:buFontTx/>
              <a:buNone/>
            </a:pPr>
            <a:r>
              <a:rPr lang="fr-CH" altLang="en-US" sz="1200" dirty="0">
                <a:solidFill>
                  <a:srgbClr val="002060"/>
                </a:solidFill>
                <a:ea typeface="ヒラギノ角ゴ Pro W3" pitchFamily="1" charset="-128"/>
              </a:rPr>
              <a:t>Bénin</a:t>
            </a:r>
          </a:p>
          <a:p>
            <a:pPr>
              <a:lnSpc>
                <a:spcPct val="50000"/>
              </a:lnSpc>
              <a:spcBef>
                <a:spcPct val="50000"/>
              </a:spcBef>
              <a:buFontTx/>
              <a:buNone/>
            </a:pPr>
            <a:r>
              <a:rPr lang="fr-CH" altLang="en-US" sz="1200" dirty="0">
                <a:solidFill>
                  <a:srgbClr val="002060"/>
                </a:solidFill>
                <a:ea typeface="ヒラギノ角ゴ Pro W3" pitchFamily="1" charset="-128"/>
              </a:rPr>
              <a:t>Bosnie-Herzégovine</a:t>
            </a:r>
          </a:p>
          <a:p>
            <a:pPr>
              <a:lnSpc>
                <a:spcPct val="50000"/>
              </a:lnSpc>
              <a:spcBef>
                <a:spcPct val="50000"/>
              </a:spcBef>
              <a:buFontTx/>
              <a:buNone/>
            </a:pPr>
            <a:r>
              <a:rPr lang="fr-CH" altLang="en-US" sz="1200" dirty="0">
                <a:solidFill>
                  <a:srgbClr val="002060"/>
                </a:solidFill>
                <a:ea typeface="ヒラギノ角ゴ Pro W3" pitchFamily="1" charset="-128"/>
              </a:rPr>
              <a:t>Botswana</a:t>
            </a:r>
          </a:p>
          <a:p>
            <a:pPr>
              <a:lnSpc>
                <a:spcPct val="50000"/>
              </a:lnSpc>
              <a:spcBef>
                <a:spcPct val="50000"/>
              </a:spcBef>
              <a:buFontTx/>
              <a:buNone/>
            </a:pPr>
            <a:r>
              <a:rPr lang="fr-CH" altLang="en-US" sz="1200" dirty="0">
                <a:solidFill>
                  <a:srgbClr val="002060"/>
                </a:solidFill>
                <a:ea typeface="ヒラギノ角ゴ Pro W3" pitchFamily="1" charset="-128"/>
              </a:rPr>
              <a:t>Brésil</a:t>
            </a:r>
          </a:p>
          <a:p>
            <a:pPr>
              <a:lnSpc>
                <a:spcPct val="50000"/>
              </a:lnSpc>
              <a:spcBef>
                <a:spcPct val="50000"/>
              </a:spcBef>
              <a:buFontTx/>
              <a:buNone/>
            </a:pPr>
            <a:r>
              <a:rPr lang="fr-CH" altLang="en-US" sz="1200" dirty="0">
                <a:solidFill>
                  <a:srgbClr val="002060"/>
                </a:solidFill>
                <a:ea typeface="ヒラギノ角ゴ Pro W3" pitchFamily="1" charset="-128"/>
              </a:rPr>
              <a:t>Brunéi Darussalam</a:t>
            </a:r>
          </a:p>
          <a:p>
            <a:pPr>
              <a:lnSpc>
                <a:spcPct val="50000"/>
              </a:lnSpc>
              <a:spcBef>
                <a:spcPct val="50000"/>
              </a:spcBef>
              <a:buFontTx/>
              <a:buNone/>
            </a:pPr>
            <a:r>
              <a:rPr lang="fr-CH" altLang="en-US" sz="1200" dirty="0">
                <a:solidFill>
                  <a:srgbClr val="002060"/>
                </a:solidFill>
                <a:ea typeface="ヒラギノ角ゴ Pro W3" pitchFamily="1" charset="-128"/>
              </a:rPr>
              <a:t>Bulgarie</a:t>
            </a:r>
          </a:p>
          <a:p>
            <a:pPr>
              <a:lnSpc>
                <a:spcPct val="50000"/>
              </a:lnSpc>
              <a:spcBef>
                <a:spcPct val="50000"/>
              </a:spcBef>
              <a:buFontTx/>
              <a:buNone/>
            </a:pPr>
            <a:r>
              <a:rPr lang="fr-CH" altLang="en-US" sz="1200" dirty="0">
                <a:solidFill>
                  <a:srgbClr val="002060"/>
                </a:solidFill>
                <a:ea typeface="ヒラギノ角ゴ Pro W3" pitchFamily="1" charset="-128"/>
              </a:rPr>
              <a:t>Burkina Faso</a:t>
            </a:r>
          </a:p>
          <a:p>
            <a:pPr>
              <a:lnSpc>
                <a:spcPct val="50000"/>
              </a:lnSpc>
              <a:spcBef>
                <a:spcPct val="50000"/>
              </a:spcBef>
              <a:buFontTx/>
              <a:buNone/>
            </a:pPr>
            <a:r>
              <a:rPr lang="fr-CH" altLang="en-US" sz="1200" dirty="0">
                <a:solidFill>
                  <a:srgbClr val="002060"/>
                </a:solidFill>
                <a:ea typeface="ヒラギノ角ゴ Pro W3" pitchFamily="1" charset="-128"/>
              </a:rPr>
              <a:t>Cameroun</a:t>
            </a:r>
          </a:p>
          <a:p>
            <a:pPr>
              <a:lnSpc>
                <a:spcPct val="50000"/>
              </a:lnSpc>
              <a:spcBef>
                <a:spcPct val="50000"/>
              </a:spcBef>
              <a:buFontTx/>
              <a:buNone/>
            </a:pPr>
            <a:r>
              <a:rPr lang="fr-CH" altLang="en-US" sz="1200" dirty="0">
                <a:solidFill>
                  <a:srgbClr val="002060"/>
                </a:solidFill>
                <a:ea typeface="ヒラギノ角ゴ Pro W3" pitchFamily="1" charset="-128"/>
              </a:rPr>
              <a:t>Cambodge</a:t>
            </a:r>
          </a:p>
          <a:p>
            <a:pPr>
              <a:lnSpc>
                <a:spcPct val="50000"/>
              </a:lnSpc>
              <a:spcBef>
                <a:spcPct val="50000"/>
              </a:spcBef>
              <a:buFontTx/>
              <a:buNone/>
            </a:pPr>
            <a:r>
              <a:rPr lang="fr-CH" altLang="en-US" sz="1200" dirty="0">
                <a:solidFill>
                  <a:srgbClr val="002060"/>
                </a:solidFill>
                <a:ea typeface="ヒラギノ角ゴ Pro W3" pitchFamily="1" charset="-128"/>
              </a:rPr>
              <a:t>Canada</a:t>
            </a:r>
          </a:p>
          <a:p>
            <a:pPr>
              <a:lnSpc>
                <a:spcPct val="50000"/>
              </a:lnSpc>
              <a:spcBef>
                <a:spcPct val="50000"/>
              </a:spcBef>
              <a:buFontTx/>
              <a:buNone/>
            </a:pPr>
            <a:r>
              <a:rPr lang="fr-CH" altLang="en-US" sz="1200" dirty="0">
                <a:solidFill>
                  <a:srgbClr val="002060"/>
                </a:solidFill>
                <a:ea typeface="ヒラギノ角ゴ Pro W3" pitchFamily="1" charset="-128"/>
              </a:rPr>
              <a:t>Chili</a:t>
            </a:r>
          </a:p>
          <a:p>
            <a:pPr>
              <a:lnSpc>
                <a:spcPct val="50000"/>
              </a:lnSpc>
              <a:spcBef>
                <a:spcPct val="50000"/>
              </a:spcBef>
              <a:buFontTx/>
              <a:buNone/>
            </a:pPr>
            <a:r>
              <a:rPr lang="fr-CH" altLang="en-US" sz="1200" dirty="0">
                <a:solidFill>
                  <a:srgbClr val="002060"/>
                </a:solidFill>
                <a:ea typeface="ヒラギノ角ゴ Pro W3" pitchFamily="1" charset="-128"/>
              </a:rPr>
              <a:t>Chine</a:t>
            </a:r>
          </a:p>
          <a:p>
            <a:pPr>
              <a:lnSpc>
                <a:spcPct val="50000"/>
              </a:lnSpc>
              <a:spcBef>
                <a:spcPct val="50000"/>
              </a:spcBef>
              <a:buFontTx/>
              <a:buNone/>
            </a:pPr>
            <a:r>
              <a:rPr lang="fr-CH" altLang="en-US" sz="1200" dirty="0">
                <a:solidFill>
                  <a:srgbClr val="002060"/>
                </a:solidFill>
                <a:ea typeface="ヒラギノ角ゴ Pro W3" pitchFamily="1" charset="-128"/>
              </a:rPr>
              <a:t>Chypre</a:t>
            </a:r>
          </a:p>
          <a:p>
            <a:pPr>
              <a:lnSpc>
                <a:spcPct val="50000"/>
              </a:lnSpc>
              <a:spcBef>
                <a:spcPct val="50000"/>
              </a:spcBef>
              <a:buFontTx/>
              <a:buNone/>
            </a:pPr>
            <a:r>
              <a:rPr lang="fr-CH" altLang="en-US" sz="1200" dirty="0">
                <a:solidFill>
                  <a:srgbClr val="002060"/>
                </a:solidFill>
                <a:ea typeface="ヒラギノ角ゴ Pro W3" pitchFamily="1" charset="-128"/>
              </a:rPr>
              <a:t>Colombie</a:t>
            </a:r>
          </a:p>
          <a:p>
            <a:pPr>
              <a:lnSpc>
                <a:spcPct val="50000"/>
              </a:lnSpc>
              <a:spcBef>
                <a:spcPct val="50000"/>
              </a:spcBef>
              <a:buFontTx/>
              <a:buNone/>
            </a:pPr>
            <a:r>
              <a:rPr lang="fr-CH" altLang="en-US" sz="1200" dirty="0">
                <a:solidFill>
                  <a:srgbClr val="002060"/>
                </a:solidFill>
                <a:ea typeface="ヒラギノ角ゴ Pro W3" pitchFamily="1" charset="-128"/>
              </a:rPr>
              <a:t>Comores</a:t>
            </a:r>
          </a:p>
          <a:p>
            <a:pPr>
              <a:lnSpc>
                <a:spcPct val="50000"/>
              </a:lnSpc>
              <a:spcBef>
                <a:spcPct val="50000"/>
              </a:spcBef>
              <a:buFontTx/>
              <a:buNone/>
            </a:pPr>
            <a:r>
              <a:rPr lang="fr-CH" altLang="en-US" sz="1200" dirty="0">
                <a:solidFill>
                  <a:srgbClr val="002060"/>
                </a:solidFill>
                <a:ea typeface="ヒラギノ角ゴ Pro W3" pitchFamily="1" charset="-128"/>
              </a:rPr>
              <a:t>Congo</a:t>
            </a:r>
          </a:p>
          <a:p>
            <a:pPr>
              <a:lnSpc>
                <a:spcPct val="50000"/>
              </a:lnSpc>
              <a:spcBef>
                <a:spcPct val="50000"/>
              </a:spcBef>
              <a:buFontTx/>
              <a:buNone/>
            </a:pPr>
            <a:endParaRPr lang="fr-CH" altLang="en-US" sz="1100" dirty="0">
              <a:ea typeface="ヒラギノ角ゴ Pro W3" pitchFamily="1" charset="-128"/>
            </a:endParaRPr>
          </a:p>
          <a:p>
            <a:pPr>
              <a:lnSpc>
                <a:spcPct val="50000"/>
              </a:lnSpc>
              <a:spcBef>
                <a:spcPct val="50000"/>
              </a:spcBef>
              <a:buFontTx/>
              <a:buNone/>
            </a:pPr>
            <a:endParaRPr lang="fr-CH" altLang="en-US" sz="1100" dirty="0">
              <a:ea typeface="ヒラギノ角ゴ Pro W3" pitchFamily="1" charset="-128"/>
            </a:endParaRPr>
          </a:p>
          <a:p>
            <a:pPr>
              <a:lnSpc>
                <a:spcPct val="50000"/>
              </a:lnSpc>
              <a:spcBef>
                <a:spcPct val="50000"/>
              </a:spcBef>
              <a:buFontTx/>
              <a:buNone/>
            </a:pPr>
            <a:endParaRPr lang="fr-CH" altLang="en-US" sz="800" dirty="0">
              <a:ea typeface="ヒラギノ角ゴ Pro W3" pitchFamily="1" charset="-128"/>
            </a:endParaRPr>
          </a:p>
          <a:p>
            <a:pPr>
              <a:lnSpc>
                <a:spcPct val="50000"/>
              </a:lnSpc>
              <a:spcBef>
                <a:spcPct val="50000"/>
              </a:spcBef>
              <a:buFontTx/>
              <a:buNone/>
            </a:pPr>
            <a:endParaRPr lang="fr-CH" altLang="en-US" sz="800" dirty="0">
              <a:ea typeface="ヒラギノ角ゴ Pro W3" pitchFamily="1" charset="-128"/>
            </a:endParaRPr>
          </a:p>
        </p:txBody>
      </p:sp>
      <p:sp>
        <p:nvSpPr>
          <p:cNvPr id="14" name="Text Box 7"/>
          <p:cNvSpPr txBox="1">
            <a:spLocks noChangeArrowheads="1"/>
          </p:cNvSpPr>
          <p:nvPr/>
        </p:nvSpPr>
        <p:spPr bwMode="auto">
          <a:xfrm>
            <a:off x="3430118" y="692697"/>
            <a:ext cx="1729779" cy="7417415"/>
          </a:xfrm>
          <a:prstGeom prst="rect">
            <a:avLst/>
          </a:prstGeom>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path path="shape">
              <a:fillToRect l="50000" t="50000" r="50000" b="50000"/>
            </a:path>
          </a:gradFill>
          <a:ln>
            <a:noFill/>
          </a:ln>
          <a:effectLst/>
          <a:extLst/>
        </p:spPr>
        <p:txBody>
          <a:bodyPr wrap="square">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nSpc>
                <a:spcPct val="50000"/>
              </a:lnSpc>
              <a:spcBef>
                <a:spcPct val="50000"/>
              </a:spcBef>
              <a:buNone/>
            </a:pPr>
            <a:r>
              <a:rPr lang="fr-CH" altLang="en-US" sz="1200" dirty="0">
                <a:solidFill>
                  <a:srgbClr val="002060"/>
                </a:solidFill>
                <a:ea typeface="ヒラギノ角ゴ Pro W3" pitchFamily="1" charset="-128"/>
              </a:rPr>
              <a:t>Costa Rica</a:t>
            </a:r>
          </a:p>
          <a:p>
            <a:pPr>
              <a:lnSpc>
                <a:spcPct val="50000"/>
              </a:lnSpc>
              <a:spcBef>
                <a:spcPct val="50000"/>
              </a:spcBef>
              <a:buNone/>
            </a:pPr>
            <a:r>
              <a:rPr lang="fr-CH" altLang="en-US" sz="1200" dirty="0">
                <a:solidFill>
                  <a:srgbClr val="002060"/>
                </a:solidFill>
                <a:ea typeface="ヒラギノ角ゴ Pro W3" pitchFamily="1" charset="-128"/>
              </a:rPr>
              <a:t>Côte d’Ivoire</a:t>
            </a:r>
          </a:p>
          <a:p>
            <a:pPr>
              <a:lnSpc>
                <a:spcPct val="50000"/>
              </a:lnSpc>
              <a:spcBef>
                <a:spcPct val="50000"/>
              </a:spcBef>
              <a:buFontTx/>
              <a:buNone/>
            </a:pPr>
            <a:r>
              <a:rPr lang="fr-CH" altLang="en-US" sz="1200" dirty="0">
                <a:solidFill>
                  <a:srgbClr val="002060"/>
                </a:solidFill>
                <a:ea typeface="ヒラギノ角ゴ Pro W3" pitchFamily="1" charset="-128"/>
              </a:rPr>
              <a:t>Croatie </a:t>
            </a:r>
          </a:p>
          <a:p>
            <a:pPr>
              <a:lnSpc>
                <a:spcPct val="50000"/>
              </a:lnSpc>
              <a:spcBef>
                <a:spcPct val="50000"/>
              </a:spcBef>
              <a:buFontTx/>
              <a:buNone/>
            </a:pPr>
            <a:r>
              <a:rPr lang="fr-CH" altLang="en-US" sz="1200" dirty="0">
                <a:solidFill>
                  <a:srgbClr val="002060"/>
                </a:solidFill>
                <a:ea typeface="ヒラギノ角ゴ Pro W3" pitchFamily="1" charset="-128"/>
              </a:rPr>
              <a:t>Cuba </a:t>
            </a:r>
          </a:p>
          <a:p>
            <a:pPr>
              <a:lnSpc>
                <a:spcPct val="50000"/>
              </a:lnSpc>
              <a:spcBef>
                <a:spcPct val="50000"/>
              </a:spcBef>
              <a:buFontTx/>
              <a:buNone/>
            </a:pPr>
            <a:r>
              <a:rPr lang="fr-CH" altLang="en-US" sz="1200" dirty="0">
                <a:solidFill>
                  <a:srgbClr val="002060"/>
                </a:solidFill>
                <a:ea typeface="ヒラギノ角ゴ Pro W3" pitchFamily="1" charset="-128"/>
              </a:rPr>
              <a:t>Danemark</a:t>
            </a:r>
          </a:p>
          <a:p>
            <a:pPr>
              <a:lnSpc>
                <a:spcPct val="50000"/>
              </a:lnSpc>
              <a:spcBef>
                <a:spcPct val="50000"/>
              </a:spcBef>
              <a:buNone/>
            </a:pPr>
            <a:r>
              <a:rPr lang="fr-CH" altLang="en-US" sz="1200" dirty="0">
                <a:solidFill>
                  <a:srgbClr val="002060"/>
                </a:solidFill>
                <a:ea typeface="ヒラギノ角ゴ Pro W3" pitchFamily="1" charset="-128"/>
              </a:rPr>
              <a:t>Djibouti</a:t>
            </a:r>
          </a:p>
          <a:p>
            <a:pPr>
              <a:lnSpc>
                <a:spcPct val="50000"/>
              </a:lnSpc>
              <a:spcBef>
                <a:spcPct val="50000"/>
              </a:spcBef>
              <a:buFontTx/>
              <a:buNone/>
            </a:pPr>
            <a:r>
              <a:rPr lang="fr-CH" altLang="en-US" sz="1200" dirty="0">
                <a:solidFill>
                  <a:srgbClr val="002060"/>
                </a:solidFill>
                <a:ea typeface="ヒラギノ角ゴ Pro W3" pitchFamily="1" charset="-128"/>
              </a:rPr>
              <a:t>Dominique</a:t>
            </a:r>
          </a:p>
          <a:p>
            <a:pPr>
              <a:lnSpc>
                <a:spcPct val="50000"/>
              </a:lnSpc>
              <a:spcBef>
                <a:spcPct val="50000"/>
              </a:spcBef>
              <a:buFontTx/>
              <a:buNone/>
            </a:pPr>
            <a:r>
              <a:rPr lang="fr-CH" altLang="en-US" sz="1200" dirty="0">
                <a:solidFill>
                  <a:srgbClr val="002060"/>
                </a:solidFill>
                <a:ea typeface="ヒラギノ角ゴ Pro W3" pitchFamily="1" charset="-128"/>
              </a:rPr>
              <a:t>Égypte</a:t>
            </a:r>
          </a:p>
          <a:p>
            <a:pPr>
              <a:lnSpc>
                <a:spcPct val="50000"/>
              </a:lnSpc>
              <a:spcBef>
                <a:spcPct val="50000"/>
              </a:spcBef>
              <a:buFontTx/>
              <a:buNone/>
            </a:pPr>
            <a:r>
              <a:rPr lang="fr-CH" altLang="en-US" sz="1200" dirty="0">
                <a:solidFill>
                  <a:srgbClr val="002060"/>
                </a:solidFill>
                <a:ea typeface="ヒラギノ角ゴ Pro W3" pitchFamily="1" charset="-128"/>
              </a:rPr>
              <a:t>El Salvador</a:t>
            </a:r>
          </a:p>
          <a:p>
            <a:pPr>
              <a:lnSpc>
                <a:spcPct val="50000"/>
              </a:lnSpc>
              <a:spcBef>
                <a:spcPct val="50000"/>
              </a:spcBef>
              <a:buFontTx/>
              <a:buNone/>
            </a:pPr>
            <a:r>
              <a:rPr lang="fr-CH" altLang="en-US" sz="1200" dirty="0">
                <a:solidFill>
                  <a:srgbClr val="002060"/>
                </a:solidFill>
                <a:ea typeface="ヒラギノ角ゴ Pro W3" pitchFamily="1" charset="-128"/>
              </a:rPr>
              <a:t>Émirats arabes unis</a:t>
            </a:r>
          </a:p>
          <a:p>
            <a:pPr>
              <a:lnSpc>
                <a:spcPct val="50000"/>
              </a:lnSpc>
              <a:spcBef>
                <a:spcPct val="50000"/>
              </a:spcBef>
              <a:buFontTx/>
              <a:buNone/>
            </a:pPr>
            <a:r>
              <a:rPr lang="fr-CH" altLang="en-US" sz="1200" dirty="0">
                <a:solidFill>
                  <a:srgbClr val="002060"/>
                </a:solidFill>
                <a:ea typeface="ヒラギノ角ゴ Pro W3" pitchFamily="1" charset="-128"/>
              </a:rPr>
              <a:t>Équateur</a:t>
            </a:r>
          </a:p>
          <a:p>
            <a:pPr>
              <a:lnSpc>
                <a:spcPct val="50000"/>
              </a:lnSpc>
              <a:spcBef>
                <a:spcPct val="50000"/>
              </a:spcBef>
              <a:buFontTx/>
              <a:buNone/>
            </a:pPr>
            <a:r>
              <a:rPr lang="fr-CH" altLang="en-US" sz="1200" dirty="0">
                <a:solidFill>
                  <a:srgbClr val="002060"/>
                </a:solidFill>
                <a:ea typeface="ヒラギノ角ゴ Pro W3" pitchFamily="1" charset="-128"/>
              </a:rPr>
              <a:t>Espagne</a:t>
            </a:r>
          </a:p>
          <a:p>
            <a:pPr>
              <a:lnSpc>
                <a:spcPct val="50000"/>
              </a:lnSpc>
              <a:spcBef>
                <a:spcPct val="50000"/>
              </a:spcBef>
              <a:buFontTx/>
              <a:buNone/>
            </a:pPr>
            <a:r>
              <a:rPr lang="fr-CH" altLang="en-US" sz="1200" dirty="0">
                <a:solidFill>
                  <a:srgbClr val="002060"/>
                </a:solidFill>
                <a:ea typeface="ヒラギノ角ゴ Pro W3" pitchFamily="1" charset="-128"/>
              </a:rPr>
              <a:t>Estonie</a:t>
            </a:r>
          </a:p>
          <a:p>
            <a:pPr>
              <a:lnSpc>
                <a:spcPct val="50000"/>
              </a:lnSpc>
              <a:spcBef>
                <a:spcPct val="50000"/>
              </a:spcBef>
              <a:buFontTx/>
              <a:buNone/>
            </a:pPr>
            <a:r>
              <a:rPr lang="fr-CH" altLang="en-US" sz="1200" dirty="0">
                <a:solidFill>
                  <a:srgbClr val="002060"/>
                </a:solidFill>
                <a:ea typeface="ヒラギノ角ゴ Pro W3" pitchFamily="1" charset="-128"/>
              </a:rPr>
              <a:t>États-Unis d’Amérique</a:t>
            </a:r>
          </a:p>
          <a:p>
            <a:pPr>
              <a:lnSpc>
                <a:spcPct val="50000"/>
              </a:lnSpc>
              <a:spcBef>
                <a:spcPct val="50000"/>
              </a:spcBef>
              <a:buFontTx/>
              <a:buNone/>
            </a:pPr>
            <a:r>
              <a:rPr lang="fr-CH" altLang="en-US" sz="1200" dirty="0">
                <a:solidFill>
                  <a:srgbClr val="002060"/>
                </a:solidFill>
                <a:ea typeface="ヒラギノ角ゴ Pro W3" pitchFamily="1" charset="-128"/>
              </a:rPr>
              <a:t>Ex-République</a:t>
            </a:r>
          </a:p>
          <a:p>
            <a:pPr>
              <a:lnSpc>
                <a:spcPct val="50000"/>
              </a:lnSpc>
              <a:spcBef>
                <a:spcPts val="600"/>
              </a:spcBef>
              <a:buNone/>
              <a:tabLst>
                <a:tab pos="180975" algn="l"/>
              </a:tabLst>
            </a:pPr>
            <a:r>
              <a:rPr lang="fr-CH" altLang="en-US" sz="1200" dirty="0">
                <a:solidFill>
                  <a:srgbClr val="002060"/>
                </a:solidFill>
                <a:ea typeface="ヒラギノ角ゴ Pro W3" pitchFamily="1" charset="-128"/>
              </a:rPr>
              <a:t>	yougoslave de 	</a:t>
            </a:r>
          </a:p>
          <a:p>
            <a:pPr>
              <a:lnSpc>
                <a:spcPct val="50000"/>
              </a:lnSpc>
              <a:spcBef>
                <a:spcPts val="0"/>
              </a:spcBef>
              <a:buNone/>
              <a:tabLst>
                <a:tab pos="180975" algn="l"/>
              </a:tabLst>
            </a:pPr>
            <a:r>
              <a:rPr lang="fr-CH" altLang="en-US" sz="1200" dirty="0">
                <a:solidFill>
                  <a:srgbClr val="002060"/>
                </a:solidFill>
                <a:ea typeface="ヒラギノ角ゴ Pro W3" pitchFamily="1" charset="-128"/>
              </a:rPr>
              <a:t>	Macédoine</a:t>
            </a:r>
          </a:p>
          <a:p>
            <a:pPr>
              <a:lnSpc>
                <a:spcPct val="50000"/>
              </a:lnSpc>
              <a:spcBef>
                <a:spcPct val="50000"/>
              </a:spcBef>
              <a:buFontTx/>
              <a:buNone/>
            </a:pPr>
            <a:r>
              <a:rPr lang="fr-CH" altLang="en-US" sz="1200" dirty="0">
                <a:solidFill>
                  <a:srgbClr val="002060"/>
                </a:solidFill>
                <a:ea typeface="ヒラギノ角ゴ Pro W3" pitchFamily="1" charset="-128"/>
              </a:rPr>
              <a:t>Fédération de Russie</a:t>
            </a:r>
          </a:p>
          <a:p>
            <a:pPr>
              <a:lnSpc>
                <a:spcPct val="50000"/>
              </a:lnSpc>
              <a:spcBef>
                <a:spcPct val="50000"/>
              </a:spcBef>
              <a:buFontTx/>
              <a:buNone/>
            </a:pPr>
            <a:r>
              <a:rPr lang="fr-CH" altLang="en-US" sz="1200" dirty="0">
                <a:solidFill>
                  <a:srgbClr val="002060"/>
                </a:solidFill>
                <a:ea typeface="ヒラギノ角ゴ Pro W3" pitchFamily="1" charset="-128"/>
              </a:rPr>
              <a:t>Finlande</a:t>
            </a:r>
          </a:p>
          <a:p>
            <a:pPr>
              <a:lnSpc>
                <a:spcPct val="50000"/>
              </a:lnSpc>
              <a:spcBef>
                <a:spcPct val="50000"/>
              </a:spcBef>
              <a:buFontTx/>
              <a:buNone/>
            </a:pPr>
            <a:r>
              <a:rPr lang="fr-CH" altLang="en-US" sz="1200" b="1" dirty="0">
                <a:solidFill>
                  <a:srgbClr val="920000"/>
                </a:solidFill>
                <a:ea typeface="ヒラギノ角ゴ Pro W3" pitchFamily="1" charset="-128"/>
              </a:rPr>
              <a:t>France</a:t>
            </a:r>
          </a:p>
          <a:p>
            <a:pPr>
              <a:lnSpc>
                <a:spcPct val="50000"/>
              </a:lnSpc>
              <a:spcBef>
                <a:spcPct val="50000"/>
              </a:spcBef>
              <a:buFontTx/>
              <a:buNone/>
            </a:pPr>
            <a:r>
              <a:rPr lang="fr-CH" altLang="en-US" sz="1200" dirty="0">
                <a:solidFill>
                  <a:srgbClr val="002060"/>
                </a:solidFill>
                <a:ea typeface="ヒラギノ角ゴ Pro W3" pitchFamily="1" charset="-128"/>
              </a:rPr>
              <a:t>Gabon</a:t>
            </a:r>
          </a:p>
          <a:p>
            <a:pPr>
              <a:lnSpc>
                <a:spcPct val="50000"/>
              </a:lnSpc>
              <a:spcBef>
                <a:spcPct val="50000"/>
              </a:spcBef>
              <a:buFontTx/>
              <a:buNone/>
            </a:pPr>
            <a:r>
              <a:rPr lang="fr-CH" altLang="en-US" sz="1200" dirty="0">
                <a:solidFill>
                  <a:srgbClr val="002060"/>
                </a:solidFill>
                <a:ea typeface="ヒラギノ角ゴ Pro W3" pitchFamily="1" charset="-128"/>
              </a:rPr>
              <a:t>Gambie</a:t>
            </a:r>
          </a:p>
          <a:p>
            <a:pPr>
              <a:lnSpc>
                <a:spcPct val="50000"/>
              </a:lnSpc>
              <a:spcBef>
                <a:spcPct val="50000"/>
              </a:spcBef>
              <a:buFontTx/>
              <a:buNone/>
            </a:pPr>
            <a:r>
              <a:rPr lang="fr-CH" altLang="en-US" sz="1200" dirty="0">
                <a:solidFill>
                  <a:srgbClr val="002060"/>
                </a:solidFill>
                <a:ea typeface="ヒラギノ角ゴ Pro W3" pitchFamily="1" charset="-128"/>
              </a:rPr>
              <a:t>Géorgie</a:t>
            </a:r>
          </a:p>
          <a:p>
            <a:pPr>
              <a:lnSpc>
                <a:spcPct val="50000"/>
              </a:lnSpc>
              <a:spcBef>
                <a:spcPct val="50000"/>
              </a:spcBef>
              <a:buFontTx/>
              <a:buNone/>
            </a:pPr>
            <a:r>
              <a:rPr lang="fr-CH" altLang="en-US" sz="1200" dirty="0">
                <a:solidFill>
                  <a:srgbClr val="002060"/>
                </a:solidFill>
                <a:ea typeface="ヒラギノ角ゴ Pro W3" pitchFamily="1" charset="-128"/>
              </a:rPr>
              <a:t>Ghana</a:t>
            </a:r>
          </a:p>
          <a:p>
            <a:pPr>
              <a:lnSpc>
                <a:spcPct val="50000"/>
              </a:lnSpc>
              <a:spcBef>
                <a:spcPct val="50000"/>
              </a:spcBef>
              <a:buFontTx/>
              <a:buNone/>
            </a:pPr>
            <a:r>
              <a:rPr lang="fr-CH" altLang="en-US" sz="1200" dirty="0">
                <a:solidFill>
                  <a:srgbClr val="002060"/>
                </a:solidFill>
                <a:ea typeface="ヒラギノ角ゴ Pro W3" pitchFamily="1" charset="-128"/>
              </a:rPr>
              <a:t>Grèce</a:t>
            </a:r>
          </a:p>
          <a:p>
            <a:pPr>
              <a:lnSpc>
                <a:spcPct val="50000"/>
              </a:lnSpc>
              <a:spcBef>
                <a:spcPct val="50000"/>
              </a:spcBef>
              <a:buFontTx/>
              <a:buNone/>
            </a:pPr>
            <a:r>
              <a:rPr lang="fr-CH" altLang="en-US" sz="1200" dirty="0">
                <a:solidFill>
                  <a:srgbClr val="002060"/>
                </a:solidFill>
                <a:ea typeface="ヒラギノ角ゴ Pro W3" pitchFamily="1" charset="-128"/>
              </a:rPr>
              <a:t>Grenade</a:t>
            </a:r>
          </a:p>
          <a:p>
            <a:pPr>
              <a:lnSpc>
                <a:spcPct val="50000"/>
              </a:lnSpc>
              <a:spcBef>
                <a:spcPct val="50000"/>
              </a:spcBef>
              <a:buFontTx/>
              <a:buNone/>
            </a:pPr>
            <a:r>
              <a:rPr lang="fr-CH" altLang="en-US" sz="1200" dirty="0">
                <a:solidFill>
                  <a:srgbClr val="002060"/>
                </a:solidFill>
                <a:ea typeface="ヒラギノ角ゴ Pro W3" pitchFamily="1" charset="-128"/>
              </a:rPr>
              <a:t>Guatemala</a:t>
            </a:r>
          </a:p>
          <a:p>
            <a:pPr>
              <a:lnSpc>
                <a:spcPct val="50000"/>
              </a:lnSpc>
              <a:spcBef>
                <a:spcPct val="50000"/>
              </a:spcBef>
              <a:buFontTx/>
              <a:buNone/>
            </a:pPr>
            <a:r>
              <a:rPr lang="fr-CH" altLang="en-US" sz="1200" dirty="0">
                <a:solidFill>
                  <a:srgbClr val="002060"/>
                </a:solidFill>
                <a:ea typeface="ヒラギノ角ゴ Pro W3" pitchFamily="1" charset="-128"/>
              </a:rPr>
              <a:t>Guinée</a:t>
            </a:r>
          </a:p>
          <a:p>
            <a:pPr>
              <a:lnSpc>
                <a:spcPct val="50000"/>
              </a:lnSpc>
              <a:spcBef>
                <a:spcPct val="50000"/>
              </a:spcBef>
              <a:buFontTx/>
              <a:buNone/>
            </a:pPr>
            <a:r>
              <a:rPr lang="fr-CH" altLang="en-US" sz="1200" dirty="0">
                <a:solidFill>
                  <a:srgbClr val="002060"/>
                </a:solidFill>
                <a:ea typeface="ヒラギノ角ゴ Pro W3" pitchFamily="1" charset="-128"/>
              </a:rPr>
              <a:t>Guinée-Bissau</a:t>
            </a:r>
          </a:p>
          <a:p>
            <a:pPr>
              <a:lnSpc>
                <a:spcPct val="50000"/>
              </a:lnSpc>
              <a:spcBef>
                <a:spcPct val="50000"/>
              </a:spcBef>
              <a:buFontTx/>
              <a:buNone/>
            </a:pPr>
            <a:r>
              <a:rPr lang="fr-CH" altLang="en-US" sz="1200" dirty="0">
                <a:solidFill>
                  <a:srgbClr val="002060"/>
                </a:solidFill>
                <a:ea typeface="ヒラギノ角ゴ Pro W3" pitchFamily="1" charset="-128"/>
              </a:rPr>
              <a:t>Guinée équatoriale</a:t>
            </a:r>
          </a:p>
          <a:p>
            <a:pPr>
              <a:lnSpc>
                <a:spcPct val="50000"/>
              </a:lnSpc>
              <a:spcBef>
                <a:spcPct val="50000"/>
              </a:spcBef>
              <a:buFontTx/>
              <a:buNone/>
            </a:pPr>
            <a:r>
              <a:rPr lang="fr-CH" altLang="en-US" sz="1200" dirty="0">
                <a:solidFill>
                  <a:srgbClr val="002060"/>
                </a:solidFill>
                <a:ea typeface="ヒラギノ角ゴ Pro W3" pitchFamily="1" charset="-128"/>
              </a:rPr>
              <a:t>Honduras</a:t>
            </a:r>
          </a:p>
          <a:p>
            <a:pPr>
              <a:lnSpc>
                <a:spcPct val="50000"/>
              </a:lnSpc>
              <a:spcBef>
                <a:spcPct val="50000"/>
              </a:spcBef>
              <a:buFontTx/>
              <a:buNone/>
            </a:pPr>
            <a:r>
              <a:rPr lang="fr-CH" altLang="en-US" sz="1200" dirty="0">
                <a:solidFill>
                  <a:srgbClr val="002060"/>
                </a:solidFill>
                <a:ea typeface="ヒラギノ角ゴ Pro W3" pitchFamily="1" charset="-128"/>
              </a:rPr>
              <a:t>Hongrie</a:t>
            </a:r>
          </a:p>
          <a:p>
            <a:pPr>
              <a:lnSpc>
                <a:spcPct val="50000"/>
              </a:lnSpc>
              <a:spcBef>
                <a:spcPct val="50000"/>
              </a:spcBef>
              <a:buFontTx/>
              <a:buNone/>
            </a:pPr>
            <a:endParaRPr lang="fr-CH" altLang="en-US" sz="1200" dirty="0">
              <a:ea typeface="ヒラギノ角ゴ Pro W3" pitchFamily="1" charset="-128"/>
            </a:endParaRPr>
          </a:p>
          <a:p>
            <a:pPr>
              <a:lnSpc>
                <a:spcPct val="50000"/>
              </a:lnSpc>
              <a:spcBef>
                <a:spcPct val="50000"/>
              </a:spcBef>
              <a:buFontTx/>
              <a:buNone/>
            </a:pPr>
            <a:endParaRPr lang="fr-CH" altLang="en-US" sz="1200" dirty="0">
              <a:ea typeface="ヒラギノ角ゴ Pro W3" pitchFamily="1" charset="-128"/>
            </a:endParaRPr>
          </a:p>
          <a:p>
            <a:pPr>
              <a:lnSpc>
                <a:spcPct val="50000"/>
              </a:lnSpc>
              <a:spcBef>
                <a:spcPct val="50000"/>
              </a:spcBef>
              <a:buFontTx/>
              <a:buNone/>
            </a:pPr>
            <a:endParaRPr lang="fr-CH" altLang="en-US" sz="1100" dirty="0">
              <a:ea typeface="ヒラギノ角ゴ Pro W3" pitchFamily="1" charset="-128"/>
            </a:endParaRPr>
          </a:p>
          <a:p>
            <a:pPr>
              <a:lnSpc>
                <a:spcPct val="50000"/>
              </a:lnSpc>
              <a:spcBef>
                <a:spcPct val="50000"/>
              </a:spcBef>
              <a:buFontTx/>
              <a:buNone/>
            </a:pPr>
            <a:endParaRPr lang="fr-CH" altLang="en-US" sz="1100" dirty="0">
              <a:ea typeface="ヒラギノ角ゴ Pro W3" pitchFamily="1" charset="-128"/>
            </a:endParaRPr>
          </a:p>
          <a:p>
            <a:pPr>
              <a:lnSpc>
                <a:spcPct val="50000"/>
              </a:lnSpc>
              <a:spcBef>
                <a:spcPct val="50000"/>
              </a:spcBef>
              <a:buFontTx/>
              <a:buNone/>
            </a:pPr>
            <a:endParaRPr lang="fr-CH" altLang="en-US" sz="1100" dirty="0">
              <a:ea typeface="ヒラギノ角ゴ Pro W3" pitchFamily="1" charset="-128"/>
            </a:endParaRPr>
          </a:p>
          <a:p>
            <a:pPr>
              <a:lnSpc>
                <a:spcPct val="50000"/>
              </a:lnSpc>
              <a:spcBef>
                <a:spcPct val="50000"/>
              </a:spcBef>
              <a:buFontTx/>
              <a:buNone/>
            </a:pPr>
            <a:endParaRPr lang="fr-CH" altLang="en-US" sz="1100" dirty="0">
              <a:ea typeface="ヒラギノ角ゴ Pro W3" pitchFamily="1" charset="-128"/>
            </a:endParaRPr>
          </a:p>
          <a:p>
            <a:pPr>
              <a:lnSpc>
                <a:spcPct val="50000"/>
              </a:lnSpc>
              <a:spcBef>
                <a:spcPct val="50000"/>
              </a:spcBef>
              <a:buFontTx/>
              <a:buNone/>
            </a:pPr>
            <a:endParaRPr lang="fr-CH" altLang="en-US" sz="1100" dirty="0">
              <a:ea typeface="ヒラギノ角ゴ Pro W3" pitchFamily="1" charset="-128"/>
            </a:endParaRPr>
          </a:p>
          <a:p>
            <a:pPr>
              <a:lnSpc>
                <a:spcPct val="50000"/>
              </a:lnSpc>
              <a:spcBef>
                <a:spcPct val="50000"/>
              </a:spcBef>
              <a:buFontTx/>
              <a:buNone/>
            </a:pPr>
            <a:endParaRPr lang="fr-CH" altLang="en-US" sz="800" dirty="0">
              <a:ea typeface="ヒラギノ角ゴ Pro W3" pitchFamily="1" charset="-128"/>
            </a:endParaRPr>
          </a:p>
        </p:txBody>
      </p:sp>
      <p:sp>
        <p:nvSpPr>
          <p:cNvPr id="16" name="Text Box 9"/>
          <p:cNvSpPr txBox="1">
            <a:spLocks noChangeArrowheads="1"/>
          </p:cNvSpPr>
          <p:nvPr/>
        </p:nvSpPr>
        <p:spPr bwMode="auto">
          <a:xfrm>
            <a:off x="5232772" y="548680"/>
            <a:ext cx="1655316" cy="7763664"/>
          </a:xfrm>
          <a:prstGeom prst="rect">
            <a:avLst/>
          </a:prstGeom>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path path="shape">
              <a:fillToRect l="50000" t="50000" r="50000" b="50000"/>
            </a:path>
          </a:gradFill>
          <a:ln>
            <a:noFill/>
          </a:ln>
          <a:effectLst/>
          <a:extLst/>
        </p:spPr>
        <p:txBody>
          <a:bodyPr wrap="square">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nSpc>
                <a:spcPct val="50000"/>
              </a:lnSpc>
              <a:spcBef>
                <a:spcPct val="50000"/>
              </a:spcBef>
              <a:buFontTx/>
              <a:buNone/>
            </a:pPr>
            <a:endParaRPr lang="fr-CH" altLang="en-US" sz="800" dirty="0">
              <a:ea typeface="ヒラギノ角ゴ Pro W3" pitchFamily="1" charset="-128"/>
            </a:endParaRPr>
          </a:p>
          <a:p>
            <a:pPr>
              <a:lnSpc>
                <a:spcPct val="50000"/>
              </a:lnSpc>
              <a:spcBef>
                <a:spcPct val="50000"/>
              </a:spcBef>
              <a:buFontTx/>
              <a:buNone/>
            </a:pPr>
            <a:r>
              <a:rPr lang="fr-CH" altLang="en-US" sz="1200" dirty="0">
                <a:solidFill>
                  <a:srgbClr val="002060"/>
                </a:solidFill>
                <a:ea typeface="ヒラギノ角ゴ Pro W3" pitchFamily="1" charset="-128"/>
              </a:rPr>
              <a:t>Inde </a:t>
            </a:r>
          </a:p>
          <a:p>
            <a:pPr>
              <a:lnSpc>
                <a:spcPct val="50000"/>
              </a:lnSpc>
              <a:spcBef>
                <a:spcPct val="50000"/>
              </a:spcBef>
              <a:buFontTx/>
              <a:buNone/>
            </a:pPr>
            <a:r>
              <a:rPr lang="fr-CH" altLang="en-US" sz="1200" dirty="0">
                <a:solidFill>
                  <a:srgbClr val="002060"/>
                </a:solidFill>
                <a:ea typeface="ヒラギノ角ゴ Pro W3" pitchFamily="1" charset="-128"/>
              </a:rPr>
              <a:t>Indonésie </a:t>
            </a:r>
          </a:p>
          <a:p>
            <a:pPr>
              <a:lnSpc>
                <a:spcPct val="50000"/>
              </a:lnSpc>
              <a:spcBef>
                <a:spcPct val="50000"/>
              </a:spcBef>
              <a:buFontTx/>
              <a:buNone/>
            </a:pPr>
            <a:r>
              <a:rPr lang="fr-CH" altLang="en-US" sz="1200" dirty="0">
                <a:solidFill>
                  <a:srgbClr val="002060"/>
                </a:solidFill>
                <a:ea typeface="ヒラギノ角ゴ Pro W3" pitchFamily="1" charset="-128"/>
              </a:rPr>
              <a:t>Irlande </a:t>
            </a:r>
          </a:p>
          <a:p>
            <a:pPr>
              <a:lnSpc>
                <a:spcPct val="50000"/>
              </a:lnSpc>
              <a:spcBef>
                <a:spcPct val="50000"/>
              </a:spcBef>
              <a:buFontTx/>
              <a:buNone/>
            </a:pPr>
            <a:r>
              <a:rPr lang="fr-CH" altLang="en-US" sz="1200" dirty="0">
                <a:solidFill>
                  <a:srgbClr val="002060"/>
                </a:solidFill>
                <a:ea typeface="ヒラギノ角ゴ Pro W3" pitchFamily="1" charset="-128"/>
              </a:rPr>
              <a:t>Islande </a:t>
            </a:r>
          </a:p>
          <a:p>
            <a:pPr>
              <a:lnSpc>
                <a:spcPct val="50000"/>
              </a:lnSpc>
              <a:spcBef>
                <a:spcPct val="50000"/>
              </a:spcBef>
              <a:buFontTx/>
              <a:buNone/>
            </a:pPr>
            <a:r>
              <a:rPr lang="fr-CH" altLang="en-US" sz="1200" dirty="0">
                <a:solidFill>
                  <a:srgbClr val="002060"/>
                </a:solidFill>
                <a:ea typeface="ヒラギノ角ゴ Pro W3" pitchFamily="1" charset="-128"/>
              </a:rPr>
              <a:t>Israël </a:t>
            </a:r>
          </a:p>
          <a:p>
            <a:pPr>
              <a:lnSpc>
                <a:spcPct val="50000"/>
              </a:lnSpc>
              <a:spcBef>
                <a:spcPct val="50000"/>
              </a:spcBef>
              <a:buFontTx/>
              <a:buNone/>
            </a:pPr>
            <a:r>
              <a:rPr lang="fr-CH" altLang="en-US" sz="1200" dirty="0">
                <a:solidFill>
                  <a:srgbClr val="002060"/>
                </a:solidFill>
                <a:ea typeface="ヒラギノ角ゴ Pro W3" pitchFamily="1" charset="-128"/>
              </a:rPr>
              <a:t>Italie </a:t>
            </a:r>
          </a:p>
          <a:p>
            <a:pPr>
              <a:lnSpc>
                <a:spcPct val="50000"/>
              </a:lnSpc>
              <a:spcBef>
                <a:spcPct val="50000"/>
              </a:spcBef>
              <a:buFontTx/>
              <a:buNone/>
            </a:pPr>
            <a:r>
              <a:rPr lang="fr-CH" altLang="en-US" sz="1200" dirty="0">
                <a:solidFill>
                  <a:srgbClr val="002060"/>
                </a:solidFill>
                <a:ea typeface="ヒラギノ角ゴ Pro W3" pitchFamily="1" charset="-128"/>
              </a:rPr>
              <a:t>La Lybie</a:t>
            </a:r>
          </a:p>
          <a:p>
            <a:pPr>
              <a:lnSpc>
                <a:spcPct val="50000"/>
              </a:lnSpc>
              <a:spcBef>
                <a:spcPct val="50000"/>
              </a:spcBef>
              <a:buFontTx/>
              <a:buNone/>
            </a:pPr>
            <a:r>
              <a:rPr lang="fr-CH" altLang="en-US" sz="1200" dirty="0">
                <a:solidFill>
                  <a:srgbClr val="002060"/>
                </a:solidFill>
                <a:ea typeface="ヒラギノ角ゴ Pro W3" pitchFamily="1" charset="-128"/>
              </a:rPr>
              <a:t>Japon</a:t>
            </a:r>
          </a:p>
          <a:p>
            <a:pPr>
              <a:lnSpc>
                <a:spcPct val="50000"/>
              </a:lnSpc>
              <a:spcBef>
                <a:spcPct val="50000"/>
              </a:spcBef>
              <a:buFontTx/>
              <a:buNone/>
            </a:pPr>
            <a:r>
              <a:rPr lang="fr-CH" altLang="en-US" sz="1200" dirty="0">
                <a:solidFill>
                  <a:srgbClr val="002060"/>
                </a:solidFill>
                <a:ea typeface="ヒラギノ角ゴ Pro W3" pitchFamily="1" charset="-128"/>
              </a:rPr>
              <a:t>Jordanie</a:t>
            </a:r>
          </a:p>
          <a:p>
            <a:pPr>
              <a:lnSpc>
                <a:spcPct val="50000"/>
              </a:lnSpc>
              <a:spcBef>
                <a:spcPct val="50000"/>
              </a:spcBef>
              <a:buFontTx/>
              <a:buNone/>
            </a:pPr>
            <a:r>
              <a:rPr lang="fr-CH" altLang="en-US" sz="1200" dirty="0">
                <a:solidFill>
                  <a:srgbClr val="002060"/>
                </a:solidFill>
                <a:ea typeface="ヒラギノ角ゴ Pro W3" pitchFamily="1" charset="-128"/>
              </a:rPr>
              <a:t>Kazakhstan</a:t>
            </a:r>
          </a:p>
          <a:p>
            <a:pPr>
              <a:lnSpc>
                <a:spcPct val="50000"/>
              </a:lnSpc>
              <a:spcBef>
                <a:spcPct val="50000"/>
              </a:spcBef>
              <a:buFontTx/>
              <a:buNone/>
            </a:pPr>
            <a:r>
              <a:rPr lang="fr-CH" altLang="en-US" sz="1200" dirty="0">
                <a:solidFill>
                  <a:srgbClr val="002060"/>
                </a:solidFill>
                <a:ea typeface="ヒラギノ角ゴ Pro W3" pitchFamily="1" charset="-128"/>
              </a:rPr>
              <a:t>Kenya</a:t>
            </a:r>
          </a:p>
          <a:p>
            <a:pPr>
              <a:lnSpc>
                <a:spcPct val="50000"/>
              </a:lnSpc>
              <a:spcBef>
                <a:spcPct val="50000"/>
              </a:spcBef>
              <a:buFontTx/>
              <a:buNone/>
            </a:pPr>
            <a:r>
              <a:rPr lang="fr-CH" altLang="en-US" sz="1200" dirty="0">
                <a:solidFill>
                  <a:srgbClr val="002060"/>
                </a:solidFill>
                <a:ea typeface="ヒラギノ角ゴ Pro W3" pitchFamily="1" charset="-128"/>
              </a:rPr>
              <a:t>Kirghizistan</a:t>
            </a:r>
          </a:p>
          <a:p>
            <a:pPr>
              <a:lnSpc>
                <a:spcPct val="50000"/>
              </a:lnSpc>
              <a:spcBef>
                <a:spcPct val="50000"/>
              </a:spcBef>
              <a:buFontTx/>
              <a:buNone/>
            </a:pPr>
            <a:r>
              <a:rPr lang="fr-CH" altLang="en-US" sz="1200" dirty="0">
                <a:solidFill>
                  <a:srgbClr val="002060"/>
                </a:solidFill>
                <a:ea typeface="ヒラギノ角ゴ Pro W3" pitchFamily="1" charset="-128"/>
              </a:rPr>
              <a:t>Koweït</a:t>
            </a:r>
          </a:p>
          <a:p>
            <a:pPr>
              <a:lnSpc>
                <a:spcPct val="50000"/>
              </a:lnSpc>
              <a:spcBef>
                <a:spcPct val="50000"/>
              </a:spcBef>
              <a:buFontTx/>
              <a:buNone/>
            </a:pPr>
            <a:r>
              <a:rPr lang="fr-CH" altLang="en-US" sz="1200" dirty="0">
                <a:solidFill>
                  <a:srgbClr val="002060"/>
                </a:solidFill>
                <a:ea typeface="ヒラギノ角ゴ Pro W3" pitchFamily="1" charset="-128"/>
              </a:rPr>
              <a:t>Lesotho</a:t>
            </a:r>
          </a:p>
          <a:p>
            <a:pPr>
              <a:lnSpc>
                <a:spcPct val="50000"/>
              </a:lnSpc>
              <a:spcBef>
                <a:spcPct val="50000"/>
              </a:spcBef>
              <a:buFontTx/>
              <a:buNone/>
            </a:pPr>
            <a:r>
              <a:rPr lang="fr-CH" altLang="en-US" sz="1200" dirty="0">
                <a:solidFill>
                  <a:srgbClr val="002060"/>
                </a:solidFill>
                <a:ea typeface="ヒラギノ角ゴ Pro W3" pitchFamily="1" charset="-128"/>
              </a:rPr>
              <a:t>Lettonie</a:t>
            </a:r>
          </a:p>
          <a:p>
            <a:pPr>
              <a:lnSpc>
                <a:spcPct val="50000"/>
              </a:lnSpc>
              <a:spcBef>
                <a:spcPct val="50000"/>
              </a:spcBef>
              <a:buFontTx/>
              <a:buNone/>
            </a:pPr>
            <a:r>
              <a:rPr lang="fr-CH" altLang="en-US" sz="1200" dirty="0">
                <a:solidFill>
                  <a:srgbClr val="002060"/>
                </a:solidFill>
                <a:ea typeface="ヒラギノ角ゴ Pro W3" pitchFamily="1" charset="-128"/>
              </a:rPr>
              <a:t>Libéria</a:t>
            </a:r>
          </a:p>
          <a:p>
            <a:pPr>
              <a:lnSpc>
                <a:spcPct val="50000"/>
              </a:lnSpc>
              <a:spcBef>
                <a:spcPct val="50000"/>
              </a:spcBef>
              <a:buFontTx/>
              <a:buNone/>
            </a:pPr>
            <a:r>
              <a:rPr lang="fr-CH" altLang="en-US" sz="1200" dirty="0">
                <a:solidFill>
                  <a:srgbClr val="002060"/>
                </a:solidFill>
                <a:ea typeface="ヒラギノ角ゴ Pro W3" pitchFamily="1" charset="-128"/>
              </a:rPr>
              <a:t>Liechtenstein</a:t>
            </a:r>
          </a:p>
          <a:p>
            <a:pPr>
              <a:lnSpc>
                <a:spcPct val="50000"/>
              </a:lnSpc>
              <a:spcBef>
                <a:spcPct val="50000"/>
              </a:spcBef>
              <a:buFontTx/>
              <a:buNone/>
            </a:pPr>
            <a:r>
              <a:rPr lang="fr-CH" altLang="en-US" sz="1200" dirty="0">
                <a:solidFill>
                  <a:srgbClr val="002060"/>
                </a:solidFill>
                <a:ea typeface="ヒラギノ角ゴ Pro W3" pitchFamily="1" charset="-128"/>
              </a:rPr>
              <a:t>Lituanie</a:t>
            </a:r>
          </a:p>
          <a:p>
            <a:pPr>
              <a:lnSpc>
                <a:spcPct val="50000"/>
              </a:lnSpc>
              <a:spcBef>
                <a:spcPct val="50000"/>
              </a:spcBef>
              <a:buFontTx/>
              <a:buNone/>
            </a:pPr>
            <a:r>
              <a:rPr lang="fr-CH" altLang="en-US" sz="1200" dirty="0">
                <a:solidFill>
                  <a:srgbClr val="002060"/>
                </a:solidFill>
                <a:ea typeface="ヒラギノ角ゴ Pro W3" pitchFamily="1" charset="-128"/>
              </a:rPr>
              <a:t>Luxembourg</a:t>
            </a:r>
          </a:p>
          <a:p>
            <a:pPr>
              <a:lnSpc>
                <a:spcPct val="50000"/>
              </a:lnSpc>
              <a:spcBef>
                <a:spcPct val="50000"/>
              </a:spcBef>
              <a:buFontTx/>
              <a:buNone/>
            </a:pPr>
            <a:r>
              <a:rPr lang="fr-CH" altLang="en-US" sz="1200" dirty="0">
                <a:solidFill>
                  <a:srgbClr val="002060"/>
                </a:solidFill>
                <a:ea typeface="ヒラギノ角ゴ Pro W3" pitchFamily="1" charset="-128"/>
              </a:rPr>
              <a:t>Madagascar</a:t>
            </a:r>
          </a:p>
          <a:p>
            <a:pPr>
              <a:lnSpc>
                <a:spcPct val="50000"/>
              </a:lnSpc>
              <a:spcBef>
                <a:spcPct val="50000"/>
              </a:spcBef>
              <a:buFontTx/>
              <a:buNone/>
            </a:pPr>
            <a:r>
              <a:rPr lang="fr-CH" altLang="en-US" sz="1200" dirty="0">
                <a:solidFill>
                  <a:srgbClr val="002060"/>
                </a:solidFill>
                <a:ea typeface="ヒラギノ角ゴ Pro W3" pitchFamily="1" charset="-128"/>
              </a:rPr>
              <a:t>Malaisie</a:t>
            </a:r>
          </a:p>
          <a:p>
            <a:pPr>
              <a:lnSpc>
                <a:spcPct val="50000"/>
              </a:lnSpc>
              <a:spcBef>
                <a:spcPct val="50000"/>
              </a:spcBef>
              <a:buFontTx/>
              <a:buNone/>
            </a:pPr>
            <a:r>
              <a:rPr lang="fr-CH" altLang="en-US" sz="1200" dirty="0">
                <a:solidFill>
                  <a:srgbClr val="002060"/>
                </a:solidFill>
                <a:ea typeface="ヒラギノ角ゴ Pro W3" pitchFamily="1" charset="-128"/>
              </a:rPr>
              <a:t>Malawi</a:t>
            </a:r>
          </a:p>
          <a:p>
            <a:pPr>
              <a:lnSpc>
                <a:spcPct val="50000"/>
              </a:lnSpc>
              <a:spcBef>
                <a:spcPct val="50000"/>
              </a:spcBef>
              <a:buFontTx/>
              <a:buNone/>
            </a:pPr>
            <a:r>
              <a:rPr lang="fr-CH" altLang="en-US" sz="1200" dirty="0">
                <a:solidFill>
                  <a:srgbClr val="002060"/>
                </a:solidFill>
                <a:ea typeface="ヒラギノ角ゴ Pro W3" pitchFamily="1" charset="-128"/>
              </a:rPr>
              <a:t>Mali</a:t>
            </a:r>
          </a:p>
          <a:p>
            <a:pPr>
              <a:lnSpc>
                <a:spcPct val="50000"/>
              </a:lnSpc>
              <a:spcBef>
                <a:spcPct val="50000"/>
              </a:spcBef>
              <a:buFontTx/>
              <a:buNone/>
            </a:pPr>
            <a:r>
              <a:rPr lang="fr-CH" altLang="en-US" sz="1200" dirty="0">
                <a:solidFill>
                  <a:srgbClr val="002060"/>
                </a:solidFill>
                <a:ea typeface="ヒラギノ角ゴ Pro W3" pitchFamily="1" charset="-128"/>
              </a:rPr>
              <a:t>Malte</a:t>
            </a:r>
          </a:p>
          <a:p>
            <a:pPr>
              <a:lnSpc>
                <a:spcPct val="50000"/>
              </a:lnSpc>
              <a:spcBef>
                <a:spcPct val="50000"/>
              </a:spcBef>
              <a:buFontTx/>
              <a:buNone/>
            </a:pPr>
            <a:r>
              <a:rPr lang="fr-CH" altLang="en-US" sz="1200" dirty="0">
                <a:solidFill>
                  <a:srgbClr val="002060"/>
                </a:solidFill>
                <a:ea typeface="ヒラギノ角ゴ Pro W3" pitchFamily="1" charset="-128"/>
              </a:rPr>
              <a:t>Maroc</a:t>
            </a:r>
          </a:p>
          <a:p>
            <a:pPr>
              <a:lnSpc>
                <a:spcPct val="50000"/>
              </a:lnSpc>
              <a:spcBef>
                <a:spcPct val="50000"/>
              </a:spcBef>
              <a:buFontTx/>
              <a:buNone/>
            </a:pPr>
            <a:r>
              <a:rPr lang="fr-CH" altLang="en-US" sz="1200" dirty="0">
                <a:solidFill>
                  <a:srgbClr val="002060"/>
                </a:solidFill>
                <a:ea typeface="ヒラギノ角ゴ Pro W3" pitchFamily="1" charset="-128"/>
              </a:rPr>
              <a:t>Mauritanie</a:t>
            </a:r>
          </a:p>
          <a:p>
            <a:pPr>
              <a:lnSpc>
                <a:spcPct val="50000"/>
              </a:lnSpc>
              <a:spcBef>
                <a:spcPct val="50000"/>
              </a:spcBef>
              <a:buFontTx/>
              <a:buNone/>
            </a:pPr>
            <a:r>
              <a:rPr lang="fr-CH" altLang="en-US" sz="1200" dirty="0">
                <a:solidFill>
                  <a:srgbClr val="002060"/>
                </a:solidFill>
                <a:ea typeface="ヒラギノ角ゴ Pro W3" pitchFamily="1" charset="-128"/>
              </a:rPr>
              <a:t>Mexique</a:t>
            </a:r>
          </a:p>
          <a:p>
            <a:pPr>
              <a:lnSpc>
                <a:spcPct val="50000"/>
              </a:lnSpc>
              <a:spcBef>
                <a:spcPct val="50000"/>
              </a:spcBef>
              <a:buFontTx/>
              <a:buNone/>
            </a:pPr>
            <a:r>
              <a:rPr lang="fr-CH" altLang="en-US" sz="1200" dirty="0">
                <a:solidFill>
                  <a:srgbClr val="002060"/>
                </a:solidFill>
                <a:ea typeface="ヒラギノ角ゴ Pro W3" pitchFamily="1" charset="-128"/>
              </a:rPr>
              <a:t>Monaco</a:t>
            </a:r>
          </a:p>
          <a:p>
            <a:pPr>
              <a:lnSpc>
                <a:spcPct val="50000"/>
              </a:lnSpc>
              <a:spcBef>
                <a:spcPct val="50000"/>
              </a:spcBef>
              <a:buFontTx/>
              <a:buNone/>
            </a:pPr>
            <a:r>
              <a:rPr lang="fr-CH" altLang="en-US" sz="1200" dirty="0">
                <a:solidFill>
                  <a:srgbClr val="002060"/>
                </a:solidFill>
                <a:ea typeface="ヒラギノ角ゴ Pro W3" pitchFamily="1" charset="-128"/>
              </a:rPr>
              <a:t>Mongolie</a:t>
            </a:r>
          </a:p>
          <a:p>
            <a:pPr>
              <a:lnSpc>
                <a:spcPct val="50000"/>
              </a:lnSpc>
              <a:spcBef>
                <a:spcPct val="50000"/>
              </a:spcBef>
              <a:buFontTx/>
              <a:buNone/>
            </a:pPr>
            <a:r>
              <a:rPr lang="fr-CH" altLang="en-US" sz="1200" dirty="0">
                <a:solidFill>
                  <a:srgbClr val="002060"/>
                </a:solidFill>
                <a:ea typeface="ヒラギノ角ゴ Pro W3" pitchFamily="1" charset="-128"/>
              </a:rPr>
              <a:t>Monténégro</a:t>
            </a:r>
          </a:p>
          <a:p>
            <a:pPr>
              <a:lnSpc>
                <a:spcPct val="50000"/>
              </a:lnSpc>
              <a:spcBef>
                <a:spcPct val="50000"/>
              </a:spcBef>
              <a:buFontTx/>
              <a:buNone/>
            </a:pPr>
            <a:r>
              <a:rPr lang="fr-CH" altLang="en-US" sz="1200" dirty="0">
                <a:solidFill>
                  <a:srgbClr val="002060"/>
                </a:solidFill>
                <a:ea typeface="ヒラギノ角ゴ Pro W3" pitchFamily="1" charset="-128"/>
              </a:rPr>
              <a:t>Mozambique</a:t>
            </a:r>
          </a:p>
          <a:p>
            <a:pPr>
              <a:lnSpc>
                <a:spcPct val="50000"/>
              </a:lnSpc>
              <a:spcBef>
                <a:spcPct val="50000"/>
              </a:spcBef>
              <a:buFontTx/>
              <a:buNone/>
            </a:pPr>
            <a:r>
              <a:rPr lang="fr-CH" altLang="en-US" sz="1200" dirty="0">
                <a:solidFill>
                  <a:srgbClr val="002060"/>
                </a:solidFill>
                <a:ea typeface="ヒラギノ角ゴ Pro W3" pitchFamily="1" charset="-128"/>
              </a:rPr>
              <a:t>Namibie</a:t>
            </a:r>
          </a:p>
          <a:p>
            <a:pPr>
              <a:lnSpc>
                <a:spcPct val="50000"/>
              </a:lnSpc>
              <a:spcBef>
                <a:spcPct val="50000"/>
              </a:spcBef>
              <a:buFontTx/>
              <a:buNone/>
            </a:pPr>
            <a:endParaRPr lang="fr-CH" altLang="en-US" sz="1200" dirty="0">
              <a:ea typeface="ヒラギノ角ゴ Pro W3" pitchFamily="1" charset="-128"/>
            </a:endParaRPr>
          </a:p>
          <a:p>
            <a:pPr>
              <a:lnSpc>
                <a:spcPct val="50000"/>
              </a:lnSpc>
              <a:spcBef>
                <a:spcPct val="50000"/>
              </a:spcBef>
              <a:buFontTx/>
              <a:buNone/>
            </a:pPr>
            <a:endParaRPr lang="fr-CH" altLang="en-US" sz="1100" dirty="0">
              <a:ea typeface="ヒラギノ角ゴ Pro W3" pitchFamily="1" charset="-128"/>
            </a:endParaRPr>
          </a:p>
          <a:p>
            <a:pPr>
              <a:lnSpc>
                <a:spcPct val="50000"/>
              </a:lnSpc>
              <a:spcBef>
                <a:spcPct val="50000"/>
              </a:spcBef>
              <a:buFontTx/>
              <a:buNone/>
            </a:pPr>
            <a:endParaRPr lang="fr-CH" altLang="en-US" sz="1100" dirty="0">
              <a:ea typeface="ヒラギノ角ゴ Pro W3" pitchFamily="1" charset="-128"/>
            </a:endParaRPr>
          </a:p>
          <a:p>
            <a:pPr>
              <a:lnSpc>
                <a:spcPct val="50000"/>
              </a:lnSpc>
              <a:spcBef>
                <a:spcPct val="50000"/>
              </a:spcBef>
              <a:buFontTx/>
              <a:buNone/>
            </a:pPr>
            <a:endParaRPr lang="fr-CH" altLang="en-US" sz="1100" dirty="0">
              <a:ea typeface="ヒラギノ角ゴ Pro W3" pitchFamily="1" charset="-128"/>
            </a:endParaRPr>
          </a:p>
          <a:p>
            <a:pPr>
              <a:lnSpc>
                <a:spcPct val="50000"/>
              </a:lnSpc>
              <a:spcBef>
                <a:spcPct val="50000"/>
              </a:spcBef>
              <a:buFontTx/>
              <a:buNone/>
            </a:pPr>
            <a:endParaRPr lang="fr-CH" altLang="en-US" sz="1100" dirty="0">
              <a:ea typeface="ヒラギノ角ゴ Pro W3" pitchFamily="1" charset="-128"/>
            </a:endParaRPr>
          </a:p>
          <a:p>
            <a:pPr>
              <a:lnSpc>
                <a:spcPct val="50000"/>
              </a:lnSpc>
              <a:spcBef>
                <a:spcPct val="50000"/>
              </a:spcBef>
              <a:buFontTx/>
              <a:buNone/>
            </a:pPr>
            <a:endParaRPr lang="fr-CH" altLang="en-US" sz="1050" dirty="0">
              <a:ea typeface="ヒラギノ角ゴ Pro W3" pitchFamily="1" charset="-128"/>
            </a:endParaRPr>
          </a:p>
          <a:p>
            <a:pPr>
              <a:lnSpc>
                <a:spcPct val="50000"/>
              </a:lnSpc>
              <a:spcBef>
                <a:spcPct val="50000"/>
              </a:spcBef>
              <a:buFontTx/>
              <a:buNone/>
            </a:pPr>
            <a:endParaRPr lang="fr-CH" altLang="en-US" sz="800" dirty="0">
              <a:ea typeface="ヒラギノ角ゴ Pro W3" pitchFamily="1" charset="-128"/>
            </a:endParaRPr>
          </a:p>
          <a:p>
            <a:pPr>
              <a:lnSpc>
                <a:spcPct val="50000"/>
              </a:lnSpc>
              <a:spcBef>
                <a:spcPct val="50000"/>
              </a:spcBef>
              <a:buFontTx/>
              <a:buNone/>
            </a:pPr>
            <a:endParaRPr lang="fr-CH" altLang="en-US" sz="800" dirty="0">
              <a:ea typeface="ヒラギノ角ゴ Pro W3" pitchFamily="1" charset="-128"/>
            </a:endParaRPr>
          </a:p>
          <a:p>
            <a:pPr>
              <a:lnSpc>
                <a:spcPct val="50000"/>
              </a:lnSpc>
              <a:spcBef>
                <a:spcPct val="50000"/>
              </a:spcBef>
              <a:buFontTx/>
              <a:buNone/>
            </a:pPr>
            <a:endParaRPr lang="fr-CH" altLang="en-US" sz="800" dirty="0">
              <a:ea typeface="ヒラギノ角ゴ Pro W3" pitchFamily="1" charset="-128"/>
            </a:endParaRPr>
          </a:p>
          <a:p>
            <a:pPr>
              <a:lnSpc>
                <a:spcPct val="50000"/>
              </a:lnSpc>
              <a:spcBef>
                <a:spcPct val="50000"/>
              </a:spcBef>
              <a:buFontTx/>
              <a:buNone/>
            </a:pPr>
            <a:endParaRPr lang="fr-CH" altLang="en-US" sz="800" dirty="0">
              <a:ea typeface="ヒラギノ角ゴ Pro W3" pitchFamily="1" charset="-128"/>
            </a:endParaRPr>
          </a:p>
        </p:txBody>
      </p:sp>
      <p:sp>
        <p:nvSpPr>
          <p:cNvPr id="17" name="Text Box 10"/>
          <p:cNvSpPr txBox="1">
            <a:spLocks noChangeArrowheads="1"/>
          </p:cNvSpPr>
          <p:nvPr/>
        </p:nvSpPr>
        <p:spPr bwMode="auto">
          <a:xfrm>
            <a:off x="7319963" y="994346"/>
            <a:ext cx="1547812"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nSpc>
                <a:spcPct val="50000"/>
              </a:lnSpc>
              <a:spcBef>
                <a:spcPct val="50000"/>
              </a:spcBef>
              <a:buFontTx/>
              <a:buNone/>
            </a:pPr>
            <a:endParaRPr lang="fr-CH" altLang="en-US" sz="800" dirty="0">
              <a:ea typeface="ヒラギノ角ゴ Pro W3" pitchFamily="1" charset="-128"/>
            </a:endParaRPr>
          </a:p>
        </p:txBody>
      </p:sp>
      <p:sp>
        <p:nvSpPr>
          <p:cNvPr id="18" name="Text Box 11"/>
          <p:cNvSpPr txBox="1">
            <a:spLocks noChangeArrowheads="1"/>
          </p:cNvSpPr>
          <p:nvPr/>
        </p:nvSpPr>
        <p:spPr bwMode="auto">
          <a:xfrm>
            <a:off x="8976321" y="548680"/>
            <a:ext cx="1655887" cy="5755422"/>
          </a:xfrm>
          <a:prstGeom prst="rect">
            <a:avLst/>
          </a:prstGeom>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path path="shape">
              <a:fillToRect l="50000" t="50000" r="50000" b="50000"/>
            </a:path>
          </a:gradFill>
          <a:ln>
            <a:noFill/>
          </a:ln>
          <a:effectLst/>
          <a:extLst/>
        </p:spPr>
        <p:txBody>
          <a:bodyPr wrap="square">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nSpc>
                <a:spcPct val="50000"/>
              </a:lnSpc>
              <a:spcBef>
                <a:spcPct val="50000"/>
              </a:spcBef>
              <a:buFontTx/>
              <a:buNone/>
            </a:pPr>
            <a:endParaRPr lang="fr-CH" altLang="en-US" sz="800" dirty="0"/>
          </a:p>
          <a:p>
            <a:pPr>
              <a:lnSpc>
                <a:spcPct val="50000"/>
              </a:lnSpc>
              <a:spcBef>
                <a:spcPct val="50000"/>
              </a:spcBef>
              <a:buNone/>
            </a:pPr>
            <a:r>
              <a:rPr lang="fr-CH" altLang="en-US" sz="1200" dirty="0">
                <a:solidFill>
                  <a:srgbClr val="002060"/>
                </a:solidFill>
              </a:rPr>
              <a:t>Saint-Kitts-et-Nevis</a:t>
            </a:r>
          </a:p>
          <a:p>
            <a:pPr>
              <a:lnSpc>
                <a:spcPct val="50000"/>
              </a:lnSpc>
              <a:spcBef>
                <a:spcPct val="50000"/>
              </a:spcBef>
              <a:buFontTx/>
              <a:buNone/>
            </a:pPr>
            <a:r>
              <a:rPr lang="fr-CH" altLang="en-US" sz="1200" dirty="0">
                <a:solidFill>
                  <a:srgbClr val="002060"/>
                </a:solidFill>
              </a:rPr>
              <a:t>Saint-Marin </a:t>
            </a:r>
          </a:p>
          <a:p>
            <a:pPr>
              <a:lnSpc>
                <a:spcPct val="50000"/>
              </a:lnSpc>
              <a:spcBef>
                <a:spcPct val="50000"/>
              </a:spcBef>
              <a:buFontTx/>
              <a:buNone/>
            </a:pPr>
            <a:r>
              <a:rPr lang="fr-CH" altLang="en-US" sz="1200" dirty="0">
                <a:solidFill>
                  <a:srgbClr val="002060"/>
                </a:solidFill>
                <a:ea typeface="ヒラギノ角ゴ Pro W3" pitchFamily="1" charset="-128"/>
              </a:rPr>
              <a:t>Saint-Vincent-et-les-</a:t>
            </a:r>
          </a:p>
          <a:p>
            <a:pPr>
              <a:lnSpc>
                <a:spcPct val="50000"/>
              </a:lnSpc>
              <a:spcBef>
                <a:spcPct val="50000"/>
              </a:spcBef>
              <a:buNone/>
              <a:tabLst>
                <a:tab pos="180975" algn="l"/>
              </a:tabLst>
            </a:pPr>
            <a:r>
              <a:rPr lang="fr-CH" altLang="en-US" sz="1200" dirty="0">
                <a:solidFill>
                  <a:srgbClr val="002060"/>
                </a:solidFill>
                <a:ea typeface="ヒラギノ角ゴ Pro W3" pitchFamily="1" charset="-128"/>
              </a:rPr>
              <a:t>	Grenadines</a:t>
            </a:r>
          </a:p>
          <a:p>
            <a:pPr>
              <a:lnSpc>
                <a:spcPct val="50000"/>
              </a:lnSpc>
              <a:spcBef>
                <a:spcPct val="50000"/>
              </a:spcBef>
              <a:buFontTx/>
              <a:buNone/>
            </a:pPr>
            <a:r>
              <a:rPr lang="fr-CH" altLang="en-US" sz="1200" dirty="0">
                <a:solidFill>
                  <a:srgbClr val="002060"/>
                </a:solidFill>
                <a:ea typeface="ヒラギノ角ゴ Pro W3" pitchFamily="1" charset="-128"/>
              </a:rPr>
              <a:t>Sao Tomé-et-Principe</a:t>
            </a:r>
          </a:p>
          <a:p>
            <a:pPr>
              <a:lnSpc>
                <a:spcPct val="50000"/>
              </a:lnSpc>
              <a:spcBef>
                <a:spcPct val="50000"/>
              </a:spcBef>
              <a:buFontTx/>
              <a:buNone/>
            </a:pPr>
            <a:r>
              <a:rPr lang="fr-CH" altLang="en-US" sz="1200" dirty="0">
                <a:solidFill>
                  <a:srgbClr val="002060"/>
                </a:solidFill>
                <a:ea typeface="ヒラギノ角ゴ Pro W3" pitchFamily="1" charset="-128"/>
              </a:rPr>
              <a:t>Sénégal</a:t>
            </a:r>
          </a:p>
          <a:p>
            <a:pPr>
              <a:lnSpc>
                <a:spcPct val="50000"/>
              </a:lnSpc>
              <a:spcBef>
                <a:spcPct val="50000"/>
              </a:spcBef>
              <a:buFontTx/>
              <a:buNone/>
            </a:pPr>
            <a:r>
              <a:rPr lang="fr-CH" altLang="en-US" sz="1200" dirty="0">
                <a:solidFill>
                  <a:srgbClr val="002060"/>
                </a:solidFill>
                <a:ea typeface="ヒラギノ角ゴ Pro W3" pitchFamily="1" charset="-128"/>
              </a:rPr>
              <a:t>Serbie</a:t>
            </a:r>
          </a:p>
          <a:p>
            <a:pPr>
              <a:lnSpc>
                <a:spcPct val="50000"/>
              </a:lnSpc>
              <a:spcBef>
                <a:spcPct val="50000"/>
              </a:spcBef>
              <a:buFontTx/>
              <a:buNone/>
            </a:pPr>
            <a:r>
              <a:rPr lang="fr-CH" altLang="en-US" sz="1200" dirty="0">
                <a:solidFill>
                  <a:srgbClr val="002060"/>
                </a:solidFill>
                <a:ea typeface="ヒラギノ角ゴ Pro W3" pitchFamily="1" charset="-128"/>
              </a:rPr>
              <a:t>Seychelles</a:t>
            </a:r>
          </a:p>
          <a:p>
            <a:pPr>
              <a:lnSpc>
                <a:spcPct val="50000"/>
              </a:lnSpc>
              <a:spcBef>
                <a:spcPct val="50000"/>
              </a:spcBef>
              <a:buFontTx/>
              <a:buNone/>
            </a:pPr>
            <a:r>
              <a:rPr lang="fr-CH" altLang="en-US" sz="1200" dirty="0">
                <a:solidFill>
                  <a:srgbClr val="002060"/>
                </a:solidFill>
                <a:ea typeface="ヒラギノ角ゴ Pro W3" pitchFamily="1" charset="-128"/>
              </a:rPr>
              <a:t>Sierra Leone</a:t>
            </a:r>
          </a:p>
          <a:p>
            <a:pPr>
              <a:lnSpc>
                <a:spcPct val="50000"/>
              </a:lnSpc>
              <a:spcBef>
                <a:spcPct val="50000"/>
              </a:spcBef>
              <a:buFontTx/>
              <a:buNone/>
            </a:pPr>
            <a:r>
              <a:rPr lang="fr-CH" altLang="en-US" sz="1200" dirty="0">
                <a:solidFill>
                  <a:srgbClr val="002060"/>
                </a:solidFill>
                <a:ea typeface="ヒラギノ角ゴ Pro W3" pitchFamily="1" charset="-128"/>
              </a:rPr>
              <a:t>Singapour</a:t>
            </a:r>
          </a:p>
          <a:p>
            <a:pPr>
              <a:lnSpc>
                <a:spcPct val="50000"/>
              </a:lnSpc>
              <a:spcBef>
                <a:spcPct val="50000"/>
              </a:spcBef>
              <a:buFontTx/>
              <a:buNone/>
            </a:pPr>
            <a:r>
              <a:rPr lang="fr-CH" altLang="en-US" sz="1200" dirty="0">
                <a:solidFill>
                  <a:srgbClr val="002060"/>
                </a:solidFill>
                <a:ea typeface="ヒラギノ角ゴ Pro W3" pitchFamily="1" charset="-128"/>
              </a:rPr>
              <a:t>Slovaquie</a:t>
            </a:r>
          </a:p>
          <a:p>
            <a:pPr>
              <a:lnSpc>
                <a:spcPct val="50000"/>
              </a:lnSpc>
              <a:spcBef>
                <a:spcPct val="50000"/>
              </a:spcBef>
              <a:buFontTx/>
              <a:buNone/>
            </a:pPr>
            <a:r>
              <a:rPr lang="fr-CH" altLang="en-US" sz="1200" dirty="0">
                <a:solidFill>
                  <a:srgbClr val="002060"/>
                </a:solidFill>
                <a:ea typeface="ヒラギノ角ゴ Pro W3" pitchFamily="1" charset="-128"/>
              </a:rPr>
              <a:t>Slovénie</a:t>
            </a:r>
          </a:p>
          <a:p>
            <a:pPr>
              <a:lnSpc>
                <a:spcPct val="50000"/>
              </a:lnSpc>
              <a:spcBef>
                <a:spcPct val="50000"/>
              </a:spcBef>
              <a:buFontTx/>
              <a:buNone/>
            </a:pPr>
            <a:r>
              <a:rPr lang="fr-CH" altLang="en-US" sz="1200" dirty="0">
                <a:solidFill>
                  <a:srgbClr val="002060"/>
                </a:solidFill>
                <a:ea typeface="ヒラギノ角ゴ Pro W3" pitchFamily="1" charset="-128"/>
              </a:rPr>
              <a:t>Soudan</a:t>
            </a:r>
          </a:p>
          <a:p>
            <a:pPr>
              <a:lnSpc>
                <a:spcPct val="50000"/>
              </a:lnSpc>
              <a:spcBef>
                <a:spcPct val="50000"/>
              </a:spcBef>
              <a:buFontTx/>
              <a:buNone/>
            </a:pPr>
            <a:r>
              <a:rPr lang="fr-CH" altLang="en-US" sz="1200" dirty="0">
                <a:solidFill>
                  <a:srgbClr val="002060"/>
                </a:solidFill>
                <a:ea typeface="ヒラギノ角ゴ Pro W3" pitchFamily="1" charset="-128"/>
              </a:rPr>
              <a:t>Sri Lanka</a:t>
            </a:r>
          </a:p>
          <a:p>
            <a:pPr>
              <a:lnSpc>
                <a:spcPct val="50000"/>
              </a:lnSpc>
              <a:spcBef>
                <a:spcPct val="50000"/>
              </a:spcBef>
              <a:buFontTx/>
              <a:buNone/>
            </a:pPr>
            <a:r>
              <a:rPr lang="fr-CH" altLang="en-US" sz="1200" dirty="0">
                <a:solidFill>
                  <a:srgbClr val="002060"/>
                </a:solidFill>
                <a:ea typeface="ヒラギノ角ゴ Pro W3" pitchFamily="1" charset="-128"/>
              </a:rPr>
              <a:t>Suède</a:t>
            </a:r>
          </a:p>
          <a:p>
            <a:pPr>
              <a:lnSpc>
                <a:spcPct val="50000"/>
              </a:lnSpc>
              <a:spcBef>
                <a:spcPct val="50000"/>
              </a:spcBef>
              <a:buFontTx/>
              <a:buNone/>
            </a:pPr>
            <a:r>
              <a:rPr lang="fr-CH" altLang="en-US" sz="1200" dirty="0">
                <a:solidFill>
                  <a:srgbClr val="002060"/>
                </a:solidFill>
                <a:ea typeface="ヒラギノ角ゴ Pro W3" pitchFamily="1" charset="-128"/>
              </a:rPr>
              <a:t>Suisse</a:t>
            </a:r>
          </a:p>
          <a:p>
            <a:pPr>
              <a:lnSpc>
                <a:spcPct val="50000"/>
              </a:lnSpc>
              <a:spcBef>
                <a:spcPct val="50000"/>
              </a:spcBef>
              <a:buFontTx/>
              <a:buNone/>
            </a:pPr>
            <a:r>
              <a:rPr lang="fr-CH" altLang="en-US" sz="1200" dirty="0">
                <a:solidFill>
                  <a:srgbClr val="002060"/>
                </a:solidFill>
                <a:ea typeface="ヒラギノ角ゴ Pro W3" pitchFamily="1" charset="-128"/>
              </a:rPr>
              <a:t>Swaziland</a:t>
            </a:r>
          </a:p>
          <a:p>
            <a:pPr>
              <a:lnSpc>
                <a:spcPct val="50000"/>
              </a:lnSpc>
              <a:spcBef>
                <a:spcPct val="50000"/>
              </a:spcBef>
              <a:buFontTx/>
              <a:buNone/>
            </a:pPr>
            <a:r>
              <a:rPr lang="fr-CH" altLang="en-US" sz="1200" dirty="0">
                <a:solidFill>
                  <a:srgbClr val="002060"/>
                </a:solidFill>
                <a:ea typeface="ヒラギノ角ゴ Pro W3" pitchFamily="1" charset="-128"/>
              </a:rPr>
              <a:t>Tadjikistan</a:t>
            </a:r>
          </a:p>
          <a:p>
            <a:pPr>
              <a:lnSpc>
                <a:spcPct val="50000"/>
              </a:lnSpc>
              <a:spcBef>
                <a:spcPct val="50000"/>
              </a:spcBef>
              <a:buFontTx/>
              <a:buNone/>
            </a:pPr>
            <a:r>
              <a:rPr lang="fr-CH" altLang="en-US" sz="1200" dirty="0">
                <a:solidFill>
                  <a:srgbClr val="002060"/>
                </a:solidFill>
                <a:ea typeface="ヒラギノ角ゴ Pro W3" pitchFamily="1" charset="-128"/>
              </a:rPr>
              <a:t>Tchad</a:t>
            </a:r>
          </a:p>
          <a:p>
            <a:pPr>
              <a:lnSpc>
                <a:spcPct val="50000"/>
              </a:lnSpc>
              <a:spcBef>
                <a:spcPct val="50000"/>
              </a:spcBef>
              <a:buFontTx/>
              <a:buNone/>
            </a:pPr>
            <a:r>
              <a:rPr lang="fr-CH" altLang="en-US" sz="1200" dirty="0">
                <a:solidFill>
                  <a:srgbClr val="002060"/>
                </a:solidFill>
                <a:ea typeface="ヒラギノ角ゴ Pro W3" pitchFamily="1" charset="-128"/>
              </a:rPr>
              <a:t>Thaïlande</a:t>
            </a:r>
          </a:p>
          <a:p>
            <a:pPr>
              <a:lnSpc>
                <a:spcPct val="50000"/>
              </a:lnSpc>
              <a:spcBef>
                <a:spcPct val="50000"/>
              </a:spcBef>
              <a:buFontTx/>
              <a:buNone/>
            </a:pPr>
            <a:r>
              <a:rPr lang="fr-CH" altLang="en-US" sz="1200" dirty="0">
                <a:solidFill>
                  <a:srgbClr val="002060"/>
                </a:solidFill>
                <a:ea typeface="ヒラギノ角ゴ Pro W3" pitchFamily="1" charset="-128"/>
              </a:rPr>
              <a:t>Togo</a:t>
            </a:r>
          </a:p>
          <a:p>
            <a:pPr>
              <a:lnSpc>
                <a:spcPct val="50000"/>
              </a:lnSpc>
              <a:spcBef>
                <a:spcPct val="50000"/>
              </a:spcBef>
              <a:buFontTx/>
              <a:buNone/>
            </a:pPr>
            <a:r>
              <a:rPr lang="fr-CH" altLang="en-US" sz="1200" dirty="0">
                <a:solidFill>
                  <a:srgbClr val="002060"/>
                </a:solidFill>
                <a:ea typeface="ヒラギノ角ゴ Pro W3" pitchFamily="1" charset="-128"/>
              </a:rPr>
              <a:t>Trinité-et-Tobago</a:t>
            </a:r>
          </a:p>
          <a:p>
            <a:pPr>
              <a:lnSpc>
                <a:spcPct val="50000"/>
              </a:lnSpc>
              <a:spcBef>
                <a:spcPct val="50000"/>
              </a:spcBef>
              <a:buFontTx/>
              <a:buNone/>
            </a:pPr>
            <a:r>
              <a:rPr lang="fr-CH" altLang="en-US" sz="1200" dirty="0">
                <a:solidFill>
                  <a:srgbClr val="002060"/>
                </a:solidFill>
                <a:ea typeface="ヒラギノ角ゴ Pro W3" pitchFamily="1" charset="-128"/>
              </a:rPr>
              <a:t>Tunisie</a:t>
            </a:r>
          </a:p>
          <a:p>
            <a:pPr>
              <a:lnSpc>
                <a:spcPct val="50000"/>
              </a:lnSpc>
              <a:spcBef>
                <a:spcPct val="50000"/>
              </a:spcBef>
              <a:buFontTx/>
              <a:buNone/>
            </a:pPr>
            <a:r>
              <a:rPr lang="fr-CH" altLang="en-US" sz="1200" dirty="0">
                <a:solidFill>
                  <a:srgbClr val="002060"/>
                </a:solidFill>
                <a:ea typeface="ヒラギノ角ゴ Pro W3" pitchFamily="1" charset="-128"/>
              </a:rPr>
              <a:t>Turkménistan</a:t>
            </a:r>
          </a:p>
          <a:p>
            <a:pPr>
              <a:lnSpc>
                <a:spcPct val="50000"/>
              </a:lnSpc>
              <a:spcBef>
                <a:spcPct val="50000"/>
              </a:spcBef>
              <a:buFontTx/>
              <a:buNone/>
            </a:pPr>
            <a:r>
              <a:rPr lang="fr-CH" altLang="en-US" sz="1200" dirty="0">
                <a:solidFill>
                  <a:srgbClr val="002060"/>
                </a:solidFill>
                <a:ea typeface="ヒラギノ角ゴ Pro W3" pitchFamily="1" charset="-128"/>
              </a:rPr>
              <a:t>Turquie</a:t>
            </a:r>
          </a:p>
          <a:p>
            <a:pPr>
              <a:lnSpc>
                <a:spcPct val="50000"/>
              </a:lnSpc>
              <a:spcBef>
                <a:spcPct val="50000"/>
              </a:spcBef>
              <a:buFontTx/>
              <a:buNone/>
            </a:pPr>
            <a:r>
              <a:rPr lang="fr-CH" altLang="en-US" sz="1200" dirty="0">
                <a:solidFill>
                  <a:srgbClr val="002060"/>
                </a:solidFill>
                <a:ea typeface="ヒラギノ角ゴ Pro W3" pitchFamily="1" charset="-128"/>
              </a:rPr>
              <a:t>Ukraine</a:t>
            </a:r>
          </a:p>
          <a:p>
            <a:pPr>
              <a:lnSpc>
                <a:spcPct val="50000"/>
              </a:lnSpc>
              <a:spcBef>
                <a:spcPct val="50000"/>
              </a:spcBef>
              <a:buFontTx/>
              <a:buNone/>
            </a:pPr>
            <a:r>
              <a:rPr lang="fr-CH" altLang="en-US" sz="1200" dirty="0">
                <a:solidFill>
                  <a:srgbClr val="002060"/>
                </a:solidFill>
                <a:ea typeface="ヒラギノ角ゴ Pro W3" pitchFamily="1" charset="-128"/>
              </a:rPr>
              <a:t>Viet Nam</a:t>
            </a:r>
          </a:p>
          <a:p>
            <a:pPr>
              <a:lnSpc>
                <a:spcPct val="50000"/>
              </a:lnSpc>
              <a:spcBef>
                <a:spcPct val="50000"/>
              </a:spcBef>
              <a:buFontTx/>
              <a:buNone/>
            </a:pPr>
            <a:r>
              <a:rPr lang="fr-CH" altLang="en-US" sz="1200" dirty="0">
                <a:solidFill>
                  <a:srgbClr val="002060"/>
                </a:solidFill>
                <a:ea typeface="ヒラギノ角ゴ Pro W3" pitchFamily="1" charset="-128"/>
              </a:rPr>
              <a:t>Zambie</a:t>
            </a:r>
          </a:p>
          <a:p>
            <a:pPr>
              <a:lnSpc>
                <a:spcPct val="50000"/>
              </a:lnSpc>
              <a:spcBef>
                <a:spcPct val="50000"/>
              </a:spcBef>
              <a:buFontTx/>
              <a:buNone/>
            </a:pPr>
            <a:r>
              <a:rPr lang="fr-CH" altLang="en-US" sz="1200" dirty="0">
                <a:solidFill>
                  <a:srgbClr val="002060"/>
                </a:solidFill>
                <a:ea typeface="ヒラギノ角ゴ Pro W3" pitchFamily="1" charset="-128"/>
              </a:rPr>
              <a:t>Zimbabwe</a:t>
            </a:r>
          </a:p>
          <a:p>
            <a:pPr>
              <a:lnSpc>
                <a:spcPct val="50000"/>
              </a:lnSpc>
              <a:spcBef>
                <a:spcPct val="50000"/>
              </a:spcBef>
              <a:buFontTx/>
              <a:buNone/>
            </a:pPr>
            <a:endParaRPr lang="fr-CH" altLang="en-US" sz="800" dirty="0">
              <a:ea typeface="ヒラギノ角ゴ Pro W3" pitchFamily="1" charset="-128"/>
            </a:endParaRPr>
          </a:p>
          <a:p>
            <a:pPr>
              <a:lnSpc>
                <a:spcPct val="50000"/>
              </a:lnSpc>
              <a:spcBef>
                <a:spcPct val="50000"/>
              </a:spcBef>
              <a:buFontTx/>
              <a:buNone/>
            </a:pPr>
            <a:endParaRPr lang="fr-CH" altLang="en-US" sz="800" dirty="0">
              <a:ea typeface="ヒラギノ角ゴ Pro W3" pitchFamily="1" charset="-128"/>
            </a:endParaRPr>
          </a:p>
        </p:txBody>
      </p:sp>
      <p:sp>
        <p:nvSpPr>
          <p:cNvPr id="22" name="Text Box 9"/>
          <p:cNvSpPr txBox="1">
            <a:spLocks noChangeArrowheads="1"/>
          </p:cNvSpPr>
          <p:nvPr/>
        </p:nvSpPr>
        <p:spPr bwMode="auto">
          <a:xfrm>
            <a:off x="6672065" y="548681"/>
            <a:ext cx="2268041" cy="7001917"/>
          </a:xfrm>
          <a:prstGeom prst="rect">
            <a:avLst/>
          </a:prstGeom>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path path="shape">
              <a:fillToRect l="50000" t="50000" r="50000" b="50000"/>
            </a:path>
          </a:gradFill>
          <a:ln>
            <a:noFill/>
          </a:ln>
          <a:effectLst/>
          <a:extLst/>
        </p:spPr>
        <p:txBody>
          <a:bodyPr wrap="square">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nSpc>
                <a:spcPct val="50000"/>
              </a:lnSpc>
              <a:spcBef>
                <a:spcPct val="50000"/>
              </a:spcBef>
              <a:buFontTx/>
              <a:buNone/>
            </a:pPr>
            <a:endParaRPr lang="fr-CH" altLang="en-US" sz="800" dirty="0">
              <a:ea typeface="ヒラギノ角ゴ Pro W3" pitchFamily="1" charset="-128"/>
            </a:endParaRPr>
          </a:p>
          <a:p>
            <a:pPr>
              <a:lnSpc>
                <a:spcPct val="50000"/>
              </a:lnSpc>
              <a:spcBef>
                <a:spcPct val="50000"/>
              </a:spcBef>
              <a:buNone/>
            </a:pPr>
            <a:r>
              <a:rPr lang="fr-CH" altLang="en-US" sz="1200" dirty="0">
                <a:solidFill>
                  <a:srgbClr val="002060"/>
                </a:solidFill>
                <a:ea typeface="ヒラギノ角ゴ Pro W3" pitchFamily="1" charset="-128"/>
              </a:rPr>
              <a:t>Nicaragua</a:t>
            </a:r>
          </a:p>
          <a:p>
            <a:pPr>
              <a:lnSpc>
                <a:spcPct val="50000"/>
              </a:lnSpc>
              <a:spcBef>
                <a:spcPct val="50000"/>
              </a:spcBef>
              <a:buNone/>
            </a:pPr>
            <a:r>
              <a:rPr lang="fr-CH" altLang="en-US" sz="1200" dirty="0">
                <a:solidFill>
                  <a:srgbClr val="002060"/>
                </a:solidFill>
                <a:ea typeface="ヒラギノ角ゴ Pro W3" pitchFamily="1" charset="-128"/>
              </a:rPr>
              <a:t>Niger </a:t>
            </a:r>
          </a:p>
          <a:p>
            <a:pPr>
              <a:lnSpc>
                <a:spcPct val="50000"/>
              </a:lnSpc>
              <a:spcBef>
                <a:spcPct val="50000"/>
              </a:spcBef>
              <a:buNone/>
            </a:pPr>
            <a:r>
              <a:rPr lang="fr-CH" altLang="en-US" sz="1200" dirty="0">
                <a:solidFill>
                  <a:srgbClr val="002060"/>
                </a:solidFill>
                <a:ea typeface="ヒラギノ角ゴ Pro W3" pitchFamily="1" charset="-128"/>
              </a:rPr>
              <a:t>Nigéria </a:t>
            </a:r>
          </a:p>
          <a:p>
            <a:pPr>
              <a:lnSpc>
                <a:spcPct val="50000"/>
              </a:lnSpc>
              <a:spcBef>
                <a:spcPct val="50000"/>
              </a:spcBef>
              <a:buNone/>
            </a:pPr>
            <a:r>
              <a:rPr lang="fr-CH" altLang="en-US" sz="1200" dirty="0">
                <a:solidFill>
                  <a:srgbClr val="002060"/>
                </a:solidFill>
                <a:ea typeface="ヒラギノ角ゴ Pro W3" pitchFamily="1" charset="-128"/>
              </a:rPr>
              <a:t>Norvège </a:t>
            </a:r>
          </a:p>
          <a:p>
            <a:pPr>
              <a:lnSpc>
                <a:spcPct val="50000"/>
              </a:lnSpc>
              <a:spcBef>
                <a:spcPct val="50000"/>
              </a:spcBef>
              <a:buNone/>
            </a:pPr>
            <a:r>
              <a:rPr lang="fr-CH" altLang="en-US" sz="1200" dirty="0">
                <a:solidFill>
                  <a:srgbClr val="002060"/>
                </a:solidFill>
                <a:ea typeface="ヒラギノ角ゴ Pro W3" pitchFamily="1" charset="-128"/>
              </a:rPr>
              <a:t>Nouvelle-Zélande</a:t>
            </a:r>
          </a:p>
          <a:p>
            <a:pPr>
              <a:lnSpc>
                <a:spcPct val="50000"/>
              </a:lnSpc>
              <a:spcBef>
                <a:spcPct val="50000"/>
              </a:spcBef>
              <a:buFontTx/>
              <a:buNone/>
            </a:pPr>
            <a:r>
              <a:rPr lang="fr-CH" altLang="en-US" sz="1200" dirty="0">
                <a:solidFill>
                  <a:srgbClr val="002060"/>
                </a:solidFill>
                <a:ea typeface="ヒラギノ角ゴ Pro W3" pitchFamily="1" charset="-128"/>
              </a:rPr>
              <a:t>Oman </a:t>
            </a:r>
          </a:p>
          <a:p>
            <a:pPr>
              <a:lnSpc>
                <a:spcPct val="50000"/>
              </a:lnSpc>
              <a:spcBef>
                <a:spcPct val="50000"/>
              </a:spcBef>
              <a:buFontTx/>
              <a:buNone/>
            </a:pPr>
            <a:r>
              <a:rPr lang="fr-CH" altLang="en-US" sz="1200" dirty="0">
                <a:solidFill>
                  <a:srgbClr val="002060"/>
                </a:solidFill>
                <a:ea typeface="ヒラギノ角ゴ Pro W3" pitchFamily="1" charset="-128"/>
              </a:rPr>
              <a:t>Ouganda</a:t>
            </a:r>
          </a:p>
          <a:p>
            <a:pPr>
              <a:lnSpc>
                <a:spcPct val="50000"/>
              </a:lnSpc>
              <a:spcBef>
                <a:spcPct val="50000"/>
              </a:spcBef>
              <a:buFontTx/>
              <a:buNone/>
            </a:pPr>
            <a:r>
              <a:rPr lang="fr-CH" altLang="en-US" sz="1200" dirty="0">
                <a:solidFill>
                  <a:srgbClr val="002060"/>
                </a:solidFill>
                <a:ea typeface="ヒラギノ角ゴ Pro W3" pitchFamily="1" charset="-128"/>
              </a:rPr>
              <a:t>Ouzbékistan</a:t>
            </a:r>
          </a:p>
          <a:p>
            <a:pPr>
              <a:lnSpc>
                <a:spcPct val="50000"/>
              </a:lnSpc>
              <a:spcBef>
                <a:spcPct val="50000"/>
              </a:spcBef>
              <a:buFontTx/>
              <a:buNone/>
            </a:pPr>
            <a:r>
              <a:rPr lang="fr-CH" altLang="en-US" sz="1200" dirty="0">
                <a:solidFill>
                  <a:srgbClr val="002060"/>
                </a:solidFill>
                <a:ea typeface="ヒラギノ角ゴ Pro W3" pitchFamily="1" charset="-128"/>
              </a:rPr>
              <a:t>Panama</a:t>
            </a:r>
          </a:p>
          <a:p>
            <a:pPr>
              <a:lnSpc>
                <a:spcPct val="50000"/>
              </a:lnSpc>
              <a:spcBef>
                <a:spcPct val="50000"/>
              </a:spcBef>
              <a:buNone/>
            </a:pPr>
            <a:r>
              <a:rPr lang="fr-CH" altLang="en-US" sz="1200" dirty="0">
                <a:solidFill>
                  <a:srgbClr val="002060"/>
                </a:solidFill>
                <a:ea typeface="ヒラギノ角ゴ Pro W3" pitchFamily="1" charset="-128"/>
              </a:rPr>
              <a:t>Papouasie-Nouvelle-Guinée</a:t>
            </a:r>
          </a:p>
          <a:p>
            <a:pPr>
              <a:lnSpc>
                <a:spcPct val="50000"/>
              </a:lnSpc>
              <a:spcBef>
                <a:spcPct val="50000"/>
              </a:spcBef>
              <a:buFontTx/>
              <a:buNone/>
            </a:pPr>
            <a:r>
              <a:rPr lang="fr-CH" altLang="en-US" sz="1200" dirty="0">
                <a:solidFill>
                  <a:srgbClr val="002060"/>
                </a:solidFill>
                <a:ea typeface="ヒラギノ角ゴ Pro W3" pitchFamily="1" charset="-128"/>
              </a:rPr>
              <a:t>Pays-Bas</a:t>
            </a:r>
          </a:p>
          <a:p>
            <a:pPr>
              <a:lnSpc>
                <a:spcPct val="50000"/>
              </a:lnSpc>
              <a:spcBef>
                <a:spcPct val="50000"/>
              </a:spcBef>
              <a:buFontTx/>
              <a:buNone/>
            </a:pPr>
            <a:r>
              <a:rPr lang="fr-CH" altLang="en-US" sz="1200" dirty="0">
                <a:solidFill>
                  <a:srgbClr val="002060"/>
                </a:solidFill>
                <a:ea typeface="ヒラギノ角ゴ Pro W3" pitchFamily="1" charset="-128"/>
              </a:rPr>
              <a:t>Pérou</a:t>
            </a:r>
          </a:p>
          <a:p>
            <a:pPr>
              <a:lnSpc>
                <a:spcPct val="50000"/>
              </a:lnSpc>
              <a:spcBef>
                <a:spcPct val="50000"/>
              </a:spcBef>
              <a:buFontTx/>
              <a:buNone/>
            </a:pPr>
            <a:r>
              <a:rPr lang="fr-CH" altLang="en-US" sz="1200" dirty="0">
                <a:solidFill>
                  <a:srgbClr val="002060"/>
                </a:solidFill>
                <a:ea typeface="ヒラギノ角ゴ Pro W3" pitchFamily="1" charset="-128"/>
              </a:rPr>
              <a:t>Philippines</a:t>
            </a:r>
          </a:p>
          <a:p>
            <a:pPr>
              <a:lnSpc>
                <a:spcPct val="50000"/>
              </a:lnSpc>
              <a:spcBef>
                <a:spcPct val="50000"/>
              </a:spcBef>
              <a:buFontTx/>
              <a:buNone/>
            </a:pPr>
            <a:r>
              <a:rPr lang="fr-CH" altLang="en-US" sz="1200" dirty="0">
                <a:solidFill>
                  <a:srgbClr val="002060"/>
                </a:solidFill>
                <a:ea typeface="ヒラギノ角ゴ Pro W3" pitchFamily="1" charset="-128"/>
              </a:rPr>
              <a:t>Pologne</a:t>
            </a:r>
          </a:p>
          <a:p>
            <a:pPr>
              <a:lnSpc>
                <a:spcPct val="50000"/>
              </a:lnSpc>
              <a:spcBef>
                <a:spcPct val="50000"/>
              </a:spcBef>
              <a:buFontTx/>
              <a:buNone/>
            </a:pPr>
            <a:r>
              <a:rPr lang="fr-CH" altLang="en-US" sz="1200" dirty="0">
                <a:solidFill>
                  <a:srgbClr val="002060"/>
                </a:solidFill>
                <a:ea typeface="ヒラギノ角ゴ Pro W3" pitchFamily="1" charset="-128"/>
              </a:rPr>
              <a:t>Portugal</a:t>
            </a:r>
          </a:p>
          <a:p>
            <a:pPr>
              <a:lnSpc>
                <a:spcPct val="50000"/>
              </a:lnSpc>
              <a:spcBef>
                <a:spcPct val="50000"/>
              </a:spcBef>
              <a:buFontTx/>
              <a:buNone/>
            </a:pPr>
            <a:r>
              <a:rPr lang="fr-CH" altLang="en-US" sz="1200" dirty="0">
                <a:solidFill>
                  <a:srgbClr val="002060"/>
                </a:solidFill>
                <a:ea typeface="ヒラギノ角ゴ Pro W3" pitchFamily="1" charset="-128"/>
              </a:rPr>
              <a:t>Qatar</a:t>
            </a:r>
          </a:p>
          <a:p>
            <a:pPr>
              <a:lnSpc>
                <a:spcPct val="50000"/>
              </a:lnSpc>
              <a:spcBef>
                <a:spcPct val="50000"/>
              </a:spcBef>
              <a:buFontTx/>
              <a:buNone/>
            </a:pPr>
            <a:r>
              <a:rPr lang="fr-CH" altLang="en-US" sz="1200" dirty="0">
                <a:solidFill>
                  <a:srgbClr val="002060"/>
                </a:solidFill>
                <a:ea typeface="ヒラギノ角ゴ Pro W3" pitchFamily="1" charset="-128"/>
              </a:rPr>
              <a:t>République arabe syrienne</a:t>
            </a:r>
          </a:p>
          <a:p>
            <a:pPr>
              <a:lnSpc>
                <a:spcPct val="50000"/>
              </a:lnSpc>
              <a:spcBef>
                <a:spcPct val="50000"/>
              </a:spcBef>
              <a:buFontTx/>
              <a:buNone/>
            </a:pPr>
            <a:r>
              <a:rPr lang="fr-CH" altLang="en-US" sz="1200" dirty="0">
                <a:solidFill>
                  <a:srgbClr val="002060"/>
                </a:solidFill>
                <a:ea typeface="ヒラギノ角ゴ Pro W3" pitchFamily="1" charset="-128"/>
              </a:rPr>
              <a:t>République centrafricaine</a:t>
            </a:r>
          </a:p>
          <a:p>
            <a:pPr>
              <a:lnSpc>
                <a:spcPct val="50000"/>
              </a:lnSpc>
              <a:spcBef>
                <a:spcPct val="50000"/>
              </a:spcBef>
              <a:buFontTx/>
              <a:buNone/>
            </a:pPr>
            <a:r>
              <a:rPr lang="fr-CH" altLang="en-US" sz="1200" dirty="0">
                <a:solidFill>
                  <a:srgbClr val="002060"/>
                </a:solidFill>
                <a:ea typeface="ヒラギノ角ゴ Pro W3" pitchFamily="1" charset="-128"/>
              </a:rPr>
              <a:t>République de Corée</a:t>
            </a:r>
          </a:p>
          <a:p>
            <a:pPr>
              <a:lnSpc>
                <a:spcPct val="50000"/>
              </a:lnSpc>
              <a:spcBef>
                <a:spcPct val="50000"/>
              </a:spcBef>
              <a:buFontTx/>
              <a:buNone/>
            </a:pPr>
            <a:r>
              <a:rPr lang="fr-CH" altLang="en-US" sz="1200" dirty="0">
                <a:solidFill>
                  <a:srgbClr val="002060"/>
                </a:solidFill>
                <a:ea typeface="ヒラギノ角ゴ Pro W3" pitchFamily="1" charset="-128"/>
              </a:rPr>
              <a:t>République Islamique d’Iran</a:t>
            </a:r>
          </a:p>
          <a:p>
            <a:pPr>
              <a:lnSpc>
                <a:spcPct val="50000"/>
              </a:lnSpc>
              <a:spcBef>
                <a:spcPct val="50000"/>
              </a:spcBef>
              <a:buFontTx/>
              <a:buNone/>
            </a:pPr>
            <a:r>
              <a:rPr lang="fr-CH" altLang="en-US" sz="1200" dirty="0">
                <a:solidFill>
                  <a:srgbClr val="002060"/>
                </a:solidFill>
                <a:ea typeface="ヒラギノ角ゴ Pro W3" pitchFamily="1" charset="-128"/>
              </a:rPr>
              <a:t>République démocratique</a:t>
            </a:r>
          </a:p>
          <a:p>
            <a:pPr>
              <a:lnSpc>
                <a:spcPct val="50000"/>
              </a:lnSpc>
              <a:spcBef>
                <a:spcPct val="50000"/>
              </a:spcBef>
              <a:buNone/>
              <a:tabLst>
                <a:tab pos="180975" algn="l"/>
              </a:tabLst>
            </a:pPr>
            <a:r>
              <a:rPr lang="fr-CH" altLang="en-US" sz="1200" dirty="0">
                <a:solidFill>
                  <a:srgbClr val="002060"/>
                </a:solidFill>
                <a:ea typeface="ヒラギノ角ゴ Pro W3" pitchFamily="1" charset="-128"/>
              </a:rPr>
              <a:t>	populaire lao</a:t>
            </a:r>
          </a:p>
          <a:p>
            <a:pPr>
              <a:lnSpc>
                <a:spcPct val="50000"/>
              </a:lnSpc>
              <a:spcBef>
                <a:spcPct val="50000"/>
              </a:spcBef>
              <a:buFontTx/>
              <a:buNone/>
            </a:pPr>
            <a:r>
              <a:rPr lang="fr-CH" altLang="en-US" sz="1200" dirty="0">
                <a:solidFill>
                  <a:srgbClr val="002060"/>
                </a:solidFill>
                <a:ea typeface="ヒラギノ角ゴ Pro W3" pitchFamily="1" charset="-128"/>
              </a:rPr>
              <a:t>République de Moldova</a:t>
            </a:r>
          </a:p>
          <a:p>
            <a:pPr>
              <a:lnSpc>
                <a:spcPct val="50000"/>
              </a:lnSpc>
              <a:spcBef>
                <a:spcPct val="50000"/>
              </a:spcBef>
              <a:buFontTx/>
              <a:buNone/>
            </a:pPr>
            <a:r>
              <a:rPr lang="fr-CH" altLang="en-US" sz="1200" dirty="0">
                <a:solidFill>
                  <a:srgbClr val="002060"/>
                </a:solidFill>
                <a:ea typeface="ヒラギノ角ゴ Pro W3" pitchFamily="1" charset="-128"/>
              </a:rPr>
              <a:t>République dominicaine</a:t>
            </a:r>
          </a:p>
          <a:p>
            <a:pPr>
              <a:lnSpc>
                <a:spcPct val="50000"/>
              </a:lnSpc>
              <a:spcBef>
                <a:spcPct val="50000"/>
              </a:spcBef>
              <a:buFontTx/>
              <a:buNone/>
            </a:pPr>
            <a:r>
              <a:rPr lang="fr-CH" altLang="en-US" sz="1200" dirty="0">
                <a:solidFill>
                  <a:srgbClr val="002060"/>
                </a:solidFill>
                <a:ea typeface="ヒラギノ角ゴ Pro W3" pitchFamily="1" charset="-128"/>
              </a:rPr>
              <a:t>République populaire</a:t>
            </a:r>
          </a:p>
          <a:p>
            <a:pPr>
              <a:lnSpc>
                <a:spcPct val="50000"/>
              </a:lnSpc>
              <a:spcBef>
                <a:spcPct val="50000"/>
              </a:spcBef>
              <a:buNone/>
              <a:tabLst>
                <a:tab pos="180975" algn="l"/>
              </a:tabLst>
            </a:pPr>
            <a:r>
              <a:rPr lang="fr-CH" altLang="en-US" sz="1200" dirty="0">
                <a:solidFill>
                  <a:srgbClr val="002060"/>
                </a:solidFill>
                <a:ea typeface="ヒラギノ角ゴ Pro W3" pitchFamily="1" charset="-128"/>
              </a:rPr>
              <a:t>	démocratique de Corée</a:t>
            </a:r>
          </a:p>
          <a:p>
            <a:pPr>
              <a:lnSpc>
                <a:spcPct val="50000"/>
              </a:lnSpc>
              <a:spcBef>
                <a:spcPct val="50000"/>
              </a:spcBef>
              <a:buFontTx/>
              <a:buNone/>
            </a:pPr>
            <a:r>
              <a:rPr lang="fr-CH" altLang="en-US" sz="1200" dirty="0">
                <a:solidFill>
                  <a:srgbClr val="002060"/>
                </a:solidFill>
                <a:ea typeface="ヒラギノ角ゴ Pro W3" pitchFamily="1" charset="-128"/>
              </a:rPr>
              <a:t>République tchèque</a:t>
            </a:r>
          </a:p>
          <a:p>
            <a:pPr>
              <a:lnSpc>
                <a:spcPct val="50000"/>
              </a:lnSpc>
              <a:spcBef>
                <a:spcPts val="600"/>
              </a:spcBef>
              <a:buNone/>
            </a:pPr>
            <a:r>
              <a:rPr lang="fr-CH" altLang="en-US" sz="1200" dirty="0">
                <a:solidFill>
                  <a:srgbClr val="002060"/>
                </a:solidFill>
                <a:ea typeface="ヒラギノ角ゴ Pro W3" pitchFamily="1" charset="-128"/>
              </a:rPr>
              <a:t>République-Unie de Tanzanie</a:t>
            </a:r>
          </a:p>
          <a:p>
            <a:pPr>
              <a:lnSpc>
                <a:spcPct val="50000"/>
              </a:lnSpc>
              <a:spcBef>
                <a:spcPct val="50000"/>
              </a:spcBef>
              <a:buFontTx/>
              <a:buNone/>
            </a:pPr>
            <a:r>
              <a:rPr lang="fr-CH" altLang="en-US" sz="1200" dirty="0">
                <a:solidFill>
                  <a:srgbClr val="002060"/>
                </a:solidFill>
                <a:ea typeface="ヒラギノ角ゴ Pro W3" pitchFamily="1" charset="-128"/>
              </a:rPr>
              <a:t>Roumanie</a:t>
            </a:r>
          </a:p>
          <a:p>
            <a:pPr>
              <a:lnSpc>
                <a:spcPct val="50000"/>
              </a:lnSpc>
              <a:spcBef>
                <a:spcPct val="50000"/>
              </a:spcBef>
              <a:buFontTx/>
              <a:buNone/>
            </a:pPr>
            <a:r>
              <a:rPr lang="fr-CH" altLang="en-US" sz="1200" dirty="0">
                <a:solidFill>
                  <a:srgbClr val="002060"/>
                </a:solidFill>
                <a:ea typeface="ヒラギノ角ゴ Pro W3" pitchFamily="1" charset="-128"/>
              </a:rPr>
              <a:t>Royaume-Uni</a:t>
            </a:r>
          </a:p>
          <a:p>
            <a:pPr>
              <a:lnSpc>
                <a:spcPct val="50000"/>
              </a:lnSpc>
              <a:spcBef>
                <a:spcPct val="50000"/>
              </a:spcBef>
              <a:buFontTx/>
              <a:buNone/>
            </a:pPr>
            <a:r>
              <a:rPr lang="fr-CH" altLang="en-US" sz="1200" dirty="0">
                <a:solidFill>
                  <a:srgbClr val="002060"/>
                </a:solidFill>
                <a:ea typeface="ヒラギノ角ゴ Pro W3" pitchFamily="1" charset="-128"/>
              </a:rPr>
              <a:t>Rwanda</a:t>
            </a:r>
          </a:p>
          <a:p>
            <a:pPr>
              <a:lnSpc>
                <a:spcPct val="50000"/>
              </a:lnSpc>
              <a:spcBef>
                <a:spcPct val="50000"/>
              </a:spcBef>
              <a:buFontTx/>
              <a:buNone/>
            </a:pPr>
            <a:r>
              <a:rPr lang="fr-CH" altLang="en-US" sz="1200" dirty="0">
                <a:solidFill>
                  <a:srgbClr val="002060"/>
                </a:solidFill>
                <a:ea typeface="ヒラギノ角ゴ Pro W3" pitchFamily="1" charset="-128"/>
              </a:rPr>
              <a:t>Sainte-Lucie</a:t>
            </a:r>
          </a:p>
          <a:p>
            <a:pPr>
              <a:lnSpc>
                <a:spcPct val="50000"/>
              </a:lnSpc>
              <a:spcBef>
                <a:spcPct val="50000"/>
              </a:spcBef>
              <a:buFontTx/>
              <a:buNone/>
            </a:pPr>
            <a:endParaRPr lang="fr-CH" altLang="en-US" sz="1100" dirty="0"/>
          </a:p>
          <a:p>
            <a:pPr>
              <a:lnSpc>
                <a:spcPct val="50000"/>
              </a:lnSpc>
              <a:spcBef>
                <a:spcPct val="50000"/>
              </a:spcBef>
              <a:buFontTx/>
              <a:buNone/>
            </a:pPr>
            <a:endParaRPr lang="fr-CH" altLang="en-US" sz="1100" dirty="0">
              <a:ea typeface="ヒラギノ角ゴ Pro W3" pitchFamily="1" charset="-128"/>
            </a:endParaRPr>
          </a:p>
          <a:p>
            <a:pPr>
              <a:lnSpc>
                <a:spcPct val="50000"/>
              </a:lnSpc>
              <a:spcBef>
                <a:spcPct val="50000"/>
              </a:spcBef>
              <a:buFontTx/>
              <a:buNone/>
            </a:pPr>
            <a:endParaRPr lang="fr-CH" altLang="en-US" sz="800" dirty="0">
              <a:ea typeface="ヒラギノ角ゴ Pro W3" pitchFamily="1" charset="-128"/>
            </a:endParaRPr>
          </a:p>
          <a:p>
            <a:pPr>
              <a:lnSpc>
                <a:spcPct val="50000"/>
              </a:lnSpc>
              <a:spcBef>
                <a:spcPct val="50000"/>
              </a:spcBef>
              <a:buFontTx/>
              <a:buNone/>
            </a:pPr>
            <a:endParaRPr lang="fr-CH" altLang="en-US" sz="800" dirty="0">
              <a:ea typeface="ヒラギノ角ゴ Pro W3" pitchFamily="1" charset="-128"/>
            </a:endParaRPr>
          </a:p>
          <a:p>
            <a:pPr>
              <a:lnSpc>
                <a:spcPct val="50000"/>
              </a:lnSpc>
              <a:spcBef>
                <a:spcPct val="50000"/>
              </a:spcBef>
              <a:buFontTx/>
              <a:buNone/>
            </a:pPr>
            <a:endParaRPr lang="fr-CH" altLang="en-US" sz="800" dirty="0">
              <a:ea typeface="ヒラギノ角ゴ Pro W3" pitchFamily="1" charset="-128"/>
            </a:endParaRPr>
          </a:p>
          <a:p>
            <a:pPr>
              <a:lnSpc>
                <a:spcPct val="50000"/>
              </a:lnSpc>
              <a:spcBef>
                <a:spcPct val="50000"/>
              </a:spcBef>
              <a:buFontTx/>
              <a:buNone/>
            </a:pPr>
            <a:endParaRPr lang="fr-CH" altLang="en-US" sz="800" dirty="0">
              <a:ea typeface="ヒラギノ角ゴ Pro W3" pitchFamily="1" charset="-128"/>
            </a:endParaRPr>
          </a:p>
          <a:p>
            <a:pPr>
              <a:lnSpc>
                <a:spcPct val="50000"/>
              </a:lnSpc>
              <a:spcBef>
                <a:spcPct val="50000"/>
              </a:spcBef>
              <a:buFontTx/>
              <a:buNone/>
            </a:pPr>
            <a:endParaRPr lang="fr-CH" altLang="en-US" sz="800" dirty="0">
              <a:ea typeface="ヒラギノ角ゴ Pro W3" pitchFamily="1" charset="-128"/>
            </a:endParaRPr>
          </a:p>
        </p:txBody>
      </p:sp>
    </p:spTree>
    <p:extLst>
      <p:ext uri="{BB962C8B-B14F-4D97-AF65-F5344CB8AC3E}">
        <p14:creationId xmlns:p14="http://schemas.microsoft.com/office/powerpoint/2010/main" val="86686969"/>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790700" y="260648"/>
            <a:ext cx="8553450" cy="635000"/>
          </a:xfrm>
          <a:noFill/>
          <a:extLst>
            <a:ext uri="{91240B29-F687-4F45-9708-019B960494DF}">
              <a14:hiddenLine xmlns:a14="http://schemas.microsoft.com/office/drawing/2010/main" w="12700" cap="flat" cmpd="sng" algn="ctr">
                <a:solidFill>
                  <a:schemeClr val="tx1"/>
                </a:solidFill>
                <a:prstDash val="solid"/>
                <a:miter lim="800000"/>
                <a:headEnd/>
                <a:tailEnd/>
              </a14:hiddenLine>
            </a:ext>
          </a:extLst>
        </p:spPr>
        <p:txBody>
          <a:bodyPr vert="horz" wrap="square" lIns="85725" tIns="42862" rIns="85725" bIns="42862" numCol="1" anchor="ctr" anchorCtr="0" compatLnSpc="1">
            <a:prstTxWarp prst="textNoShape">
              <a:avLst/>
            </a:prstTxWarp>
            <a:spAutoFit/>
          </a:bodyPr>
          <a:lstStyle/>
          <a:p>
            <a:pPr algn="ctr"/>
            <a:r>
              <a:rPr lang="fr-FR" altLang="fr-FR" dirty="0">
                <a:solidFill>
                  <a:srgbClr val="0070C0"/>
                </a:solidFill>
              </a:rPr>
              <a:t>États </a:t>
            </a:r>
            <a:r>
              <a:rPr lang="fr-FR" altLang="fr-FR" u="sng" dirty="0">
                <a:solidFill>
                  <a:srgbClr val="0070C0"/>
                </a:solidFill>
              </a:rPr>
              <a:t>non membres </a:t>
            </a:r>
            <a:r>
              <a:rPr lang="fr-FR" altLang="fr-FR" dirty="0">
                <a:solidFill>
                  <a:srgbClr val="0070C0"/>
                </a:solidFill>
              </a:rPr>
              <a:t>du PCT (</a:t>
            </a:r>
            <a:r>
              <a:rPr lang="fr-FR" altLang="fr-FR" dirty="0" smtClean="0">
                <a:solidFill>
                  <a:srgbClr val="0070C0"/>
                </a:solidFill>
              </a:rPr>
              <a:t>41)</a:t>
            </a:r>
            <a:endParaRPr lang="fr-FR" altLang="en-US" dirty="0" smtClean="0">
              <a:solidFill>
                <a:srgbClr val="0070C0"/>
              </a:solidFill>
            </a:endParaRPr>
          </a:p>
        </p:txBody>
      </p:sp>
      <p:sp>
        <p:nvSpPr>
          <p:cNvPr id="12291" name="Rectangle 3"/>
          <p:cNvSpPr>
            <a:spLocks noChangeArrowheads="1"/>
          </p:cNvSpPr>
          <p:nvPr/>
        </p:nvSpPr>
        <p:spPr bwMode="auto">
          <a:xfrm>
            <a:off x="1949450" y="1268760"/>
            <a:ext cx="3282950" cy="4360168"/>
          </a:xfrm>
          <a:prstGeom prst="rect">
            <a:avLst/>
          </a:prstGeom>
          <a:ln/>
          <a:extLst/>
        </p:spPr>
        <p:style>
          <a:lnRef idx="3">
            <a:schemeClr val="lt1"/>
          </a:lnRef>
          <a:fillRef idx="1">
            <a:schemeClr val="accent1"/>
          </a:fillRef>
          <a:effectRef idx="1">
            <a:schemeClr val="accent1"/>
          </a:effectRef>
          <a:fontRef idx="minor">
            <a:schemeClr val="lt1"/>
          </a:fontRef>
        </p:style>
        <p:txBody>
          <a:bodyPr lIns="65088" tIns="25400" rIns="65088" bIns="25400">
            <a:spAutoFit/>
          </a:bodyPr>
          <a:lstStyle>
            <a:lvl1pPr defTabSz="933450" eaLnBrk="0" hangingPunct="0">
              <a:tabLst>
                <a:tab pos="288925" algn="l"/>
                <a:tab pos="663575" algn="l"/>
                <a:tab pos="852488" algn="l"/>
              </a:tabLst>
              <a:defRPr>
                <a:solidFill>
                  <a:schemeClr val="tx1"/>
                </a:solidFill>
                <a:latin typeface="Arial" charset="0"/>
                <a:cs typeface="Arial" charset="0"/>
              </a:defRPr>
            </a:lvl1pPr>
            <a:lvl2pPr marL="742950" indent="-285750" defTabSz="933450" eaLnBrk="0" hangingPunct="0">
              <a:tabLst>
                <a:tab pos="288925" algn="l"/>
                <a:tab pos="663575" algn="l"/>
                <a:tab pos="852488" algn="l"/>
              </a:tabLst>
              <a:defRPr>
                <a:solidFill>
                  <a:schemeClr val="tx1"/>
                </a:solidFill>
                <a:latin typeface="Arial" charset="0"/>
                <a:cs typeface="Arial" charset="0"/>
              </a:defRPr>
            </a:lvl2pPr>
            <a:lvl3pPr marL="1143000" indent="-228600" defTabSz="933450" eaLnBrk="0" hangingPunct="0">
              <a:tabLst>
                <a:tab pos="288925" algn="l"/>
                <a:tab pos="663575" algn="l"/>
                <a:tab pos="852488" algn="l"/>
              </a:tabLst>
              <a:defRPr>
                <a:solidFill>
                  <a:schemeClr val="tx1"/>
                </a:solidFill>
                <a:latin typeface="Arial" charset="0"/>
                <a:cs typeface="Arial" charset="0"/>
              </a:defRPr>
            </a:lvl3pPr>
            <a:lvl4pPr marL="1600200" indent="-228600" defTabSz="933450" eaLnBrk="0" hangingPunct="0">
              <a:tabLst>
                <a:tab pos="288925" algn="l"/>
                <a:tab pos="663575" algn="l"/>
                <a:tab pos="852488" algn="l"/>
              </a:tabLst>
              <a:defRPr>
                <a:solidFill>
                  <a:schemeClr val="tx1"/>
                </a:solidFill>
                <a:latin typeface="Arial" charset="0"/>
                <a:cs typeface="Arial" charset="0"/>
              </a:defRPr>
            </a:lvl4pPr>
            <a:lvl5pPr marL="2057400" indent="-228600" defTabSz="933450" eaLnBrk="0" hangingPunct="0">
              <a:tabLst>
                <a:tab pos="288925" algn="l"/>
                <a:tab pos="663575" algn="l"/>
                <a:tab pos="852488" algn="l"/>
              </a:tabLst>
              <a:defRPr>
                <a:solidFill>
                  <a:schemeClr val="tx1"/>
                </a:solidFill>
                <a:latin typeface="Arial" charset="0"/>
                <a:cs typeface="Arial" charset="0"/>
              </a:defRPr>
            </a:lvl5pPr>
            <a:lvl6pPr marL="2514600" indent="-228600" defTabSz="933450" eaLnBrk="0" fontAlgn="base" hangingPunct="0">
              <a:spcBef>
                <a:spcPct val="0"/>
              </a:spcBef>
              <a:spcAft>
                <a:spcPct val="0"/>
              </a:spcAft>
              <a:tabLst>
                <a:tab pos="288925" algn="l"/>
                <a:tab pos="663575" algn="l"/>
                <a:tab pos="852488" algn="l"/>
              </a:tabLst>
              <a:defRPr>
                <a:solidFill>
                  <a:schemeClr val="tx1"/>
                </a:solidFill>
                <a:latin typeface="Arial" charset="0"/>
                <a:cs typeface="Arial" charset="0"/>
              </a:defRPr>
            </a:lvl6pPr>
            <a:lvl7pPr marL="2971800" indent="-228600" defTabSz="933450" eaLnBrk="0" fontAlgn="base" hangingPunct="0">
              <a:spcBef>
                <a:spcPct val="0"/>
              </a:spcBef>
              <a:spcAft>
                <a:spcPct val="0"/>
              </a:spcAft>
              <a:tabLst>
                <a:tab pos="288925" algn="l"/>
                <a:tab pos="663575" algn="l"/>
                <a:tab pos="852488" algn="l"/>
              </a:tabLst>
              <a:defRPr>
                <a:solidFill>
                  <a:schemeClr val="tx1"/>
                </a:solidFill>
                <a:latin typeface="Arial" charset="0"/>
                <a:cs typeface="Arial" charset="0"/>
              </a:defRPr>
            </a:lvl7pPr>
            <a:lvl8pPr marL="3429000" indent="-228600" defTabSz="933450" eaLnBrk="0" fontAlgn="base" hangingPunct="0">
              <a:spcBef>
                <a:spcPct val="0"/>
              </a:spcBef>
              <a:spcAft>
                <a:spcPct val="0"/>
              </a:spcAft>
              <a:tabLst>
                <a:tab pos="288925" algn="l"/>
                <a:tab pos="663575" algn="l"/>
                <a:tab pos="852488" algn="l"/>
              </a:tabLst>
              <a:defRPr>
                <a:solidFill>
                  <a:schemeClr val="tx1"/>
                </a:solidFill>
                <a:latin typeface="Arial" charset="0"/>
                <a:cs typeface="Arial" charset="0"/>
              </a:defRPr>
            </a:lvl8pPr>
            <a:lvl9pPr marL="3886200" indent="-228600" defTabSz="933450" eaLnBrk="0" fontAlgn="base" hangingPunct="0">
              <a:spcBef>
                <a:spcPct val="0"/>
              </a:spcBef>
              <a:spcAft>
                <a:spcPct val="0"/>
              </a:spcAft>
              <a:tabLst>
                <a:tab pos="288925" algn="l"/>
                <a:tab pos="663575" algn="l"/>
                <a:tab pos="852488" algn="l"/>
              </a:tabLst>
              <a:defRPr>
                <a:solidFill>
                  <a:schemeClr val="tx1"/>
                </a:solidFill>
                <a:latin typeface="Arial" charset="0"/>
                <a:cs typeface="Arial" charset="0"/>
              </a:defRPr>
            </a:lvl9pPr>
          </a:lstStyle>
          <a:p>
            <a:r>
              <a:rPr lang="fr-FR" altLang="en-US" sz="2000" dirty="0">
                <a:solidFill>
                  <a:srgbClr val="002060"/>
                </a:solidFill>
                <a:ea typeface="ヒラギノ角ゴ Pro W3" pitchFamily="1" charset="-128"/>
              </a:rPr>
              <a:t>Afghanistan</a:t>
            </a:r>
          </a:p>
          <a:p>
            <a:r>
              <a:rPr lang="fr-FR" altLang="en-US" sz="2000" dirty="0">
                <a:solidFill>
                  <a:srgbClr val="002060"/>
                </a:solidFill>
                <a:ea typeface="ヒラギノ角ゴ Pro W3" pitchFamily="1" charset="-128"/>
              </a:rPr>
              <a:t>Andorre*</a:t>
            </a:r>
          </a:p>
          <a:p>
            <a:r>
              <a:rPr lang="fr-FR" altLang="en-US" sz="2000" dirty="0">
                <a:solidFill>
                  <a:srgbClr val="002060"/>
                </a:solidFill>
                <a:ea typeface="ヒラギノ角ゴ Pro W3" pitchFamily="1" charset="-128"/>
              </a:rPr>
              <a:t>Argentine**</a:t>
            </a:r>
          </a:p>
          <a:p>
            <a:r>
              <a:rPr lang="fr-FR" altLang="en-US" sz="2000" dirty="0">
                <a:solidFill>
                  <a:srgbClr val="002060"/>
                </a:solidFill>
                <a:ea typeface="ヒラギノ角ゴ Pro W3" pitchFamily="1" charset="-128"/>
              </a:rPr>
              <a:t>Bahamas</a:t>
            </a:r>
          </a:p>
          <a:p>
            <a:r>
              <a:rPr lang="fr-FR" altLang="en-US" sz="2000" dirty="0">
                <a:solidFill>
                  <a:srgbClr val="002060"/>
                </a:solidFill>
                <a:ea typeface="ヒラギノ角ゴ Pro W3" pitchFamily="1" charset="-128"/>
              </a:rPr>
              <a:t>Bangladesh*</a:t>
            </a:r>
          </a:p>
          <a:p>
            <a:r>
              <a:rPr lang="fr-FR" altLang="en-US" sz="2000" dirty="0">
                <a:solidFill>
                  <a:srgbClr val="002060"/>
                </a:solidFill>
                <a:ea typeface="ヒラギノ角ゴ Pro W3" pitchFamily="1" charset="-128"/>
              </a:rPr>
              <a:t>Bhoutan</a:t>
            </a:r>
          </a:p>
          <a:p>
            <a:r>
              <a:rPr lang="fr-FR" altLang="en-US" sz="2000" dirty="0">
                <a:solidFill>
                  <a:srgbClr val="002060"/>
                </a:solidFill>
                <a:ea typeface="ヒラギノ角ゴ Pro W3" pitchFamily="1" charset="-128"/>
              </a:rPr>
              <a:t>Bolivie</a:t>
            </a:r>
          </a:p>
          <a:p>
            <a:r>
              <a:rPr lang="fr-FR" altLang="en-US" sz="2000" dirty="0">
                <a:solidFill>
                  <a:srgbClr val="002060"/>
                </a:solidFill>
                <a:ea typeface="ヒラギノ角ゴ Pro W3" pitchFamily="1" charset="-128"/>
              </a:rPr>
              <a:t>Burundi</a:t>
            </a:r>
          </a:p>
          <a:p>
            <a:r>
              <a:rPr lang="fr-FR" altLang="en-US" sz="2000" dirty="0">
                <a:solidFill>
                  <a:srgbClr val="002060"/>
                </a:solidFill>
                <a:ea typeface="ヒラギノ角ゴ Pro W3" pitchFamily="1" charset="-128"/>
              </a:rPr>
              <a:t>Cabo Verde</a:t>
            </a:r>
          </a:p>
          <a:p>
            <a:r>
              <a:rPr lang="fr-FR" altLang="en-US" sz="2000" dirty="0">
                <a:solidFill>
                  <a:srgbClr val="002060"/>
                </a:solidFill>
                <a:ea typeface="ヒラギノ角ゴ Pro W3" pitchFamily="1" charset="-128"/>
              </a:rPr>
              <a:t>Congo (République démocratique du Congo)</a:t>
            </a:r>
          </a:p>
          <a:p>
            <a:r>
              <a:rPr lang="fr-FR" altLang="en-US" sz="2000" dirty="0">
                <a:solidFill>
                  <a:srgbClr val="002060"/>
                </a:solidFill>
                <a:ea typeface="ヒラギノ角ゴ Pro W3" pitchFamily="1" charset="-128"/>
              </a:rPr>
              <a:t>Erythrée</a:t>
            </a:r>
          </a:p>
          <a:p>
            <a:r>
              <a:rPr lang="fr-FR" altLang="en-US" sz="2000" dirty="0">
                <a:solidFill>
                  <a:srgbClr val="002060"/>
                </a:solidFill>
                <a:ea typeface="ヒラギノ角ゴ Pro W3" pitchFamily="1" charset="-128"/>
              </a:rPr>
              <a:t>Ethiopie</a:t>
            </a:r>
          </a:p>
          <a:p>
            <a:r>
              <a:rPr lang="fr-FR" altLang="en-US" sz="2000" dirty="0">
                <a:solidFill>
                  <a:srgbClr val="002060"/>
                </a:solidFill>
                <a:ea typeface="ヒラギノ角ゴ Pro W3" pitchFamily="1" charset="-128"/>
              </a:rPr>
              <a:t>Fidji</a:t>
            </a:r>
          </a:p>
        </p:txBody>
      </p:sp>
      <p:sp>
        <p:nvSpPr>
          <p:cNvPr id="12292" name="Rectangle 4"/>
          <p:cNvSpPr>
            <a:spLocks noChangeArrowheads="1"/>
          </p:cNvSpPr>
          <p:nvPr/>
        </p:nvSpPr>
        <p:spPr bwMode="auto">
          <a:xfrm>
            <a:off x="8027988" y="1268760"/>
            <a:ext cx="2259012" cy="4360168"/>
          </a:xfrm>
          <a:prstGeom prst="rect">
            <a:avLst/>
          </a:prstGeom>
          <a:ln/>
          <a:extLst/>
        </p:spPr>
        <p:style>
          <a:lnRef idx="3">
            <a:schemeClr val="lt1"/>
          </a:lnRef>
          <a:fillRef idx="1">
            <a:schemeClr val="accent1"/>
          </a:fillRef>
          <a:effectRef idx="1">
            <a:schemeClr val="accent1"/>
          </a:effectRef>
          <a:fontRef idx="minor">
            <a:schemeClr val="lt1"/>
          </a:fontRef>
        </p:style>
        <p:txBody>
          <a:bodyPr lIns="65088" tIns="25400" rIns="65088" bIns="25400">
            <a:spAutoFit/>
          </a:bodyPr>
          <a:lstStyle>
            <a:lvl1pPr defTabSz="933450" eaLnBrk="0" hangingPunct="0">
              <a:tabLst>
                <a:tab pos="288925" algn="l"/>
                <a:tab pos="663575" algn="l"/>
                <a:tab pos="852488" algn="l"/>
              </a:tabLst>
              <a:defRPr>
                <a:solidFill>
                  <a:schemeClr val="tx1"/>
                </a:solidFill>
                <a:latin typeface="Arial" charset="0"/>
                <a:cs typeface="Arial" charset="0"/>
              </a:defRPr>
            </a:lvl1pPr>
            <a:lvl2pPr marL="742950" indent="-285750" defTabSz="933450" eaLnBrk="0" hangingPunct="0">
              <a:tabLst>
                <a:tab pos="288925" algn="l"/>
                <a:tab pos="663575" algn="l"/>
                <a:tab pos="852488" algn="l"/>
              </a:tabLst>
              <a:defRPr>
                <a:solidFill>
                  <a:schemeClr val="tx1"/>
                </a:solidFill>
                <a:latin typeface="Arial" charset="0"/>
                <a:cs typeface="Arial" charset="0"/>
              </a:defRPr>
            </a:lvl2pPr>
            <a:lvl3pPr marL="1143000" indent="-228600" defTabSz="933450" eaLnBrk="0" hangingPunct="0">
              <a:tabLst>
                <a:tab pos="288925" algn="l"/>
                <a:tab pos="663575" algn="l"/>
                <a:tab pos="852488" algn="l"/>
              </a:tabLst>
              <a:defRPr>
                <a:solidFill>
                  <a:schemeClr val="tx1"/>
                </a:solidFill>
                <a:latin typeface="Arial" charset="0"/>
                <a:cs typeface="Arial" charset="0"/>
              </a:defRPr>
            </a:lvl3pPr>
            <a:lvl4pPr marL="1600200" indent="-228600" defTabSz="933450" eaLnBrk="0" hangingPunct="0">
              <a:tabLst>
                <a:tab pos="288925" algn="l"/>
                <a:tab pos="663575" algn="l"/>
                <a:tab pos="852488" algn="l"/>
              </a:tabLst>
              <a:defRPr>
                <a:solidFill>
                  <a:schemeClr val="tx1"/>
                </a:solidFill>
                <a:latin typeface="Arial" charset="0"/>
                <a:cs typeface="Arial" charset="0"/>
              </a:defRPr>
            </a:lvl4pPr>
            <a:lvl5pPr marL="2057400" indent="-228600" defTabSz="933450" eaLnBrk="0" hangingPunct="0">
              <a:tabLst>
                <a:tab pos="288925" algn="l"/>
                <a:tab pos="663575" algn="l"/>
                <a:tab pos="852488" algn="l"/>
              </a:tabLst>
              <a:defRPr>
                <a:solidFill>
                  <a:schemeClr val="tx1"/>
                </a:solidFill>
                <a:latin typeface="Arial" charset="0"/>
                <a:cs typeface="Arial" charset="0"/>
              </a:defRPr>
            </a:lvl5pPr>
            <a:lvl6pPr marL="2514600" indent="-228600" defTabSz="933450" eaLnBrk="0" fontAlgn="base" hangingPunct="0">
              <a:spcBef>
                <a:spcPct val="0"/>
              </a:spcBef>
              <a:spcAft>
                <a:spcPct val="0"/>
              </a:spcAft>
              <a:tabLst>
                <a:tab pos="288925" algn="l"/>
                <a:tab pos="663575" algn="l"/>
                <a:tab pos="852488" algn="l"/>
              </a:tabLst>
              <a:defRPr>
                <a:solidFill>
                  <a:schemeClr val="tx1"/>
                </a:solidFill>
                <a:latin typeface="Arial" charset="0"/>
                <a:cs typeface="Arial" charset="0"/>
              </a:defRPr>
            </a:lvl6pPr>
            <a:lvl7pPr marL="2971800" indent="-228600" defTabSz="933450" eaLnBrk="0" fontAlgn="base" hangingPunct="0">
              <a:spcBef>
                <a:spcPct val="0"/>
              </a:spcBef>
              <a:spcAft>
                <a:spcPct val="0"/>
              </a:spcAft>
              <a:tabLst>
                <a:tab pos="288925" algn="l"/>
                <a:tab pos="663575" algn="l"/>
                <a:tab pos="852488" algn="l"/>
              </a:tabLst>
              <a:defRPr>
                <a:solidFill>
                  <a:schemeClr val="tx1"/>
                </a:solidFill>
                <a:latin typeface="Arial" charset="0"/>
                <a:cs typeface="Arial" charset="0"/>
              </a:defRPr>
            </a:lvl7pPr>
            <a:lvl8pPr marL="3429000" indent="-228600" defTabSz="933450" eaLnBrk="0" fontAlgn="base" hangingPunct="0">
              <a:spcBef>
                <a:spcPct val="0"/>
              </a:spcBef>
              <a:spcAft>
                <a:spcPct val="0"/>
              </a:spcAft>
              <a:tabLst>
                <a:tab pos="288925" algn="l"/>
                <a:tab pos="663575" algn="l"/>
                <a:tab pos="852488" algn="l"/>
              </a:tabLst>
              <a:defRPr>
                <a:solidFill>
                  <a:schemeClr val="tx1"/>
                </a:solidFill>
                <a:latin typeface="Arial" charset="0"/>
                <a:cs typeface="Arial" charset="0"/>
              </a:defRPr>
            </a:lvl8pPr>
            <a:lvl9pPr marL="3886200" indent="-228600" defTabSz="933450" eaLnBrk="0" fontAlgn="base" hangingPunct="0">
              <a:spcBef>
                <a:spcPct val="0"/>
              </a:spcBef>
              <a:spcAft>
                <a:spcPct val="0"/>
              </a:spcAft>
              <a:tabLst>
                <a:tab pos="288925" algn="l"/>
                <a:tab pos="663575" algn="l"/>
                <a:tab pos="852488" algn="l"/>
              </a:tabLst>
              <a:defRPr>
                <a:solidFill>
                  <a:schemeClr val="tx1"/>
                </a:solidFill>
                <a:latin typeface="Arial" charset="0"/>
                <a:cs typeface="Arial" charset="0"/>
              </a:defRPr>
            </a:lvl9pPr>
          </a:lstStyle>
          <a:p>
            <a:r>
              <a:rPr lang="fr-FR" altLang="en-US" sz="2000" dirty="0">
                <a:solidFill>
                  <a:srgbClr val="002060"/>
                </a:solidFill>
                <a:ea typeface="ヒラギノ角ゴ Pro W3" pitchFamily="1" charset="-128"/>
              </a:rPr>
              <a:t>Pakistan</a:t>
            </a:r>
          </a:p>
          <a:p>
            <a:r>
              <a:rPr lang="fr-FR" altLang="en-US" sz="2000" dirty="0">
                <a:solidFill>
                  <a:srgbClr val="002060"/>
                </a:solidFill>
                <a:ea typeface="ヒラギノ角ゴ Pro W3" pitchFamily="1" charset="-128"/>
              </a:rPr>
              <a:t>Palau</a:t>
            </a:r>
          </a:p>
          <a:p>
            <a:r>
              <a:rPr lang="fr-FR" altLang="en-US" sz="2000" dirty="0">
                <a:solidFill>
                  <a:srgbClr val="002060"/>
                </a:solidFill>
                <a:ea typeface="ヒラギノ角ゴ Pro W3" pitchFamily="1" charset="-128"/>
              </a:rPr>
              <a:t>Paraguay**</a:t>
            </a:r>
          </a:p>
          <a:p>
            <a:r>
              <a:rPr lang="fr-FR" altLang="en-US" sz="2000" dirty="0">
                <a:solidFill>
                  <a:srgbClr val="002060"/>
                </a:solidFill>
                <a:ea typeface="ヒラギノ角ゴ Pro W3" pitchFamily="1" charset="-128"/>
              </a:rPr>
              <a:t>Samoa</a:t>
            </a:r>
          </a:p>
          <a:p>
            <a:r>
              <a:rPr lang="fr-FR" altLang="en-US" sz="2000" dirty="0">
                <a:solidFill>
                  <a:srgbClr val="002060"/>
                </a:solidFill>
                <a:ea typeface="ヒラギノ角ゴ Pro W3" pitchFamily="1" charset="-128"/>
              </a:rPr>
              <a:t>Somalie</a:t>
            </a:r>
          </a:p>
          <a:p>
            <a:r>
              <a:rPr lang="fr-FR" altLang="en-US" sz="2000" dirty="0">
                <a:solidFill>
                  <a:srgbClr val="002060"/>
                </a:solidFill>
                <a:ea typeface="ヒラギノ角ゴ Pro W3" pitchFamily="1" charset="-128"/>
              </a:rPr>
              <a:t>Soudan du Sud</a:t>
            </a:r>
          </a:p>
          <a:p>
            <a:r>
              <a:rPr lang="fr-FR" altLang="en-US" sz="2000" dirty="0">
                <a:solidFill>
                  <a:srgbClr val="002060"/>
                </a:solidFill>
                <a:ea typeface="ヒラギノ角ゴ Pro W3" pitchFamily="1" charset="-128"/>
              </a:rPr>
              <a:t>Suriname*</a:t>
            </a:r>
          </a:p>
          <a:p>
            <a:r>
              <a:rPr lang="fr-FR" altLang="en-US" sz="2000" dirty="0">
                <a:solidFill>
                  <a:srgbClr val="002060"/>
                </a:solidFill>
                <a:ea typeface="ヒラギノ角ゴ Pro W3" pitchFamily="1" charset="-128"/>
              </a:rPr>
              <a:t>Timor-Leste</a:t>
            </a:r>
          </a:p>
          <a:p>
            <a:r>
              <a:rPr lang="fr-FR" altLang="en-US" sz="2000" dirty="0">
                <a:solidFill>
                  <a:srgbClr val="002060"/>
                </a:solidFill>
                <a:ea typeface="ヒラギノ角ゴ Pro W3" pitchFamily="1" charset="-128"/>
              </a:rPr>
              <a:t>Tonga</a:t>
            </a:r>
          </a:p>
          <a:p>
            <a:r>
              <a:rPr lang="fr-FR" altLang="en-US" sz="2000" dirty="0">
                <a:solidFill>
                  <a:srgbClr val="002060"/>
                </a:solidFill>
                <a:ea typeface="ヒラギノ角ゴ Pro W3" pitchFamily="1" charset="-128"/>
              </a:rPr>
              <a:t>Tuvalu</a:t>
            </a:r>
          </a:p>
          <a:p>
            <a:r>
              <a:rPr lang="fr-FR" altLang="en-US" sz="2000" dirty="0">
                <a:solidFill>
                  <a:srgbClr val="002060"/>
                </a:solidFill>
                <a:ea typeface="ヒラギノ角ゴ Pro W3" pitchFamily="1" charset="-128"/>
              </a:rPr>
              <a:t>Uruguay**</a:t>
            </a:r>
          </a:p>
          <a:p>
            <a:r>
              <a:rPr lang="fr-FR" altLang="en-US" sz="2000" dirty="0">
                <a:solidFill>
                  <a:srgbClr val="002060"/>
                </a:solidFill>
                <a:ea typeface="ヒラギノ角ゴ Pro W3" pitchFamily="1" charset="-128"/>
              </a:rPr>
              <a:t>Vanuatu</a:t>
            </a:r>
          </a:p>
          <a:p>
            <a:r>
              <a:rPr lang="fr-FR" altLang="en-US" sz="2000" dirty="0">
                <a:solidFill>
                  <a:srgbClr val="002060"/>
                </a:solidFill>
                <a:ea typeface="ヒラギノ角ゴ Pro W3" pitchFamily="1" charset="-128"/>
              </a:rPr>
              <a:t>Venezuela</a:t>
            </a:r>
          </a:p>
          <a:p>
            <a:r>
              <a:rPr lang="fr-FR" altLang="en-US" sz="2000" dirty="0">
                <a:solidFill>
                  <a:srgbClr val="002060"/>
                </a:solidFill>
                <a:ea typeface="ヒラギノ角ゴ Pro W3" pitchFamily="1" charset="-128"/>
              </a:rPr>
              <a:t>Yémen</a:t>
            </a:r>
          </a:p>
        </p:txBody>
      </p:sp>
      <p:sp>
        <p:nvSpPr>
          <p:cNvPr id="12293" name="Rectangle 5"/>
          <p:cNvSpPr>
            <a:spLocks noChangeArrowheads="1"/>
          </p:cNvSpPr>
          <p:nvPr/>
        </p:nvSpPr>
        <p:spPr bwMode="auto">
          <a:xfrm>
            <a:off x="5057777" y="1268760"/>
            <a:ext cx="2911475" cy="4360168"/>
          </a:xfrm>
          <a:prstGeom prst="rect">
            <a:avLst/>
          </a:prstGeom>
          <a:ln/>
          <a:extLst/>
        </p:spPr>
        <p:style>
          <a:lnRef idx="3">
            <a:schemeClr val="lt1"/>
          </a:lnRef>
          <a:fillRef idx="1">
            <a:schemeClr val="accent1"/>
          </a:fillRef>
          <a:effectRef idx="1">
            <a:schemeClr val="accent1"/>
          </a:effectRef>
          <a:fontRef idx="minor">
            <a:schemeClr val="lt1"/>
          </a:fontRef>
        </p:style>
        <p:txBody>
          <a:bodyPr lIns="65088" tIns="25400" rIns="65088" bIns="25400">
            <a:spAutoFit/>
          </a:bodyPr>
          <a:lstStyle>
            <a:lvl1pPr defTabSz="933450" eaLnBrk="0" hangingPunct="0">
              <a:tabLst>
                <a:tab pos="288925" algn="l"/>
                <a:tab pos="663575" algn="l"/>
              </a:tabLst>
              <a:defRPr>
                <a:solidFill>
                  <a:schemeClr val="tx1"/>
                </a:solidFill>
                <a:latin typeface="Arial" charset="0"/>
                <a:cs typeface="Arial" charset="0"/>
              </a:defRPr>
            </a:lvl1pPr>
            <a:lvl2pPr marL="742950" indent="-285750" defTabSz="933450" eaLnBrk="0" hangingPunct="0">
              <a:tabLst>
                <a:tab pos="288925" algn="l"/>
                <a:tab pos="663575" algn="l"/>
              </a:tabLst>
              <a:defRPr>
                <a:solidFill>
                  <a:schemeClr val="tx1"/>
                </a:solidFill>
                <a:latin typeface="Arial" charset="0"/>
                <a:cs typeface="Arial" charset="0"/>
              </a:defRPr>
            </a:lvl2pPr>
            <a:lvl3pPr marL="1143000" indent="-228600" defTabSz="933450" eaLnBrk="0" hangingPunct="0">
              <a:tabLst>
                <a:tab pos="288925" algn="l"/>
                <a:tab pos="663575" algn="l"/>
              </a:tabLst>
              <a:defRPr>
                <a:solidFill>
                  <a:schemeClr val="tx1"/>
                </a:solidFill>
                <a:latin typeface="Arial" charset="0"/>
                <a:cs typeface="Arial" charset="0"/>
              </a:defRPr>
            </a:lvl3pPr>
            <a:lvl4pPr marL="1600200" indent="-228600" defTabSz="933450" eaLnBrk="0" hangingPunct="0">
              <a:tabLst>
                <a:tab pos="288925" algn="l"/>
                <a:tab pos="663575" algn="l"/>
              </a:tabLst>
              <a:defRPr>
                <a:solidFill>
                  <a:schemeClr val="tx1"/>
                </a:solidFill>
                <a:latin typeface="Arial" charset="0"/>
                <a:cs typeface="Arial" charset="0"/>
              </a:defRPr>
            </a:lvl4pPr>
            <a:lvl5pPr marL="2057400" indent="-228600" defTabSz="933450" eaLnBrk="0" hangingPunct="0">
              <a:tabLst>
                <a:tab pos="288925" algn="l"/>
                <a:tab pos="663575" algn="l"/>
              </a:tabLst>
              <a:defRPr>
                <a:solidFill>
                  <a:schemeClr val="tx1"/>
                </a:solidFill>
                <a:latin typeface="Arial" charset="0"/>
                <a:cs typeface="Arial" charset="0"/>
              </a:defRPr>
            </a:lvl5pPr>
            <a:lvl6pPr marL="2514600" indent="-228600" defTabSz="933450" eaLnBrk="0" fontAlgn="base" hangingPunct="0">
              <a:spcBef>
                <a:spcPct val="0"/>
              </a:spcBef>
              <a:spcAft>
                <a:spcPct val="0"/>
              </a:spcAft>
              <a:tabLst>
                <a:tab pos="288925" algn="l"/>
                <a:tab pos="663575" algn="l"/>
              </a:tabLst>
              <a:defRPr>
                <a:solidFill>
                  <a:schemeClr val="tx1"/>
                </a:solidFill>
                <a:latin typeface="Arial" charset="0"/>
                <a:cs typeface="Arial" charset="0"/>
              </a:defRPr>
            </a:lvl6pPr>
            <a:lvl7pPr marL="2971800" indent="-228600" defTabSz="933450" eaLnBrk="0" fontAlgn="base" hangingPunct="0">
              <a:spcBef>
                <a:spcPct val="0"/>
              </a:spcBef>
              <a:spcAft>
                <a:spcPct val="0"/>
              </a:spcAft>
              <a:tabLst>
                <a:tab pos="288925" algn="l"/>
                <a:tab pos="663575" algn="l"/>
              </a:tabLst>
              <a:defRPr>
                <a:solidFill>
                  <a:schemeClr val="tx1"/>
                </a:solidFill>
                <a:latin typeface="Arial" charset="0"/>
                <a:cs typeface="Arial" charset="0"/>
              </a:defRPr>
            </a:lvl7pPr>
            <a:lvl8pPr marL="3429000" indent="-228600" defTabSz="933450" eaLnBrk="0" fontAlgn="base" hangingPunct="0">
              <a:spcBef>
                <a:spcPct val="0"/>
              </a:spcBef>
              <a:spcAft>
                <a:spcPct val="0"/>
              </a:spcAft>
              <a:tabLst>
                <a:tab pos="288925" algn="l"/>
                <a:tab pos="663575" algn="l"/>
              </a:tabLst>
              <a:defRPr>
                <a:solidFill>
                  <a:schemeClr val="tx1"/>
                </a:solidFill>
                <a:latin typeface="Arial" charset="0"/>
                <a:cs typeface="Arial" charset="0"/>
              </a:defRPr>
            </a:lvl8pPr>
            <a:lvl9pPr marL="3886200" indent="-228600" defTabSz="933450" eaLnBrk="0" fontAlgn="base" hangingPunct="0">
              <a:spcBef>
                <a:spcPct val="0"/>
              </a:spcBef>
              <a:spcAft>
                <a:spcPct val="0"/>
              </a:spcAft>
              <a:tabLst>
                <a:tab pos="288925" algn="l"/>
                <a:tab pos="663575" algn="l"/>
              </a:tabLst>
              <a:defRPr>
                <a:solidFill>
                  <a:schemeClr val="tx1"/>
                </a:solidFill>
                <a:latin typeface="Arial" charset="0"/>
                <a:cs typeface="Arial" charset="0"/>
              </a:defRPr>
            </a:lvl9pPr>
          </a:lstStyle>
          <a:p>
            <a:r>
              <a:rPr lang="fr-FR" altLang="en-US" sz="2000" dirty="0">
                <a:solidFill>
                  <a:srgbClr val="002060"/>
                </a:solidFill>
                <a:ea typeface="ヒラギノ角ゴ Pro W3" pitchFamily="1" charset="-128"/>
              </a:rPr>
              <a:t>Guyana</a:t>
            </a:r>
          </a:p>
          <a:p>
            <a:r>
              <a:rPr lang="fr-FR" altLang="en-US" sz="2000" dirty="0">
                <a:solidFill>
                  <a:srgbClr val="002060"/>
                </a:solidFill>
                <a:ea typeface="ヒラギノ角ゴ Pro W3" pitchFamily="1" charset="-128"/>
              </a:rPr>
              <a:t>Ha</a:t>
            </a:r>
            <a:r>
              <a:rPr lang="en-US" altLang="en-US" sz="2000" dirty="0">
                <a:solidFill>
                  <a:srgbClr val="002060"/>
                </a:solidFill>
                <a:ea typeface="ヒラギノ角ゴ Pro W3" pitchFamily="1" charset="-128"/>
              </a:rPr>
              <a:t>ïti</a:t>
            </a:r>
          </a:p>
          <a:p>
            <a:r>
              <a:rPr lang="fr-FR" altLang="en-US" sz="2000" dirty="0">
                <a:solidFill>
                  <a:srgbClr val="002060"/>
                </a:solidFill>
                <a:ea typeface="ヒラギノ角ゴ Pro W3" pitchFamily="1" charset="-128"/>
              </a:rPr>
              <a:t>Iraq</a:t>
            </a:r>
          </a:p>
          <a:p>
            <a:r>
              <a:rPr lang="fr-FR" altLang="en-US" sz="2000" dirty="0">
                <a:solidFill>
                  <a:srgbClr val="002060"/>
                </a:solidFill>
                <a:ea typeface="ヒラギノ角ゴ Pro W3" pitchFamily="1" charset="-128"/>
              </a:rPr>
              <a:t>Iles Salomon</a:t>
            </a:r>
          </a:p>
          <a:p>
            <a:r>
              <a:rPr lang="fr-FR" altLang="en-US" sz="2000" dirty="0">
                <a:solidFill>
                  <a:srgbClr val="002060"/>
                </a:solidFill>
                <a:ea typeface="ヒラギノ角ゴ Pro W3" pitchFamily="1" charset="-128"/>
              </a:rPr>
              <a:t>Jama</a:t>
            </a:r>
            <a:r>
              <a:rPr lang="en-US" altLang="en-US" sz="2000" dirty="0">
                <a:solidFill>
                  <a:srgbClr val="002060"/>
                </a:solidFill>
                <a:ea typeface="ヒラギノ角ゴ Pro W3" pitchFamily="1" charset="-128"/>
              </a:rPr>
              <a:t>ï</a:t>
            </a:r>
            <a:r>
              <a:rPr lang="fr-FR" altLang="en-US" sz="2000" dirty="0">
                <a:solidFill>
                  <a:srgbClr val="002060"/>
                </a:solidFill>
                <a:ea typeface="ヒラギノ角ゴ Pro W3" pitchFamily="1" charset="-128"/>
              </a:rPr>
              <a:t>que</a:t>
            </a:r>
          </a:p>
          <a:p>
            <a:r>
              <a:rPr lang="fr-FR" altLang="en-US" sz="2000" dirty="0">
                <a:solidFill>
                  <a:srgbClr val="002060"/>
                </a:solidFill>
                <a:ea typeface="ヒラギノ角ゴ Pro W3" pitchFamily="1" charset="-128"/>
              </a:rPr>
              <a:t>Kiribati</a:t>
            </a:r>
          </a:p>
          <a:p>
            <a:r>
              <a:rPr lang="fr-FR" altLang="en-US" sz="2000" dirty="0">
                <a:solidFill>
                  <a:srgbClr val="002060"/>
                </a:solidFill>
                <a:ea typeface="ヒラギノ角ゴ Pro W3" pitchFamily="1" charset="-128"/>
              </a:rPr>
              <a:t>Liban</a:t>
            </a:r>
          </a:p>
          <a:p>
            <a:r>
              <a:rPr lang="fr-FR" altLang="en-US" sz="2000" dirty="0">
                <a:solidFill>
                  <a:srgbClr val="002060"/>
                </a:solidFill>
                <a:ea typeface="ヒラギノ角ゴ Pro W3" pitchFamily="1" charset="-128"/>
              </a:rPr>
              <a:t>Maldives</a:t>
            </a:r>
          </a:p>
          <a:p>
            <a:r>
              <a:rPr lang="fr-FR" altLang="en-US" sz="2000" dirty="0">
                <a:solidFill>
                  <a:srgbClr val="002060"/>
                </a:solidFill>
                <a:ea typeface="ヒラギノ角ゴ Pro W3" pitchFamily="1" charset="-128"/>
              </a:rPr>
              <a:t>Iles Marshall</a:t>
            </a:r>
          </a:p>
          <a:p>
            <a:r>
              <a:rPr lang="fr-FR" altLang="en-US" sz="2000" dirty="0">
                <a:solidFill>
                  <a:srgbClr val="002060"/>
                </a:solidFill>
                <a:ea typeface="ヒラギノ角ゴ Pro W3" pitchFamily="1" charset="-128"/>
              </a:rPr>
              <a:t>Maurice**</a:t>
            </a:r>
          </a:p>
          <a:p>
            <a:r>
              <a:rPr lang="fr-FR" altLang="en-US" sz="2000" dirty="0">
                <a:solidFill>
                  <a:srgbClr val="002060"/>
                </a:solidFill>
                <a:ea typeface="ヒラギノ角ゴ Pro W3" pitchFamily="1" charset="-128"/>
              </a:rPr>
              <a:t>Micronésie</a:t>
            </a:r>
          </a:p>
          <a:p>
            <a:r>
              <a:rPr lang="fr-FR" altLang="en-US" sz="2000" dirty="0">
                <a:solidFill>
                  <a:srgbClr val="002060"/>
                </a:solidFill>
                <a:ea typeface="ヒラギノ角ゴ Pro W3" pitchFamily="1" charset="-128"/>
              </a:rPr>
              <a:t>Myanmar</a:t>
            </a:r>
          </a:p>
          <a:p>
            <a:r>
              <a:rPr lang="fr-FR" altLang="en-US" sz="2000" dirty="0">
                <a:solidFill>
                  <a:srgbClr val="002060"/>
                </a:solidFill>
                <a:ea typeface="ヒラギノ角ゴ Pro W3" pitchFamily="1" charset="-128"/>
              </a:rPr>
              <a:t>Nauru</a:t>
            </a:r>
          </a:p>
          <a:p>
            <a:r>
              <a:rPr lang="fr-FR" altLang="en-US" sz="2000" dirty="0">
                <a:solidFill>
                  <a:srgbClr val="002060"/>
                </a:solidFill>
                <a:ea typeface="ヒラギノ角ゴ Pro W3" pitchFamily="1" charset="-128"/>
              </a:rPr>
              <a:t>Népal</a:t>
            </a:r>
          </a:p>
        </p:txBody>
      </p:sp>
      <p:sp>
        <p:nvSpPr>
          <p:cNvPr id="6" name="TextBox 5"/>
          <p:cNvSpPr txBox="1"/>
          <p:nvPr/>
        </p:nvSpPr>
        <p:spPr>
          <a:xfrm>
            <a:off x="1991544" y="5877272"/>
            <a:ext cx="2664296" cy="338554"/>
          </a:xfrm>
          <a:prstGeom prst="rect">
            <a:avLst/>
          </a:prstGeom>
          <a:noFill/>
        </p:spPr>
        <p:txBody>
          <a:bodyPr wrap="square" rtlCol="0">
            <a:spAutoFit/>
          </a:bodyPr>
          <a:lstStyle/>
          <a:p>
            <a:pPr>
              <a:buNone/>
            </a:pPr>
            <a:r>
              <a:rPr lang="en-US" sz="1600" i="1" dirty="0"/>
              <a:t>*aux </a:t>
            </a:r>
            <a:r>
              <a:rPr lang="en-US" sz="1600" i="1" dirty="0" err="1"/>
              <a:t>portes</a:t>
            </a:r>
            <a:r>
              <a:rPr lang="en-US" sz="1600" i="1" dirty="0"/>
              <a:t> de </a:t>
            </a:r>
            <a:r>
              <a:rPr lang="en-US" sz="1600" i="1" dirty="0" err="1"/>
              <a:t>l’accession</a:t>
            </a:r>
            <a:r>
              <a:rPr lang="en-US" sz="1600" i="1" dirty="0"/>
              <a:t> </a:t>
            </a:r>
          </a:p>
        </p:txBody>
      </p:sp>
      <p:sp>
        <p:nvSpPr>
          <p:cNvPr id="7" name="TextBox 6"/>
          <p:cNvSpPr txBox="1"/>
          <p:nvPr/>
        </p:nvSpPr>
        <p:spPr>
          <a:xfrm>
            <a:off x="1847528" y="6237312"/>
            <a:ext cx="4032448" cy="338554"/>
          </a:xfrm>
          <a:prstGeom prst="rect">
            <a:avLst/>
          </a:prstGeom>
          <a:noFill/>
        </p:spPr>
        <p:txBody>
          <a:bodyPr wrap="square" rtlCol="0">
            <a:spAutoFit/>
          </a:bodyPr>
          <a:lstStyle/>
          <a:p>
            <a:pPr algn="l">
              <a:buNone/>
            </a:pPr>
            <a:r>
              <a:rPr lang="en-US" sz="1600" i="1" dirty="0"/>
              <a:t>** Discussions en </a:t>
            </a:r>
            <a:r>
              <a:rPr lang="en-US" sz="1600" i="1" dirty="0" err="1"/>
              <a:t>cours</a:t>
            </a:r>
            <a:endParaRPr lang="en-US" sz="1600" i="1" dirty="0"/>
          </a:p>
        </p:txBody>
      </p:sp>
    </p:spTree>
    <p:extLst>
      <p:ext uri="{BB962C8B-B14F-4D97-AF65-F5344CB8AC3E}">
        <p14:creationId xmlns:p14="http://schemas.microsoft.com/office/powerpoint/2010/main" val="669488705"/>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981200" y="44624"/>
            <a:ext cx="8229600" cy="706090"/>
          </a:xfrm>
        </p:spPr>
        <p:txBody>
          <a:bodyPr/>
          <a:lstStyle/>
          <a:p>
            <a:pPr algn="ctr"/>
            <a:r>
              <a:rPr lang="en-US" altLang="en-US" dirty="0">
                <a:solidFill>
                  <a:srgbClr val="0070C0"/>
                </a:solidFill>
              </a:rPr>
              <a:t>Demandes PCT (</a:t>
            </a:r>
            <a:r>
              <a:rPr lang="en-US" altLang="en-US" dirty="0" smtClean="0">
                <a:solidFill>
                  <a:srgbClr val="0070C0"/>
                </a:solidFill>
              </a:rPr>
              <a:t>2018)</a:t>
            </a:r>
            <a:endParaRPr lang="fr-CH" dirty="0">
              <a:solidFill>
                <a:srgbClr val="0070C0"/>
              </a:solidFill>
            </a:endParaRPr>
          </a:p>
        </p:txBody>
      </p:sp>
      <p:sp>
        <p:nvSpPr>
          <p:cNvPr id="11" name="TextBox 10"/>
          <p:cNvSpPr txBox="1"/>
          <p:nvPr/>
        </p:nvSpPr>
        <p:spPr>
          <a:xfrm>
            <a:off x="2999656" y="6202920"/>
            <a:ext cx="5832648" cy="400110"/>
          </a:xfrm>
          <a:prstGeom prst="rect">
            <a:avLst/>
          </a:prstGeom>
          <a:noFill/>
        </p:spPr>
        <p:txBody>
          <a:bodyPr wrap="square" rtlCol="0">
            <a:spAutoFit/>
          </a:bodyPr>
          <a:lstStyle/>
          <a:p>
            <a:pPr>
              <a:buNone/>
            </a:pPr>
            <a:r>
              <a:rPr lang="en-US" sz="2000" dirty="0">
                <a:solidFill>
                  <a:srgbClr val="002060"/>
                </a:solidFill>
              </a:rPr>
              <a:t>2017: 243.500 (+4,5%)</a:t>
            </a:r>
          </a:p>
        </p:txBody>
      </p:sp>
      <p:pic>
        <p:nvPicPr>
          <p:cNvPr id="4" name="Picture 3"/>
          <p:cNvPicPr>
            <a:picLocks noChangeAspect="1"/>
          </p:cNvPicPr>
          <p:nvPr/>
        </p:nvPicPr>
        <p:blipFill>
          <a:blip r:embed="rId2"/>
          <a:stretch>
            <a:fillRect/>
          </a:stretch>
        </p:blipFill>
        <p:spPr>
          <a:xfrm>
            <a:off x="1633341" y="750714"/>
            <a:ext cx="8925318" cy="5452206"/>
          </a:xfrm>
          <a:prstGeom prst="rect">
            <a:avLst/>
          </a:prstGeom>
        </p:spPr>
      </p:pic>
    </p:spTree>
    <p:extLst>
      <p:ext uri="{BB962C8B-B14F-4D97-AF65-F5344CB8AC3E}">
        <p14:creationId xmlns:p14="http://schemas.microsoft.com/office/powerpoint/2010/main" val="347856272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ChangeArrowheads="1"/>
          </p:cNvSpPr>
          <p:nvPr/>
        </p:nvSpPr>
        <p:spPr bwMode="auto">
          <a:xfrm>
            <a:off x="1703512" y="116632"/>
            <a:ext cx="8784976" cy="1008112"/>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a:extLst/>
        </p:spPr>
        <p:txBody>
          <a:bodyPr anchor="ctr"/>
          <a:lstStyle>
            <a:lvl1pPr>
              <a:spcBef>
                <a:spcPct val="20000"/>
              </a:spcBef>
              <a:buBlip>
                <a:blip r:embed="rId3"/>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3"/>
              </a:buBlip>
              <a:defRPr sz="2400">
                <a:solidFill>
                  <a:schemeClr val="tx1"/>
                </a:solidFill>
                <a:latin typeface="Arial" pitchFamily="34" charset="0"/>
                <a:cs typeface="Arial" pitchFamily="34" charset="0"/>
              </a:defRPr>
            </a:lvl4pPr>
            <a:lvl5pPr marL="2057400" indent="-22860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lnSpc>
                <a:spcPct val="90000"/>
              </a:lnSpc>
              <a:spcBef>
                <a:spcPct val="0"/>
              </a:spcBef>
              <a:buFontTx/>
              <a:buNone/>
            </a:pPr>
            <a:r>
              <a:rPr lang="en-US" altLang="en-US" sz="3600" dirty="0">
                <a:solidFill>
                  <a:srgbClr val="0070C0"/>
                </a:solidFill>
                <a:latin typeface="+mj-lt"/>
                <a:ea typeface="+mj-ea"/>
                <a:cs typeface="+mj-cs"/>
              </a:rPr>
              <a:t>Demandes PCT par pays </a:t>
            </a:r>
            <a:r>
              <a:rPr lang="en-US" altLang="en-US" sz="3600" dirty="0" err="1">
                <a:solidFill>
                  <a:srgbClr val="0070C0"/>
                </a:solidFill>
                <a:latin typeface="+mj-lt"/>
                <a:ea typeface="+mj-ea"/>
                <a:cs typeface="+mj-cs"/>
              </a:rPr>
              <a:t>d’origine</a:t>
            </a:r>
            <a:r>
              <a:rPr lang="en-US" altLang="en-US" sz="3600" dirty="0">
                <a:solidFill>
                  <a:srgbClr val="0070C0"/>
                </a:solidFill>
                <a:latin typeface="+mj-lt"/>
                <a:ea typeface="+mj-ea"/>
                <a:cs typeface="+mj-cs"/>
              </a:rPr>
              <a:t> (2018)</a:t>
            </a:r>
          </a:p>
        </p:txBody>
      </p:sp>
      <p:sp>
        <p:nvSpPr>
          <p:cNvPr id="9220" name="Oval 5"/>
          <p:cNvSpPr>
            <a:spLocks noChangeArrowheads="1"/>
          </p:cNvSpPr>
          <p:nvPr/>
        </p:nvSpPr>
        <p:spPr bwMode="auto">
          <a:xfrm>
            <a:off x="9264650" y="5013326"/>
            <a:ext cx="503238" cy="1152525"/>
          </a:xfrm>
          <a:prstGeom prst="ellips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Blip>
                <a:blip r:embed="rId3"/>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3"/>
              </a:buBlip>
              <a:defRPr sz="2400">
                <a:solidFill>
                  <a:schemeClr val="tx1"/>
                </a:solidFill>
                <a:latin typeface="Arial" pitchFamily="34" charset="0"/>
                <a:cs typeface="Arial" pitchFamily="34" charset="0"/>
              </a:defRPr>
            </a:lvl4pPr>
            <a:lvl5pPr marL="2057400" indent="-22860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spcBef>
                <a:spcPct val="0"/>
              </a:spcBef>
              <a:buFontTx/>
              <a:buChar char="•"/>
            </a:pPr>
            <a:endParaRPr lang="en-US" altLang="en-US" sz="1800"/>
          </a:p>
        </p:txBody>
      </p:sp>
      <p:sp>
        <p:nvSpPr>
          <p:cNvPr id="9221" name="Oval 6"/>
          <p:cNvSpPr>
            <a:spLocks noChangeArrowheads="1"/>
          </p:cNvSpPr>
          <p:nvPr/>
        </p:nvSpPr>
        <p:spPr bwMode="auto">
          <a:xfrm>
            <a:off x="9048750" y="4868864"/>
            <a:ext cx="431800" cy="1584325"/>
          </a:xfrm>
          <a:prstGeom prst="ellips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Blip>
                <a:blip r:embed="rId3"/>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3"/>
              </a:buBlip>
              <a:defRPr sz="2400">
                <a:solidFill>
                  <a:schemeClr val="tx1"/>
                </a:solidFill>
                <a:latin typeface="Arial" pitchFamily="34" charset="0"/>
                <a:cs typeface="Arial" pitchFamily="34" charset="0"/>
              </a:defRPr>
            </a:lvl4pPr>
            <a:lvl5pPr marL="2057400" indent="-22860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spcBef>
                <a:spcPct val="0"/>
              </a:spcBef>
              <a:buFontTx/>
              <a:buChar char="•"/>
            </a:pPr>
            <a:endParaRPr lang="en-US" altLang="en-US" sz="1800"/>
          </a:p>
        </p:txBody>
      </p:sp>
      <p:graphicFrame>
        <p:nvGraphicFramePr>
          <p:cNvPr id="12" name="Object 2"/>
          <p:cNvGraphicFramePr>
            <a:graphicFrameLocks noChangeAspect="1"/>
          </p:cNvGraphicFramePr>
          <p:nvPr>
            <p:extLst/>
          </p:nvPr>
        </p:nvGraphicFramePr>
        <p:xfrm>
          <a:off x="1614488" y="1111252"/>
          <a:ext cx="8874000" cy="5031465"/>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10"/>
          <p:cNvSpPr txBox="1"/>
          <p:nvPr/>
        </p:nvSpPr>
        <p:spPr>
          <a:xfrm>
            <a:off x="5087888" y="1674071"/>
            <a:ext cx="5400600" cy="1077218"/>
          </a:xfrm>
          <a:prstGeom prst="rect">
            <a:avLst/>
          </a:prstGeom>
          <a:noFill/>
        </p:spPr>
        <p:txBody>
          <a:bodyPr wrap="square" rtlCol="0">
            <a:spAutoFit/>
          </a:bodyPr>
          <a:lstStyle/>
          <a:p>
            <a:pPr eaLnBrk="0" hangingPunct="0">
              <a:spcBef>
                <a:spcPct val="0"/>
              </a:spcBef>
            </a:pPr>
            <a:r>
              <a:rPr lang="en-US" sz="1600" dirty="0">
                <a:solidFill>
                  <a:srgbClr val="002060"/>
                </a:solidFill>
                <a:latin typeface="Arial" pitchFamily="34" charset="0"/>
                <a:cs typeface="Arial" pitchFamily="34" charset="0"/>
              </a:rPr>
              <a:t>CN: +9,1% </a:t>
            </a:r>
            <a:endParaRPr lang="en-US" sz="1200" i="1" dirty="0">
              <a:solidFill>
                <a:srgbClr val="002060"/>
              </a:solidFill>
              <a:latin typeface="Arial" pitchFamily="34" charset="0"/>
              <a:cs typeface="Arial" pitchFamily="34" charset="0"/>
            </a:endParaRPr>
          </a:p>
          <a:p>
            <a:pPr eaLnBrk="0" hangingPunct="0">
              <a:spcBef>
                <a:spcPct val="0"/>
              </a:spcBef>
            </a:pPr>
            <a:r>
              <a:rPr lang="en-US" sz="1600" dirty="0">
                <a:solidFill>
                  <a:srgbClr val="002060"/>
                </a:solidFill>
                <a:latin typeface="Arial" pitchFamily="34" charset="0"/>
                <a:cs typeface="Arial" pitchFamily="34" charset="0"/>
              </a:rPr>
              <a:t>KR: +8%</a:t>
            </a:r>
          </a:p>
          <a:p>
            <a:pPr eaLnBrk="0" hangingPunct="0">
              <a:spcBef>
                <a:spcPct val="0"/>
              </a:spcBef>
            </a:pPr>
            <a:r>
              <a:rPr lang="en-US" sz="1600" dirty="0">
                <a:solidFill>
                  <a:srgbClr val="002060"/>
                </a:solidFill>
                <a:latin typeface="Arial" pitchFamily="34" charset="0"/>
                <a:cs typeface="Arial" pitchFamily="34" charset="0"/>
              </a:rPr>
              <a:t>IN: + 27,2%</a:t>
            </a:r>
          </a:p>
          <a:p>
            <a:pPr eaLnBrk="0" hangingPunct="0">
              <a:spcBef>
                <a:spcPct val="0"/>
              </a:spcBef>
            </a:pPr>
            <a:r>
              <a:rPr lang="en-US" sz="1600" dirty="0">
                <a:solidFill>
                  <a:srgbClr val="002060"/>
                </a:solidFill>
                <a:latin typeface="Arial" pitchFamily="34" charset="0"/>
                <a:cs typeface="Arial" pitchFamily="34" charset="0"/>
              </a:rPr>
              <a:t>FI: +14,7%</a:t>
            </a:r>
          </a:p>
        </p:txBody>
      </p:sp>
      <p:sp>
        <p:nvSpPr>
          <p:cNvPr id="10" name="TextBox 9"/>
          <p:cNvSpPr txBox="1"/>
          <p:nvPr/>
        </p:nvSpPr>
        <p:spPr>
          <a:xfrm>
            <a:off x="6312024" y="3212977"/>
            <a:ext cx="3672408" cy="830997"/>
          </a:xfrm>
          <a:prstGeom prst="rect">
            <a:avLst/>
          </a:prstGeom>
          <a:noFill/>
        </p:spPr>
        <p:txBody>
          <a:bodyPr wrap="square" rtlCol="0">
            <a:spAutoFit/>
          </a:bodyPr>
          <a:lstStyle/>
          <a:p>
            <a:r>
              <a:rPr lang="fr-CH" sz="1600" dirty="0">
                <a:solidFill>
                  <a:srgbClr val="002060"/>
                </a:solidFill>
              </a:rPr>
              <a:t>Asie: 			</a:t>
            </a:r>
            <a:r>
              <a:rPr lang="fr-CH" sz="1600" dirty="0">
                <a:solidFill>
                  <a:srgbClr val="920000"/>
                </a:solidFill>
              </a:rPr>
              <a:t>50,5%</a:t>
            </a:r>
          </a:p>
          <a:p>
            <a:r>
              <a:rPr lang="fr-CH" sz="1600" dirty="0">
                <a:solidFill>
                  <a:srgbClr val="002060"/>
                </a:solidFill>
              </a:rPr>
              <a:t>Europe: 			</a:t>
            </a:r>
            <a:r>
              <a:rPr lang="fr-CH" sz="1600" dirty="0">
                <a:solidFill>
                  <a:srgbClr val="0070C0"/>
                </a:solidFill>
              </a:rPr>
              <a:t>24,5%</a:t>
            </a:r>
          </a:p>
          <a:p>
            <a:r>
              <a:rPr lang="fr-CH" sz="1600" dirty="0">
                <a:solidFill>
                  <a:srgbClr val="002060"/>
                </a:solidFill>
              </a:rPr>
              <a:t>Amérique du Nord:		23,1%</a:t>
            </a:r>
            <a:endParaRPr lang="en-US" sz="1600" dirty="0">
              <a:solidFill>
                <a:srgbClr val="002060"/>
              </a:solidFill>
            </a:endParaRPr>
          </a:p>
        </p:txBody>
      </p:sp>
      <p:sp>
        <p:nvSpPr>
          <p:cNvPr id="18" name="TextBox 17"/>
          <p:cNvSpPr txBox="1"/>
          <p:nvPr/>
        </p:nvSpPr>
        <p:spPr>
          <a:xfrm>
            <a:off x="3071665" y="6165305"/>
            <a:ext cx="6417013" cy="646331"/>
          </a:xfrm>
          <a:prstGeom prst="rect">
            <a:avLst/>
          </a:prstGeom>
          <a:noFill/>
        </p:spPr>
        <p:txBody>
          <a:bodyPr wrap="square" rtlCol="0">
            <a:spAutoFit/>
          </a:bodyPr>
          <a:lstStyle/>
          <a:p>
            <a:pPr marL="104775" indent="-104775">
              <a:buFont typeface="Arial" panose="020B0604020202020204" pitchFamily="34" charset="0"/>
              <a:buChar char="•"/>
            </a:pPr>
            <a:r>
              <a:rPr lang="en-US" sz="1200" dirty="0">
                <a:solidFill>
                  <a:srgbClr val="002060"/>
                </a:solidFill>
              </a:rPr>
              <a:t>22,1% </a:t>
            </a:r>
            <a:r>
              <a:rPr lang="fr-CH" sz="1200" dirty="0">
                <a:solidFill>
                  <a:srgbClr val="002060"/>
                </a:solidFill>
              </a:rPr>
              <a:t>en provenance des US, 21% de la Chine et 19,6% du Japon</a:t>
            </a:r>
          </a:p>
          <a:p>
            <a:pPr marL="104775" indent="-104775">
              <a:buFont typeface="Arial" panose="020B0604020202020204" pitchFamily="34" charset="0"/>
              <a:buChar char="•"/>
            </a:pPr>
            <a:r>
              <a:rPr lang="fr-CH" sz="1200" dirty="0">
                <a:solidFill>
                  <a:srgbClr val="002060"/>
                </a:solidFill>
              </a:rPr>
              <a:t>62,7% proviennent des 3 (1</a:t>
            </a:r>
            <a:r>
              <a:rPr lang="fr-CH" sz="1200" baseline="30000" dirty="0">
                <a:solidFill>
                  <a:srgbClr val="002060"/>
                </a:solidFill>
              </a:rPr>
              <a:t>ers</a:t>
            </a:r>
            <a:r>
              <a:rPr lang="fr-CH" sz="1200" dirty="0">
                <a:solidFill>
                  <a:srgbClr val="002060"/>
                </a:solidFill>
              </a:rPr>
              <a:t>) pays d’origine, 77,5% des 5 (1</a:t>
            </a:r>
            <a:r>
              <a:rPr lang="fr-CH" sz="1200" baseline="30000" dirty="0">
                <a:solidFill>
                  <a:srgbClr val="002060"/>
                </a:solidFill>
              </a:rPr>
              <a:t>ers</a:t>
            </a:r>
            <a:r>
              <a:rPr lang="fr-CH" sz="1200" dirty="0">
                <a:solidFill>
                  <a:srgbClr val="002060"/>
                </a:solidFill>
              </a:rPr>
              <a:t>) pays d’origine et 92,4% des dépôts sont originaires des 15 (1</a:t>
            </a:r>
            <a:r>
              <a:rPr lang="fr-CH" sz="1200" baseline="30000" dirty="0">
                <a:solidFill>
                  <a:srgbClr val="002060"/>
                </a:solidFill>
              </a:rPr>
              <a:t>ers</a:t>
            </a:r>
            <a:r>
              <a:rPr lang="fr-CH" sz="1200" dirty="0">
                <a:solidFill>
                  <a:srgbClr val="002060"/>
                </a:solidFill>
              </a:rPr>
              <a:t>) pays de dépôt </a:t>
            </a:r>
          </a:p>
        </p:txBody>
      </p:sp>
      <p:pic>
        <p:nvPicPr>
          <p:cNvPr id="9" name="Left Arrow 1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200000">
            <a:off x="5065812" y="4493185"/>
            <a:ext cx="696400" cy="431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4875477"/>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lstStyle/>
          <a:p>
            <a:pPr algn="ctr"/>
            <a:r>
              <a:rPr lang="en-US" b="1" dirty="0" err="1" smtClean="0">
                <a:solidFill>
                  <a:srgbClr val="0070C0"/>
                </a:solidFill>
                <a:effectLst>
                  <a:outerShdw blurRad="38100" dist="38100" dir="2700000" algn="tl">
                    <a:srgbClr val="000000">
                      <a:alpha val="43137"/>
                    </a:srgbClr>
                  </a:outerShdw>
                </a:effectLst>
              </a:rPr>
              <a:t>Données</a:t>
            </a:r>
            <a:r>
              <a:rPr lang="en-US" b="1" dirty="0" smtClean="0">
                <a:solidFill>
                  <a:srgbClr val="0070C0"/>
                </a:solidFill>
                <a:effectLst>
                  <a:outerShdw blurRad="38100" dist="38100" dir="2700000" algn="tl">
                    <a:srgbClr val="000000">
                      <a:alpha val="43137"/>
                    </a:srgbClr>
                  </a:outerShdw>
                </a:effectLst>
              </a:rPr>
              <a:t> sur </a:t>
            </a:r>
            <a:r>
              <a:rPr lang="en-US" b="1" dirty="0" err="1">
                <a:solidFill>
                  <a:srgbClr val="0070C0"/>
                </a:solidFill>
                <a:effectLst>
                  <a:outerShdw blurRad="38100" dist="38100" dir="2700000" algn="tl">
                    <a:srgbClr val="000000">
                      <a:alpha val="43137"/>
                    </a:srgbClr>
                  </a:outerShdw>
                </a:effectLst>
              </a:rPr>
              <a:t>l'OMPI</a:t>
            </a:r>
            <a:endParaRPr lang="en-US" b="1" dirty="0">
              <a:solidFill>
                <a:srgbClr val="0070C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981200" y="1295401"/>
            <a:ext cx="8229600" cy="4352925"/>
          </a:xfrm>
        </p:spPr>
        <p:txBody>
          <a:bodyPr/>
          <a:lstStyle/>
          <a:p>
            <a:pPr>
              <a:lnSpc>
                <a:spcPct val="200000"/>
              </a:lnSpc>
            </a:pPr>
            <a:r>
              <a:rPr lang="fr-FR" b="1" dirty="0">
                <a:solidFill>
                  <a:srgbClr val="0070C0"/>
                </a:solidFill>
                <a:latin typeface="Arial" panose="020B0604020202020204" pitchFamily="34" charset="0"/>
                <a:cs typeface="Arial" panose="020B0604020202020204" pitchFamily="34" charset="0"/>
              </a:rPr>
              <a:t>ÉTATS MEMBRES : </a:t>
            </a:r>
            <a:r>
              <a:rPr lang="fr-FR" dirty="0" smtClean="0">
                <a:latin typeface="Arial" panose="020B0604020202020204" pitchFamily="34" charset="0"/>
                <a:cs typeface="Arial" panose="020B0604020202020204" pitchFamily="34" charset="0"/>
              </a:rPr>
              <a:t>191</a:t>
            </a:r>
            <a:endParaRPr lang="fr-FR" dirty="0">
              <a:latin typeface="Arial" panose="020B0604020202020204" pitchFamily="34" charset="0"/>
              <a:cs typeface="Arial" panose="020B0604020202020204" pitchFamily="34" charset="0"/>
            </a:endParaRPr>
          </a:p>
          <a:p>
            <a:pPr>
              <a:lnSpc>
                <a:spcPct val="200000"/>
              </a:lnSpc>
            </a:pPr>
            <a:r>
              <a:rPr lang="fr-FR" b="1" dirty="0">
                <a:solidFill>
                  <a:srgbClr val="0070C0"/>
                </a:solidFill>
                <a:latin typeface="Arial" panose="020B0604020202020204" pitchFamily="34" charset="0"/>
                <a:cs typeface="Arial" panose="020B0604020202020204" pitchFamily="34" charset="0"/>
              </a:rPr>
              <a:t>OBSERVATEURS : </a:t>
            </a:r>
            <a:r>
              <a:rPr lang="fr-FR" dirty="0">
                <a:latin typeface="Arial" panose="020B0604020202020204" pitchFamily="34" charset="0"/>
                <a:cs typeface="Arial" panose="020B0604020202020204" pitchFamily="34" charset="0"/>
              </a:rPr>
              <a:t>+ </a:t>
            </a:r>
            <a:r>
              <a:rPr lang="fr-FR" dirty="0" smtClean="0">
                <a:latin typeface="Arial" panose="020B0604020202020204" pitchFamily="34" charset="0"/>
                <a:cs typeface="Arial" panose="020B0604020202020204" pitchFamily="34" charset="0"/>
              </a:rPr>
              <a:t>390</a:t>
            </a:r>
            <a:endParaRPr lang="fr-FR" dirty="0">
              <a:latin typeface="Arial" panose="020B0604020202020204" pitchFamily="34" charset="0"/>
              <a:cs typeface="Arial" panose="020B0604020202020204" pitchFamily="34" charset="0"/>
            </a:endParaRPr>
          </a:p>
          <a:p>
            <a:pPr>
              <a:lnSpc>
                <a:spcPct val="200000"/>
              </a:lnSpc>
            </a:pPr>
            <a:r>
              <a:rPr lang="fr-FR" b="1" dirty="0">
                <a:solidFill>
                  <a:srgbClr val="0070C0"/>
                </a:solidFill>
                <a:latin typeface="Arial" panose="020B0604020202020204" pitchFamily="34" charset="0"/>
                <a:cs typeface="Arial" panose="020B0604020202020204" pitchFamily="34" charset="0"/>
              </a:rPr>
              <a:t>EFFECTIFS : </a:t>
            </a:r>
            <a:r>
              <a:rPr lang="fr-FR" dirty="0" smtClean="0">
                <a:latin typeface="Arial" panose="020B0604020202020204" pitchFamily="34" charset="0"/>
                <a:cs typeface="Arial" panose="020B0604020202020204" pitchFamily="34" charset="0"/>
              </a:rPr>
              <a:t>1200 de 121 pays</a:t>
            </a:r>
            <a:endParaRPr lang="fr-FR" dirty="0">
              <a:latin typeface="Arial" panose="020B0604020202020204" pitchFamily="34" charset="0"/>
              <a:cs typeface="Arial" panose="020B0604020202020204" pitchFamily="34" charset="0"/>
            </a:endParaRPr>
          </a:p>
          <a:p>
            <a:pPr>
              <a:lnSpc>
                <a:spcPct val="200000"/>
              </a:lnSpc>
            </a:pPr>
            <a:r>
              <a:rPr lang="fr-FR" b="1" dirty="0">
                <a:solidFill>
                  <a:srgbClr val="0070C0"/>
                </a:solidFill>
                <a:latin typeface="Arial" panose="020B0604020202020204" pitchFamily="34" charset="0"/>
                <a:cs typeface="Arial" panose="020B0604020202020204" pitchFamily="34" charset="0"/>
              </a:rPr>
              <a:t>TRAITÉS ADMINISTRÉS : </a:t>
            </a:r>
            <a:r>
              <a:rPr lang="fr-FR" dirty="0">
                <a:latin typeface="Arial" panose="020B0604020202020204" pitchFamily="34" charset="0"/>
                <a:cs typeface="Arial" panose="020B0604020202020204" pitchFamily="34" charset="0"/>
              </a:rPr>
              <a:t>26 </a:t>
            </a:r>
            <a:endParaRPr lang="fr-FR" dirty="0" smtClean="0">
              <a:latin typeface="Arial" panose="020B0604020202020204" pitchFamily="34" charset="0"/>
              <a:cs typeface="Arial" panose="020B0604020202020204" pitchFamily="34" charset="0"/>
            </a:endParaRPr>
          </a:p>
          <a:p>
            <a:pPr>
              <a:lnSpc>
                <a:spcPct val="150000"/>
              </a:lnSpc>
              <a:spcBef>
                <a:spcPts val="600"/>
              </a:spcBef>
            </a:pPr>
            <a:r>
              <a:rPr lang="fr-FR" b="1" dirty="0" smtClean="0">
                <a:solidFill>
                  <a:srgbClr val="0070C0"/>
                </a:solidFill>
                <a:latin typeface="Arial" panose="020B0604020202020204" pitchFamily="34" charset="0"/>
                <a:cs typeface="Arial" panose="020B0604020202020204" pitchFamily="34" charset="0"/>
              </a:rPr>
              <a:t>ORGANES PRINCIPAUX : </a:t>
            </a:r>
            <a:r>
              <a:rPr lang="fr-FR" dirty="0" smtClean="0">
                <a:latin typeface="Arial" panose="020B0604020202020204" pitchFamily="34" charset="0"/>
                <a:cs typeface="Arial" panose="020B0604020202020204" pitchFamily="34" charset="0"/>
              </a:rPr>
              <a:t>Assemblée générale, Comité de coordination de l’OMPI, Conférence de l’OMPI</a:t>
            </a:r>
            <a:endParaRPr lang="fr-F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833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47528" y="5877273"/>
            <a:ext cx="8496944" cy="769441"/>
          </a:xfrm>
          <a:prstGeom prst="rect">
            <a:avLst/>
          </a:prstGeom>
          <a:noFill/>
        </p:spPr>
        <p:txBody>
          <a:bodyPr wrap="square" rtlCol="0">
            <a:spAutoFit/>
          </a:bodyPr>
          <a:lstStyle/>
          <a:p>
            <a:pPr marL="285750" indent="-285750">
              <a:buFont typeface="Arial" panose="020B0604020202020204" pitchFamily="34" charset="0"/>
              <a:buChar char="•"/>
            </a:pPr>
            <a:r>
              <a:rPr lang="fr-CH" sz="2200" dirty="0">
                <a:solidFill>
                  <a:srgbClr val="002060"/>
                </a:solidFill>
              </a:rPr>
              <a:t>La France a adhéré au PCT le 25 février 1978</a:t>
            </a:r>
          </a:p>
          <a:p>
            <a:pPr marL="285750" indent="-285750">
              <a:buFont typeface="Arial" panose="020B0604020202020204" pitchFamily="34" charset="0"/>
              <a:buChar char="•"/>
            </a:pPr>
            <a:r>
              <a:rPr lang="fr-CH" sz="2200" dirty="0">
                <a:solidFill>
                  <a:srgbClr val="002060"/>
                </a:solidFill>
              </a:rPr>
              <a:t>7.920 demandes PCT déposées par au moins un déposant FR</a:t>
            </a:r>
          </a:p>
        </p:txBody>
      </p:sp>
      <p:graphicFrame>
        <p:nvGraphicFramePr>
          <p:cNvPr id="5" name="Object 3"/>
          <p:cNvGraphicFramePr>
            <a:graphicFrameLocks noChangeAspect="1"/>
          </p:cNvGraphicFramePr>
          <p:nvPr>
            <p:extLst/>
          </p:nvPr>
        </p:nvGraphicFramePr>
        <p:xfrm>
          <a:off x="1716230" y="188640"/>
          <a:ext cx="8759540" cy="5688632"/>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2"/>
          <p:cNvSpPr>
            <a:spLocks noGrp="1" noChangeArrowheads="1"/>
          </p:cNvSpPr>
          <p:nvPr>
            <p:ph type="title"/>
          </p:nvPr>
        </p:nvSpPr>
        <p:spPr>
          <a:xfrm>
            <a:off x="1847850" y="0"/>
            <a:ext cx="8229600" cy="908050"/>
          </a:xfrm>
        </p:spPr>
        <p:txBody>
          <a:bodyPr/>
          <a:lstStyle/>
          <a:p>
            <a:pPr algn="ctr"/>
            <a:r>
              <a:rPr lang="fr-CH" altLang="en-US" dirty="0" smtClean="0">
                <a:solidFill>
                  <a:srgbClr val="0070C0"/>
                </a:solidFill>
              </a:rPr>
              <a:t>Dépôts PCT en </a:t>
            </a:r>
            <a:r>
              <a:rPr lang="fr-CH" altLang="en-US" smtClean="0">
                <a:solidFill>
                  <a:srgbClr val="0070C0"/>
                </a:solidFill>
              </a:rPr>
              <a:t>FR 2000 - </a:t>
            </a:r>
            <a:r>
              <a:rPr lang="fr-CH" altLang="en-US" dirty="0" smtClean="0">
                <a:solidFill>
                  <a:srgbClr val="0070C0"/>
                </a:solidFill>
              </a:rPr>
              <a:t>2018</a:t>
            </a:r>
            <a:endParaRPr lang="fr-CH" altLang="en-US" sz="1400" dirty="0">
              <a:solidFill>
                <a:srgbClr val="0070C0"/>
              </a:solidFill>
            </a:endParaRPr>
          </a:p>
        </p:txBody>
      </p:sp>
    </p:spTree>
    <p:extLst>
      <p:ext uri="{BB962C8B-B14F-4D97-AF65-F5344CB8AC3E}">
        <p14:creationId xmlns:p14="http://schemas.microsoft.com/office/powerpoint/2010/main" val="399884982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2"/>
          <p:cNvSpPr>
            <a:spLocks noGrp="1" noChangeArrowheads="1"/>
          </p:cNvSpPr>
          <p:nvPr>
            <p:ph type="title"/>
          </p:nvPr>
        </p:nvSpPr>
        <p:spPr/>
        <p:txBody>
          <a:bodyPr/>
          <a:lstStyle/>
          <a:p>
            <a:r>
              <a:rPr lang="en-US" altLang="en-US" b="1" i="1" dirty="0"/>
              <a:t/>
            </a:r>
            <a:br>
              <a:rPr lang="en-US" altLang="en-US" b="1" i="1" dirty="0"/>
            </a:br>
            <a:endParaRPr lang="en-US" altLang="en-US" b="1" i="1" dirty="0"/>
          </a:p>
        </p:txBody>
      </p:sp>
      <p:sp>
        <p:nvSpPr>
          <p:cNvPr id="308227" name="Rectangle 3"/>
          <p:cNvSpPr>
            <a:spLocks noGrp="1" noChangeArrowheads="1"/>
          </p:cNvSpPr>
          <p:nvPr>
            <p:ph type="body" idx="1"/>
          </p:nvPr>
        </p:nvSpPr>
        <p:spPr>
          <a:xfrm>
            <a:off x="2063750" y="1341438"/>
            <a:ext cx="7992690" cy="3311698"/>
          </a:xfrm>
        </p:spPr>
        <p:txBody>
          <a:bodyPr/>
          <a:lstStyle/>
          <a:p>
            <a:pPr marL="12700" indent="-12700">
              <a:buNone/>
            </a:pPr>
            <a:r>
              <a:rPr lang="fr-CH" altLang="en-US" dirty="0" smtClean="0">
                <a:solidFill>
                  <a:srgbClr val="002060"/>
                </a:solidFill>
              </a:rPr>
              <a:t>La plupart des acteurs du monde économique qui déposent et utilisent des brevets d’invention souhaitent :</a:t>
            </a:r>
          </a:p>
          <a:p>
            <a:pPr marL="12700" indent="-12700">
              <a:buNone/>
            </a:pPr>
            <a:endParaRPr lang="fr-CH" altLang="en-US" dirty="0" smtClean="0">
              <a:solidFill>
                <a:srgbClr val="002060"/>
              </a:solidFill>
            </a:endParaRPr>
          </a:p>
          <a:p>
            <a:pPr marL="901700" lvl="1" indent="-444500">
              <a:buClr>
                <a:srgbClr val="990033"/>
              </a:buClr>
            </a:pPr>
            <a:r>
              <a:rPr lang="fr-CH" altLang="en-US" dirty="0">
                <a:solidFill>
                  <a:srgbClr val="002060"/>
                </a:solidFill>
              </a:rPr>
              <a:t>Contrôler leurs coûts en préservant leurs options</a:t>
            </a:r>
          </a:p>
          <a:p>
            <a:pPr marL="901700" lvl="1" indent="-444500">
              <a:buClr>
                <a:srgbClr val="990033"/>
              </a:buClr>
            </a:pPr>
            <a:r>
              <a:rPr lang="fr-CH" altLang="en-US" dirty="0" smtClean="0">
                <a:solidFill>
                  <a:srgbClr val="002060"/>
                </a:solidFill>
              </a:rPr>
              <a:t>Prendre des </a:t>
            </a:r>
            <a:r>
              <a:rPr lang="fr-CH" altLang="en-US" dirty="0">
                <a:solidFill>
                  <a:srgbClr val="002060"/>
                </a:solidFill>
              </a:rPr>
              <a:t>décisions</a:t>
            </a:r>
            <a:r>
              <a:rPr lang="fr-CH" altLang="en-US" dirty="0" smtClean="0">
                <a:solidFill>
                  <a:srgbClr val="002060"/>
                </a:solidFill>
              </a:rPr>
              <a:t> économiques/stratégiques éclairées </a:t>
            </a:r>
          </a:p>
          <a:p>
            <a:pPr marL="901700" lvl="1" indent="-444500">
              <a:buClr>
                <a:srgbClr val="990033"/>
              </a:buClr>
            </a:pPr>
            <a:r>
              <a:rPr lang="fr-CH" altLang="en-US" dirty="0">
                <a:solidFill>
                  <a:srgbClr val="002060"/>
                </a:solidFill>
              </a:rPr>
              <a:t>Disposer des meilleurs outils disponibles lorsqu’ils visent l’obtention d’une protection par brevet</a:t>
            </a:r>
          </a:p>
          <a:p>
            <a:pPr marL="901700" lvl="1" indent="-444500">
              <a:buClr>
                <a:srgbClr val="990033"/>
              </a:buClr>
            </a:pPr>
            <a:endParaRPr lang="fr-CH" altLang="en-US" dirty="0">
              <a:solidFill>
                <a:srgbClr val="002060"/>
              </a:solidFill>
            </a:endParaRPr>
          </a:p>
          <a:p>
            <a:pPr marL="857250" lvl="2" indent="0">
              <a:buClr>
                <a:srgbClr val="990033"/>
              </a:buClr>
              <a:buNone/>
            </a:pPr>
            <a:r>
              <a:rPr lang="en-GB" altLang="en-US" b="1" dirty="0">
                <a:solidFill>
                  <a:srgbClr val="0070C0"/>
                </a:solidFill>
              </a:rPr>
              <a:t>Le PCT offre une réponse à chaque objectif</a:t>
            </a:r>
            <a:endParaRPr lang="en-US" altLang="en-US" b="1" dirty="0">
              <a:solidFill>
                <a:srgbClr val="0070C0"/>
              </a:solidFill>
            </a:endParaRPr>
          </a:p>
          <a:p>
            <a:pPr marL="901700" lvl="1" indent="-444500">
              <a:buClr>
                <a:srgbClr val="990033"/>
              </a:buClr>
            </a:pPr>
            <a:endParaRPr lang="fr-CH" altLang="en-US" dirty="0">
              <a:solidFill>
                <a:srgbClr val="002060"/>
              </a:solidFill>
            </a:endParaRPr>
          </a:p>
          <a:p>
            <a:pPr marL="914400" lvl="1" indent="-457200">
              <a:buFontTx/>
              <a:buAutoNum type="arabicParenR"/>
            </a:pPr>
            <a:endParaRPr lang="en-GB" altLang="en-US" b="1" dirty="0"/>
          </a:p>
          <a:p>
            <a:pPr marL="914400" lvl="1" indent="-457200">
              <a:buFontTx/>
              <a:buAutoNum type="arabicParenR"/>
            </a:pPr>
            <a:endParaRPr lang="en-US" altLang="en-US" b="1" dirty="0"/>
          </a:p>
          <a:p>
            <a:pPr marL="914400" lvl="1" indent="-457200">
              <a:buFontTx/>
              <a:buAutoNum type="arabicParenR"/>
            </a:pPr>
            <a:endParaRPr lang="en-US" altLang="en-US" b="1" dirty="0"/>
          </a:p>
        </p:txBody>
      </p:sp>
      <p:sp>
        <p:nvSpPr>
          <p:cNvPr id="5" name="Rectangle 2"/>
          <p:cNvSpPr txBox="1">
            <a:spLocks noChangeArrowheads="1"/>
          </p:cNvSpPr>
          <p:nvPr/>
        </p:nvSpPr>
        <p:spPr bwMode="auto">
          <a:xfrm>
            <a:off x="1524000" y="228601"/>
            <a:ext cx="91440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a:solidFill>
                  <a:srgbClr val="70899B"/>
                </a:solidFill>
                <a:latin typeface="+mj-lt"/>
                <a:ea typeface="+mj-ea"/>
                <a:cs typeface="+mj-cs"/>
              </a:defRPr>
            </a:lvl1pPr>
            <a:lvl2pPr algn="l" rtl="0" eaLnBrk="0" fontAlgn="base" hangingPunct="0">
              <a:spcBef>
                <a:spcPct val="0"/>
              </a:spcBef>
              <a:spcAft>
                <a:spcPct val="0"/>
              </a:spcAft>
              <a:defRPr sz="3600">
                <a:solidFill>
                  <a:srgbClr val="70899B"/>
                </a:solidFill>
                <a:latin typeface="Arial" charset="0"/>
                <a:ea typeface="Arial" charset="0"/>
                <a:cs typeface="Arial" charset="0"/>
              </a:defRPr>
            </a:lvl2pPr>
            <a:lvl3pPr algn="l" rtl="0" eaLnBrk="0" fontAlgn="base" hangingPunct="0">
              <a:spcBef>
                <a:spcPct val="0"/>
              </a:spcBef>
              <a:spcAft>
                <a:spcPct val="0"/>
              </a:spcAft>
              <a:defRPr sz="3600">
                <a:solidFill>
                  <a:srgbClr val="70899B"/>
                </a:solidFill>
                <a:latin typeface="Arial" charset="0"/>
                <a:ea typeface="Arial" charset="0"/>
                <a:cs typeface="Arial" charset="0"/>
              </a:defRPr>
            </a:lvl3pPr>
            <a:lvl4pPr algn="l" rtl="0" eaLnBrk="0" fontAlgn="base" hangingPunct="0">
              <a:spcBef>
                <a:spcPct val="0"/>
              </a:spcBef>
              <a:spcAft>
                <a:spcPct val="0"/>
              </a:spcAft>
              <a:defRPr sz="3600">
                <a:solidFill>
                  <a:srgbClr val="70899B"/>
                </a:solidFill>
                <a:latin typeface="Arial" charset="0"/>
                <a:ea typeface="Arial" charset="0"/>
                <a:cs typeface="Arial" charset="0"/>
              </a:defRPr>
            </a:lvl4pPr>
            <a:lvl5pPr algn="l" rtl="0" eaLnBrk="0" fontAlgn="base" hangingPunct="0">
              <a:spcBef>
                <a:spcPct val="0"/>
              </a:spcBef>
              <a:spcAft>
                <a:spcPct val="0"/>
              </a:spcAft>
              <a:defRPr sz="3600">
                <a:solidFill>
                  <a:srgbClr val="70899B"/>
                </a:solidFill>
                <a:latin typeface="Arial" charset="0"/>
                <a:ea typeface="Arial" charset="0"/>
                <a:cs typeface="Arial" charset="0"/>
              </a:defRPr>
            </a:lvl5pPr>
            <a:lvl6pPr marL="457200" algn="l" rtl="0" fontAlgn="base">
              <a:spcBef>
                <a:spcPct val="0"/>
              </a:spcBef>
              <a:spcAft>
                <a:spcPct val="0"/>
              </a:spcAft>
              <a:defRPr sz="3600">
                <a:solidFill>
                  <a:srgbClr val="70899B"/>
                </a:solidFill>
                <a:latin typeface="Arial" charset="0"/>
                <a:ea typeface="Arial" charset="0"/>
                <a:cs typeface="Arial" charset="0"/>
              </a:defRPr>
            </a:lvl6pPr>
            <a:lvl7pPr marL="914400" algn="l" rtl="0" fontAlgn="base">
              <a:spcBef>
                <a:spcPct val="0"/>
              </a:spcBef>
              <a:spcAft>
                <a:spcPct val="0"/>
              </a:spcAft>
              <a:defRPr sz="3600">
                <a:solidFill>
                  <a:srgbClr val="70899B"/>
                </a:solidFill>
                <a:latin typeface="Arial" charset="0"/>
                <a:ea typeface="Arial" charset="0"/>
                <a:cs typeface="Arial" charset="0"/>
              </a:defRPr>
            </a:lvl7pPr>
            <a:lvl8pPr marL="1371600" algn="l" rtl="0" fontAlgn="base">
              <a:spcBef>
                <a:spcPct val="0"/>
              </a:spcBef>
              <a:spcAft>
                <a:spcPct val="0"/>
              </a:spcAft>
              <a:defRPr sz="3600">
                <a:solidFill>
                  <a:srgbClr val="70899B"/>
                </a:solidFill>
                <a:latin typeface="Arial" charset="0"/>
                <a:ea typeface="Arial" charset="0"/>
                <a:cs typeface="Arial" charset="0"/>
              </a:defRPr>
            </a:lvl8pPr>
            <a:lvl9pPr marL="1828800" algn="l" rtl="0" fontAlgn="base">
              <a:spcBef>
                <a:spcPct val="0"/>
              </a:spcBef>
              <a:spcAft>
                <a:spcPct val="0"/>
              </a:spcAft>
              <a:defRPr sz="3600">
                <a:solidFill>
                  <a:srgbClr val="70899B"/>
                </a:solidFill>
                <a:latin typeface="Arial" charset="0"/>
                <a:ea typeface="Arial" charset="0"/>
                <a:cs typeface="Arial" charset="0"/>
              </a:defRPr>
            </a:lvl9pPr>
          </a:lstStyle>
          <a:p>
            <a:pPr algn="ctr">
              <a:buNone/>
            </a:pPr>
            <a:r>
              <a:rPr lang="en-US" altLang="en-US" kern="0" dirty="0">
                <a:solidFill>
                  <a:srgbClr val="0070C0"/>
                </a:solidFill>
              </a:rPr>
              <a:t>Le PCT… au service des entrepreneurs</a:t>
            </a:r>
          </a:p>
        </p:txBody>
      </p:sp>
    </p:spTree>
    <p:extLst>
      <p:ext uri="{BB962C8B-B14F-4D97-AF65-F5344CB8AC3E}">
        <p14:creationId xmlns:p14="http://schemas.microsoft.com/office/powerpoint/2010/main" val="5316596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8227">
                                            <p:txEl>
                                              <p:pRg st="0" end="0"/>
                                            </p:txEl>
                                          </p:spTgt>
                                        </p:tgtEl>
                                        <p:attrNameLst>
                                          <p:attrName>style.visibility</p:attrName>
                                        </p:attrNameLst>
                                      </p:cBhvr>
                                      <p:to>
                                        <p:strVal val="visible"/>
                                      </p:to>
                                    </p:set>
                                    <p:animEffect transition="in" filter="fade">
                                      <p:cBhvr>
                                        <p:cTn id="7" dur="500"/>
                                        <p:tgtEl>
                                          <p:spTgt spid="3082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8227">
                                            <p:txEl>
                                              <p:pRg st="2" end="2"/>
                                            </p:txEl>
                                          </p:spTgt>
                                        </p:tgtEl>
                                        <p:attrNameLst>
                                          <p:attrName>style.visibility</p:attrName>
                                        </p:attrNameLst>
                                      </p:cBhvr>
                                      <p:to>
                                        <p:strVal val="visible"/>
                                      </p:to>
                                    </p:set>
                                    <p:animEffect transition="in" filter="fade">
                                      <p:cBhvr>
                                        <p:cTn id="12" dur="500"/>
                                        <p:tgtEl>
                                          <p:spTgt spid="30822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8227">
                                            <p:txEl>
                                              <p:pRg st="3" end="3"/>
                                            </p:txEl>
                                          </p:spTgt>
                                        </p:tgtEl>
                                        <p:attrNameLst>
                                          <p:attrName>style.visibility</p:attrName>
                                        </p:attrNameLst>
                                      </p:cBhvr>
                                      <p:to>
                                        <p:strVal val="visible"/>
                                      </p:to>
                                    </p:set>
                                    <p:animEffect transition="in" filter="fade">
                                      <p:cBhvr>
                                        <p:cTn id="17" dur="500"/>
                                        <p:tgtEl>
                                          <p:spTgt spid="30822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8227">
                                            <p:txEl>
                                              <p:pRg st="4" end="4"/>
                                            </p:txEl>
                                          </p:spTgt>
                                        </p:tgtEl>
                                        <p:attrNameLst>
                                          <p:attrName>style.visibility</p:attrName>
                                        </p:attrNameLst>
                                      </p:cBhvr>
                                      <p:to>
                                        <p:strVal val="visible"/>
                                      </p:to>
                                    </p:set>
                                    <p:animEffect transition="in" filter="fade">
                                      <p:cBhvr>
                                        <p:cTn id="22" dur="500"/>
                                        <p:tgtEl>
                                          <p:spTgt spid="30822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08227">
                                            <p:txEl>
                                              <p:pRg st="6" end="6"/>
                                            </p:txEl>
                                          </p:spTgt>
                                        </p:tgtEl>
                                        <p:attrNameLst>
                                          <p:attrName>style.visibility</p:attrName>
                                        </p:attrNameLst>
                                      </p:cBhvr>
                                      <p:to>
                                        <p:strVal val="visible"/>
                                      </p:to>
                                    </p:set>
                                    <p:animEffect transition="in" filter="fade">
                                      <p:cBhvr>
                                        <p:cTn id="27" dur="1000"/>
                                        <p:tgtEl>
                                          <p:spTgt spid="308227">
                                            <p:txEl>
                                              <p:pRg st="6" end="6"/>
                                            </p:txEl>
                                          </p:spTgt>
                                        </p:tgtEl>
                                      </p:cBhvr>
                                    </p:animEffect>
                                    <p:anim calcmode="lin" valueType="num">
                                      <p:cBhvr>
                                        <p:cTn id="28" dur="1000" fill="hold"/>
                                        <p:tgtEl>
                                          <p:spTgt spid="308227">
                                            <p:txEl>
                                              <p:pRg st="6" end="6"/>
                                            </p:txEl>
                                          </p:spTgt>
                                        </p:tgtEl>
                                        <p:attrNameLst>
                                          <p:attrName>ppt_x</p:attrName>
                                        </p:attrNameLst>
                                      </p:cBhvr>
                                      <p:tavLst>
                                        <p:tav tm="0">
                                          <p:val>
                                            <p:strVal val="#ppt_x"/>
                                          </p:val>
                                        </p:tav>
                                        <p:tav tm="100000">
                                          <p:val>
                                            <p:strVal val="#ppt_x"/>
                                          </p:val>
                                        </p:tav>
                                      </p:tavLst>
                                    </p:anim>
                                    <p:anim calcmode="lin" valueType="num">
                                      <p:cBhvr>
                                        <p:cTn id="29" dur="1000" fill="hold"/>
                                        <p:tgtEl>
                                          <p:spTgt spid="308227">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Text Box 2"/>
          <p:cNvSpPr txBox="1">
            <a:spLocks noChangeArrowheads="1"/>
          </p:cNvSpPr>
          <p:nvPr/>
        </p:nvSpPr>
        <p:spPr bwMode="auto">
          <a:xfrm>
            <a:off x="1752600" y="2237964"/>
            <a:ext cx="8915400" cy="830997"/>
          </a:xfrm>
          <a:prstGeom prst="rect">
            <a:avLst/>
          </a:prstGeom>
          <a:noFill/>
          <a:ln>
            <a:noFill/>
          </a:ln>
          <a:effectLst/>
          <a:extLst>
            <a:ext uri="{909E8E84-426E-40DD-AFC4-6F175D3DCCD1}">
              <a14:hiddenFill xmlns:a14="http://schemas.microsoft.com/office/drawing/2010/main">
                <a:solidFill>
                  <a:srgbClr val="99CCFF">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marL="374650" indent="-374650" eaLnBrk="0" hangingPunct="0">
              <a:defRPr sz="2400">
                <a:solidFill>
                  <a:schemeClr val="tx1"/>
                </a:solidFill>
                <a:latin typeface="Arial" pitchFamily="34" charset="0"/>
                <a:cs typeface="Arial" pitchFamily="34" charset="0"/>
              </a:defRPr>
            </a:lvl1pPr>
            <a:lvl2pPr marL="565150" eaLnBrk="0" hangingPunct="0">
              <a:defRPr sz="2400">
                <a:solidFill>
                  <a:schemeClr val="tx1"/>
                </a:solidFill>
                <a:latin typeface="Arial" pitchFamily="34" charset="0"/>
                <a:cs typeface="Arial" pitchFamily="34" charset="0"/>
              </a:defRPr>
            </a:lvl2pPr>
            <a:lvl3pPr eaLnBrk="0" hangingPunct="0">
              <a:defRPr sz="2400">
                <a:solidFill>
                  <a:schemeClr val="tx1"/>
                </a:solidFill>
                <a:latin typeface="Arial" pitchFamily="34" charset="0"/>
                <a:cs typeface="Arial" pitchFamily="34" charset="0"/>
              </a:defRPr>
            </a:lvl3pPr>
            <a:lvl4pPr eaLnBrk="0" hangingPunct="0">
              <a:defRPr sz="2400">
                <a:solidFill>
                  <a:schemeClr val="tx1"/>
                </a:solidFill>
                <a:latin typeface="Arial" pitchFamily="34" charset="0"/>
                <a:cs typeface="Arial" pitchFamily="34" charset="0"/>
              </a:defRPr>
            </a:lvl4pPr>
            <a:lvl5pPr eaLnBrk="0" hangingPunct="0">
              <a:defRPr sz="2400">
                <a:solidFill>
                  <a:schemeClr val="tx1"/>
                </a:solidFill>
                <a:latin typeface="Arial" pitchFamily="34" charset="0"/>
                <a:cs typeface="Arial" pitchFamily="34" charset="0"/>
              </a:defRPr>
            </a:lvl5pPr>
            <a:lvl6pPr algn="ctr" eaLnBrk="0" fontAlgn="base" hangingPunct="0">
              <a:spcBef>
                <a:spcPct val="0"/>
              </a:spcBef>
              <a:spcAft>
                <a:spcPct val="0"/>
              </a:spcAft>
              <a:defRPr sz="2400">
                <a:solidFill>
                  <a:schemeClr val="tx1"/>
                </a:solidFill>
                <a:latin typeface="Arial" pitchFamily="34" charset="0"/>
                <a:cs typeface="Arial" pitchFamily="34" charset="0"/>
              </a:defRPr>
            </a:lvl6pPr>
            <a:lvl7pPr algn="ctr" eaLnBrk="0" fontAlgn="base" hangingPunct="0">
              <a:spcBef>
                <a:spcPct val="0"/>
              </a:spcBef>
              <a:spcAft>
                <a:spcPct val="0"/>
              </a:spcAft>
              <a:defRPr sz="2400">
                <a:solidFill>
                  <a:schemeClr val="tx1"/>
                </a:solidFill>
                <a:latin typeface="Arial" pitchFamily="34" charset="0"/>
                <a:cs typeface="Arial" pitchFamily="34" charset="0"/>
              </a:defRPr>
            </a:lvl7pPr>
            <a:lvl8pPr algn="ctr" eaLnBrk="0" fontAlgn="base" hangingPunct="0">
              <a:spcBef>
                <a:spcPct val="0"/>
              </a:spcBef>
              <a:spcAft>
                <a:spcPct val="0"/>
              </a:spcAft>
              <a:defRPr sz="2400">
                <a:solidFill>
                  <a:schemeClr val="tx1"/>
                </a:solidFill>
                <a:latin typeface="Arial" pitchFamily="34" charset="0"/>
                <a:cs typeface="Arial" pitchFamily="34" charset="0"/>
              </a:defRPr>
            </a:lvl8pPr>
            <a:lvl9pPr algn="ctr" eaLnBrk="0" fontAlgn="base" hangingPunct="0">
              <a:spcBef>
                <a:spcPct val="0"/>
              </a:spcBef>
              <a:spcAft>
                <a:spcPct val="0"/>
              </a:spcAft>
              <a:defRPr sz="2400">
                <a:solidFill>
                  <a:schemeClr val="tx1"/>
                </a:solidFill>
                <a:latin typeface="Arial" pitchFamily="34" charset="0"/>
                <a:cs typeface="Arial" pitchFamily="34" charset="0"/>
              </a:defRPr>
            </a:lvl9pPr>
          </a:lstStyle>
          <a:p>
            <a:pPr marL="895350" lvl="1" indent="-361950">
              <a:spcBef>
                <a:spcPct val="20000"/>
              </a:spcBef>
            </a:pPr>
            <a:r>
              <a:rPr lang="en-US" altLang="en-US" b="1" dirty="0">
                <a:solidFill>
                  <a:srgbClr val="0070C0"/>
                </a:solidFill>
                <a:ea typeface="ヒラギノ角ゴ Pro W3"/>
                <a:cs typeface="ヒラギノ角ゴ Pro W3"/>
              </a:rPr>
              <a:t>1</a:t>
            </a:r>
            <a:r>
              <a:rPr lang="fr-CH" altLang="en-US" b="1" dirty="0">
                <a:solidFill>
                  <a:srgbClr val="0070C0"/>
                </a:solidFill>
                <a:ea typeface="ヒラギノ角ゴ Pro W3"/>
                <a:cs typeface="ヒラギノ角ゴ Pro W3"/>
              </a:rPr>
              <a:t>. 	reporte les principaux coûts associés à l’internationalisation de la protection par brevets</a:t>
            </a:r>
          </a:p>
        </p:txBody>
      </p:sp>
      <p:sp>
        <p:nvSpPr>
          <p:cNvPr id="333828" name="Rectangle 4"/>
          <p:cNvSpPr>
            <a:spLocks noChangeArrowheads="1"/>
          </p:cNvSpPr>
          <p:nvPr/>
        </p:nvSpPr>
        <p:spPr bwMode="auto">
          <a:xfrm>
            <a:off x="2639616" y="46366"/>
            <a:ext cx="685315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buNone/>
            </a:pPr>
            <a:r>
              <a:rPr lang="en-US" altLang="en-US" sz="3600" b="1" dirty="0">
                <a:solidFill>
                  <a:srgbClr val="004072"/>
                </a:solidFill>
                <a:ea typeface="ヒラギノ角ゴ Pro W3"/>
                <a:cs typeface="ヒラギノ角ゴ Pro W3"/>
              </a:rPr>
              <a:t> </a:t>
            </a:r>
            <a:r>
              <a:rPr lang="fr-CH" altLang="en-US" sz="3600" dirty="0">
                <a:solidFill>
                  <a:srgbClr val="0070C0"/>
                </a:solidFill>
                <a:ea typeface="ヒラギノ角ゴ Pro W3"/>
                <a:cs typeface="ヒラギノ角ゴ Pro W3"/>
              </a:rPr>
              <a:t>Les avantages du système PCT</a:t>
            </a:r>
          </a:p>
        </p:txBody>
      </p:sp>
      <p:graphicFrame>
        <p:nvGraphicFramePr>
          <p:cNvPr id="2" name="Object 1"/>
          <p:cNvGraphicFramePr>
            <a:graphicFrameLocks noChangeAspect="1"/>
          </p:cNvGraphicFramePr>
          <p:nvPr>
            <p:extLst/>
          </p:nvPr>
        </p:nvGraphicFramePr>
        <p:xfrm>
          <a:off x="2423592" y="3706042"/>
          <a:ext cx="936104" cy="1307134"/>
        </p:xfrm>
        <a:graphic>
          <a:graphicData uri="http://schemas.openxmlformats.org/presentationml/2006/ole">
            <mc:AlternateContent xmlns:mc="http://schemas.openxmlformats.org/markup-compatibility/2006">
              <mc:Choice xmlns:v="urn:schemas-microsoft-com:vml" Requires="v">
                <p:oleObj spid="_x0000_s1046" name="Clip" r:id="rId3" imgW="958850" imgH="1395413" progId="MS_ClipArt_Gallery.2">
                  <p:embed/>
                </p:oleObj>
              </mc:Choice>
              <mc:Fallback>
                <p:oleObj name="Clip" r:id="rId3" imgW="958850" imgH="1395413" progId="MS_ClipArt_Gallery.2">
                  <p:embed/>
                  <p:pic>
                    <p:nvPicPr>
                      <p:cNvPr id="2"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3592" y="3706042"/>
                        <a:ext cx="936104" cy="1307134"/>
                      </a:xfrm>
                      <a:prstGeom prst="rect">
                        <a:avLst/>
                      </a:prstGeom>
                      <a:noFill/>
                      <a:ln>
                        <a:noFill/>
                      </a:ln>
                      <a:extLst/>
                    </p:spPr>
                  </p:pic>
                </p:oleObj>
              </mc:Fallback>
            </mc:AlternateContent>
          </a:graphicData>
        </a:graphic>
      </p:graphicFrame>
      <p:graphicFrame>
        <p:nvGraphicFramePr>
          <p:cNvPr id="3" name="Object 2"/>
          <p:cNvGraphicFramePr>
            <a:graphicFrameLocks noChangeAspect="1"/>
          </p:cNvGraphicFramePr>
          <p:nvPr>
            <p:extLst/>
          </p:nvPr>
        </p:nvGraphicFramePr>
        <p:xfrm>
          <a:off x="8112225" y="3645024"/>
          <a:ext cx="2089193" cy="1368152"/>
        </p:xfrm>
        <a:graphic>
          <a:graphicData uri="http://schemas.openxmlformats.org/presentationml/2006/ole">
            <mc:AlternateContent xmlns:mc="http://schemas.openxmlformats.org/markup-compatibility/2006">
              <mc:Choice xmlns:v="urn:schemas-microsoft-com:vml" Requires="v">
                <p:oleObj spid="_x0000_s1047" name="Clip" r:id="rId5" imgW="2392363" imgH="1401763" progId="MS_ClipArt_Gallery.2">
                  <p:embed/>
                </p:oleObj>
              </mc:Choice>
              <mc:Fallback>
                <p:oleObj name="Clip" r:id="rId5" imgW="2392363" imgH="1401763" progId="MS_ClipArt_Gallery.2">
                  <p:embed/>
                  <p:pic>
                    <p:nvPicPr>
                      <p:cNvPr id="3"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12225" y="3645024"/>
                        <a:ext cx="2089193" cy="1368152"/>
                      </a:xfrm>
                      <a:prstGeom prst="rect">
                        <a:avLst/>
                      </a:prstGeom>
                      <a:noFill/>
                      <a:ln>
                        <a:noFill/>
                      </a:ln>
                      <a:effectLst/>
                      <a:extLst/>
                    </p:spPr>
                  </p:pic>
                </p:oleObj>
              </mc:Fallback>
            </mc:AlternateContent>
          </a:graphicData>
        </a:graphic>
      </p:graphicFrame>
      <p:graphicFrame>
        <p:nvGraphicFramePr>
          <p:cNvPr id="4" name="Object 3"/>
          <p:cNvGraphicFramePr>
            <a:graphicFrameLocks noChangeAspect="1"/>
          </p:cNvGraphicFramePr>
          <p:nvPr>
            <p:extLst/>
          </p:nvPr>
        </p:nvGraphicFramePr>
        <p:xfrm>
          <a:off x="6312024" y="3573017"/>
          <a:ext cx="864096" cy="1536803"/>
        </p:xfrm>
        <a:graphic>
          <a:graphicData uri="http://schemas.openxmlformats.org/presentationml/2006/ole">
            <mc:AlternateContent xmlns:mc="http://schemas.openxmlformats.org/markup-compatibility/2006">
              <mc:Choice xmlns:v="urn:schemas-microsoft-com:vml" Requires="v">
                <p:oleObj spid="_x0000_s1048" name="Clip" r:id="rId7" imgW="938213" imgH="1668463" progId="MS_ClipArt_Gallery.2">
                  <p:embed/>
                </p:oleObj>
              </mc:Choice>
              <mc:Fallback>
                <p:oleObj name="Clip" r:id="rId7" imgW="938213" imgH="1668463" progId="MS_ClipArt_Gallery.2">
                  <p:embed/>
                  <p:pic>
                    <p:nvPicPr>
                      <p:cNvPr id="4"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12024" y="3573017"/>
                        <a:ext cx="864096" cy="1536803"/>
                      </a:xfrm>
                      <a:prstGeom prst="rect">
                        <a:avLst/>
                      </a:prstGeom>
                      <a:noFill/>
                      <a:ln>
                        <a:noFill/>
                      </a:ln>
                      <a:effectLst/>
                      <a:extLst/>
                    </p:spPr>
                  </p:pic>
                </p:oleObj>
              </mc:Fallback>
            </mc:AlternateContent>
          </a:graphicData>
        </a:graphic>
      </p:graphicFrame>
      <p:graphicFrame>
        <p:nvGraphicFramePr>
          <p:cNvPr id="6" name="Object 5"/>
          <p:cNvGraphicFramePr>
            <a:graphicFrameLocks noChangeAspect="1"/>
          </p:cNvGraphicFramePr>
          <p:nvPr>
            <p:extLst/>
          </p:nvPr>
        </p:nvGraphicFramePr>
        <p:xfrm>
          <a:off x="4151785" y="3645024"/>
          <a:ext cx="1333541" cy="1368152"/>
        </p:xfrm>
        <a:graphic>
          <a:graphicData uri="http://schemas.openxmlformats.org/presentationml/2006/ole">
            <mc:AlternateContent xmlns:mc="http://schemas.openxmlformats.org/markup-compatibility/2006">
              <mc:Choice xmlns:v="urn:schemas-microsoft-com:vml" Requires="v">
                <p:oleObj spid="_x0000_s1049" name="Clip" r:id="rId9" imgW="361188" imgH="371246" progId="MS_ClipArt_Gallery.2">
                  <p:embed/>
                </p:oleObj>
              </mc:Choice>
              <mc:Fallback>
                <p:oleObj name="Clip" r:id="rId9" imgW="361188" imgH="371246" progId="MS_ClipArt_Gallery.2">
                  <p:embed/>
                  <p:pic>
                    <p:nvPicPr>
                      <p:cNvPr id="6"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51785" y="3645024"/>
                        <a:ext cx="1333541" cy="1368152"/>
                      </a:xfrm>
                      <a:prstGeom prst="rect">
                        <a:avLst/>
                      </a:prstGeom>
                      <a:noFill/>
                      <a:ln>
                        <a:noFill/>
                      </a:ln>
                      <a:effectLst/>
                      <a:extLst/>
                    </p:spPr>
                  </p:pic>
                </p:oleObj>
              </mc:Fallback>
            </mc:AlternateContent>
          </a:graphicData>
        </a:graphic>
      </p:graphicFrame>
      <p:sp>
        <p:nvSpPr>
          <p:cNvPr id="10" name="Text Box 3"/>
          <p:cNvSpPr txBox="1">
            <a:spLocks noChangeArrowheads="1"/>
          </p:cNvSpPr>
          <p:nvPr/>
        </p:nvSpPr>
        <p:spPr bwMode="auto">
          <a:xfrm>
            <a:off x="1811338" y="949077"/>
            <a:ext cx="8856662" cy="1523494"/>
          </a:xfrm>
          <a:prstGeom prst="rect">
            <a:avLst/>
          </a:prstGeom>
          <a:noFill/>
          <a:ln>
            <a:noFill/>
          </a:ln>
          <a:effectLst/>
          <a:extLst>
            <a:ext uri="{909E8E84-426E-40DD-AFC4-6F175D3DCCD1}">
              <a14:hiddenFill xmlns:a14="http://schemas.microsoft.com/office/drawing/2010/main">
                <a:solidFill>
                  <a:srgbClr val="99CCFF">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hangingPunct="0"/>
            <a:r>
              <a:rPr lang="fr-CH" altLang="en-US" sz="2400" dirty="0">
                <a:solidFill>
                  <a:srgbClr val="002060"/>
                </a:solidFill>
                <a:ea typeface="ヒラギノ角ゴ Pro W3"/>
                <a:cs typeface="ヒラギノ角ゴ Pro W3"/>
              </a:rPr>
              <a:t>Le PCT, pierre angulaire de </a:t>
            </a:r>
            <a:r>
              <a:rPr lang="fr-CH" altLang="en-US" dirty="0">
                <a:solidFill>
                  <a:srgbClr val="002060"/>
                </a:solidFill>
                <a:ea typeface="ヒラギノ角ゴ Pro W3"/>
                <a:cs typeface="ヒラギノ角ゴ Pro W3"/>
              </a:rPr>
              <a:t>la protection par brevets à l’échelle mondiale, offre un système international de dépôt et de traitement des demandes de brevets simplifié qui</a:t>
            </a:r>
            <a:endParaRPr lang="en-US" altLang="en-US" sz="2400" dirty="0">
              <a:solidFill>
                <a:srgbClr val="002060"/>
              </a:solidFill>
              <a:ea typeface="ヒラギノ角ゴ Pro W3"/>
              <a:cs typeface="ヒラギノ角ゴ Pro W3"/>
            </a:endParaRPr>
          </a:p>
          <a:p>
            <a:pPr marL="806450" indent="-806450" eaLnBrk="0" hangingPunct="0">
              <a:spcBef>
                <a:spcPct val="50000"/>
              </a:spcBef>
            </a:pPr>
            <a:endParaRPr lang="en-US" altLang="en-US" sz="2200" dirty="0">
              <a:ea typeface="ヒラギノ角ゴ Pro W3"/>
              <a:cs typeface="ヒラギノ角ゴ Pro W3"/>
            </a:endParaRPr>
          </a:p>
        </p:txBody>
      </p:sp>
    </p:spTree>
    <p:extLst>
      <p:ext uri="{BB962C8B-B14F-4D97-AF65-F5344CB8AC3E}">
        <p14:creationId xmlns:p14="http://schemas.microsoft.com/office/powerpoint/2010/main" val="185972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33826"/>
                                        </p:tgtEl>
                                        <p:attrNameLst>
                                          <p:attrName>style.visibility</p:attrName>
                                        </p:attrNameLst>
                                      </p:cBhvr>
                                      <p:to>
                                        <p:strVal val="visible"/>
                                      </p:to>
                                    </p:set>
                                    <p:animEffect transition="in" filter="fade">
                                      <p:cBhvr>
                                        <p:cTn id="7" dur="1000"/>
                                        <p:tgtEl>
                                          <p:spTgt spid="333826"/>
                                        </p:tgtEl>
                                      </p:cBhvr>
                                    </p:animEffect>
                                    <p:anim calcmode="lin" valueType="num">
                                      <p:cBhvr>
                                        <p:cTn id="8" dur="1000" fill="hold"/>
                                        <p:tgtEl>
                                          <p:spTgt spid="333826"/>
                                        </p:tgtEl>
                                        <p:attrNameLst>
                                          <p:attrName>ppt_x</p:attrName>
                                        </p:attrNameLst>
                                      </p:cBhvr>
                                      <p:tavLst>
                                        <p:tav tm="0">
                                          <p:val>
                                            <p:strVal val="#ppt_x"/>
                                          </p:val>
                                        </p:tav>
                                        <p:tav tm="100000">
                                          <p:val>
                                            <p:strVal val="#ppt_x"/>
                                          </p:val>
                                        </p:tav>
                                      </p:tavLst>
                                    </p:anim>
                                    <p:anim calcmode="lin" valueType="num">
                                      <p:cBhvr>
                                        <p:cTn id="9" dur="1000" fill="hold"/>
                                        <p:tgtEl>
                                          <p:spTgt spid="3338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82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
          <p:cNvSpPr>
            <a:spLocks noChangeArrowheads="1"/>
          </p:cNvSpPr>
          <p:nvPr/>
        </p:nvSpPr>
        <p:spPr bwMode="auto">
          <a:xfrm>
            <a:off x="5257800" y="579439"/>
            <a:ext cx="2166938" cy="41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20" name="Rectangle 3"/>
          <p:cNvSpPr>
            <a:spLocks noChangeArrowheads="1"/>
          </p:cNvSpPr>
          <p:nvPr/>
        </p:nvSpPr>
        <p:spPr bwMode="auto">
          <a:xfrm>
            <a:off x="4289425" y="1579564"/>
            <a:ext cx="279400" cy="230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21" name="Rectangle 4"/>
          <p:cNvSpPr>
            <a:spLocks noChangeArrowheads="1"/>
          </p:cNvSpPr>
          <p:nvPr/>
        </p:nvSpPr>
        <p:spPr bwMode="auto">
          <a:xfrm>
            <a:off x="2844993" y="2160588"/>
            <a:ext cx="288540" cy="31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777875">
              <a:spcBef>
                <a:spcPct val="0"/>
              </a:spcBef>
              <a:defRPr>
                <a:solidFill>
                  <a:schemeClr val="tx1"/>
                </a:solidFill>
                <a:latin typeface="Arial" charset="0"/>
                <a:cs typeface="Arial" charset="0"/>
              </a:defRPr>
            </a:lvl1pPr>
            <a:lvl2pPr marL="582613" defTabSz="777875">
              <a:spcBef>
                <a:spcPct val="0"/>
              </a:spcBef>
              <a:defRPr>
                <a:solidFill>
                  <a:schemeClr val="tx1"/>
                </a:solidFill>
                <a:latin typeface="Arial" charset="0"/>
                <a:cs typeface="Arial" charset="0"/>
              </a:defRPr>
            </a:lvl2pPr>
            <a:lvl3pPr marL="1165225" defTabSz="777875">
              <a:spcBef>
                <a:spcPct val="0"/>
              </a:spcBef>
              <a:defRPr>
                <a:solidFill>
                  <a:schemeClr val="tx1"/>
                </a:solidFill>
                <a:latin typeface="Arial" charset="0"/>
                <a:cs typeface="Arial" charset="0"/>
              </a:defRPr>
            </a:lvl3pPr>
            <a:lvl4pPr marL="1749425" defTabSz="777875">
              <a:spcBef>
                <a:spcPct val="0"/>
              </a:spcBef>
              <a:defRPr>
                <a:solidFill>
                  <a:schemeClr val="tx1"/>
                </a:solidFill>
                <a:latin typeface="Arial" charset="0"/>
                <a:cs typeface="Arial" charset="0"/>
              </a:defRPr>
            </a:lvl4pPr>
            <a:lvl5pPr marL="2332038" defTabSz="777875">
              <a:spcBef>
                <a:spcPct val="0"/>
              </a:spcBef>
              <a:defRPr>
                <a:solidFill>
                  <a:schemeClr val="tx1"/>
                </a:solidFill>
                <a:latin typeface="Arial" charset="0"/>
                <a:cs typeface="Arial" charset="0"/>
              </a:defRPr>
            </a:lvl5pPr>
            <a:lvl6pPr marL="2789238" defTabSz="777875" fontAlgn="base">
              <a:spcBef>
                <a:spcPct val="0"/>
              </a:spcBef>
              <a:spcAft>
                <a:spcPct val="0"/>
              </a:spcAft>
              <a:defRPr>
                <a:solidFill>
                  <a:schemeClr val="tx1"/>
                </a:solidFill>
                <a:latin typeface="Arial" charset="0"/>
                <a:cs typeface="Arial" charset="0"/>
              </a:defRPr>
            </a:lvl6pPr>
            <a:lvl7pPr marL="3246438" defTabSz="777875" fontAlgn="base">
              <a:spcBef>
                <a:spcPct val="0"/>
              </a:spcBef>
              <a:spcAft>
                <a:spcPct val="0"/>
              </a:spcAft>
              <a:defRPr>
                <a:solidFill>
                  <a:schemeClr val="tx1"/>
                </a:solidFill>
                <a:latin typeface="Arial" charset="0"/>
                <a:cs typeface="Arial" charset="0"/>
              </a:defRPr>
            </a:lvl7pPr>
            <a:lvl8pPr marL="3703638" defTabSz="777875" fontAlgn="base">
              <a:spcBef>
                <a:spcPct val="0"/>
              </a:spcBef>
              <a:spcAft>
                <a:spcPct val="0"/>
              </a:spcAft>
              <a:defRPr>
                <a:solidFill>
                  <a:schemeClr val="tx1"/>
                </a:solidFill>
                <a:latin typeface="Arial" charset="0"/>
                <a:cs typeface="Arial" charset="0"/>
              </a:defRPr>
            </a:lvl8pPr>
            <a:lvl9pPr marL="4160838" defTabSz="777875" fontAlgn="base">
              <a:spcBef>
                <a:spcPct val="0"/>
              </a:spcBef>
              <a:spcAft>
                <a:spcPct val="0"/>
              </a:spcAft>
              <a:defRPr>
                <a:solidFill>
                  <a:schemeClr val="tx1"/>
                </a:solidFill>
                <a:latin typeface="Arial" charset="0"/>
                <a:cs typeface="Arial" charset="0"/>
              </a:defRPr>
            </a:lvl9pPr>
          </a:lstStyle>
          <a:p>
            <a:pPr algn="ctr" eaLnBrk="0" hangingPunct="0"/>
            <a:r>
              <a:rPr lang="en-US" altLang="en-US" sz="1400" b="1" dirty="0">
                <a:solidFill>
                  <a:srgbClr val="002060"/>
                </a:solidFill>
                <a:ea typeface="ヒラギノ角ゴ Pro W3" pitchFamily="1" charset="-128"/>
              </a:rPr>
              <a:t>0</a:t>
            </a:r>
          </a:p>
        </p:txBody>
      </p:sp>
      <p:sp>
        <p:nvSpPr>
          <p:cNvPr id="22" name="Rectangle 5"/>
          <p:cNvSpPr>
            <a:spLocks noChangeArrowheads="1"/>
          </p:cNvSpPr>
          <p:nvPr/>
        </p:nvSpPr>
        <p:spPr bwMode="auto">
          <a:xfrm>
            <a:off x="4030375" y="2128838"/>
            <a:ext cx="387926" cy="31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777875">
              <a:spcBef>
                <a:spcPct val="0"/>
              </a:spcBef>
              <a:defRPr>
                <a:solidFill>
                  <a:schemeClr val="tx1"/>
                </a:solidFill>
                <a:latin typeface="Arial" charset="0"/>
                <a:cs typeface="Arial" charset="0"/>
              </a:defRPr>
            </a:lvl1pPr>
            <a:lvl2pPr marL="582613" defTabSz="777875">
              <a:spcBef>
                <a:spcPct val="0"/>
              </a:spcBef>
              <a:defRPr>
                <a:solidFill>
                  <a:schemeClr val="tx1"/>
                </a:solidFill>
                <a:latin typeface="Arial" charset="0"/>
                <a:cs typeface="Arial" charset="0"/>
              </a:defRPr>
            </a:lvl2pPr>
            <a:lvl3pPr marL="1165225" defTabSz="777875">
              <a:spcBef>
                <a:spcPct val="0"/>
              </a:spcBef>
              <a:defRPr>
                <a:solidFill>
                  <a:schemeClr val="tx1"/>
                </a:solidFill>
                <a:latin typeface="Arial" charset="0"/>
                <a:cs typeface="Arial" charset="0"/>
              </a:defRPr>
            </a:lvl3pPr>
            <a:lvl4pPr marL="1749425" defTabSz="777875">
              <a:spcBef>
                <a:spcPct val="0"/>
              </a:spcBef>
              <a:defRPr>
                <a:solidFill>
                  <a:schemeClr val="tx1"/>
                </a:solidFill>
                <a:latin typeface="Arial" charset="0"/>
                <a:cs typeface="Arial" charset="0"/>
              </a:defRPr>
            </a:lvl4pPr>
            <a:lvl5pPr marL="2332038" defTabSz="777875">
              <a:spcBef>
                <a:spcPct val="0"/>
              </a:spcBef>
              <a:defRPr>
                <a:solidFill>
                  <a:schemeClr val="tx1"/>
                </a:solidFill>
                <a:latin typeface="Arial" charset="0"/>
                <a:cs typeface="Arial" charset="0"/>
              </a:defRPr>
            </a:lvl5pPr>
            <a:lvl6pPr marL="2789238" defTabSz="777875" fontAlgn="base">
              <a:spcBef>
                <a:spcPct val="0"/>
              </a:spcBef>
              <a:spcAft>
                <a:spcPct val="0"/>
              </a:spcAft>
              <a:defRPr>
                <a:solidFill>
                  <a:schemeClr val="tx1"/>
                </a:solidFill>
                <a:latin typeface="Arial" charset="0"/>
                <a:cs typeface="Arial" charset="0"/>
              </a:defRPr>
            </a:lvl6pPr>
            <a:lvl7pPr marL="3246438" defTabSz="777875" fontAlgn="base">
              <a:spcBef>
                <a:spcPct val="0"/>
              </a:spcBef>
              <a:spcAft>
                <a:spcPct val="0"/>
              </a:spcAft>
              <a:defRPr>
                <a:solidFill>
                  <a:schemeClr val="tx1"/>
                </a:solidFill>
                <a:latin typeface="Arial" charset="0"/>
                <a:cs typeface="Arial" charset="0"/>
              </a:defRPr>
            </a:lvl7pPr>
            <a:lvl8pPr marL="3703638" defTabSz="777875" fontAlgn="base">
              <a:spcBef>
                <a:spcPct val="0"/>
              </a:spcBef>
              <a:spcAft>
                <a:spcPct val="0"/>
              </a:spcAft>
              <a:defRPr>
                <a:solidFill>
                  <a:schemeClr val="tx1"/>
                </a:solidFill>
                <a:latin typeface="Arial" charset="0"/>
                <a:cs typeface="Arial" charset="0"/>
              </a:defRPr>
            </a:lvl8pPr>
            <a:lvl9pPr marL="4160838" defTabSz="777875" fontAlgn="base">
              <a:spcBef>
                <a:spcPct val="0"/>
              </a:spcBef>
              <a:spcAft>
                <a:spcPct val="0"/>
              </a:spcAft>
              <a:defRPr>
                <a:solidFill>
                  <a:schemeClr val="tx1"/>
                </a:solidFill>
                <a:latin typeface="Arial" charset="0"/>
                <a:cs typeface="Arial" charset="0"/>
              </a:defRPr>
            </a:lvl9pPr>
          </a:lstStyle>
          <a:p>
            <a:pPr algn="ctr" eaLnBrk="0" hangingPunct="0"/>
            <a:r>
              <a:rPr lang="en-US" altLang="en-US" sz="1400" b="1" dirty="0">
                <a:solidFill>
                  <a:srgbClr val="920000"/>
                </a:solidFill>
                <a:ea typeface="ヒラギノ角ゴ Pro W3" pitchFamily="1" charset="-128"/>
              </a:rPr>
              <a:t>12</a:t>
            </a:r>
          </a:p>
        </p:txBody>
      </p:sp>
      <p:sp>
        <p:nvSpPr>
          <p:cNvPr id="23" name="Rectangle 6"/>
          <p:cNvSpPr>
            <a:spLocks noChangeArrowheads="1"/>
          </p:cNvSpPr>
          <p:nvPr/>
        </p:nvSpPr>
        <p:spPr bwMode="auto">
          <a:xfrm>
            <a:off x="5456085" y="1671639"/>
            <a:ext cx="189218" cy="265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777875">
              <a:spcBef>
                <a:spcPct val="0"/>
              </a:spcBef>
              <a:defRPr>
                <a:solidFill>
                  <a:schemeClr val="tx1"/>
                </a:solidFill>
                <a:latin typeface="Arial" charset="0"/>
                <a:cs typeface="Arial" charset="0"/>
              </a:defRPr>
            </a:lvl1pPr>
            <a:lvl2pPr marL="582613" defTabSz="777875">
              <a:spcBef>
                <a:spcPct val="0"/>
              </a:spcBef>
              <a:defRPr>
                <a:solidFill>
                  <a:schemeClr val="tx1"/>
                </a:solidFill>
                <a:latin typeface="Arial" charset="0"/>
                <a:cs typeface="Arial" charset="0"/>
              </a:defRPr>
            </a:lvl2pPr>
            <a:lvl3pPr marL="1165225" defTabSz="777875">
              <a:spcBef>
                <a:spcPct val="0"/>
              </a:spcBef>
              <a:defRPr>
                <a:solidFill>
                  <a:schemeClr val="tx1"/>
                </a:solidFill>
                <a:latin typeface="Arial" charset="0"/>
                <a:cs typeface="Arial" charset="0"/>
              </a:defRPr>
            </a:lvl3pPr>
            <a:lvl4pPr marL="1749425" defTabSz="777875">
              <a:spcBef>
                <a:spcPct val="0"/>
              </a:spcBef>
              <a:defRPr>
                <a:solidFill>
                  <a:schemeClr val="tx1"/>
                </a:solidFill>
                <a:latin typeface="Arial" charset="0"/>
                <a:cs typeface="Arial" charset="0"/>
              </a:defRPr>
            </a:lvl4pPr>
            <a:lvl5pPr marL="2332038" defTabSz="777875">
              <a:spcBef>
                <a:spcPct val="0"/>
              </a:spcBef>
              <a:defRPr>
                <a:solidFill>
                  <a:schemeClr val="tx1"/>
                </a:solidFill>
                <a:latin typeface="Arial" charset="0"/>
                <a:cs typeface="Arial" charset="0"/>
              </a:defRPr>
            </a:lvl5pPr>
            <a:lvl6pPr marL="2789238" defTabSz="777875" fontAlgn="base">
              <a:spcBef>
                <a:spcPct val="0"/>
              </a:spcBef>
              <a:spcAft>
                <a:spcPct val="0"/>
              </a:spcAft>
              <a:defRPr>
                <a:solidFill>
                  <a:schemeClr val="tx1"/>
                </a:solidFill>
                <a:latin typeface="Arial" charset="0"/>
                <a:cs typeface="Arial" charset="0"/>
              </a:defRPr>
            </a:lvl6pPr>
            <a:lvl7pPr marL="3246438" defTabSz="777875" fontAlgn="base">
              <a:spcBef>
                <a:spcPct val="0"/>
              </a:spcBef>
              <a:spcAft>
                <a:spcPct val="0"/>
              </a:spcAft>
              <a:defRPr>
                <a:solidFill>
                  <a:schemeClr val="tx1"/>
                </a:solidFill>
                <a:latin typeface="Arial" charset="0"/>
                <a:cs typeface="Arial" charset="0"/>
              </a:defRPr>
            </a:lvl7pPr>
            <a:lvl8pPr marL="3703638" defTabSz="777875" fontAlgn="base">
              <a:spcBef>
                <a:spcPct val="0"/>
              </a:spcBef>
              <a:spcAft>
                <a:spcPct val="0"/>
              </a:spcAft>
              <a:defRPr>
                <a:solidFill>
                  <a:schemeClr val="tx1"/>
                </a:solidFill>
                <a:latin typeface="Arial" charset="0"/>
                <a:cs typeface="Arial" charset="0"/>
              </a:defRPr>
            </a:lvl8pPr>
            <a:lvl9pPr marL="4160838" defTabSz="777875" fontAlgn="base">
              <a:spcBef>
                <a:spcPct val="0"/>
              </a:spcBef>
              <a:spcAft>
                <a:spcPct val="0"/>
              </a:spcAft>
              <a:defRPr>
                <a:solidFill>
                  <a:schemeClr val="tx1"/>
                </a:solidFill>
                <a:latin typeface="Arial" charset="0"/>
                <a:cs typeface="Arial" charset="0"/>
              </a:defRPr>
            </a:lvl9pPr>
          </a:lstStyle>
          <a:p>
            <a:pPr algn="ctr" eaLnBrk="0" hangingPunct="0"/>
            <a:endParaRPr lang="fr-CH" altLang="en-US" sz="1100" b="1" dirty="0">
              <a:solidFill>
                <a:srgbClr val="000099"/>
              </a:solidFill>
              <a:ea typeface="ヒラギノ角ゴ Pro W3" pitchFamily="1" charset="-128"/>
            </a:endParaRPr>
          </a:p>
        </p:txBody>
      </p:sp>
      <p:sp>
        <p:nvSpPr>
          <p:cNvPr id="24" name="Rectangle 7"/>
          <p:cNvSpPr>
            <a:spLocks noChangeArrowheads="1"/>
          </p:cNvSpPr>
          <p:nvPr/>
        </p:nvSpPr>
        <p:spPr bwMode="auto">
          <a:xfrm>
            <a:off x="2636838" y="1900239"/>
            <a:ext cx="189218" cy="265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933450">
              <a:spcBef>
                <a:spcPct val="0"/>
              </a:spcBef>
              <a:defRPr>
                <a:solidFill>
                  <a:schemeClr val="tx1"/>
                </a:solidFill>
                <a:latin typeface="Arial" charset="0"/>
                <a:cs typeface="Arial" charset="0"/>
              </a:defRPr>
            </a:lvl1pPr>
            <a:lvl2pPr marL="466725" defTabSz="933450">
              <a:spcBef>
                <a:spcPct val="0"/>
              </a:spcBef>
              <a:defRPr>
                <a:solidFill>
                  <a:schemeClr val="tx1"/>
                </a:solidFill>
                <a:latin typeface="Arial" charset="0"/>
                <a:cs typeface="Arial" charset="0"/>
              </a:defRPr>
            </a:lvl2pPr>
            <a:lvl3pPr marL="933450" defTabSz="933450">
              <a:spcBef>
                <a:spcPct val="0"/>
              </a:spcBef>
              <a:defRPr>
                <a:solidFill>
                  <a:schemeClr val="tx1"/>
                </a:solidFill>
                <a:latin typeface="Arial" charset="0"/>
                <a:cs typeface="Arial" charset="0"/>
              </a:defRPr>
            </a:lvl3pPr>
            <a:lvl4pPr marL="1398588" defTabSz="933450">
              <a:spcBef>
                <a:spcPct val="0"/>
              </a:spcBef>
              <a:defRPr>
                <a:solidFill>
                  <a:schemeClr val="tx1"/>
                </a:solidFill>
                <a:latin typeface="Arial" charset="0"/>
                <a:cs typeface="Arial" charset="0"/>
              </a:defRPr>
            </a:lvl4pPr>
            <a:lvl5pPr marL="1865313" defTabSz="933450">
              <a:spcBef>
                <a:spcPct val="0"/>
              </a:spcBef>
              <a:defRPr>
                <a:solidFill>
                  <a:schemeClr val="tx1"/>
                </a:solidFill>
                <a:latin typeface="Arial" charset="0"/>
                <a:cs typeface="Arial" charset="0"/>
              </a:defRPr>
            </a:lvl5pPr>
            <a:lvl6pPr marL="2322513" defTabSz="933450" fontAlgn="base">
              <a:spcBef>
                <a:spcPct val="0"/>
              </a:spcBef>
              <a:spcAft>
                <a:spcPct val="0"/>
              </a:spcAft>
              <a:defRPr>
                <a:solidFill>
                  <a:schemeClr val="tx1"/>
                </a:solidFill>
                <a:latin typeface="Arial" charset="0"/>
                <a:cs typeface="Arial" charset="0"/>
              </a:defRPr>
            </a:lvl6pPr>
            <a:lvl7pPr marL="2779713" defTabSz="933450" fontAlgn="base">
              <a:spcBef>
                <a:spcPct val="0"/>
              </a:spcBef>
              <a:spcAft>
                <a:spcPct val="0"/>
              </a:spcAft>
              <a:defRPr>
                <a:solidFill>
                  <a:schemeClr val="tx1"/>
                </a:solidFill>
                <a:latin typeface="Arial" charset="0"/>
                <a:cs typeface="Arial" charset="0"/>
              </a:defRPr>
            </a:lvl7pPr>
            <a:lvl8pPr marL="3236913" defTabSz="933450" fontAlgn="base">
              <a:spcBef>
                <a:spcPct val="0"/>
              </a:spcBef>
              <a:spcAft>
                <a:spcPct val="0"/>
              </a:spcAft>
              <a:defRPr>
                <a:solidFill>
                  <a:schemeClr val="tx1"/>
                </a:solidFill>
                <a:latin typeface="Arial" charset="0"/>
                <a:cs typeface="Arial" charset="0"/>
              </a:defRPr>
            </a:lvl8pPr>
            <a:lvl9pPr marL="3694113" defTabSz="933450" fontAlgn="base">
              <a:spcBef>
                <a:spcPct val="0"/>
              </a:spcBef>
              <a:spcAft>
                <a:spcPct val="0"/>
              </a:spcAft>
              <a:defRPr>
                <a:solidFill>
                  <a:schemeClr val="tx1"/>
                </a:solidFill>
                <a:latin typeface="Arial" charset="0"/>
                <a:cs typeface="Arial" charset="0"/>
              </a:defRPr>
            </a:lvl9pPr>
          </a:lstStyle>
          <a:p>
            <a:pPr eaLnBrk="0" hangingPunct="0"/>
            <a:endParaRPr lang="fr-CH" altLang="en-US" sz="1100" b="1" dirty="0">
              <a:solidFill>
                <a:srgbClr val="000099"/>
              </a:solidFill>
              <a:ea typeface="ヒラギノ角ゴ Pro W3" pitchFamily="1" charset="-128"/>
            </a:endParaRPr>
          </a:p>
        </p:txBody>
      </p:sp>
      <p:sp>
        <p:nvSpPr>
          <p:cNvPr id="25" name="Line 8"/>
          <p:cNvSpPr>
            <a:spLocks noChangeShapeType="1"/>
          </p:cNvSpPr>
          <p:nvPr/>
        </p:nvSpPr>
        <p:spPr bwMode="auto">
          <a:xfrm>
            <a:off x="2965450" y="2433638"/>
            <a:ext cx="0" cy="152400"/>
          </a:xfrm>
          <a:prstGeom prst="line">
            <a:avLst/>
          </a:prstGeom>
          <a:ln>
            <a:headEnd/>
            <a:tailEnd/>
          </a:ln>
          <a:extLst/>
        </p:spPr>
        <p:style>
          <a:lnRef idx="1">
            <a:schemeClr val="accent2"/>
          </a:lnRef>
          <a:fillRef idx="0">
            <a:schemeClr val="accent2"/>
          </a:fillRef>
          <a:effectRef idx="0">
            <a:schemeClr val="accent2"/>
          </a:effectRef>
          <a:fontRef idx="minor">
            <a:schemeClr val="tx1"/>
          </a:fontRef>
        </p:style>
        <p:txBody>
          <a:bodyPr wrap="none" anchor="ctr"/>
          <a:lstStyle/>
          <a:p>
            <a:endParaRPr lang="en-GB" dirty="0"/>
          </a:p>
        </p:txBody>
      </p:sp>
      <p:sp>
        <p:nvSpPr>
          <p:cNvPr id="26" name="Line 9"/>
          <p:cNvSpPr>
            <a:spLocks noChangeShapeType="1"/>
          </p:cNvSpPr>
          <p:nvPr/>
        </p:nvSpPr>
        <p:spPr bwMode="auto">
          <a:xfrm flipH="1" flipV="1">
            <a:off x="2968625" y="2561730"/>
            <a:ext cx="1468438" cy="3175"/>
          </a:xfrm>
          <a:prstGeom prst="line">
            <a:avLst/>
          </a:prstGeom>
          <a:ln>
            <a:headEnd/>
            <a:tailEnd/>
          </a:ln>
          <a:extLst/>
        </p:spPr>
        <p:style>
          <a:lnRef idx="1">
            <a:schemeClr val="accent2"/>
          </a:lnRef>
          <a:fillRef idx="0">
            <a:schemeClr val="accent2"/>
          </a:fillRef>
          <a:effectRef idx="0">
            <a:schemeClr val="accent2"/>
          </a:effectRef>
          <a:fontRef idx="minor">
            <a:schemeClr val="tx1"/>
          </a:fontRef>
        </p:style>
        <p:txBody>
          <a:bodyPr wrap="none" anchor="ctr"/>
          <a:lstStyle/>
          <a:p>
            <a:endParaRPr lang="en-GB" dirty="0"/>
          </a:p>
        </p:txBody>
      </p:sp>
      <p:grpSp>
        <p:nvGrpSpPr>
          <p:cNvPr id="27" name="Group 10"/>
          <p:cNvGrpSpPr>
            <a:grpSpLocks/>
          </p:cNvGrpSpPr>
          <p:nvPr/>
        </p:nvGrpSpPr>
        <p:grpSpPr bwMode="auto">
          <a:xfrm>
            <a:off x="4325939" y="2052639"/>
            <a:ext cx="606425" cy="1017587"/>
            <a:chOff x="2016" y="1519"/>
            <a:chExt cx="414" cy="641"/>
          </a:xfrm>
        </p:grpSpPr>
        <p:sp>
          <p:nvSpPr>
            <p:cNvPr id="28" name="Line 11"/>
            <p:cNvSpPr>
              <a:spLocks noChangeShapeType="1"/>
            </p:cNvSpPr>
            <p:nvPr/>
          </p:nvSpPr>
          <p:spPr bwMode="auto">
            <a:xfrm rot="18900000">
              <a:off x="2016" y="1724"/>
              <a:ext cx="366" cy="0"/>
            </a:xfrm>
            <a:prstGeom prst="line">
              <a:avLst/>
            </a:prstGeom>
            <a:ln>
              <a:headEnd/>
              <a:tailEnd type="triangle" w="med" len="med"/>
            </a:ln>
            <a:extLst/>
          </p:spPr>
          <p:style>
            <a:lnRef idx="1">
              <a:schemeClr val="accent2"/>
            </a:lnRef>
            <a:fillRef idx="0">
              <a:schemeClr val="accent2"/>
            </a:fillRef>
            <a:effectRef idx="0">
              <a:schemeClr val="accent2"/>
            </a:effectRef>
            <a:fontRef idx="minor">
              <a:schemeClr val="tx1"/>
            </a:fontRef>
          </p:style>
          <p:txBody>
            <a:bodyPr wrap="none" anchor="ctr"/>
            <a:lstStyle/>
            <a:p>
              <a:endParaRPr lang="en-GB" dirty="0"/>
            </a:p>
          </p:txBody>
        </p:sp>
        <p:sp>
          <p:nvSpPr>
            <p:cNvPr id="29" name="Line 12"/>
            <p:cNvSpPr>
              <a:spLocks noChangeShapeType="1"/>
            </p:cNvSpPr>
            <p:nvPr/>
          </p:nvSpPr>
          <p:spPr bwMode="auto">
            <a:xfrm rot="900000">
              <a:off x="2064" y="1882"/>
              <a:ext cx="366" cy="0"/>
            </a:xfrm>
            <a:prstGeom prst="line">
              <a:avLst/>
            </a:prstGeom>
            <a:ln>
              <a:headEnd/>
              <a:tailEnd type="triangle" w="med" len="med"/>
            </a:ln>
            <a:extLst/>
          </p:spPr>
          <p:style>
            <a:lnRef idx="1">
              <a:schemeClr val="accent2"/>
            </a:lnRef>
            <a:fillRef idx="0">
              <a:schemeClr val="accent2"/>
            </a:fillRef>
            <a:effectRef idx="0">
              <a:schemeClr val="accent2"/>
            </a:effectRef>
            <a:fontRef idx="minor">
              <a:schemeClr val="tx1"/>
            </a:fontRef>
          </p:style>
          <p:txBody>
            <a:bodyPr wrap="none" anchor="ctr"/>
            <a:lstStyle/>
            <a:p>
              <a:endParaRPr lang="en-GB" dirty="0"/>
            </a:p>
          </p:txBody>
        </p:sp>
        <p:sp>
          <p:nvSpPr>
            <p:cNvPr id="30" name="Line 13"/>
            <p:cNvSpPr>
              <a:spLocks noChangeShapeType="1"/>
            </p:cNvSpPr>
            <p:nvPr/>
          </p:nvSpPr>
          <p:spPr bwMode="auto">
            <a:xfrm rot="2700000">
              <a:off x="2036" y="1955"/>
              <a:ext cx="326" cy="0"/>
            </a:xfrm>
            <a:prstGeom prst="line">
              <a:avLst/>
            </a:prstGeom>
            <a:ln>
              <a:headEnd/>
              <a:tailEnd type="triangle" w="med" len="med"/>
            </a:ln>
            <a:extLst/>
          </p:spPr>
          <p:style>
            <a:lnRef idx="1">
              <a:schemeClr val="accent2"/>
            </a:lnRef>
            <a:fillRef idx="0">
              <a:schemeClr val="accent2"/>
            </a:fillRef>
            <a:effectRef idx="0">
              <a:schemeClr val="accent2"/>
            </a:effectRef>
            <a:fontRef idx="minor">
              <a:schemeClr val="tx1"/>
            </a:fontRef>
          </p:style>
          <p:txBody>
            <a:bodyPr wrap="none" anchor="ctr"/>
            <a:lstStyle/>
            <a:p>
              <a:endParaRPr lang="en-GB" dirty="0"/>
            </a:p>
          </p:txBody>
        </p:sp>
        <p:sp>
          <p:nvSpPr>
            <p:cNvPr id="31" name="Line 14"/>
            <p:cNvSpPr>
              <a:spLocks noChangeShapeType="1"/>
            </p:cNvSpPr>
            <p:nvPr/>
          </p:nvSpPr>
          <p:spPr bwMode="auto">
            <a:xfrm rot="4500000">
              <a:off x="1954" y="1997"/>
              <a:ext cx="326" cy="0"/>
            </a:xfrm>
            <a:prstGeom prst="line">
              <a:avLst/>
            </a:prstGeom>
            <a:ln>
              <a:headEnd/>
              <a:tailEnd type="triangle" w="med" len="med"/>
            </a:ln>
            <a:extLst/>
          </p:spPr>
          <p:style>
            <a:lnRef idx="1">
              <a:schemeClr val="accent2"/>
            </a:lnRef>
            <a:fillRef idx="0">
              <a:schemeClr val="accent2"/>
            </a:fillRef>
            <a:effectRef idx="0">
              <a:schemeClr val="accent2"/>
            </a:effectRef>
            <a:fontRef idx="minor">
              <a:schemeClr val="tx1"/>
            </a:fontRef>
          </p:style>
          <p:txBody>
            <a:bodyPr wrap="none" anchor="ctr"/>
            <a:lstStyle/>
            <a:p>
              <a:endParaRPr lang="en-GB" dirty="0"/>
            </a:p>
          </p:txBody>
        </p:sp>
        <p:sp>
          <p:nvSpPr>
            <p:cNvPr id="32" name="Line 15"/>
            <p:cNvSpPr>
              <a:spLocks noChangeShapeType="1"/>
            </p:cNvSpPr>
            <p:nvPr/>
          </p:nvSpPr>
          <p:spPr bwMode="auto">
            <a:xfrm rot="20700000">
              <a:off x="2064" y="1797"/>
              <a:ext cx="366" cy="0"/>
            </a:xfrm>
            <a:prstGeom prst="line">
              <a:avLst/>
            </a:prstGeom>
            <a:ln>
              <a:headEnd/>
              <a:tailEnd type="triangle" w="med" len="med"/>
            </a:ln>
            <a:extLst/>
          </p:spPr>
          <p:style>
            <a:lnRef idx="1">
              <a:schemeClr val="accent2"/>
            </a:lnRef>
            <a:fillRef idx="0">
              <a:schemeClr val="accent2"/>
            </a:fillRef>
            <a:effectRef idx="0">
              <a:schemeClr val="accent2"/>
            </a:effectRef>
            <a:fontRef idx="minor">
              <a:schemeClr val="tx1"/>
            </a:fontRef>
          </p:style>
          <p:txBody>
            <a:bodyPr wrap="none" anchor="ctr"/>
            <a:lstStyle/>
            <a:p>
              <a:endParaRPr lang="en-GB" dirty="0"/>
            </a:p>
          </p:txBody>
        </p:sp>
        <p:sp>
          <p:nvSpPr>
            <p:cNvPr id="33" name="Line 16"/>
            <p:cNvSpPr>
              <a:spLocks noChangeShapeType="1"/>
            </p:cNvSpPr>
            <p:nvPr/>
          </p:nvSpPr>
          <p:spPr bwMode="auto">
            <a:xfrm rot="17100000">
              <a:off x="1955" y="1681"/>
              <a:ext cx="326" cy="1"/>
            </a:xfrm>
            <a:prstGeom prst="line">
              <a:avLst/>
            </a:prstGeom>
            <a:ln>
              <a:headEnd/>
              <a:tailEnd type="triangle" w="med" len="med"/>
            </a:ln>
            <a:extLst/>
          </p:spPr>
          <p:style>
            <a:lnRef idx="1">
              <a:schemeClr val="accent2"/>
            </a:lnRef>
            <a:fillRef idx="0">
              <a:schemeClr val="accent2"/>
            </a:fillRef>
            <a:effectRef idx="0">
              <a:schemeClr val="accent2"/>
            </a:effectRef>
            <a:fontRef idx="minor">
              <a:schemeClr val="tx1"/>
            </a:fontRef>
          </p:style>
          <p:txBody>
            <a:bodyPr wrap="none" anchor="ctr"/>
            <a:lstStyle/>
            <a:p>
              <a:endParaRPr lang="en-GB" dirty="0"/>
            </a:p>
          </p:txBody>
        </p:sp>
      </p:grpSp>
      <p:sp>
        <p:nvSpPr>
          <p:cNvPr id="34" name="Rectangle 17"/>
          <p:cNvSpPr>
            <a:spLocks noChangeArrowheads="1"/>
          </p:cNvSpPr>
          <p:nvPr/>
        </p:nvSpPr>
        <p:spPr bwMode="auto">
          <a:xfrm>
            <a:off x="5378450" y="4149726"/>
            <a:ext cx="1874838" cy="347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35" name="Rectangle 18"/>
          <p:cNvSpPr>
            <a:spLocks noChangeArrowheads="1"/>
          </p:cNvSpPr>
          <p:nvPr/>
        </p:nvSpPr>
        <p:spPr bwMode="auto">
          <a:xfrm>
            <a:off x="4718050" y="5511800"/>
            <a:ext cx="242888" cy="1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36" name="Rectangle 19"/>
          <p:cNvSpPr>
            <a:spLocks noChangeArrowheads="1"/>
          </p:cNvSpPr>
          <p:nvPr/>
        </p:nvSpPr>
        <p:spPr bwMode="auto">
          <a:xfrm>
            <a:off x="4220875" y="4365104"/>
            <a:ext cx="387926" cy="311624"/>
          </a:xfrm>
          <a:prstGeom prst="rect">
            <a:avLst/>
          </a:prstGeom>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path path="shape">
              <a:fillToRect l="50000" t="50000" r="50000" b="50000"/>
            </a:path>
          </a:gradFill>
          <a:ln>
            <a:noFill/>
          </a:ln>
          <a:effectLst/>
          <a:extLst/>
        </p:spPr>
        <p:txBody>
          <a:bodyPr wrap="none" lIns="93662" tIns="47625" rIns="93662" bIns="47625">
            <a:spAutoFit/>
          </a:bodyPr>
          <a:lstStyle/>
          <a:p>
            <a:pPr algn="ctr" eaLnBrk="0" hangingPunct="0">
              <a:spcBef>
                <a:spcPct val="0"/>
              </a:spcBef>
            </a:pPr>
            <a:r>
              <a:rPr lang="en-US" altLang="en-US" sz="1400" b="1" dirty="0">
                <a:solidFill>
                  <a:srgbClr val="0070C0"/>
                </a:solidFill>
                <a:ea typeface="ヒラギノ角ゴ Pro W3" pitchFamily="1" charset="-128"/>
              </a:rPr>
              <a:t>12</a:t>
            </a:r>
            <a:endParaRPr lang="en-US" altLang="en-US" sz="1400" dirty="0">
              <a:solidFill>
                <a:srgbClr val="0070C0"/>
              </a:solidFill>
              <a:ea typeface="ヒラギノ角ゴ Pro W3" pitchFamily="1" charset="-128"/>
            </a:endParaRPr>
          </a:p>
        </p:txBody>
      </p:sp>
      <p:sp>
        <p:nvSpPr>
          <p:cNvPr id="37" name="Rectangle 20"/>
          <p:cNvSpPr>
            <a:spLocks noChangeArrowheads="1"/>
          </p:cNvSpPr>
          <p:nvPr/>
        </p:nvSpPr>
        <p:spPr bwMode="auto">
          <a:xfrm>
            <a:off x="2824355" y="4485528"/>
            <a:ext cx="288540" cy="31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p>
            <a:pPr algn="ctr" eaLnBrk="0" hangingPunct="0">
              <a:spcBef>
                <a:spcPct val="0"/>
              </a:spcBef>
            </a:pPr>
            <a:r>
              <a:rPr lang="en-US" altLang="en-US" sz="1400" b="1" dirty="0">
                <a:solidFill>
                  <a:srgbClr val="002060"/>
                </a:solidFill>
                <a:ea typeface="ヒラギノ角ゴ Pro W3" pitchFamily="1" charset="-128"/>
              </a:rPr>
              <a:t>0</a:t>
            </a:r>
            <a:endParaRPr lang="en-US" altLang="en-US" sz="1400" dirty="0">
              <a:solidFill>
                <a:srgbClr val="002060"/>
              </a:solidFill>
              <a:ea typeface="ヒラギノ角ゴ Pro W3" pitchFamily="1" charset="-128"/>
            </a:endParaRPr>
          </a:p>
        </p:txBody>
      </p:sp>
      <p:sp>
        <p:nvSpPr>
          <p:cNvPr id="38" name="Rectangle 21"/>
          <p:cNvSpPr>
            <a:spLocks noChangeArrowheads="1"/>
          </p:cNvSpPr>
          <p:nvPr/>
        </p:nvSpPr>
        <p:spPr bwMode="auto">
          <a:xfrm>
            <a:off x="9274176" y="4341512"/>
            <a:ext cx="481013" cy="31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p>
            <a:pPr algn="ctr" eaLnBrk="0" hangingPunct="0">
              <a:spcBef>
                <a:spcPct val="0"/>
              </a:spcBef>
            </a:pPr>
            <a:r>
              <a:rPr lang="en-US" altLang="en-US" sz="1400" b="1" dirty="0">
                <a:solidFill>
                  <a:srgbClr val="0070C0"/>
                </a:solidFill>
                <a:ea typeface="ヒラギノ角ゴ Pro W3" pitchFamily="1" charset="-128"/>
              </a:rPr>
              <a:t>30</a:t>
            </a:r>
          </a:p>
        </p:txBody>
      </p:sp>
      <p:sp>
        <p:nvSpPr>
          <p:cNvPr id="39" name="Line 22"/>
          <p:cNvSpPr>
            <a:spLocks noChangeShapeType="1"/>
          </p:cNvSpPr>
          <p:nvPr/>
        </p:nvSpPr>
        <p:spPr bwMode="auto">
          <a:xfrm>
            <a:off x="2968625" y="4941168"/>
            <a:ext cx="6681788" cy="0"/>
          </a:xfrm>
          <a:prstGeom prst="line">
            <a:avLst/>
          </a:prstGeom>
          <a:ln>
            <a:headEnd/>
            <a:tailEnd/>
          </a:ln>
          <a:extLst/>
        </p:spPr>
        <p:style>
          <a:lnRef idx="1">
            <a:schemeClr val="accent2"/>
          </a:lnRef>
          <a:fillRef idx="0">
            <a:schemeClr val="accent2"/>
          </a:fillRef>
          <a:effectRef idx="0">
            <a:schemeClr val="accent2"/>
          </a:effectRef>
          <a:fontRef idx="minor">
            <a:schemeClr val="tx1"/>
          </a:fontRef>
        </p:style>
        <p:txBody>
          <a:bodyPr wrap="none" anchor="ctr"/>
          <a:lstStyle/>
          <a:p>
            <a:endParaRPr lang="en-GB" dirty="0"/>
          </a:p>
        </p:txBody>
      </p:sp>
      <p:sp>
        <p:nvSpPr>
          <p:cNvPr id="40" name="Line 23"/>
          <p:cNvSpPr>
            <a:spLocks noChangeShapeType="1"/>
          </p:cNvSpPr>
          <p:nvPr/>
        </p:nvSpPr>
        <p:spPr bwMode="auto">
          <a:xfrm flipV="1">
            <a:off x="4419600" y="4803056"/>
            <a:ext cx="0" cy="138112"/>
          </a:xfrm>
          <a:prstGeom prst="line">
            <a:avLst/>
          </a:prstGeom>
          <a:ln>
            <a:headEnd/>
            <a:tailEnd/>
          </a:ln>
          <a:extLst/>
        </p:spPr>
        <p:style>
          <a:lnRef idx="1">
            <a:schemeClr val="accent2"/>
          </a:lnRef>
          <a:fillRef idx="0">
            <a:schemeClr val="accent2"/>
          </a:fillRef>
          <a:effectRef idx="0">
            <a:schemeClr val="accent2"/>
          </a:effectRef>
          <a:fontRef idx="minor">
            <a:schemeClr val="tx1"/>
          </a:fontRef>
        </p:style>
        <p:txBody>
          <a:bodyPr wrap="none" anchor="ctr"/>
          <a:lstStyle/>
          <a:p>
            <a:endParaRPr lang="en-GB" dirty="0"/>
          </a:p>
        </p:txBody>
      </p:sp>
      <p:grpSp>
        <p:nvGrpSpPr>
          <p:cNvPr id="41" name="Group 24"/>
          <p:cNvGrpSpPr>
            <a:grpSpLocks/>
          </p:cNvGrpSpPr>
          <p:nvPr/>
        </p:nvGrpSpPr>
        <p:grpSpPr bwMode="auto">
          <a:xfrm>
            <a:off x="9580564" y="4298032"/>
            <a:ext cx="598487" cy="1219200"/>
            <a:chOff x="4047" y="342"/>
            <a:chExt cx="651" cy="1134"/>
          </a:xfrm>
        </p:grpSpPr>
        <p:sp>
          <p:nvSpPr>
            <p:cNvPr id="42" name="Line 25"/>
            <p:cNvSpPr>
              <a:spLocks noChangeShapeType="1"/>
            </p:cNvSpPr>
            <p:nvPr/>
          </p:nvSpPr>
          <p:spPr bwMode="auto">
            <a:xfrm rot="18900000">
              <a:off x="4047" y="705"/>
              <a:ext cx="576" cy="0"/>
            </a:xfrm>
            <a:prstGeom prst="line">
              <a:avLst/>
            </a:prstGeom>
            <a:ln>
              <a:headEnd/>
              <a:tailEnd type="triangle" w="med" len="med"/>
            </a:ln>
            <a:extLst/>
          </p:spPr>
          <p:style>
            <a:lnRef idx="1">
              <a:schemeClr val="accent2"/>
            </a:lnRef>
            <a:fillRef idx="0">
              <a:schemeClr val="accent2"/>
            </a:fillRef>
            <a:effectRef idx="0">
              <a:schemeClr val="accent2"/>
            </a:effectRef>
            <a:fontRef idx="minor">
              <a:schemeClr val="tx1"/>
            </a:fontRef>
          </p:style>
          <p:txBody>
            <a:bodyPr wrap="none" anchor="ctr"/>
            <a:lstStyle/>
            <a:p>
              <a:endParaRPr lang="en-GB" dirty="0"/>
            </a:p>
          </p:txBody>
        </p:sp>
        <p:sp>
          <p:nvSpPr>
            <p:cNvPr id="43" name="Line 26"/>
            <p:cNvSpPr>
              <a:spLocks noChangeShapeType="1"/>
            </p:cNvSpPr>
            <p:nvPr/>
          </p:nvSpPr>
          <p:spPr bwMode="auto">
            <a:xfrm rot="900000">
              <a:off x="4122" y="984"/>
              <a:ext cx="576" cy="0"/>
            </a:xfrm>
            <a:prstGeom prst="line">
              <a:avLst/>
            </a:prstGeom>
            <a:ln>
              <a:headEnd/>
              <a:tailEnd type="triangle" w="med" len="med"/>
            </a:ln>
            <a:extLst/>
          </p:spPr>
          <p:style>
            <a:lnRef idx="1">
              <a:schemeClr val="accent2"/>
            </a:lnRef>
            <a:fillRef idx="0">
              <a:schemeClr val="accent2"/>
            </a:fillRef>
            <a:effectRef idx="0">
              <a:schemeClr val="accent2"/>
            </a:effectRef>
            <a:fontRef idx="minor">
              <a:schemeClr val="tx1"/>
            </a:fontRef>
          </p:style>
          <p:txBody>
            <a:bodyPr wrap="none" anchor="ctr"/>
            <a:lstStyle/>
            <a:p>
              <a:endParaRPr lang="en-GB" dirty="0"/>
            </a:p>
          </p:txBody>
        </p:sp>
        <p:sp>
          <p:nvSpPr>
            <p:cNvPr id="44" name="Line 27"/>
            <p:cNvSpPr>
              <a:spLocks noChangeShapeType="1"/>
            </p:cNvSpPr>
            <p:nvPr/>
          </p:nvSpPr>
          <p:spPr bwMode="auto">
            <a:xfrm rot="2700000">
              <a:off x="4047" y="1113"/>
              <a:ext cx="576" cy="0"/>
            </a:xfrm>
            <a:prstGeom prst="line">
              <a:avLst/>
            </a:prstGeom>
            <a:ln>
              <a:headEnd/>
              <a:tailEnd type="triangle" w="med" len="med"/>
            </a:ln>
            <a:extLst/>
          </p:spPr>
          <p:style>
            <a:lnRef idx="1">
              <a:schemeClr val="accent2"/>
            </a:lnRef>
            <a:fillRef idx="0">
              <a:schemeClr val="accent2"/>
            </a:fillRef>
            <a:effectRef idx="0">
              <a:schemeClr val="accent2"/>
            </a:effectRef>
            <a:fontRef idx="minor">
              <a:schemeClr val="tx1"/>
            </a:fontRef>
          </p:style>
          <p:txBody>
            <a:bodyPr wrap="none" anchor="ctr"/>
            <a:lstStyle/>
            <a:p>
              <a:endParaRPr lang="en-GB" dirty="0"/>
            </a:p>
          </p:txBody>
        </p:sp>
        <p:sp>
          <p:nvSpPr>
            <p:cNvPr id="45" name="Line 28"/>
            <p:cNvSpPr>
              <a:spLocks noChangeShapeType="1"/>
            </p:cNvSpPr>
            <p:nvPr/>
          </p:nvSpPr>
          <p:spPr bwMode="auto">
            <a:xfrm rot="4500000">
              <a:off x="3918" y="1188"/>
              <a:ext cx="576" cy="0"/>
            </a:xfrm>
            <a:prstGeom prst="line">
              <a:avLst/>
            </a:prstGeom>
            <a:ln>
              <a:headEnd/>
              <a:tailEnd type="triangle" w="med" len="med"/>
            </a:ln>
            <a:extLst/>
          </p:spPr>
          <p:style>
            <a:lnRef idx="1">
              <a:schemeClr val="accent2"/>
            </a:lnRef>
            <a:fillRef idx="0">
              <a:schemeClr val="accent2"/>
            </a:fillRef>
            <a:effectRef idx="0">
              <a:schemeClr val="accent2"/>
            </a:effectRef>
            <a:fontRef idx="minor">
              <a:schemeClr val="tx1"/>
            </a:fontRef>
          </p:style>
          <p:txBody>
            <a:bodyPr wrap="none" anchor="ctr"/>
            <a:lstStyle/>
            <a:p>
              <a:endParaRPr lang="en-GB" dirty="0"/>
            </a:p>
          </p:txBody>
        </p:sp>
        <p:sp>
          <p:nvSpPr>
            <p:cNvPr id="46" name="Line 29"/>
            <p:cNvSpPr>
              <a:spLocks noChangeShapeType="1"/>
            </p:cNvSpPr>
            <p:nvPr/>
          </p:nvSpPr>
          <p:spPr bwMode="auto">
            <a:xfrm rot="20700000">
              <a:off x="4122" y="834"/>
              <a:ext cx="576" cy="0"/>
            </a:xfrm>
            <a:prstGeom prst="line">
              <a:avLst/>
            </a:prstGeom>
            <a:ln>
              <a:headEnd/>
              <a:tailEnd type="triangle" w="med" len="med"/>
            </a:ln>
            <a:extLst/>
          </p:spPr>
          <p:style>
            <a:lnRef idx="1">
              <a:schemeClr val="accent2"/>
            </a:lnRef>
            <a:fillRef idx="0">
              <a:schemeClr val="accent2"/>
            </a:fillRef>
            <a:effectRef idx="0">
              <a:schemeClr val="accent2"/>
            </a:effectRef>
            <a:fontRef idx="minor">
              <a:schemeClr val="tx1"/>
            </a:fontRef>
          </p:style>
          <p:txBody>
            <a:bodyPr wrap="none" anchor="ctr"/>
            <a:lstStyle/>
            <a:p>
              <a:endParaRPr lang="en-GB" dirty="0"/>
            </a:p>
          </p:txBody>
        </p:sp>
        <p:sp>
          <p:nvSpPr>
            <p:cNvPr id="47" name="Line 30"/>
            <p:cNvSpPr>
              <a:spLocks noChangeShapeType="1"/>
            </p:cNvSpPr>
            <p:nvPr/>
          </p:nvSpPr>
          <p:spPr bwMode="auto">
            <a:xfrm rot="17100000">
              <a:off x="3919" y="629"/>
              <a:ext cx="576" cy="1"/>
            </a:xfrm>
            <a:prstGeom prst="line">
              <a:avLst/>
            </a:prstGeom>
            <a:ln>
              <a:headEnd/>
              <a:tailEnd type="triangle" w="med" len="med"/>
            </a:ln>
            <a:extLst/>
          </p:spPr>
          <p:style>
            <a:lnRef idx="1">
              <a:schemeClr val="accent2"/>
            </a:lnRef>
            <a:fillRef idx="0">
              <a:schemeClr val="accent2"/>
            </a:fillRef>
            <a:effectRef idx="0">
              <a:schemeClr val="accent2"/>
            </a:effectRef>
            <a:fontRef idx="minor">
              <a:schemeClr val="tx1"/>
            </a:fontRef>
          </p:style>
          <p:txBody>
            <a:bodyPr wrap="none" anchor="ctr"/>
            <a:lstStyle/>
            <a:p>
              <a:endParaRPr lang="en-GB" dirty="0"/>
            </a:p>
          </p:txBody>
        </p:sp>
      </p:grpSp>
      <p:sp>
        <p:nvSpPr>
          <p:cNvPr id="48" name="Line 31"/>
          <p:cNvSpPr>
            <a:spLocks noChangeShapeType="1"/>
          </p:cNvSpPr>
          <p:nvPr/>
        </p:nvSpPr>
        <p:spPr bwMode="auto">
          <a:xfrm flipV="1">
            <a:off x="2968625" y="4803056"/>
            <a:ext cx="0" cy="138112"/>
          </a:xfrm>
          <a:prstGeom prst="line">
            <a:avLst/>
          </a:prstGeom>
          <a:ln>
            <a:headEnd/>
            <a:tailEnd/>
          </a:ln>
          <a:extLst/>
        </p:spPr>
        <p:style>
          <a:lnRef idx="1">
            <a:schemeClr val="accent2"/>
          </a:lnRef>
          <a:fillRef idx="0">
            <a:schemeClr val="accent2"/>
          </a:fillRef>
          <a:effectRef idx="0">
            <a:schemeClr val="accent2"/>
          </a:effectRef>
          <a:fontRef idx="minor">
            <a:schemeClr val="tx1"/>
          </a:fontRef>
        </p:style>
        <p:txBody>
          <a:bodyPr wrap="none" anchor="ctr"/>
          <a:lstStyle/>
          <a:p>
            <a:endParaRPr lang="en-GB" dirty="0"/>
          </a:p>
        </p:txBody>
      </p:sp>
      <p:sp>
        <p:nvSpPr>
          <p:cNvPr id="49" name="Text Box 32"/>
          <p:cNvSpPr txBox="1">
            <a:spLocks noChangeArrowheads="1"/>
          </p:cNvSpPr>
          <p:nvPr/>
        </p:nvSpPr>
        <p:spPr bwMode="auto">
          <a:xfrm>
            <a:off x="1654176" y="2176464"/>
            <a:ext cx="1155700"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fr-CH" altLang="en-US" sz="1300" b="1" dirty="0">
                <a:solidFill>
                  <a:srgbClr val="002060"/>
                </a:solidFill>
                <a:ea typeface="ヒラギノ角ゴ Pro W3" pitchFamily="1" charset="-128"/>
              </a:rPr>
              <a:t>Système traditionnel</a:t>
            </a:r>
          </a:p>
          <a:p>
            <a:pPr eaLnBrk="0" hangingPunct="0"/>
            <a:r>
              <a:rPr lang="fr-CH" altLang="en-US" sz="1300" b="1" dirty="0">
                <a:solidFill>
                  <a:srgbClr val="002060"/>
                </a:solidFill>
                <a:ea typeface="ヒラギノ角ゴ Pro W3" pitchFamily="1" charset="-128"/>
              </a:rPr>
              <a:t>"CUP"</a:t>
            </a:r>
          </a:p>
          <a:p>
            <a:pPr eaLnBrk="0" hangingPunct="0"/>
            <a:endParaRPr lang="fr-CH" altLang="en-US" sz="1300" b="1" dirty="0">
              <a:solidFill>
                <a:srgbClr val="002060"/>
              </a:solidFill>
              <a:ea typeface="ヒラギノ角ゴ Pro W3" pitchFamily="1" charset="-128"/>
            </a:endParaRPr>
          </a:p>
        </p:txBody>
      </p:sp>
      <p:sp>
        <p:nvSpPr>
          <p:cNvPr id="50" name="Text Box 33"/>
          <p:cNvSpPr txBox="1">
            <a:spLocks noChangeArrowheads="1"/>
          </p:cNvSpPr>
          <p:nvPr/>
        </p:nvSpPr>
        <p:spPr bwMode="auto">
          <a:xfrm>
            <a:off x="1706563" y="4408489"/>
            <a:ext cx="938212"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fr-CH" altLang="en-US" sz="1300" b="1" dirty="0">
                <a:solidFill>
                  <a:srgbClr val="0070C0"/>
                </a:solidFill>
                <a:ea typeface="ヒラギノ角ゴ Pro W3" pitchFamily="1" charset="-128"/>
              </a:rPr>
              <a:t>Système</a:t>
            </a:r>
            <a:r>
              <a:rPr lang="fr-CH" altLang="en-US" sz="1300" b="1" dirty="0">
                <a:solidFill>
                  <a:srgbClr val="002060"/>
                </a:solidFill>
                <a:ea typeface="ヒラギノ角ゴ Pro W3" pitchFamily="1" charset="-128"/>
              </a:rPr>
              <a:t> </a:t>
            </a:r>
            <a:r>
              <a:rPr lang="fr-CH" altLang="en-US" sz="1300" b="1" dirty="0">
                <a:solidFill>
                  <a:srgbClr val="0070C0"/>
                </a:solidFill>
                <a:ea typeface="ヒラギノ角ゴ Pro W3" pitchFamily="1" charset="-128"/>
              </a:rPr>
              <a:t>PCT</a:t>
            </a:r>
          </a:p>
        </p:txBody>
      </p:sp>
      <p:sp>
        <p:nvSpPr>
          <p:cNvPr id="51" name="Rectangle 34"/>
          <p:cNvSpPr>
            <a:spLocks noChangeArrowheads="1"/>
          </p:cNvSpPr>
          <p:nvPr/>
        </p:nvSpPr>
        <p:spPr bwMode="auto">
          <a:xfrm>
            <a:off x="8893175" y="5445125"/>
            <a:ext cx="1524000" cy="496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p>
            <a:pPr algn="ctr" eaLnBrk="0" hangingPunct="0">
              <a:spcBef>
                <a:spcPct val="0"/>
              </a:spcBef>
            </a:pPr>
            <a:r>
              <a:rPr lang="en-US" altLang="en-US" sz="1300" b="1" dirty="0">
                <a:solidFill>
                  <a:srgbClr val="002060"/>
                </a:solidFill>
                <a:ea typeface="ヒラギノ角ゴ Pro W3" pitchFamily="1" charset="-128"/>
              </a:rPr>
              <a:t>Ouverture de la phase nationale</a:t>
            </a:r>
            <a:r>
              <a:rPr lang="en-US" altLang="en-US" sz="1300" dirty="0">
                <a:solidFill>
                  <a:srgbClr val="002060"/>
                </a:solidFill>
                <a:ea typeface="ヒラギノ角ゴ Pro W3" pitchFamily="1" charset="-128"/>
              </a:rPr>
              <a:t> </a:t>
            </a:r>
          </a:p>
        </p:txBody>
      </p:sp>
      <p:sp>
        <p:nvSpPr>
          <p:cNvPr id="52" name="Text Box 35"/>
          <p:cNvSpPr txBox="1">
            <a:spLocks noChangeArrowheads="1"/>
          </p:cNvSpPr>
          <p:nvPr/>
        </p:nvSpPr>
        <p:spPr bwMode="auto">
          <a:xfrm>
            <a:off x="5095876" y="1628800"/>
            <a:ext cx="2328863" cy="1492716"/>
          </a:xfrm>
          <a:prstGeom prst="rect">
            <a:avLst/>
          </a:prstGeom>
          <a:ln>
            <a:headEnd/>
            <a:tailEnd/>
          </a:ln>
          <a:extLst/>
        </p:spPr>
        <p:style>
          <a:lnRef idx="0">
            <a:schemeClr val="accent3"/>
          </a:lnRef>
          <a:fillRef idx="3">
            <a:schemeClr val="accent3"/>
          </a:fillRef>
          <a:effectRef idx="3">
            <a:schemeClr val="accent3"/>
          </a:effectRef>
          <a:fontRef idx="minor">
            <a:schemeClr val="lt1"/>
          </a:fontRef>
        </p:style>
        <p:txBody>
          <a:bodyPr wrap="square">
            <a:spAutoFit/>
          </a:bodyPr>
          <a:lstStyle/>
          <a:p>
            <a:pPr algn="ctr" eaLnBrk="0" hangingPunct="0"/>
            <a:r>
              <a:rPr lang="fr-CH" altLang="en-US" sz="1300" b="1" dirty="0">
                <a:solidFill>
                  <a:srgbClr val="920000"/>
                </a:solidFill>
                <a:ea typeface="ヒラギノ角ゴ Pro W3" pitchFamily="1" charset="-128"/>
              </a:rPr>
              <a:t>Paiement des coûts suivants :</a:t>
            </a:r>
          </a:p>
          <a:p>
            <a:pPr algn="ctr" eaLnBrk="0" hangingPunct="0"/>
            <a:r>
              <a:rPr lang="fr-CH" altLang="en-US" sz="1300" b="1" dirty="0">
                <a:solidFill>
                  <a:srgbClr val="920000"/>
                </a:solidFill>
                <a:ea typeface="ヒラギノ角ゴ Pro W3" pitchFamily="1" charset="-128"/>
              </a:rPr>
              <a:t>Taxes pour les offices de brevets</a:t>
            </a:r>
          </a:p>
          <a:p>
            <a:pPr algn="ctr" eaLnBrk="0" hangingPunct="0"/>
            <a:r>
              <a:rPr lang="fr-CH" altLang="en-US" sz="1300" b="1" dirty="0">
                <a:solidFill>
                  <a:srgbClr val="920000"/>
                </a:solidFill>
                <a:ea typeface="ヒラギノ角ゴ Pro W3" pitchFamily="1" charset="-128"/>
              </a:rPr>
              <a:t>+ Frais de traduction,         + Honoraires de mandataires de brevets</a:t>
            </a:r>
          </a:p>
        </p:txBody>
      </p:sp>
      <p:sp>
        <p:nvSpPr>
          <p:cNvPr id="53" name="Rectangle 36"/>
          <p:cNvSpPr>
            <a:spLocks noChangeArrowheads="1"/>
          </p:cNvSpPr>
          <p:nvPr/>
        </p:nvSpPr>
        <p:spPr bwMode="auto">
          <a:xfrm>
            <a:off x="3833813" y="3068960"/>
            <a:ext cx="1162050" cy="6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p>
            <a:pPr algn="ctr" eaLnBrk="0" hangingPunct="0">
              <a:spcBef>
                <a:spcPct val="0"/>
              </a:spcBef>
            </a:pPr>
            <a:r>
              <a:rPr lang="fr-CH" altLang="en-US" sz="1300" b="1" dirty="0">
                <a:solidFill>
                  <a:srgbClr val="002060"/>
                </a:solidFill>
                <a:ea typeface="ヒラギノ角ゴ Pro W3" pitchFamily="1" charset="-128"/>
              </a:rPr>
              <a:t>Dépôt de demandes à l’étranger</a:t>
            </a:r>
            <a:endParaRPr lang="fr-CH" altLang="en-US" sz="1300" dirty="0">
              <a:solidFill>
                <a:srgbClr val="002060"/>
              </a:solidFill>
              <a:latin typeface="Times New Roman" pitchFamily="18" charset="0"/>
              <a:ea typeface="ヒラギノ角ゴ Pro W3" pitchFamily="1" charset="-128"/>
            </a:endParaRPr>
          </a:p>
        </p:txBody>
      </p:sp>
      <p:sp>
        <p:nvSpPr>
          <p:cNvPr id="54" name="Text Box 37"/>
          <p:cNvSpPr txBox="1">
            <a:spLocks noChangeArrowheads="1"/>
          </p:cNvSpPr>
          <p:nvPr/>
        </p:nvSpPr>
        <p:spPr bwMode="auto">
          <a:xfrm>
            <a:off x="8400256" y="2582863"/>
            <a:ext cx="2088232" cy="1492716"/>
          </a:xfrm>
          <a:prstGeom prst="rect">
            <a:avLst/>
          </a:prstGeom>
          <a:ln>
            <a:headEnd/>
            <a:tailEnd/>
          </a:ln>
          <a:extLst/>
        </p:spPr>
        <p:style>
          <a:lnRef idx="0">
            <a:schemeClr val="accent1"/>
          </a:lnRef>
          <a:fillRef idx="3">
            <a:schemeClr val="accent1"/>
          </a:fillRef>
          <a:effectRef idx="3">
            <a:schemeClr val="accent1"/>
          </a:effectRef>
          <a:fontRef idx="minor">
            <a:schemeClr val="lt1"/>
          </a:fontRef>
        </p:style>
        <p:txBody>
          <a:bodyPr wrap="square">
            <a:spAutoFit/>
          </a:bodyPr>
          <a:lstStyle/>
          <a:p>
            <a:pPr algn="ctr" eaLnBrk="0" hangingPunct="0"/>
            <a:r>
              <a:rPr lang="fr-CH" altLang="en-US" sz="1300" b="1" dirty="0">
                <a:solidFill>
                  <a:srgbClr val="920000"/>
                </a:solidFill>
                <a:ea typeface="ヒラギノ角ゴ Pro W3" pitchFamily="1" charset="-128"/>
              </a:rPr>
              <a:t>Paiement des coûts suivants :</a:t>
            </a:r>
          </a:p>
          <a:p>
            <a:pPr algn="ctr" eaLnBrk="0" hangingPunct="0"/>
            <a:r>
              <a:rPr lang="fr-CH" altLang="en-US" sz="1300" b="1" dirty="0">
                <a:solidFill>
                  <a:srgbClr val="920000"/>
                </a:solidFill>
                <a:ea typeface="ヒラギノ角ゴ Pro W3" pitchFamily="1" charset="-128"/>
              </a:rPr>
              <a:t> Frais de traductions + Taxes pour les offices de brevets                      + Honoraires de mandataires de brevets</a:t>
            </a:r>
          </a:p>
        </p:txBody>
      </p:sp>
      <p:sp>
        <p:nvSpPr>
          <p:cNvPr id="55" name="Rectangle 38"/>
          <p:cNvSpPr>
            <a:spLocks noChangeArrowheads="1"/>
          </p:cNvSpPr>
          <p:nvPr/>
        </p:nvSpPr>
        <p:spPr bwMode="auto">
          <a:xfrm>
            <a:off x="2498725" y="2735264"/>
            <a:ext cx="1076995" cy="896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3662" tIns="47625" rIns="93662" bIns="47625">
            <a:spAutoFit/>
          </a:bodyPr>
          <a:lstStyle>
            <a:lvl1pPr defTabSz="777875">
              <a:spcBef>
                <a:spcPct val="0"/>
              </a:spcBef>
              <a:defRPr>
                <a:solidFill>
                  <a:schemeClr val="tx1"/>
                </a:solidFill>
                <a:latin typeface="Arial" charset="0"/>
                <a:cs typeface="Arial" charset="0"/>
              </a:defRPr>
            </a:lvl1pPr>
            <a:lvl2pPr marL="582613" defTabSz="777875">
              <a:spcBef>
                <a:spcPct val="0"/>
              </a:spcBef>
              <a:defRPr>
                <a:solidFill>
                  <a:schemeClr val="tx1"/>
                </a:solidFill>
                <a:latin typeface="Arial" charset="0"/>
                <a:cs typeface="Arial" charset="0"/>
              </a:defRPr>
            </a:lvl2pPr>
            <a:lvl3pPr marL="1165225" defTabSz="777875">
              <a:spcBef>
                <a:spcPct val="0"/>
              </a:spcBef>
              <a:defRPr>
                <a:solidFill>
                  <a:schemeClr val="tx1"/>
                </a:solidFill>
                <a:latin typeface="Arial" charset="0"/>
                <a:cs typeface="Arial" charset="0"/>
              </a:defRPr>
            </a:lvl3pPr>
            <a:lvl4pPr marL="1749425" defTabSz="777875">
              <a:spcBef>
                <a:spcPct val="0"/>
              </a:spcBef>
              <a:defRPr>
                <a:solidFill>
                  <a:schemeClr val="tx1"/>
                </a:solidFill>
                <a:latin typeface="Arial" charset="0"/>
                <a:cs typeface="Arial" charset="0"/>
              </a:defRPr>
            </a:lvl4pPr>
            <a:lvl5pPr marL="2332038" defTabSz="777875">
              <a:spcBef>
                <a:spcPct val="0"/>
              </a:spcBef>
              <a:defRPr>
                <a:solidFill>
                  <a:schemeClr val="tx1"/>
                </a:solidFill>
                <a:latin typeface="Arial" charset="0"/>
                <a:cs typeface="Arial" charset="0"/>
              </a:defRPr>
            </a:lvl5pPr>
            <a:lvl6pPr marL="2789238" defTabSz="777875" fontAlgn="base">
              <a:spcBef>
                <a:spcPct val="0"/>
              </a:spcBef>
              <a:spcAft>
                <a:spcPct val="0"/>
              </a:spcAft>
              <a:defRPr>
                <a:solidFill>
                  <a:schemeClr val="tx1"/>
                </a:solidFill>
                <a:latin typeface="Arial" charset="0"/>
                <a:cs typeface="Arial" charset="0"/>
              </a:defRPr>
            </a:lvl6pPr>
            <a:lvl7pPr marL="3246438" defTabSz="777875" fontAlgn="base">
              <a:spcBef>
                <a:spcPct val="0"/>
              </a:spcBef>
              <a:spcAft>
                <a:spcPct val="0"/>
              </a:spcAft>
              <a:defRPr>
                <a:solidFill>
                  <a:schemeClr val="tx1"/>
                </a:solidFill>
                <a:latin typeface="Arial" charset="0"/>
                <a:cs typeface="Arial" charset="0"/>
              </a:defRPr>
            </a:lvl7pPr>
            <a:lvl8pPr marL="3703638" defTabSz="777875" fontAlgn="base">
              <a:spcBef>
                <a:spcPct val="0"/>
              </a:spcBef>
              <a:spcAft>
                <a:spcPct val="0"/>
              </a:spcAft>
              <a:defRPr>
                <a:solidFill>
                  <a:schemeClr val="tx1"/>
                </a:solidFill>
                <a:latin typeface="Arial" charset="0"/>
                <a:cs typeface="Arial" charset="0"/>
              </a:defRPr>
            </a:lvl8pPr>
            <a:lvl9pPr marL="4160838" defTabSz="777875" fontAlgn="base">
              <a:spcBef>
                <a:spcPct val="0"/>
              </a:spcBef>
              <a:spcAft>
                <a:spcPct val="0"/>
              </a:spcAft>
              <a:defRPr>
                <a:solidFill>
                  <a:schemeClr val="tx1"/>
                </a:solidFill>
                <a:latin typeface="Arial" charset="0"/>
                <a:cs typeface="Arial" charset="0"/>
              </a:defRPr>
            </a:lvl9pPr>
          </a:lstStyle>
          <a:p>
            <a:pPr algn="ctr" eaLnBrk="0" hangingPunct="0"/>
            <a:r>
              <a:rPr lang="fr-CH" altLang="en-US" sz="1300" b="1" dirty="0">
                <a:solidFill>
                  <a:srgbClr val="002060"/>
                </a:solidFill>
                <a:ea typeface="ヒラギノ角ゴ Pro W3" pitchFamily="1" charset="-128"/>
              </a:rPr>
              <a:t>Dépôt local d’une demande de brevet</a:t>
            </a:r>
          </a:p>
        </p:txBody>
      </p:sp>
      <p:sp>
        <p:nvSpPr>
          <p:cNvPr id="57" name="Line 40"/>
          <p:cNvSpPr>
            <a:spLocks noChangeShapeType="1"/>
          </p:cNvSpPr>
          <p:nvPr/>
        </p:nvSpPr>
        <p:spPr bwMode="auto">
          <a:xfrm flipV="1">
            <a:off x="7281863" y="4785594"/>
            <a:ext cx="0" cy="155575"/>
          </a:xfrm>
          <a:prstGeom prst="line">
            <a:avLst/>
          </a:prstGeom>
          <a:ln>
            <a:headEnd/>
            <a:tailEnd/>
          </a:ln>
          <a:extLst/>
        </p:spPr>
        <p:style>
          <a:lnRef idx="1">
            <a:schemeClr val="accent2"/>
          </a:lnRef>
          <a:fillRef idx="0">
            <a:schemeClr val="accent2"/>
          </a:fillRef>
          <a:effectRef idx="0">
            <a:schemeClr val="accent2"/>
          </a:effectRef>
          <a:fontRef idx="minor">
            <a:schemeClr val="tx1"/>
          </a:fontRef>
        </p:style>
        <p:txBody>
          <a:bodyPr wrap="none" anchor="ctr"/>
          <a:lstStyle/>
          <a:p>
            <a:endParaRPr lang="en-GB" dirty="0"/>
          </a:p>
        </p:txBody>
      </p:sp>
      <p:sp>
        <p:nvSpPr>
          <p:cNvPr id="58" name="Rectangle 41"/>
          <p:cNvSpPr>
            <a:spLocks noChangeArrowheads="1"/>
          </p:cNvSpPr>
          <p:nvPr/>
        </p:nvSpPr>
        <p:spPr bwMode="auto">
          <a:xfrm>
            <a:off x="6683375" y="5071536"/>
            <a:ext cx="1271588" cy="661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0"/>
              </a:spcBef>
            </a:pPr>
            <a:r>
              <a:rPr lang="en-US" altLang="en-US" sz="1300" dirty="0">
                <a:solidFill>
                  <a:srgbClr val="002060"/>
                </a:solidFill>
                <a:ea typeface="ヒラギノ角ゴ Pro W3" pitchFamily="1" charset="-128"/>
              </a:rPr>
              <a:t>Publication internationale</a:t>
            </a:r>
          </a:p>
          <a:p>
            <a:pPr algn="ctr" eaLnBrk="0" hangingPunct="0">
              <a:spcBef>
                <a:spcPct val="0"/>
              </a:spcBef>
            </a:pPr>
            <a:endParaRPr lang="en-US" altLang="en-US" sz="1100" b="1" dirty="0">
              <a:solidFill>
                <a:srgbClr val="000099"/>
              </a:solidFill>
              <a:ea typeface="ヒラギノ角ゴ Pro W3" pitchFamily="1" charset="-128"/>
            </a:endParaRPr>
          </a:p>
        </p:txBody>
      </p:sp>
      <p:sp>
        <p:nvSpPr>
          <p:cNvPr id="59" name="Rectangle 42"/>
          <p:cNvSpPr>
            <a:spLocks noChangeArrowheads="1"/>
          </p:cNvSpPr>
          <p:nvPr/>
        </p:nvSpPr>
        <p:spPr bwMode="auto">
          <a:xfrm>
            <a:off x="7056438" y="4492352"/>
            <a:ext cx="381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spcBef>
                <a:spcPct val="0"/>
              </a:spcBef>
            </a:pPr>
            <a:r>
              <a:rPr lang="en-US" altLang="en-US" sz="1400" dirty="0">
                <a:solidFill>
                  <a:srgbClr val="002060"/>
                </a:solidFill>
                <a:ea typeface="ヒラギノ角ゴ Pro W3" pitchFamily="1" charset="-128"/>
              </a:rPr>
              <a:t>18</a:t>
            </a:r>
          </a:p>
        </p:txBody>
      </p:sp>
      <p:sp>
        <p:nvSpPr>
          <p:cNvPr id="60" name="Rectangle 43"/>
          <p:cNvSpPr>
            <a:spLocks noChangeArrowheads="1"/>
          </p:cNvSpPr>
          <p:nvPr/>
        </p:nvSpPr>
        <p:spPr bwMode="auto">
          <a:xfrm>
            <a:off x="5649913" y="4492352"/>
            <a:ext cx="381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spcBef>
                <a:spcPct val="0"/>
              </a:spcBef>
            </a:pPr>
            <a:r>
              <a:rPr lang="en-US" altLang="en-US" sz="1400" dirty="0">
                <a:solidFill>
                  <a:srgbClr val="002060"/>
                </a:solidFill>
                <a:ea typeface="ヒラギノ角ゴ Pro W3" pitchFamily="1" charset="-128"/>
              </a:rPr>
              <a:t>16</a:t>
            </a:r>
          </a:p>
        </p:txBody>
      </p:sp>
      <p:sp>
        <p:nvSpPr>
          <p:cNvPr id="61" name="Rectangle 44"/>
          <p:cNvSpPr>
            <a:spLocks noChangeArrowheads="1"/>
          </p:cNvSpPr>
          <p:nvPr/>
        </p:nvSpPr>
        <p:spPr bwMode="auto">
          <a:xfrm>
            <a:off x="5263594" y="5072118"/>
            <a:ext cx="1231426" cy="87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spcBef>
                <a:spcPct val="0"/>
              </a:spcBef>
            </a:pPr>
            <a:r>
              <a:rPr lang="en-US" altLang="en-US" sz="1300" dirty="0">
                <a:solidFill>
                  <a:srgbClr val="002060"/>
                </a:solidFill>
                <a:ea typeface="ヒラギノ角ゴ Pro W3" pitchFamily="1" charset="-128"/>
              </a:rPr>
              <a:t>Rapport  de </a:t>
            </a:r>
          </a:p>
          <a:p>
            <a:pPr algn="ctr" eaLnBrk="0" hangingPunct="0">
              <a:spcBef>
                <a:spcPct val="0"/>
              </a:spcBef>
            </a:pPr>
            <a:r>
              <a:rPr lang="en-US" altLang="en-US" sz="1300" dirty="0">
                <a:solidFill>
                  <a:srgbClr val="002060"/>
                </a:solidFill>
                <a:ea typeface="ヒラギノ角ゴ Pro W3" pitchFamily="1" charset="-128"/>
              </a:rPr>
              <a:t>recherche</a:t>
            </a:r>
          </a:p>
          <a:p>
            <a:pPr algn="ctr" eaLnBrk="0" hangingPunct="0">
              <a:spcBef>
                <a:spcPct val="0"/>
              </a:spcBef>
            </a:pPr>
            <a:r>
              <a:rPr lang="en-US" altLang="en-US" sz="1300" dirty="0">
                <a:solidFill>
                  <a:srgbClr val="002060"/>
                </a:solidFill>
                <a:ea typeface="ヒラギノ角ゴ Pro W3" pitchFamily="1" charset="-128"/>
              </a:rPr>
              <a:t>internationale</a:t>
            </a:r>
            <a:r>
              <a:rPr lang="en-US" altLang="en-US" sz="1200" b="1" dirty="0">
                <a:solidFill>
                  <a:srgbClr val="000099"/>
                </a:solidFill>
                <a:ea typeface="ヒラギノ角ゴ Pro W3" pitchFamily="1" charset="-128"/>
              </a:rPr>
              <a:t> </a:t>
            </a:r>
          </a:p>
          <a:p>
            <a:pPr algn="ctr" eaLnBrk="0" hangingPunct="0">
              <a:spcBef>
                <a:spcPct val="0"/>
              </a:spcBef>
            </a:pPr>
            <a:endParaRPr lang="en-US" altLang="en-US" sz="1200" b="1" dirty="0">
              <a:solidFill>
                <a:srgbClr val="000099"/>
              </a:solidFill>
              <a:ea typeface="ヒラギノ角ゴ Pro W3" pitchFamily="1" charset="-128"/>
            </a:endParaRPr>
          </a:p>
        </p:txBody>
      </p:sp>
      <p:sp>
        <p:nvSpPr>
          <p:cNvPr id="62" name="Rectangle 45"/>
          <p:cNvSpPr>
            <a:spLocks noChangeArrowheads="1"/>
          </p:cNvSpPr>
          <p:nvPr/>
        </p:nvSpPr>
        <p:spPr bwMode="auto">
          <a:xfrm>
            <a:off x="1775868" y="188640"/>
            <a:ext cx="8641655" cy="1219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cmpd="thickThin"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5088" tIns="25400" rIns="65088" bIns="25400" anchor="ctr"/>
          <a:lstStyle>
            <a:lvl1pPr defTabSz="762000">
              <a:spcBef>
                <a:spcPct val="0"/>
              </a:spcBef>
              <a:defRPr>
                <a:solidFill>
                  <a:schemeClr val="tx1"/>
                </a:solidFill>
                <a:latin typeface="Arial" charset="0"/>
                <a:cs typeface="Arial" charset="0"/>
              </a:defRPr>
            </a:lvl1pPr>
            <a:lvl2pPr defTabSz="762000">
              <a:spcBef>
                <a:spcPct val="0"/>
              </a:spcBef>
              <a:defRPr>
                <a:solidFill>
                  <a:schemeClr val="tx1"/>
                </a:solidFill>
                <a:latin typeface="Arial" charset="0"/>
                <a:cs typeface="Arial" charset="0"/>
              </a:defRPr>
            </a:lvl2pPr>
            <a:lvl3pPr defTabSz="762000">
              <a:spcBef>
                <a:spcPct val="0"/>
              </a:spcBef>
              <a:defRPr>
                <a:solidFill>
                  <a:schemeClr val="tx1"/>
                </a:solidFill>
                <a:latin typeface="Arial" charset="0"/>
                <a:cs typeface="Arial" charset="0"/>
              </a:defRPr>
            </a:lvl3pPr>
            <a:lvl4pPr defTabSz="762000">
              <a:spcBef>
                <a:spcPct val="0"/>
              </a:spcBef>
              <a:defRPr>
                <a:solidFill>
                  <a:schemeClr val="tx1"/>
                </a:solidFill>
                <a:latin typeface="Arial" charset="0"/>
                <a:cs typeface="Arial" charset="0"/>
              </a:defRPr>
            </a:lvl4pPr>
            <a:lvl5pPr defTabSz="762000">
              <a:spcBef>
                <a:spcPct val="0"/>
              </a:spcBef>
              <a:defRPr>
                <a:solidFill>
                  <a:schemeClr val="tx1"/>
                </a:solidFill>
                <a:latin typeface="Arial" charset="0"/>
                <a:cs typeface="Arial" charset="0"/>
              </a:defRPr>
            </a:lvl5pPr>
            <a:lvl6pPr marL="457200" defTabSz="762000" fontAlgn="base">
              <a:spcBef>
                <a:spcPct val="0"/>
              </a:spcBef>
              <a:spcAft>
                <a:spcPct val="0"/>
              </a:spcAft>
              <a:defRPr>
                <a:solidFill>
                  <a:schemeClr val="tx1"/>
                </a:solidFill>
                <a:latin typeface="Arial" charset="0"/>
                <a:cs typeface="Arial" charset="0"/>
              </a:defRPr>
            </a:lvl6pPr>
            <a:lvl7pPr marL="914400" defTabSz="762000" fontAlgn="base">
              <a:spcBef>
                <a:spcPct val="0"/>
              </a:spcBef>
              <a:spcAft>
                <a:spcPct val="0"/>
              </a:spcAft>
              <a:defRPr>
                <a:solidFill>
                  <a:schemeClr val="tx1"/>
                </a:solidFill>
                <a:latin typeface="Arial" charset="0"/>
                <a:cs typeface="Arial" charset="0"/>
              </a:defRPr>
            </a:lvl7pPr>
            <a:lvl8pPr marL="1371600" defTabSz="762000" fontAlgn="base">
              <a:spcBef>
                <a:spcPct val="0"/>
              </a:spcBef>
              <a:spcAft>
                <a:spcPct val="0"/>
              </a:spcAft>
              <a:defRPr>
                <a:solidFill>
                  <a:schemeClr val="tx1"/>
                </a:solidFill>
                <a:latin typeface="Arial" charset="0"/>
                <a:cs typeface="Arial" charset="0"/>
              </a:defRPr>
            </a:lvl8pPr>
            <a:lvl9pPr marL="1828800" defTabSz="762000" fontAlgn="base">
              <a:spcBef>
                <a:spcPct val="0"/>
              </a:spcBef>
              <a:spcAft>
                <a:spcPct val="0"/>
              </a:spcAft>
              <a:defRPr>
                <a:solidFill>
                  <a:schemeClr val="tx1"/>
                </a:solidFill>
                <a:latin typeface="Arial" charset="0"/>
                <a:cs typeface="Arial" charset="0"/>
              </a:defRPr>
            </a:lvl9pPr>
          </a:lstStyle>
          <a:p>
            <a:pPr algn="ctr" eaLnBrk="0" hangingPunct="0"/>
            <a:r>
              <a:rPr lang="fr-CH" altLang="en-US" sz="3600" kern="0" dirty="0">
                <a:solidFill>
                  <a:srgbClr val="0070C0"/>
                </a:solidFill>
                <a:latin typeface="+mj-lt"/>
                <a:ea typeface="+mj-ea"/>
                <a:cs typeface="+mj-cs"/>
              </a:rPr>
              <a:t>Le système traditionnel des brevets </a:t>
            </a:r>
          </a:p>
          <a:p>
            <a:pPr algn="ctr" eaLnBrk="0" hangingPunct="0"/>
            <a:r>
              <a:rPr lang="fr-CH" altLang="en-US" sz="3600" kern="0" dirty="0">
                <a:solidFill>
                  <a:srgbClr val="0070C0"/>
                </a:solidFill>
                <a:latin typeface="+mj-lt"/>
                <a:ea typeface="+mj-ea"/>
                <a:cs typeface="+mj-cs"/>
              </a:rPr>
              <a:t>face au système PCT</a:t>
            </a:r>
          </a:p>
        </p:txBody>
      </p:sp>
      <p:sp>
        <p:nvSpPr>
          <p:cNvPr id="64" name="Line 23"/>
          <p:cNvSpPr>
            <a:spLocks noChangeShapeType="1"/>
          </p:cNvSpPr>
          <p:nvPr/>
        </p:nvSpPr>
        <p:spPr bwMode="auto">
          <a:xfrm flipV="1">
            <a:off x="5879976" y="4803056"/>
            <a:ext cx="0" cy="138112"/>
          </a:xfrm>
          <a:prstGeom prst="line">
            <a:avLst/>
          </a:prstGeom>
          <a:ln>
            <a:headEnd/>
            <a:tailEnd/>
          </a:ln>
          <a:extLst/>
        </p:spPr>
        <p:style>
          <a:lnRef idx="1">
            <a:schemeClr val="accent2"/>
          </a:lnRef>
          <a:fillRef idx="0">
            <a:schemeClr val="accent2"/>
          </a:fillRef>
          <a:effectRef idx="0">
            <a:schemeClr val="accent2"/>
          </a:effectRef>
          <a:fontRef idx="minor">
            <a:schemeClr val="tx1"/>
          </a:fontRef>
        </p:style>
        <p:txBody>
          <a:bodyPr wrap="none" anchor="ctr"/>
          <a:lstStyle/>
          <a:p>
            <a:endParaRPr lang="en-GB" dirty="0"/>
          </a:p>
        </p:txBody>
      </p:sp>
      <p:sp>
        <p:nvSpPr>
          <p:cNvPr id="56" name="Text Box 35"/>
          <p:cNvSpPr txBox="1">
            <a:spLocks noChangeArrowheads="1"/>
          </p:cNvSpPr>
          <p:nvPr/>
        </p:nvSpPr>
        <p:spPr bwMode="auto">
          <a:xfrm>
            <a:off x="3647729" y="5012740"/>
            <a:ext cx="1496569" cy="692497"/>
          </a:xfrm>
          <a:prstGeom prst="rect">
            <a:avLst/>
          </a:prstGeom>
          <a:ln>
            <a:headEnd/>
            <a:tailEnd/>
          </a:ln>
          <a:extLst/>
        </p:spPr>
        <p:style>
          <a:lnRef idx="0">
            <a:schemeClr val="accent1"/>
          </a:lnRef>
          <a:fillRef idx="3">
            <a:schemeClr val="accent1"/>
          </a:fillRef>
          <a:effectRef idx="3">
            <a:schemeClr val="accent1"/>
          </a:effectRef>
          <a:fontRef idx="minor">
            <a:schemeClr val="lt1"/>
          </a:fontRef>
        </p:style>
        <p:txBody>
          <a:bodyPr wrap="square">
            <a:spAutoFit/>
          </a:bodyPr>
          <a:lstStyle/>
          <a:p>
            <a:pPr algn="ctr" eaLnBrk="0" hangingPunct="0"/>
            <a:r>
              <a:rPr lang="fr-CH" altLang="en-US" sz="1300" b="1" dirty="0">
                <a:solidFill>
                  <a:srgbClr val="0070C0"/>
                </a:solidFill>
                <a:ea typeface="ヒラギノ角ゴ Pro W3" pitchFamily="1" charset="-128"/>
              </a:rPr>
              <a:t>Dépôt d’UNE demande PCT </a:t>
            </a:r>
          </a:p>
          <a:p>
            <a:pPr algn="ctr" eaLnBrk="0" hangingPunct="0"/>
            <a:r>
              <a:rPr lang="fr-CH" altLang="en-US" sz="1300" b="1" dirty="0">
                <a:solidFill>
                  <a:srgbClr val="0070C0"/>
                </a:solidFill>
                <a:ea typeface="ヒラギノ角ゴ Pro W3" pitchFamily="1" charset="-128"/>
              </a:rPr>
              <a:t>Taxes</a:t>
            </a:r>
            <a:r>
              <a:rPr lang="fr-CH" altLang="en-US" sz="1300" b="1" dirty="0">
                <a:solidFill>
                  <a:srgbClr val="920000"/>
                </a:solidFill>
                <a:ea typeface="ヒラギノ角ゴ Pro W3" pitchFamily="1" charset="-128"/>
              </a:rPr>
              <a:t> </a:t>
            </a:r>
            <a:r>
              <a:rPr lang="fr-CH" altLang="en-US" sz="1300" b="1" dirty="0">
                <a:solidFill>
                  <a:srgbClr val="0070C0"/>
                </a:solidFill>
                <a:ea typeface="ヒラギノ角ゴ Pro W3" pitchFamily="1" charset="-128"/>
              </a:rPr>
              <a:t>PCT </a:t>
            </a:r>
          </a:p>
        </p:txBody>
      </p:sp>
      <p:sp>
        <p:nvSpPr>
          <p:cNvPr id="63" name="Rectangle 38"/>
          <p:cNvSpPr>
            <a:spLocks noChangeArrowheads="1"/>
          </p:cNvSpPr>
          <p:nvPr/>
        </p:nvSpPr>
        <p:spPr bwMode="auto">
          <a:xfrm>
            <a:off x="2423593" y="5052882"/>
            <a:ext cx="1076995" cy="896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3662" tIns="47625" rIns="93662" bIns="47625">
            <a:spAutoFit/>
          </a:bodyPr>
          <a:lstStyle>
            <a:lvl1pPr defTabSz="777875">
              <a:spcBef>
                <a:spcPct val="0"/>
              </a:spcBef>
              <a:defRPr>
                <a:solidFill>
                  <a:schemeClr val="tx1"/>
                </a:solidFill>
                <a:latin typeface="Arial" charset="0"/>
                <a:cs typeface="Arial" charset="0"/>
              </a:defRPr>
            </a:lvl1pPr>
            <a:lvl2pPr marL="582613" defTabSz="777875">
              <a:spcBef>
                <a:spcPct val="0"/>
              </a:spcBef>
              <a:defRPr>
                <a:solidFill>
                  <a:schemeClr val="tx1"/>
                </a:solidFill>
                <a:latin typeface="Arial" charset="0"/>
                <a:cs typeface="Arial" charset="0"/>
              </a:defRPr>
            </a:lvl2pPr>
            <a:lvl3pPr marL="1165225" defTabSz="777875">
              <a:spcBef>
                <a:spcPct val="0"/>
              </a:spcBef>
              <a:defRPr>
                <a:solidFill>
                  <a:schemeClr val="tx1"/>
                </a:solidFill>
                <a:latin typeface="Arial" charset="0"/>
                <a:cs typeface="Arial" charset="0"/>
              </a:defRPr>
            </a:lvl3pPr>
            <a:lvl4pPr marL="1749425" defTabSz="777875">
              <a:spcBef>
                <a:spcPct val="0"/>
              </a:spcBef>
              <a:defRPr>
                <a:solidFill>
                  <a:schemeClr val="tx1"/>
                </a:solidFill>
                <a:latin typeface="Arial" charset="0"/>
                <a:cs typeface="Arial" charset="0"/>
              </a:defRPr>
            </a:lvl4pPr>
            <a:lvl5pPr marL="2332038" defTabSz="777875">
              <a:spcBef>
                <a:spcPct val="0"/>
              </a:spcBef>
              <a:defRPr>
                <a:solidFill>
                  <a:schemeClr val="tx1"/>
                </a:solidFill>
                <a:latin typeface="Arial" charset="0"/>
                <a:cs typeface="Arial" charset="0"/>
              </a:defRPr>
            </a:lvl5pPr>
            <a:lvl6pPr marL="2789238" defTabSz="777875" fontAlgn="base">
              <a:spcBef>
                <a:spcPct val="0"/>
              </a:spcBef>
              <a:spcAft>
                <a:spcPct val="0"/>
              </a:spcAft>
              <a:defRPr>
                <a:solidFill>
                  <a:schemeClr val="tx1"/>
                </a:solidFill>
                <a:latin typeface="Arial" charset="0"/>
                <a:cs typeface="Arial" charset="0"/>
              </a:defRPr>
            </a:lvl6pPr>
            <a:lvl7pPr marL="3246438" defTabSz="777875" fontAlgn="base">
              <a:spcBef>
                <a:spcPct val="0"/>
              </a:spcBef>
              <a:spcAft>
                <a:spcPct val="0"/>
              </a:spcAft>
              <a:defRPr>
                <a:solidFill>
                  <a:schemeClr val="tx1"/>
                </a:solidFill>
                <a:latin typeface="Arial" charset="0"/>
                <a:cs typeface="Arial" charset="0"/>
              </a:defRPr>
            </a:lvl7pPr>
            <a:lvl8pPr marL="3703638" defTabSz="777875" fontAlgn="base">
              <a:spcBef>
                <a:spcPct val="0"/>
              </a:spcBef>
              <a:spcAft>
                <a:spcPct val="0"/>
              </a:spcAft>
              <a:defRPr>
                <a:solidFill>
                  <a:schemeClr val="tx1"/>
                </a:solidFill>
                <a:latin typeface="Arial" charset="0"/>
                <a:cs typeface="Arial" charset="0"/>
              </a:defRPr>
            </a:lvl8pPr>
            <a:lvl9pPr marL="4160838" defTabSz="777875" fontAlgn="base">
              <a:spcBef>
                <a:spcPct val="0"/>
              </a:spcBef>
              <a:spcAft>
                <a:spcPct val="0"/>
              </a:spcAft>
              <a:defRPr>
                <a:solidFill>
                  <a:schemeClr val="tx1"/>
                </a:solidFill>
                <a:latin typeface="Arial" charset="0"/>
                <a:cs typeface="Arial" charset="0"/>
              </a:defRPr>
            </a:lvl9pPr>
          </a:lstStyle>
          <a:p>
            <a:pPr algn="ctr" eaLnBrk="0" hangingPunct="0"/>
            <a:r>
              <a:rPr lang="fr-CH" altLang="en-US" sz="1300" b="1" dirty="0">
                <a:solidFill>
                  <a:srgbClr val="002060"/>
                </a:solidFill>
                <a:ea typeface="ヒラギノ角ゴ Pro W3" pitchFamily="1" charset="-128"/>
              </a:rPr>
              <a:t>Dépôt local d’une demande de brevet</a:t>
            </a:r>
          </a:p>
        </p:txBody>
      </p:sp>
      <p:cxnSp>
        <p:nvCxnSpPr>
          <p:cNvPr id="65" name="Line 22"/>
          <p:cNvCxnSpPr/>
          <p:nvPr/>
        </p:nvCxnSpPr>
        <p:spPr bwMode="auto">
          <a:xfrm flipV="1">
            <a:off x="4418301" y="4286274"/>
            <a:ext cx="5208082" cy="6823"/>
          </a:xfrm>
          <a:prstGeom prst="line">
            <a:avLst/>
          </a:prstGeom>
          <a:noFill/>
          <a:ln w="9525" cap="flat" cmpd="sng" algn="ctr">
            <a:solidFill>
              <a:srgbClr val="333399">
                <a:shade val="95000"/>
                <a:satMod val="105000"/>
              </a:srgbClr>
            </a:solidFill>
            <a:prstDash val="solid"/>
            <a:headEnd/>
            <a:tailEnd/>
          </a:ln>
          <a:effectLst/>
          <a:extLst/>
        </p:spPr>
      </p:cxnSp>
      <p:sp>
        <p:nvSpPr>
          <p:cNvPr id="5" name="TextBox 4"/>
          <p:cNvSpPr txBox="1"/>
          <p:nvPr/>
        </p:nvSpPr>
        <p:spPr>
          <a:xfrm>
            <a:off x="5231904" y="4000708"/>
            <a:ext cx="3024336" cy="292388"/>
          </a:xfrm>
          <a:prstGeom prst="rect">
            <a:avLst/>
          </a:prstGeom>
          <a:noFill/>
        </p:spPr>
        <p:txBody>
          <a:bodyPr wrap="square" rtlCol="0">
            <a:spAutoFit/>
          </a:bodyPr>
          <a:lstStyle/>
          <a:p>
            <a:r>
              <a:rPr lang="fr-CH" sz="1300" b="1" dirty="0">
                <a:solidFill>
                  <a:srgbClr val="0070C0"/>
                </a:solidFill>
                <a:ea typeface="ヒラギノ角ゴ Pro W3" pitchFamily="1" charset="-128"/>
              </a:rPr>
              <a:t>Phase internationale (PCT)</a:t>
            </a:r>
            <a:endParaRPr lang="en-US" sz="1300" b="1" dirty="0">
              <a:solidFill>
                <a:srgbClr val="0070C0"/>
              </a:solidFill>
              <a:ea typeface="ヒラギノ角ゴ Pro W3" pitchFamily="1" charset="-128"/>
            </a:endParaRPr>
          </a:p>
        </p:txBody>
      </p:sp>
      <p:pic>
        <p:nvPicPr>
          <p:cNvPr id="67" name="Picture 66"/>
          <p:cNvPicPr>
            <a:picLocks noChangeAspect="1"/>
          </p:cNvPicPr>
          <p:nvPr/>
        </p:nvPicPr>
        <p:blipFill>
          <a:blip r:embed="rId2"/>
          <a:stretch>
            <a:fillRect/>
          </a:stretch>
        </p:blipFill>
        <p:spPr>
          <a:xfrm>
            <a:off x="4427624" y="4149080"/>
            <a:ext cx="12193" cy="158510"/>
          </a:xfrm>
          <a:prstGeom prst="rect">
            <a:avLst/>
          </a:prstGeom>
        </p:spPr>
      </p:pic>
      <p:pic>
        <p:nvPicPr>
          <p:cNvPr id="69" name="Picture 68"/>
          <p:cNvPicPr>
            <a:picLocks noChangeAspect="1"/>
          </p:cNvPicPr>
          <p:nvPr/>
        </p:nvPicPr>
        <p:blipFill>
          <a:blip r:embed="rId2"/>
          <a:stretch>
            <a:fillRect/>
          </a:stretch>
        </p:blipFill>
        <p:spPr>
          <a:xfrm>
            <a:off x="9612200" y="4134586"/>
            <a:ext cx="12193" cy="158510"/>
          </a:xfrm>
          <a:prstGeom prst="rect">
            <a:avLst/>
          </a:prstGeom>
        </p:spPr>
      </p:pic>
    </p:spTree>
    <p:extLst>
      <p:ext uri="{BB962C8B-B14F-4D97-AF65-F5344CB8AC3E}">
        <p14:creationId xmlns:p14="http://schemas.microsoft.com/office/powerpoint/2010/main" val="5245249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1000"/>
                                        <p:tgtEl>
                                          <p:spTgt spid="53"/>
                                        </p:tgtEl>
                                      </p:cBhvr>
                                    </p:animEffect>
                                    <p:anim calcmode="lin" valueType="num">
                                      <p:cBhvr>
                                        <p:cTn id="13" dur="1000" fill="hold"/>
                                        <p:tgtEl>
                                          <p:spTgt spid="53"/>
                                        </p:tgtEl>
                                        <p:attrNameLst>
                                          <p:attrName>ppt_x</p:attrName>
                                        </p:attrNameLst>
                                      </p:cBhvr>
                                      <p:tavLst>
                                        <p:tav tm="0">
                                          <p:val>
                                            <p:strVal val="#ppt_x"/>
                                          </p:val>
                                        </p:tav>
                                        <p:tav tm="100000">
                                          <p:val>
                                            <p:strVal val="#ppt_x"/>
                                          </p:val>
                                        </p:tav>
                                      </p:tavLst>
                                    </p:anim>
                                    <p:anim calcmode="lin" valueType="num">
                                      <p:cBhvr>
                                        <p:cTn id="14" dur="1000" fill="hold"/>
                                        <p:tgtEl>
                                          <p:spTgt spid="5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fade">
                                      <p:cBhvr>
                                        <p:cTn id="17" dur="1000"/>
                                        <p:tgtEl>
                                          <p:spTgt spid="52"/>
                                        </p:tgtEl>
                                      </p:cBhvr>
                                    </p:animEffect>
                                    <p:anim calcmode="lin" valueType="num">
                                      <p:cBhvr>
                                        <p:cTn id="18" dur="1000" fill="hold"/>
                                        <p:tgtEl>
                                          <p:spTgt spid="52"/>
                                        </p:tgtEl>
                                        <p:attrNameLst>
                                          <p:attrName>ppt_x</p:attrName>
                                        </p:attrNameLst>
                                      </p:cBhvr>
                                      <p:tavLst>
                                        <p:tav tm="0">
                                          <p:val>
                                            <p:strVal val="#ppt_x"/>
                                          </p:val>
                                        </p:tav>
                                        <p:tav tm="100000">
                                          <p:val>
                                            <p:strVal val="#ppt_x"/>
                                          </p:val>
                                        </p:tav>
                                      </p:tavLst>
                                    </p:anim>
                                    <p:anim calcmode="lin" valueType="num">
                                      <p:cBhvr>
                                        <p:cTn id="19"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1000"/>
                                        <p:tgtEl>
                                          <p:spTgt spid="36"/>
                                        </p:tgtEl>
                                      </p:cBhvr>
                                    </p:animEffect>
                                    <p:anim calcmode="lin" valueType="num">
                                      <p:cBhvr>
                                        <p:cTn id="25" dur="1000" fill="hold"/>
                                        <p:tgtEl>
                                          <p:spTgt spid="36"/>
                                        </p:tgtEl>
                                        <p:attrNameLst>
                                          <p:attrName>ppt_x</p:attrName>
                                        </p:attrNameLst>
                                      </p:cBhvr>
                                      <p:tavLst>
                                        <p:tav tm="0">
                                          <p:val>
                                            <p:strVal val="#ppt_x"/>
                                          </p:val>
                                        </p:tav>
                                        <p:tav tm="100000">
                                          <p:val>
                                            <p:strVal val="#ppt_x"/>
                                          </p:val>
                                        </p:tav>
                                      </p:tavLst>
                                    </p:anim>
                                    <p:anim calcmode="lin" valueType="num">
                                      <p:cBhvr>
                                        <p:cTn id="26" dur="1000" fill="hold"/>
                                        <p:tgtEl>
                                          <p:spTgt spid="3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56"/>
                                        </p:tgtEl>
                                        <p:attrNameLst>
                                          <p:attrName>style.visibility</p:attrName>
                                        </p:attrNameLst>
                                      </p:cBhvr>
                                      <p:to>
                                        <p:strVal val="visible"/>
                                      </p:to>
                                    </p:set>
                                    <p:animEffect transition="in" filter="fade">
                                      <p:cBhvr>
                                        <p:cTn id="29" dur="1000"/>
                                        <p:tgtEl>
                                          <p:spTgt spid="56"/>
                                        </p:tgtEl>
                                      </p:cBhvr>
                                    </p:animEffect>
                                    <p:anim calcmode="lin" valueType="num">
                                      <p:cBhvr>
                                        <p:cTn id="30" dur="1000" fill="hold"/>
                                        <p:tgtEl>
                                          <p:spTgt spid="56"/>
                                        </p:tgtEl>
                                        <p:attrNameLst>
                                          <p:attrName>ppt_x</p:attrName>
                                        </p:attrNameLst>
                                      </p:cBhvr>
                                      <p:tavLst>
                                        <p:tav tm="0">
                                          <p:val>
                                            <p:strVal val="#ppt_x"/>
                                          </p:val>
                                        </p:tav>
                                        <p:tav tm="100000">
                                          <p:val>
                                            <p:strVal val="#ppt_x"/>
                                          </p:val>
                                        </p:tav>
                                      </p:tavLst>
                                    </p:anim>
                                    <p:anim calcmode="lin" valueType="num">
                                      <p:cBhvr>
                                        <p:cTn id="31"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barn(inVertical)">
                                      <p:cBhvr>
                                        <p:cTn id="36" dur="500"/>
                                        <p:tgtEl>
                                          <p:spTgt spid="5"/>
                                        </p:tgtEl>
                                      </p:cBhvr>
                                    </p:animEffect>
                                  </p:childTnLst>
                                </p:cTn>
                              </p:par>
                              <p:par>
                                <p:cTn id="37" presetID="16" presetClass="entr" presetSubtype="21" fill="hold" nodeType="withEffect">
                                  <p:stCondLst>
                                    <p:cond delay="0"/>
                                  </p:stCondLst>
                                  <p:childTnLst>
                                    <p:set>
                                      <p:cBhvr>
                                        <p:cTn id="38" dur="1" fill="hold">
                                          <p:stCondLst>
                                            <p:cond delay="0"/>
                                          </p:stCondLst>
                                        </p:cTn>
                                        <p:tgtEl>
                                          <p:spTgt spid="67"/>
                                        </p:tgtEl>
                                        <p:attrNameLst>
                                          <p:attrName>style.visibility</p:attrName>
                                        </p:attrNameLst>
                                      </p:cBhvr>
                                      <p:to>
                                        <p:strVal val="visible"/>
                                      </p:to>
                                    </p:set>
                                    <p:animEffect transition="in" filter="barn(inVertical)">
                                      <p:cBhvr>
                                        <p:cTn id="39" dur="500"/>
                                        <p:tgtEl>
                                          <p:spTgt spid="67"/>
                                        </p:tgtEl>
                                      </p:cBhvr>
                                    </p:animEffect>
                                  </p:childTnLst>
                                </p:cTn>
                              </p:par>
                              <p:par>
                                <p:cTn id="40" presetID="16" presetClass="entr" presetSubtype="21" fill="hold" nodeType="withEffect">
                                  <p:stCondLst>
                                    <p:cond delay="0"/>
                                  </p:stCondLst>
                                  <p:childTnLst>
                                    <p:set>
                                      <p:cBhvr>
                                        <p:cTn id="41" dur="1" fill="hold">
                                          <p:stCondLst>
                                            <p:cond delay="0"/>
                                          </p:stCondLst>
                                        </p:cTn>
                                        <p:tgtEl>
                                          <p:spTgt spid="69"/>
                                        </p:tgtEl>
                                        <p:attrNameLst>
                                          <p:attrName>style.visibility</p:attrName>
                                        </p:attrNameLst>
                                      </p:cBhvr>
                                      <p:to>
                                        <p:strVal val="visible"/>
                                      </p:to>
                                    </p:set>
                                    <p:animEffect transition="in" filter="barn(inVertical)">
                                      <p:cBhvr>
                                        <p:cTn id="42" dur="500"/>
                                        <p:tgtEl>
                                          <p:spTgt spid="69"/>
                                        </p:tgtEl>
                                      </p:cBhvr>
                                    </p:animEffect>
                                  </p:childTnLst>
                                </p:cTn>
                              </p:par>
                              <p:par>
                                <p:cTn id="43" presetID="16" presetClass="entr" presetSubtype="21" fill="hold" nodeType="withEffect">
                                  <p:stCondLst>
                                    <p:cond delay="0"/>
                                  </p:stCondLst>
                                  <p:childTnLst>
                                    <p:set>
                                      <p:cBhvr>
                                        <p:cTn id="44" dur="1" fill="hold">
                                          <p:stCondLst>
                                            <p:cond delay="0"/>
                                          </p:stCondLst>
                                        </p:cTn>
                                        <p:tgtEl>
                                          <p:spTgt spid="65"/>
                                        </p:tgtEl>
                                        <p:attrNameLst>
                                          <p:attrName>style.visibility</p:attrName>
                                        </p:attrNameLst>
                                      </p:cBhvr>
                                      <p:to>
                                        <p:strVal val="visible"/>
                                      </p:to>
                                    </p:set>
                                    <p:animEffect transition="in" filter="barn(inVertical)">
                                      <p:cBhvr>
                                        <p:cTn id="45" dur="500"/>
                                        <p:tgtEl>
                                          <p:spTgt spid="65"/>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fade">
                                      <p:cBhvr>
                                        <p:cTn id="50" dur="1000"/>
                                        <p:tgtEl>
                                          <p:spTgt spid="38"/>
                                        </p:tgtEl>
                                      </p:cBhvr>
                                    </p:animEffect>
                                    <p:anim calcmode="lin" valueType="num">
                                      <p:cBhvr>
                                        <p:cTn id="51" dur="1000" fill="hold"/>
                                        <p:tgtEl>
                                          <p:spTgt spid="38"/>
                                        </p:tgtEl>
                                        <p:attrNameLst>
                                          <p:attrName>ppt_x</p:attrName>
                                        </p:attrNameLst>
                                      </p:cBhvr>
                                      <p:tavLst>
                                        <p:tav tm="0">
                                          <p:val>
                                            <p:strVal val="#ppt_x"/>
                                          </p:val>
                                        </p:tav>
                                        <p:tav tm="100000">
                                          <p:val>
                                            <p:strVal val="#ppt_x"/>
                                          </p:val>
                                        </p:tav>
                                      </p:tavLst>
                                    </p:anim>
                                    <p:anim calcmode="lin" valueType="num">
                                      <p:cBhvr>
                                        <p:cTn id="52" dur="1000" fill="hold"/>
                                        <p:tgtEl>
                                          <p:spTgt spid="38"/>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54"/>
                                        </p:tgtEl>
                                        <p:attrNameLst>
                                          <p:attrName>style.visibility</p:attrName>
                                        </p:attrNameLst>
                                      </p:cBhvr>
                                      <p:to>
                                        <p:strVal val="visible"/>
                                      </p:to>
                                    </p:set>
                                    <p:animEffect transition="in" filter="fade">
                                      <p:cBhvr>
                                        <p:cTn id="55" dur="1000"/>
                                        <p:tgtEl>
                                          <p:spTgt spid="54"/>
                                        </p:tgtEl>
                                      </p:cBhvr>
                                    </p:animEffect>
                                    <p:anim calcmode="lin" valueType="num">
                                      <p:cBhvr>
                                        <p:cTn id="56" dur="1000" fill="hold"/>
                                        <p:tgtEl>
                                          <p:spTgt spid="54"/>
                                        </p:tgtEl>
                                        <p:attrNameLst>
                                          <p:attrName>ppt_x</p:attrName>
                                        </p:attrNameLst>
                                      </p:cBhvr>
                                      <p:tavLst>
                                        <p:tav tm="0">
                                          <p:val>
                                            <p:strVal val="#ppt_x"/>
                                          </p:val>
                                        </p:tav>
                                        <p:tav tm="100000">
                                          <p:val>
                                            <p:strVal val="#ppt_x"/>
                                          </p:val>
                                        </p:tav>
                                      </p:tavLst>
                                    </p:anim>
                                    <p:anim calcmode="lin" valueType="num">
                                      <p:cBhvr>
                                        <p:cTn id="57"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6" grpId="0" animBg="1"/>
      <p:bldP spid="38" grpId="0"/>
      <p:bldP spid="52" grpId="0" animBg="1"/>
      <p:bldP spid="53" grpId="0"/>
      <p:bldP spid="54" grpId="0" animBg="1"/>
      <p:bldP spid="56" grpId="0" animBg="1"/>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1544" y="72008"/>
            <a:ext cx="8229600" cy="764704"/>
          </a:xfrm>
        </p:spPr>
        <p:txBody>
          <a:bodyPr/>
          <a:lstStyle/>
          <a:p>
            <a:pPr algn="ctr"/>
            <a:r>
              <a:rPr lang="fr-CH" altLang="en-US" sz="3200" dirty="0">
                <a:solidFill>
                  <a:srgbClr val="0070C0"/>
                </a:solidFill>
                <a:ea typeface="ヒラギノ角ゴ Pro W3"/>
                <a:cs typeface="ヒラギノ角ゴ Pro W3"/>
              </a:rPr>
              <a:t>Témoignages d’utilisateurs </a:t>
            </a:r>
            <a:r>
              <a:rPr lang="fr-CH" sz="3200" dirty="0">
                <a:solidFill>
                  <a:srgbClr val="0070C0"/>
                </a:solidFill>
                <a:ea typeface="ヒラギノ角ゴ Pro W3"/>
                <a:cs typeface="ヒラギノ角ゴ Pro W3"/>
              </a:rPr>
              <a:t>: </a:t>
            </a:r>
            <a:r>
              <a:rPr lang="fr-CH" sz="3200" dirty="0">
                <a:solidFill>
                  <a:srgbClr val="0070C0"/>
                </a:solidFill>
                <a:ea typeface="ヒラギノ角ゴ Pro W3"/>
                <a:cs typeface="ヒラギノ角ゴ Pro W3"/>
                <a:hlinkClick r:id="rId2"/>
              </a:rPr>
              <a:t>Inventeur</a:t>
            </a:r>
            <a:endParaRPr lang="fr-CH" sz="3200" dirty="0">
              <a:solidFill>
                <a:srgbClr val="0070C0"/>
              </a:solidFill>
              <a:ea typeface="ヒラギノ角ゴ Pro W3"/>
              <a:cs typeface="ヒラギノ角ゴ Pro W3"/>
            </a:endParaRPr>
          </a:p>
        </p:txBody>
      </p:sp>
      <p:sp>
        <p:nvSpPr>
          <p:cNvPr id="3" name="Content Placeholder 2"/>
          <p:cNvSpPr>
            <a:spLocks noGrp="1"/>
          </p:cNvSpPr>
          <p:nvPr>
            <p:ph idx="1"/>
          </p:nvPr>
        </p:nvSpPr>
        <p:spPr>
          <a:xfrm>
            <a:off x="1842218" y="980728"/>
            <a:ext cx="6120680" cy="1800200"/>
          </a:xfrm>
        </p:spPr>
        <p:txBody>
          <a:bodyPr/>
          <a:lstStyle/>
          <a:p>
            <a:pPr marL="0" indent="0">
              <a:buNone/>
            </a:pPr>
            <a:r>
              <a:rPr lang="fr-CH" dirty="0" smtClean="0"/>
              <a:t>Le professeur </a:t>
            </a:r>
            <a:r>
              <a:rPr lang="fr-CH" dirty="0" err="1" smtClean="0"/>
              <a:t>Shuji</a:t>
            </a:r>
            <a:r>
              <a:rPr lang="fr-CH" dirty="0" smtClean="0"/>
              <a:t> Nakamura—lauréat du prix Nobel de physique en 2014 pour ses travaux sur la technologie de la LED bleue, est cité dans un article de décembre 2014 du magazine de l’OMPI </a:t>
            </a:r>
            <a:r>
              <a:rPr lang="en-US" dirty="0" smtClean="0"/>
              <a:t>: </a:t>
            </a:r>
            <a:endParaRPr lang="en-US" dirty="0"/>
          </a:p>
        </p:txBody>
      </p:sp>
      <p:pic>
        <p:nvPicPr>
          <p:cNvPr id="74754" name="Picture 2" descr="Image result for shuji nakamura nobel priz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8207" y="1052737"/>
            <a:ext cx="2524125" cy="188175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484240" y="3284985"/>
            <a:ext cx="7344816" cy="2739211"/>
          </a:xfrm>
          <a:prstGeom prst="rect">
            <a:avLst/>
          </a:prstGeom>
          <a:noFill/>
        </p:spPr>
        <p:txBody>
          <a:bodyPr wrap="square" rtlCol="0">
            <a:spAutoFit/>
          </a:bodyPr>
          <a:lstStyle/>
          <a:p>
            <a:pPr marL="0" lvl="2"/>
            <a:r>
              <a:rPr lang="en-US" sz="2200" b="1" i="1" dirty="0">
                <a:solidFill>
                  <a:srgbClr val="0070C0"/>
                </a:solidFill>
              </a:rPr>
              <a:t>“… </a:t>
            </a:r>
            <a:r>
              <a:rPr lang="fr-CH" sz="2200" b="1" i="1" dirty="0">
                <a:solidFill>
                  <a:srgbClr val="0070C0"/>
                </a:solidFill>
              </a:rPr>
              <a:t>Le PCT joue un rôle déterminant pour ces techniques à un stage précoce de développement car </a:t>
            </a:r>
            <a:r>
              <a:rPr lang="fr-CH" sz="2200" b="1" i="1" u="sng" dirty="0">
                <a:solidFill>
                  <a:srgbClr val="0070C0"/>
                </a:solidFill>
              </a:rPr>
              <a:t>il nous donne la possibilité de protéger nos brevets à l’échelle mondiale tout en permettant au marché et à la technique de gagner en maturité </a:t>
            </a:r>
            <a:r>
              <a:rPr lang="fr-CH" sz="2200" b="1" i="1" dirty="0">
                <a:solidFill>
                  <a:srgbClr val="0070C0"/>
                </a:solidFill>
              </a:rPr>
              <a:t>avant de définir quels pays seraient les plus intéressants pour nos partenaires commerciaux.</a:t>
            </a:r>
            <a:r>
              <a:rPr lang="en-US" sz="2200" b="1" i="1" dirty="0">
                <a:solidFill>
                  <a:srgbClr val="0070C0"/>
                </a:solidFill>
              </a:rPr>
              <a:t>”</a:t>
            </a:r>
          </a:p>
          <a:p>
            <a:endParaRPr lang="en-US" dirty="0"/>
          </a:p>
        </p:txBody>
      </p:sp>
    </p:spTree>
    <p:extLst>
      <p:ext uri="{BB962C8B-B14F-4D97-AF65-F5344CB8AC3E}">
        <p14:creationId xmlns:p14="http://schemas.microsoft.com/office/powerpoint/2010/main" val="34111357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6" name="Picture 2" descr="http://www.wipo.int/export/sites/www/wipo_magazine/images/2016_01_art_5_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47729" y="4782517"/>
            <a:ext cx="2233613" cy="180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4" descr="http://www.wipo.int/export/sites/www/wipo_magazine/images/2016_01_art_5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4588" y="4653137"/>
            <a:ext cx="2879725"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9" name="TextBox 2"/>
          <p:cNvSpPr txBox="1">
            <a:spLocks noChangeArrowheads="1"/>
          </p:cNvSpPr>
          <p:nvPr/>
        </p:nvSpPr>
        <p:spPr bwMode="auto">
          <a:xfrm>
            <a:off x="1703512" y="727536"/>
            <a:ext cx="8856984"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Blip>
                <a:blip r:embed="rId4"/>
              </a:buBlip>
              <a:defRPr sz="2400">
                <a:solidFill>
                  <a:schemeClr val="tx1"/>
                </a:solidFill>
                <a:latin typeface="Arial" pitchFamily="34" charset="0"/>
                <a:cs typeface="Arial" pitchFamily="34" charset="0"/>
              </a:defRPr>
            </a:lvl1pPr>
            <a:lvl2pPr eaLnBrk="0" hangingPunct="0">
              <a:spcBef>
                <a:spcPct val="20000"/>
              </a:spcBef>
              <a:buBlip>
                <a:blip r:embed="rId5"/>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6"/>
              </a:buBlip>
              <a:defRPr sz="2400">
                <a:solidFill>
                  <a:schemeClr val="tx1"/>
                </a:solidFill>
                <a:latin typeface="Arial" pitchFamily="34" charset="0"/>
                <a:cs typeface="Arial" pitchFamily="34" charset="0"/>
              </a:defRPr>
            </a:lvl3pPr>
            <a:lvl4pPr marL="1600200" indent="-228600" eaLnBrk="0" hangingPunct="0">
              <a:spcBef>
                <a:spcPct val="20000"/>
              </a:spcBef>
              <a:buBlip>
                <a:blip r:embed="rId7"/>
              </a:buBlip>
              <a:defRPr sz="2400">
                <a:solidFill>
                  <a:schemeClr val="tx1"/>
                </a:solidFill>
                <a:latin typeface="Arial" pitchFamily="34" charset="0"/>
                <a:cs typeface="Arial" pitchFamily="34" charset="0"/>
              </a:defRPr>
            </a:lvl4pPr>
            <a:lvl5pPr marL="2057400" indent="-228600" eaLnBrk="0" hangingPunct="0">
              <a:spcBef>
                <a:spcPct val="20000"/>
              </a:spcBef>
              <a:buBlip>
                <a:blip r:embed="rId4"/>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9pPr>
          </a:lstStyle>
          <a:p>
            <a:pPr eaLnBrk="1" hangingPunct="1">
              <a:spcBef>
                <a:spcPct val="50000"/>
              </a:spcBef>
              <a:buFontTx/>
              <a:buNone/>
            </a:pPr>
            <a:r>
              <a:rPr lang="fr-CH" altLang="en-US" sz="1800" b="1" dirty="0" err="1"/>
              <a:t>Nokero</a:t>
            </a:r>
            <a:r>
              <a:rPr lang="fr-CH" altLang="en-US" sz="1800" b="1" dirty="0"/>
              <a:t> </a:t>
            </a:r>
            <a:r>
              <a:rPr lang="fr-CH" altLang="en-US" sz="1800" dirty="0"/>
              <a:t>(produit des lampes à énergie solaire qui remplacent les lampes à kérosène et les bougies utilisées dans les pays en développement et les pays les moins avancés –plus de 1.4 million de lampes ont été distribuées dans 120 pays, cette invention a remporté le concours “</a:t>
            </a:r>
            <a:r>
              <a:rPr lang="fr-CH" altLang="en-US" sz="1800" i="1" dirty="0">
                <a:hlinkClick r:id="rId8"/>
              </a:rPr>
              <a:t>Patents for </a:t>
            </a:r>
            <a:r>
              <a:rPr lang="fr-CH" altLang="en-US" sz="1800" i="1" dirty="0" err="1">
                <a:hlinkClick r:id="rId8"/>
              </a:rPr>
              <a:t>Humanity</a:t>
            </a:r>
            <a:r>
              <a:rPr lang="fr-CH" altLang="en-US" sz="1800" dirty="0"/>
              <a:t>” (Des brevets pour l’Humanité) organisé par l’Office américain des brevets et des marques (USPTO)</a:t>
            </a:r>
          </a:p>
        </p:txBody>
      </p:sp>
      <p:sp>
        <p:nvSpPr>
          <p:cNvPr id="44041" name="TextBox 4"/>
          <p:cNvSpPr txBox="1">
            <a:spLocks noChangeArrowheads="1"/>
          </p:cNvSpPr>
          <p:nvPr/>
        </p:nvSpPr>
        <p:spPr bwMode="auto">
          <a:xfrm>
            <a:off x="2303463" y="6559427"/>
            <a:ext cx="2284412"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4"/>
              </a:buBlip>
              <a:defRPr sz="2400">
                <a:solidFill>
                  <a:schemeClr val="tx1"/>
                </a:solidFill>
                <a:latin typeface="Arial" pitchFamily="34" charset="0"/>
                <a:cs typeface="Arial" pitchFamily="34" charset="0"/>
              </a:defRPr>
            </a:lvl1pPr>
            <a:lvl2pPr marL="742950" indent="-285750" eaLnBrk="0" hangingPunct="0">
              <a:spcBef>
                <a:spcPct val="20000"/>
              </a:spcBef>
              <a:buBlip>
                <a:blip r:embed="rId5"/>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6"/>
              </a:buBlip>
              <a:defRPr sz="2400">
                <a:solidFill>
                  <a:schemeClr val="tx1"/>
                </a:solidFill>
                <a:latin typeface="Arial" pitchFamily="34" charset="0"/>
                <a:cs typeface="Arial" pitchFamily="34" charset="0"/>
              </a:defRPr>
            </a:lvl3pPr>
            <a:lvl4pPr marL="1600200" indent="-228600" eaLnBrk="0" hangingPunct="0">
              <a:spcBef>
                <a:spcPct val="20000"/>
              </a:spcBef>
              <a:buBlip>
                <a:blip r:embed="rId7"/>
              </a:buBlip>
              <a:defRPr sz="2400">
                <a:solidFill>
                  <a:schemeClr val="tx1"/>
                </a:solidFill>
                <a:latin typeface="Arial" pitchFamily="34" charset="0"/>
                <a:cs typeface="Arial" pitchFamily="34" charset="0"/>
              </a:defRPr>
            </a:lvl4pPr>
            <a:lvl5pPr marL="2057400" indent="-228600" eaLnBrk="0" hangingPunct="0">
              <a:spcBef>
                <a:spcPct val="20000"/>
              </a:spcBef>
              <a:buBlip>
                <a:blip r:embed="rId4"/>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9pPr>
          </a:lstStyle>
          <a:p>
            <a:pPr eaLnBrk="1" hangingPunct="1">
              <a:spcBef>
                <a:spcPct val="50000"/>
              </a:spcBef>
              <a:buFontTx/>
              <a:buNone/>
            </a:pPr>
            <a:r>
              <a:rPr lang="en-US" altLang="en-US" sz="900" dirty="0"/>
              <a:t>Source: WIPO Magazine, February 2016</a:t>
            </a:r>
          </a:p>
        </p:txBody>
      </p:sp>
      <p:sp>
        <p:nvSpPr>
          <p:cNvPr id="10" name="Rectangle 4"/>
          <p:cNvSpPr>
            <a:spLocks noChangeArrowheads="1"/>
          </p:cNvSpPr>
          <p:nvPr/>
        </p:nvSpPr>
        <p:spPr bwMode="auto">
          <a:xfrm>
            <a:off x="2303464" y="46366"/>
            <a:ext cx="796900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buNone/>
            </a:pPr>
            <a:r>
              <a:rPr lang="en-US" altLang="en-US" sz="3600" b="1" dirty="0">
                <a:solidFill>
                  <a:srgbClr val="004072"/>
                </a:solidFill>
                <a:ea typeface="ヒラギノ角ゴ Pro W3"/>
                <a:cs typeface="ヒラギノ角ゴ Pro W3"/>
              </a:rPr>
              <a:t> </a:t>
            </a:r>
            <a:r>
              <a:rPr lang="fr-CH" altLang="en-US" sz="3600" dirty="0">
                <a:solidFill>
                  <a:srgbClr val="0070C0"/>
                </a:solidFill>
                <a:ea typeface="ヒラギノ角ゴ Pro W3"/>
                <a:cs typeface="ヒラギノ角ゴ Pro W3"/>
              </a:rPr>
              <a:t>Témoignages d’utilisateurs </a:t>
            </a:r>
            <a:r>
              <a:rPr lang="en-US" altLang="en-US" sz="3600" dirty="0">
                <a:solidFill>
                  <a:srgbClr val="0070C0"/>
                </a:solidFill>
                <a:ea typeface="ヒラギノ角ゴ Pro W3"/>
                <a:cs typeface="ヒラギノ角ゴ Pro W3"/>
              </a:rPr>
              <a:t>: </a:t>
            </a:r>
            <a:r>
              <a:rPr lang="en-US" altLang="en-US" sz="3600" dirty="0">
                <a:solidFill>
                  <a:srgbClr val="0070C0"/>
                </a:solidFill>
                <a:ea typeface="ヒラギノ角ゴ Pro W3"/>
                <a:cs typeface="ヒラギノ角ゴ Pro W3"/>
                <a:hlinkClick r:id="rId9"/>
              </a:rPr>
              <a:t>Start-up</a:t>
            </a:r>
            <a:endParaRPr lang="en-US" altLang="en-US" sz="3600" dirty="0">
              <a:solidFill>
                <a:srgbClr val="0070C0"/>
              </a:solidFill>
              <a:ea typeface="ヒラギノ角ゴ Pro W3"/>
              <a:cs typeface="ヒラギノ角ゴ Pro W3"/>
            </a:endParaRPr>
          </a:p>
        </p:txBody>
      </p:sp>
      <p:sp>
        <p:nvSpPr>
          <p:cNvPr id="2" name="TextBox 1"/>
          <p:cNvSpPr txBox="1"/>
          <p:nvPr/>
        </p:nvSpPr>
        <p:spPr>
          <a:xfrm>
            <a:off x="2063552" y="2204865"/>
            <a:ext cx="8496944" cy="3031599"/>
          </a:xfrm>
          <a:prstGeom prst="rect">
            <a:avLst/>
          </a:prstGeom>
          <a:noFill/>
        </p:spPr>
        <p:txBody>
          <a:bodyPr wrap="square" rtlCol="0">
            <a:spAutoFit/>
          </a:bodyPr>
          <a:lstStyle/>
          <a:p>
            <a:pPr marL="0" lvl="1">
              <a:tabLst>
                <a:tab pos="176213" algn="l"/>
              </a:tabLst>
            </a:pPr>
            <a:r>
              <a:rPr lang="en-US" altLang="en-US" sz="1900" b="1" i="1" dirty="0">
                <a:solidFill>
                  <a:srgbClr val="0070C0"/>
                </a:solidFill>
              </a:rPr>
              <a:t>	</a:t>
            </a:r>
            <a:r>
              <a:rPr lang="en-US" altLang="en-US" sz="1700" b="1" i="1" dirty="0">
                <a:solidFill>
                  <a:srgbClr val="0070C0"/>
                </a:solidFill>
              </a:rPr>
              <a:t>“</a:t>
            </a:r>
            <a:r>
              <a:rPr lang="fr-FR" sz="1700" b="1" i="1" dirty="0">
                <a:solidFill>
                  <a:srgbClr val="0070C0"/>
                </a:solidFill>
              </a:rPr>
              <a:t>S’agissant de la protection par brevet, compte tenu de la diversité des 	marchés sur lesquels nous intervenons, nous faisons appel 	au Traité 	de coopération en matière de brevets de l’OMPI (PCT).  Les jeunes 	entreprises disposant de budgets restreints, </a:t>
            </a:r>
            <a:r>
              <a:rPr lang="fr-FR" sz="1700" b="1" i="1" u="sng" dirty="0">
                <a:solidFill>
                  <a:srgbClr val="0070C0"/>
                </a:solidFill>
              </a:rPr>
              <a:t>le PCT est très 	intéressant dans </a:t>
            </a:r>
            <a:r>
              <a:rPr lang="fr-FR" sz="1700" b="1" i="1" dirty="0">
                <a:solidFill>
                  <a:srgbClr val="0070C0"/>
                </a:solidFill>
              </a:rPr>
              <a:t>	</a:t>
            </a:r>
            <a:r>
              <a:rPr lang="fr-FR" sz="1700" b="1" i="1" u="sng" dirty="0">
                <a:solidFill>
                  <a:srgbClr val="0070C0"/>
                </a:solidFill>
              </a:rPr>
              <a:t>le sens où il permet de reporter les frais de dépôt, de prendre le temps </a:t>
            </a:r>
            <a:r>
              <a:rPr lang="fr-FR" sz="1700" b="1" i="1" dirty="0">
                <a:solidFill>
                  <a:srgbClr val="0070C0"/>
                </a:solidFill>
              </a:rPr>
              <a:t>	</a:t>
            </a:r>
            <a:r>
              <a:rPr lang="fr-FR" sz="1700" b="1" i="1" u="sng" dirty="0">
                <a:solidFill>
                  <a:srgbClr val="0070C0"/>
                </a:solidFill>
              </a:rPr>
              <a:t>de tester tel ou tel marché et de résoudre d’éventuels problèmes techniques </a:t>
            </a:r>
            <a:r>
              <a:rPr lang="fr-FR" sz="1700" b="1" i="1" dirty="0">
                <a:solidFill>
                  <a:srgbClr val="0070C0"/>
                </a:solidFill>
              </a:rPr>
              <a:t>	</a:t>
            </a:r>
            <a:r>
              <a:rPr lang="fr-FR" sz="1700" b="1" i="1" u="sng" dirty="0">
                <a:solidFill>
                  <a:srgbClr val="0070C0"/>
                </a:solidFill>
              </a:rPr>
              <a:t>de dernière minute</a:t>
            </a:r>
            <a:r>
              <a:rPr lang="fr-FR" sz="1700" b="1" i="1" dirty="0">
                <a:solidFill>
                  <a:srgbClr val="0070C0"/>
                </a:solidFill>
              </a:rPr>
              <a:t>.  Sans ce mécanisme, protéger une invention à 	l’international demanderait une mise de fonds initiale considérable et serait 	très risqué en termes de stratégie.</a:t>
            </a:r>
            <a:r>
              <a:rPr lang="en-US" altLang="en-US" sz="1700" b="1" i="1" dirty="0">
                <a:solidFill>
                  <a:srgbClr val="0070C0"/>
                </a:solidFill>
              </a:rPr>
              <a:t>”</a:t>
            </a:r>
          </a:p>
          <a:p>
            <a:pPr marL="0" lvl="1" algn="dist">
              <a:tabLst>
                <a:tab pos="360363" algn="l"/>
              </a:tabLst>
            </a:pPr>
            <a:endParaRPr lang="en-US" altLang="en-US" b="1" dirty="0">
              <a:solidFill>
                <a:srgbClr val="0070C0"/>
              </a:solidFill>
            </a:endParaRPr>
          </a:p>
          <a:p>
            <a:endParaRPr lang="en-US" dirty="0"/>
          </a:p>
        </p:txBody>
      </p:sp>
    </p:spTree>
    <p:extLst>
      <p:ext uri="{BB962C8B-B14F-4D97-AF65-F5344CB8AC3E}">
        <p14:creationId xmlns:p14="http://schemas.microsoft.com/office/powerpoint/2010/main" val="33323164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5521" y="27856"/>
            <a:ext cx="8785510" cy="736848"/>
          </a:xfrm>
        </p:spPr>
        <p:txBody>
          <a:bodyPr/>
          <a:lstStyle/>
          <a:p>
            <a:pPr algn="ctr"/>
            <a:r>
              <a:rPr lang="fr-CH" dirty="0" smtClean="0">
                <a:solidFill>
                  <a:srgbClr val="0070C0"/>
                </a:solidFill>
              </a:rPr>
              <a:t>Témoignages d’utilisateurs:</a:t>
            </a:r>
            <a:r>
              <a:rPr lang="fr-CH" dirty="0" smtClean="0"/>
              <a:t> </a:t>
            </a:r>
            <a:r>
              <a:rPr lang="fr-CH" dirty="0" smtClean="0">
                <a:solidFill>
                  <a:srgbClr val="0070C0"/>
                </a:solidFill>
              </a:rPr>
              <a:t>Multinationale</a:t>
            </a:r>
            <a:endParaRPr lang="fr-CH" dirty="0">
              <a:solidFill>
                <a:srgbClr val="0070C0"/>
              </a:solidFill>
            </a:endParaRPr>
          </a:p>
        </p:txBody>
      </p:sp>
      <p:sp>
        <p:nvSpPr>
          <p:cNvPr id="5" name="TextBox 4"/>
          <p:cNvSpPr txBox="1"/>
          <p:nvPr/>
        </p:nvSpPr>
        <p:spPr>
          <a:xfrm>
            <a:off x="1631505" y="782702"/>
            <a:ext cx="6336704" cy="2677656"/>
          </a:xfrm>
          <a:prstGeom prst="rect">
            <a:avLst/>
          </a:prstGeom>
          <a:noFill/>
        </p:spPr>
        <p:txBody>
          <a:bodyPr wrap="square" rtlCol="0">
            <a:spAutoFit/>
          </a:bodyPr>
          <a:lstStyle/>
          <a:p>
            <a:pPr>
              <a:buNone/>
            </a:pPr>
            <a:r>
              <a:rPr lang="en-US" sz="2400" dirty="0">
                <a:solidFill>
                  <a:srgbClr val="002060"/>
                </a:solidFill>
                <a:hlinkClick r:id="rId2"/>
              </a:rPr>
              <a:t>Qualcomm</a:t>
            </a:r>
            <a:r>
              <a:rPr lang="en-US" sz="2400" dirty="0">
                <a:solidFill>
                  <a:srgbClr val="002060"/>
                </a:solidFill>
              </a:rPr>
              <a:t>:</a:t>
            </a:r>
          </a:p>
          <a:p>
            <a:pPr marL="357188" lvl="1" indent="-179388">
              <a:buFont typeface="Arial" panose="020B0604020202020204" pitchFamily="34" charset="0"/>
              <a:buChar char="•"/>
            </a:pPr>
            <a:r>
              <a:rPr lang="fr-CH" sz="2100" dirty="0">
                <a:solidFill>
                  <a:srgbClr val="002060"/>
                </a:solidFill>
              </a:rPr>
              <a:t>Créée en 1985 par 7 personnes</a:t>
            </a:r>
          </a:p>
          <a:p>
            <a:pPr marL="357188" lvl="1" indent="-179388">
              <a:buFont typeface="Arial" panose="020B0604020202020204" pitchFamily="34" charset="0"/>
              <a:buChar char="•"/>
            </a:pPr>
            <a:r>
              <a:rPr lang="fr-CH" sz="2100" dirty="0">
                <a:solidFill>
                  <a:srgbClr val="002060"/>
                </a:solidFill>
              </a:rPr>
              <a:t>170 bureaux répartis dans 40 pays</a:t>
            </a:r>
          </a:p>
          <a:p>
            <a:pPr marL="357188" lvl="1" indent="-179388">
              <a:buFont typeface="Arial" panose="020B0604020202020204" pitchFamily="34" charset="0"/>
              <a:buChar char="•"/>
            </a:pPr>
            <a:r>
              <a:rPr lang="fr-CH" sz="2100" dirty="0">
                <a:solidFill>
                  <a:srgbClr val="002060"/>
                </a:solidFill>
              </a:rPr>
              <a:t>35.400 employés</a:t>
            </a:r>
          </a:p>
          <a:p>
            <a:pPr marL="357188" lvl="1" indent="-179388">
              <a:buFont typeface="Arial" panose="020B0604020202020204" pitchFamily="34" charset="0"/>
              <a:buChar char="•"/>
            </a:pPr>
            <a:r>
              <a:rPr lang="fr-CH" sz="2100" dirty="0">
                <a:solidFill>
                  <a:srgbClr val="002060"/>
                </a:solidFill>
              </a:rPr>
              <a:t>CA en 2018: 22,7 milliards de US$</a:t>
            </a:r>
          </a:p>
          <a:p>
            <a:pPr marL="357188" lvl="1" indent="-179388">
              <a:buFont typeface="Arial" panose="020B0604020202020204" pitchFamily="34" charset="0"/>
              <a:buChar char="•"/>
            </a:pPr>
            <a:r>
              <a:rPr lang="fr-CH" sz="2100" u="sng" dirty="0">
                <a:solidFill>
                  <a:srgbClr val="002060"/>
                </a:solidFill>
              </a:rPr>
              <a:t>Classée 4</a:t>
            </a:r>
            <a:r>
              <a:rPr lang="fr-CH" sz="2100" u="sng" baseline="30000" dirty="0">
                <a:solidFill>
                  <a:srgbClr val="002060"/>
                </a:solidFill>
              </a:rPr>
              <a:t>ème</a:t>
            </a:r>
            <a:r>
              <a:rPr lang="fr-CH" sz="2100" u="sng" dirty="0">
                <a:solidFill>
                  <a:srgbClr val="002060"/>
                </a:solidFill>
              </a:rPr>
              <a:t> déposant en 2018 avec 2.404 demandes PCT publiées</a:t>
            </a:r>
            <a:endParaRPr lang="fr-CH" sz="2100" dirty="0"/>
          </a:p>
          <a:p>
            <a:pPr marL="1200150" lvl="2" indent="-285750">
              <a:buFont typeface="Arial" panose="020B0604020202020204" pitchFamily="34" charset="0"/>
              <a:buChar char="•"/>
            </a:pPr>
            <a:endParaRPr lang="en-US" dirty="0"/>
          </a:p>
        </p:txBody>
      </p:sp>
      <p:pic>
        <p:nvPicPr>
          <p:cNvPr id="76804" name="Picture 4" descr="Qualcomm-Foto von: Qualcomm bld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8209" y="852261"/>
            <a:ext cx="2304254" cy="230425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632041" y="3212977"/>
            <a:ext cx="8928991" cy="3693319"/>
          </a:xfrm>
          <a:prstGeom prst="rect">
            <a:avLst/>
          </a:prstGeom>
          <a:noFill/>
        </p:spPr>
        <p:txBody>
          <a:bodyPr wrap="square" rtlCol="0">
            <a:spAutoFit/>
          </a:bodyPr>
          <a:lstStyle/>
          <a:p>
            <a:r>
              <a:rPr lang="en-US" sz="2000" b="1" i="1" dirty="0">
                <a:solidFill>
                  <a:srgbClr val="0070C0"/>
                </a:solidFill>
              </a:rPr>
              <a:t>“</a:t>
            </a:r>
            <a:r>
              <a:rPr lang="fr-CH" sz="2100" b="1" i="1" dirty="0">
                <a:solidFill>
                  <a:srgbClr val="0070C0"/>
                </a:solidFill>
              </a:rPr>
              <a:t>Au cours des 25 dernières années, Qualcomm a été l’un des principaux utilisateurs du PCT. A ce jour, nous avons déposé plus de 9.000 demandes internationales de brevets. Les demandes internationales de brevets sont importantes pour la protection des innovations dans le monde entier. Le PCT, </a:t>
            </a:r>
            <a:r>
              <a:rPr lang="fr-CH" sz="2100" b="1" i="1" u="sng" dirty="0">
                <a:solidFill>
                  <a:srgbClr val="0070C0"/>
                </a:solidFill>
              </a:rPr>
              <a:t>un mécanisme simple et avantageux de dépôt de demandes internationales de brevets,</a:t>
            </a:r>
            <a:r>
              <a:rPr lang="fr-CH" sz="2100" b="1" i="1" dirty="0">
                <a:solidFill>
                  <a:srgbClr val="0070C0"/>
                </a:solidFill>
              </a:rPr>
              <a:t> aide les entreprises à mettre leurs innovations en pratique. Le PCT est crucial pour Qualcomm car nous sommes avant tout une entreprise innovante.…[PCT] a été un partenaire </a:t>
            </a:r>
            <a:r>
              <a:rPr lang="fr-CH" sz="2100" b="1" i="1" u="sng" dirty="0">
                <a:solidFill>
                  <a:srgbClr val="0070C0"/>
                </a:solidFill>
              </a:rPr>
              <a:t>essentiel</a:t>
            </a:r>
            <a:r>
              <a:rPr lang="fr-CH" sz="2100" b="1" i="1" dirty="0">
                <a:solidFill>
                  <a:srgbClr val="0070C0"/>
                </a:solidFill>
              </a:rPr>
              <a:t> dans le succès de notre société et la croissance des technologies sans fil.</a:t>
            </a:r>
            <a:r>
              <a:rPr lang="fr-CH" sz="2000" b="1" i="1" dirty="0">
                <a:solidFill>
                  <a:srgbClr val="0070C0"/>
                </a:solidFill>
              </a:rPr>
              <a:t>”               </a:t>
            </a:r>
            <a:r>
              <a:rPr lang="en-US" sz="2100" dirty="0">
                <a:solidFill>
                  <a:srgbClr val="002060"/>
                </a:solidFill>
              </a:rPr>
              <a:t>CEO Paul Jacobs, 2011 </a:t>
            </a:r>
            <a:endParaRPr lang="en-GB" sz="2100" dirty="0">
              <a:solidFill>
                <a:srgbClr val="002060"/>
              </a:solidFill>
            </a:endParaRPr>
          </a:p>
        </p:txBody>
      </p:sp>
    </p:spTree>
    <p:extLst>
      <p:ext uri="{BB962C8B-B14F-4D97-AF65-F5344CB8AC3E}">
        <p14:creationId xmlns:p14="http://schemas.microsoft.com/office/powerpoint/2010/main" val="1944823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Text Box 2"/>
          <p:cNvSpPr txBox="1">
            <a:spLocks noChangeArrowheads="1"/>
          </p:cNvSpPr>
          <p:nvPr/>
        </p:nvSpPr>
        <p:spPr bwMode="auto">
          <a:xfrm>
            <a:off x="1752600" y="2073506"/>
            <a:ext cx="8915400" cy="1643527"/>
          </a:xfrm>
          <a:prstGeom prst="rect">
            <a:avLst/>
          </a:prstGeom>
          <a:noFill/>
          <a:ln>
            <a:noFill/>
          </a:ln>
          <a:effectLst/>
          <a:extLst>
            <a:ext uri="{909E8E84-426E-40DD-AFC4-6F175D3DCCD1}">
              <a14:hiddenFill xmlns:a14="http://schemas.microsoft.com/office/drawing/2010/main">
                <a:solidFill>
                  <a:srgbClr val="99CCFF">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marL="374650" indent="-374650" eaLnBrk="0" hangingPunct="0">
              <a:defRPr sz="2400">
                <a:solidFill>
                  <a:schemeClr val="tx1"/>
                </a:solidFill>
                <a:latin typeface="Arial" pitchFamily="34" charset="0"/>
                <a:cs typeface="Arial" pitchFamily="34" charset="0"/>
              </a:defRPr>
            </a:lvl1pPr>
            <a:lvl2pPr marL="565150" eaLnBrk="0" hangingPunct="0">
              <a:defRPr sz="2400">
                <a:solidFill>
                  <a:schemeClr val="tx1"/>
                </a:solidFill>
                <a:latin typeface="Arial" pitchFamily="34" charset="0"/>
                <a:cs typeface="Arial" pitchFamily="34" charset="0"/>
              </a:defRPr>
            </a:lvl2pPr>
            <a:lvl3pPr eaLnBrk="0" hangingPunct="0">
              <a:defRPr sz="2400">
                <a:solidFill>
                  <a:schemeClr val="tx1"/>
                </a:solidFill>
                <a:latin typeface="Arial" pitchFamily="34" charset="0"/>
                <a:cs typeface="Arial" pitchFamily="34" charset="0"/>
              </a:defRPr>
            </a:lvl3pPr>
            <a:lvl4pPr eaLnBrk="0" hangingPunct="0">
              <a:defRPr sz="2400">
                <a:solidFill>
                  <a:schemeClr val="tx1"/>
                </a:solidFill>
                <a:latin typeface="Arial" pitchFamily="34" charset="0"/>
                <a:cs typeface="Arial" pitchFamily="34" charset="0"/>
              </a:defRPr>
            </a:lvl4pPr>
            <a:lvl5pPr eaLnBrk="0" hangingPunct="0">
              <a:defRPr sz="2400">
                <a:solidFill>
                  <a:schemeClr val="tx1"/>
                </a:solidFill>
                <a:latin typeface="Arial" pitchFamily="34" charset="0"/>
                <a:cs typeface="Arial" pitchFamily="34" charset="0"/>
              </a:defRPr>
            </a:lvl5pPr>
            <a:lvl6pPr algn="ctr" eaLnBrk="0" fontAlgn="base" hangingPunct="0">
              <a:spcBef>
                <a:spcPct val="0"/>
              </a:spcBef>
              <a:spcAft>
                <a:spcPct val="0"/>
              </a:spcAft>
              <a:defRPr sz="2400">
                <a:solidFill>
                  <a:schemeClr val="tx1"/>
                </a:solidFill>
                <a:latin typeface="Arial" pitchFamily="34" charset="0"/>
                <a:cs typeface="Arial" pitchFamily="34" charset="0"/>
              </a:defRPr>
            </a:lvl6pPr>
            <a:lvl7pPr algn="ctr" eaLnBrk="0" fontAlgn="base" hangingPunct="0">
              <a:spcBef>
                <a:spcPct val="0"/>
              </a:spcBef>
              <a:spcAft>
                <a:spcPct val="0"/>
              </a:spcAft>
              <a:defRPr sz="2400">
                <a:solidFill>
                  <a:schemeClr val="tx1"/>
                </a:solidFill>
                <a:latin typeface="Arial" pitchFamily="34" charset="0"/>
                <a:cs typeface="Arial" pitchFamily="34" charset="0"/>
              </a:defRPr>
            </a:lvl7pPr>
            <a:lvl8pPr algn="ctr" eaLnBrk="0" fontAlgn="base" hangingPunct="0">
              <a:spcBef>
                <a:spcPct val="0"/>
              </a:spcBef>
              <a:spcAft>
                <a:spcPct val="0"/>
              </a:spcAft>
              <a:defRPr sz="2400">
                <a:solidFill>
                  <a:schemeClr val="tx1"/>
                </a:solidFill>
                <a:latin typeface="Arial" pitchFamily="34" charset="0"/>
                <a:cs typeface="Arial" pitchFamily="34" charset="0"/>
              </a:defRPr>
            </a:lvl8pPr>
            <a:lvl9pPr algn="ctr" eaLnBrk="0" fontAlgn="base" hangingPunct="0">
              <a:spcBef>
                <a:spcPct val="0"/>
              </a:spcBef>
              <a:spcAft>
                <a:spcPct val="0"/>
              </a:spcAft>
              <a:defRPr sz="2400">
                <a:solidFill>
                  <a:schemeClr val="tx1"/>
                </a:solidFill>
                <a:latin typeface="Arial" pitchFamily="34" charset="0"/>
                <a:cs typeface="Arial" pitchFamily="34" charset="0"/>
              </a:defRPr>
            </a:lvl9pPr>
          </a:lstStyle>
          <a:p>
            <a:pPr marL="990600" lvl="1" indent="-457200" defTabSz="812800">
              <a:spcBef>
                <a:spcPct val="20000"/>
              </a:spcBef>
              <a:buAutoNum type="arabicPeriod"/>
            </a:pPr>
            <a:r>
              <a:rPr lang="fr-CH" altLang="en-US" dirty="0">
                <a:solidFill>
                  <a:srgbClr val="0070C0"/>
                </a:solidFill>
                <a:ea typeface="ヒラギノ角ゴ Pro W3"/>
                <a:cs typeface="ヒラギノ角ゴ Pro W3"/>
              </a:rPr>
              <a:t>reporte les principaux coûts associés à l’internationalisation de la protection par brevets </a:t>
            </a:r>
          </a:p>
          <a:p>
            <a:pPr marL="990600" lvl="1" indent="-457200" defTabSz="812800">
              <a:spcBef>
                <a:spcPct val="20000"/>
              </a:spcBef>
              <a:buAutoNum type="arabicPeriod"/>
            </a:pPr>
            <a:r>
              <a:rPr lang="fr-CH" altLang="en-US" b="1" dirty="0">
                <a:solidFill>
                  <a:srgbClr val="0070C0"/>
                </a:solidFill>
                <a:ea typeface="ヒラギノ角ゴ Pro W3"/>
                <a:cs typeface="ヒラギノ角ゴ Pro W3"/>
              </a:rPr>
              <a:t>fournit une base solide pour la prise de décisions concernant les brevets</a:t>
            </a:r>
          </a:p>
        </p:txBody>
      </p:sp>
      <p:sp>
        <p:nvSpPr>
          <p:cNvPr id="335876" name="Rectangle 4"/>
          <p:cNvSpPr>
            <a:spLocks noChangeArrowheads="1"/>
          </p:cNvSpPr>
          <p:nvPr/>
        </p:nvSpPr>
        <p:spPr bwMode="auto">
          <a:xfrm>
            <a:off x="2411194" y="46366"/>
            <a:ext cx="685315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buNone/>
            </a:pPr>
            <a:r>
              <a:rPr lang="en-US" altLang="en-US" sz="3600" b="1" dirty="0">
                <a:solidFill>
                  <a:srgbClr val="004072"/>
                </a:solidFill>
                <a:ea typeface="ヒラギノ角ゴ Pro W3"/>
                <a:cs typeface="ヒラギノ角ゴ Pro W3"/>
              </a:rPr>
              <a:t> </a:t>
            </a:r>
            <a:r>
              <a:rPr lang="fr-CH" altLang="en-US" sz="3600" dirty="0">
                <a:solidFill>
                  <a:srgbClr val="0070C0"/>
                </a:solidFill>
                <a:ea typeface="ヒラギノ角ゴ Pro W3"/>
                <a:cs typeface="ヒラギノ角ゴ Pro W3"/>
              </a:rPr>
              <a:t>Les avantages du système PCT</a:t>
            </a:r>
          </a:p>
        </p:txBody>
      </p:sp>
      <p:sp>
        <p:nvSpPr>
          <p:cNvPr id="5" name="Text Box 3"/>
          <p:cNvSpPr txBox="1">
            <a:spLocks noChangeArrowheads="1"/>
          </p:cNvSpPr>
          <p:nvPr/>
        </p:nvSpPr>
        <p:spPr bwMode="auto">
          <a:xfrm>
            <a:off x="1811338" y="877069"/>
            <a:ext cx="8856662" cy="1523494"/>
          </a:xfrm>
          <a:prstGeom prst="rect">
            <a:avLst/>
          </a:prstGeom>
          <a:noFill/>
          <a:ln>
            <a:noFill/>
          </a:ln>
          <a:effectLst/>
          <a:extLst>
            <a:ext uri="{909E8E84-426E-40DD-AFC4-6F175D3DCCD1}">
              <a14:hiddenFill xmlns:a14="http://schemas.microsoft.com/office/drawing/2010/main">
                <a:solidFill>
                  <a:srgbClr val="99CCFF">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hangingPunct="0"/>
            <a:r>
              <a:rPr lang="fr-CH" altLang="en-US" sz="2400" dirty="0">
                <a:solidFill>
                  <a:srgbClr val="002060"/>
                </a:solidFill>
                <a:ea typeface="ヒラギノ角ゴ Pro W3"/>
                <a:cs typeface="ヒラギノ角ゴ Pro W3"/>
              </a:rPr>
              <a:t>Le PCT, pierre angulaire de </a:t>
            </a:r>
            <a:r>
              <a:rPr lang="fr-CH" altLang="en-US" dirty="0">
                <a:solidFill>
                  <a:srgbClr val="002060"/>
                </a:solidFill>
                <a:ea typeface="ヒラギノ角ゴ Pro W3"/>
                <a:cs typeface="ヒラギノ角ゴ Pro W3"/>
              </a:rPr>
              <a:t>la protection par brevets à l’échelle mondiale, offre un système international de dépôt et de traitement des demandes de brevets simplifié qui</a:t>
            </a:r>
            <a:endParaRPr lang="en-US" altLang="en-US" sz="2400" dirty="0">
              <a:solidFill>
                <a:srgbClr val="002060"/>
              </a:solidFill>
              <a:ea typeface="ヒラギノ角ゴ Pro W3"/>
              <a:cs typeface="ヒラギノ角ゴ Pro W3"/>
            </a:endParaRPr>
          </a:p>
          <a:p>
            <a:pPr algn="l" eaLnBrk="0" hangingPunct="0">
              <a:spcBef>
                <a:spcPct val="50000"/>
              </a:spcBef>
              <a:buNone/>
            </a:pPr>
            <a:endParaRPr lang="en-US" altLang="en-US" sz="2200" dirty="0">
              <a:ea typeface="ヒラギノ角ゴ Pro W3"/>
              <a:cs typeface="ヒラギノ角ゴ Pro W3"/>
            </a:endParaRPr>
          </a:p>
        </p:txBody>
      </p:sp>
    </p:spTree>
    <p:extLst>
      <p:ext uri="{BB962C8B-B14F-4D97-AF65-F5344CB8AC3E}">
        <p14:creationId xmlns:p14="http://schemas.microsoft.com/office/powerpoint/2010/main" val="4096341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587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1847850" y="45244"/>
            <a:ext cx="8362950" cy="1079500"/>
          </a:xfrm>
        </p:spPr>
        <p:txBody>
          <a:bodyPr/>
          <a:lstStyle/>
          <a:p>
            <a:pPr eaLnBrk="1" hangingPunct="1"/>
            <a:r>
              <a:rPr lang="fr-CH" altLang="fr-FR" kern="1200" dirty="0">
                <a:solidFill>
                  <a:srgbClr val="0070C0"/>
                </a:solidFill>
                <a:latin typeface="Arial" charset="0"/>
                <a:ea typeface="ヒラギノ角ゴ Pro W3"/>
                <a:cs typeface="ヒラギノ角ゴ Pro W3"/>
              </a:rPr>
              <a:t>Administrations chargées de la recherche internationale (23)</a:t>
            </a:r>
          </a:p>
        </p:txBody>
      </p:sp>
      <p:sp>
        <p:nvSpPr>
          <p:cNvPr id="19459" name="Rectangle 3"/>
          <p:cNvSpPr>
            <a:spLocks noGrp="1" noChangeArrowheads="1"/>
          </p:cNvSpPr>
          <p:nvPr>
            <p:ph type="body" sz="half" idx="1"/>
          </p:nvPr>
        </p:nvSpPr>
        <p:spPr>
          <a:xfrm>
            <a:off x="1991172" y="1268761"/>
            <a:ext cx="3960812" cy="5040461"/>
          </a:xfrm>
        </p:spPr>
        <p:txBody>
          <a:bodyPr/>
          <a:lstStyle/>
          <a:p>
            <a:pPr eaLnBrk="1" hangingPunct="1">
              <a:lnSpc>
                <a:spcPct val="90000"/>
              </a:lnSpc>
              <a:spcBef>
                <a:spcPct val="25000"/>
              </a:spcBef>
              <a:spcAft>
                <a:spcPct val="35000"/>
              </a:spcAft>
            </a:pPr>
            <a:r>
              <a:rPr lang="en-US" altLang="fr-FR" sz="1900" dirty="0"/>
              <a:t>AU – </a:t>
            </a:r>
            <a:r>
              <a:rPr lang="fr-CH" altLang="fr-FR" sz="1900" dirty="0"/>
              <a:t>Australie</a:t>
            </a:r>
          </a:p>
          <a:p>
            <a:pPr eaLnBrk="1" hangingPunct="1">
              <a:lnSpc>
                <a:spcPct val="90000"/>
              </a:lnSpc>
              <a:spcBef>
                <a:spcPct val="25000"/>
              </a:spcBef>
              <a:spcAft>
                <a:spcPct val="35000"/>
              </a:spcAft>
            </a:pPr>
            <a:r>
              <a:rPr lang="fr-CH" altLang="fr-FR" sz="1900" dirty="0"/>
              <a:t>AT </a:t>
            </a:r>
            <a:r>
              <a:rPr lang="en-US" altLang="fr-FR" sz="1900" dirty="0"/>
              <a:t>–</a:t>
            </a:r>
            <a:r>
              <a:rPr lang="fr-CH" altLang="fr-FR" sz="1900" dirty="0"/>
              <a:t> Autriche</a:t>
            </a:r>
          </a:p>
          <a:p>
            <a:pPr eaLnBrk="1" hangingPunct="1">
              <a:lnSpc>
                <a:spcPct val="90000"/>
              </a:lnSpc>
              <a:spcBef>
                <a:spcPct val="25000"/>
              </a:spcBef>
              <a:spcAft>
                <a:spcPct val="35000"/>
              </a:spcAft>
            </a:pPr>
            <a:r>
              <a:rPr lang="fr-CH" altLang="fr-FR" sz="1900" dirty="0"/>
              <a:t>BR </a:t>
            </a:r>
            <a:r>
              <a:rPr lang="en-US" altLang="fr-FR" sz="1900" dirty="0"/>
              <a:t>–</a:t>
            </a:r>
            <a:r>
              <a:rPr lang="fr-CH" altLang="fr-FR" sz="1900" dirty="0"/>
              <a:t> Brésil</a:t>
            </a:r>
          </a:p>
          <a:p>
            <a:pPr eaLnBrk="1" hangingPunct="1">
              <a:lnSpc>
                <a:spcPct val="90000"/>
              </a:lnSpc>
              <a:spcBef>
                <a:spcPct val="25000"/>
              </a:spcBef>
              <a:spcAft>
                <a:spcPct val="35000"/>
              </a:spcAft>
            </a:pPr>
            <a:r>
              <a:rPr lang="fr-CH" altLang="fr-FR" sz="1900" dirty="0"/>
              <a:t>CA – Canada</a:t>
            </a:r>
          </a:p>
          <a:p>
            <a:pPr eaLnBrk="1" hangingPunct="1">
              <a:lnSpc>
                <a:spcPct val="90000"/>
              </a:lnSpc>
              <a:spcBef>
                <a:spcPct val="25000"/>
              </a:spcBef>
              <a:spcAft>
                <a:spcPct val="35000"/>
              </a:spcAft>
            </a:pPr>
            <a:r>
              <a:rPr lang="fr-CH" altLang="fr-FR" sz="1900" dirty="0"/>
              <a:t>CL – Chili </a:t>
            </a:r>
          </a:p>
          <a:p>
            <a:pPr eaLnBrk="1" hangingPunct="1">
              <a:lnSpc>
                <a:spcPct val="90000"/>
              </a:lnSpc>
              <a:spcBef>
                <a:spcPct val="25000"/>
              </a:spcBef>
              <a:spcAft>
                <a:spcPct val="35000"/>
              </a:spcAft>
            </a:pPr>
            <a:r>
              <a:rPr lang="fr-CH" altLang="fr-FR" sz="1900" dirty="0"/>
              <a:t>CN </a:t>
            </a:r>
            <a:r>
              <a:rPr lang="en-US" altLang="fr-FR" sz="1900" dirty="0"/>
              <a:t>–</a:t>
            </a:r>
            <a:r>
              <a:rPr lang="fr-CH" altLang="fr-FR" sz="1900" dirty="0"/>
              <a:t> Chine</a:t>
            </a:r>
          </a:p>
          <a:p>
            <a:pPr eaLnBrk="1" hangingPunct="1">
              <a:lnSpc>
                <a:spcPct val="90000"/>
              </a:lnSpc>
              <a:spcBef>
                <a:spcPct val="25000"/>
              </a:spcBef>
              <a:spcAft>
                <a:spcPct val="35000"/>
              </a:spcAft>
            </a:pPr>
            <a:r>
              <a:rPr lang="fr-CH" altLang="fr-FR" sz="1900" dirty="0"/>
              <a:t>EG </a:t>
            </a:r>
            <a:r>
              <a:rPr lang="en-US" altLang="fr-FR" sz="1900" dirty="0"/>
              <a:t>–</a:t>
            </a:r>
            <a:r>
              <a:rPr lang="fr-CH" altLang="fr-FR" sz="1900" dirty="0"/>
              <a:t> Égypte </a:t>
            </a:r>
          </a:p>
          <a:p>
            <a:pPr eaLnBrk="1" hangingPunct="1">
              <a:lnSpc>
                <a:spcPct val="90000"/>
              </a:lnSpc>
              <a:spcBef>
                <a:spcPct val="25000"/>
              </a:spcBef>
              <a:spcAft>
                <a:spcPct val="35000"/>
              </a:spcAft>
            </a:pPr>
            <a:r>
              <a:rPr lang="fr-CH" sz="1800" dirty="0"/>
              <a:t>ES – Espagne</a:t>
            </a:r>
          </a:p>
          <a:p>
            <a:pPr eaLnBrk="1" hangingPunct="1">
              <a:lnSpc>
                <a:spcPct val="90000"/>
              </a:lnSpc>
              <a:spcBef>
                <a:spcPct val="25000"/>
              </a:spcBef>
              <a:spcAft>
                <a:spcPct val="35000"/>
              </a:spcAft>
            </a:pPr>
            <a:r>
              <a:rPr lang="fr-CH" altLang="fr-FR" sz="1900" dirty="0"/>
              <a:t>FI </a:t>
            </a:r>
            <a:r>
              <a:rPr lang="en-US" altLang="fr-FR" sz="1900" dirty="0"/>
              <a:t>–</a:t>
            </a:r>
            <a:r>
              <a:rPr lang="fr-CH" altLang="fr-FR" sz="1900" dirty="0"/>
              <a:t> Finlande</a:t>
            </a:r>
          </a:p>
          <a:p>
            <a:pPr eaLnBrk="1" hangingPunct="1">
              <a:lnSpc>
                <a:spcPct val="90000"/>
              </a:lnSpc>
              <a:spcBef>
                <a:spcPct val="25000"/>
              </a:spcBef>
              <a:spcAft>
                <a:spcPct val="35000"/>
              </a:spcAft>
            </a:pPr>
            <a:r>
              <a:rPr lang="fr-CH" altLang="fr-FR" sz="1900" dirty="0"/>
              <a:t>IN</a:t>
            </a:r>
            <a:r>
              <a:rPr lang="fr-CH" altLang="fr-FR" sz="1900" i="1" dirty="0"/>
              <a:t> </a:t>
            </a:r>
            <a:r>
              <a:rPr lang="en-US" altLang="fr-FR" sz="1900" dirty="0"/>
              <a:t>–</a:t>
            </a:r>
            <a:r>
              <a:rPr lang="fr-CH" altLang="fr-FR" sz="1900" i="1" dirty="0"/>
              <a:t> </a:t>
            </a:r>
            <a:r>
              <a:rPr lang="fr-CH" altLang="fr-FR" sz="1900" dirty="0"/>
              <a:t>Inde</a:t>
            </a:r>
          </a:p>
          <a:p>
            <a:pPr eaLnBrk="1" hangingPunct="1">
              <a:lnSpc>
                <a:spcPct val="90000"/>
              </a:lnSpc>
              <a:spcBef>
                <a:spcPct val="25000"/>
              </a:spcBef>
              <a:spcAft>
                <a:spcPct val="35000"/>
              </a:spcAft>
            </a:pPr>
            <a:r>
              <a:rPr lang="fr-CH" altLang="fr-FR" sz="1900" dirty="0"/>
              <a:t>IL </a:t>
            </a:r>
            <a:r>
              <a:rPr lang="en-US" altLang="fr-FR" sz="1900" dirty="0"/>
              <a:t>–</a:t>
            </a:r>
            <a:r>
              <a:rPr lang="fr-CH" altLang="fr-FR" sz="1900" dirty="0"/>
              <a:t> Israël</a:t>
            </a:r>
          </a:p>
          <a:p>
            <a:pPr eaLnBrk="1" hangingPunct="1">
              <a:lnSpc>
                <a:spcPct val="90000"/>
              </a:lnSpc>
              <a:spcBef>
                <a:spcPct val="25000"/>
              </a:spcBef>
              <a:spcAft>
                <a:spcPct val="35000"/>
              </a:spcAft>
            </a:pPr>
            <a:r>
              <a:rPr lang="en-US" sz="1900" dirty="0"/>
              <a:t>JP – </a:t>
            </a:r>
            <a:r>
              <a:rPr lang="fr-CH" sz="1900" dirty="0"/>
              <a:t>Japon</a:t>
            </a:r>
          </a:p>
          <a:p>
            <a:pPr marL="0" indent="0">
              <a:lnSpc>
                <a:spcPct val="90000"/>
              </a:lnSpc>
              <a:spcBef>
                <a:spcPct val="25000"/>
              </a:spcBef>
              <a:spcAft>
                <a:spcPct val="35000"/>
              </a:spcAft>
              <a:buNone/>
            </a:pPr>
            <a:endParaRPr lang="fr-CH" sz="1900" dirty="0"/>
          </a:p>
          <a:p>
            <a:pPr marL="0" indent="0">
              <a:lnSpc>
                <a:spcPct val="90000"/>
              </a:lnSpc>
              <a:spcBef>
                <a:spcPct val="25000"/>
              </a:spcBef>
              <a:spcAft>
                <a:spcPct val="35000"/>
              </a:spcAft>
              <a:buNone/>
            </a:pPr>
            <a:endParaRPr lang="en-US" altLang="fr-FR" sz="2000" dirty="0"/>
          </a:p>
          <a:p>
            <a:pPr eaLnBrk="1" hangingPunct="1">
              <a:lnSpc>
                <a:spcPct val="90000"/>
              </a:lnSpc>
              <a:spcBef>
                <a:spcPct val="25000"/>
              </a:spcBef>
              <a:spcAft>
                <a:spcPct val="35000"/>
              </a:spcAft>
            </a:pPr>
            <a:endParaRPr lang="en-US" altLang="fr-FR" sz="2000" dirty="0"/>
          </a:p>
        </p:txBody>
      </p:sp>
      <p:sp>
        <p:nvSpPr>
          <p:cNvPr id="24580" name="Rectangle 4"/>
          <p:cNvSpPr>
            <a:spLocks noGrp="1" noChangeArrowheads="1"/>
          </p:cNvSpPr>
          <p:nvPr>
            <p:ph type="body" sz="half" idx="2"/>
          </p:nvPr>
        </p:nvSpPr>
        <p:spPr>
          <a:xfrm>
            <a:off x="5375920" y="1268860"/>
            <a:ext cx="5040560" cy="5589141"/>
          </a:xfrm>
        </p:spPr>
        <p:txBody>
          <a:bodyPr/>
          <a:lstStyle/>
          <a:p>
            <a:pPr eaLnBrk="1" hangingPunct="1">
              <a:lnSpc>
                <a:spcPct val="90000"/>
              </a:lnSpc>
              <a:spcBef>
                <a:spcPct val="25000"/>
              </a:spcBef>
              <a:spcAft>
                <a:spcPct val="35000"/>
              </a:spcAft>
              <a:defRPr/>
            </a:pPr>
            <a:r>
              <a:rPr lang="fr-CH" sz="2000" dirty="0"/>
              <a:t>KR – République de Corée</a:t>
            </a:r>
          </a:p>
          <a:p>
            <a:pPr eaLnBrk="1" hangingPunct="1">
              <a:lnSpc>
                <a:spcPct val="90000"/>
              </a:lnSpc>
              <a:spcBef>
                <a:spcPct val="25000"/>
              </a:spcBef>
              <a:spcAft>
                <a:spcPct val="35000"/>
              </a:spcAft>
              <a:defRPr/>
            </a:pPr>
            <a:r>
              <a:rPr lang="fr-CH" sz="2000" dirty="0"/>
              <a:t>PH – Philippines </a:t>
            </a:r>
            <a:r>
              <a:rPr lang="fr-CH" sz="2000" i="1" dirty="0"/>
              <a:t>(Mai 2019)</a:t>
            </a:r>
          </a:p>
          <a:p>
            <a:pPr eaLnBrk="1" hangingPunct="1">
              <a:lnSpc>
                <a:spcPct val="90000"/>
              </a:lnSpc>
              <a:spcBef>
                <a:spcPct val="25000"/>
              </a:spcBef>
              <a:spcAft>
                <a:spcPct val="35000"/>
              </a:spcAft>
              <a:defRPr/>
            </a:pPr>
            <a:r>
              <a:rPr lang="fr-CH" sz="2000" dirty="0"/>
              <a:t>RU – Fédération de Russie</a:t>
            </a:r>
          </a:p>
          <a:p>
            <a:pPr eaLnBrk="1" hangingPunct="1">
              <a:lnSpc>
                <a:spcPct val="90000"/>
              </a:lnSpc>
              <a:spcBef>
                <a:spcPct val="25000"/>
              </a:spcBef>
              <a:spcAft>
                <a:spcPct val="35000"/>
              </a:spcAft>
              <a:defRPr/>
            </a:pPr>
            <a:r>
              <a:rPr lang="fr-CH" sz="2000" dirty="0"/>
              <a:t>SE – Suède</a:t>
            </a:r>
          </a:p>
          <a:p>
            <a:pPr eaLnBrk="1" hangingPunct="1">
              <a:lnSpc>
                <a:spcPct val="90000"/>
              </a:lnSpc>
              <a:spcBef>
                <a:spcPct val="25000"/>
              </a:spcBef>
              <a:spcAft>
                <a:spcPct val="35000"/>
              </a:spcAft>
              <a:defRPr/>
            </a:pPr>
            <a:r>
              <a:rPr lang="fr-CH" sz="2000" dirty="0"/>
              <a:t>SG – Singapour </a:t>
            </a:r>
          </a:p>
          <a:p>
            <a:pPr eaLnBrk="1" hangingPunct="1">
              <a:lnSpc>
                <a:spcPct val="90000"/>
              </a:lnSpc>
              <a:spcBef>
                <a:spcPct val="25000"/>
              </a:spcBef>
              <a:spcAft>
                <a:spcPct val="35000"/>
              </a:spcAft>
              <a:defRPr/>
            </a:pPr>
            <a:r>
              <a:rPr lang="fr-CH" sz="2000" dirty="0"/>
              <a:t>TR – Turquie</a:t>
            </a:r>
          </a:p>
          <a:p>
            <a:pPr eaLnBrk="1" hangingPunct="1">
              <a:lnSpc>
                <a:spcPct val="90000"/>
              </a:lnSpc>
              <a:spcBef>
                <a:spcPct val="25000"/>
              </a:spcBef>
              <a:spcAft>
                <a:spcPct val="35000"/>
              </a:spcAft>
              <a:defRPr/>
            </a:pPr>
            <a:r>
              <a:rPr lang="fr-CH" sz="2000" dirty="0"/>
              <a:t>UA –  Ukraine</a:t>
            </a:r>
          </a:p>
          <a:p>
            <a:pPr eaLnBrk="1" hangingPunct="1">
              <a:lnSpc>
                <a:spcPct val="90000"/>
              </a:lnSpc>
              <a:spcBef>
                <a:spcPct val="25000"/>
              </a:spcBef>
              <a:spcAft>
                <a:spcPct val="35000"/>
              </a:spcAft>
              <a:defRPr/>
            </a:pPr>
            <a:r>
              <a:rPr lang="fr-CH" sz="2000" dirty="0"/>
              <a:t>US – États-Unis d’Amérique</a:t>
            </a:r>
          </a:p>
          <a:p>
            <a:pPr eaLnBrk="1" hangingPunct="1">
              <a:lnSpc>
                <a:spcPct val="90000"/>
              </a:lnSpc>
              <a:spcBef>
                <a:spcPct val="25000"/>
              </a:spcBef>
              <a:spcAft>
                <a:spcPct val="35000"/>
              </a:spcAft>
              <a:defRPr/>
            </a:pPr>
            <a:r>
              <a:rPr lang="fr-CH" sz="2000" b="1" dirty="0">
                <a:solidFill>
                  <a:srgbClr val="920000"/>
                </a:solidFill>
              </a:rPr>
              <a:t>EP – Office  européen des brevets </a:t>
            </a:r>
          </a:p>
          <a:p>
            <a:pPr eaLnBrk="1" hangingPunct="1">
              <a:lnSpc>
                <a:spcPct val="90000"/>
              </a:lnSpc>
              <a:spcBef>
                <a:spcPct val="25000"/>
              </a:spcBef>
              <a:spcAft>
                <a:spcPct val="35000"/>
              </a:spcAft>
              <a:defRPr/>
            </a:pPr>
            <a:r>
              <a:rPr lang="fr-CH" sz="2000" dirty="0"/>
              <a:t>XN – Institut nordique des brevets </a:t>
            </a:r>
            <a:r>
              <a:rPr lang="fr-CH" sz="1800" dirty="0"/>
              <a:t>(Danemark, Islande, Norvège)</a:t>
            </a:r>
          </a:p>
          <a:p>
            <a:pPr eaLnBrk="1" hangingPunct="1">
              <a:lnSpc>
                <a:spcPct val="90000"/>
              </a:lnSpc>
              <a:spcBef>
                <a:spcPct val="25000"/>
              </a:spcBef>
              <a:spcAft>
                <a:spcPct val="35000"/>
              </a:spcAft>
              <a:defRPr/>
            </a:pPr>
            <a:r>
              <a:rPr lang="fr-CH" sz="2000" dirty="0"/>
              <a:t>XV – Institut des brevets </a:t>
            </a:r>
            <a:r>
              <a:rPr lang="fr-CH" sz="2000" dirty="0" err="1"/>
              <a:t>Visegrad</a:t>
            </a:r>
            <a:r>
              <a:rPr lang="fr-CH" sz="2000" dirty="0"/>
              <a:t> </a:t>
            </a:r>
            <a:r>
              <a:rPr lang="fr-CH" sz="1800" dirty="0"/>
              <a:t>((VPI) Tchéquie, Pologne, Hongrie et Slovaquie)</a:t>
            </a:r>
          </a:p>
          <a:p>
            <a:pPr marL="0" indent="0">
              <a:lnSpc>
                <a:spcPct val="90000"/>
              </a:lnSpc>
              <a:spcBef>
                <a:spcPct val="25000"/>
              </a:spcBef>
              <a:spcAft>
                <a:spcPct val="35000"/>
              </a:spcAft>
              <a:buNone/>
              <a:defRPr/>
            </a:pPr>
            <a:endParaRPr lang="en-US" sz="2000" dirty="0"/>
          </a:p>
        </p:txBody>
      </p:sp>
    </p:spTree>
    <p:extLst>
      <p:ext uri="{BB962C8B-B14F-4D97-AF65-F5344CB8AC3E}">
        <p14:creationId xmlns:p14="http://schemas.microsoft.com/office/powerpoint/2010/main" val="3414492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4580">
                                            <p:txEl>
                                              <p:pRg st="8" end="8"/>
                                            </p:txEl>
                                          </p:spTgt>
                                        </p:tgtEl>
                                        <p:attrNameLst>
                                          <p:attrName>style.visibility</p:attrName>
                                        </p:attrNameLst>
                                      </p:cBhvr>
                                      <p:to>
                                        <p:strVal val="visible"/>
                                      </p:to>
                                    </p:set>
                                    <p:animEffect transition="in" filter="randombar(horizontal)">
                                      <p:cBhvr>
                                        <p:cTn id="7" dur="500"/>
                                        <p:tgtEl>
                                          <p:spTgt spid="2458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905" name="Text Box 9"/>
          <p:cNvSpPr txBox="1">
            <a:spLocks noChangeArrowheads="1"/>
          </p:cNvSpPr>
          <p:nvPr/>
        </p:nvSpPr>
        <p:spPr bwMode="auto">
          <a:xfrm>
            <a:off x="1632520" y="44625"/>
            <a:ext cx="8855968"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spcBef>
                <a:spcPct val="50000"/>
              </a:spcBef>
              <a:buNone/>
            </a:pPr>
            <a:r>
              <a:rPr lang="fr-CH" altLang="en-US" sz="2200" b="1" dirty="0">
                <a:solidFill>
                  <a:srgbClr val="0070C0"/>
                </a:solidFill>
                <a:ea typeface="ヒラギノ角ゴ Pro W3"/>
                <a:cs typeface="ヒラギノ角ゴ Pro W3"/>
              </a:rPr>
              <a:t>Exemple:  Rapport de recherche internationale </a:t>
            </a:r>
            <a:r>
              <a:rPr lang="fr-CH" altLang="en-US" sz="2200" b="1" dirty="0">
                <a:solidFill>
                  <a:srgbClr val="70869B"/>
                </a:solidFill>
                <a:ea typeface="ヒラギノ角ゴ Pro W3"/>
                <a:cs typeface="ヒラギノ角ゴ Pro W3"/>
              </a:rPr>
              <a:t>(</a:t>
            </a:r>
            <a:r>
              <a:rPr lang="fr-CH" altLang="en-US" sz="2200" b="1" dirty="0">
                <a:solidFill>
                  <a:srgbClr val="70869B"/>
                </a:solidFill>
                <a:ea typeface="ヒラギノ角ゴ Pro W3"/>
                <a:cs typeface="ヒラギノ角ゴ Pro W3"/>
                <a:hlinkClick r:id="rId2"/>
              </a:rPr>
              <a:t>PCT/ISA/210</a:t>
            </a:r>
            <a:r>
              <a:rPr lang="fr-CH" altLang="en-US" sz="2200" b="1" dirty="0">
                <a:solidFill>
                  <a:srgbClr val="70869B"/>
                </a:solidFill>
                <a:ea typeface="ヒラギノ角ゴ Pro W3"/>
                <a:cs typeface="ヒラギノ角ゴ Pro W3"/>
              </a:rPr>
              <a:t>)</a:t>
            </a:r>
          </a:p>
        </p:txBody>
      </p:sp>
      <p:pic>
        <p:nvPicPr>
          <p:cNvPr id="4" name="Picture 3"/>
          <p:cNvPicPr>
            <a:picLocks noChangeAspect="1"/>
          </p:cNvPicPr>
          <p:nvPr/>
        </p:nvPicPr>
        <p:blipFill>
          <a:blip r:embed="rId3"/>
          <a:stretch>
            <a:fillRect/>
          </a:stretch>
        </p:blipFill>
        <p:spPr>
          <a:xfrm>
            <a:off x="1632520" y="764704"/>
            <a:ext cx="8902622" cy="5040560"/>
          </a:xfrm>
          <a:prstGeom prst="rect">
            <a:avLst/>
          </a:prstGeom>
        </p:spPr>
      </p:pic>
      <p:sp>
        <p:nvSpPr>
          <p:cNvPr id="16" name="Oval 5"/>
          <p:cNvSpPr>
            <a:spLocks noChangeArrowheads="1"/>
          </p:cNvSpPr>
          <p:nvPr/>
        </p:nvSpPr>
        <p:spPr bwMode="auto">
          <a:xfrm>
            <a:off x="1559496" y="764704"/>
            <a:ext cx="720080" cy="4724400"/>
          </a:xfrm>
          <a:prstGeom prst="ellipse">
            <a:avLst/>
          </a:prstGeom>
          <a:noFill/>
          <a:ln w="12700">
            <a:solidFill>
              <a:srgbClr val="FF0000"/>
            </a:solidFill>
            <a:round/>
            <a:headEnd/>
            <a:tailEnd/>
          </a:ln>
          <a:effectLst/>
          <a:extLst>
            <a:ext uri="{909E8E84-426E-40DD-AFC4-6F175D3DCCD1}">
              <a14:hiddenFill xmlns:a14="http://schemas.microsoft.com/office/drawing/2010/main">
                <a:solidFill>
                  <a:srgbClr val="99CCFF">
                    <a:alpha val="50000"/>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18" name="Oval 3"/>
          <p:cNvSpPr>
            <a:spLocks noChangeArrowheads="1"/>
          </p:cNvSpPr>
          <p:nvPr/>
        </p:nvSpPr>
        <p:spPr bwMode="auto">
          <a:xfrm>
            <a:off x="2279576" y="836712"/>
            <a:ext cx="5688632" cy="4608512"/>
          </a:xfrm>
          <a:prstGeom prst="ellipse">
            <a:avLst/>
          </a:prstGeom>
          <a:noFill/>
          <a:ln w="12700">
            <a:solidFill>
              <a:srgbClr val="FF0000"/>
            </a:solidFill>
            <a:round/>
            <a:headEnd/>
            <a:tailEnd/>
          </a:ln>
          <a:effectLst/>
          <a:extLst>
            <a:ext uri="{909E8E84-426E-40DD-AFC4-6F175D3DCCD1}">
              <a14:hiddenFill xmlns:a14="http://schemas.microsoft.com/office/drawing/2010/main">
                <a:solidFill>
                  <a:srgbClr val="99CCFF">
                    <a:alpha val="50000"/>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19" name="Oval 4"/>
          <p:cNvSpPr>
            <a:spLocks noChangeArrowheads="1"/>
          </p:cNvSpPr>
          <p:nvPr/>
        </p:nvSpPr>
        <p:spPr bwMode="auto">
          <a:xfrm>
            <a:off x="8575874" y="914400"/>
            <a:ext cx="1552575" cy="4267200"/>
          </a:xfrm>
          <a:prstGeom prst="ellipse">
            <a:avLst/>
          </a:prstGeom>
          <a:noFill/>
          <a:ln w="12700">
            <a:solidFill>
              <a:srgbClr val="FF0000"/>
            </a:solidFill>
            <a:round/>
            <a:headEnd/>
            <a:tailEnd/>
          </a:ln>
          <a:effectLst/>
          <a:extLst>
            <a:ext uri="{909E8E84-426E-40DD-AFC4-6F175D3DCCD1}">
              <a14:hiddenFill xmlns:a14="http://schemas.microsoft.com/office/drawing/2010/main">
                <a:solidFill>
                  <a:srgbClr val="99CCFF">
                    <a:alpha val="50000"/>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20" name="Oval 7"/>
          <p:cNvSpPr>
            <a:spLocks noChangeArrowheads="1"/>
          </p:cNvSpPr>
          <p:nvPr/>
        </p:nvSpPr>
        <p:spPr bwMode="auto">
          <a:xfrm>
            <a:off x="1524001" y="4797153"/>
            <a:ext cx="2364134" cy="1947565"/>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a:r>
              <a:rPr lang="fr-FR" altLang="en-US" sz="1200" b="1" dirty="0">
                <a:solidFill>
                  <a:srgbClr val="002060"/>
                </a:solidFill>
                <a:ea typeface="ヒラギノ角ゴ Pro W3" pitchFamily="1" charset="-128"/>
              </a:rPr>
              <a:t>Symboles indiquant pour quel critère de brevetabilité (nouveauté, inventivité, etc.) le document cité est pertinent</a:t>
            </a:r>
          </a:p>
        </p:txBody>
      </p:sp>
      <p:sp>
        <p:nvSpPr>
          <p:cNvPr id="21" name="Oval 6"/>
          <p:cNvSpPr>
            <a:spLocks noChangeArrowheads="1"/>
          </p:cNvSpPr>
          <p:nvPr/>
        </p:nvSpPr>
        <p:spPr bwMode="auto">
          <a:xfrm>
            <a:off x="4495800" y="5229201"/>
            <a:ext cx="2579688" cy="1168539"/>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fr-CH" altLang="en-US" sz="1200" b="1" dirty="0">
                <a:solidFill>
                  <a:srgbClr val="002060"/>
                </a:solidFill>
                <a:ea typeface="ヒラギノ角ゴ Pro W3" pitchFamily="1" charset="-128"/>
              </a:rPr>
              <a:t>Documents pertinents pour déterminer si l’invention est brevetable</a:t>
            </a:r>
            <a:endParaRPr lang="en-US" altLang="en-US" sz="1200" b="1" dirty="0">
              <a:solidFill>
                <a:srgbClr val="002060"/>
              </a:solidFill>
              <a:ea typeface="ヒラギノ角ゴ Pro W3" pitchFamily="1" charset="-128"/>
            </a:endParaRPr>
          </a:p>
        </p:txBody>
      </p:sp>
      <p:sp>
        <p:nvSpPr>
          <p:cNvPr id="22" name="Oval 8"/>
          <p:cNvSpPr>
            <a:spLocks noChangeArrowheads="1"/>
          </p:cNvSpPr>
          <p:nvPr/>
        </p:nvSpPr>
        <p:spPr bwMode="auto">
          <a:xfrm>
            <a:off x="8009176" y="5054224"/>
            <a:ext cx="2479313" cy="1428214"/>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a:spcBef>
                <a:spcPct val="0"/>
              </a:spcBef>
            </a:pPr>
            <a:r>
              <a:rPr lang="fr-FR" altLang="en-US" sz="1200" b="1" dirty="0">
                <a:solidFill>
                  <a:srgbClr val="002060"/>
                </a:solidFill>
                <a:ea typeface="ヒラギノ角ゴ Pro W3" pitchFamily="1" charset="-128"/>
              </a:rPr>
              <a:t>Indications des revendications </a:t>
            </a:r>
          </a:p>
          <a:p>
            <a:pPr algn="ctr">
              <a:spcBef>
                <a:spcPct val="0"/>
              </a:spcBef>
            </a:pPr>
            <a:r>
              <a:rPr lang="fr-FR" altLang="en-US" sz="1200" b="1" dirty="0">
                <a:solidFill>
                  <a:srgbClr val="002060"/>
                </a:solidFill>
                <a:ea typeface="ヒラギノ角ゴ Pro W3" pitchFamily="1" charset="-128"/>
              </a:rPr>
              <a:t>pour lesquelles </a:t>
            </a:r>
          </a:p>
          <a:p>
            <a:pPr algn="ctr">
              <a:spcBef>
                <a:spcPct val="0"/>
              </a:spcBef>
            </a:pPr>
            <a:r>
              <a:rPr lang="fr-FR" altLang="en-US" sz="1200" b="1" dirty="0">
                <a:solidFill>
                  <a:srgbClr val="002060"/>
                </a:solidFill>
                <a:ea typeface="ヒラギノ角ゴ Pro W3" pitchFamily="1" charset="-128"/>
              </a:rPr>
              <a:t>les documents cités </a:t>
            </a:r>
          </a:p>
          <a:p>
            <a:pPr algn="ctr">
              <a:spcBef>
                <a:spcPct val="0"/>
              </a:spcBef>
            </a:pPr>
            <a:r>
              <a:rPr lang="fr-FR" altLang="en-US" sz="1200" b="1" dirty="0">
                <a:solidFill>
                  <a:srgbClr val="002060"/>
                </a:solidFill>
                <a:ea typeface="ヒラギノ角ゴ Pro W3" pitchFamily="1" charset="-128"/>
              </a:rPr>
              <a:t>sont pertinents</a:t>
            </a:r>
          </a:p>
        </p:txBody>
      </p:sp>
    </p:spTree>
    <p:extLst>
      <p:ext uri="{BB962C8B-B14F-4D97-AF65-F5344CB8AC3E}">
        <p14:creationId xmlns:p14="http://schemas.microsoft.com/office/powerpoint/2010/main" val="1187405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barn(inVertical)">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barn(inVertical)">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19" grpId="0" animBg="1"/>
      <p:bldP spid="20" grpId="0" animBg="1"/>
      <p:bldP spid="21" grpId="0" animBg="1"/>
      <p:bldP spid="2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2659249" y="5573706"/>
            <a:ext cx="6705599" cy="313450"/>
          </a:xfrm>
          <a:prstGeom prst="rect">
            <a:avLst/>
          </a:prstGeom>
          <a:solidFill>
            <a:srgbClr val="0070C0"/>
          </a:solidFill>
          <a:ln>
            <a:headEnd type="none" w="med" len="med"/>
            <a:tailEnd type="none" w="med" len="med"/>
          </a:ln>
          <a:extLst/>
        </p:spPr>
        <p:style>
          <a:lnRef idx="1">
            <a:schemeClr val="dk1"/>
          </a:lnRef>
          <a:fillRef idx="1003">
            <a:schemeClr val="lt1"/>
          </a:fillRef>
          <a:effectRef idx="1">
            <a:schemeClr val="dk1"/>
          </a:effectRef>
          <a:fontRef idx="minor">
            <a:schemeClr val="dk1"/>
          </a:fontRef>
        </p:style>
        <p:txBody>
          <a:bodyPr vert="horz" wrap="square" lIns="68580" tIns="34290" rIns="68580" bIns="34290" numCol="1" rtlCol="0" anchor="t" anchorCtr="0" compatLnSpc="1">
            <a:prstTxWarp prst="textNoShape">
              <a:avLst/>
            </a:prstTxWarp>
            <a:noAutofit/>
          </a:bodyPr>
          <a:lstStyle/>
          <a:p>
            <a:pPr fontAlgn="base">
              <a:spcBef>
                <a:spcPct val="50000"/>
              </a:spcBef>
              <a:spcAft>
                <a:spcPct val="0"/>
              </a:spcAft>
            </a:pPr>
            <a:endParaRPr lang="en-US">
              <a:solidFill>
                <a:schemeClr val="tx1"/>
              </a:solidFill>
              <a:latin typeface="Arial" charset="0"/>
              <a:cs typeface="Arial" charset="0"/>
            </a:endParaRPr>
          </a:p>
        </p:txBody>
      </p:sp>
      <p:sp useBgFill="1">
        <p:nvSpPr>
          <p:cNvPr id="6" name="Rectangle 5"/>
          <p:cNvSpPr/>
          <p:nvPr/>
        </p:nvSpPr>
        <p:spPr bwMode="auto">
          <a:xfrm>
            <a:off x="2964392" y="3621573"/>
            <a:ext cx="1453575" cy="1703322"/>
          </a:xfrm>
          <a:prstGeom prst="rect">
            <a:avLst/>
          </a:prstGeom>
          <a:ln>
            <a:headEnd type="none" w="med" len="med"/>
            <a:tailEnd type="none" w="med" len="med"/>
          </a:ln>
          <a:extLst/>
        </p:spPr>
        <p:style>
          <a:lnRef idx="1">
            <a:schemeClr val="dk1"/>
          </a:lnRef>
          <a:fillRef idx="2">
            <a:schemeClr val="dk1"/>
          </a:fillRef>
          <a:effectRef idx="1">
            <a:schemeClr val="dk1"/>
          </a:effectRef>
          <a:fontRef idx="minor">
            <a:schemeClr val="dk1"/>
          </a:fontRef>
        </p:style>
        <p:txBody>
          <a:bodyPr vert="horz" wrap="square" lIns="68580" tIns="34290" rIns="68580" bIns="34290" numCol="1" rtlCol="0" anchor="t" anchorCtr="0" compatLnSpc="1">
            <a:prstTxWarp prst="textNoShape">
              <a:avLst/>
            </a:prstTxWarp>
            <a:noAutofit/>
          </a:bodyPr>
          <a:lstStyle/>
          <a:p>
            <a:pPr algn="ctr" fontAlgn="base">
              <a:spcBef>
                <a:spcPct val="50000"/>
              </a:spcBef>
              <a:spcAft>
                <a:spcPct val="0"/>
              </a:spcAft>
            </a:pPr>
            <a:endParaRPr lang="en-US" dirty="0" smtClean="0">
              <a:solidFill>
                <a:schemeClr val="tx1"/>
              </a:solidFill>
              <a:latin typeface="Arial" charset="0"/>
              <a:cs typeface="Arial" charset="0"/>
            </a:endParaRPr>
          </a:p>
          <a:p>
            <a:pPr algn="ctr" fontAlgn="base">
              <a:spcBef>
                <a:spcPct val="50000"/>
              </a:spcBef>
              <a:spcAft>
                <a:spcPct val="0"/>
              </a:spcAft>
            </a:pPr>
            <a:r>
              <a:rPr lang="en-US" sz="1600" b="1" dirty="0" err="1" smtClean="0">
                <a:solidFill>
                  <a:srgbClr val="0070C0"/>
                </a:solidFill>
                <a:latin typeface="Arial" charset="0"/>
                <a:cs typeface="Arial" charset="0"/>
              </a:rPr>
              <a:t>Traités</a:t>
            </a:r>
            <a:r>
              <a:rPr lang="en-US" sz="1600" b="1" dirty="0" smtClean="0">
                <a:solidFill>
                  <a:srgbClr val="0070C0"/>
                </a:solidFill>
                <a:latin typeface="Arial" charset="0"/>
                <a:cs typeface="Arial" charset="0"/>
              </a:rPr>
              <a:t>  </a:t>
            </a:r>
            <a:endParaRPr lang="en-US" sz="1600" b="1" dirty="0">
              <a:solidFill>
                <a:srgbClr val="0070C0"/>
              </a:solidFill>
              <a:latin typeface="Arial" charset="0"/>
              <a:cs typeface="Arial" charset="0"/>
            </a:endParaRPr>
          </a:p>
        </p:txBody>
      </p:sp>
      <p:sp>
        <p:nvSpPr>
          <p:cNvPr id="10" name="Isosceles Triangle 9"/>
          <p:cNvSpPr/>
          <p:nvPr/>
        </p:nvSpPr>
        <p:spPr bwMode="auto">
          <a:xfrm>
            <a:off x="2659248" y="1672576"/>
            <a:ext cx="6705600" cy="1700186"/>
          </a:xfrm>
          <a:prstGeom prst="triangle">
            <a:avLst>
              <a:gd name="adj" fmla="val 49737"/>
            </a:avLst>
          </a:prstGeom>
          <a:solidFill>
            <a:srgbClr val="0070C0"/>
          </a:solidFill>
          <a:ln>
            <a:headEnd type="none" w="med" len="med"/>
            <a:tailEnd type="none" w="med" len="med"/>
          </a:ln>
          <a:extLst/>
        </p:spPr>
        <p:style>
          <a:lnRef idx="1">
            <a:schemeClr val="accent4"/>
          </a:lnRef>
          <a:fillRef idx="2">
            <a:schemeClr val="accent4"/>
          </a:fillRef>
          <a:effectRef idx="1">
            <a:schemeClr val="accent4"/>
          </a:effectRef>
          <a:fontRef idx="minor">
            <a:schemeClr val="dk1"/>
          </a:fontRef>
        </p:style>
        <p:txBody>
          <a:bodyPr vert="horz" wrap="square" lIns="68580" tIns="34290" rIns="68580" bIns="34290" numCol="1" rtlCol="0" anchor="t" anchorCtr="0" compatLnSpc="1">
            <a:prstTxWarp prst="textNoShape">
              <a:avLst/>
            </a:prstTxWarp>
            <a:noAutofit/>
          </a:bodyPr>
          <a:lstStyle/>
          <a:p>
            <a:pPr algn="ctr" fontAlgn="base">
              <a:spcBef>
                <a:spcPct val="50000"/>
              </a:spcBef>
              <a:spcAft>
                <a:spcPct val="0"/>
              </a:spcAft>
            </a:pPr>
            <a:r>
              <a:rPr lang="en-US" b="1" dirty="0" err="1" smtClean="0">
                <a:solidFill>
                  <a:schemeClr val="bg1"/>
                </a:solidFill>
                <a:latin typeface="Arial" charset="0"/>
                <a:cs typeface="Arial" charset="0"/>
              </a:rPr>
              <a:t>Développement</a:t>
            </a:r>
            <a:r>
              <a:rPr lang="en-US" b="1" dirty="0" smtClean="0">
                <a:solidFill>
                  <a:schemeClr val="bg1"/>
                </a:solidFill>
                <a:latin typeface="Arial" charset="0"/>
                <a:cs typeface="Arial" charset="0"/>
              </a:rPr>
              <a:t> </a:t>
            </a:r>
            <a:r>
              <a:rPr lang="en-US" b="1" dirty="0" err="1" smtClean="0">
                <a:solidFill>
                  <a:schemeClr val="bg1"/>
                </a:solidFill>
                <a:latin typeface="Arial" charset="0"/>
                <a:cs typeface="Arial" charset="0"/>
              </a:rPr>
              <a:t>économique</a:t>
            </a:r>
            <a:endParaRPr lang="en-US" b="1" dirty="0" smtClean="0">
              <a:solidFill>
                <a:schemeClr val="bg1"/>
              </a:solidFill>
              <a:latin typeface="Arial" charset="0"/>
              <a:cs typeface="Arial" charset="0"/>
            </a:endParaRPr>
          </a:p>
          <a:p>
            <a:pPr algn="ctr" fontAlgn="base">
              <a:spcBef>
                <a:spcPct val="50000"/>
              </a:spcBef>
              <a:spcAft>
                <a:spcPct val="0"/>
              </a:spcAft>
            </a:pPr>
            <a:r>
              <a:rPr lang="en-US" b="1" dirty="0" smtClean="0">
                <a:solidFill>
                  <a:schemeClr val="bg1"/>
                </a:solidFill>
                <a:latin typeface="Arial" charset="0"/>
                <a:cs typeface="Arial" charset="0"/>
              </a:rPr>
              <a:t> </a:t>
            </a:r>
            <a:endParaRPr lang="en-US" b="1" dirty="0">
              <a:solidFill>
                <a:schemeClr val="bg1"/>
              </a:solidFill>
              <a:latin typeface="Arial" charset="0"/>
              <a:cs typeface="Arial" charset="0"/>
            </a:endParaRPr>
          </a:p>
        </p:txBody>
      </p:sp>
      <p:sp useBgFill="1">
        <p:nvSpPr>
          <p:cNvPr id="14" name="Rectangle 13"/>
          <p:cNvSpPr/>
          <p:nvPr/>
        </p:nvSpPr>
        <p:spPr bwMode="auto">
          <a:xfrm>
            <a:off x="4522690" y="3621573"/>
            <a:ext cx="1384634" cy="1703322"/>
          </a:xfrm>
          <a:prstGeom prst="rect">
            <a:avLst/>
          </a:prstGeom>
          <a:ln>
            <a:headEnd type="none" w="med" len="med"/>
            <a:tailEnd type="none" w="med" len="med"/>
          </a:ln>
          <a:extLst/>
        </p:spPr>
        <p:style>
          <a:lnRef idx="1">
            <a:schemeClr val="dk1"/>
          </a:lnRef>
          <a:fillRef idx="2">
            <a:schemeClr val="dk1"/>
          </a:fillRef>
          <a:effectRef idx="1">
            <a:schemeClr val="dk1"/>
          </a:effectRef>
          <a:fontRef idx="minor">
            <a:schemeClr val="dk1"/>
          </a:fontRef>
        </p:style>
        <p:txBody>
          <a:bodyPr vert="horz" wrap="square" lIns="68580" tIns="34290" rIns="68580" bIns="34290" numCol="1" rtlCol="0" anchor="t" anchorCtr="0" compatLnSpc="1">
            <a:prstTxWarp prst="textNoShape">
              <a:avLst/>
            </a:prstTxWarp>
            <a:noAutofit/>
          </a:bodyPr>
          <a:lstStyle/>
          <a:p>
            <a:pPr algn="ctr" fontAlgn="base">
              <a:spcBef>
                <a:spcPct val="50000"/>
              </a:spcBef>
              <a:spcAft>
                <a:spcPct val="0"/>
              </a:spcAft>
            </a:pPr>
            <a:endParaRPr lang="en-US" dirty="0">
              <a:solidFill>
                <a:schemeClr val="tx1"/>
              </a:solidFill>
              <a:latin typeface="Arial" charset="0"/>
              <a:cs typeface="Arial" charset="0"/>
            </a:endParaRPr>
          </a:p>
          <a:p>
            <a:pPr algn="ctr" fontAlgn="base">
              <a:spcBef>
                <a:spcPct val="50000"/>
              </a:spcBef>
              <a:spcAft>
                <a:spcPct val="0"/>
              </a:spcAft>
            </a:pPr>
            <a:r>
              <a:rPr lang="en-US" sz="1650" b="1" dirty="0">
                <a:solidFill>
                  <a:srgbClr val="0070C0"/>
                </a:solidFill>
                <a:latin typeface="Arial" charset="0"/>
                <a:cs typeface="Arial" charset="0"/>
              </a:rPr>
              <a:t>Services</a:t>
            </a:r>
          </a:p>
        </p:txBody>
      </p:sp>
      <p:sp useBgFill="1">
        <p:nvSpPr>
          <p:cNvPr id="15" name="Rectangle 14"/>
          <p:cNvSpPr/>
          <p:nvPr/>
        </p:nvSpPr>
        <p:spPr bwMode="auto">
          <a:xfrm>
            <a:off x="7598450" y="3621573"/>
            <a:ext cx="1459345" cy="1703322"/>
          </a:xfrm>
          <a:prstGeom prst="rect">
            <a:avLst/>
          </a:prstGeom>
          <a:ln>
            <a:headEnd type="none" w="med" len="med"/>
            <a:tailEnd type="none" w="med" len="med"/>
          </a:ln>
          <a:extLst/>
        </p:spPr>
        <p:style>
          <a:lnRef idx="1">
            <a:schemeClr val="dk1"/>
          </a:lnRef>
          <a:fillRef idx="2">
            <a:schemeClr val="dk1"/>
          </a:fillRef>
          <a:effectRef idx="1">
            <a:schemeClr val="dk1"/>
          </a:effectRef>
          <a:fontRef idx="minor">
            <a:schemeClr val="dk1"/>
          </a:fontRef>
        </p:style>
        <p:txBody>
          <a:bodyPr vert="horz" wrap="square" lIns="68580" tIns="34290" rIns="68580" bIns="34290" numCol="1" rtlCol="0" anchor="t" anchorCtr="0" compatLnSpc="1">
            <a:prstTxWarp prst="textNoShape">
              <a:avLst/>
            </a:prstTxWarp>
            <a:noAutofit/>
          </a:bodyPr>
          <a:lstStyle/>
          <a:p>
            <a:pPr algn="ctr" fontAlgn="base">
              <a:spcBef>
                <a:spcPct val="50000"/>
              </a:spcBef>
              <a:spcAft>
                <a:spcPct val="0"/>
              </a:spcAft>
            </a:pPr>
            <a:endParaRPr lang="en-US" dirty="0">
              <a:solidFill>
                <a:schemeClr val="tx1"/>
              </a:solidFill>
              <a:latin typeface="Arial" charset="0"/>
              <a:cs typeface="Arial" charset="0"/>
            </a:endParaRPr>
          </a:p>
          <a:p>
            <a:pPr algn="ctr" fontAlgn="base">
              <a:spcBef>
                <a:spcPct val="50000"/>
              </a:spcBef>
              <a:spcAft>
                <a:spcPct val="0"/>
              </a:spcAft>
            </a:pPr>
            <a:r>
              <a:rPr lang="en-US" sz="1600" b="1" dirty="0" err="1" smtClean="0">
                <a:solidFill>
                  <a:srgbClr val="0070C0"/>
                </a:solidFill>
                <a:latin typeface="Arial" charset="0"/>
                <a:cs typeface="Arial" charset="0"/>
              </a:rPr>
              <a:t>Coopération</a:t>
            </a:r>
            <a:r>
              <a:rPr lang="en-US" sz="1600" b="1" dirty="0" smtClean="0">
                <a:solidFill>
                  <a:srgbClr val="0070C0"/>
                </a:solidFill>
                <a:latin typeface="Arial" charset="0"/>
                <a:cs typeface="Arial" charset="0"/>
              </a:rPr>
              <a:t> </a:t>
            </a:r>
            <a:endParaRPr lang="en-US" sz="1600" b="1" dirty="0">
              <a:solidFill>
                <a:srgbClr val="0070C0"/>
              </a:solidFill>
              <a:latin typeface="Arial" charset="0"/>
              <a:cs typeface="Arial" charset="0"/>
            </a:endParaRPr>
          </a:p>
        </p:txBody>
      </p:sp>
      <p:sp useBgFill="1">
        <p:nvSpPr>
          <p:cNvPr id="8" name="Rectangle 7"/>
          <p:cNvSpPr/>
          <p:nvPr/>
        </p:nvSpPr>
        <p:spPr bwMode="auto">
          <a:xfrm>
            <a:off x="6012049" y="3621573"/>
            <a:ext cx="1481677" cy="1703322"/>
          </a:xfrm>
          <a:prstGeom prst="rect">
            <a:avLst/>
          </a:prstGeom>
          <a:ln>
            <a:headEnd type="none" w="med" len="med"/>
            <a:tailEnd type="none" w="med" len="med"/>
          </a:ln>
          <a:extLst/>
        </p:spPr>
        <p:style>
          <a:lnRef idx="1">
            <a:schemeClr val="dk1"/>
          </a:lnRef>
          <a:fillRef idx="2">
            <a:schemeClr val="dk1"/>
          </a:fillRef>
          <a:effectRef idx="1">
            <a:schemeClr val="dk1"/>
          </a:effectRef>
          <a:fontRef idx="minor">
            <a:schemeClr val="dk1"/>
          </a:fontRef>
        </p:style>
        <p:txBody>
          <a:bodyPr vert="horz" wrap="square" lIns="68580" tIns="34290" rIns="68580" bIns="34290" numCol="1" rtlCol="0" anchor="t" anchorCtr="0" compatLnSpc="1">
            <a:prstTxWarp prst="textNoShape">
              <a:avLst/>
            </a:prstTxWarp>
            <a:noAutofit/>
          </a:bodyPr>
          <a:lstStyle/>
          <a:p>
            <a:pPr algn="ctr" fontAlgn="base">
              <a:spcBef>
                <a:spcPct val="50000"/>
              </a:spcBef>
              <a:spcAft>
                <a:spcPct val="0"/>
              </a:spcAft>
            </a:pPr>
            <a:endParaRPr lang="en-US" dirty="0">
              <a:solidFill>
                <a:schemeClr val="tx1"/>
              </a:solidFill>
              <a:latin typeface="Arial" charset="0"/>
              <a:cs typeface="Arial" charset="0"/>
            </a:endParaRPr>
          </a:p>
          <a:p>
            <a:pPr algn="ctr" fontAlgn="base">
              <a:spcBef>
                <a:spcPct val="50000"/>
              </a:spcBef>
              <a:spcAft>
                <a:spcPct val="0"/>
              </a:spcAft>
            </a:pPr>
            <a:r>
              <a:rPr lang="en-US" sz="1600" b="1" dirty="0">
                <a:solidFill>
                  <a:srgbClr val="0070C0"/>
                </a:solidFill>
                <a:latin typeface="Arial" charset="0"/>
                <a:cs typeface="Arial" charset="0"/>
              </a:rPr>
              <a:t>Infrastructure</a:t>
            </a:r>
          </a:p>
        </p:txBody>
      </p:sp>
    </p:spTree>
    <p:extLst>
      <p:ext uri="{BB962C8B-B14F-4D97-AF65-F5344CB8AC3E}">
        <p14:creationId xmlns:p14="http://schemas.microsoft.com/office/powerpoint/2010/main" val="177172945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Text Box 2"/>
          <p:cNvSpPr txBox="1">
            <a:spLocks noChangeArrowheads="1"/>
          </p:cNvSpPr>
          <p:nvPr/>
        </p:nvSpPr>
        <p:spPr bwMode="auto">
          <a:xfrm>
            <a:off x="1704528" y="44625"/>
            <a:ext cx="8855968"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spcBef>
                <a:spcPct val="50000"/>
              </a:spcBef>
              <a:buNone/>
            </a:pPr>
            <a:r>
              <a:rPr lang="fr-CH" altLang="en-US" sz="2200" b="1" dirty="0">
                <a:solidFill>
                  <a:srgbClr val="0070C0"/>
                </a:solidFill>
                <a:ea typeface="ヒラギノ角ゴ Pro W3"/>
                <a:cs typeface="ヒラギノ角ゴ Pro W3"/>
              </a:rPr>
              <a:t>Exemple:  Opinion écrite de l’administration chargée de la recherche internationale (</a:t>
            </a:r>
            <a:r>
              <a:rPr lang="fr-CH" altLang="en-US" sz="2200" b="1" dirty="0">
                <a:solidFill>
                  <a:srgbClr val="0070C0"/>
                </a:solidFill>
                <a:ea typeface="ヒラギノ角ゴ Pro W3"/>
                <a:cs typeface="ヒラギノ角ゴ Pro W3"/>
                <a:hlinkClick r:id="rId2"/>
              </a:rPr>
              <a:t>PCT/ISA/237</a:t>
            </a:r>
            <a:r>
              <a:rPr lang="fr-CH" altLang="en-US" sz="2200" b="1" dirty="0">
                <a:solidFill>
                  <a:srgbClr val="0070C0"/>
                </a:solidFill>
                <a:ea typeface="ヒラギノ角ゴ Pro W3"/>
                <a:cs typeface="ヒラギノ角ゴ Pro W3"/>
              </a:rPr>
              <a:t>)</a:t>
            </a:r>
          </a:p>
        </p:txBody>
      </p:sp>
      <p:pic>
        <p:nvPicPr>
          <p:cNvPr id="3" name="Picture 2"/>
          <p:cNvPicPr>
            <a:picLocks noChangeAspect="1"/>
          </p:cNvPicPr>
          <p:nvPr/>
        </p:nvPicPr>
        <p:blipFill>
          <a:blip r:embed="rId3"/>
          <a:stretch>
            <a:fillRect/>
          </a:stretch>
        </p:blipFill>
        <p:spPr>
          <a:xfrm>
            <a:off x="1823425" y="764704"/>
            <a:ext cx="8545150" cy="5328592"/>
          </a:xfrm>
          <a:prstGeom prst="rect">
            <a:avLst/>
          </a:prstGeom>
        </p:spPr>
      </p:pic>
      <p:sp>
        <p:nvSpPr>
          <p:cNvPr id="10" name="Oval 4"/>
          <p:cNvSpPr>
            <a:spLocks noChangeArrowheads="1"/>
          </p:cNvSpPr>
          <p:nvPr/>
        </p:nvSpPr>
        <p:spPr bwMode="auto">
          <a:xfrm>
            <a:off x="4223792" y="2377237"/>
            <a:ext cx="4392488" cy="519351"/>
          </a:xfrm>
          <a:prstGeom prst="ellipse">
            <a:avLst/>
          </a:prstGeom>
          <a:noFill/>
          <a:ln w="12700">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buNone/>
            </a:pPr>
            <a:endParaRPr lang="en-US" dirty="0"/>
          </a:p>
        </p:txBody>
      </p:sp>
      <p:sp>
        <p:nvSpPr>
          <p:cNvPr id="11" name="Oval 6"/>
          <p:cNvSpPr>
            <a:spLocks noChangeArrowheads="1"/>
          </p:cNvSpPr>
          <p:nvPr/>
        </p:nvSpPr>
        <p:spPr bwMode="auto">
          <a:xfrm>
            <a:off x="7354697" y="2085660"/>
            <a:ext cx="3040956" cy="908864"/>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a:r>
              <a:rPr lang="fr-FR" altLang="en-US" sz="1200" b="1" dirty="0">
                <a:solidFill>
                  <a:srgbClr val="002060"/>
                </a:solidFill>
                <a:ea typeface="ヒラギノ角ゴ Pro W3" pitchFamily="1" charset="-128"/>
              </a:rPr>
              <a:t>Déclarations de brevetabilité des revendications</a:t>
            </a:r>
          </a:p>
        </p:txBody>
      </p:sp>
      <p:sp>
        <p:nvSpPr>
          <p:cNvPr id="12" name="Oval 5"/>
          <p:cNvSpPr>
            <a:spLocks noChangeArrowheads="1"/>
          </p:cNvSpPr>
          <p:nvPr/>
        </p:nvSpPr>
        <p:spPr bwMode="auto">
          <a:xfrm>
            <a:off x="1919537" y="4897517"/>
            <a:ext cx="7940675" cy="519351"/>
          </a:xfrm>
          <a:prstGeom prst="ellipse">
            <a:avLst/>
          </a:prstGeom>
          <a:noFill/>
          <a:ln w="12700">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buNone/>
            </a:pPr>
            <a:endParaRPr lang="en-US" dirty="0"/>
          </a:p>
        </p:txBody>
      </p:sp>
      <p:sp>
        <p:nvSpPr>
          <p:cNvPr id="13" name="Oval 7"/>
          <p:cNvSpPr>
            <a:spLocks noChangeArrowheads="1"/>
          </p:cNvSpPr>
          <p:nvPr/>
        </p:nvSpPr>
        <p:spPr bwMode="auto">
          <a:xfrm>
            <a:off x="3774380" y="5720948"/>
            <a:ext cx="2033588" cy="908864"/>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fr-FR" altLang="en-US" sz="1200" b="1" dirty="0">
                <a:solidFill>
                  <a:srgbClr val="002060"/>
                </a:solidFill>
                <a:ea typeface="ヒラギノ角ゴ Pro W3" pitchFamily="1" charset="-128"/>
              </a:rPr>
              <a:t>Explications au soutien des déclarations</a:t>
            </a:r>
          </a:p>
        </p:txBody>
      </p:sp>
    </p:spTree>
    <p:extLst>
      <p:ext uri="{BB962C8B-B14F-4D97-AF65-F5344CB8AC3E}">
        <p14:creationId xmlns:p14="http://schemas.microsoft.com/office/powerpoint/2010/main" val="1029526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Text Box 2"/>
          <p:cNvSpPr txBox="1">
            <a:spLocks noChangeArrowheads="1"/>
          </p:cNvSpPr>
          <p:nvPr/>
        </p:nvSpPr>
        <p:spPr bwMode="auto">
          <a:xfrm>
            <a:off x="1752600" y="1969906"/>
            <a:ext cx="8915400" cy="2899255"/>
          </a:xfrm>
          <a:prstGeom prst="rect">
            <a:avLst/>
          </a:prstGeom>
          <a:noFill/>
          <a:ln>
            <a:noFill/>
          </a:ln>
          <a:effectLst/>
          <a:extLst>
            <a:ext uri="{909E8E84-426E-40DD-AFC4-6F175D3DCCD1}">
              <a14:hiddenFill xmlns:a14="http://schemas.microsoft.com/office/drawing/2010/main">
                <a:solidFill>
                  <a:srgbClr val="99CCFF">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marL="374650" indent="-374650" eaLnBrk="0" hangingPunct="0">
              <a:defRPr sz="2400">
                <a:solidFill>
                  <a:schemeClr val="tx1"/>
                </a:solidFill>
                <a:latin typeface="Arial" pitchFamily="34" charset="0"/>
                <a:cs typeface="Arial" pitchFamily="34" charset="0"/>
              </a:defRPr>
            </a:lvl1pPr>
            <a:lvl2pPr marL="565150" eaLnBrk="0" hangingPunct="0">
              <a:defRPr sz="2400">
                <a:solidFill>
                  <a:schemeClr val="tx1"/>
                </a:solidFill>
                <a:latin typeface="Arial" pitchFamily="34" charset="0"/>
                <a:cs typeface="Arial" pitchFamily="34" charset="0"/>
              </a:defRPr>
            </a:lvl2pPr>
            <a:lvl3pPr eaLnBrk="0" hangingPunct="0">
              <a:defRPr sz="2400">
                <a:solidFill>
                  <a:schemeClr val="tx1"/>
                </a:solidFill>
                <a:latin typeface="Arial" pitchFamily="34" charset="0"/>
                <a:cs typeface="Arial" pitchFamily="34" charset="0"/>
              </a:defRPr>
            </a:lvl3pPr>
            <a:lvl4pPr eaLnBrk="0" hangingPunct="0">
              <a:defRPr sz="2400">
                <a:solidFill>
                  <a:schemeClr val="tx1"/>
                </a:solidFill>
                <a:latin typeface="Arial" pitchFamily="34" charset="0"/>
                <a:cs typeface="Arial" pitchFamily="34" charset="0"/>
              </a:defRPr>
            </a:lvl4pPr>
            <a:lvl5pPr eaLnBrk="0" hangingPunct="0">
              <a:defRPr sz="2400">
                <a:solidFill>
                  <a:schemeClr val="tx1"/>
                </a:solidFill>
                <a:latin typeface="Arial" pitchFamily="34" charset="0"/>
                <a:cs typeface="Arial" pitchFamily="34" charset="0"/>
              </a:defRPr>
            </a:lvl5pPr>
            <a:lvl6pPr algn="ctr" eaLnBrk="0" fontAlgn="base" hangingPunct="0">
              <a:spcBef>
                <a:spcPct val="0"/>
              </a:spcBef>
              <a:spcAft>
                <a:spcPct val="0"/>
              </a:spcAft>
              <a:defRPr sz="2400">
                <a:solidFill>
                  <a:schemeClr val="tx1"/>
                </a:solidFill>
                <a:latin typeface="Arial" pitchFamily="34" charset="0"/>
                <a:cs typeface="Arial" pitchFamily="34" charset="0"/>
              </a:defRPr>
            </a:lvl6pPr>
            <a:lvl7pPr algn="ctr" eaLnBrk="0" fontAlgn="base" hangingPunct="0">
              <a:spcBef>
                <a:spcPct val="0"/>
              </a:spcBef>
              <a:spcAft>
                <a:spcPct val="0"/>
              </a:spcAft>
              <a:defRPr sz="2400">
                <a:solidFill>
                  <a:schemeClr val="tx1"/>
                </a:solidFill>
                <a:latin typeface="Arial" pitchFamily="34" charset="0"/>
                <a:cs typeface="Arial" pitchFamily="34" charset="0"/>
              </a:defRPr>
            </a:lvl7pPr>
            <a:lvl8pPr algn="ctr" eaLnBrk="0" fontAlgn="base" hangingPunct="0">
              <a:spcBef>
                <a:spcPct val="0"/>
              </a:spcBef>
              <a:spcAft>
                <a:spcPct val="0"/>
              </a:spcAft>
              <a:defRPr sz="2400">
                <a:solidFill>
                  <a:schemeClr val="tx1"/>
                </a:solidFill>
                <a:latin typeface="Arial" pitchFamily="34" charset="0"/>
                <a:cs typeface="Arial" pitchFamily="34" charset="0"/>
              </a:defRPr>
            </a:lvl8pPr>
            <a:lvl9pPr algn="ctr" eaLnBrk="0" fontAlgn="base" hangingPunct="0">
              <a:spcBef>
                <a:spcPct val="0"/>
              </a:spcBef>
              <a:spcAft>
                <a:spcPct val="0"/>
              </a:spcAft>
              <a:defRPr sz="2400">
                <a:solidFill>
                  <a:schemeClr val="tx1"/>
                </a:solidFill>
                <a:latin typeface="Arial" pitchFamily="34" charset="0"/>
                <a:cs typeface="Arial" pitchFamily="34" charset="0"/>
              </a:defRPr>
            </a:lvl9pPr>
          </a:lstStyle>
          <a:p>
            <a:pPr marL="990600" lvl="1" indent="-457200" defTabSz="812800">
              <a:spcBef>
                <a:spcPct val="20000"/>
              </a:spcBef>
              <a:buAutoNum type="arabicPeriod"/>
            </a:pPr>
            <a:r>
              <a:rPr lang="fr-CH" altLang="en-US" dirty="0">
                <a:solidFill>
                  <a:srgbClr val="0070C0"/>
                </a:solidFill>
                <a:ea typeface="ヒラギノ角ゴ Pro W3"/>
                <a:cs typeface="ヒラギノ角ゴ Pro W3"/>
              </a:rPr>
              <a:t>reporte les principaux coûts associés à l’internationalisation de la protection par brevets </a:t>
            </a:r>
          </a:p>
          <a:p>
            <a:pPr marL="990600" lvl="1" indent="-457200" defTabSz="812800">
              <a:spcBef>
                <a:spcPct val="20000"/>
              </a:spcBef>
              <a:buAutoNum type="arabicPeriod"/>
            </a:pPr>
            <a:r>
              <a:rPr lang="fr-CH" altLang="en-US" dirty="0">
                <a:solidFill>
                  <a:srgbClr val="0070C0"/>
                </a:solidFill>
                <a:ea typeface="ヒラギノ角ゴ Pro W3"/>
                <a:cs typeface="ヒラギノ角ゴ Pro W3"/>
              </a:rPr>
              <a:t>fournit une base solide pour la prise de décisions concernant les brevets</a:t>
            </a:r>
          </a:p>
          <a:p>
            <a:pPr marL="990600" lvl="1" indent="-457200">
              <a:spcBef>
                <a:spcPct val="20000"/>
              </a:spcBef>
            </a:pPr>
            <a:r>
              <a:rPr lang="en-US" altLang="en-US" b="1" dirty="0">
                <a:solidFill>
                  <a:srgbClr val="0070C0"/>
                </a:solidFill>
                <a:ea typeface="ヒラギノ角ゴ Pro W3"/>
                <a:cs typeface="ヒラギノ角ゴ Pro W3"/>
              </a:rPr>
              <a:t>3.</a:t>
            </a:r>
            <a:r>
              <a:rPr lang="en-US" altLang="en-US" dirty="0">
                <a:solidFill>
                  <a:srgbClr val="0070C0"/>
                </a:solidFill>
                <a:ea typeface="ヒラギノ角ゴ Pro W3"/>
                <a:cs typeface="ヒラギノ角ゴ Pro W3"/>
              </a:rPr>
              <a:t> 	</a:t>
            </a:r>
            <a:r>
              <a:rPr lang="fr-CH" altLang="en-US" b="1" dirty="0">
                <a:solidFill>
                  <a:srgbClr val="0070C0"/>
                </a:solidFill>
                <a:ea typeface="ヒラギノ角ゴ Pro W3"/>
                <a:cs typeface="ヒラギノ角ゴ Pro W3"/>
              </a:rPr>
              <a:t>harmonise les exigences formelles</a:t>
            </a:r>
          </a:p>
          <a:p>
            <a:pPr marL="990600" lvl="1" indent="-457200">
              <a:spcBef>
                <a:spcPct val="20000"/>
              </a:spcBef>
            </a:pPr>
            <a:r>
              <a:rPr lang="en-US" altLang="en-US" b="1" kern="0" dirty="0">
                <a:solidFill>
                  <a:srgbClr val="0070C0"/>
                </a:solidFill>
                <a:latin typeface="+mn-lt"/>
                <a:cs typeface="+mn-cs"/>
              </a:rPr>
              <a:t>4. 	</a:t>
            </a:r>
            <a:r>
              <a:rPr lang="fr-CH" altLang="en-US" b="1" kern="0" dirty="0">
                <a:solidFill>
                  <a:srgbClr val="0070C0"/>
                </a:solidFill>
                <a:latin typeface="+mn-lt"/>
                <a:cs typeface="+mn-cs"/>
              </a:rPr>
              <a:t>protège le déposant d’erreurs commises par inadvertance</a:t>
            </a:r>
          </a:p>
        </p:txBody>
      </p:sp>
      <p:sp>
        <p:nvSpPr>
          <p:cNvPr id="340996" name="Rectangle 4"/>
          <p:cNvSpPr>
            <a:spLocks noChangeArrowheads="1"/>
          </p:cNvSpPr>
          <p:nvPr/>
        </p:nvSpPr>
        <p:spPr bwMode="auto">
          <a:xfrm>
            <a:off x="2555210" y="51347"/>
            <a:ext cx="685315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buNone/>
            </a:pPr>
            <a:r>
              <a:rPr lang="en-US" altLang="en-US" sz="3600" b="1" dirty="0">
                <a:solidFill>
                  <a:srgbClr val="004072"/>
                </a:solidFill>
                <a:ea typeface="ヒラギノ角ゴ Pro W3"/>
                <a:cs typeface="ヒラギノ角ゴ Pro W3"/>
              </a:rPr>
              <a:t> </a:t>
            </a:r>
            <a:r>
              <a:rPr lang="fr-CH" altLang="en-US" sz="3600" dirty="0">
                <a:solidFill>
                  <a:srgbClr val="0070C0"/>
                </a:solidFill>
                <a:ea typeface="ヒラギノ角ゴ Pro W3"/>
                <a:cs typeface="ヒラギノ角ゴ Pro W3"/>
              </a:rPr>
              <a:t>Les avantages du système PCT</a:t>
            </a:r>
          </a:p>
        </p:txBody>
      </p:sp>
      <p:sp>
        <p:nvSpPr>
          <p:cNvPr id="5" name="Text Box 3"/>
          <p:cNvSpPr txBox="1">
            <a:spLocks noChangeArrowheads="1"/>
          </p:cNvSpPr>
          <p:nvPr/>
        </p:nvSpPr>
        <p:spPr bwMode="auto">
          <a:xfrm>
            <a:off x="1811338" y="801147"/>
            <a:ext cx="8856662" cy="1523494"/>
          </a:xfrm>
          <a:prstGeom prst="rect">
            <a:avLst/>
          </a:prstGeom>
          <a:noFill/>
          <a:ln>
            <a:noFill/>
          </a:ln>
          <a:effectLst/>
          <a:extLst>
            <a:ext uri="{909E8E84-426E-40DD-AFC4-6F175D3DCCD1}">
              <a14:hiddenFill xmlns:a14="http://schemas.microsoft.com/office/drawing/2010/main">
                <a:solidFill>
                  <a:srgbClr val="99CCFF">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hangingPunct="0"/>
            <a:r>
              <a:rPr lang="fr-CH" altLang="en-US" sz="2400" dirty="0">
                <a:solidFill>
                  <a:srgbClr val="002060"/>
                </a:solidFill>
                <a:ea typeface="ヒラギノ角ゴ Pro W3"/>
                <a:cs typeface="ヒラギノ角ゴ Pro W3"/>
              </a:rPr>
              <a:t>Le PCT, pierre angulaire de </a:t>
            </a:r>
            <a:r>
              <a:rPr lang="fr-CH" altLang="en-US" dirty="0">
                <a:solidFill>
                  <a:srgbClr val="002060"/>
                </a:solidFill>
                <a:ea typeface="ヒラギノ角ゴ Pro W3"/>
                <a:cs typeface="ヒラギノ角ゴ Pro W3"/>
              </a:rPr>
              <a:t>la protection par brevets à l’échelle mondiale, offre un système international de dépôt et de traitement des demandes de brevets simplifié qui</a:t>
            </a:r>
            <a:endParaRPr lang="en-US" altLang="en-US" sz="2400" dirty="0">
              <a:solidFill>
                <a:srgbClr val="002060"/>
              </a:solidFill>
              <a:ea typeface="ヒラギノ角ゴ Pro W3"/>
              <a:cs typeface="ヒラギノ角ゴ Pro W3"/>
            </a:endParaRPr>
          </a:p>
          <a:p>
            <a:pPr algn="l" eaLnBrk="0" hangingPunct="0">
              <a:spcBef>
                <a:spcPct val="50000"/>
              </a:spcBef>
              <a:buNone/>
            </a:pPr>
            <a:endParaRPr lang="en-US" altLang="en-US" sz="2200" dirty="0">
              <a:ea typeface="ヒラギノ角ゴ Pro W3"/>
              <a:cs typeface="ヒラギノ角ゴ Pro W3"/>
            </a:endParaRPr>
          </a:p>
        </p:txBody>
      </p:sp>
    </p:spTree>
    <p:extLst>
      <p:ext uri="{BB962C8B-B14F-4D97-AF65-F5344CB8AC3E}">
        <p14:creationId xmlns:p14="http://schemas.microsoft.com/office/powerpoint/2010/main" val="3372770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40994">
                                            <p:txEl>
                                              <p:pRg st="2" end="2"/>
                                            </p:txEl>
                                          </p:spTgt>
                                        </p:tgtEl>
                                        <p:attrNameLst>
                                          <p:attrName>style.visibility</p:attrName>
                                        </p:attrNameLst>
                                      </p:cBhvr>
                                      <p:to>
                                        <p:strVal val="visible"/>
                                      </p:to>
                                    </p:set>
                                    <p:animEffect transition="in" filter="fade">
                                      <p:cBhvr>
                                        <p:cTn id="7" dur="1000"/>
                                        <p:tgtEl>
                                          <p:spTgt spid="340994">
                                            <p:txEl>
                                              <p:pRg st="2" end="2"/>
                                            </p:txEl>
                                          </p:spTgt>
                                        </p:tgtEl>
                                      </p:cBhvr>
                                    </p:animEffect>
                                    <p:anim calcmode="lin" valueType="num">
                                      <p:cBhvr>
                                        <p:cTn id="8" dur="1000" fill="hold"/>
                                        <p:tgtEl>
                                          <p:spTgt spid="340994">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40994">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40994">
                                            <p:txEl>
                                              <p:pRg st="3" end="3"/>
                                            </p:txEl>
                                          </p:spTgt>
                                        </p:tgtEl>
                                        <p:attrNameLst>
                                          <p:attrName>style.visibility</p:attrName>
                                        </p:attrNameLst>
                                      </p:cBhvr>
                                      <p:to>
                                        <p:strVal val="visible"/>
                                      </p:to>
                                    </p:set>
                                    <p:animEffect transition="in" filter="fade">
                                      <p:cBhvr>
                                        <p:cTn id="12" dur="1000"/>
                                        <p:tgtEl>
                                          <p:spTgt spid="340994">
                                            <p:txEl>
                                              <p:pRg st="3" end="3"/>
                                            </p:txEl>
                                          </p:spTgt>
                                        </p:tgtEl>
                                      </p:cBhvr>
                                    </p:animEffect>
                                    <p:anim calcmode="lin" valueType="num">
                                      <p:cBhvr>
                                        <p:cTn id="13" dur="1000" fill="hold"/>
                                        <p:tgtEl>
                                          <p:spTgt spid="340994">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34099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Text Box 2"/>
          <p:cNvSpPr txBox="1">
            <a:spLocks noChangeArrowheads="1"/>
          </p:cNvSpPr>
          <p:nvPr/>
        </p:nvSpPr>
        <p:spPr bwMode="auto">
          <a:xfrm>
            <a:off x="1890296" y="46366"/>
            <a:ext cx="8238153" cy="646331"/>
          </a:xfrm>
          <a:prstGeom prst="rect">
            <a:avLst/>
          </a:prstGeom>
          <a:noFill/>
          <a:ln>
            <a:noFill/>
          </a:ln>
          <a:effectLst/>
          <a:extLst>
            <a:ext uri="{909E8E84-426E-40DD-AFC4-6F175D3DCCD1}">
              <a14:hiddenFill xmlns:a14="http://schemas.microsoft.com/office/drawing/2010/main">
                <a:solidFill>
                  <a:srgbClr val="99CCFF">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spcBef>
                <a:spcPct val="50000"/>
              </a:spcBef>
              <a:buNone/>
            </a:pPr>
            <a:r>
              <a:rPr lang="fr-CH" altLang="en-US" sz="3600" dirty="0">
                <a:solidFill>
                  <a:srgbClr val="0070C0"/>
                </a:solidFill>
                <a:ea typeface="ヒラギノ角ゴ Pro W3"/>
                <a:cs typeface="ヒラギノ角ゴ Pro W3"/>
              </a:rPr>
              <a:t>Harmonisation des exigences formelles</a:t>
            </a:r>
          </a:p>
        </p:txBody>
      </p:sp>
      <p:sp>
        <p:nvSpPr>
          <p:cNvPr id="5" name="Rectangle 3"/>
          <p:cNvSpPr txBox="1">
            <a:spLocks noChangeArrowheads="1"/>
          </p:cNvSpPr>
          <p:nvPr/>
        </p:nvSpPr>
        <p:spPr bwMode="auto">
          <a:xfrm>
            <a:off x="1775520" y="764704"/>
            <a:ext cx="8892480" cy="5976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Blip>
                <a:blip r:embed="rId2"/>
              </a:buBlip>
              <a:defRPr sz="24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q"/>
              <a:defRPr sz="20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pitchFamily="2" charset="2"/>
              <a:buChar char="Ø"/>
              <a:defRPr>
                <a:solidFill>
                  <a:schemeClr val="tx1"/>
                </a:solidFill>
                <a:latin typeface="+mn-lt"/>
                <a:ea typeface="+mn-ea"/>
                <a:cs typeface="+mn-cs"/>
              </a:defRPr>
            </a:lvl3pPr>
            <a:lvl4pPr marL="1600200" indent="-228600" algn="l" rtl="0" eaLnBrk="0" fontAlgn="base" hangingPunct="0">
              <a:spcBef>
                <a:spcPct val="20000"/>
              </a:spcBef>
              <a:spcAft>
                <a:spcPct val="0"/>
              </a:spcAft>
              <a:buBlip>
                <a:blip r:embed="rId2"/>
              </a:buBlip>
              <a:defRPr sz="2400">
                <a:solidFill>
                  <a:schemeClr val="tx1"/>
                </a:solidFill>
                <a:latin typeface="+mn-lt"/>
                <a:ea typeface="+mn-ea"/>
                <a:cs typeface="+mn-cs"/>
              </a:defRPr>
            </a:lvl4pPr>
            <a:lvl5pPr marL="2057400" indent="-228600" algn="l" rtl="0" eaLnBrk="0" fontAlgn="base" hangingPunct="0">
              <a:spcBef>
                <a:spcPct val="20000"/>
              </a:spcBef>
              <a:spcAft>
                <a:spcPct val="0"/>
              </a:spcAft>
              <a:buBlip>
                <a:blip r:embed="rId2"/>
              </a:buBlip>
              <a:defRPr sz="2400">
                <a:solidFill>
                  <a:schemeClr val="tx1"/>
                </a:solidFill>
                <a:latin typeface="+mn-lt"/>
                <a:ea typeface="+mn-ea"/>
                <a:cs typeface="+mn-cs"/>
              </a:defRPr>
            </a:lvl5pPr>
            <a:lvl6pPr marL="2514600" indent="-228600" algn="l" rtl="0" fontAlgn="base">
              <a:spcBef>
                <a:spcPct val="20000"/>
              </a:spcBef>
              <a:spcAft>
                <a:spcPct val="0"/>
              </a:spcAft>
              <a:buBlip>
                <a:blip r:embed="rId2"/>
              </a:buBlip>
              <a:defRPr sz="2400">
                <a:solidFill>
                  <a:schemeClr val="tx1"/>
                </a:solidFill>
                <a:latin typeface="+mn-lt"/>
                <a:ea typeface="+mn-ea"/>
                <a:cs typeface="+mn-cs"/>
              </a:defRPr>
            </a:lvl6pPr>
            <a:lvl7pPr marL="2971800" indent="-228600" algn="l" rtl="0" fontAlgn="base">
              <a:spcBef>
                <a:spcPct val="20000"/>
              </a:spcBef>
              <a:spcAft>
                <a:spcPct val="0"/>
              </a:spcAft>
              <a:buBlip>
                <a:blip r:embed="rId2"/>
              </a:buBlip>
              <a:defRPr sz="2400">
                <a:solidFill>
                  <a:schemeClr val="tx1"/>
                </a:solidFill>
                <a:latin typeface="+mn-lt"/>
                <a:ea typeface="+mn-ea"/>
                <a:cs typeface="+mn-cs"/>
              </a:defRPr>
            </a:lvl7pPr>
            <a:lvl8pPr marL="3429000" indent="-228600" algn="l" rtl="0" fontAlgn="base">
              <a:spcBef>
                <a:spcPct val="20000"/>
              </a:spcBef>
              <a:spcAft>
                <a:spcPct val="0"/>
              </a:spcAft>
              <a:buBlip>
                <a:blip r:embed="rId2"/>
              </a:buBlip>
              <a:defRPr sz="2400">
                <a:solidFill>
                  <a:schemeClr val="tx1"/>
                </a:solidFill>
                <a:latin typeface="+mn-lt"/>
                <a:ea typeface="+mn-ea"/>
                <a:cs typeface="+mn-cs"/>
              </a:defRPr>
            </a:lvl8pPr>
            <a:lvl9pPr marL="3886200" indent="-228600" algn="l" rtl="0" fontAlgn="base">
              <a:spcBef>
                <a:spcPct val="20000"/>
              </a:spcBef>
              <a:spcAft>
                <a:spcPct val="0"/>
              </a:spcAft>
              <a:buBlip>
                <a:blip r:embed="rId2"/>
              </a:buBlip>
              <a:defRPr sz="2400">
                <a:solidFill>
                  <a:schemeClr val="tx1"/>
                </a:solidFill>
                <a:latin typeface="+mn-lt"/>
                <a:ea typeface="+mn-ea"/>
                <a:cs typeface="+mn-cs"/>
              </a:defRPr>
            </a:lvl9pPr>
          </a:lstStyle>
          <a:p>
            <a:pPr eaLnBrk="1" hangingPunct="1">
              <a:spcBef>
                <a:spcPct val="25000"/>
              </a:spcBef>
              <a:spcAft>
                <a:spcPct val="35000"/>
              </a:spcAft>
            </a:pPr>
            <a:r>
              <a:rPr lang="fr-CH" altLang="fr-FR" sz="2200" b="1" u="sng" kern="0" dirty="0">
                <a:solidFill>
                  <a:srgbClr val="0070C0"/>
                </a:solidFill>
              </a:rPr>
              <a:t>Une seule</a:t>
            </a:r>
            <a:r>
              <a:rPr lang="fr-CH" altLang="fr-FR" sz="2200" b="1" kern="0" dirty="0">
                <a:solidFill>
                  <a:srgbClr val="0070C0"/>
                </a:solidFill>
              </a:rPr>
              <a:t> </a:t>
            </a:r>
            <a:r>
              <a:rPr lang="fr-CH" altLang="fr-FR" sz="2200" kern="0" dirty="0">
                <a:solidFill>
                  <a:srgbClr val="0070C0"/>
                </a:solidFill>
              </a:rPr>
              <a:t>demande déposée</a:t>
            </a:r>
            <a:r>
              <a:rPr lang="fr-CH" altLang="fr-FR" sz="2200" kern="0" dirty="0">
                <a:solidFill>
                  <a:srgbClr val="002060"/>
                </a:solidFill>
              </a:rPr>
              <a:t>, qui contient par défaut la </a:t>
            </a:r>
            <a:r>
              <a:rPr lang="fr-CH" altLang="fr-FR" sz="2200" b="1" kern="0" dirty="0">
                <a:solidFill>
                  <a:srgbClr val="0070C0"/>
                </a:solidFill>
              </a:rPr>
              <a:t>désignation</a:t>
            </a:r>
            <a:r>
              <a:rPr lang="fr-CH" altLang="fr-FR" sz="2200" kern="0" dirty="0">
                <a:solidFill>
                  <a:srgbClr val="002060"/>
                </a:solidFill>
              </a:rPr>
              <a:t> de tous les États membres (pour tous les types de protection disponibles) </a:t>
            </a:r>
          </a:p>
          <a:p>
            <a:pPr eaLnBrk="1" hangingPunct="1">
              <a:spcBef>
                <a:spcPct val="25000"/>
              </a:spcBef>
              <a:spcAft>
                <a:spcPct val="35000"/>
              </a:spcAft>
            </a:pPr>
            <a:r>
              <a:rPr lang="fr-CH" altLang="fr-FR" sz="2200" kern="0" dirty="0">
                <a:solidFill>
                  <a:srgbClr val="002060"/>
                </a:solidFill>
              </a:rPr>
              <a:t>Le dépôt d’une demande internationale produit les </a:t>
            </a:r>
            <a:r>
              <a:rPr lang="fr-CH" altLang="fr-FR" sz="2200" b="1" u="sng" kern="0" dirty="0">
                <a:solidFill>
                  <a:srgbClr val="0070C0"/>
                </a:solidFill>
              </a:rPr>
              <a:t>mêmes effets qu’un dépôt national dans chacun des États membres </a:t>
            </a:r>
            <a:r>
              <a:rPr lang="fr-CH" altLang="fr-FR" sz="2200" kern="0" dirty="0">
                <a:solidFill>
                  <a:srgbClr val="002060"/>
                </a:solidFill>
              </a:rPr>
              <a:t>: la date de dépôt international est la date de dépôt dans chaque état désigné</a:t>
            </a:r>
          </a:p>
          <a:p>
            <a:r>
              <a:rPr lang="fr-CH" altLang="en-US" sz="2200" b="1" dirty="0">
                <a:solidFill>
                  <a:srgbClr val="0070C0"/>
                </a:solidFill>
                <a:ea typeface="ヒラギノ角ゴ Pro W3"/>
                <a:cs typeface="ヒラギノ角ゴ Pro W3"/>
              </a:rPr>
              <a:t>Article 27.1) du PCT : </a:t>
            </a:r>
            <a:r>
              <a:rPr lang="fr-CH" altLang="en-US" sz="2200" dirty="0">
                <a:solidFill>
                  <a:srgbClr val="002060"/>
                </a:solidFill>
                <a:ea typeface="ヒラギノ角ゴ Pro W3"/>
                <a:cs typeface="ヒラギノ角ゴ Pro W3"/>
              </a:rPr>
              <a:t>“</a:t>
            </a:r>
            <a:r>
              <a:rPr lang="fr-CH" sz="1900" dirty="0">
                <a:latin typeface="Segoe UI Historic" panose="020B0502040204020203" pitchFamily="34" charset="0"/>
                <a:ea typeface="Segoe UI Historic" panose="020B0502040204020203" pitchFamily="34" charset="0"/>
                <a:cs typeface="Segoe UI Historic" panose="020B0502040204020203" pitchFamily="34" charset="0"/>
              </a:rPr>
              <a:t>Aucune législation nationale ne peut exiger que la demande internationale satisfasse, quant à sa forme ou son contenu, à des </a:t>
            </a:r>
            <a:r>
              <a:rPr lang="fr-CH" sz="1900" u="sng" dirty="0">
                <a:latin typeface="Segoe UI Historic" panose="020B0502040204020203" pitchFamily="34" charset="0"/>
                <a:ea typeface="Segoe UI Historic" panose="020B0502040204020203" pitchFamily="34" charset="0"/>
                <a:cs typeface="Segoe UI Historic" panose="020B0502040204020203" pitchFamily="34" charset="0"/>
              </a:rPr>
              <a:t>exigences différentes de celles qui sont prévues dans le présent traité </a:t>
            </a:r>
            <a:r>
              <a:rPr lang="fr-CH" sz="1900" dirty="0">
                <a:latin typeface="Segoe UI Historic" panose="020B0502040204020203" pitchFamily="34" charset="0"/>
                <a:ea typeface="Segoe UI Historic" panose="020B0502040204020203" pitchFamily="34" charset="0"/>
                <a:cs typeface="Segoe UI Historic" panose="020B0502040204020203" pitchFamily="34" charset="0"/>
              </a:rPr>
              <a:t>et dans le règlement d’exécution </a:t>
            </a:r>
            <a:r>
              <a:rPr lang="fr-CH" sz="1900" u="sng" dirty="0">
                <a:latin typeface="Segoe UI Historic" panose="020B0502040204020203" pitchFamily="34" charset="0"/>
                <a:ea typeface="Segoe UI Historic" panose="020B0502040204020203" pitchFamily="34" charset="0"/>
                <a:cs typeface="Segoe UI Historic" panose="020B0502040204020203" pitchFamily="34" charset="0"/>
              </a:rPr>
              <a:t>ou à des exigences supplémentaires</a:t>
            </a:r>
            <a:r>
              <a:rPr lang="fr-CH" sz="2000" dirty="0">
                <a:latin typeface="Times New Roman" panose="02020603050405020304" pitchFamily="18" charset="0"/>
                <a:cs typeface="Times New Roman" panose="02020603050405020304" pitchFamily="18" charset="0"/>
              </a:rPr>
              <a:t>.</a:t>
            </a:r>
            <a:r>
              <a:rPr lang="fr-CH" altLang="en-US" sz="2200" dirty="0">
                <a:solidFill>
                  <a:srgbClr val="002060"/>
                </a:solidFill>
                <a:ea typeface="ヒラギノ角ゴ Pro W3"/>
                <a:cs typeface="ヒラギノ角ゴ Pro W3"/>
              </a:rPr>
              <a:t>”</a:t>
            </a:r>
          </a:p>
          <a:p>
            <a:pPr eaLnBrk="1" hangingPunct="1">
              <a:spcBef>
                <a:spcPct val="25000"/>
              </a:spcBef>
              <a:spcAft>
                <a:spcPct val="35000"/>
              </a:spcAft>
            </a:pPr>
            <a:r>
              <a:rPr lang="fr-CH" altLang="en-US" sz="2200" b="1" dirty="0">
                <a:solidFill>
                  <a:srgbClr val="0070C0"/>
                </a:solidFill>
                <a:ea typeface="ヒラギノ角ゴ Pro W3"/>
                <a:cs typeface="ヒラギノ角ゴ Pro W3"/>
              </a:rPr>
              <a:t>Paragraphe 4.011 du </a:t>
            </a:r>
            <a:r>
              <a:rPr lang="fr-CH" altLang="en-US" sz="2200" b="1" i="1" dirty="0">
                <a:solidFill>
                  <a:srgbClr val="0070C0"/>
                </a:solidFill>
                <a:ea typeface="ヒラギノ角ゴ Pro W3"/>
                <a:cs typeface="ヒラギノ角ゴ Pro W3"/>
              </a:rPr>
              <a:t>Guide du déposant du PCT </a:t>
            </a:r>
            <a:r>
              <a:rPr lang="fr-CH" altLang="en-US" sz="2200" b="1" dirty="0">
                <a:solidFill>
                  <a:srgbClr val="0070C0"/>
                </a:solidFill>
                <a:ea typeface="ヒラギノ角ゴ Pro W3"/>
                <a:cs typeface="ヒラギノ角ゴ Pro W3"/>
              </a:rPr>
              <a:t>: </a:t>
            </a:r>
            <a:r>
              <a:rPr lang="fr-CH" altLang="en-US" sz="2200" dirty="0">
                <a:solidFill>
                  <a:srgbClr val="002060"/>
                </a:solidFill>
                <a:ea typeface="ヒラギノ角ゴ Pro W3"/>
                <a:cs typeface="ヒラギノ角ゴ Pro W3"/>
              </a:rPr>
              <a:t>“</a:t>
            </a:r>
            <a:r>
              <a:rPr lang="fr-CH" sz="1900" dirty="0">
                <a:latin typeface="Segoe UI Historic" panose="020B0502040204020203" pitchFamily="34" charset="0"/>
                <a:ea typeface="Segoe UI Historic" panose="020B0502040204020203" pitchFamily="34" charset="0"/>
                <a:cs typeface="Segoe UI Historic" panose="020B0502040204020203" pitchFamily="34" charset="0"/>
              </a:rPr>
              <a:t>La demande internationale doit être déposée sous une </a:t>
            </a:r>
            <a:r>
              <a:rPr lang="fr-CH" sz="1900" dirty="0">
                <a:latin typeface="Segoe UI Historic" panose="020B0502040204020203" pitchFamily="34" charset="0"/>
                <a:ea typeface="Segoe UI Historic" panose="020B0502040204020203" pitchFamily="34" charset="0"/>
                <a:cs typeface="Segoe UI Historic" panose="020B0502040204020203" pitchFamily="34" charset="0"/>
                <a:hlinkClick r:id="rId3"/>
              </a:rPr>
              <a:t>forme </a:t>
            </a:r>
            <a:r>
              <a:rPr lang="fr-CH" sz="1900" dirty="0">
                <a:latin typeface="Segoe UI Historic" panose="020B0502040204020203" pitchFamily="34" charset="0"/>
                <a:ea typeface="Segoe UI Historic" panose="020B0502040204020203" pitchFamily="34" charset="0"/>
                <a:cs typeface="Segoe UI Historic" panose="020B0502040204020203" pitchFamily="34" charset="0"/>
              </a:rPr>
              <a:t>déterminée </a:t>
            </a:r>
            <a:r>
              <a:rPr lang="fr-CH" sz="1900" u="sng" dirty="0">
                <a:latin typeface="Segoe UI Historic" panose="020B0502040204020203" pitchFamily="34" charset="0"/>
                <a:ea typeface="Segoe UI Historic" panose="020B0502040204020203" pitchFamily="34" charset="0"/>
                <a:cs typeface="Segoe UI Historic" panose="020B0502040204020203" pitchFamily="34" charset="0"/>
              </a:rPr>
              <a:t>qui doit être acceptée par tous les offices désignés aux fins de la phase nationale</a:t>
            </a:r>
            <a:r>
              <a:rPr lang="fr-CH" sz="1900" dirty="0">
                <a:latin typeface="Segoe UI Historic" panose="020B0502040204020203" pitchFamily="34" charset="0"/>
                <a:ea typeface="Segoe UI Historic" panose="020B0502040204020203" pitchFamily="34" charset="0"/>
                <a:cs typeface="Segoe UI Historic" panose="020B0502040204020203" pitchFamily="34" charset="0"/>
              </a:rPr>
              <a:t>, de sorte qu’il n’est pas nécessaire de se conformer à des exigences de forme très différentes les unes des autres dans les nombreux pays où l’on peut souhaiter obtenir une protection.</a:t>
            </a:r>
            <a:r>
              <a:rPr lang="fr-CH" sz="2000" dirty="0"/>
              <a:t>”</a:t>
            </a:r>
            <a:r>
              <a:rPr lang="fr-FR" sz="2000" dirty="0"/>
              <a:t>	</a:t>
            </a:r>
            <a:endParaRPr lang="en-US" altLang="en-US" sz="2200" dirty="0">
              <a:solidFill>
                <a:srgbClr val="002060"/>
              </a:solidFill>
              <a:ea typeface="ヒラギノ角ゴ Pro W3"/>
              <a:cs typeface="ヒラギノ角ゴ Pro W3"/>
            </a:endParaRPr>
          </a:p>
          <a:p>
            <a:pPr eaLnBrk="1" hangingPunct="1">
              <a:spcBef>
                <a:spcPct val="25000"/>
              </a:spcBef>
              <a:spcAft>
                <a:spcPct val="35000"/>
              </a:spcAft>
            </a:pPr>
            <a:endParaRPr lang="en-US" altLang="en-US" sz="2200" dirty="0">
              <a:solidFill>
                <a:srgbClr val="002060"/>
              </a:solidFill>
              <a:ea typeface="ヒラギノ角ゴ Pro W3"/>
              <a:cs typeface="ヒラギノ角ゴ Pro W3"/>
            </a:endParaRPr>
          </a:p>
          <a:p>
            <a:pPr eaLnBrk="1" hangingPunct="1">
              <a:spcBef>
                <a:spcPct val="25000"/>
              </a:spcBef>
              <a:spcAft>
                <a:spcPct val="35000"/>
              </a:spcAft>
            </a:pPr>
            <a:endParaRPr lang="en-US" altLang="fr-FR" kern="0" dirty="0"/>
          </a:p>
        </p:txBody>
      </p:sp>
    </p:spTree>
    <p:extLst>
      <p:ext uri="{BB962C8B-B14F-4D97-AF65-F5344CB8AC3E}">
        <p14:creationId xmlns:p14="http://schemas.microsoft.com/office/powerpoint/2010/main" val="118942183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Text Box 2"/>
          <p:cNvSpPr txBox="1">
            <a:spLocks noChangeArrowheads="1"/>
          </p:cNvSpPr>
          <p:nvPr/>
        </p:nvSpPr>
        <p:spPr bwMode="auto">
          <a:xfrm>
            <a:off x="1868816" y="68432"/>
            <a:ext cx="8281113" cy="1200329"/>
          </a:xfrm>
          <a:prstGeom prst="rect">
            <a:avLst/>
          </a:prstGeom>
          <a:noFill/>
          <a:ln>
            <a:noFill/>
          </a:ln>
          <a:effectLst/>
          <a:extLst>
            <a:ext uri="{909E8E84-426E-40DD-AFC4-6F175D3DCCD1}">
              <a14:hiddenFill xmlns:a14="http://schemas.microsoft.com/office/drawing/2010/main">
                <a:solidFill>
                  <a:srgbClr val="99CCFF">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0" hangingPunct="0"/>
            <a:r>
              <a:rPr lang="fr-CH" altLang="en-US" sz="3600" dirty="0">
                <a:solidFill>
                  <a:srgbClr val="0070C0"/>
                </a:solidFill>
                <a:ea typeface="ヒラギノ角ゴ Pro W3"/>
                <a:cs typeface="ヒラギノ角ゴ Pro W3"/>
              </a:rPr>
              <a:t>Le PCT permet la correction d’erreurs   </a:t>
            </a:r>
          </a:p>
          <a:p>
            <a:pPr algn="ctr" eaLnBrk="0" hangingPunct="0"/>
            <a:r>
              <a:rPr lang="fr-CH" altLang="en-US" sz="3600" dirty="0">
                <a:solidFill>
                  <a:srgbClr val="0070C0"/>
                </a:solidFill>
                <a:ea typeface="ヒラギノ角ゴ Pro W3"/>
                <a:cs typeface="ヒラギノ角ゴ Pro W3"/>
              </a:rPr>
              <a:t>avant le traitement national</a:t>
            </a:r>
          </a:p>
        </p:txBody>
      </p:sp>
      <p:sp>
        <p:nvSpPr>
          <p:cNvPr id="5" name="Rectangle 3"/>
          <p:cNvSpPr txBox="1">
            <a:spLocks noChangeArrowheads="1"/>
          </p:cNvSpPr>
          <p:nvPr/>
        </p:nvSpPr>
        <p:spPr bwMode="auto">
          <a:xfrm>
            <a:off x="1775520" y="1412776"/>
            <a:ext cx="8892480" cy="4752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Blip>
                <a:blip r:embed="rId2"/>
              </a:buBlip>
              <a:defRPr sz="24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q"/>
              <a:defRPr sz="20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pitchFamily="2" charset="2"/>
              <a:buChar char="Ø"/>
              <a:defRPr>
                <a:solidFill>
                  <a:schemeClr val="tx1"/>
                </a:solidFill>
                <a:latin typeface="+mn-lt"/>
                <a:ea typeface="+mn-ea"/>
                <a:cs typeface="+mn-cs"/>
              </a:defRPr>
            </a:lvl3pPr>
            <a:lvl4pPr marL="1600200" indent="-228600" algn="l" rtl="0" eaLnBrk="0" fontAlgn="base" hangingPunct="0">
              <a:spcBef>
                <a:spcPct val="20000"/>
              </a:spcBef>
              <a:spcAft>
                <a:spcPct val="0"/>
              </a:spcAft>
              <a:buBlip>
                <a:blip r:embed="rId2"/>
              </a:buBlip>
              <a:defRPr sz="2400">
                <a:solidFill>
                  <a:schemeClr val="tx1"/>
                </a:solidFill>
                <a:latin typeface="+mn-lt"/>
                <a:ea typeface="+mn-ea"/>
                <a:cs typeface="+mn-cs"/>
              </a:defRPr>
            </a:lvl4pPr>
            <a:lvl5pPr marL="2057400" indent="-228600" algn="l" rtl="0" eaLnBrk="0" fontAlgn="base" hangingPunct="0">
              <a:spcBef>
                <a:spcPct val="20000"/>
              </a:spcBef>
              <a:spcAft>
                <a:spcPct val="0"/>
              </a:spcAft>
              <a:buBlip>
                <a:blip r:embed="rId2"/>
              </a:buBlip>
              <a:defRPr sz="2400">
                <a:solidFill>
                  <a:schemeClr val="tx1"/>
                </a:solidFill>
                <a:latin typeface="+mn-lt"/>
                <a:ea typeface="+mn-ea"/>
                <a:cs typeface="+mn-cs"/>
              </a:defRPr>
            </a:lvl5pPr>
            <a:lvl6pPr marL="2514600" indent="-228600" algn="l" rtl="0" fontAlgn="base">
              <a:spcBef>
                <a:spcPct val="20000"/>
              </a:spcBef>
              <a:spcAft>
                <a:spcPct val="0"/>
              </a:spcAft>
              <a:buBlip>
                <a:blip r:embed="rId2"/>
              </a:buBlip>
              <a:defRPr sz="2400">
                <a:solidFill>
                  <a:schemeClr val="tx1"/>
                </a:solidFill>
                <a:latin typeface="+mn-lt"/>
                <a:ea typeface="+mn-ea"/>
                <a:cs typeface="+mn-cs"/>
              </a:defRPr>
            </a:lvl6pPr>
            <a:lvl7pPr marL="2971800" indent="-228600" algn="l" rtl="0" fontAlgn="base">
              <a:spcBef>
                <a:spcPct val="20000"/>
              </a:spcBef>
              <a:spcAft>
                <a:spcPct val="0"/>
              </a:spcAft>
              <a:buBlip>
                <a:blip r:embed="rId2"/>
              </a:buBlip>
              <a:defRPr sz="2400">
                <a:solidFill>
                  <a:schemeClr val="tx1"/>
                </a:solidFill>
                <a:latin typeface="+mn-lt"/>
                <a:ea typeface="+mn-ea"/>
                <a:cs typeface="+mn-cs"/>
              </a:defRPr>
            </a:lvl7pPr>
            <a:lvl8pPr marL="3429000" indent="-228600" algn="l" rtl="0" fontAlgn="base">
              <a:spcBef>
                <a:spcPct val="20000"/>
              </a:spcBef>
              <a:spcAft>
                <a:spcPct val="0"/>
              </a:spcAft>
              <a:buBlip>
                <a:blip r:embed="rId2"/>
              </a:buBlip>
              <a:defRPr sz="2400">
                <a:solidFill>
                  <a:schemeClr val="tx1"/>
                </a:solidFill>
                <a:latin typeface="+mn-lt"/>
                <a:ea typeface="+mn-ea"/>
                <a:cs typeface="+mn-cs"/>
              </a:defRPr>
            </a:lvl8pPr>
            <a:lvl9pPr marL="3886200" indent="-228600" algn="l" rtl="0" fontAlgn="base">
              <a:spcBef>
                <a:spcPct val="20000"/>
              </a:spcBef>
              <a:spcAft>
                <a:spcPct val="0"/>
              </a:spcAft>
              <a:buBlip>
                <a:blip r:embed="rId2"/>
              </a:buBlip>
              <a:defRPr sz="2400">
                <a:solidFill>
                  <a:schemeClr val="tx1"/>
                </a:solidFill>
                <a:latin typeface="+mn-lt"/>
                <a:ea typeface="+mn-ea"/>
                <a:cs typeface="+mn-cs"/>
              </a:defRPr>
            </a:lvl9pPr>
          </a:lstStyle>
          <a:p>
            <a:pPr eaLnBrk="1" hangingPunct="1">
              <a:spcBef>
                <a:spcPct val="25000"/>
              </a:spcBef>
              <a:spcAft>
                <a:spcPct val="35000"/>
              </a:spcAft>
            </a:pPr>
            <a:r>
              <a:rPr lang="fr-CH" altLang="fr-FR" dirty="0">
                <a:solidFill>
                  <a:srgbClr val="002060"/>
                </a:solidFill>
                <a:latin typeface="Arial" charset="0"/>
                <a:ea typeface="ヒラギノ角ゴ Pro W3"/>
                <a:cs typeface="ヒラギノ角ゴ Pro W3"/>
              </a:rPr>
              <a:t>Invitation à corriger les erreurs et à payer les taxes</a:t>
            </a:r>
          </a:p>
          <a:p>
            <a:pPr eaLnBrk="1" hangingPunct="1">
              <a:spcBef>
                <a:spcPct val="25000"/>
              </a:spcBef>
              <a:spcAft>
                <a:spcPct val="35000"/>
              </a:spcAft>
            </a:pPr>
            <a:r>
              <a:rPr lang="fr-CH" altLang="en-US" dirty="0">
                <a:solidFill>
                  <a:srgbClr val="002060"/>
                </a:solidFill>
                <a:latin typeface="Arial" charset="0"/>
                <a:ea typeface="ヒラギノ角ゴ Pro W3"/>
                <a:cs typeface="ヒラギノ角ゴ Pro W3"/>
              </a:rPr>
              <a:t>Alternative possible en cas de saisine d’un office récepteur non-compétent</a:t>
            </a:r>
          </a:p>
          <a:p>
            <a:pPr eaLnBrk="1" hangingPunct="1">
              <a:spcBef>
                <a:spcPct val="25000"/>
              </a:spcBef>
              <a:spcAft>
                <a:spcPct val="35000"/>
              </a:spcAft>
            </a:pPr>
            <a:r>
              <a:rPr lang="fr-CH" altLang="en-US" dirty="0">
                <a:solidFill>
                  <a:srgbClr val="002060"/>
                </a:solidFill>
                <a:latin typeface="Arial" charset="0"/>
                <a:ea typeface="ヒラギノ角ゴ Pro W3"/>
                <a:cs typeface="ヒラギノ角ゴ Pro W3"/>
              </a:rPr>
              <a:t>Double revue formelle de la demande internationale</a:t>
            </a:r>
          </a:p>
          <a:p>
            <a:pPr eaLnBrk="1" hangingPunct="1">
              <a:spcBef>
                <a:spcPct val="25000"/>
              </a:spcBef>
              <a:spcAft>
                <a:spcPct val="35000"/>
              </a:spcAft>
            </a:pPr>
            <a:r>
              <a:rPr lang="fr-CH" altLang="en-US" dirty="0">
                <a:solidFill>
                  <a:srgbClr val="002060"/>
                </a:solidFill>
                <a:latin typeface="Arial" charset="0"/>
                <a:ea typeface="ヒラギノ角ゴ Pro W3"/>
                <a:cs typeface="ヒラギノ角ゴ Pro W3"/>
                <a:hlinkClick r:id="rId3"/>
              </a:rPr>
              <a:t>Restauration du droit de priorité</a:t>
            </a:r>
            <a:endParaRPr lang="fr-CH" altLang="en-US" dirty="0">
              <a:solidFill>
                <a:srgbClr val="002060"/>
              </a:solidFill>
              <a:latin typeface="Arial" charset="0"/>
              <a:ea typeface="ヒラギノ角ゴ Pro W3"/>
              <a:cs typeface="ヒラギノ角ゴ Pro W3"/>
            </a:endParaRPr>
          </a:p>
          <a:p>
            <a:pPr eaLnBrk="1" hangingPunct="1">
              <a:spcBef>
                <a:spcPct val="25000"/>
              </a:spcBef>
              <a:spcAft>
                <a:spcPct val="35000"/>
              </a:spcAft>
            </a:pPr>
            <a:r>
              <a:rPr lang="fr-CH" altLang="en-US" dirty="0">
                <a:solidFill>
                  <a:srgbClr val="002060"/>
                </a:solidFill>
                <a:latin typeface="Arial" charset="0"/>
                <a:ea typeface="ヒラギノ角ゴ Pro W3"/>
                <a:cs typeface="ヒラギノ角ゴ Pro W3"/>
                <a:hlinkClick r:id="rId4"/>
              </a:rPr>
              <a:t>Incorporation par renvoi d’éléments/parties manquantes</a:t>
            </a:r>
            <a:endParaRPr lang="fr-CH" altLang="en-US" dirty="0">
              <a:solidFill>
                <a:srgbClr val="002060"/>
              </a:solidFill>
              <a:latin typeface="Arial" charset="0"/>
              <a:ea typeface="ヒラギノ角ゴ Pro W3"/>
              <a:cs typeface="ヒラギノ角ゴ Pro W3"/>
            </a:endParaRPr>
          </a:p>
          <a:p>
            <a:pPr eaLnBrk="1" hangingPunct="1">
              <a:spcBef>
                <a:spcPct val="25000"/>
              </a:spcBef>
              <a:spcAft>
                <a:spcPct val="35000"/>
              </a:spcAft>
            </a:pPr>
            <a:r>
              <a:rPr lang="fr-CH" altLang="en-US" dirty="0">
                <a:solidFill>
                  <a:srgbClr val="002060"/>
                </a:solidFill>
                <a:latin typeface="Arial" charset="0"/>
                <a:ea typeface="ヒラギノ角ゴ Pro W3"/>
                <a:cs typeface="ヒラギノ角ゴ Pro W3"/>
                <a:hlinkClick r:id="rId5"/>
              </a:rPr>
              <a:t>Rectification d’erreurs évidentes</a:t>
            </a:r>
            <a:endParaRPr lang="fr-CH" altLang="en-US" dirty="0">
              <a:solidFill>
                <a:srgbClr val="002060"/>
              </a:solidFill>
              <a:latin typeface="Arial" charset="0"/>
              <a:ea typeface="ヒラギノ角ゴ Pro W3"/>
              <a:cs typeface="ヒラギノ角ゴ Pro W3"/>
            </a:endParaRPr>
          </a:p>
          <a:p>
            <a:pPr eaLnBrk="1" hangingPunct="1">
              <a:spcBef>
                <a:spcPct val="25000"/>
              </a:spcBef>
              <a:spcAft>
                <a:spcPct val="35000"/>
              </a:spcAft>
            </a:pPr>
            <a:r>
              <a:rPr lang="fr-CH" altLang="en-US" dirty="0">
                <a:solidFill>
                  <a:srgbClr val="002060"/>
                </a:solidFill>
                <a:latin typeface="Arial" charset="0"/>
                <a:ea typeface="ヒラギノ角ゴ Pro W3"/>
                <a:cs typeface="ヒラギノ角ゴ Pro W3"/>
              </a:rPr>
              <a:t>Dispositif pour excuser le retard lors de l’ouverture de la phase nationale (rétablissement des droits) </a:t>
            </a:r>
          </a:p>
          <a:p>
            <a:pPr eaLnBrk="1" hangingPunct="1">
              <a:spcBef>
                <a:spcPct val="25000"/>
              </a:spcBef>
              <a:spcAft>
                <a:spcPct val="35000"/>
              </a:spcAft>
            </a:pPr>
            <a:endParaRPr lang="en-US" altLang="en-US" sz="2200" dirty="0">
              <a:solidFill>
                <a:srgbClr val="002060"/>
              </a:solidFill>
              <a:ea typeface="ヒラギノ角ゴ Pro W3"/>
              <a:cs typeface="ヒラギノ角ゴ Pro W3"/>
            </a:endParaRPr>
          </a:p>
          <a:p>
            <a:pPr eaLnBrk="1" hangingPunct="1">
              <a:spcBef>
                <a:spcPct val="25000"/>
              </a:spcBef>
              <a:spcAft>
                <a:spcPct val="35000"/>
              </a:spcAft>
            </a:pPr>
            <a:endParaRPr lang="en-US" altLang="fr-FR" kern="0" dirty="0"/>
          </a:p>
        </p:txBody>
      </p:sp>
    </p:spTree>
    <p:extLst>
      <p:ext uri="{BB962C8B-B14F-4D97-AF65-F5344CB8AC3E}">
        <p14:creationId xmlns:p14="http://schemas.microsoft.com/office/powerpoint/2010/main" val="77927293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Text Box 2"/>
          <p:cNvSpPr txBox="1">
            <a:spLocks noChangeArrowheads="1"/>
          </p:cNvSpPr>
          <p:nvPr/>
        </p:nvSpPr>
        <p:spPr bwMode="auto">
          <a:xfrm>
            <a:off x="1752600" y="1858291"/>
            <a:ext cx="8915400" cy="4450449"/>
          </a:xfrm>
          <a:prstGeom prst="rect">
            <a:avLst/>
          </a:prstGeom>
          <a:noFill/>
          <a:ln>
            <a:noFill/>
          </a:ln>
          <a:effectLst/>
          <a:extLst>
            <a:ext uri="{909E8E84-426E-40DD-AFC4-6F175D3DCCD1}">
              <a14:hiddenFill xmlns:a14="http://schemas.microsoft.com/office/drawing/2010/main">
                <a:solidFill>
                  <a:srgbClr val="99CCFF">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marL="374650" indent="-374650" eaLnBrk="0" hangingPunct="0">
              <a:defRPr sz="2400">
                <a:solidFill>
                  <a:schemeClr val="tx1"/>
                </a:solidFill>
                <a:latin typeface="Arial" pitchFamily="34" charset="0"/>
                <a:cs typeface="Arial" pitchFamily="34" charset="0"/>
              </a:defRPr>
            </a:lvl1pPr>
            <a:lvl2pPr marL="565150" eaLnBrk="0" hangingPunct="0">
              <a:defRPr sz="2400">
                <a:solidFill>
                  <a:schemeClr val="tx1"/>
                </a:solidFill>
                <a:latin typeface="Arial" pitchFamily="34" charset="0"/>
                <a:cs typeface="Arial" pitchFamily="34" charset="0"/>
              </a:defRPr>
            </a:lvl2pPr>
            <a:lvl3pPr eaLnBrk="0" hangingPunct="0">
              <a:defRPr sz="2400">
                <a:solidFill>
                  <a:schemeClr val="tx1"/>
                </a:solidFill>
                <a:latin typeface="Arial" pitchFamily="34" charset="0"/>
                <a:cs typeface="Arial" pitchFamily="34" charset="0"/>
              </a:defRPr>
            </a:lvl3pPr>
            <a:lvl4pPr eaLnBrk="0" hangingPunct="0">
              <a:defRPr sz="2400">
                <a:solidFill>
                  <a:schemeClr val="tx1"/>
                </a:solidFill>
                <a:latin typeface="Arial" pitchFamily="34" charset="0"/>
                <a:cs typeface="Arial" pitchFamily="34" charset="0"/>
              </a:defRPr>
            </a:lvl4pPr>
            <a:lvl5pPr eaLnBrk="0" hangingPunct="0">
              <a:defRPr sz="2400">
                <a:solidFill>
                  <a:schemeClr val="tx1"/>
                </a:solidFill>
                <a:latin typeface="Arial" pitchFamily="34" charset="0"/>
                <a:cs typeface="Arial" pitchFamily="34" charset="0"/>
              </a:defRPr>
            </a:lvl5pPr>
            <a:lvl6pPr algn="ctr" eaLnBrk="0" fontAlgn="base" hangingPunct="0">
              <a:spcBef>
                <a:spcPct val="0"/>
              </a:spcBef>
              <a:spcAft>
                <a:spcPct val="0"/>
              </a:spcAft>
              <a:defRPr sz="2400">
                <a:solidFill>
                  <a:schemeClr val="tx1"/>
                </a:solidFill>
                <a:latin typeface="Arial" pitchFamily="34" charset="0"/>
                <a:cs typeface="Arial" pitchFamily="34" charset="0"/>
              </a:defRPr>
            </a:lvl6pPr>
            <a:lvl7pPr algn="ctr" eaLnBrk="0" fontAlgn="base" hangingPunct="0">
              <a:spcBef>
                <a:spcPct val="0"/>
              </a:spcBef>
              <a:spcAft>
                <a:spcPct val="0"/>
              </a:spcAft>
              <a:defRPr sz="2400">
                <a:solidFill>
                  <a:schemeClr val="tx1"/>
                </a:solidFill>
                <a:latin typeface="Arial" pitchFamily="34" charset="0"/>
                <a:cs typeface="Arial" pitchFamily="34" charset="0"/>
              </a:defRPr>
            </a:lvl7pPr>
            <a:lvl8pPr algn="ctr" eaLnBrk="0" fontAlgn="base" hangingPunct="0">
              <a:spcBef>
                <a:spcPct val="0"/>
              </a:spcBef>
              <a:spcAft>
                <a:spcPct val="0"/>
              </a:spcAft>
              <a:defRPr sz="2400">
                <a:solidFill>
                  <a:schemeClr val="tx1"/>
                </a:solidFill>
                <a:latin typeface="Arial" pitchFamily="34" charset="0"/>
                <a:cs typeface="Arial" pitchFamily="34" charset="0"/>
              </a:defRPr>
            </a:lvl8pPr>
            <a:lvl9pPr algn="ctr" eaLnBrk="0" fontAlgn="base" hangingPunct="0">
              <a:spcBef>
                <a:spcPct val="0"/>
              </a:spcBef>
              <a:spcAft>
                <a:spcPct val="0"/>
              </a:spcAft>
              <a:defRPr sz="2400">
                <a:solidFill>
                  <a:schemeClr val="tx1"/>
                </a:solidFill>
                <a:latin typeface="Arial" pitchFamily="34" charset="0"/>
                <a:cs typeface="Arial" pitchFamily="34" charset="0"/>
              </a:defRPr>
            </a:lvl9pPr>
          </a:lstStyle>
          <a:p>
            <a:pPr marL="987425" lvl="1" indent="-454025" defTabSz="812800">
              <a:spcBef>
                <a:spcPct val="20000"/>
              </a:spcBef>
              <a:buAutoNum type="arabicPeriod"/>
            </a:pPr>
            <a:r>
              <a:rPr lang="fr-CH" altLang="en-US" dirty="0">
                <a:solidFill>
                  <a:srgbClr val="0070C0"/>
                </a:solidFill>
                <a:ea typeface="ヒラギノ角ゴ Pro W3"/>
                <a:cs typeface="ヒラギノ角ゴ Pro W3"/>
              </a:rPr>
              <a:t>reporte les principaux coûts associés à l’internationalisation de la protection par brevets </a:t>
            </a:r>
          </a:p>
          <a:p>
            <a:pPr marL="987425" lvl="1" indent="-454025" defTabSz="812800">
              <a:spcBef>
                <a:spcPct val="20000"/>
              </a:spcBef>
              <a:buAutoNum type="arabicPeriod"/>
            </a:pPr>
            <a:r>
              <a:rPr lang="fr-CH" altLang="en-US" dirty="0">
                <a:solidFill>
                  <a:srgbClr val="0070C0"/>
                </a:solidFill>
                <a:ea typeface="ヒラギノ角ゴ Pro W3"/>
                <a:cs typeface="ヒラギノ角ゴ Pro W3"/>
              </a:rPr>
              <a:t>fournit une base solide pour la prise de décisions concernant les brevets</a:t>
            </a:r>
          </a:p>
          <a:p>
            <a:pPr marL="987425" lvl="1" indent="-454025">
              <a:spcBef>
                <a:spcPct val="20000"/>
              </a:spcBef>
            </a:pPr>
            <a:r>
              <a:rPr lang="en-US" altLang="en-US" dirty="0">
                <a:solidFill>
                  <a:srgbClr val="0070C0"/>
                </a:solidFill>
                <a:ea typeface="ヒラギノ角ゴ Pro W3"/>
                <a:cs typeface="ヒラギノ角ゴ Pro W3"/>
              </a:rPr>
              <a:t>3. 	</a:t>
            </a:r>
            <a:r>
              <a:rPr lang="fr-CH" altLang="en-US" dirty="0">
                <a:solidFill>
                  <a:srgbClr val="0070C0"/>
                </a:solidFill>
                <a:ea typeface="ヒラギノ角ゴ Pro W3"/>
                <a:cs typeface="ヒラギノ角ゴ Pro W3"/>
              </a:rPr>
              <a:t>harmonise les exigences formelles</a:t>
            </a:r>
          </a:p>
          <a:p>
            <a:pPr marL="990600" lvl="1" indent="-457200">
              <a:spcBef>
                <a:spcPct val="20000"/>
              </a:spcBef>
            </a:pPr>
            <a:r>
              <a:rPr lang="en-US" altLang="en-US" kern="0" dirty="0">
                <a:solidFill>
                  <a:srgbClr val="0070C0"/>
                </a:solidFill>
              </a:rPr>
              <a:t>4. 	</a:t>
            </a:r>
            <a:r>
              <a:rPr lang="fr-CH" altLang="en-US" kern="0" dirty="0">
                <a:solidFill>
                  <a:srgbClr val="0070C0"/>
                </a:solidFill>
              </a:rPr>
              <a:t>protège le déposant d’erreurs commises par inadvertance</a:t>
            </a:r>
          </a:p>
          <a:p>
            <a:pPr marL="987425" lvl="1" indent="-454025">
              <a:spcBef>
                <a:spcPct val="20000"/>
              </a:spcBef>
            </a:pPr>
            <a:r>
              <a:rPr lang="en-GB" altLang="en-US" b="1" dirty="0">
                <a:solidFill>
                  <a:srgbClr val="0070C0"/>
                </a:solidFill>
                <a:ea typeface="ヒラギノ角ゴ Pro W3"/>
                <a:cs typeface="ヒラギノ角ゴ Pro W3"/>
              </a:rPr>
              <a:t>5. 	</a:t>
            </a:r>
            <a:r>
              <a:rPr lang="fr-CH" altLang="en-US" b="1" dirty="0">
                <a:solidFill>
                  <a:srgbClr val="0070C0"/>
                </a:solidFill>
                <a:ea typeface="ヒラギノ角ゴ Pro W3"/>
                <a:cs typeface="ヒラギノ角ゴ Pro W3"/>
              </a:rPr>
              <a:t>est utilisé par les (plus grandes) entreprises, universités et instituts de recherche qui souhaitent obtenir une protection par brevet à une échelle internationale</a:t>
            </a:r>
          </a:p>
        </p:txBody>
      </p:sp>
      <p:sp>
        <p:nvSpPr>
          <p:cNvPr id="346116" name="Rectangle 4"/>
          <p:cNvSpPr>
            <a:spLocks noChangeArrowheads="1"/>
          </p:cNvSpPr>
          <p:nvPr/>
        </p:nvSpPr>
        <p:spPr bwMode="auto">
          <a:xfrm>
            <a:off x="2495600" y="1"/>
            <a:ext cx="698139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buNone/>
            </a:pPr>
            <a:r>
              <a:rPr lang="en-US" altLang="en-US" sz="3600" b="1" dirty="0">
                <a:solidFill>
                  <a:srgbClr val="004072"/>
                </a:solidFill>
                <a:ea typeface="ヒラギノ角ゴ Pro W3"/>
                <a:cs typeface="ヒラギノ角ゴ Pro W3"/>
              </a:rPr>
              <a:t> </a:t>
            </a:r>
            <a:r>
              <a:rPr lang="en-US" altLang="en-US" sz="3600" dirty="0">
                <a:solidFill>
                  <a:srgbClr val="0070C0"/>
                </a:solidFill>
                <a:ea typeface="ヒラギノ角ゴ Pro W3"/>
                <a:cs typeface="ヒラギノ角ゴ Pro W3"/>
              </a:rPr>
              <a:t>Les avantages du système PCT</a:t>
            </a:r>
          </a:p>
        </p:txBody>
      </p:sp>
      <p:sp>
        <p:nvSpPr>
          <p:cNvPr id="6" name="Text Box 3"/>
          <p:cNvSpPr txBox="1">
            <a:spLocks noChangeArrowheads="1"/>
          </p:cNvSpPr>
          <p:nvPr/>
        </p:nvSpPr>
        <p:spPr bwMode="auto">
          <a:xfrm>
            <a:off x="1811338" y="801147"/>
            <a:ext cx="8856662" cy="1523494"/>
          </a:xfrm>
          <a:prstGeom prst="rect">
            <a:avLst/>
          </a:prstGeom>
          <a:noFill/>
          <a:ln>
            <a:noFill/>
          </a:ln>
          <a:effectLst/>
          <a:extLst>
            <a:ext uri="{909E8E84-426E-40DD-AFC4-6F175D3DCCD1}">
              <a14:hiddenFill xmlns:a14="http://schemas.microsoft.com/office/drawing/2010/main">
                <a:solidFill>
                  <a:srgbClr val="99CCFF">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hangingPunct="0"/>
            <a:r>
              <a:rPr lang="fr-CH" altLang="en-US" sz="2400" dirty="0">
                <a:solidFill>
                  <a:srgbClr val="002060"/>
                </a:solidFill>
                <a:ea typeface="ヒラギノ角ゴ Pro W3"/>
                <a:cs typeface="ヒラギノ角ゴ Pro W3"/>
              </a:rPr>
              <a:t>Le PCT, pierre angulaire de </a:t>
            </a:r>
            <a:r>
              <a:rPr lang="fr-CH" altLang="en-US" dirty="0">
                <a:solidFill>
                  <a:srgbClr val="002060"/>
                </a:solidFill>
                <a:ea typeface="ヒラギノ角ゴ Pro W3"/>
                <a:cs typeface="ヒラギノ角ゴ Pro W3"/>
              </a:rPr>
              <a:t>la protection par brevets à l’échelle mondiale, offre un système international de dépôt et de traitement des demandes de brevets simplifié qui</a:t>
            </a:r>
            <a:endParaRPr lang="en-US" altLang="en-US" sz="2400" dirty="0">
              <a:solidFill>
                <a:srgbClr val="002060"/>
              </a:solidFill>
              <a:ea typeface="ヒラギノ角ゴ Pro W3"/>
              <a:cs typeface="ヒラギノ角ゴ Pro W3"/>
            </a:endParaRPr>
          </a:p>
          <a:p>
            <a:pPr algn="l" eaLnBrk="0" hangingPunct="0">
              <a:spcBef>
                <a:spcPct val="50000"/>
              </a:spcBef>
              <a:buNone/>
            </a:pPr>
            <a:endParaRPr lang="en-US" altLang="en-US" sz="2200" dirty="0">
              <a:ea typeface="ヒラギノ角ゴ Pro W3"/>
              <a:cs typeface="ヒラギノ角ゴ Pro W3"/>
            </a:endParaRPr>
          </a:p>
        </p:txBody>
      </p:sp>
    </p:spTree>
    <p:extLst>
      <p:ext uri="{BB962C8B-B14F-4D97-AF65-F5344CB8AC3E}">
        <p14:creationId xmlns:p14="http://schemas.microsoft.com/office/powerpoint/2010/main" val="406337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46114">
                                            <p:txEl>
                                              <p:pRg st="4" end="4"/>
                                            </p:txEl>
                                          </p:spTgt>
                                        </p:tgtEl>
                                        <p:attrNameLst>
                                          <p:attrName>style.visibility</p:attrName>
                                        </p:attrNameLst>
                                      </p:cBhvr>
                                      <p:to>
                                        <p:strVal val="visible"/>
                                      </p:to>
                                    </p:set>
                                    <p:animEffect transition="in" filter="fade">
                                      <p:cBhvr>
                                        <p:cTn id="7" dur="1000"/>
                                        <p:tgtEl>
                                          <p:spTgt spid="346114">
                                            <p:txEl>
                                              <p:pRg st="4" end="4"/>
                                            </p:txEl>
                                          </p:spTgt>
                                        </p:tgtEl>
                                      </p:cBhvr>
                                    </p:animEffect>
                                    <p:anim calcmode="lin" valueType="num">
                                      <p:cBhvr>
                                        <p:cTn id="8" dur="1000" fill="hold"/>
                                        <p:tgtEl>
                                          <p:spTgt spid="346114">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34611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Oval 5"/>
          <p:cNvSpPr>
            <a:spLocks noChangeArrowheads="1"/>
          </p:cNvSpPr>
          <p:nvPr/>
        </p:nvSpPr>
        <p:spPr bwMode="auto">
          <a:xfrm>
            <a:off x="9264650" y="5013326"/>
            <a:ext cx="503238" cy="1152525"/>
          </a:xfrm>
          <a:prstGeom prst="ellips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Blip>
                <a:blip r:embed="rId3"/>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3"/>
              </a:buBlip>
              <a:defRPr sz="2400">
                <a:solidFill>
                  <a:schemeClr val="tx1"/>
                </a:solidFill>
                <a:latin typeface="Arial" pitchFamily="34" charset="0"/>
                <a:cs typeface="Arial" pitchFamily="34" charset="0"/>
              </a:defRPr>
            </a:lvl4pPr>
            <a:lvl5pPr marL="2057400" indent="-22860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spcBef>
                <a:spcPct val="0"/>
              </a:spcBef>
              <a:buFontTx/>
              <a:buChar char="•"/>
            </a:pPr>
            <a:endParaRPr lang="en-US" altLang="en-US" sz="1800"/>
          </a:p>
        </p:txBody>
      </p:sp>
      <p:sp>
        <p:nvSpPr>
          <p:cNvPr id="9221" name="Oval 6"/>
          <p:cNvSpPr>
            <a:spLocks noChangeArrowheads="1"/>
          </p:cNvSpPr>
          <p:nvPr/>
        </p:nvSpPr>
        <p:spPr bwMode="auto">
          <a:xfrm>
            <a:off x="9048750" y="4868864"/>
            <a:ext cx="431800" cy="1584325"/>
          </a:xfrm>
          <a:prstGeom prst="ellips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Blip>
                <a:blip r:embed="rId3"/>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3"/>
              </a:buBlip>
              <a:defRPr sz="2400">
                <a:solidFill>
                  <a:schemeClr val="tx1"/>
                </a:solidFill>
                <a:latin typeface="Arial" pitchFamily="34" charset="0"/>
                <a:cs typeface="Arial" pitchFamily="34" charset="0"/>
              </a:defRPr>
            </a:lvl4pPr>
            <a:lvl5pPr marL="2057400" indent="-22860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spcBef>
                <a:spcPct val="0"/>
              </a:spcBef>
              <a:buFontTx/>
              <a:buChar char="•"/>
            </a:pPr>
            <a:endParaRPr lang="en-US" altLang="en-US" sz="1800"/>
          </a:p>
        </p:txBody>
      </p:sp>
      <p:sp>
        <p:nvSpPr>
          <p:cNvPr id="9" name="Rectangle 2"/>
          <p:cNvSpPr>
            <a:spLocks noGrp="1" noChangeArrowheads="1"/>
          </p:cNvSpPr>
          <p:nvPr>
            <p:ph type="title"/>
          </p:nvPr>
        </p:nvSpPr>
        <p:spPr>
          <a:xfrm>
            <a:off x="2057400" y="-2491"/>
            <a:ext cx="8143056" cy="646331"/>
          </a:xfrm>
        </p:spPr>
        <p:txBody>
          <a:bodyPr wrap="square">
            <a:spAutoFit/>
          </a:bodyPr>
          <a:lstStyle/>
          <a:p>
            <a:pPr algn="ctr"/>
            <a:r>
              <a:rPr lang="en-GB" altLang="en-US" kern="1200" dirty="0">
                <a:solidFill>
                  <a:srgbClr val="0070C0"/>
                </a:solidFill>
                <a:latin typeface="Arial" charset="0"/>
                <a:ea typeface="ヒラギノ角ゴ Pro W3"/>
                <a:cs typeface="ヒラギノ角ゴ Pro W3"/>
              </a:rPr>
              <a:t>Les </a:t>
            </a:r>
            <a:r>
              <a:rPr lang="fr-CH" altLang="en-US" kern="1200" dirty="0" smtClean="0">
                <a:solidFill>
                  <a:srgbClr val="0070C0"/>
                </a:solidFill>
                <a:latin typeface="Arial" charset="0"/>
                <a:ea typeface="ヒラギノ角ゴ Pro W3"/>
                <a:cs typeface="ヒラギノ角ゴ Pro W3"/>
              </a:rPr>
              <a:t>15 principaux déposants en 2018</a:t>
            </a:r>
            <a:endParaRPr lang="fr-CH" altLang="en-US" kern="1200" dirty="0">
              <a:solidFill>
                <a:srgbClr val="0070C0"/>
              </a:solidFill>
              <a:latin typeface="Arial" charset="0"/>
              <a:ea typeface="ヒラギノ角ゴ Pro W3"/>
              <a:cs typeface="ヒラギノ角ゴ Pro W3"/>
            </a:endParaRPr>
          </a:p>
        </p:txBody>
      </p:sp>
      <p:sp>
        <p:nvSpPr>
          <p:cNvPr id="10" name="Rectangle 3"/>
          <p:cNvSpPr>
            <a:spLocks noChangeArrowheads="1"/>
          </p:cNvSpPr>
          <p:nvPr/>
        </p:nvSpPr>
        <p:spPr bwMode="auto">
          <a:xfrm>
            <a:off x="2057400" y="764704"/>
            <a:ext cx="8287072" cy="5616476"/>
          </a:xfrm>
          <a:prstGeom prst="rect">
            <a:avLst/>
          </a:prstGeom>
          <a:ln/>
          <a:extLst/>
        </p:spPr>
        <p:style>
          <a:lnRef idx="0">
            <a:schemeClr val="accent3"/>
          </a:lnRef>
          <a:fillRef idx="3">
            <a:schemeClr val="accent3"/>
          </a:fillRef>
          <a:effectRef idx="3">
            <a:schemeClr val="accent3"/>
          </a:effectRef>
          <a:fontRef idx="minor">
            <a:schemeClr val="lt1"/>
          </a:fontRef>
        </p:style>
        <p:txBody>
          <a:bodyPr wrap="square">
            <a:spAutoFit/>
          </a:bodyPr>
          <a:lstStyle>
            <a:lvl1pPr marL="457200" indent="-457200">
              <a:spcBef>
                <a:spcPct val="20000"/>
              </a:spcBef>
              <a:buBlip>
                <a:blip r:embed="rId3"/>
              </a:buBlip>
              <a:defRPr sz="2400">
                <a:solidFill>
                  <a:schemeClr val="tx1"/>
                </a:solidFill>
                <a:latin typeface="Arial" pitchFamily="34" charset="0"/>
                <a:cs typeface="Arial" pitchFamily="34" charset="0"/>
              </a:defRPr>
            </a:lvl1pPr>
            <a:lvl2pPr marL="838200" indent="-381000">
              <a:spcBef>
                <a:spcPct val="20000"/>
              </a:spcBef>
              <a:buFont typeface="Wingdings" pitchFamily="2" charset="2"/>
              <a:buChar char="q"/>
              <a:defRPr sz="2000">
                <a:solidFill>
                  <a:schemeClr val="tx1"/>
                </a:solidFill>
                <a:latin typeface="Arial" pitchFamily="34" charset="0"/>
                <a:cs typeface="Arial" pitchFamily="34" charset="0"/>
              </a:defRPr>
            </a:lvl2pPr>
            <a:lvl3pPr marL="1257300" indent="-342900">
              <a:spcBef>
                <a:spcPct val="20000"/>
              </a:spcBef>
              <a:buFont typeface="Wingdings" pitchFamily="2" charset="2"/>
              <a:buChar char="Ø"/>
              <a:defRPr>
                <a:solidFill>
                  <a:schemeClr val="tx1"/>
                </a:solidFill>
                <a:latin typeface="Arial" pitchFamily="34" charset="0"/>
                <a:cs typeface="Arial" pitchFamily="34" charset="0"/>
              </a:defRPr>
            </a:lvl3pPr>
            <a:lvl4pPr marL="1828800" indent="-457200">
              <a:spcBef>
                <a:spcPct val="20000"/>
              </a:spcBef>
              <a:buBlip>
                <a:blip r:embed="rId3"/>
              </a:buBlip>
              <a:defRPr sz="2400">
                <a:solidFill>
                  <a:schemeClr val="tx1"/>
                </a:solidFill>
                <a:latin typeface="Arial" pitchFamily="34" charset="0"/>
                <a:cs typeface="Arial" pitchFamily="34" charset="0"/>
              </a:defRPr>
            </a:lvl4pPr>
            <a:lvl5pPr marL="2286000" indent="-457200">
              <a:spcBef>
                <a:spcPct val="20000"/>
              </a:spcBef>
              <a:buBlip>
                <a:blip r:embed="rId3"/>
              </a:buBlip>
              <a:defRPr sz="2400">
                <a:solidFill>
                  <a:schemeClr val="tx1"/>
                </a:solidFill>
                <a:latin typeface="Arial" pitchFamily="34" charset="0"/>
                <a:cs typeface="Arial" pitchFamily="34" charset="0"/>
              </a:defRPr>
            </a:lvl5pPr>
            <a:lvl6pPr marL="2743200" indent="-4572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3200400" indent="-4572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657600" indent="-4572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4114800" indent="-4572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spcBef>
                <a:spcPct val="0"/>
              </a:spcBef>
              <a:buFontTx/>
              <a:buAutoNum type="arabicPeriod"/>
              <a:tabLst>
                <a:tab pos="5564188" algn="l"/>
              </a:tabLst>
            </a:pPr>
            <a:r>
              <a:rPr lang="en-GB" altLang="en-US" dirty="0">
                <a:solidFill>
                  <a:srgbClr val="002060"/>
                </a:solidFill>
                <a:ea typeface="ヒラギノ角ゴ Pro W3"/>
                <a:cs typeface="ヒラギノ角ゴ Pro W3"/>
              </a:rPr>
              <a:t>Huawei Technologies—CN (5.405) 	</a:t>
            </a:r>
            <a:r>
              <a:rPr lang="en-GB" altLang="en-US" dirty="0">
                <a:solidFill>
                  <a:srgbClr val="002060"/>
                </a:solidFill>
              </a:rPr>
              <a:t>= (4.024)</a:t>
            </a:r>
            <a:endParaRPr lang="en-GB" altLang="en-US" dirty="0">
              <a:solidFill>
                <a:srgbClr val="002060"/>
              </a:solidFill>
              <a:ea typeface="ヒラギノ角ゴ Pro W3"/>
              <a:cs typeface="ヒラギノ角ゴ Pro W3"/>
            </a:endParaRPr>
          </a:p>
          <a:p>
            <a:pPr>
              <a:spcBef>
                <a:spcPct val="0"/>
              </a:spcBef>
              <a:buFontTx/>
              <a:buAutoNum type="arabicPeriod"/>
              <a:tabLst>
                <a:tab pos="5564188" algn="l"/>
              </a:tabLst>
            </a:pPr>
            <a:r>
              <a:rPr lang="en-GB" altLang="en-US" dirty="0">
                <a:solidFill>
                  <a:srgbClr val="002060"/>
                </a:solidFill>
                <a:ea typeface="ヒラギノ角ゴ Pro W3"/>
                <a:cs typeface="ヒラギノ角ゴ Pro W3"/>
              </a:rPr>
              <a:t>Mitsubishi Electric—JP (2.812) </a:t>
            </a:r>
            <a:r>
              <a:rPr lang="en-GB" altLang="en-US" dirty="0">
                <a:ea typeface="ヒラギノ角ゴ Pro W3"/>
                <a:cs typeface="ヒラギノ角ゴ Pro W3"/>
              </a:rPr>
              <a:t>	</a:t>
            </a:r>
            <a:r>
              <a:rPr lang="en-GB" altLang="en-US" dirty="0">
                <a:solidFill>
                  <a:srgbClr val="008000"/>
                </a:solidFill>
              </a:rPr>
              <a:t>[</a:t>
            </a:r>
            <a:r>
              <a:rPr lang="en-GB" altLang="en-US" dirty="0">
                <a:solidFill>
                  <a:srgbClr val="008000"/>
                </a:solidFill>
                <a:sym typeface="Wingdings" pitchFamily="2" charset="2"/>
              </a:rPr>
              <a:t> 4</a:t>
            </a:r>
            <a:r>
              <a:rPr lang="en-GB" altLang="en-US" dirty="0">
                <a:solidFill>
                  <a:srgbClr val="008000"/>
                </a:solidFill>
              </a:rPr>
              <a:t>]</a:t>
            </a:r>
            <a:r>
              <a:rPr lang="en-GB" altLang="en-US" dirty="0">
                <a:solidFill>
                  <a:srgbClr val="920000"/>
                </a:solidFill>
              </a:rPr>
              <a:t> </a:t>
            </a:r>
            <a:r>
              <a:rPr lang="en-GB" altLang="en-US" dirty="0">
                <a:solidFill>
                  <a:srgbClr val="002060"/>
                </a:solidFill>
                <a:ea typeface="ヒラギノ角ゴ Pro W3"/>
                <a:cs typeface="ヒラギノ角ゴ Pro W3"/>
              </a:rPr>
              <a:t>(2.521)</a:t>
            </a:r>
          </a:p>
          <a:p>
            <a:pPr>
              <a:spcBef>
                <a:spcPct val="0"/>
              </a:spcBef>
              <a:buFontTx/>
              <a:buAutoNum type="arabicPeriod"/>
              <a:tabLst>
                <a:tab pos="5564188" algn="l"/>
              </a:tabLst>
            </a:pPr>
            <a:r>
              <a:rPr lang="en-GB" altLang="en-US" dirty="0">
                <a:solidFill>
                  <a:srgbClr val="002060"/>
                </a:solidFill>
                <a:ea typeface="ヒラギノ角ゴ Pro W3"/>
                <a:cs typeface="ヒラギノ角ゴ Pro W3"/>
              </a:rPr>
              <a:t>Intel—US (2.499) 	= (2.637)</a:t>
            </a:r>
          </a:p>
          <a:p>
            <a:pPr>
              <a:spcBef>
                <a:spcPct val="0"/>
              </a:spcBef>
              <a:buFontTx/>
              <a:buAutoNum type="arabicPeriod"/>
              <a:tabLst>
                <a:tab pos="5564188" algn="l"/>
              </a:tabLst>
            </a:pPr>
            <a:r>
              <a:rPr lang="en-GB" altLang="en-US" dirty="0">
                <a:solidFill>
                  <a:srgbClr val="002060"/>
                </a:solidFill>
                <a:ea typeface="ヒラギノ角ゴ Pro W3"/>
                <a:cs typeface="ヒラギノ角ゴ Pro W3"/>
              </a:rPr>
              <a:t>Qualcomm—US (2.404)</a:t>
            </a:r>
            <a:r>
              <a:rPr lang="en-GB" altLang="en-US" dirty="0">
                <a:ea typeface="ヒラギノ角ゴ Pro W3"/>
                <a:cs typeface="ヒラギノ角ゴ Pro W3"/>
              </a:rPr>
              <a:t>	</a:t>
            </a:r>
            <a:r>
              <a:rPr lang="en-GB" altLang="en-US" dirty="0">
                <a:solidFill>
                  <a:srgbClr val="008000"/>
                </a:solidFill>
              </a:rPr>
              <a:t>[</a:t>
            </a:r>
            <a:r>
              <a:rPr lang="en-GB" altLang="en-US" dirty="0">
                <a:solidFill>
                  <a:srgbClr val="008000"/>
                </a:solidFill>
                <a:sym typeface="Wingdings" pitchFamily="2" charset="2"/>
              </a:rPr>
              <a:t> 5</a:t>
            </a:r>
            <a:r>
              <a:rPr lang="en-GB" altLang="en-US" dirty="0">
                <a:solidFill>
                  <a:srgbClr val="008000"/>
                </a:solidFill>
              </a:rPr>
              <a:t>]</a:t>
            </a:r>
            <a:r>
              <a:rPr lang="en-GB" altLang="en-US" dirty="0">
                <a:ea typeface="ヒラギノ角ゴ Pro W3"/>
                <a:cs typeface="ヒラギノ角ゴ Pro W3"/>
              </a:rPr>
              <a:t> </a:t>
            </a:r>
            <a:r>
              <a:rPr lang="en-GB" altLang="en-US" dirty="0">
                <a:solidFill>
                  <a:srgbClr val="002060"/>
                </a:solidFill>
                <a:ea typeface="ヒラギノ角ゴ Pro W3"/>
                <a:cs typeface="ヒラギノ角ゴ Pro W3"/>
              </a:rPr>
              <a:t>(2.163)</a:t>
            </a:r>
          </a:p>
          <a:p>
            <a:pPr>
              <a:spcBef>
                <a:spcPct val="0"/>
              </a:spcBef>
              <a:buFontTx/>
              <a:buAutoNum type="arabicPeriod"/>
              <a:tabLst>
                <a:tab pos="5564188" algn="l"/>
              </a:tabLst>
            </a:pPr>
            <a:r>
              <a:rPr lang="en-GB" altLang="en-US" dirty="0">
                <a:solidFill>
                  <a:srgbClr val="002060"/>
                </a:solidFill>
                <a:ea typeface="ヒラギノ角ゴ Pro W3"/>
                <a:cs typeface="ヒラギノ角ゴ Pro W3"/>
              </a:rPr>
              <a:t>ZTE—CN (2.080)</a:t>
            </a:r>
            <a:r>
              <a:rPr lang="en-GB" altLang="en-US" dirty="0">
                <a:ea typeface="ヒラギノ角ゴ Pro W3"/>
                <a:cs typeface="ヒラギノ角ゴ Pro W3"/>
              </a:rPr>
              <a:t>	</a:t>
            </a:r>
            <a:r>
              <a:rPr lang="en-GB" altLang="en-US" dirty="0">
                <a:solidFill>
                  <a:srgbClr val="920000"/>
                </a:solidFill>
              </a:rPr>
              <a:t>[</a:t>
            </a:r>
            <a:r>
              <a:rPr lang="en-GB" altLang="en-US" dirty="0">
                <a:solidFill>
                  <a:srgbClr val="920000"/>
                </a:solidFill>
                <a:sym typeface="Wingdings" pitchFamily="2" charset="2"/>
              </a:rPr>
              <a:t></a:t>
            </a:r>
            <a:r>
              <a:rPr lang="en-GB" altLang="en-US" dirty="0">
                <a:solidFill>
                  <a:srgbClr val="920000"/>
                </a:solidFill>
              </a:rPr>
              <a:t> 2] </a:t>
            </a:r>
            <a:r>
              <a:rPr lang="en-GB" altLang="en-US" dirty="0">
                <a:solidFill>
                  <a:srgbClr val="002060"/>
                </a:solidFill>
                <a:ea typeface="ヒラギノ角ゴ Pro W3"/>
                <a:cs typeface="ヒラギノ角ゴ Pro W3"/>
              </a:rPr>
              <a:t>(2.965)</a:t>
            </a:r>
          </a:p>
          <a:p>
            <a:pPr>
              <a:spcBef>
                <a:spcPct val="0"/>
              </a:spcBef>
              <a:buFontTx/>
              <a:buAutoNum type="arabicPeriod"/>
              <a:tabLst>
                <a:tab pos="5564188" algn="l"/>
              </a:tabLst>
            </a:pPr>
            <a:r>
              <a:rPr lang="en-GB" altLang="en-US" dirty="0">
                <a:solidFill>
                  <a:srgbClr val="002060"/>
                </a:solidFill>
                <a:ea typeface="ヒラギノ角ゴ Pro W3"/>
                <a:cs typeface="ヒラギノ角ゴ Pro W3"/>
              </a:rPr>
              <a:t>Samsung—KR (1.997)</a:t>
            </a:r>
            <a:r>
              <a:rPr lang="en-GB" altLang="en-US" dirty="0">
                <a:ea typeface="ヒラギノ角ゴ Pro W3"/>
                <a:cs typeface="ヒラギノ角ゴ Pro W3"/>
              </a:rPr>
              <a:t>	</a:t>
            </a:r>
            <a:r>
              <a:rPr lang="en-GB" altLang="en-US" dirty="0">
                <a:solidFill>
                  <a:srgbClr val="008000"/>
                </a:solidFill>
              </a:rPr>
              <a:t>[</a:t>
            </a:r>
            <a:r>
              <a:rPr lang="en-GB" altLang="en-US" dirty="0">
                <a:solidFill>
                  <a:srgbClr val="008000"/>
                </a:solidFill>
                <a:sym typeface="Wingdings" pitchFamily="2" charset="2"/>
              </a:rPr>
              <a:t> 8</a:t>
            </a:r>
            <a:r>
              <a:rPr lang="en-GB" altLang="en-US" dirty="0">
                <a:solidFill>
                  <a:srgbClr val="008000"/>
                </a:solidFill>
              </a:rPr>
              <a:t>] </a:t>
            </a:r>
            <a:r>
              <a:rPr lang="en-GB" altLang="en-US" dirty="0">
                <a:solidFill>
                  <a:srgbClr val="002060"/>
                </a:solidFill>
                <a:ea typeface="ヒラギノ角ゴ Pro W3"/>
                <a:cs typeface="ヒラギノ角ゴ Pro W3"/>
              </a:rPr>
              <a:t>(1.757)</a:t>
            </a:r>
          </a:p>
          <a:p>
            <a:pPr>
              <a:spcBef>
                <a:spcPct val="0"/>
              </a:spcBef>
              <a:buFontTx/>
              <a:buAutoNum type="arabicPeriod"/>
              <a:tabLst>
                <a:tab pos="5564188" algn="l"/>
              </a:tabLst>
            </a:pPr>
            <a:r>
              <a:rPr lang="en-US" altLang="en-US" dirty="0">
                <a:solidFill>
                  <a:srgbClr val="002060"/>
                </a:solidFill>
                <a:ea typeface="ヒラギノ角ゴ Pro W3"/>
                <a:cs typeface="ヒラギノ角ゴ Pro W3"/>
              </a:rPr>
              <a:t>BOE Technology Group</a:t>
            </a:r>
            <a:r>
              <a:rPr lang="en-GB" altLang="en-US" dirty="0">
                <a:solidFill>
                  <a:srgbClr val="002060"/>
                </a:solidFill>
                <a:ea typeface="ヒラギノ角ゴ Pro W3"/>
                <a:cs typeface="ヒラギノ角ゴ Pro W3"/>
              </a:rPr>
              <a:t>—</a:t>
            </a:r>
            <a:r>
              <a:rPr lang="en-US" altLang="en-US" dirty="0">
                <a:solidFill>
                  <a:srgbClr val="002060"/>
                </a:solidFill>
                <a:ea typeface="ヒラギノ角ゴ Pro W3"/>
                <a:cs typeface="ヒラギノ角ゴ Pro W3"/>
              </a:rPr>
              <a:t>CN (1.813)	</a:t>
            </a:r>
            <a:r>
              <a:rPr lang="en-GB" altLang="en-US" dirty="0">
                <a:solidFill>
                  <a:srgbClr val="002060"/>
                </a:solidFill>
                <a:ea typeface="ヒラギノ角ゴ Pro W3"/>
                <a:cs typeface="ヒラギノ角ゴ Pro W3"/>
              </a:rPr>
              <a:t>= (1.818)</a:t>
            </a:r>
          </a:p>
          <a:p>
            <a:pPr>
              <a:spcBef>
                <a:spcPct val="0"/>
              </a:spcBef>
              <a:buFontTx/>
              <a:buAutoNum type="arabicPeriod"/>
              <a:tabLst>
                <a:tab pos="5564188" algn="l"/>
              </a:tabLst>
            </a:pPr>
            <a:r>
              <a:rPr lang="en-GB" altLang="en-US" dirty="0">
                <a:solidFill>
                  <a:srgbClr val="002060"/>
                </a:solidFill>
                <a:ea typeface="ヒラギノ角ゴ Pro W3"/>
                <a:cs typeface="ヒラギノ角ゴ Pro W3"/>
              </a:rPr>
              <a:t>LG Electronics—KR (1.697) </a:t>
            </a:r>
            <a:r>
              <a:rPr lang="en-GB" altLang="en-US" dirty="0">
                <a:ea typeface="ヒラギノ角ゴ Pro W3"/>
                <a:cs typeface="ヒラギノ角ゴ Pro W3"/>
              </a:rPr>
              <a:t>	</a:t>
            </a:r>
            <a:r>
              <a:rPr lang="en-GB" altLang="en-US" dirty="0">
                <a:solidFill>
                  <a:srgbClr val="920000"/>
                </a:solidFill>
              </a:rPr>
              <a:t>[</a:t>
            </a:r>
            <a:r>
              <a:rPr lang="en-GB" altLang="en-US" dirty="0">
                <a:solidFill>
                  <a:srgbClr val="920000"/>
                </a:solidFill>
                <a:sym typeface="Wingdings" pitchFamily="2" charset="2"/>
              </a:rPr>
              <a:t></a:t>
            </a:r>
            <a:r>
              <a:rPr lang="en-GB" altLang="en-US" dirty="0">
                <a:solidFill>
                  <a:srgbClr val="920000"/>
                </a:solidFill>
              </a:rPr>
              <a:t> 6] </a:t>
            </a:r>
            <a:r>
              <a:rPr lang="en-GB" altLang="en-US" dirty="0">
                <a:solidFill>
                  <a:srgbClr val="002060"/>
                </a:solidFill>
                <a:ea typeface="ヒラギノ角ゴ Pro W3"/>
                <a:cs typeface="ヒラギノ角ゴ Pro W3"/>
              </a:rPr>
              <a:t>(1.945)</a:t>
            </a:r>
          </a:p>
          <a:p>
            <a:pPr>
              <a:spcBef>
                <a:spcPct val="0"/>
              </a:spcBef>
              <a:buFontTx/>
              <a:buAutoNum type="arabicPeriod"/>
              <a:tabLst>
                <a:tab pos="5564188" algn="l"/>
              </a:tabLst>
            </a:pPr>
            <a:r>
              <a:rPr lang="en-GB" altLang="en-US" dirty="0">
                <a:solidFill>
                  <a:srgbClr val="002060"/>
                </a:solidFill>
                <a:ea typeface="ヒラギノ角ゴ Pro W3"/>
                <a:cs typeface="ヒラギノ角ゴ Pro W3"/>
              </a:rPr>
              <a:t>Ericsson—SE (1.645)</a:t>
            </a:r>
            <a:r>
              <a:rPr lang="en-GB" altLang="en-US" dirty="0"/>
              <a:t>	</a:t>
            </a:r>
            <a:r>
              <a:rPr lang="en-GB" altLang="en-US" dirty="0">
                <a:solidFill>
                  <a:srgbClr val="008000"/>
                </a:solidFill>
              </a:rPr>
              <a:t>[</a:t>
            </a:r>
            <a:r>
              <a:rPr lang="en-GB" altLang="en-US" dirty="0">
                <a:solidFill>
                  <a:srgbClr val="008000"/>
                </a:solidFill>
                <a:sym typeface="Wingdings" pitchFamily="2" charset="2"/>
              </a:rPr>
              <a:t> 10</a:t>
            </a:r>
            <a:r>
              <a:rPr lang="en-GB" altLang="en-US" dirty="0">
                <a:solidFill>
                  <a:srgbClr val="008000"/>
                </a:solidFill>
              </a:rPr>
              <a:t>] </a:t>
            </a:r>
            <a:r>
              <a:rPr lang="en-GB" altLang="en-US" dirty="0">
                <a:solidFill>
                  <a:srgbClr val="002060"/>
                </a:solidFill>
                <a:ea typeface="ヒラギノ角ゴ Pro W3"/>
                <a:cs typeface="ヒラギノ角ゴ Pro W3"/>
              </a:rPr>
              <a:t>(1.564)</a:t>
            </a:r>
          </a:p>
          <a:p>
            <a:pPr>
              <a:spcBef>
                <a:spcPct val="0"/>
              </a:spcBef>
              <a:buFontTx/>
              <a:buAutoNum type="arabicPeriod"/>
              <a:tabLst>
                <a:tab pos="5564188" algn="l"/>
              </a:tabLst>
            </a:pPr>
            <a:r>
              <a:rPr lang="en-GB" altLang="en-US" dirty="0">
                <a:solidFill>
                  <a:srgbClr val="002060"/>
                </a:solidFill>
                <a:ea typeface="ヒラギノ角ゴ Pro W3"/>
                <a:cs typeface="ヒラギノ角ゴ Pro W3"/>
              </a:rPr>
              <a:t>Bosch—DE (1.524)</a:t>
            </a:r>
            <a:r>
              <a:rPr lang="en-GB" altLang="en-US" dirty="0"/>
              <a:t>	</a:t>
            </a:r>
            <a:r>
              <a:rPr lang="en-GB" altLang="en-US" dirty="0">
                <a:solidFill>
                  <a:srgbClr val="008000"/>
                </a:solidFill>
              </a:rPr>
              <a:t>[</a:t>
            </a:r>
            <a:r>
              <a:rPr lang="en-GB" altLang="en-US" dirty="0">
                <a:solidFill>
                  <a:srgbClr val="008000"/>
                </a:solidFill>
                <a:sym typeface="Wingdings" pitchFamily="2" charset="2"/>
              </a:rPr>
              <a:t> 14</a:t>
            </a:r>
            <a:r>
              <a:rPr lang="en-GB" altLang="en-US" dirty="0">
                <a:solidFill>
                  <a:srgbClr val="008000"/>
                </a:solidFill>
              </a:rPr>
              <a:t>] </a:t>
            </a:r>
            <a:r>
              <a:rPr lang="en-GB" altLang="en-US" dirty="0">
                <a:solidFill>
                  <a:srgbClr val="002060"/>
                </a:solidFill>
                <a:ea typeface="ヒラギノ角ゴ Pro W3"/>
                <a:cs typeface="ヒラギノ角ゴ Pro W3"/>
              </a:rPr>
              <a:t>(1.354)</a:t>
            </a:r>
          </a:p>
          <a:p>
            <a:pPr>
              <a:spcBef>
                <a:spcPct val="0"/>
              </a:spcBef>
              <a:buFontTx/>
              <a:buAutoNum type="arabicPeriod"/>
              <a:tabLst>
                <a:tab pos="5564188" algn="l"/>
              </a:tabLst>
            </a:pPr>
            <a:r>
              <a:rPr lang="en-US" altLang="en-US" dirty="0">
                <a:solidFill>
                  <a:srgbClr val="002060"/>
                </a:solidFill>
                <a:ea typeface="ヒラギノ角ゴ Pro W3"/>
                <a:cs typeface="ヒラギノ角ゴ Pro W3"/>
              </a:rPr>
              <a:t>Microsoft</a:t>
            </a:r>
            <a:r>
              <a:rPr lang="en-GB" altLang="en-US" dirty="0">
                <a:solidFill>
                  <a:srgbClr val="002060"/>
                </a:solidFill>
                <a:ea typeface="ヒラギノ角ゴ Pro W3"/>
                <a:cs typeface="ヒラギノ角ゴ Pro W3"/>
              </a:rPr>
              <a:t>—US (1.476)</a:t>
            </a:r>
            <a:r>
              <a:rPr lang="en-GB" altLang="en-US" dirty="0"/>
              <a:t>	</a:t>
            </a:r>
            <a:r>
              <a:rPr lang="en-GB" altLang="en-US" dirty="0">
                <a:solidFill>
                  <a:srgbClr val="002060"/>
                </a:solidFill>
                <a:ea typeface="ヒラギノ角ゴ Pro W3"/>
                <a:cs typeface="ヒラギノ角ゴ Pro W3"/>
              </a:rPr>
              <a:t>= (1.563)</a:t>
            </a:r>
          </a:p>
          <a:p>
            <a:pPr>
              <a:spcBef>
                <a:spcPct val="0"/>
              </a:spcBef>
              <a:buFontTx/>
              <a:buAutoNum type="arabicPeriod"/>
              <a:tabLst>
                <a:tab pos="5564188" algn="l"/>
              </a:tabLst>
            </a:pPr>
            <a:r>
              <a:rPr lang="en-GB" altLang="en-US" dirty="0">
                <a:solidFill>
                  <a:srgbClr val="002060"/>
                </a:solidFill>
                <a:ea typeface="ヒラギノ角ゴ Pro W3"/>
                <a:cs typeface="ヒラギノ角ゴ Pro W3"/>
              </a:rPr>
              <a:t>Panasonic—JP (1.465)</a:t>
            </a:r>
            <a:r>
              <a:rPr lang="en-GB" altLang="en-US" dirty="0"/>
              <a:t>	</a:t>
            </a:r>
            <a:r>
              <a:rPr lang="en-GB" altLang="en-US" dirty="0">
                <a:solidFill>
                  <a:srgbClr val="008000"/>
                </a:solidFill>
              </a:rPr>
              <a:t>[</a:t>
            </a:r>
            <a:r>
              <a:rPr lang="en-GB" altLang="en-US" dirty="0">
                <a:solidFill>
                  <a:srgbClr val="008000"/>
                </a:solidFill>
                <a:sym typeface="Wingdings" pitchFamily="2" charset="2"/>
              </a:rPr>
              <a:t> 15</a:t>
            </a:r>
            <a:r>
              <a:rPr lang="en-GB" altLang="en-US" dirty="0">
                <a:solidFill>
                  <a:srgbClr val="008000"/>
                </a:solidFill>
              </a:rPr>
              <a:t>] </a:t>
            </a:r>
            <a:r>
              <a:rPr lang="en-GB" altLang="en-US" dirty="0">
                <a:solidFill>
                  <a:srgbClr val="002060"/>
                </a:solidFill>
                <a:ea typeface="ヒラギノ角ゴ Pro W3"/>
                <a:cs typeface="ヒラギノ角ゴ Pro W3"/>
              </a:rPr>
              <a:t>(1.280)</a:t>
            </a:r>
          </a:p>
          <a:p>
            <a:pPr>
              <a:spcBef>
                <a:spcPct val="0"/>
              </a:spcBef>
              <a:buFontTx/>
              <a:buAutoNum type="arabicPeriod"/>
              <a:tabLst>
                <a:tab pos="5564188" algn="l"/>
              </a:tabLst>
            </a:pPr>
            <a:r>
              <a:rPr lang="en-GB" altLang="en-US" dirty="0">
                <a:solidFill>
                  <a:srgbClr val="002060"/>
                </a:solidFill>
                <a:ea typeface="ヒラギノ角ゴ Pro W3"/>
                <a:cs typeface="ヒラギノ角ゴ Pro W3"/>
              </a:rPr>
              <a:t>Sony—JP (1.342)</a:t>
            </a:r>
            <a:r>
              <a:rPr lang="en-GB" altLang="en-US" dirty="0"/>
              <a:t>	</a:t>
            </a:r>
            <a:r>
              <a:rPr lang="en-GB" altLang="en-US" dirty="0">
                <a:solidFill>
                  <a:srgbClr val="920000"/>
                </a:solidFill>
              </a:rPr>
              <a:t>[</a:t>
            </a:r>
            <a:r>
              <a:rPr lang="en-GB" altLang="en-US" dirty="0">
                <a:solidFill>
                  <a:srgbClr val="920000"/>
                </a:solidFill>
                <a:sym typeface="Wingdings" pitchFamily="2" charset="2"/>
              </a:rPr>
              <a:t></a:t>
            </a:r>
            <a:r>
              <a:rPr lang="en-GB" altLang="en-US" dirty="0">
                <a:solidFill>
                  <a:srgbClr val="920000"/>
                </a:solidFill>
              </a:rPr>
              <a:t> 9] </a:t>
            </a:r>
            <a:r>
              <a:rPr lang="en-GB" altLang="en-US" dirty="0">
                <a:solidFill>
                  <a:srgbClr val="002060"/>
                </a:solidFill>
                <a:ea typeface="ヒラギノ角ゴ Pro W3"/>
                <a:cs typeface="ヒラギノ角ゴ Pro W3"/>
              </a:rPr>
              <a:t>(1.735)</a:t>
            </a:r>
          </a:p>
          <a:p>
            <a:pPr>
              <a:spcBef>
                <a:spcPct val="0"/>
              </a:spcBef>
              <a:buFontTx/>
              <a:buAutoNum type="arabicPeriod"/>
              <a:tabLst>
                <a:tab pos="5564188" algn="l"/>
              </a:tabLst>
            </a:pPr>
            <a:r>
              <a:rPr lang="en-GB" altLang="en-US" dirty="0">
                <a:solidFill>
                  <a:srgbClr val="002060"/>
                </a:solidFill>
                <a:ea typeface="ヒラギノ角ゴ Pro W3"/>
                <a:cs typeface="ヒラギノ角ゴ Pro W3"/>
              </a:rPr>
              <a:t>Siemens—DE (1.211)</a:t>
            </a:r>
            <a:r>
              <a:rPr lang="en-GB" altLang="en-US" dirty="0">
                <a:ea typeface="ヒラギノ角ゴ Pro W3"/>
                <a:cs typeface="ヒラギノ角ゴ Pro W3"/>
              </a:rPr>
              <a:t>	</a:t>
            </a:r>
            <a:r>
              <a:rPr lang="en-GB" altLang="en-US" dirty="0">
                <a:solidFill>
                  <a:srgbClr val="008000"/>
                </a:solidFill>
              </a:rPr>
              <a:t>[</a:t>
            </a:r>
            <a:r>
              <a:rPr lang="en-GB" altLang="en-US" dirty="0">
                <a:solidFill>
                  <a:srgbClr val="008000"/>
                </a:solidFill>
                <a:sym typeface="Wingdings" pitchFamily="2" charset="2"/>
              </a:rPr>
              <a:t> 17</a:t>
            </a:r>
            <a:r>
              <a:rPr lang="en-GB" altLang="en-US" dirty="0">
                <a:solidFill>
                  <a:srgbClr val="008000"/>
                </a:solidFill>
              </a:rPr>
              <a:t>] </a:t>
            </a:r>
            <a:r>
              <a:rPr lang="en-GB" altLang="en-US" dirty="0">
                <a:solidFill>
                  <a:srgbClr val="002060"/>
                </a:solidFill>
                <a:ea typeface="ヒラギノ角ゴ Pro W3"/>
                <a:cs typeface="ヒラギノ角ゴ Pro W3"/>
              </a:rPr>
              <a:t>(1.063)</a:t>
            </a:r>
          </a:p>
          <a:p>
            <a:pPr>
              <a:spcBef>
                <a:spcPct val="0"/>
              </a:spcBef>
              <a:buFontTx/>
              <a:buAutoNum type="arabicPeriod"/>
              <a:tabLst>
                <a:tab pos="5564188" algn="l"/>
              </a:tabLst>
            </a:pPr>
            <a:r>
              <a:rPr lang="en-GB" altLang="en-US" dirty="0">
                <a:solidFill>
                  <a:srgbClr val="002060"/>
                </a:solidFill>
                <a:ea typeface="ヒラギノ角ゴ Pro W3"/>
                <a:cs typeface="ヒラギノ角ゴ Pro W3"/>
              </a:rPr>
              <a:t>Hewlett-Packard—US (1.170)</a:t>
            </a:r>
            <a:r>
              <a:rPr lang="en-GB" altLang="en-US" dirty="0">
                <a:ea typeface="ヒラギノ角ゴ Pro W3"/>
                <a:cs typeface="ヒラギノ角ゴ Pro W3"/>
              </a:rPr>
              <a:t>	</a:t>
            </a:r>
            <a:r>
              <a:rPr lang="en-GB" altLang="en-US" dirty="0">
                <a:solidFill>
                  <a:srgbClr val="920000"/>
                </a:solidFill>
              </a:rPr>
              <a:t>[</a:t>
            </a:r>
            <a:r>
              <a:rPr lang="en-GB" altLang="en-US" dirty="0">
                <a:solidFill>
                  <a:srgbClr val="920000"/>
                </a:solidFill>
                <a:sym typeface="Wingdings" pitchFamily="2" charset="2"/>
              </a:rPr>
              <a:t></a:t>
            </a:r>
            <a:r>
              <a:rPr lang="en-GB" altLang="en-US" dirty="0">
                <a:solidFill>
                  <a:srgbClr val="920000"/>
                </a:solidFill>
              </a:rPr>
              <a:t> 12]</a:t>
            </a:r>
            <a:r>
              <a:rPr lang="en-GB" altLang="en-US" dirty="0">
                <a:ea typeface="ヒラギノ角ゴ Pro W3"/>
                <a:cs typeface="ヒラギノ角ゴ Pro W3"/>
              </a:rPr>
              <a:t> </a:t>
            </a:r>
            <a:r>
              <a:rPr lang="en-GB" altLang="en-US" dirty="0">
                <a:solidFill>
                  <a:srgbClr val="002060"/>
                </a:solidFill>
                <a:ea typeface="ヒラギノ角ゴ Pro W3"/>
                <a:cs typeface="ヒラギノ角ゴ Pro W3"/>
              </a:rPr>
              <a:t>(1.519)</a:t>
            </a:r>
          </a:p>
        </p:txBody>
      </p:sp>
      <p:sp>
        <p:nvSpPr>
          <p:cNvPr id="11" name="Text Box 4"/>
          <p:cNvSpPr txBox="1">
            <a:spLocks noChangeArrowheads="1"/>
          </p:cNvSpPr>
          <p:nvPr/>
        </p:nvSpPr>
        <p:spPr bwMode="auto">
          <a:xfrm>
            <a:off x="4048800" y="6453337"/>
            <a:ext cx="4279449"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spcBef>
                <a:spcPct val="20000"/>
              </a:spcBef>
              <a:buBlip>
                <a:blip r:embed="rId3"/>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3"/>
              </a:buBlip>
              <a:defRPr sz="2400">
                <a:solidFill>
                  <a:schemeClr val="tx1"/>
                </a:solidFill>
                <a:latin typeface="Arial" pitchFamily="34" charset="0"/>
                <a:cs typeface="Arial" pitchFamily="34" charset="0"/>
              </a:defRPr>
            </a:lvl4pPr>
            <a:lvl5pPr marL="2057400" indent="-22860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spcBef>
                <a:spcPct val="0"/>
              </a:spcBef>
              <a:buFontTx/>
              <a:buNone/>
            </a:pPr>
            <a:r>
              <a:rPr lang="fr-CH" altLang="en-US" sz="1400" i="1" dirty="0">
                <a:solidFill>
                  <a:srgbClr val="002060"/>
                </a:solidFill>
              </a:rPr>
              <a:t>() de demandes  internationales  publiées</a:t>
            </a:r>
          </a:p>
        </p:txBody>
      </p:sp>
    </p:spTree>
    <p:extLst>
      <p:ext uri="{BB962C8B-B14F-4D97-AF65-F5344CB8AC3E}">
        <p14:creationId xmlns:p14="http://schemas.microsoft.com/office/powerpoint/2010/main" val="7775492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ChangeArrowheads="1"/>
          </p:cNvSpPr>
          <p:nvPr/>
        </p:nvSpPr>
        <p:spPr bwMode="auto">
          <a:xfrm>
            <a:off x="1847528" y="836713"/>
            <a:ext cx="8676456" cy="5632311"/>
          </a:xfrm>
          <a:prstGeom prst="rect">
            <a:avLst/>
          </a:prstGeom>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style>
          <a:lnRef idx="0">
            <a:schemeClr val="accent3"/>
          </a:lnRef>
          <a:fillRef idx="3">
            <a:schemeClr val="accent3"/>
          </a:fillRef>
          <a:effectRef idx="3">
            <a:schemeClr val="accent3"/>
          </a:effectRef>
          <a:fontRef idx="minor">
            <a:schemeClr val="lt1"/>
          </a:fontRef>
        </p:style>
        <p:txBody>
          <a:bodyPr wrap="square">
            <a:spAutoFit/>
          </a:bodyPr>
          <a:lstStyle>
            <a:lvl1pPr marL="457200" indent="-457200">
              <a:spcBef>
                <a:spcPct val="20000"/>
              </a:spcBef>
              <a:buBlip>
                <a:blip r:embed="rId3"/>
              </a:buBlip>
              <a:defRPr sz="2400">
                <a:solidFill>
                  <a:schemeClr val="tx1"/>
                </a:solidFill>
                <a:latin typeface="Arial" pitchFamily="34" charset="0"/>
                <a:cs typeface="Arial" pitchFamily="34" charset="0"/>
              </a:defRPr>
            </a:lvl1pPr>
            <a:lvl2pPr marL="838200" indent="-381000">
              <a:spcBef>
                <a:spcPct val="20000"/>
              </a:spcBef>
              <a:buFont typeface="Wingdings" pitchFamily="2" charset="2"/>
              <a:buChar char="q"/>
              <a:defRPr sz="2000">
                <a:solidFill>
                  <a:schemeClr val="tx1"/>
                </a:solidFill>
                <a:latin typeface="Arial" pitchFamily="34" charset="0"/>
                <a:cs typeface="Arial" pitchFamily="34" charset="0"/>
              </a:defRPr>
            </a:lvl2pPr>
            <a:lvl3pPr marL="1257300" indent="-342900">
              <a:spcBef>
                <a:spcPct val="20000"/>
              </a:spcBef>
              <a:buFont typeface="Wingdings" pitchFamily="2" charset="2"/>
              <a:buChar char="Ø"/>
              <a:defRPr>
                <a:solidFill>
                  <a:schemeClr val="tx1"/>
                </a:solidFill>
                <a:latin typeface="Arial" pitchFamily="34" charset="0"/>
                <a:cs typeface="Arial" pitchFamily="34" charset="0"/>
              </a:defRPr>
            </a:lvl3pPr>
            <a:lvl4pPr marL="1828800" indent="-457200">
              <a:spcBef>
                <a:spcPct val="20000"/>
              </a:spcBef>
              <a:buBlip>
                <a:blip r:embed="rId3"/>
              </a:buBlip>
              <a:defRPr sz="2400">
                <a:solidFill>
                  <a:schemeClr val="tx1"/>
                </a:solidFill>
                <a:latin typeface="Arial" pitchFamily="34" charset="0"/>
                <a:cs typeface="Arial" pitchFamily="34" charset="0"/>
              </a:defRPr>
            </a:lvl4pPr>
            <a:lvl5pPr marL="2286000" indent="-457200">
              <a:spcBef>
                <a:spcPct val="20000"/>
              </a:spcBef>
              <a:buBlip>
                <a:blip r:embed="rId3"/>
              </a:buBlip>
              <a:defRPr sz="2400">
                <a:solidFill>
                  <a:schemeClr val="tx1"/>
                </a:solidFill>
                <a:latin typeface="Arial" pitchFamily="34" charset="0"/>
                <a:cs typeface="Arial" pitchFamily="34" charset="0"/>
              </a:defRPr>
            </a:lvl5pPr>
            <a:lvl6pPr marL="2743200" indent="-4572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3200400" indent="-4572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657600" indent="-4572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4114800" indent="-4572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eaLnBrk="1" hangingPunct="1">
              <a:spcBef>
                <a:spcPct val="0"/>
              </a:spcBef>
              <a:buFontTx/>
              <a:buAutoNum type="arabicPeriod"/>
            </a:pPr>
            <a:r>
              <a:rPr lang="en-GB" altLang="en-US" dirty="0">
                <a:ea typeface="ヒラギノ角ゴ Pro W3"/>
                <a:cs typeface="ヒラギノ角ゴ Pro W3"/>
              </a:rPr>
              <a:t>University of California (US)</a:t>
            </a:r>
          </a:p>
          <a:p>
            <a:pPr eaLnBrk="1" hangingPunct="1">
              <a:spcBef>
                <a:spcPct val="0"/>
              </a:spcBef>
              <a:buFontTx/>
              <a:buAutoNum type="arabicPeriod"/>
            </a:pPr>
            <a:r>
              <a:rPr lang="en-GB" altLang="en-US" dirty="0">
                <a:ea typeface="ヒラギノ角ゴ Pro W3"/>
                <a:cs typeface="ヒラギノ角ゴ Pro W3"/>
              </a:rPr>
              <a:t>Massachusetts Institute of Technology </a:t>
            </a:r>
            <a:r>
              <a:rPr lang="en-GB" altLang="en-US" dirty="0"/>
              <a:t>(US)</a:t>
            </a:r>
            <a:endParaRPr lang="en-GB" altLang="en-US" dirty="0">
              <a:ea typeface="ヒラギノ角ゴ Pro W3"/>
              <a:cs typeface="ヒラギノ角ゴ Pro W3"/>
            </a:endParaRPr>
          </a:p>
          <a:p>
            <a:pPr eaLnBrk="1" hangingPunct="1">
              <a:spcBef>
                <a:spcPct val="0"/>
              </a:spcBef>
              <a:buFontTx/>
              <a:buAutoNum type="arabicPeriod"/>
            </a:pPr>
            <a:r>
              <a:rPr lang="en-US" altLang="en-US" dirty="0">
                <a:ea typeface="ヒラギノ角ゴ Pro W3"/>
                <a:cs typeface="ヒラギノ角ゴ Pro W3"/>
              </a:rPr>
              <a:t>Shenzhen University (CN)</a:t>
            </a:r>
          </a:p>
          <a:p>
            <a:pPr eaLnBrk="1" hangingPunct="1">
              <a:spcBef>
                <a:spcPct val="0"/>
              </a:spcBef>
              <a:buFontTx/>
              <a:buAutoNum type="arabicPeriod"/>
            </a:pPr>
            <a:r>
              <a:rPr lang="en-US" altLang="en-US" dirty="0"/>
              <a:t>South China University of Technology (CN)</a:t>
            </a:r>
          </a:p>
          <a:p>
            <a:pPr eaLnBrk="1" hangingPunct="1">
              <a:spcBef>
                <a:spcPct val="0"/>
              </a:spcBef>
              <a:buFontTx/>
              <a:buAutoNum type="arabicPeriod"/>
            </a:pPr>
            <a:r>
              <a:rPr lang="en-GB" altLang="en-US" dirty="0"/>
              <a:t>Harvard University (US)</a:t>
            </a:r>
          </a:p>
          <a:p>
            <a:pPr eaLnBrk="1" hangingPunct="1">
              <a:spcBef>
                <a:spcPct val="0"/>
              </a:spcBef>
              <a:buFontTx/>
              <a:buAutoNum type="arabicPeriod"/>
            </a:pPr>
            <a:r>
              <a:rPr lang="en-GB" altLang="en-US" dirty="0">
                <a:ea typeface="ヒラギノ角ゴ Pro W3"/>
                <a:cs typeface="ヒラギノ角ゴ Pro W3"/>
              </a:rPr>
              <a:t>University of Texas </a:t>
            </a:r>
            <a:r>
              <a:rPr lang="en-GB" altLang="en-US" dirty="0"/>
              <a:t>(US)</a:t>
            </a:r>
          </a:p>
          <a:p>
            <a:pPr eaLnBrk="1" hangingPunct="1">
              <a:spcBef>
                <a:spcPct val="0"/>
              </a:spcBef>
              <a:buFontTx/>
              <a:buAutoNum type="arabicPeriod"/>
            </a:pPr>
            <a:r>
              <a:rPr lang="en-US" altLang="en-US" dirty="0"/>
              <a:t>Tsinghua University (CN)</a:t>
            </a:r>
            <a:endParaRPr lang="en-GB" altLang="en-US" dirty="0"/>
          </a:p>
          <a:p>
            <a:pPr eaLnBrk="1" hangingPunct="1">
              <a:spcBef>
                <a:spcPct val="0"/>
              </a:spcBef>
              <a:buFontTx/>
              <a:buAutoNum type="arabicPeriod"/>
            </a:pPr>
            <a:r>
              <a:rPr lang="en-GB" altLang="en-US" dirty="0"/>
              <a:t>Seoul National University (KR)</a:t>
            </a:r>
          </a:p>
          <a:p>
            <a:pPr eaLnBrk="1" hangingPunct="1">
              <a:spcBef>
                <a:spcPct val="0"/>
              </a:spcBef>
              <a:buFontTx/>
              <a:buAutoNum type="arabicPeriod"/>
            </a:pPr>
            <a:r>
              <a:rPr lang="en-GB" altLang="en-US" dirty="0"/>
              <a:t>Stanford University (US)</a:t>
            </a:r>
          </a:p>
          <a:p>
            <a:pPr eaLnBrk="1" hangingPunct="1">
              <a:spcBef>
                <a:spcPct val="0"/>
              </a:spcBef>
              <a:buFontTx/>
              <a:buAutoNum type="arabicPeriod"/>
            </a:pPr>
            <a:r>
              <a:rPr lang="en-US" altLang="en-US" dirty="0">
                <a:ea typeface="ヒラギノ角ゴ Pro W3"/>
                <a:cs typeface="ヒラギノ角ゴ Pro W3"/>
              </a:rPr>
              <a:t>China University of Mining and Technology (CN)</a:t>
            </a:r>
          </a:p>
          <a:p>
            <a:pPr eaLnBrk="1" hangingPunct="1">
              <a:spcBef>
                <a:spcPct val="0"/>
              </a:spcBef>
              <a:buFontTx/>
              <a:buAutoNum type="arabicPeriod"/>
            </a:pPr>
            <a:r>
              <a:rPr lang="en-US" altLang="en-US" dirty="0"/>
              <a:t>Osaka University (JP)</a:t>
            </a:r>
          </a:p>
          <a:p>
            <a:pPr eaLnBrk="1" hangingPunct="1">
              <a:spcBef>
                <a:spcPct val="0"/>
              </a:spcBef>
              <a:buFontTx/>
              <a:buAutoNum type="arabicPeriod"/>
            </a:pPr>
            <a:r>
              <a:rPr lang="en-GB" altLang="en-US" dirty="0"/>
              <a:t>Johns Hopkins University (US)</a:t>
            </a:r>
          </a:p>
          <a:p>
            <a:pPr eaLnBrk="1" hangingPunct="1">
              <a:spcBef>
                <a:spcPct val="0"/>
              </a:spcBef>
              <a:buFontTx/>
              <a:buAutoNum type="arabicPeriod"/>
            </a:pPr>
            <a:r>
              <a:rPr lang="en-US" altLang="en-US" dirty="0">
                <a:ea typeface="ヒラギノ角ゴ Pro W3"/>
                <a:cs typeface="ヒラギノ角ゴ Pro W3"/>
              </a:rPr>
              <a:t>Korea Advanced Institute of Science and Technology (KR)</a:t>
            </a:r>
          </a:p>
          <a:p>
            <a:pPr eaLnBrk="1" hangingPunct="1">
              <a:spcBef>
                <a:spcPct val="0"/>
              </a:spcBef>
              <a:buFontTx/>
              <a:buAutoNum type="arabicPeriod"/>
            </a:pPr>
            <a:r>
              <a:rPr lang="en-US" altLang="en-US" dirty="0">
                <a:ea typeface="ヒラギノ角ゴ Pro W3"/>
                <a:cs typeface="ヒラギノ角ゴ Pro W3"/>
              </a:rPr>
              <a:t>University of Tokyo (JP)</a:t>
            </a:r>
          </a:p>
          <a:p>
            <a:pPr eaLnBrk="1" hangingPunct="1">
              <a:spcBef>
                <a:spcPct val="0"/>
              </a:spcBef>
              <a:buFontTx/>
              <a:buAutoNum type="arabicPeriod"/>
            </a:pPr>
            <a:r>
              <a:rPr lang="en-US" altLang="en-US" dirty="0" err="1">
                <a:ea typeface="ヒラギノ角ゴ Pro W3"/>
                <a:cs typeface="ヒラギノ角ゴ Pro W3"/>
              </a:rPr>
              <a:t>Hanyang</a:t>
            </a:r>
            <a:r>
              <a:rPr lang="en-US" altLang="en-US" dirty="0">
                <a:ea typeface="ヒラギノ角ゴ Pro W3"/>
                <a:cs typeface="ヒラギノ角ゴ Pro W3"/>
              </a:rPr>
              <a:t> University (KR)</a:t>
            </a:r>
          </a:p>
        </p:txBody>
      </p:sp>
      <p:sp>
        <p:nvSpPr>
          <p:cNvPr id="4" name="Title 1"/>
          <p:cNvSpPr txBox="1">
            <a:spLocks/>
          </p:cNvSpPr>
          <p:nvPr/>
        </p:nvSpPr>
        <p:spPr bwMode="auto">
          <a:xfrm>
            <a:off x="1524000" y="-99392"/>
            <a:ext cx="9324528" cy="9361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a:solidFill>
                  <a:srgbClr val="70899B"/>
                </a:solidFill>
                <a:latin typeface="+mj-lt"/>
                <a:ea typeface="+mj-ea"/>
                <a:cs typeface="+mj-cs"/>
              </a:defRPr>
            </a:lvl1pPr>
            <a:lvl2pPr algn="l" rtl="0" eaLnBrk="0" fontAlgn="base" hangingPunct="0">
              <a:spcBef>
                <a:spcPct val="0"/>
              </a:spcBef>
              <a:spcAft>
                <a:spcPct val="0"/>
              </a:spcAft>
              <a:defRPr sz="3600">
                <a:solidFill>
                  <a:srgbClr val="70899B"/>
                </a:solidFill>
                <a:latin typeface="Arial" charset="0"/>
                <a:ea typeface="Arial" charset="0"/>
                <a:cs typeface="Arial" charset="0"/>
              </a:defRPr>
            </a:lvl2pPr>
            <a:lvl3pPr algn="l" rtl="0" eaLnBrk="0" fontAlgn="base" hangingPunct="0">
              <a:spcBef>
                <a:spcPct val="0"/>
              </a:spcBef>
              <a:spcAft>
                <a:spcPct val="0"/>
              </a:spcAft>
              <a:defRPr sz="3600">
                <a:solidFill>
                  <a:srgbClr val="70899B"/>
                </a:solidFill>
                <a:latin typeface="Arial" charset="0"/>
                <a:ea typeface="Arial" charset="0"/>
                <a:cs typeface="Arial" charset="0"/>
              </a:defRPr>
            </a:lvl3pPr>
            <a:lvl4pPr algn="l" rtl="0" eaLnBrk="0" fontAlgn="base" hangingPunct="0">
              <a:spcBef>
                <a:spcPct val="0"/>
              </a:spcBef>
              <a:spcAft>
                <a:spcPct val="0"/>
              </a:spcAft>
              <a:defRPr sz="3600">
                <a:solidFill>
                  <a:srgbClr val="70899B"/>
                </a:solidFill>
                <a:latin typeface="Arial" charset="0"/>
                <a:ea typeface="Arial" charset="0"/>
                <a:cs typeface="Arial" charset="0"/>
              </a:defRPr>
            </a:lvl4pPr>
            <a:lvl5pPr algn="l" rtl="0" eaLnBrk="0" fontAlgn="base" hangingPunct="0">
              <a:spcBef>
                <a:spcPct val="0"/>
              </a:spcBef>
              <a:spcAft>
                <a:spcPct val="0"/>
              </a:spcAft>
              <a:defRPr sz="3600">
                <a:solidFill>
                  <a:srgbClr val="70899B"/>
                </a:solidFill>
                <a:latin typeface="Arial" charset="0"/>
                <a:ea typeface="Arial" charset="0"/>
                <a:cs typeface="Arial" charset="0"/>
              </a:defRPr>
            </a:lvl5pPr>
            <a:lvl6pPr marL="457200" algn="l" rtl="0" fontAlgn="base">
              <a:spcBef>
                <a:spcPct val="0"/>
              </a:spcBef>
              <a:spcAft>
                <a:spcPct val="0"/>
              </a:spcAft>
              <a:defRPr sz="3600">
                <a:solidFill>
                  <a:srgbClr val="70899B"/>
                </a:solidFill>
                <a:latin typeface="Arial" charset="0"/>
                <a:ea typeface="Arial" charset="0"/>
                <a:cs typeface="Arial" charset="0"/>
              </a:defRPr>
            </a:lvl6pPr>
            <a:lvl7pPr marL="914400" algn="l" rtl="0" fontAlgn="base">
              <a:spcBef>
                <a:spcPct val="0"/>
              </a:spcBef>
              <a:spcAft>
                <a:spcPct val="0"/>
              </a:spcAft>
              <a:defRPr sz="3600">
                <a:solidFill>
                  <a:srgbClr val="70899B"/>
                </a:solidFill>
                <a:latin typeface="Arial" charset="0"/>
                <a:ea typeface="Arial" charset="0"/>
                <a:cs typeface="Arial" charset="0"/>
              </a:defRPr>
            </a:lvl7pPr>
            <a:lvl8pPr marL="1371600" algn="l" rtl="0" fontAlgn="base">
              <a:spcBef>
                <a:spcPct val="0"/>
              </a:spcBef>
              <a:spcAft>
                <a:spcPct val="0"/>
              </a:spcAft>
              <a:defRPr sz="3600">
                <a:solidFill>
                  <a:srgbClr val="70899B"/>
                </a:solidFill>
                <a:latin typeface="Arial" charset="0"/>
                <a:ea typeface="Arial" charset="0"/>
                <a:cs typeface="Arial" charset="0"/>
              </a:defRPr>
            </a:lvl8pPr>
            <a:lvl9pPr marL="1828800" algn="l" rtl="0" fontAlgn="base">
              <a:spcBef>
                <a:spcPct val="0"/>
              </a:spcBef>
              <a:spcAft>
                <a:spcPct val="0"/>
              </a:spcAft>
              <a:defRPr sz="3600">
                <a:solidFill>
                  <a:srgbClr val="70899B"/>
                </a:solidFill>
                <a:latin typeface="Arial" charset="0"/>
                <a:ea typeface="Arial" charset="0"/>
                <a:cs typeface="Arial" charset="0"/>
              </a:defRPr>
            </a:lvl9pPr>
          </a:lstStyle>
          <a:p>
            <a:pPr algn="ctr">
              <a:buNone/>
            </a:pPr>
            <a:r>
              <a:rPr lang="en-GB" altLang="en-US" sz="3000" dirty="0">
                <a:solidFill>
                  <a:srgbClr val="0070C0"/>
                </a:solidFill>
                <a:latin typeface="Arial" charset="0"/>
                <a:ea typeface="ヒラギノ角ゴ Pro W3"/>
                <a:cs typeface="ヒラギノ角ゴ Pro W3"/>
              </a:rPr>
              <a:t>Les </a:t>
            </a:r>
            <a:r>
              <a:rPr lang="fr-CH" altLang="en-US" sz="3000" dirty="0">
                <a:solidFill>
                  <a:srgbClr val="0070C0"/>
                </a:solidFill>
                <a:latin typeface="Arial" charset="0"/>
                <a:ea typeface="ヒラギノ角ゴ Pro W3"/>
                <a:cs typeface="ヒラギノ角ゴ Pro W3"/>
              </a:rPr>
              <a:t>15 principaux déposants (Universités) en 2018</a:t>
            </a:r>
            <a:endParaRPr lang="en-US" sz="3000" b="1" dirty="0">
              <a:solidFill>
                <a:schemeClr val="accent2"/>
              </a:solidFill>
            </a:endParaRPr>
          </a:p>
        </p:txBody>
      </p:sp>
    </p:spTree>
    <p:extLst>
      <p:ext uri="{BB962C8B-B14F-4D97-AF65-F5344CB8AC3E}">
        <p14:creationId xmlns:p14="http://schemas.microsoft.com/office/powerpoint/2010/main" val="449309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387"/>
                                        </p:tgtEl>
                                        <p:attrNameLst>
                                          <p:attrName>style.visibility</p:attrName>
                                        </p:attrNameLst>
                                      </p:cBhvr>
                                      <p:to>
                                        <p:strVal val="visible"/>
                                      </p:to>
                                    </p:set>
                                    <p:animEffect transition="in" filter="fade">
                                      <p:cBhvr>
                                        <p:cTn id="7" dur="500"/>
                                        <p:tgtEl>
                                          <p:spTgt spid="163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1524000" y="44624"/>
            <a:ext cx="9324528" cy="1008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a:solidFill>
                  <a:srgbClr val="70899B"/>
                </a:solidFill>
                <a:latin typeface="+mj-lt"/>
                <a:ea typeface="+mj-ea"/>
                <a:cs typeface="+mj-cs"/>
              </a:defRPr>
            </a:lvl1pPr>
            <a:lvl2pPr algn="l" rtl="0" eaLnBrk="0" fontAlgn="base" hangingPunct="0">
              <a:spcBef>
                <a:spcPct val="0"/>
              </a:spcBef>
              <a:spcAft>
                <a:spcPct val="0"/>
              </a:spcAft>
              <a:defRPr sz="3600">
                <a:solidFill>
                  <a:srgbClr val="70899B"/>
                </a:solidFill>
                <a:latin typeface="Arial" charset="0"/>
                <a:ea typeface="Arial" charset="0"/>
                <a:cs typeface="Arial" charset="0"/>
              </a:defRPr>
            </a:lvl2pPr>
            <a:lvl3pPr algn="l" rtl="0" eaLnBrk="0" fontAlgn="base" hangingPunct="0">
              <a:spcBef>
                <a:spcPct val="0"/>
              </a:spcBef>
              <a:spcAft>
                <a:spcPct val="0"/>
              </a:spcAft>
              <a:defRPr sz="3600">
                <a:solidFill>
                  <a:srgbClr val="70899B"/>
                </a:solidFill>
                <a:latin typeface="Arial" charset="0"/>
                <a:ea typeface="Arial" charset="0"/>
                <a:cs typeface="Arial" charset="0"/>
              </a:defRPr>
            </a:lvl3pPr>
            <a:lvl4pPr algn="l" rtl="0" eaLnBrk="0" fontAlgn="base" hangingPunct="0">
              <a:spcBef>
                <a:spcPct val="0"/>
              </a:spcBef>
              <a:spcAft>
                <a:spcPct val="0"/>
              </a:spcAft>
              <a:defRPr sz="3600">
                <a:solidFill>
                  <a:srgbClr val="70899B"/>
                </a:solidFill>
                <a:latin typeface="Arial" charset="0"/>
                <a:ea typeface="Arial" charset="0"/>
                <a:cs typeface="Arial" charset="0"/>
              </a:defRPr>
            </a:lvl4pPr>
            <a:lvl5pPr algn="l" rtl="0" eaLnBrk="0" fontAlgn="base" hangingPunct="0">
              <a:spcBef>
                <a:spcPct val="0"/>
              </a:spcBef>
              <a:spcAft>
                <a:spcPct val="0"/>
              </a:spcAft>
              <a:defRPr sz="3600">
                <a:solidFill>
                  <a:srgbClr val="70899B"/>
                </a:solidFill>
                <a:latin typeface="Arial" charset="0"/>
                <a:ea typeface="Arial" charset="0"/>
                <a:cs typeface="Arial" charset="0"/>
              </a:defRPr>
            </a:lvl5pPr>
            <a:lvl6pPr marL="457200" algn="l" rtl="0" fontAlgn="base">
              <a:spcBef>
                <a:spcPct val="0"/>
              </a:spcBef>
              <a:spcAft>
                <a:spcPct val="0"/>
              </a:spcAft>
              <a:defRPr sz="3600">
                <a:solidFill>
                  <a:srgbClr val="70899B"/>
                </a:solidFill>
                <a:latin typeface="Arial" charset="0"/>
                <a:ea typeface="Arial" charset="0"/>
                <a:cs typeface="Arial" charset="0"/>
              </a:defRPr>
            </a:lvl6pPr>
            <a:lvl7pPr marL="914400" algn="l" rtl="0" fontAlgn="base">
              <a:spcBef>
                <a:spcPct val="0"/>
              </a:spcBef>
              <a:spcAft>
                <a:spcPct val="0"/>
              </a:spcAft>
              <a:defRPr sz="3600">
                <a:solidFill>
                  <a:srgbClr val="70899B"/>
                </a:solidFill>
                <a:latin typeface="Arial" charset="0"/>
                <a:ea typeface="Arial" charset="0"/>
                <a:cs typeface="Arial" charset="0"/>
              </a:defRPr>
            </a:lvl7pPr>
            <a:lvl8pPr marL="1371600" algn="l" rtl="0" fontAlgn="base">
              <a:spcBef>
                <a:spcPct val="0"/>
              </a:spcBef>
              <a:spcAft>
                <a:spcPct val="0"/>
              </a:spcAft>
              <a:defRPr sz="3600">
                <a:solidFill>
                  <a:srgbClr val="70899B"/>
                </a:solidFill>
                <a:latin typeface="Arial" charset="0"/>
                <a:ea typeface="Arial" charset="0"/>
                <a:cs typeface="Arial" charset="0"/>
              </a:defRPr>
            </a:lvl8pPr>
            <a:lvl9pPr marL="1828800" algn="l" rtl="0" fontAlgn="base">
              <a:spcBef>
                <a:spcPct val="0"/>
              </a:spcBef>
              <a:spcAft>
                <a:spcPct val="0"/>
              </a:spcAft>
              <a:defRPr sz="3600">
                <a:solidFill>
                  <a:srgbClr val="70899B"/>
                </a:solidFill>
                <a:latin typeface="Arial" charset="0"/>
                <a:ea typeface="Arial" charset="0"/>
                <a:cs typeface="Arial" charset="0"/>
              </a:defRPr>
            </a:lvl9pPr>
          </a:lstStyle>
          <a:p>
            <a:pPr algn="ctr">
              <a:buNone/>
            </a:pPr>
            <a:r>
              <a:rPr lang="en-GB" altLang="en-US" sz="3000" dirty="0">
                <a:solidFill>
                  <a:srgbClr val="0070C0"/>
                </a:solidFill>
                <a:latin typeface="Arial" charset="0"/>
                <a:ea typeface="ヒラギノ角ゴ Pro W3"/>
                <a:cs typeface="ヒラギノ角ゴ Pro W3"/>
              </a:rPr>
              <a:t>Les </a:t>
            </a:r>
            <a:r>
              <a:rPr lang="fr-CH" altLang="en-US" sz="3000" dirty="0">
                <a:solidFill>
                  <a:srgbClr val="0070C0"/>
                </a:solidFill>
                <a:latin typeface="Arial" charset="0"/>
                <a:ea typeface="ヒラギノ角ゴ Pro W3"/>
                <a:cs typeface="ヒラギノ角ゴ Pro W3"/>
              </a:rPr>
              <a:t>15 principaux déposants (instituts) en 2017</a:t>
            </a:r>
            <a:endParaRPr lang="en-US" sz="3000" b="1" dirty="0">
              <a:solidFill>
                <a:schemeClr val="accent2"/>
              </a:solidFill>
            </a:endParaRPr>
          </a:p>
        </p:txBody>
      </p:sp>
      <p:pic>
        <p:nvPicPr>
          <p:cNvPr id="2" name="Picture 1"/>
          <p:cNvPicPr>
            <a:picLocks noChangeAspect="1"/>
          </p:cNvPicPr>
          <p:nvPr/>
        </p:nvPicPr>
        <p:blipFill>
          <a:blip r:embed="rId3"/>
          <a:stretch>
            <a:fillRect/>
          </a:stretch>
        </p:blipFill>
        <p:spPr>
          <a:xfrm>
            <a:off x="1912900" y="1036113"/>
            <a:ext cx="8546728" cy="5633247"/>
          </a:xfrm>
          <a:prstGeom prst="rect">
            <a:avLst/>
          </a:prstGeom>
        </p:spPr>
      </p:pic>
      <p:sp>
        <p:nvSpPr>
          <p:cNvPr id="5" name="Oval 5"/>
          <p:cNvSpPr>
            <a:spLocks noChangeArrowheads="1"/>
          </p:cNvSpPr>
          <p:nvPr/>
        </p:nvSpPr>
        <p:spPr bwMode="auto">
          <a:xfrm>
            <a:off x="1919537" y="2449246"/>
            <a:ext cx="8540091" cy="519351"/>
          </a:xfrm>
          <a:prstGeom prst="ellipse">
            <a:avLst/>
          </a:prstGeom>
          <a:noFill/>
          <a:ln w="12700">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defRPr/>
            </a:pPr>
            <a:endParaRPr lang="en-US" kern="0" dirty="0">
              <a:solidFill>
                <a:srgbClr val="000000"/>
              </a:solidFill>
            </a:endParaRPr>
          </a:p>
        </p:txBody>
      </p:sp>
      <p:sp>
        <p:nvSpPr>
          <p:cNvPr id="6" name="Oval 5"/>
          <p:cNvSpPr>
            <a:spLocks noChangeArrowheads="1"/>
          </p:cNvSpPr>
          <p:nvPr/>
        </p:nvSpPr>
        <p:spPr bwMode="auto">
          <a:xfrm>
            <a:off x="1919537" y="3421354"/>
            <a:ext cx="8424935" cy="519351"/>
          </a:xfrm>
          <a:prstGeom prst="ellipse">
            <a:avLst/>
          </a:prstGeom>
          <a:noFill/>
          <a:ln w="12700">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buNone/>
            </a:pPr>
            <a:endParaRPr lang="en-US" dirty="0"/>
          </a:p>
        </p:txBody>
      </p:sp>
      <p:sp>
        <p:nvSpPr>
          <p:cNvPr id="7" name="Oval 6"/>
          <p:cNvSpPr>
            <a:spLocks noChangeArrowheads="1"/>
          </p:cNvSpPr>
          <p:nvPr/>
        </p:nvSpPr>
        <p:spPr bwMode="auto">
          <a:xfrm>
            <a:off x="1919537" y="3781394"/>
            <a:ext cx="8577335" cy="519351"/>
          </a:xfrm>
          <a:prstGeom prst="ellipse">
            <a:avLst/>
          </a:prstGeom>
          <a:noFill/>
          <a:ln w="12700">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buNone/>
            </a:pPr>
            <a:endParaRPr lang="en-US" dirty="0"/>
          </a:p>
        </p:txBody>
      </p:sp>
    </p:spTree>
    <p:extLst>
      <p:ext uri="{BB962C8B-B14F-4D97-AF65-F5344CB8AC3E}">
        <p14:creationId xmlns:p14="http://schemas.microsoft.com/office/powerpoint/2010/main" val="2092370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6" name="Rectangle 4"/>
          <p:cNvSpPr>
            <a:spLocks noChangeArrowheads="1"/>
          </p:cNvSpPr>
          <p:nvPr/>
        </p:nvSpPr>
        <p:spPr bwMode="auto">
          <a:xfrm>
            <a:off x="1991545" y="116633"/>
            <a:ext cx="862287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buNone/>
            </a:pPr>
            <a:r>
              <a:rPr lang="en-US" altLang="en-US" sz="3600" b="1" dirty="0">
                <a:solidFill>
                  <a:srgbClr val="004072"/>
                </a:solidFill>
                <a:ea typeface="ヒラギノ角ゴ Pro W3"/>
                <a:cs typeface="ヒラギノ角ゴ Pro W3"/>
              </a:rPr>
              <a:t> </a:t>
            </a:r>
            <a:r>
              <a:rPr lang="en-US" altLang="en-US" sz="3600" dirty="0">
                <a:solidFill>
                  <a:srgbClr val="0070C0"/>
                </a:solidFill>
                <a:ea typeface="ヒラギノ角ゴ Pro W3"/>
                <a:cs typeface="ヒラギノ角ゴ Pro W3"/>
              </a:rPr>
              <a:t>Les principaux déposants FR 2015-2017</a:t>
            </a:r>
          </a:p>
        </p:txBody>
      </p:sp>
      <p:pic>
        <p:nvPicPr>
          <p:cNvPr id="4" name="Picture 3"/>
          <p:cNvPicPr>
            <a:picLocks noChangeAspect="1"/>
          </p:cNvPicPr>
          <p:nvPr/>
        </p:nvPicPr>
        <p:blipFill>
          <a:blip r:embed="rId2"/>
          <a:stretch>
            <a:fillRect/>
          </a:stretch>
        </p:blipFill>
        <p:spPr>
          <a:xfrm>
            <a:off x="1524000" y="1052736"/>
            <a:ext cx="9144000" cy="5040560"/>
          </a:xfrm>
          <a:prstGeom prst="rect">
            <a:avLst/>
          </a:prstGeom>
        </p:spPr>
      </p:pic>
      <p:sp>
        <p:nvSpPr>
          <p:cNvPr id="5" name="Rectangle 4"/>
          <p:cNvSpPr/>
          <p:nvPr/>
        </p:nvSpPr>
        <p:spPr>
          <a:xfrm>
            <a:off x="1631504" y="6143962"/>
            <a:ext cx="7992888" cy="553998"/>
          </a:xfrm>
          <a:prstGeom prst="rect">
            <a:avLst/>
          </a:prstGeom>
        </p:spPr>
        <p:txBody>
          <a:bodyPr wrap="square">
            <a:spAutoFit/>
          </a:bodyPr>
          <a:lstStyle/>
          <a:p>
            <a:r>
              <a:rPr lang="en-US" sz="1500" dirty="0">
                <a:hlinkClick r:id="rId3"/>
              </a:rPr>
              <a:t>https://www.wipo.int/ipstats/fr/statistics/country_profile/profile.jsp?code=FR</a:t>
            </a:r>
            <a:endParaRPr lang="en-US" sz="1500" dirty="0"/>
          </a:p>
          <a:p>
            <a:endParaRPr lang="en-US" sz="1500" dirty="0"/>
          </a:p>
        </p:txBody>
      </p:sp>
    </p:spTree>
    <p:extLst>
      <p:ext uri="{BB962C8B-B14F-4D97-AF65-F5344CB8AC3E}">
        <p14:creationId xmlns:p14="http://schemas.microsoft.com/office/powerpoint/2010/main" val="216342006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Text Box 2"/>
          <p:cNvSpPr txBox="1">
            <a:spLocks noChangeArrowheads="1"/>
          </p:cNvSpPr>
          <p:nvPr/>
        </p:nvSpPr>
        <p:spPr bwMode="auto">
          <a:xfrm>
            <a:off x="1811338" y="1747556"/>
            <a:ext cx="8677151" cy="5269135"/>
          </a:xfrm>
          <a:prstGeom prst="rect">
            <a:avLst/>
          </a:prstGeom>
          <a:noFill/>
          <a:ln>
            <a:noFill/>
          </a:ln>
          <a:effectLst/>
          <a:extLst>
            <a:ext uri="{909E8E84-426E-40DD-AFC4-6F175D3DCCD1}">
              <a14:hiddenFill xmlns:a14="http://schemas.microsoft.com/office/drawing/2010/main">
                <a:solidFill>
                  <a:srgbClr val="99CCFF">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marL="374650" indent="-374650" eaLnBrk="0" hangingPunct="0">
              <a:defRPr sz="2400">
                <a:solidFill>
                  <a:schemeClr val="tx1"/>
                </a:solidFill>
                <a:latin typeface="Arial" pitchFamily="34" charset="0"/>
                <a:cs typeface="Arial" pitchFamily="34" charset="0"/>
              </a:defRPr>
            </a:lvl1pPr>
            <a:lvl2pPr marL="565150" eaLnBrk="0" hangingPunct="0">
              <a:defRPr sz="2400">
                <a:solidFill>
                  <a:schemeClr val="tx1"/>
                </a:solidFill>
                <a:latin typeface="Arial" pitchFamily="34" charset="0"/>
                <a:cs typeface="Arial" pitchFamily="34" charset="0"/>
              </a:defRPr>
            </a:lvl2pPr>
            <a:lvl3pPr eaLnBrk="0" hangingPunct="0">
              <a:defRPr sz="2400">
                <a:solidFill>
                  <a:schemeClr val="tx1"/>
                </a:solidFill>
                <a:latin typeface="Arial" pitchFamily="34" charset="0"/>
                <a:cs typeface="Arial" pitchFamily="34" charset="0"/>
              </a:defRPr>
            </a:lvl3pPr>
            <a:lvl4pPr eaLnBrk="0" hangingPunct="0">
              <a:defRPr sz="2400">
                <a:solidFill>
                  <a:schemeClr val="tx1"/>
                </a:solidFill>
                <a:latin typeface="Arial" pitchFamily="34" charset="0"/>
                <a:cs typeface="Arial" pitchFamily="34" charset="0"/>
              </a:defRPr>
            </a:lvl4pPr>
            <a:lvl5pPr eaLnBrk="0" hangingPunct="0">
              <a:defRPr sz="2400">
                <a:solidFill>
                  <a:schemeClr val="tx1"/>
                </a:solidFill>
                <a:latin typeface="Arial" pitchFamily="34" charset="0"/>
                <a:cs typeface="Arial" pitchFamily="34" charset="0"/>
              </a:defRPr>
            </a:lvl5pPr>
            <a:lvl6pPr algn="ctr" eaLnBrk="0" fontAlgn="base" hangingPunct="0">
              <a:spcBef>
                <a:spcPct val="0"/>
              </a:spcBef>
              <a:spcAft>
                <a:spcPct val="0"/>
              </a:spcAft>
              <a:defRPr sz="2400">
                <a:solidFill>
                  <a:schemeClr val="tx1"/>
                </a:solidFill>
                <a:latin typeface="Arial" pitchFamily="34" charset="0"/>
                <a:cs typeface="Arial" pitchFamily="34" charset="0"/>
              </a:defRPr>
            </a:lvl6pPr>
            <a:lvl7pPr algn="ctr" eaLnBrk="0" fontAlgn="base" hangingPunct="0">
              <a:spcBef>
                <a:spcPct val="0"/>
              </a:spcBef>
              <a:spcAft>
                <a:spcPct val="0"/>
              </a:spcAft>
              <a:defRPr sz="2400">
                <a:solidFill>
                  <a:schemeClr val="tx1"/>
                </a:solidFill>
                <a:latin typeface="Arial" pitchFamily="34" charset="0"/>
                <a:cs typeface="Arial" pitchFamily="34" charset="0"/>
              </a:defRPr>
            </a:lvl7pPr>
            <a:lvl8pPr algn="ctr" eaLnBrk="0" fontAlgn="base" hangingPunct="0">
              <a:spcBef>
                <a:spcPct val="0"/>
              </a:spcBef>
              <a:spcAft>
                <a:spcPct val="0"/>
              </a:spcAft>
              <a:defRPr sz="2400">
                <a:solidFill>
                  <a:schemeClr val="tx1"/>
                </a:solidFill>
                <a:latin typeface="Arial" pitchFamily="34" charset="0"/>
                <a:cs typeface="Arial" pitchFamily="34" charset="0"/>
              </a:defRPr>
            </a:lvl8pPr>
            <a:lvl9pPr algn="ctr" eaLnBrk="0" fontAlgn="base" hangingPunct="0">
              <a:spcBef>
                <a:spcPct val="0"/>
              </a:spcBef>
              <a:spcAft>
                <a:spcPct val="0"/>
              </a:spcAft>
              <a:defRPr sz="2400">
                <a:solidFill>
                  <a:schemeClr val="tx1"/>
                </a:solidFill>
                <a:latin typeface="Arial" pitchFamily="34" charset="0"/>
                <a:cs typeface="Arial" pitchFamily="34" charset="0"/>
              </a:defRPr>
            </a:lvl9pPr>
          </a:lstStyle>
          <a:p>
            <a:pPr marL="987425" lvl="1" indent="-454025" defTabSz="812800">
              <a:spcBef>
                <a:spcPct val="20000"/>
              </a:spcBef>
              <a:buAutoNum type="arabicPeriod"/>
            </a:pPr>
            <a:r>
              <a:rPr lang="fr-CH" altLang="en-US" sz="2200" dirty="0">
                <a:solidFill>
                  <a:srgbClr val="0070C0"/>
                </a:solidFill>
                <a:ea typeface="ヒラギノ角ゴ Pro W3"/>
                <a:cs typeface="ヒラギノ角ゴ Pro W3"/>
              </a:rPr>
              <a:t>reporte les principaux coûts associés à l’internationalisation de la protection par brevet </a:t>
            </a:r>
          </a:p>
          <a:p>
            <a:pPr marL="987425" lvl="1" indent="-454025" defTabSz="812800">
              <a:spcBef>
                <a:spcPct val="20000"/>
              </a:spcBef>
              <a:buAutoNum type="arabicPeriod"/>
            </a:pPr>
            <a:r>
              <a:rPr lang="fr-CH" altLang="en-US" sz="2200" dirty="0">
                <a:solidFill>
                  <a:srgbClr val="0070C0"/>
                </a:solidFill>
                <a:ea typeface="ヒラギノ角ゴ Pro W3"/>
                <a:cs typeface="ヒラギノ角ゴ Pro W3"/>
              </a:rPr>
              <a:t>fournit une base solide pour la prise de décisions concernant les brevets</a:t>
            </a:r>
          </a:p>
          <a:p>
            <a:pPr marL="987425" lvl="1" indent="-454025">
              <a:spcBef>
                <a:spcPct val="20000"/>
              </a:spcBef>
            </a:pPr>
            <a:r>
              <a:rPr lang="en-US" altLang="en-US" sz="2200" dirty="0">
                <a:solidFill>
                  <a:srgbClr val="0070C0"/>
                </a:solidFill>
                <a:ea typeface="ヒラギノ角ゴ Pro W3"/>
                <a:cs typeface="ヒラギノ角ゴ Pro W3"/>
              </a:rPr>
              <a:t>3. 	</a:t>
            </a:r>
            <a:r>
              <a:rPr lang="fr-CH" altLang="en-US" sz="2200" dirty="0">
                <a:solidFill>
                  <a:srgbClr val="0070C0"/>
                </a:solidFill>
                <a:ea typeface="ヒラギノ角ゴ Pro W3"/>
                <a:cs typeface="ヒラギノ角ゴ Pro W3"/>
              </a:rPr>
              <a:t>harmonise les exigences formelles</a:t>
            </a:r>
          </a:p>
          <a:p>
            <a:pPr marL="987425" lvl="1" indent="-454025">
              <a:spcBef>
                <a:spcPct val="20000"/>
              </a:spcBef>
            </a:pPr>
            <a:r>
              <a:rPr lang="en-US" altLang="en-US" sz="2200" kern="0" dirty="0">
                <a:solidFill>
                  <a:srgbClr val="0070C0"/>
                </a:solidFill>
              </a:rPr>
              <a:t>4. 	</a:t>
            </a:r>
            <a:r>
              <a:rPr lang="fr-CH" altLang="en-US" sz="2200" kern="0" dirty="0">
                <a:solidFill>
                  <a:srgbClr val="0070C0"/>
                </a:solidFill>
              </a:rPr>
              <a:t>protège le déposant d’erreurs commises par inadvertance</a:t>
            </a:r>
          </a:p>
          <a:p>
            <a:pPr marL="990600" lvl="1" indent="-457200">
              <a:spcBef>
                <a:spcPct val="20000"/>
              </a:spcBef>
              <a:buAutoNum type="arabicPeriod" startAt="5"/>
            </a:pPr>
            <a:r>
              <a:rPr lang="fr-CH" altLang="en-US" sz="2200" dirty="0">
                <a:solidFill>
                  <a:srgbClr val="0070C0"/>
                </a:solidFill>
                <a:ea typeface="ヒラギノ角ゴ Pro W3"/>
                <a:cs typeface="ヒラギノ角ゴ Pro W3"/>
              </a:rPr>
              <a:t>est utilisé par les (plus grandes) entreprises, universités et instituts de recherche qui souhaitent obtenir une protection par brevet à une échelle internationale</a:t>
            </a:r>
          </a:p>
          <a:p>
            <a:pPr marL="990600" lvl="1" indent="-457200">
              <a:spcBef>
                <a:spcPct val="20000"/>
              </a:spcBef>
              <a:buAutoNum type="arabicPeriod" startAt="5"/>
            </a:pPr>
            <a:r>
              <a:rPr lang="fr-CH" altLang="en-US" sz="2200" b="1" dirty="0">
                <a:solidFill>
                  <a:srgbClr val="0070C0"/>
                </a:solidFill>
                <a:ea typeface="ヒラギノ角ゴ Pro W3"/>
                <a:cs typeface="ヒラギノ角ゴ Pro W3"/>
              </a:rPr>
              <a:t>évolue pour répondre aux besoins des utilisateurs</a:t>
            </a:r>
            <a:endParaRPr lang="fr-CH" altLang="en-US" sz="2200" dirty="0">
              <a:solidFill>
                <a:srgbClr val="0070C0"/>
              </a:solidFill>
              <a:ea typeface="ヒラギノ角ゴ Pro W3"/>
              <a:cs typeface="ヒラギノ角ゴ Pro W3"/>
            </a:endParaRPr>
          </a:p>
          <a:p>
            <a:pPr marL="990600" lvl="1" indent="-457200">
              <a:spcBef>
                <a:spcPct val="20000"/>
              </a:spcBef>
              <a:buAutoNum type="arabicPeriod" startAt="5"/>
            </a:pPr>
            <a:r>
              <a:rPr lang="fr-CH" altLang="en-US" sz="2200" b="1" dirty="0">
                <a:solidFill>
                  <a:srgbClr val="0070C0"/>
                </a:solidFill>
                <a:ea typeface="ヒラギノ角ゴ Pro W3"/>
                <a:cs typeface="ヒラギノ角ゴ Pro W3"/>
              </a:rPr>
              <a:t>peut permettre (si les rapports du PCT sont positifs)     un traitement accéléré en phase nationale                (PCT-PPH)</a:t>
            </a:r>
          </a:p>
          <a:p>
            <a:pPr marL="895350" lvl="1" indent="-361950">
              <a:spcBef>
                <a:spcPct val="20000"/>
              </a:spcBef>
            </a:pPr>
            <a:endParaRPr lang="en-US" altLang="en-US" sz="2000" dirty="0">
              <a:solidFill>
                <a:srgbClr val="0070C0"/>
              </a:solidFill>
              <a:ea typeface="ヒラギノ角ゴ Pro W3"/>
              <a:cs typeface="ヒラギノ角ゴ Pro W3"/>
            </a:endParaRPr>
          </a:p>
        </p:txBody>
      </p:sp>
      <p:sp>
        <p:nvSpPr>
          <p:cNvPr id="346116" name="Rectangle 4"/>
          <p:cNvSpPr>
            <a:spLocks noChangeArrowheads="1"/>
          </p:cNvSpPr>
          <p:nvPr/>
        </p:nvSpPr>
        <p:spPr bwMode="auto">
          <a:xfrm>
            <a:off x="2567608" y="1"/>
            <a:ext cx="685315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buNone/>
            </a:pPr>
            <a:r>
              <a:rPr lang="en-US" altLang="en-US" sz="3600" b="1" dirty="0">
                <a:solidFill>
                  <a:srgbClr val="004072"/>
                </a:solidFill>
                <a:ea typeface="ヒラギノ角ゴ Pro W3"/>
                <a:cs typeface="ヒラギノ角ゴ Pro W3"/>
              </a:rPr>
              <a:t> </a:t>
            </a:r>
            <a:r>
              <a:rPr lang="fr-CH" altLang="en-US" sz="3600" dirty="0">
                <a:solidFill>
                  <a:srgbClr val="0070C0"/>
                </a:solidFill>
                <a:ea typeface="ヒラギノ角ゴ Pro W3"/>
                <a:cs typeface="ヒラギノ角ゴ Pro W3"/>
              </a:rPr>
              <a:t>Les avantages du système PCT</a:t>
            </a:r>
          </a:p>
        </p:txBody>
      </p:sp>
      <p:sp>
        <p:nvSpPr>
          <p:cNvPr id="5" name="Text Box 3"/>
          <p:cNvSpPr txBox="1">
            <a:spLocks noChangeArrowheads="1"/>
          </p:cNvSpPr>
          <p:nvPr/>
        </p:nvSpPr>
        <p:spPr bwMode="auto">
          <a:xfrm>
            <a:off x="1811338" y="666855"/>
            <a:ext cx="8856662" cy="1615827"/>
          </a:xfrm>
          <a:prstGeom prst="rect">
            <a:avLst/>
          </a:prstGeom>
          <a:noFill/>
          <a:ln>
            <a:noFill/>
          </a:ln>
          <a:effectLst/>
          <a:extLst>
            <a:ext uri="{909E8E84-426E-40DD-AFC4-6F175D3DCCD1}">
              <a14:hiddenFill xmlns:a14="http://schemas.microsoft.com/office/drawing/2010/main">
                <a:solidFill>
                  <a:srgbClr val="99CCFF">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hangingPunct="0"/>
            <a:r>
              <a:rPr lang="fr-CH" altLang="en-US" sz="2400" dirty="0">
                <a:solidFill>
                  <a:srgbClr val="002060"/>
                </a:solidFill>
                <a:ea typeface="ヒラギノ角ゴ Pro W3"/>
                <a:cs typeface="ヒラギノ角ゴ Pro W3"/>
              </a:rPr>
              <a:t>Le PCT, pierre angulaire de la protection par brevets à l’échelle mondiale, </a:t>
            </a:r>
            <a:r>
              <a:rPr lang="fr-CH" altLang="en-US" dirty="0">
                <a:solidFill>
                  <a:srgbClr val="002060"/>
                </a:solidFill>
                <a:ea typeface="ヒラギノ角ゴ Pro W3"/>
                <a:cs typeface="ヒラギノ角ゴ Pro W3"/>
              </a:rPr>
              <a:t>offre un système international de dépôt et de traitement des demandes de brevets simplifié qui</a:t>
            </a:r>
            <a:endParaRPr lang="en-US" altLang="en-US" sz="2400" dirty="0">
              <a:solidFill>
                <a:srgbClr val="002060"/>
              </a:solidFill>
              <a:ea typeface="ヒラギノ角ゴ Pro W3"/>
              <a:cs typeface="ヒラギノ角ゴ Pro W3"/>
            </a:endParaRPr>
          </a:p>
          <a:p>
            <a:pPr algn="l" eaLnBrk="0" hangingPunct="0">
              <a:spcBef>
                <a:spcPct val="50000"/>
              </a:spcBef>
              <a:buNone/>
            </a:pPr>
            <a:endParaRPr lang="en-US" altLang="en-US" sz="2200" dirty="0">
              <a:ea typeface="ヒラギノ角ゴ Pro W3"/>
              <a:cs typeface="ヒラギノ角ゴ Pro W3"/>
            </a:endParaRPr>
          </a:p>
        </p:txBody>
      </p:sp>
    </p:spTree>
    <p:extLst>
      <p:ext uri="{BB962C8B-B14F-4D97-AF65-F5344CB8AC3E}">
        <p14:creationId xmlns:p14="http://schemas.microsoft.com/office/powerpoint/2010/main" val="1007036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6114">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611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52600" y="874931"/>
            <a:ext cx="8839200" cy="923330"/>
          </a:xfrm>
          <a:prstGeom prst="rect">
            <a:avLst/>
          </a:prstGeom>
        </p:spPr>
        <p:txBody>
          <a:bodyPr wrap="square">
            <a:spAutoFit/>
          </a:bodyPr>
          <a:lstStyle/>
          <a:p>
            <a:pPr marL="342900" indent="-342900">
              <a:lnSpc>
                <a:spcPct val="150000"/>
              </a:lnSpc>
              <a:spcBef>
                <a:spcPct val="20000"/>
              </a:spcBef>
              <a:buBlip>
                <a:blip r:embed="rId2"/>
              </a:buBlip>
            </a:pPr>
            <a:r>
              <a:rPr lang="fr-FR" sz="2000" dirty="0">
                <a:solidFill>
                  <a:srgbClr val="0070C0"/>
                </a:solidFill>
                <a:latin typeface="Arial"/>
                <a:cs typeface="Arial"/>
              </a:rPr>
              <a:t>Traité de Singapour sur le droit des marques </a:t>
            </a:r>
            <a:r>
              <a:rPr lang="en-US" sz="2000" dirty="0">
                <a:solidFill>
                  <a:srgbClr val="0070C0"/>
                </a:solidFill>
                <a:latin typeface="Arial" panose="020B0604020202020204" pitchFamily="34" charset="0"/>
                <a:cs typeface="Arial" panose="020B0604020202020204" pitchFamily="34" charset="0"/>
              </a:rPr>
              <a:t>(2006)</a:t>
            </a:r>
          </a:p>
          <a:p>
            <a:pPr marL="342900" indent="-342900">
              <a:spcBef>
                <a:spcPct val="20000"/>
              </a:spcBef>
              <a:buBlip>
                <a:blip r:embed="rId2"/>
              </a:buBlip>
            </a:pPr>
            <a:r>
              <a:rPr lang="fr-FR" sz="2000" dirty="0">
                <a:solidFill>
                  <a:srgbClr val="0070C0"/>
                </a:solidFill>
                <a:latin typeface="Arial"/>
                <a:cs typeface="Arial"/>
              </a:rPr>
              <a:t>Traité de Marrakech pour les personnes malvoyantes</a:t>
            </a:r>
            <a:r>
              <a:rPr lang="en-US" sz="2000" dirty="0">
                <a:solidFill>
                  <a:srgbClr val="0070C0"/>
                </a:solidFill>
                <a:latin typeface="Arial"/>
                <a:cs typeface="Arial"/>
              </a:rPr>
              <a:t> </a:t>
            </a:r>
            <a:r>
              <a:rPr lang="en-US" sz="2000" dirty="0">
                <a:solidFill>
                  <a:srgbClr val="0070C0"/>
                </a:solidFill>
                <a:latin typeface="Arial" panose="020B0604020202020204" pitchFamily="34" charset="0"/>
                <a:cs typeface="Arial" panose="020B0604020202020204" pitchFamily="34" charset="0"/>
              </a:rPr>
              <a:t>(2013)</a:t>
            </a:r>
          </a:p>
        </p:txBody>
      </p:sp>
      <p:sp>
        <p:nvSpPr>
          <p:cNvPr id="5" name="Rectangle 4"/>
          <p:cNvSpPr/>
          <p:nvPr/>
        </p:nvSpPr>
        <p:spPr>
          <a:xfrm>
            <a:off x="2438401" y="228601"/>
            <a:ext cx="7086599" cy="646331"/>
          </a:xfrm>
          <a:prstGeom prst="rect">
            <a:avLst/>
          </a:prstGeom>
        </p:spPr>
        <p:txBody>
          <a:bodyPr wrap="square">
            <a:spAutoFit/>
          </a:bodyPr>
          <a:lstStyle/>
          <a:p>
            <a:pPr algn="ctr"/>
            <a:r>
              <a:rPr lang="en-US" sz="3600" b="1" dirty="0">
                <a:solidFill>
                  <a:srgbClr val="0070C0"/>
                </a:solidFill>
                <a:effectLst>
                  <a:outerShdw blurRad="38100" dist="38100" dir="2700000" algn="tl">
                    <a:srgbClr val="000000">
                      <a:alpha val="43137"/>
                    </a:srgbClr>
                  </a:outerShdw>
                </a:effectLst>
                <a:latin typeface="Arial"/>
                <a:cs typeface="Arial"/>
              </a:rPr>
              <a:t>1. </a:t>
            </a:r>
            <a:r>
              <a:rPr lang="en-US" sz="3600" b="1" dirty="0" err="1">
                <a:solidFill>
                  <a:srgbClr val="0070C0"/>
                </a:solidFill>
                <a:effectLst>
                  <a:outerShdw blurRad="38100" dist="38100" dir="2700000" algn="tl">
                    <a:srgbClr val="000000">
                      <a:alpha val="43137"/>
                    </a:srgbClr>
                  </a:outerShdw>
                </a:effectLst>
                <a:latin typeface="Arial"/>
                <a:cs typeface="Arial"/>
              </a:rPr>
              <a:t>Développements</a:t>
            </a:r>
            <a:r>
              <a:rPr lang="en-US" sz="3600" b="1" dirty="0">
                <a:solidFill>
                  <a:srgbClr val="0070C0"/>
                </a:solidFill>
                <a:effectLst>
                  <a:outerShdw blurRad="38100" dist="38100" dir="2700000" algn="tl">
                    <a:srgbClr val="000000">
                      <a:alpha val="43137"/>
                    </a:srgbClr>
                  </a:outerShdw>
                </a:effectLst>
                <a:latin typeface="Arial"/>
                <a:cs typeface="Arial"/>
              </a:rPr>
              <a:t> </a:t>
            </a:r>
            <a:r>
              <a:rPr lang="en-US" sz="3600" b="1" dirty="0" err="1">
                <a:solidFill>
                  <a:srgbClr val="0070C0"/>
                </a:solidFill>
                <a:effectLst>
                  <a:outerShdw blurRad="38100" dist="38100" dir="2700000" algn="tl">
                    <a:srgbClr val="000000">
                      <a:alpha val="43137"/>
                    </a:srgbClr>
                  </a:outerShdw>
                </a:effectLst>
                <a:latin typeface="Arial"/>
                <a:cs typeface="Arial"/>
              </a:rPr>
              <a:t>normatifs</a:t>
            </a:r>
            <a:endParaRPr lang="en-US" sz="3600" b="1" dirty="0">
              <a:solidFill>
                <a:srgbClr val="0070C0"/>
              </a:solidFill>
              <a:effectLst>
                <a:outerShdw blurRad="38100" dist="38100" dir="2700000" algn="tl">
                  <a:srgbClr val="000000">
                    <a:alpha val="43137"/>
                  </a:srgbClr>
                </a:outerShdw>
              </a:effectLst>
              <a:latin typeface="Arial"/>
              <a:cs typeface="Arial"/>
            </a:endParaRPr>
          </a:p>
        </p:txBody>
      </p:sp>
      <p:pic>
        <p:nvPicPr>
          <p:cNvPr id="6" name="Picture 3" descr="D:\Users\jewell\Downloads\15162545897_6d314c0462_z.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895475"/>
            <a:ext cx="8686800" cy="4807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6364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991545" y="44626"/>
            <a:ext cx="8062913" cy="720079"/>
          </a:xfrm>
        </p:spPr>
        <p:txBody>
          <a:bodyPr/>
          <a:lstStyle/>
          <a:p>
            <a:pPr algn="ctr" eaLnBrk="1" hangingPunct="1"/>
            <a:r>
              <a:rPr lang="fr-FR" altLang="en-US" dirty="0" smtClean="0">
                <a:solidFill>
                  <a:srgbClr val="0070C0"/>
                </a:solidFill>
              </a:rPr>
              <a:t>Développements récents</a:t>
            </a:r>
            <a:r>
              <a:rPr lang="en-US" altLang="en-US" dirty="0" smtClean="0">
                <a:solidFill>
                  <a:srgbClr val="0070C0"/>
                </a:solidFill>
              </a:rPr>
              <a:t> </a:t>
            </a:r>
          </a:p>
        </p:txBody>
      </p:sp>
      <p:sp>
        <p:nvSpPr>
          <p:cNvPr id="4099" name="Rectangle 3"/>
          <p:cNvSpPr>
            <a:spLocks noGrp="1" noChangeArrowheads="1"/>
          </p:cNvSpPr>
          <p:nvPr>
            <p:ph type="body" idx="1"/>
          </p:nvPr>
        </p:nvSpPr>
        <p:spPr>
          <a:xfrm>
            <a:off x="2051678" y="943588"/>
            <a:ext cx="8508819" cy="5293725"/>
          </a:xfrm>
        </p:spPr>
        <p:txBody>
          <a:bodyPr/>
          <a:lstStyle/>
          <a:p>
            <a:pPr marL="361950" indent="-361950">
              <a:spcBef>
                <a:spcPts val="500"/>
              </a:spcBef>
              <a:spcAft>
                <a:spcPts val="500"/>
              </a:spcAft>
            </a:pPr>
            <a:r>
              <a:rPr lang="fr-CH" altLang="en-US" sz="2500" dirty="0">
                <a:hlinkClick r:id="rId3"/>
              </a:rPr>
              <a:t>ePCT</a:t>
            </a:r>
            <a:r>
              <a:rPr lang="fr-CH" altLang="en-US" sz="2500" dirty="0">
                <a:solidFill>
                  <a:srgbClr val="002060"/>
                </a:solidFill>
              </a:rPr>
              <a:t>: gestion des demandes post-dépôt et dépôt en ligne</a:t>
            </a:r>
          </a:p>
          <a:p>
            <a:pPr marL="361950" indent="-361950">
              <a:spcBef>
                <a:spcPts val="500"/>
              </a:spcBef>
              <a:spcAft>
                <a:spcPts val="500"/>
              </a:spcAft>
            </a:pPr>
            <a:r>
              <a:rPr lang="fr-CH" altLang="en-US" sz="2500" dirty="0">
                <a:hlinkClick r:id="rId4"/>
              </a:rPr>
              <a:t>PCT Highlights </a:t>
            </a:r>
            <a:r>
              <a:rPr lang="fr-CH" altLang="en-US" sz="2500" dirty="0">
                <a:solidFill>
                  <a:srgbClr val="002060"/>
                </a:solidFill>
              </a:rPr>
              <a:t>(</a:t>
            </a:r>
            <a:r>
              <a:rPr lang="fr-CH" altLang="en-US" sz="2500" i="1" dirty="0">
                <a:solidFill>
                  <a:srgbClr val="002060"/>
                </a:solidFill>
              </a:rPr>
              <a:t>en anglais</a:t>
            </a:r>
            <a:r>
              <a:rPr lang="fr-CH" altLang="en-US" sz="2500" dirty="0">
                <a:solidFill>
                  <a:srgbClr val="002060"/>
                </a:solidFill>
              </a:rPr>
              <a:t>)</a:t>
            </a:r>
          </a:p>
          <a:p>
            <a:pPr marL="361950" indent="-361950">
              <a:spcBef>
                <a:spcPts val="500"/>
              </a:spcBef>
              <a:spcAft>
                <a:spcPts val="500"/>
              </a:spcAft>
            </a:pPr>
            <a:r>
              <a:rPr lang="fr-CH" altLang="en-US" sz="2500" dirty="0">
                <a:hlinkClick r:id="rId5"/>
              </a:rPr>
              <a:t>Signalement de disponibilité aux fins de licence</a:t>
            </a:r>
            <a:endParaRPr lang="fr-CH" altLang="en-US" sz="2500" dirty="0"/>
          </a:p>
          <a:p>
            <a:pPr marL="361950" indent="-361950">
              <a:spcBef>
                <a:spcPts val="500"/>
              </a:spcBef>
              <a:spcAft>
                <a:spcPts val="500"/>
              </a:spcAft>
            </a:pPr>
            <a:r>
              <a:rPr lang="fr-CH" altLang="en-US" sz="2500" dirty="0">
                <a:hlinkClick r:id="rId6"/>
              </a:rPr>
              <a:t>Observations des tiers </a:t>
            </a:r>
            <a:r>
              <a:rPr lang="fr-CH" altLang="en-US" sz="2500" dirty="0">
                <a:solidFill>
                  <a:srgbClr val="002060"/>
                </a:solidFill>
              </a:rPr>
              <a:t>(</a:t>
            </a:r>
            <a:r>
              <a:rPr lang="fr-CH" altLang="en-US" sz="2500" dirty="0">
                <a:hlinkClick r:id="rId3"/>
              </a:rPr>
              <a:t>ePCT</a:t>
            </a:r>
            <a:r>
              <a:rPr lang="fr-CH" altLang="en-US" sz="2500" dirty="0">
                <a:solidFill>
                  <a:srgbClr val="002060"/>
                </a:solidFill>
              </a:rPr>
              <a:t>)</a:t>
            </a:r>
          </a:p>
          <a:p>
            <a:pPr marL="361950" indent="-361950">
              <a:spcBef>
                <a:spcPts val="500"/>
              </a:spcBef>
              <a:spcAft>
                <a:spcPts val="500"/>
              </a:spcAft>
            </a:pPr>
            <a:r>
              <a:rPr lang="fr-CH" altLang="en-US" sz="2500" i="1" dirty="0">
                <a:hlinkClick r:id="rId7"/>
              </a:rPr>
              <a:t>PATENTSCOPE</a:t>
            </a:r>
            <a:endParaRPr lang="fr-CH" altLang="en-US" sz="2500" i="1" dirty="0"/>
          </a:p>
          <a:p>
            <a:pPr marL="361950" indent="-361950">
              <a:spcBef>
                <a:spcPts val="500"/>
              </a:spcBef>
              <a:spcAft>
                <a:spcPts val="500"/>
              </a:spcAft>
            </a:pPr>
            <a:r>
              <a:rPr lang="fr-CH" altLang="en-US" sz="2500" i="1" dirty="0">
                <a:hlinkClick r:id="rId8"/>
              </a:rPr>
              <a:t>WIPO Pearl </a:t>
            </a:r>
            <a:r>
              <a:rPr lang="fr-CH" altLang="en-US" sz="2500" dirty="0">
                <a:solidFill>
                  <a:srgbClr val="002060"/>
                </a:solidFill>
              </a:rPr>
              <a:t>(Base de données terminologique)</a:t>
            </a:r>
          </a:p>
          <a:p>
            <a:pPr marL="361950" indent="-361950">
              <a:spcBef>
                <a:spcPts val="500"/>
              </a:spcBef>
              <a:spcAft>
                <a:spcPts val="500"/>
              </a:spcAft>
            </a:pPr>
            <a:r>
              <a:rPr lang="fr-CH" altLang="en-US" sz="2500" dirty="0">
                <a:hlinkClick r:id="rId9"/>
              </a:rPr>
              <a:t>PCT Direct</a:t>
            </a:r>
            <a:endParaRPr lang="fr-CH" altLang="en-US" sz="2500" dirty="0"/>
          </a:p>
          <a:p>
            <a:pPr marL="361950" indent="-361950">
              <a:spcBef>
                <a:spcPts val="500"/>
              </a:spcBef>
              <a:spcAft>
                <a:spcPts val="500"/>
              </a:spcAft>
            </a:pPr>
            <a:r>
              <a:rPr lang="fr-CH" altLang="en-US" sz="2500" dirty="0">
                <a:hlinkClick r:id="rId10"/>
              </a:rPr>
              <a:t>PCT et PPH</a:t>
            </a:r>
            <a:r>
              <a:rPr lang="fr-CH" altLang="en-US" sz="2500" dirty="0"/>
              <a:t> </a:t>
            </a:r>
            <a:r>
              <a:rPr lang="fr-CH" altLang="en-US" sz="2500" dirty="0">
                <a:solidFill>
                  <a:srgbClr val="002060"/>
                </a:solidFill>
              </a:rPr>
              <a:t>(</a:t>
            </a:r>
            <a:r>
              <a:rPr lang="fr-CH" altLang="en-US" sz="2500" i="1" dirty="0">
                <a:solidFill>
                  <a:srgbClr val="002060"/>
                </a:solidFill>
              </a:rPr>
              <a:t>en anglais</a:t>
            </a:r>
            <a:r>
              <a:rPr lang="fr-CH" altLang="en-US" sz="2500" dirty="0">
                <a:solidFill>
                  <a:srgbClr val="002060"/>
                </a:solidFill>
              </a:rPr>
              <a:t>)</a:t>
            </a:r>
          </a:p>
          <a:p>
            <a:pPr marL="361950" indent="-361950">
              <a:spcBef>
                <a:spcPts val="500"/>
              </a:spcBef>
              <a:spcAft>
                <a:spcPts val="500"/>
              </a:spcAft>
            </a:pPr>
            <a:r>
              <a:rPr lang="fr-CH" altLang="en-US" sz="2500" dirty="0">
                <a:hlinkClick r:id="rId11"/>
              </a:rPr>
              <a:t>Réductions des taxes du Centre d’arbitrage et de médiation</a:t>
            </a:r>
            <a:r>
              <a:rPr lang="fr-CH" altLang="en-US" sz="2500" dirty="0"/>
              <a:t> </a:t>
            </a:r>
            <a:r>
              <a:rPr lang="fr-CH" altLang="en-US" sz="2500" dirty="0">
                <a:solidFill>
                  <a:srgbClr val="002060"/>
                </a:solidFill>
              </a:rPr>
              <a:t>(</a:t>
            </a:r>
            <a:r>
              <a:rPr lang="fr-CH" altLang="en-US" sz="2500" i="1" dirty="0">
                <a:solidFill>
                  <a:srgbClr val="002060"/>
                </a:solidFill>
              </a:rPr>
              <a:t>en anglais</a:t>
            </a:r>
            <a:r>
              <a:rPr lang="fr-CH" altLang="en-US" sz="2500" dirty="0">
                <a:solidFill>
                  <a:srgbClr val="002060"/>
                </a:solidFill>
              </a:rPr>
              <a:t>)</a:t>
            </a:r>
          </a:p>
        </p:txBody>
      </p:sp>
    </p:spTree>
    <p:extLst>
      <p:ext uri="{BB962C8B-B14F-4D97-AF65-F5344CB8AC3E}">
        <p14:creationId xmlns:p14="http://schemas.microsoft.com/office/powerpoint/2010/main" val="458150772"/>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268761"/>
            <a:ext cx="8229600" cy="4857403"/>
          </a:xfrm>
        </p:spPr>
        <p:txBody>
          <a:bodyPr/>
          <a:lstStyle/>
          <a:p>
            <a:r>
              <a:rPr lang="fr-CH" altLang="en-US" dirty="0">
                <a:solidFill>
                  <a:srgbClr val="002060"/>
                </a:solidFill>
                <a:ea typeface="ヒラギノ角ゴ Pro W3"/>
                <a:cs typeface="ヒラギノ角ゴ Pro W3"/>
              </a:rPr>
              <a:t>Pour plus de détails sur le PCT </a:t>
            </a:r>
            <a:r>
              <a:rPr lang="fr-CH" altLang="en-US" dirty="0" smtClean="0">
                <a:solidFill>
                  <a:srgbClr val="002060"/>
                </a:solidFill>
                <a:ea typeface="ヒラギノ角ゴ Pro W3"/>
                <a:cs typeface="ヒラギノ角ゴ Pro W3"/>
              </a:rPr>
              <a:t>:</a:t>
            </a:r>
          </a:p>
          <a:p>
            <a:pPr lvl="1"/>
            <a:r>
              <a:rPr lang="fr-CH" altLang="en-US" dirty="0">
                <a:solidFill>
                  <a:srgbClr val="004072"/>
                </a:solidFill>
                <a:ea typeface="ヒラギノ角ゴ Pro W3"/>
                <a:cs typeface="ヒラギノ角ゴ Pro W3"/>
                <a:hlinkClick r:id="rId2"/>
              </a:rPr>
              <a:t>http://www.wipo.int/pct/fr/</a:t>
            </a:r>
            <a:r>
              <a:rPr lang="fr-CH" altLang="en-US" dirty="0">
                <a:solidFill>
                  <a:srgbClr val="004072"/>
                </a:solidFill>
                <a:ea typeface="ヒラギノ角ゴ Pro W3"/>
                <a:cs typeface="ヒラギノ角ゴ Pro W3"/>
              </a:rPr>
              <a:t> </a:t>
            </a:r>
            <a:endParaRPr lang="fr-CH" altLang="en-US" b="1" dirty="0">
              <a:solidFill>
                <a:srgbClr val="004072"/>
              </a:solidFill>
              <a:ea typeface="ヒラギノ角ゴ Pro W3"/>
              <a:cs typeface="ヒラギノ角ゴ Pro W3"/>
            </a:endParaRPr>
          </a:p>
          <a:p>
            <a:pPr marL="457200" lvl="1" indent="0">
              <a:buNone/>
            </a:pPr>
            <a:endParaRPr lang="fr-CH" altLang="en-US" dirty="0" smtClean="0">
              <a:solidFill>
                <a:srgbClr val="002060"/>
              </a:solidFill>
              <a:ea typeface="ヒラギノ角ゴ Pro W3"/>
              <a:cs typeface="ヒラギノ角ゴ Pro W3"/>
            </a:endParaRPr>
          </a:p>
          <a:p>
            <a:r>
              <a:rPr lang="fr-CH" altLang="en-US" dirty="0" smtClean="0">
                <a:solidFill>
                  <a:srgbClr val="002060"/>
                </a:solidFill>
                <a:ea typeface="ヒラギノ角ゴ Pro W3"/>
                <a:cs typeface="ヒラギノ角ゴ Pro W3"/>
              </a:rPr>
              <a:t>Pour toute question à caractère général sur le PCT, contactez le Service d’information du PCT :</a:t>
            </a:r>
          </a:p>
          <a:p>
            <a:pPr marL="804863" lvl="1" indent="-347663"/>
            <a:r>
              <a:rPr lang="fr-CH" altLang="en-US" dirty="0" smtClean="0">
                <a:solidFill>
                  <a:srgbClr val="002060"/>
                </a:solidFill>
                <a:ea typeface="ヒラギノ角ゴ Pro W3"/>
                <a:cs typeface="ヒラギノ角ゴ Pro W3"/>
              </a:rPr>
              <a:t>Téléphone : (+41-22) 338 83 38</a:t>
            </a:r>
          </a:p>
          <a:p>
            <a:pPr marL="804863" lvl="1" indent="-347663"/>
            <a:r>
              <a:rPr lang="fr-CH" altLang="en-US" dirty="0" smtClean="0">
                <a:solidFill>
                  <a:srgbClr val="002060"/>
                </a:solidFill>
                <a:ea typeface="ヒラギノ角ゴ Pro W3"/>
                <a:cs typeface="ヒラギノ角ゴ Pro W3"/>
              </a:rPr>
              <a:t>Courriel : </a:t>
            </a:r>
            <a:r>
              <a:rPr lang="fr-CH" altLang="en-US" dirty="0" smtClean="0">
                <a:solidFill>
                  <a:schemeClr val="accent5">
                    <a:lumMod val="50000"/>
                  </a:schemeClr>
                </a:solidFill>
                <a:ea typeface="ヒラギノ角ゴ Pro W3"/>
                <a:cs typeface="ヒラギノ角ゴ Pro W3"/>
                <a:hlinkClick r:id="rId3"/>
              </a:rPr>
              <a:t>pct.infoline@wipo.int</a:t>
            </a:r>
            <a:endParaRPr lang="fr-CH" altLang="en-US" dirty="0" smtClean="0">
              <a:solidFill>
                <a:schemeClr val="accent5">
                  <a:lumMod val="50000"/>
                </a:schemeClr>
              </a:solidFill>
              <a:ea typeface="ヒラギノ角ゴ Pro W3"/>
              <a:cs typeface="ヒラギノ角ゴ Pro W3"/>
            </a:endParaRPr>
          </a:p>
          <a:p>
            <a:pPr marL="457200" lvl="1" indent="0">
              <a:buNone/>
            </a:pPr>
            <a:endParaRPr lang="fr-CH" altLang="en-US" dirty="0" smtClean="0">
              <a:solidFill>
                <a:srgbClr val="002060"/>
              </a:solidFill>
              <a:ea typeface="ヒラギノ角ゴ Pro W3"/>
              <a:cs typeface="ヒラギノ角ゴ Pro W3"/>
            </a:endParaRPr>
          </a:p>
          <a:p>
            <a:r>
              <a:rPr lang="fr-CH" altLang="en-US" smtClean="0">
                <a:solidFill>
                  <a:srgbClr val="002060"/>
                </a:solidFill>
                <a:ea typeface="ヒラギノ角ゴ Pro W3"/>
                <a:cs typeface="ヒラギノ角ゴ Pro W3"/>
              </a:rPr>
              <a:t>Contacter l’intervenante:</a:t>
            </a:r>
            <a:endParaRPr lang="fr-CH" altLang="en-US" dirty="0" smtClean="0">
              <a:solidFill>
                <a:srgbClr val="002060"/>
              </a:solidFill>
              <a:ea typeface="ヒラギノ角ゴ Pro W3"/>
              <a:cs typeface="ヒラギノ角ゴ Pro W3"/>
            </a:endParaRPr>
          </a:p>
          <a:p>
            <a:pPr marL="1527175" indent="-1527175">
              <a:lnSpc>
                <a:spcPct val="90000"/>
              </a:lnSpc>
              <a:spcBef>
                <a:spcPct val="10000"/>
              </a:spcBef>
              <a:buNone/>
            </a:pPr>
            <a:r>
              <a:rPr lang="fr-CH" dirty="0">
                <a:solidFill>
                  <a:srgbClr val="AF3737"/>
                </a:solidFill>
              </a:rPr>
              <a:t>	</a:t>
            </a:r>
            <a:r>
              <a:rPr lang="fr-CH" dirty="0" smtClean="0">
                <a:solidFill>
                  <a:srgbClr val="AF3737"/>
                </a:solidFill>
                <a:hlinkClick r:id="rId4"/>
              </a:rPr>
              <a:t>Christine.Bonvallet@wipo.int</a:t>
            </a:r>
            <a:endParaRPr lang="fr-CH" dirty="0" smtClean="0">
              <a:solidFill>
                <a:srgbClr val="AF3737"/>
              </a:solidFill>
            </a:endParaRPr>
          </a:p>
          <a:p>
            <a:pPr marL="1527175" indent="-1527175">
              <a:lnSpc>
                <a:spcPct val="90000"/>
              </a:lnSpc>
              <a:spcBef>
                <a:spcPct val="10000"/>
              </a:spcBef>
              <a:buNone/>
            </a:pPr>
            <a:r>
              <a:rPr lang="fr-CH" dirty="0">
                <a:solidFill>
                  <a:srgbClr val="AF3737"/>
                </a:solidFill>
              </a:rPr>
              <a:t>	</a:t>
            </a:r>
            <a:r>
              <a:rPr lang="fr-CH" dirty="0" smtClean="0">
                <a:solidFill>
                  <a:srgbClr val="70899B"/>
                </a:solidFill>
              </a:rPr>
              <a:t>+ 41-22-338 </a:t>
            </a:r>
            <a:r>
              <a:rPr lang="fr-CH" dirty="0">
                <a:solidFill>
                  <a:srgbClr val="70899B"/>
                </a:solidFill>
              </a:rPr>
              <a:t>70 67</a:t>
            </a:r>
          </a:p>
          <a:p>
            <a:pPr lvl="1"/>
            <a:endParaRPr lang="fr-CH" altLang="en-US" dirty="0">
              <a:solidFill>
                <a:srgbClr val="002060"/>
              </a:solidFill>
              <a:ea typeface="ヒラギノ角ゴ Pro W3"/>
              <a:cs typeface="ヒラギノ角ゴ Pro W3"/>
            </a:endParaRPr>
          </a:p>
          <a:p>
            <a:pPr>
              <a:lnSpc>
                <a:spcPct val="70000"/>
              </a:lnSpc>
              <a:spcBef>
                <a:spcPct val="50000"/>
              </a:spcBef>
              <a:buFontTx/>
              <a:buNone/>
            </a:pPr>
            <a:endParaRPr lang="fr-CH" altLang="en-US" dirty="0">
              <a:solidFill>
                <a:srgbClr val="AF3737"/>
              </a:solidFill>
              <a:ea typeface="ヒラギノ角ゴ Pro W3"/>
              <a:cs typeface="ヒラギノ角ゴ Pro W3"/>
            </a:endParaRPr>
          </a:p>
          <a:p>
            <a:endParaRPr lang="fr-CH" altLang="en-US" dirty="0">
              <a:solidFill>
                <a:srgbClr val="002060"/>
              </a:solidFill>
              <a:ea typeface="ヒラギノ角ゴ Pro W3"/>
              <a:cs typeface="ヒラギノ角ゴ Pro W3"/>
            </a:endParaRPr>
          </a:p>
          <a:p>
            <a:endParaRPr lang="en-GB" dirty="0"/>
          </a:p>
        </p:txBody>
      </p:sp>
      <p:sp>
        <p:nvSpPr>
          <p:cNvPr id="4" name="Rectangle 3"/>
          <p:cNvSpPr>
            <a:spLocks noChangeArrowheads="1"/>
          </p:cNvSpPr>
          <p:nvPr/>
        </p:nvSpPr>
        <p:spPr bwMode="auto">
          <a:xfrm>
            <a:off x="1919536" y="195363"/>
            <a:ext cx="835292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Blip>
                <a:blip r:embed="rId5"/>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5"/>
              </a:buBlip>
              <a:defRPr sz="2400">
                <a:solidFill>
                  <a:schemeClr val="tx1"/>
                </a:solidFill>
                <a:latin typeface="Arial" pitchFamily="34" charset="0"/>
                <a:cs typeface="Arial" pitchFamily="34" charset="0"/>
              </a:defRPr>
            </a:lvl4pPr>
            <a:lvl5pPr marL="2057400" indent="-228600">
              <a:spcBef>
                <a:spcPct val="20000"/>
              </a:spcBef>
              <a:buBlip>
                <a:blip r:embed="rId5"/>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9pPr>
          </a:lstStyle>
          <a:p>
            <a:pPr algn="ctr">
              <a:spcBef>
                <a:spcPct val="0"/>
              </a:spcBef>
              <a:buFontTx/>
              <a:buNone/>
            </a:pPr>
            <a:r>
              <a:rPr lang="fr-CH" altLang="ja-JP" sz="3600" dirty="0">
                <a:solidFill>
                  <a:srgbClr val="0070C0"/>
                </a:solidFill>
                <a:ea typeface="MS PGothic" pitchFamily="34" charset="-128"/>
              </a:rPr>
              <a:t>Ressources/Informations sur le PCT</a:t>
            </a:r>
            <a:endParaRPr lang="fr-CH" altLang="en-US" sz="3600" dirty="0">
              <a:solidFill>
                <a:srgbClr val="0070C0"/>
              </a:solidFill>
              <a:ea typeface="ヒラギノ角ゴ Pro W3"/>
              <a:cs typeface="ヒラギノ角ゴ Pro W3"/>
            </a:endParaRPr>
          </a:p>
        </p:txBody>
      </p:sp>
    </p:spTree>
    <p:extLst>
      <p:ext uri="{BB962C8B-B14F-4D97-AF65-F5344CB8AC3E}">
        <p14:creationId xmlns:p14="http://schemas.microsoft.com/office/powerpoint/2010/main" val="340451210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6" name="Rectangle 4"/>
          <p:cNvSpPr>
            <a:spLocks noChangeArrowheads="1"/>
          </p:cNvSpPr>
          <p:nvPr/>
        </p:nvSpPr>
        <p:spPr bwMode="auto">
          <a:xfrm>
            <a:off x="1919536" y="44625"/>
            <a:ext cx="867645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buNone/>
            </a:pPr>
            <a:r>
              <a:rPr lang="fr-CH" altLang="en-US" sz="3600" dirty="0">
                <a:solidFill>
                  <a:srgbClr val="0070C0"/>
                </a:solidFill>
                <a:ea typeface="ヒラギノ角ゴ Pro W3"/>
                <a:cs typeface="ヒラギノ角ゴ Pro W3"/>
              </a:rPr>
              <a:t>Une demande PCT: point de départ d’une stratégie de protection PI: </a:t>
            </a:r>
            <a:r>
              <a:rPr lang="en-US" altLang="en-US" sz="3600" dirty="0">
                <a:solidFill>
                  <a:srgbClr val="0070C0"/>
                </a:solidFill>
                <a:ea typeface="ヒラギノ角ゴ Pro W3"/>
                <a:cs typeface="ヒラギノ角ゴ Pro W3"/>
                <a:hlinkClick r:id="rId2"/>
              </a:rPr>
              <a:t>un petit café?</a:t>
            </a:r>
            <a:endParaRPr lang="en-US" altLang="en-US" sz="3600" dirty="0">
              <a:solidFill>
                <a:srgbClr val="0070C0"/>
              </a:solidFill>
              <a:ea typeface="ヒラギノ角ゴ Pro W3"/>
              <a:cs typeface="ヒラギノ角ゴ Pro W3"/>
            </a:endParaRPr>
          </a:p>
        </p:txBody>
      </p:sp>
      <p:sp>
        <p:nvSpPr>
          <p:cNvPr id="5" name="Rectangle 4"/>
          <p:cNvSpPr/>
          <p:nvPr/>
        </p:nvSpPr>
        <p:spPr>
          <a:xfrm>
            <a:off x="1991544" y="6143963"/>
            <a:ext cx="4536504" cy="323165"/>
          </a:xfrm>
          <a:prstGeom prst="rect">
            <a:avLst/>
          </a:prstGeom>
        </p:spPr>
        <p:txBody>
          <a:bodyPr wrap="square">
            <a:spAutoFit/>
          </a:bodyPr>
          <a:lstStyle/>
          <a:p>
            <a:r>
              <a:rPr lang="en-US" sz="1500" dirty="0">
                <a:hlinkClick r:id="rId3"/>
              </a:rPr>
              <a:t>https://patentscope.wipo.int/search/en/result.jsf</a:t>
            </a:r>
            <a:r>
              <a:rPr lang="en-US" sz="1500" dirty="0"/>
              <a:t> </a:t>
            </a:r>
          </a:p>
        </p:txBody>
      </p:sp>
      <p:sp>
        <p:nvSpPr>
          <p:cNvPr id="4" name="TextBox 3"/>
          <p:cNvSpPr txBox="1"/>
          <p:nvPr/>
        </p:nvSpPr>
        <p:spPr>
          <a:xfrm>
            <a:off x="1919536" y="1362254"/>
            <a:ext cx="2592288" cy="338554"/>
          </a:xfrm>
          <a:prstGeom prst="rect">
            <a:avLst/>
          </a:prstGeom>
          <a:noFill/>
        </p:spPr>
        <p:txBody>
          <a:bodyPr wrap="square" rtlCol="0">
            <a:spAutoFit/>
          </a:bodyPr>
          <a:lstStyle/>
          <a:p>
            <a:r>
              <a:rPr lang="fr-CH" sz="1600" dirty="0">
                <a:hlinkClick r:id="rId4"/>
              </a:rPr>
              <a:t>PCT/CH1991/000222</a:t>
            </a:r>
            <a:endParaRPr lang="en-US" sz="1600" dirty="0"/>
          </a:p>
        </p:txBody>
      </p:sp>
      <p:pic>
        <p:nvPicPr>
          <p:cNvPr id="6" name="Picture 5"/>
          <p:cNvPicPr>
            <a:picLocks noChangeAspect="1"/>
          </p:cNvPicPr>
          <p:nvPr/>
        </p:nvPicPr>
        <p:blipFill>
          <a:blip r:embed="rId5"/>
          <a:stretch>
            <a:fillRect/>
          </a:stretch>
        </p:blipFill>
        <p:spPr>
          <a:xfrm>
            <a:off x="1991544" y="1842656"/>
            <a:ext cx="3636404" cy="4178632"/>
          </a:xfrm>
          <a:prstGeom prst="rect">
            <a:avLst/>
          </a:prstGeom>
        </p:spPr>
      </p:pic>
      <p:pic>
        <p:nvPicPr>
          <p:cNvPr id="12" name="Picture 11"/>
          <p:cNvPicPr>
            <a:picLocks noChangeAspect="1"/>
          </p:cNvPicPr>
          <p:nvPr/>
        </p:nvPicPr>
        <p:blipFill>
          <a:blip r:embed="rId6"/>
          <a:stretch>
            <a:fillRect/>
          </a:stretch>
        </p:blipFill>
        <p:spPr>
          <a:xfrm>
            <a:off x="6096000" y="1846338"/>
            <a:ext cx="3448050" cy="790575"/>
          </a:xfrm>
          <a:prstGeom prst="rect">
            <a:avLst/>
          </a:prstGeom>
        </p:spPr>
      </p:pic>
      <p:pic>
        <p:nvPicPr>
          <p:cNvPr id="13" name="Picture 12"/>
          <p:cNvPicPr>
            <a:picLocks noChangeAspect="1"/>
          </p:cNvPicPr>
          <p:nvPr/>
        </p:nvPicPr>
        <p:blipFill>
          <a:blip r:embed="rId7"/>
          <a:stretch>
            <a:fillRect/>
          </a:stretch>
        </p:blipFill>
        <p:spPr>
          <a:xfrm>
            <a:off x="8472264" y="4725926"/>
            <a:ext cx="1788448" cy="1223354"/>
          </a:xfrm>
          <a:prstGeom prst="rect">
            <a:avLst/>
          </a:prstGeom>
        </p:spPr>
      </p:pic>
      <p:sp>
        <p:nvSpPr>
          <p:cNvPr id="14" name="TextBox 13"/>
          <p:cNvSpPr txBox="1"/>
          <p:nvPr/>
        </p:nvSpPr>
        <p:spPr>
          <a:xfrm>
            <a:off x="6023992" y="1311151"/>
            <a:ext cx="4536504" cy="369332"/>
          </a:xfrm>
          <a:prstGeom prst="rect">
            <a:avLst/>
          </a:prstGeom>
          <a:noFill/>
        </p:spPr>
        <p:txBody>
          <a:bodyPr wrap="square" rtlCol="0">
            <a:spAutoFit/>
          </a:bodyPr>
          <a:lstStyle/>
          <a:p>
            <a:r>
              <a:rPr lang="fr-CH" dirty="0"/>
              <a:t>Enregistrements internationaux</a:t>
            </a:r>
            <a:endParaRPr lang="en-US" dirty="0"/>
          </a:p>
        </p:txBody>
      </p:sp>
      <p:pic>
        <p:nvPicPr>
          <p:cNvPr id="15" name="Picture 14"/>
          <p:cNvPicPr>
            <a:picLocks noChangeAspect="1"/>
          </p:cNvPicPr>
          <p:nvPr/>
        </p:nvPicPr>
        <p:blipFill>
          <a:blip r:embed="rId8"/>
          <a:stretch>
            <a:fillRect/>
          </a:stretch>
        </p:blipFill>
        <p:spPr>
          <a:xfrm>
            <a:off x="6105538" y="4869160"/>
            <a:ext cx="2143792" cy="467736"/>
          </a:xfrm>
          <a:prstGeom prst="rect">
            <a:avLst/>
          </a:prstGeom>
        </p:spPr>
      </p:pic>
      <p:pic>
        <p:nvPicPr>
          <p:cNvPr id="16" name="Picture 15"/>
          <p:cNvPicPr>
            <a:picLocks noChangeAspect="1"/>
          </p:cNvPicPr>
          <p:nvPr/>
        </p:nvPicPr>
        <p:blipFill>
          <a:blip r:embed="rId9"/>
          <a:stretch>
            <a:fillRect/>
          </a:stretch>
        </p:blipFill>
        <p:spPr>
          <a:xfrm>
            <a:off x="6076750" y="2726436"/>
            <a:ext cx="4051699" cy="1062604"/>
          </a:xfrm>
          <a:prstGeom prst="rect">
            <a:avLst/>
          </a:prstGeom>
        </p:spPr>
      </p:pic>
      <p:pic>
        <p:nvPicPr>
          <p:cNvPr id="17" name="Picture 16"/>
          <p:cNvPicPr>
            <a:picLocks noChangeAspect="1"/>
          </p:cNvPicPr>
          <p:nvPr/>
        </p:nvPicPr>
        <p:blipFill>
          <a:blip r:embed="rId10"/>
          <a:stretch>
            <a:fillRect/>
          </a:stretch>
        </p:blipFill>
        <p:spPr>
          <a:xfrm>
            <a:off x="6031440" y="3896638"/>
            <a:ext cx="1966896" cy="756498"/>
          </a:xfrm>
          <a:prstGeom prst="rect">
            <a:avLst/>
          </a:prstGeom>
        </p:spPr>
      </p:pic>
      <p:sp>
        <p:nvSpPr>
          <p:cNvPr id="2" name="Rectangle 1"/>
          <p:cNvSpPr/>
          <p:nvPr/>
        </p:nvSpPr>
        <p:spPr>
          <a:xfrm>
            <a:off x="9429726" y="1700808"/>
            <a:ext cx="410690" cy="369332"/>
          </a:xfrm>
          <a:prstGeom prst="rect">
            <a:avLst/>
          </a:prstGeom>
        </p:spPr>
        <p:txBody>
          <a:bodyPr wrap="square">
            <a:spAutoFit/>
          </a:bodyPr>
          <a:lstStyle/>
          <a:p>
            <a:r>
              <a:rPr lang="en-US" dirty="0"/>
              <a:t>®</a:t>
            </a:r>
          </a:p>
        </p:txBody>
      </p:sp>
      <p:sp>
        <p:nvSpPr>
          <p:cNvPr id="18" name="Rectangle 17"/>
          <p:cNvSpPr/>
          <p:nvPr/>
        </p:nvSpPr>
        <p:spPr>
          <a:xfrm>
            <a:off x="10005790" y="2535287"/>
            <a:ext cx="410690" cy="369332"/>
          </a:xfrm>
          <a:prstGeom prst="rect">
            <a:avLst/>
          </a:prstGeom>
        </p:spPr>
        <p:txBody>
          <a:bodyPr wrap="square">
            <a:spAutoFit/>
          </a:bodyPr>
          <a:lstStyle/>
          <a:p>
            <a:r>
              <a:rPr lang="en-US" dirty="0"/>
              <a:t>®</a:t>
            </a:r>
          </a:p>
        </p:txBody>
      </p:sp>
      <p:sp>
        <p:nvSpPr>
          <p:cNvPr id="19" name="Rectangle 18"/>
          <p:cNvSpPr/>
          <p:nvPr/>
        </p:nvSpPr>
        <p:spPr>
          <a:xfrm>
            <a:off x="7896200" y="3759423"/>
            <a:ext cx="410690" cy="369332"/>
          </a:xfrm>
          <a:prstGeom prst="rect">
            <a:avLst/>
          </a:prstGeom>
        </p:spPr>
        <p:txBody>
          <a:bodyPr wrap="square">
            <a:spAutoFit/>
          </a:bodyPr>
          <a:lstStyle/>
          <a:p>
            <a:r>
              <a:rPr lang="en-US" dirty="0"/>
              <a:t>®</a:t>
            </a:r>
          </a:p>
        </p:txBody>
      </p:sp>
      <p:pic>
        <p:nvPicPr>
          <p:cNvPr id="3" name="Picture 2"/>
          <p:cNvPicPr>
            <a:picLocks noChangeAspect="1"/>
          </p:cNvPicPr>
          <p:nvPr/>
        </p:nvPicPr>
        <p:blipFill>
          <a:blip r:embed="rId11"/>
          <a:stretch>
            <a:fillRect/>
          </a:stretch>
        </p:blipFill>
        <p:spPr>
          <a:xfrm>
            <a:off x="7946812" y="4510960"/>
            <a:ext cx="597460" cy="646232"/>
          </a:xfrm>
          <a:prstGeom prst="rect">
            <a:avLst/>
          </a:prstGeom>
        </p:spPr>
      </p:pic>
      <p:pic>
        <p:nvPicPr>
          <p:cNvPr id="7" name="Picture 6"/>
          <p:cNvPicPr>
            <a:picLocks noChangeAspect="1"/>
          </p:cNvPicPr>
          <p:nvPr/>
        </p:nvPicPr>
        <p:blipFill>
          <a:blip r:embed="rId11"/>
          <a:stretch>
            <a:fillRect/>
          </a:stretch>
        </p:blipFill>
        <p:spPr>
          <a:xfrm>
            <a:off x="10107052" y="4509120"/>
            <a:ext cx="597460" cy="646232"/>
          </a:xfrm>
          <a:prstGeom prst="rect">
            <a:avLst/>
          </a:prstGeom>
        </p:spPr>
      </p:pic>
    </p:spTree>
    <p:extLst>
      <p:ext uri="{BB962C8B-B14F-4D97-AF65-F5344CB8AC3E}">
        <p14:creationId xmlns:p14="http://schemas.microsoft.com/office/powerpoint/2010/main" val="110772777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1981200" y="2244428"/>
            <a:ext cx="8579296" cy="435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FontTx/>
              <a:buNone/>
              <a:defRPr sz="2400">
                <a:solidFill>
                  <a:schemeClr val="tx1"/>
                </a:solidFill>
                <a:latin typeface="+mn-lt"/>
                <a:ea typeface="+mn-ea"/>
                <a:cs typeface="+mn-cs"/>
              </a:defRPr>
            </a:lvl1pPr>
            <a:lvl2pPr marL="742950" indent="-285750" algn="l" rtl="0" eaLnBrk="0" fontAlgn="base" hangingPunct="0">
              <a:spcBef>
                <a:spcPct val="20000"/>
              </a:spcBef>
              <a:spcAft>
                <a:spcPct val="0"/>
              </a:spcAft>
              <a:buClr>
                <a:srgbClr val="990033"/>
              </a:buClr>
              <a:buFont typeface="Wingdings" pitchFamily="2" charset="2"/>
              <a:buChar char="q"/>
              <a:defRPr sz="2400">
                <a:solidFill>
                  <a:schemeClr val="tx1"/>
                </a:solidFill>
                <a:latin typeface="+mn-lt"/>
                <a:cs typeface="+mn-cs"/>
              </a:defRPr>
            </a:lvl2pPr>
            <a:lvl3pPr marL="1143000" indent="-228600" algn="l" rtl="0" eaLnBrk="0" fontAlgn="base" hangingPunct="0">
              <a:spcBef>
                <a:spcPct val="20000"/>
              </a:spcBef>
              <a:spcAft>
                <a:spcPct val="0"/>
              </a:spcAft>
              <a:buClr>
                <a:srgbClr val="990033"/>
              </a:buClr>
              <a:buFont typeface="Wingdings" pitchFamily="2" charset="2"/>
              <a:buChar char="§"/>
              <a:defRPr sz="2400">
                <a:solidFill>
                  <a:schemeClr val="tx1"/>
                </a:solidFill>
                <a:latin typeface="+mn-lt"/>
                <a:cs typeface="+mn-cs"/>
              </a:defRPr>
            </a:lvl3pPr>
            <a:lvl4pPr marL="1600200" indent="-228600" algn="l" rtl="0" eaLnBrk="0" fontAlgn="base" hangingPunct="0">
              <a:spcBef>
                <a:spcPct val="20000"/>
              </a:spcBef>
              <a:spcAft>
                <a:spcPct val="0"/>
              </a:spcAft>
              <a:buBlip>
                <a:blip r:embed="rId3"/>
              </a:buBlip>
              <a:defRPr sz="2400">
                <a:solidFill>
                  <a:schemeClr val="tx1"/>
                </a:solidFill>
                <a:latin typeface="+mn-lt"/>
                <a:cs typeface="+mn-cs"/>
              </a:defRPr>
            </a:lvl4pPr>
            <a:lvl5pPr marL="2057400" indent="-228600" algn="l" rtl="0" eaLnBrk="0" fontAlgn="base" hangingPunct="0">
              <a:spcBef>
                <a:spcPct val="20000"/>
              </a:spcBef>
              <a:spcAft>
                <a:spcPct val="0"/>
              </a:spcAft>
              <a:buBlip>
                <a:blip r:embed="rId3"/>
              </a:buBlip>
              <a:defRPr sz="2400">
                <a:solidFill>
                  <a:schemeClr val="tx1"/>
                </a:solidFill>
                <a:latin typeface="+mn-lt"/>
                <a:cs typeface="+mn-cs"/>
              </a:defRPr>
            </a:lvl5pPr>
            <a:lvl6pPr marL="2514600" indent="-228600" algn="l" rtl="0" fontAlgn="base">
              <a:spcBef>
                <a:spcPct val="20000"/>
              </a:spcBef>
              <a:spcAft>
                <a:spcPct val="0"/>
              </a:spcAft>
              <a:buBlip>
                <a:blip r:embed="rId3"/>
              </a:buBlip>
              <a:defRPr sz="2400">
                <a:solidFill>
                  <a:schemeClr val="tx1"/>
                </a:solidFill>
                <a:latin typeface="+mn-lt"/>
                <a:cs typeface="+mn-cs"/>
              </a:defRPr>
            </a:lvl6pPr>
            <a:lvl7pPr marL="2971800" indent="-228600" algn="l" rtl="0" fontAlgn="base">
              <a:spcBef>
                <a:spcPct val="20000"/>
              </a:spcBef>
              <a:spcAft>
                <a:spcPct val="0"/>
              </a:spcAft>
              <a:buBlip>
                <a:blip r:embed="rId3"/>
              </a:buBlip>
              <a:defRPr sz="2400">
                <a:solidFill>
                  <a:schemeClr val="tx1"/>
                </a:solidFill>
                <a:latin typeface="+mn-lt"/>
                <a:cs typeface="+mn-cs"/>
              </a:defRPr>
            </a:lvl7pPr>
            <a:lvl8pPr marL="3429000" indent="-228600" algn="l" rtl="0" fontAlgn="base">
              <a:spcBef>
                <a:spcPct val="20000"/>
              </a:spcBef>
              <a:spcAft>
                <a:spcPct val="0"/>
              </a:spcAft>
              <a:buBlip>
                <a:blip r:embed="rId3"/>
              </a:buBlip>
              <a:defRPr sz="2400">
                <a:solidFill>
                  <a:schemeClr val="tx1"/>
                </a:solidFill>
                <a:latin typeface="+mn-lt"/>
                <a:cs typeface="+mn-cs"/>
              </a:defRPr>
            </a:lvl8pPr>
            <a:lvl9pPr marL="3886200" indent="-228600" algn="l" rtl="0" fontAlgn="base">
              <a:spcBef>
                <a:spcPct val="20000"/>
              </a:spcBef>
              <a:spcAft>
                <a:spcPct val="0"/>
              </a:spcAft>
              <a:buBlip>
                <a:blip r:embed="rId3"/>
              </a:buBlip>
              <a:defRPr sz="2400">
                <a:solidFill>
                  <a:schemeClr val="tx1"/>
                </a:solidFill>
                <a:latin typeface="+mn-lt"/>
                <a:cs typeface="+mn-cs"/>
              </a:defRPr>
            </a:lvl9pPr>
          </a:lstStyle>
          <a:p>
            <a:pPr algn="ctr">
              <a:lnSpc>
                <a:spcPct val="90000"/>
              </a:lnSpc>
            </a:pPr>
            <a:endParaRPr lang="fr-CH" sz="3200" kern="0" dirty="0">
              <a:solidFill>
                <a:srgbClr val="002060"/>
              </a:solidFill>
            </a:endParaRPr>
          </a:p>
          <a:p>
            <a:pPr algn="ctr">
              <a:lnSpc>
                <a:spcPct val="90000"/>
              </a:lnSpc>
            </a:pPr>
            <a:r>
              <a:rPr lang="fr-CH" sz="3200" kern="0" dirty="0">
                <a:solidFill>
                  <a:srgbClr val="002060"/>
                </a:solidFill>
              </a:rPr>
              <a:t>Questions? </a:t>
            </a:r>
            <a:endParaRPr lang="fr-CH" sz="3500" kern="0" dirty="0">
              <a:solidFill>
                <a:srgbClr val="002060"/>
              </a:solidFill>
            </a:endParaRPr>
          </a:p>
          <a:p>
            <a:pPr algn="ctr">
              <a:lnSpc>
                <a:spcPct val="90000"/>
              </a:lnSpc>
            </a:pPr>
            <a:endParaRPr lang="fr-CH" sz="3200" kern="0" dirty="0">
              <a:solidFill>
                <a:srgbClr val="002060"/>
              </a:solidFill>
            </a:endParaRPr>
          </a:p>
          <a:p>
            <a:pPr algn="ctr">
              <a:lnSpc>
                <a:spcPct val="90000"/>
              </a:lnSpc>
            </a:pPr>
            <a:r>
              <a:rPr lang="fr-CH" sz="3200" kern="0" dirty="0">
                <a:solidFill>
                  <a:srgbClr val="002060"/>
                </a:solidFill>
              </a:rPr>
              <a:t>Merci pour votre attention</a:t>
            </a:r>
            <a:r>
              <a:rPr lang="fr-CH" sz="3200" kern="0" dirty="0">
                <a:solidFill>
                  <a:srgbClr val="002060"/>
                </a:solidFill>
                <a:sym typeface="Wingdings"/>
              </a:rPr>
              <a:t>!</a:t>
            </a:r>
            <a:endParaRPr lang="fr-CH" sz="3200" kern="0" dirty="0">
              <a:solidFill>
                <a:srgbClr val="002060"/>
              </a:solidFill>
            </a:endParaRPr>
          </a:p>
          <a:p>
            <a:pPr algn="ctr">
              <a:lnSpc>
                <a:spcPct val="90000"/>
              </a:lnSpc>
            </a:pPr>
            <a:endParaRPr lang="fr-CH" sz="3500" kern="0" dirty="0">
              <a:solidFill>
                <a:srgbClr val="70899B"/>
              </a:solidFill>
            </a:endParaRPr>
          </a:p>
          <a:p>
            <a:pPr>
              <a:lnSpc>
                <a:spcPct val="90000"/>
              </a:lnSpc>
              <a:spcBef>
                <a:spcPct val="10000"/>
              </a:spcBef>
            </a:pPr>
            <a:endParaRPr lang="fr-CH" kern="0" dirty="0">
              <a:solidFill>
                <a:srgbClr val="70899B"/>
              </a:solidFill>
            </a:endParaRPr>
          </a:p>
          <a:p>
            <a:pPr algn="ctr">
              <a:lnSpc>
                <a:spcPct val="90000"/>
              </a:lnSpc>
            </a:pPr>
            <a:endParaRPr lang="en-US" kern="0" dirty="0">
              <a:solidFill>
                <a:srgbClr val="0000FF"/>
              </a:solidFill>
            </a:endParaRPr>
          </a:p>
        </p:txBody>
      </p:sp>
    </p:spTree>
    <p:extLst>
      <p:ext uri="{BB962C8B-B14F-4D97-AF65-F5344CB8AC3E}">
        <p14:creationId xmlns:p14="http://schemas.microsoft.com/office/powerpoint/2010/main" val="418908785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5432518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fr-CH" dirty="0" smtClean="0"/>
              <a:t> </a:t>
            </a:r>
          </a:p>
        </p:txBody>
      </p:sp>
      <p:sp>
        <p:nvSpPr>
          <p:cNvPr id="4099" name="Rectangle 3"/>
          <p:cNvSpPr>
            <a:spLocks noGrp="1" noChangeArrowheads="1"/>
          </p:cNvSpPr>
          <p:nvPr>
            <p:ph type="body" idx="1"/>
          </p:nvPr>
        </p:nvSpPr>
        <p:spPr/>
        <p:txBody>
          <a:bodyPr/>
          <a:lstStyle/>
          <a:p>
            <a:pPr eaLnBrk="1" hangingPunct="1">
              <a:buFontTx/>
              <a:buNone/>
            </a:pPr>
            <a:r>
              <a:rPr lang="fr-CH" dirty="0" smtClean="0"/>
              <a:t> </a:t>
            </a:r>
          </a:p>
        </p:txBody>
      </p:sp>
      <p:pic>
        <p:nvPicPr>
          <p:cNvPr id="7" name="Picture 3" descr="D:\Users\gesto\Desktop\banner-3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9689" y="2042578"/>
            <a:ext cx="8424936" cy="25556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8" name="Content Placeholder 3"/>
          <p:cNvSpPr txBox="1">
            <a:spLocks/>
          </p:cNvSpPr>
          <p:nvPr/>
        </p:nvSpPr>
        <p:spPr bwMode="auto">
          <a:xfrm>
            <a:off x="1905000" y="4645675"/>
            <a:ext cx="8305800" cy="1731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FontTx/>
              <a:buNone/>
              <a:defRPr sz="2400">
                <a:solidFill>
                  <a:schemeClr val="tx1"/>
                </a:solidFill>
                <a:latin typeface="+mn-lt"/>
                <a:ea typeface="+mn-ea"/>
                <a:cs typeface="+mn-cs"/>
              </a:defRPr>
            </a:lvl1pPr>
            <a:lvl2pPr marL="742950" indent="-285750" algn="l" rtl="0" eaLnBrk="1" fontAlgn="base" hangingPunct="1">
              <a:spcBef>
                <a:spcPct val="20000"/>
              </a:spcBef>
              <a:spcAft>
                <a:spcPct val="0"/>
              </a:spcAft>
              <a:buBlip>
                <a:blip r:embed="rId4"/>
              </a:buBlip>
              <a:defRPr sz="2400">
                <a:solidFill>
                  <a:schemeClr val="tx1"/>
                </a:solidFill>
                <a:latin typeface="+mn-lt"/>
                <a:cs typeface="+mn-cs"/>
              </a:defRPr>
            </a:lvl2pPr>
            <a:lvl3pPr marL="1143000" indent="-228600" algn="l" rtl="0" eaLnBrk="1" fontAlgn="base" hangingPunct="1">
              <a:spcBef>
                <a:spcPct val="20000"/>
              </a:spcBef>
              <a:spcAft>
                <a:spcPct val="0"/>
              </a:spcAft>
              <a:buBlip>
                <a:blip r:embed="rId4"/>
              </a:buBlip>
              <a:defRPr sz="2400">
                <a:solidFill>
                  <a:schemeClr val="tx1"/>
                </a:solidFill>
                <a:latin typeface="+mn-lt"/>
                <a:cs typeface="+mn-cs"/>
              </a:defRPr>
            </a:lvl3pPr>
            <a:lvl4pPr marL="1600200" indent="-228600" algn="l" rtl="0" eaLnBrk="1" fontAlgn="base" hangingPunct="1">
              <a:spcBef>
                <a:spcPct val="20000"/>
              </a:spcBef>
              <a:spcAft>
                <a:spcPct val="0"/>
              </a:spcAft>
              <a:buBlip>
                <a:blip r:embed="rId4"/>
              </a:buBlip>
              <a:defRPr sz="2400">
                <a:solidFill>
                  <a:schemeClr val="tx1"/>
                </a:solidFill>
                <a:latin typeface="+mn-lt"/>
                <a:cs typeface="+mn-cs"/>
              </a:defRPr>
            </a:lvl4pPr>
            <a:lvl5pPr marL="2057400" indent="-228600" algn="l" rtl="0" eaLnBrk="1" fontAlgn="base" hangingPunct="1">
              <a:spcBef>
                <a:spcPct val="20000"/>
              </a:spcBef>
              <a:spcAft>
                <a:spcPct val="0"/>
              </a:spcAft>
              <a:buBlip>
                <a:blip r:embed="rId4"/>
              </a:buBlip>
              <a:defRPr sz="2400">
                <a:solidFill>
                  <a:schemeClr val="tx1"/>
                </a:solidFill>
                <a:latin typeface="+mn-lt"/>
                <a:cs typeface="+mn-cs"/>
              </a:defRPr>
            </a:lvl5pPr>
            <a:lvl6pPr marL="2514600" indent="-228600" algn="l" rtl="0" eaLnBrk="1" fontAlgn="base" hangingPunct="1">
              <a:spcBef>
                <a:spcPct val="20000"/>
              </a:spcBef>
              <a:spcAft>
                <a:spcPct val="0"/>
              </a:spcAft>
              <a:buBlip>
                <a:blip r:embed="rId4"/>
              </a:buBlip>
              <a:defRPr sz="2400">
                <a:solidFill>
                  <a:schemeClr val="tx1"/>
                </a:solidFill>
                <a:latin typeface="+mn-lt"/>
                <a:cs typeface="+mn-cs"/>
              </a:defRPr>
            </a:lvl6pPr>
            <a:lvl7pPr marL="2971800" indent="-228600" algn="l" rtl="0" eaLnBrk="1" fontAlgn="base" hangingPunct="1">
              <a:spcBef>
                <a:spcPct val="20000"/>
              </a:spcBef>
              <a:spcAft>
                <a:spcPct val="0"/>
              </a:spcAft>
              <a:buBlip>
                <a:blip r:embed="rId4"/>
              </a:buBlip>
              <a:defRPr sz="2400">
                <a:solidFill>
                  <a:schemeClr val="tx1"/>
                </a:solidFill>
                <a:latin typeface="+mn-lt"/>
                <a:cs typeface="+mn-cs"/>
              </a:defRPr>
            </a:lvl7pPr>
            <a:lvl8pPr marL="3429000" indent="-228600" algn="l" rtl="0" eaLnBrk="1" fontAlgn="base" hangingPunct="1">
              <a:spcBef>
                <a:spcPct val="20000"/>
              </a:spcBef>
              <a:spcAft>
                <a:spcPct val="0"/>
              </a:spcAft>
              <a:buBlip>
                <a:blip r:embed="rId4"/>
              </a:buBlip>
              <a:defRPr sz="2400">
                <a:solidFill>
                  <a:schemeClr val="tx1"/>
                </a:solidFill>
                <a:latin typeface="+mn-lt"/>
                <a:cs typeface="+mn-cs"/>
              </a:defRPr>
            </a:lvl8pPr>
            <a:lvl9pPr marL="3886200" indent="-228600" algn="l" rtl="0" eaLnBrk="1" fontAlgn="base" hangingPunct="1">
              <a:spcBef>
                <a:spcPct val="20000"/>
              </a:spcBef>
              <a:spcAft>
                <a:spcPct val="0"/>
              </a:spcAft>
              <a:buBlip>
                <a:blip r:embed="rId4"/>
              </a:buBlip>
              <a:defRPr sz="2400">
                <a:solidFill>
                  <a:schemeClr val="tx1"/>
                </a:solidFill>
                <a:latin typeface="+mn-lt"/>
                <a:cs typeface="+mn-cs"/>
              </a:defRPr>
            </a:lvl9pPr>
          </a:lstStyle>
          <a:p>
            <a:pPr marL="182563" indent="-182563" algn="just">
              <a:tabLst>
                <a:tab pos="1789113" algn="l"/>
              </a:tabLst>
              <a:defRPr/>
            </a:pPr>
            <a:endParaRPr lang="fr-CH" sz="1600" u="sng" kern="0" dirty="0">
              <a:solidFill>
                <a:srgbClr val="002060"/>
              </a:solidFill>
            </a:endParaRPr>
          </a:p>
          <a:p>
            <a:pPr marL="182563" indent="-182563" algn="just">
              <a:tabLst>
                <a:tab pos="1789113" algn="l"/>
              </a:tabLst>
              <a:defRPr/>
            </a:pPr>
            <a:r>
              <a:rPr lang="fr-CH" sz="1600" u="sng" kern="0" dirty="0">
                <a:solidFill>
                  <a:srgbClr val="002060"/>
                </a:solidFill>
              </a:rPr>
              <a:t>Intervenant</a:t>
            </a:r>
            <a:r>
              <a:rPr lang="fr-CH" sz="1600" kern="0" dirty="0">
                <a:solidFill>
                  <a:srgbClr val="002060"/>
                </a:solidFill>
              </a:rPr>
              <a:t> </a:t>
            </a:r>
            <a:r>
              <a:rPr lang="fr-CH" sz="1600" kern="0" dirty="0">
                <a:solidFill>
                  <a:srgbClr val="002060"/>
                </a:solidFill>
              </a:rPr>
              <a:t>:  </a:t>
            </a:r>
            <a:r>
              <a:rPr lang="fr-CH" sz="1600" kern="0" dirty="0">
                <a:solidFill>
                  <a:srgbClr val="002060"/>
                </a:solidFill>
              </a:rPr>
              <a:t>	André Ntamack</a:t>
            </a:r>
          </a:p>
          <a:p>
            <a:pPr marL="182563" indent="-182563" algn="just">
              <a:tabLst>
                <a:tab pos="1789113" algn="l"/>
              </a:tabLst>
              <a:defRPr/>
            </a:pPr>
            <a:r>
              <a:rPr lang="fr-CH" sz="1600" kern="0" dirty="0">
                <a:solidFill>
                  <a:srgbClr val="002060"/>
                </a:solidFill>
              </a:rPr>
              <a:t>		</a:t>
            </a:r>
            <a:r>
              <a:rPr lang="fr-CH" sz="1600" kern="0" dirty="0">
                <a:solidFill>
                  <a:srgbClr val="002060"/>
                </a:solidFill>
              </a:rPr>
              <a:t>Chef de la Section de la qualité et du perfectionnement</a:t>
            </a:r>
          </a:p>
          <a:p>
            <a:pPr marL="1789113" defTabSz="193675">
              <a:spcBef>
                <a:spcPct val="0"/>
              </a:spcBef>
              <a:buClr>
                <a:srgbClr val="00B0F0"/>
              </a:buClr>
              <a:buSzPct val="100000"/>
              <a:tabLst>
                <a:tab pos="1708150" algn="l"/>
              </a:tabLst>
              <a:defRPr/>
            </a:pPr>
            <a:r>
              <a:rPr lang="fr-CH" sz="1600" kern="0" dirty="0">
                <a:solidFill>
                  <a:srgbClr val="002060"/>
                </a:solidFill>
              </a:rPr>
              <a:t>Service d’enregistrement de Madrid</a:t>
            </a:r>
          </a:p>
          <a:p>
            <a:pPr marL="1789113" defTabSz="193675">
              <a:spcBef>
                <a:spcPct val="0"/>
              </a:spcBef>
              <a:buClr>
                <a:srgbClr val="00B0F0"/>
              </a:buClr>
              <a:buSzPct val="100000"/>
              <a:tabLst>
                <a:tab pos="1708150" algn="l"/>
              </a:tabLst>
              <a:defRPr/>
            </a:pPr>
            <a:r>
              <a:rPr lang="fr-CH" sz="1600" kern="0" dirty="0">
                <a:solidFill>
                  <a:srgbClr val="002060"/>
                </a:solidFill>
              </a:rPr>
              <a:t>Secteur des marques et des dessins et modèles, OMPI</a:t>
            </a:r>
            <a:endParaRPr lang="fr-CH" sz="1600" kern="0" dirty="0">
              <a:solidFill>
                <a:srgbClr val="002060"/>
              </a:solidFill>
            </a:endParaRPr>
          </a:p>
          <a:p>
            <a:endParaRPr lang="fr-CH" sz="2000" kern="0" dirty="0">
              <a:solidFill>
                <a:srgbClr val="333399">
                  <a:lumMod val="75000"/>
                </a:srgbClr>
              </a:solidFill>
            </a:endParaRPr>
          </a:p>
          <a:p>
            <a:pPr>
              <a:defRPr/>
            </a:pPr>
            <a:endParaRPr lang="fr-CH" kern="0" dirty="0">
              <a:solidFill>
                <a:srgbClr val="000000"/>
              </a:solidFill>
            </a:endParaRPr>
          </a:p>
        </p:txBody>
      </p:sp>
      <p:sp>
        <p:nvSpPr>
          <p:cNvPr id="9" name="Title 1"/>
          <p:cNvSpPr txBox="1">
            <a:spLocks/>
          </p:cNvSpPr>
          <p:nvPr/>
        </p:nvSpPr>
        <p:spPr bwMode="auto">
          <a:xfrm>
            <a:off x="1524000" y="274638"/>
            <a:ext cx="8964488" cy="1767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600">
                <a:solidFill>
                  <a:srgbClr val="00408C"/>
                </a:solidFill>
                <a:latin typeface="+mj-lt"/>
                <a:ea typeface="+mj-ea"/>
                <a:cs typeface="+mj-cs"/>
              </a:defRPr>
            </a:lvl1pPr>
            <a:lvl2pPr algn="l" rtl="0" eaLnBrk="1" fontAlgn="base" hangingPunct="1">
              <a:spcBef>
                <a:spcPct val="0"/>
              </a:spcBef>
              <a:spcAft>
                <a:spcPct val="0"/>
              </a:spcAft>
              <a:defRPr sz="3600">
                <a:solidFill>
                  <a:srgbClr val="00408C"/>
                </a:solidFill>
                <a:latin typeface="Arial" charset="0"/>
                <a:cs typeface="Arial" charset="0"/>
              </a:defRPr>
            </a:lvl2pPr>
            <a:lvl3pPr algn="l" rtl="0" eaLnBrk="1" fontAlgn="base" hangingPunct="1">
              <a:spcBef>
                <a:spcPct val="0"/>
              </a:spcBef>
              <a:spcAft>
                <a:spcPct val="0"/>
              </a:spcAft>
              <a:defRPr sz="3600">
                <a:solidFill>
                  <a:srgbClr val="00408C"/>
                </a:solidFill>
                <a:latin typeface="Arial" charset="0"/>
                <a:cs typeface="Arial" charset="0"/>
              </a:defRPr>
            </a:lvl3pPr>
            <a:lvl4pPr algn="l" rtl="0" eaLnBrk="1" fontAlgn="base" hangingPunct="1">
              <a:spcBef>
                <a:spcPct val="0"/>
              </a:spcBef>
              <a:spcAft>
                <a:spcPct val="0"/>
              </a:spcAft>
              <a:defRPr sz="3600">
                <a:solidFill>
                  <a:srgbClr val="00408C"/>
                </a:solidFill>
                <a:latin typeface="Arial" charset="0"/>
                <a:cs typeface="Arial" charset="0"/>
              </a:defRPr>
            </a:lvl4pPr>
            <a:lvl5pPr algn="l" rtl="0" eaLnBrk="1" fontAlgn="base" hangingPunct="1">
              <a:spcBef>
                <a:spcPct val="0"/>
              </a:spcBef>
              <a:spcAft>
                <a:spcPct val="0"/>
              </a:spcAft>
              <a:defRPr sz="3600">
                <a:solidFill>
                  <a:srgbClr val="00408C"/>
                </a:solidFill>
                <a:latin typeface="Arial" charset="0"/>
                <a:cs typeface="Arial" charset="0"/>
              </a:defRPr>
            </a:lvl5pPr>
            <a:lvl6pPr marL="457200" algn="l" rtl="0" eaLnBrk="1" fontAlgn="base" hangingPunct="1">
              <a:spcBef>
                <a:spcPct val="0"/>
              </a:spcBef>
              <a:spcAft>
                <a:spcPct val="0"/>
              </a:spcAft>
              <a:defRPr sz="3600">
                <a:solidFill>
                  <a:srgbClr val="00408C"/>
                </a:solidFill>
                <a:latin typeface="Arial" charset="0"/>
                <a:cs typeface="Arial" charset="0"/>
              </a:defRPr>
            </a:lvl6pPr>
            <a:lvl7pPr marL="914400" algn="l" rtl="0" eaLnBrk="1" fontAlgn="base" hangingPunct="1">
              <a:spcBef>
                <a:spcPct val="0"/>
              </a:spcBef>
              <a:spcAft>
                <a:spcPct val="0"/>
              </a:spcAft>
              <a:defRPr sz="3600">
                <a:solidFill>
                  <a:srgbClr val="00408C"/>
                </a:solidFill>
                <a:latin typeface="Arial" charset="0"/>
                <a:cs typeface="Arial" charset="0"/>
              </a:defRPr>
            </a:lvl7pPr>
            <a:lvl8pPr marL="1371600" algn="l" rtl="0" eaLnBrk="1" fontAlgn="base" hangingPunct="1">
              <a:spcBef>
                <a:spcPct val="0"/>
              </a:spcBef>
              <a:spcAft>
                <a:spcPct val="0"/>
              </a:spcAft>
              <a:defRPr sz="3600">
                <a:solidFill>
                  <a:srgbClr val="00408C"/>
                </a:solidFill>
                <a:latin typeface="Arial" charset="0"/>
                <a:cs typeface="Arial" charset="0"/>
              </a:defRPr>
            </a:lvl8pPr>
            <a:lvl9pPr marL="1828800" algn="l" rtl="0" eaLnBrk="1" fontAlgn="base" hangingPunct="1">
              <a:spcBef>
                <a:spcPct val="0"/>
              </a:spcBef>
              <a:spcAft>
                <a:spcPct val="0"/>
              </a:spcAft>
              <a:defRPr sz="3600">
                <a:solidFill>
                  <a:srgbClr val="00408C"/>
                </a:solidFill>
                <a:latin typeface="Arial" charset="0"/>
                <a:cs typeface="Arial" charset="0"/>
              </a:defRPr>
            </a:lvl9pPr>
          </a:lstStyle>
          <a:p>
            <a:pPr marL="279400" indent="-279400" algn="ctr">
              <a:defRPr/>
            </a:pPr>
            <a:r>
              <a:rPr lang="fr-CH" altLang="en-US" b="1" kern="0" dirty="0"/>
              <a:t>  </a:t>
            </a:r>
            <a:r>
              <a:rPr lang="fr-CH" altLang="en-US" sz="3000" kern="0" dirty="0">
                <a:solidFill>
                  <a:srgbClr val="0065B0"/>
                </a:solidFill>
                <a:ea typeface="Verdana" panose="020B0604030504040204" pitchFamily="34" charset="0"/>
                <a:cs typeface="Verdana" panose="020B0604030504040204" pitchFamily="34" charset="0"/>
              </a:rPr>
              <a:t>Systèmes d’enregistrement international des marques, dessins et modèles industriels et appellations d’origine (Madrid, La Haye, Lisbonne)</a:t>
            </a:r>
          </a:p>
        </p:txBody>
      </p:sp>
    </p:spTree>
    <p:custDataLst>
      <p:tags r:id="rId1"/>
    </p:custDataLst>
    <p:extLst>
      <p:ext uri="{BB962C8B-B14F-4D97-AF65-F5344CB8AC3E}">
        <p14:creationId xmlns:p14="http://schemas.microsoft.com/office/powerpoint/2010/main" val="267538507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Résultat de recherche d'images pour &quot;globe terrestre&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8168" y="1835632"/>
            <a:ext cx="2781990" cy="309545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937" t="15528" r="54532" b="44042"/>
          <a:stretch/>
        </p:blipFill>
        <p:spPr bwMode="auto">
          <a:xfrm>
            <a:off x="3124616" y="2852937"/>
            <a:ext cx="1387208" cy="6799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descr="http://www.wipo.int/romarin/images/12/00/120088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46216" y="719118"/>
            <a:ext cx="1029505" cy="126972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063553" y="5864484"/>
            <a:ext cx="2101373" cy="360040"/>
          </a:xfrm>
          <a:prstGeom prst="rect">
            <a:avLst/>
          </a:prstGeom>
          <a:noFill/>
          <a:ln>
            <a:solidFill>
              <a:schemeClr val="tx1"/>
            </a:solidFill>
          </a:ln>
        </p:spPr>
        <p:txBody>
          <a:bodyPr wrap="square" rtlCol="0">
            <a:noAutofit/>
          </a:bodyPr>
          <a:lstStyle/>
          <a:p>
            <a:pPr algn="ctr" fontAlgn="base">
              <a:spcBef>
                <a:spcPct val="50000"/>
              </a:spcBef>
              <a:spcAft>
                <a:spcPct val="0"/>
              </a:spcAft>
            </a:pPr>
            <a:r>
              <a:rPr lang="fr-CH" dirty="0">
                <a:solidFill>
                  <a:srgbClr val="000000"/>
                </a:solidFill>
              </a:rPr>
              <a:t>CHAMPAGNE</a:t>
            </a:r>
            <a:endParaRPr lang="en-US" dirty="0">
              <a:solidFill>
                <a:srgbClr val="000000"/>
              </a:solidFill>
            </a:endParaRPr>
          </a:p>
        </p:txBody>
      </p:sp>
      <p:sp>
        <p:nvSpPr>
          <p:cNvPr id="7" name="TextBox 6"/>
          <p:cNvSpPr txBox="1"/>
          <p:nvPr/>
        </p:nvSpPr>
        <p:spPr>
          <a:xfrm>
            <a:off x="4511825" y="6093296"/>
            <a:ext cx="1605977" cy="396044"/>
          </a:xfrm>
          <a:prstGeom prst="rect">
            <a:avLst/>
          </a:prstGeom>
          <a:noFill/>
          <a:ln>
            <a:solidFill>
              <a:schemeClr val="tx1"/>
            </a:solidFill>
          </a:ln>
        </p:spPr>
        <p:txBody>
          <a:bodyPr wrap="none" rtlCol="0">
            <a:noAutofit/>
          </a:bodyPr>
          <a:lstStyle/>
          <a:p>
            <a:pPr algn="ctr" fontAlgn="base">
              <a:spcBef>
                <a:spcPct val="50000"/>
              </a:spcBef>
              <a:spcAft>
                <a:spcPct val="0"/>
              </a:spcAft>
            </a:pPr>
            <a:r>
              <a:rPr lang="fr-CH" dirty="0">
                <a:solidFill>
                  <a:srgbClr val="000000"/>
                </a:solidFill>
              </a:rPr>
              <a:t>COMTÉ</a:t>
            </a:r>
            <a:endParaRPr lang="en-US" dirty="0">
              <a:solidFill>
                <a:srgbClr val="000000"/>
              </a:solidFill>
            </a:endParaRPr>
          </a:p>
        </p:txBody>
      </p:sp>
      <p:sp>
        <p:nvSpPr>
          <p:cNvPr id="8" name="TextBox 7"/>
          <p:cNvSpPr txBox="1"/>
          <p:nvPr/>
        </p:nvSpPr>
        <p:spPr>
          <a:xfrm>
            <a:off x="4367809" y="5373216"/>
            <a:ext cx="1605977" cy="362008"/>
          </a:xfrm>
          <a:prstGeom prst="rect">
            <a:avLst/>
          </a:prstGeom>
          <a:noFill/>
          <a:ln>
            <a:solidFill>
              <a:schemeClr val="tx1"/>
            </a:solidFill>
          </a:ln>
        </p:spPr>
        <p:txBody>
          <a:bodyPr wrap="square" rtlCol="0">
            <a:noAutofit/>
          </a:bodyPr>
          <a:lstStyle/>
          <a:p>
            <a:pPr algn="ctr" fontAlgn="base">
              <a:spcBef>
                <a:spcPct val="50000"/>
              </a:spcBef>
              <a:spcAft>
                <a:spcPct val="0"/>
              </a:spcAft>
            </a:pPr>
            <a:r>
              <a:rPr lang="fr-CH" dirty="0">
                <a:solidFill>
                  <a:srgbClr val="000000"/>
                </a:solidFill>
              </a:rPr>
              <a:t>BEAUJOLAIS</a:t>
            </a:r>
            <a:endParaRPr lang="en-US" dirty="0">
              <a:solidFill>
                <a:srgbClr val="000000"/>
              </a:solidFill>
            </a:endParaRPr>
          </a:p>
        </p:txBody>
      </p:sp>
      <p:pic>
        <p:nvPicPr>
          <p:cNvPr id="307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95801" y="675606"/>
            <a:ext cx="2389187" cy="665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336598" y="2841014"/>
            <a:ext cx="175226" cy="155938"/>
          </a:xfrm>
          <a:prstGeom prst="rect">
            <a:avLst/>
          </a:prstGeom>
          <a:solidFill>
            <a:schemeClr val="bg1"/>
          </a:solidFill>
          <a:ln>
            <a:noFill/>
          </a:ln>
        </p:spPr>
        <p:txBody>
          <a:bodyPr wrap="none" rtlCol="0">
            <a:noAutofit/>
          </a:bodyPr>
          <a:lstStyle/>
          <a:p>
            <a:endParaRPr lang="en-US" dirty="0"/>
          </a:p>
        </p:txBody>
      </p:sp>
      <p:pic>
        <p:nvPicPr>
          <p:cNvPr id="3074"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27447" y="1412974"/>
            <a:ext cx="1718731" cy="10079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bwMode="auto">
          <a:xfrm>
            <a:off x="1703512" y="260648"/>
            <a:ext cx="5814778" cy="2262218"/>
          </a:xfrm>
          <a:prstGeom prst="ellipse">
            <a:avLst/>
          </a:prstGeom>
          <a:noFill/>
          <a:ln w="9525" cap="flat" cmpd="sng" algn="ctr">
            <a:solidFill>
              <a:srgbClr val="FF00FF"/>
            </a:solidFill>
            <a:prstDash val="solid"/>
            <a:round/>
            <a:headEnd type="none" w="med" len="med"/>
            <a:tailEnd type="none" w="med" len="med"/>
          </a:ln>
          <a:effectLst/>
          <a:extLst/>
        </p:spPr>
        <p:txBody>
          <a:bodyPr vert="horz" wrap="square" lIns="91440" tIns="45720" rIns="91440" bIns="45720" numCol="1" rtlCol="0" anchor="b" anchorCtr="0" compatLnSpc="1">
            <a:prstTxWarp prst="textNoShape">
              <a:avLst/>
            </a:prstTxWarp>
            <a:noAutofit/>
          </a:bodyPr>
          <a:lstStyle/>
          <a:p>
            <a:pPr fontAlgn="base">
              <a:spcBef>
                <a:spcPct val="50000"/>
              </a:spcBef>
              <a:spcAft>
                <a:spcPct val="0"/>
              </a:spcAft>
            </a:pPr>
            <a:endParaRPr lang="en-US" sz="2400">
              <a:latin typeface="Arial" charset="0"/>
              <a:cs typeface="Arial" charset="0"/>
            </a:endParaRPr>
          </a:p>
        </p:txBody>
      </p:sp>
      <p:sp>
        <p:nvSpPr>
          <p:cNvPr id="9" name="Oval 8"/>
          <p:cNvSpPr/>
          <p:nvPr/>
        </p:nvSpPr>
        <p:spPr bwMode="auto">
          <a:xfrm>
            <a:off x="1703512" y="2681940"/>
            <a:ext cx="5814778" cy="2274286"/>
          </a:xfrm>
          <a:prstGeom prst="ellipse">
            <a:avLst/>
          </a:prstGeom>
          <a:noFill/>
          <a:ln w="9525" cap="flat" cmpd="sng" algn="ctr">
            <a:solidFill>
              <a:srgbClr val="FF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b" anchorCtr="0" compatLnSpc="1">
            <a:prstTxWarp prst="textNoShape">
              <a:avLst/>
            </a:prstTxWarp>
            <a:noAutofit/>
          </a:bodyPr>
          <a:lstStyle/>
          <a:p>
            <a:pPr fontAlgn="base">
              <a:spcBef>
                <a:spcPct val="50000"/>
              </a:spcBef>
              <a:spcAft>
                <a:spcPct val="0"/>
              </a:spcAft>
            </a:pPr>
            <a:endParaRPr lang="en-US" sz="2400">
              <a:latin typeface="Arial" charset="0"/>
              <a:cs typeface="Arial" charset="0"/>
            </a:endParaRPr>
          </a:p>
        </p:txBody>
      </p:sp>
      <p:sp>
        <p:nvSpPr>
          <p:cNvPr id="10" name="Oval 9"/>
          <p:cNvSpPr/>
          <p:nvPr/>
        </p:nvSpPr>
        <p:spPr bwMode="auto">
          <a:xfrm>
            <a:off x="1703512" y="5115300"/>
            <a:ext cx="5814778" cy="1626068"/>
          </a:xfrm>
          <a:prstGeom prst="ellipse">
            <a:avLst/>
          </a:prstGeom>
          <a:noFill/>
          <a:ln w="9525" cap="flat" cmpd="sng" algn="ctr">
            <a:solidFill>
              <a:srgbClr val="FF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b" anchorCtr="0" compatLnSpc="1">
            <a:prstTxWarp prst="textNoShape">
              <a:avLst/>
            </a:prstTxWarp>
            <a:noAutofit/>
          </a:bodyPr>
          <a:lstStyle/>
          <a:p>
            <a:pPr fontAlgn="base">
              <a:spcBef>
                <a:spcPct val="50000"/>
              </a:spcBef>
              <a:spcAft>
                <a:spcPct val="0"/>
              </a:spcAft>
            </a:pPr>
            <a:endParaRPr lang="en-US" sz="2400">
              <a:latin typeface="Arial" charset="0"/>
              <a:cs typeface="Arial" charset="0"/>
            </a:endParaRPr>
          </a:p>
        </p:txBody>
      </p:sp>
      <p:pic>
        <p:nvPicPr>
          <p:cNvPr id="17" name="Picture 2" descr="D:\Users\tamamushi\Desktop\s001_001RYHZI7MB.jpg"/>
          <p:cNvPicPr>
            <a:picLocks noChangeAspect="1" noChangeArrowheads="1"/>
          </p:cNvPicPr>
          <p:nvPr/>
        </p:nvPicPr>
        <p:blipFill rotWithShape="1">
          <a:blip r:embed="rId9">
            <a:extLst>
              <a:ext uri="{28A0092B-C50C-407E-A947-70E740481C1C}">
                <a14:useLocalDpi xmlns:a14="http://schemas.microsoft.com/office/drawing/2010/main" val="0"/>
              </a:ext>
            </a:extLst>
          </a:blip>
          <a:srcRect t="6512"/>
          <a:stretch/>
        </p:blipFill>
        <p:spPr bwMode="auto">
          <a:xfrm>
            <a:off x="4371201" y="3113952"/>
            <a:ext cx="1453386" cy="139516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http://www.wipo.int/idpub/16_2014/083330/m001_001.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052874" y="3183876"/>
            <a:ext cx="835215" cy="1271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3" descr="D:\Users\tamamushi\Desktop\s001_001OKT3QRNX.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6216"/>
          <a:stretch/>
        </p:blipFill>
        <p:spPr bwMode="auto">
          <a:xfrm>
            <a:off x="2855640" y="3568434"/>
            <a:ext cx="864096" cy="115671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762794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2000"/>
                                        <p:tgtEl>
                                          <p:spTgt spid="11266"/>
                                        </p:tgtEl>
                                      </p:cBhvr>
                                    </p:animEffect>
                                    <p:anim calcmode="lin" valueType="num">
                                      <p:cBhvr>
                                        <p:cTn id="8" dur="2000" fill="hold"/>
                                        <p:tgtEl>
                                          <p:spTgt spid="11266"/>
                                        </p:tgtEl>
                                        <p:attrNameLst>
                                          <p:attrName>ppt_w</p:attrName>
                                        </p:attrNameLst>
                                      </p:cBhvr>
                                      <p:tavLst>
                                        <p:tav tm="0" fmla="#ppt_w*sin(2.5*pi*$)">
                                          <p:val>
                                            <p:fltVal val="0"/>
                                          </p:val>
                                        </p:tav>
                                        <p:tav tm="100000">
                                          <p:val>
                                            <p:fltVal val="1"/>
                                          </p:val>
                                        </p:tav>
                                      </p:tavLst>
                                    </p:anim>
                                    <p:anim calcmode="lin" valueType="num">
                                      <p:cBhvr>
                                        <p:cTn id="9" dur="2000" fill="hold"/>
                                        <p:tgtEl>
                                          <p:spTgt spid="1126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70385" y="1449389"/>
            <a:ext cx="1129812" cy="701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70385" y="2492377"/>
            <a:ext cx="1129812" cy="64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4" name="Line 8"/>
          <p:cNvSpPr>
            <a:spLocks noChangeShapeType="1"/>
          </p:cNvSpPr>
          <p:nvPr/>
        </p:nvSpPr>
        <p:spPr bwMode="auto">
          <a:xfrm flipV="1">
            <a:off x="2174631" y="1844677"/>
            <a:ext cx="1129812" cy="1439863"/>
          </a:xfrm>
          <a:prstGeom prst="line">
            <a:avLst/>
          </a:prstGeom>
          <a:noFill/>
          <a:ln w="12700">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endParaRPr lang="en-US" sz="2400">
              <a:solidFill>
                <a:srgbClr val="000000"/>
              </a:solidFill>
            </a:endParaRPr>
          </a:p>
        </p:txBody>
      </p:sp>
      <p:sp>
        <p:nvSpPr>
          <p:cNvPr id="7175" name="Line 9"/>
          <p:cNvSpPr>
            <a:spLocks noChangeShapeType="1"/>
          </p:cNvSpPr>
          <p:nvPr/>
        </p:nvSpPr>
        <p:spPr bwMode="auto">
          <a:xfrm flipV="1">
            <a:off x="2174631" y="2781300"/>
            <a:ext cx="1129812" cy="503238"/>
          </a:xfrm>
          <a:prstGeom prst="line">
            <a:avLst/>
          </a:prstGeom>
          <a:noFill/>
          <a:ln w="12700">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endParaRPr lang="en-US" sz="2400">
              <a:solidFill>
                <a:srgbClr val="000000"/>
              </a:solidFill>
            </a:endParaRPr>
          </a:p>
        </p:txBody>
      </p:sp>
      <p:sp>
        <p:nvSpPr>
          <p:cNvPr id="7176" name="Line 10"/>
          <p:cNvSpPr>
            <a:spLocks noChangeShapeType="1"/>
          </p:cNvSpPr>
          <p:nvPr/>
        </p:nvSpPr>
        <p:spPr bwMode="auto">
          <a:xfrm>
            <a:off x="2174632" y="3284538"/>
            <a:ext cx="1063869" cy="576262"/>
          </a:xfrm>
          <a:prstGeom prst="line">
            <a:avLst/>
          </a:prstGeom>
          <a:noFill/>
          <a:ln w="12700">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endParaRPr lang="en-US" sz="2400">
              <a:solidFill>
                <a:srgbClr val="000000"/>
              </a:solidFill>
            </a:endParaRPr>
          </a:p>
        </p:txBody>
      </p:sp>
      <p:sp>
        <p:nvSpPr>
          <p:cNvPr id="7177" name="Line 11"/>
          <p:cNvSpPr>
            <a:spLocks noChangeShapeType="1"/>
          </p:cNvSpPr>
          <p:nvPr/>
        </p:nvSpPr>
        <p:spPr bwMode="auto">
          <a:xfrm>
            <a:off x="2174631" y="3284540"/>
            <a:ext cx="930520" cy="1584325"/>
          </a:xfrm>
          <a:prstGeom prst="line">
            <a:avLst/>
          </a:prstGeom>
          <a:noFill/>
          <a:ln w="12700">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endParaRPr lang="en-US" sz="2400">
              <a:solidFill>
                <a:srgbClr val="000000"/>
              </a:solidFill>
            </a:endParaRPr>
          </a:p>
        </p:txBody>
      </p:sp>
      <p:pic>
        <p:nvPicPr>
          <p:cNvPr id="7178"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0016" y="2882901"/>
            <a:ext cx="1661746" cy="119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80" name="Picture 1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11760" y="1449390"/>
            <a:ext cx="1129812" cy="701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81" name="Picture 1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32275" y="2601913"/>
            <a:ext cx="1129812" cy="64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84" name="Line 19"/>
          <p:cNvSpPr>
            <a:spLocks noChangeShapeType="1"/>
          </p:cNvSpPr>
          <p:nvPr/>
        </p:nvSpPr>
        <p:spPr bwMode="auto">
          <a:xfrm flipV="1">
            <a:off x="8156332" y="1916113"/>
            <a:ext cx="797169" cy="792162"/>
          </a:xfrm>
          <a:prstGeom prst="line">
            <a:avLst/>
          </a:prstGeom>
          <a:noFill/>
          <a:ln w="12700">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endParaRPr lang="en-US" sz="2400">
              <a:solidFill>
                <a:srgbClr val="000000"/>
              </a:solidFill>
            </a:endParaRPr>
          </a:p>
        </p:txBody>
      </p:sp>
      <p:sp>
        <p:nvSpPr>
          <p:cNvPr id="7185" name="Line 20"/>
          <p:cNvSpPr>
            <a:spLocks noChangeShapeType="1"/>
          </p:cNvSpPr>
          <p:nvPr/>
        </p:nvSpPr>
        <p:spPr bwMode="auto">
          <a:xfrm flipV="1">
            <a:off x="8433874" y="2924176"/>
            <a:ext cx="460557" cy="290513"/>
          </a:xfrm>
          <a:prstGeom prst="line">
            <a:avLst/>
          </a:prstGeom>
          <a:noFill/>
          <a:ln w="12700">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endParaRPr lang="en-US" sz="2400">
              <a:solidFill>
                <a:srgbClr val="000000"/>
              </a:solidFill>
            </a:endParaRPr>
          </a:p>
        </p:txBody>
      </p:sp>
      <p:sp>
        <p:nvSpPr>
          <p:cNvPr id="7186" name="Line 21"/>
          <p:cNvSpPr>
            <a:spLocks noChangeShapeType="1"/>
          </p:cNvSpPr>
          <p:nvPr/>
        </p:nvSpPr>
        <p:spPr bwMode="auto">
          <a:xfrm>
            <a:off x="8408236" y="3860800"/>
            <a:ext cx="398585" cy="215900"/>
          </a:xfrm>
          <a:prstGeom prst="line">
            <a:avLst/>
          </a:prstGeom>
          <a:noFill/>
          <a:ln w="12700">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endParaRPr lang="en-US" sz="2400">
              <a:solidFill>
                <a:srgbClr val="000000"/>
              </a:solidFill>
            </a:endParaRPr>
          </a:p>
        </p:txBody>
      </p:sp>
      <p:sp>
        <p:nvSpPr>
          <p:cNvPr id="7187" name="Line 22"/>
          <p:cNvSpPr>
            <a:spLocks noChangeShapeType="1"/>
          </p:cNvSpPr>
          <p:nvPr/>
        </p:nvSpPr>
        <p:spPr bwMode="auto">
          <a:xfrm>
            <a:off x="8223739" y="4221165"/>
            <a:ext cx="729762" cy="936625"/>
          </a:xfrm>
          <a:prstGeom prst="line">
            <a:avLst/>
          </a:prstGeom>
          <a:noFill/>
          <a:ln w="12700">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endParaRPr lang="en-US" sz="2400">
              <a:solidFill>
                <a:srgbClr val="000000"/>
              </a:solidFill>
            </a:endParaRPr>
          </a:p>
        </p:txBody>
      </p:sp>
      <p:pic>
        <p:nvPicPr>
          <p:cNvPr id="20" name="Picture 30" descr="jap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70385" y="3740944"/>
            <a:ext cx="1129812"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Object 1">
            <a:hlinkClick r:id="" action="ppaction://ole?verb=0"/>
          </p:cNvPr>
          <p:cNvGraphicFramePr>
            <a:graphicFrameLocks/>
          </p:cNvGraphicFramePr>
          <p:nvPr>
            <p:extLst/>
          </p:nvPr>
        </p:nvGraphicFramePr>
        <p:xfrm>
          <a:off x="3370385" y="4797152"/>
          <a:ext cx="1129812" cy="704570"/>
        </p:xfrm>
        <a:graphic>
          <a:graphicData uri="http://schemas.openxmlformats.org/presentationml/2006/ole">
            <mc:AlternateContent xmlns:mc="http://schemas.openxmlformats.org/markup-compatibility/2006">
              <mc:Choice xmlns:v="urn:schemas-microsoft-com:vml" Requires="v">
                <p:oleObj spid="_x0000_s3074" name="Clip" r:id="rId8" imgW="2903538" imgH="1928813" progId="MS_ClipArt_Gallery.2">
                  <p:embed/>
                </p:oleObj>
              </mc:Choice>
              <mc:Fallback>
                <p:oleObj name="Clip" r:id="rId8" imgW="2903538" imgH="1928813" progId="MS_ClipArt_Gallery.2">
                  <p:embed/>
                  <p:pic>
                    <p:nvPicPr>
                      <p:cNvPr id="2" name="Object 1">
                        <a:hlinkClick r:id="" action="ppaction://ole?verb=0"/>
                      </p:cNvPr>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70385" y="4797152"/>
                        <a:ext cx="1129812" cy="704570"/>
                      </a:xfrm>
                      <a:prstGeom prst="rect">
                        <a:avLst/>
                      </a:prstGeom>
                      <a:noFill/>
                      <a:ln>
                        <a:noFill/>
                      </a:ln>
                      <a:effectLst/>
                    </p:spPr>
                  </p:pic>
                </p:oleObj>
              </mc:Fallback>
            </mc:AlternateContent>
          </a:graphicData>
        </a:graphic>
      </p:graphicFrame>
      <p:pic>
        <p:nvPicPr>
          <p:cNvPr id="22" name="Picture 30" descr="jap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011760" y="3740944"/>
            <a:ext cx="1129812"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Object 2">
            <a:hlinkClick r:id="" action="ppaction://ole?verb=0"/>
          </p:cNvPr>
          <p:cNvGraphicFramePr>
            <a:graphicFrameLocks/>
          </p:cNvGraphicFramePr>
          <p:nvPr>
            <p:extLst/>
          </p:nvPr>
        </p:nvGraphicFramePr>
        <p:xfrm>
          <a:off x="9038205" y="4868865"/>
          <a:ext cx="1130300" cy="687387"/>
        </p:xfrm>
        <a:graphic>
          <a:graphicData uri="http://schemas.openxmlformats.org/presentationml/2006/ole">
            <mc:AlternateContent xmlns:mc="http://schemas.openxmlformats.org/markup-compatibility/2006">
              <mc:Choice xmlns:v="urn:schemas-microsoft-com:vml" Requires="v">
                <p:oleObj spid="_x0000_s3075" name="Clip" r:id="rId10" imgW="2903538" imgH="1928813" progId="MS_ClipArt_Gallery.2">
                  <p:embed/>
                </p:oleObj>
              </mc:Choice>
              <mc:Fallback>
                <p:oleObj name="Clip" r:id="rId10" imgW="2903538" imgH="1928813" progId="MS_ClipArt_Gallery.2">
                  <p:embed/>
                  <p:pic>
                    <p:nvPicPr>
                      <p:cNvPr id="3" name="Object 2">
                        <a:hlinkClick r:id="" action="ppaction://ole?verb=0"/>
                      </p:cNvPr>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38205" y="4868865"/>
                        <a:ext cx="1130300"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TextBox 3"/>
          <p:cNvSpPr txBox="1"/>
          <p:nvPr/>
        </p:nvSpPr>
        <p:spPr>
          <a:xfrm>
            <a:off x="4943872" y="332656"/>
            <a:ext cx="2376264" cy="504056"/>
          </a:xfrm>
          <a:prstGeom prst="rect">
            <a:avLst/>
          </a:prstGeom>
          <a:noFill/>
          <a:ln>
            <a:solidFill>
              <a:schemeClr val="bg1"/>
            </a:solidFill>
          </a:ln>
        </p:spPr>
        <p:txBody>
          <a:bodyPr wrap="square" rtlCol="0">
            <a:noAutofit/>
          </a:bodyPr>
          <a:lstStyle/>
          <a:p>
            <a:pPr algn="ctr" fontAlgn="base">
              <a:spcBef>
                <a:spcPct val="50000"/>
              </a:spcBef>
              <a:spcAft>
                <a:spcPct val="0"/>
              </a:spcAft>
            </a:pPr>
            <a:r>
              <a:rPr lang="fr-CH" sz="3600" dirty="0">
                <a:solidFill>
                  <a:srgbClr val="0070C0"/>
                </a:solidFill>
                <a:ea typeface="Verdana" panose="020B0604030504040204" pitchFamily="34" charset="0"/>
                <a:cs typeface="Verdana" panose="020B0604030504040204" pitchFamily="34" charset="0"/>
              </a:rPr>
              <a:t>OPTIONS</a:t>
            </a:r>
            <a:endParaRPr lang="en-US" sz="3600" dirty="0">
              <a:solidFill>
                <a:srgbClr val="0070C0"/>
              </a:solidFill>
              <a:ea typeface="Verdana" panose="020B0604030504040204" pitchFamily="34" charset="0"/>
              <a:cs typeface="Verdana" panose="020B0604030504040204" pitchFamily="34" charset="0"/>
            </a:endParaRPr>
          </a:p>
        </p:txBody>
      </p:sp>
      <p:sp>
        <p:nvSpPr>
          <p:cNvPr id="5" name="TextBox 4"/>
          <p:cNvSpPr txBox="1"/>
          <p:nvPr/>
        </p:nvSpPr>
        <p:spPr>
          <a:xfrm>
            <a:off x="1991544" y="980728"/>
            <a:ext cx="3600400" cy="5688632"/>
          </a:xfrm>
          <a:prstGeom prst="rect">
            <a:avLst/>
          </a:prstGeom>
          <a:noFill/>
          <a:ln>
            <a:solidFill>
              <a:schemeClr val="bg1"/>
            </a:solidFill>
          </a:ln>
        </p:spPr>
        <p:txBody>
          <a:bodyPr wrap="square" rtlCol="0">
            <a:noAutofit/>
          </a:bodyPr>
          <a:lstStyle/>
          <a:p>
            <a:pPr fontAlgn="base">
              <a:spcBef>
                <a:spcPct val="50000"/>
              </a:spcBef>
              <a:spcAft>
                <a:spcPct val="0"/>
              </a:spcAft>
            </a:pPr>
            <a:endParaRPr lang="en-US" sz="2400" dirty="0">
              <a:solidFill>
                <a:srgbClr val="000000"/>
              </a:solidFill>
            </a:endParaRPr>
          </a:p>
        </p:txBody>
      </p:sp>
      <p:sp>
        <p:nvSpPr>
          <p:cNvPr id="6" name="TextBox 5"/>
          <p:cNvSpPr txBox="1"/>
          <p:nvPr/>
        </p:nvSpPr>
        <p:spPr>
          <a:xfrm>
            <a:off x="5807968" y="980728"/>
            <a:ext cx="4680520" cy="4896544"/>
          </a:xfrm>
          <a:prstGeom prst="rect">
            <a:avLst/>
          </a:prstGeom>
          <a:noFill/>
          <a:ln>
            <a:solidFill>
              <a:schemeClr val="bg1"/>
            </a:solidFill>
          </a:ln>
        </p:spPr>
        <p:txBody>
          <a:bodyPr wrap="square" rtlCol="0">
            <a:noAutofit/>
          </a:bodyPr>
          <a:lstStyle/>
          <a:p>
            <a:pPr fontAlgn="base">
              <a:spcBef>
                <a:spcPct val="50000"/>
              </a:spcBef>
              <a:spcAft>
                <a:spcPct val="0"/>
              </a:spcAft>
            </a:pPr>
            <a:endParaRPr lang="en-US" sz="2400" dirty="0">
              <a:solidFill>
                <a:srgbClr val="000000"/>
              </a:solidFill>
            </a:endParaRPr>
          </a:p>
        </p:txBody>
      </p:sp>
    </p:spTree>
    <p:custDataLst>
      <p:tags r:id="rId2"/>
    </p:custDataLst>
    <p:extLst>
      <p:ext uri="{BB962C8B-B14F-4D97-AF65-F5344CB8AC3E}">
        <p14:creationId xmlns:p14="http://schemas.microsoft.com/office/powerpoint/2010/main" val="22128979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2567609" y="332656"/>
            <a:ext cx="7174523" cy="1143000"/>
          </a:xfrm>
        </p:spPr>
        <p:txBody>
          <a:bodyPr/>
          <a:lstStyle/>
          <a:p>
            <a:pPr algn="ctr"/>
            <a:r>
              <a:rPr lang="fr-CH" altLang="en-US" dirty="0" smtClean="0">
                <a:solidFill>
                  <a:srgbClr val="0065B0"/>
                </a:solidFill>
              </a:rPr>
              <a:t>OBJECTIFS</a:t>
            </a:r>
          </a:p>
        </p:txBody>
      </p:sp>
      <p:sp>
        <p:nvSpPr>
          <p:cNvPr id="6147" name="Rectangle 3"/>
          <p:cNvSpPr>
            <a:spLocks noGrp="1" noChangeArrowheads="1"/>
          </p:cNvSpPr>
          <p:nvPr>
            <p:ph type="body" idx="1"/>
          </p:nvPr>
        </p:nvSpPr>
        <p:spPr>
          <a:xfrm>
            <a:off x="1991544" y="1484785"/>
            <a:ext cx="8352928" cy="4352925"/>
          </a:xfrm>
        </p:spPr>
        <p:txBody>
          <a:bodyPr/>
          <a:lstStyle/>
          <a:p>
            <a:pPr marL="0" indent="0">
              <a:buNone/>
            </a:pPr>
            <a:endParaRPr lang="fr-CH" altLang="en-US" b="1" dirty="0" smtClean="0"/>
          </a:p>
          <a:p>
            <a:r>
              <a:rPr lang="fr-CH" altLang="en-US" b="1" dirty="0" smtClean="0"/>
              <a:t>Faciliter l’</a:t>
            </a:r>
            <a:r>
              <a:rPr lang="fr-CH" altLang="en-US" b="1" dirty="0" smtClean="0">
                <a:solidFill>
                  <a:srgbClr val="0065B0"/>
                </a:solidFill>
              </a:rPr>
              <a:t>enregistrement </a:t>
            </a:r>
            <a:r>
              <a:rPr lang="fr-CH" altLang="en-US" dirty="0" smtClean="0"/>
              <a:t>des marques, dessins et modèles et appellations d’origine à l’échelle internationale </a:t>
            </a:r>
            <a:endParaRPr lang="fr-CH" altLang="en-US" b="1" dirty="0" smtClean="0"/>
          </a:p>
          <a:p>
            <a:pPr marL="0" indent="0">
              <a:buNone/>
            </a:pPr>
            <a:endParaRPr lang="fr-CH" altLang="en-US" b="1" dirty="0" smtClean="0"/>
          </a:p>
          <a:p>
            <a:pPr marL="0" indent="0">
              <a:buNone/>
            </a:pPr>
            <a:endParaRPr lang="fr-CH" altLang="en-US" b="1" dirty="0" smtClean="0"/>
          </a:p>
          <a:p>
            <a:r>
              <a:rPr lang="fr-CH" altLang="en-US" b="1" dirty="0" smtClean="0"/>
              <a:t>Faciliter la </a:t>
            </a:r>
            <a:r>
              <a:rPr lang="fr-CH" altLang="en-US" b="1" dirty="0" smtClean="0">
                <a:solidFill>
                  <a:srgbClr val="0065B0"/>
                </a:solidFill>
              </a:rPr>
              <a:t>gestion</a:t>
            </a:r>
            <a:r>
              <a:rPr lang="fr-CH" altLang="en-US" b="1" dirty="0" smtClean="0"/>
              <a:t> </a:t>
            </a:r>
            <a:r>
              <a:rPr lang="fr-CH" altLang="en-US" dirty="0" smtClean="0"/>
              <a:t>des marques et dessins et modèles </a:t>
            </a:r>
          </a:p>
          <a:p>
            <a:pPr marL="355600" indent="0">
              <a:buNone/>
            </a:pPr>
            <a:r>
              <a:rPr lang="fr-CH" altLang="en-US" dirty="0" smtClean="0"/>
              <a:t>à l’échelle internationale </a:t>
            </a:r>
          </a:p>
        </p:txBody>
      </p:sp>
    </p:spTree>
    <p:custDataLst>
      <p:tags r:id="rId1"/>
    </p:custDataLst>
    <p:extLst>
      <p:ext uri="{BB962C8B-B14F-4D97-AF65-F5344CB8AC3E}">
        <p14:creationId xmlns:p14="http://schemas.microsoft.com/office/powerpoint/2010/main" val="307230860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custDataLst>
              <p:tags r:id="rId2"/>
            </p:custDataLst>
          </p:nvPr>
        </p:nvSpPr>
        <p:spPr>
          <a:xfrm>
            <a:off x="1919536" y="116632"/>
            <a:ext cx="8352928" cy="1143000"/>
          </a:xfrm>
        </p:spPr>
        <p:txBody>
          <a:bodyPr/>
          <a:lstStyle/>
          <a:p>
            <a:pPr algn="ctr"/>
            <a:r>
              <a:rPr lang="fr-CH" altLang="en-US" dirty="0" smtClean="0">
                <a:solidFill>
                  <a:srgbClr val="0065B0"/>
                </a:solidFill>
                <a:ea typeface="Verdana" panose="020B0604030504040204" pitchFamily="34" charset="0"/>
                <a:cs typeface="Verdana" panose="020B0604030504040204" pitchFamily="34" charset="0"/>
              </a:rPr>
              <a:t>Avantages des systèmes d’enregistrement international</a:t>
            </a:r>
          </a:p>
        </p:txBody>
      </p:sp>
      <p:graphicFrame>
        <p:nvGraphicFramePr>
          <p:cNvPr id="4" name="Content Placeholder 3"/>
          <p:cNvGraphicFramePr>
            <a:graphicFrameLocks noGrp="1"/>
          </p:cNvGraphicFramePr>
          <p:nvPr>
            <p:ph idx="1"/>
            <p:custDataLst>
              <p:tags r:id="rId3"/>
            </p:custDataLst>
            <p:extLst/>
          </p:nvPr>
        </p:nvGraphicFramePr>
        <p:xfrm>
          <a:off x="1847528" y="1556793"/>
          <a:ext cx="8424936" cy="435292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ustDataLst>
      <p:tags r:id="rId1"/>
    </p:custDataLst>
    <p:extLst>
      <p:ext uri="{BB962C8B-B14F-4D97-AF65-F5344CB8AC3E}">
        <p14:creationId xmlns:p14="http://schemas.microsoft.com/office/powerpoint/2010/main" val="28900329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1524000" y="152400"/>
            <a:ext cx="9144000" cy="1143000"/>
          </a:xfrm>
        </p:spPr>
        <p:txBody>
          <a:bodyPr/>
          <a:lstStyle/>
          <a:p>
            <a:r>
              <a:rPr lang="fr-FR" b="1" dirty="0" smtClean="0">
                <a:solidFill>
                  <a:srgbClr val="0070C0"/>
                </a:solidFill>
                <a:effectLst>
                  <a:outerShdw blurRad="38100" dist="38100" dir="2700000" algn="tl">
                    <a:srgbClr val="000000">
                      <a:alpha val="43137"/>
                    </a:srgbClr>
                  </a:outerShdw>
                </a:effectLst>
              </a:rPr>
              <a:t>2</a:t>
            </a:r>
            <a:r>
              <a:rPr lang="fr-FR" b="1" kern="1200" dirty="0">
                <a:solidFill>
                  <a:srgbClr val="0070C0"/>
                </a:solidFill>
                <a:effectLst>
                  <a:outerShdw blurRad="38100" dist="38100" dir="2700000" algn="tl">
                    <a:srgbClr val="000000">
                      <a:alpha val="43137"/>
                    </a:srgbClr>
                  </a:outerShdw>
                </a:effectLst>
              </a:rPr>
              <a:t>. Prestataire de services mondiaux de propriété intellectuelle de premier ordre</a:t>
            </a:r>
          </a:p>
        </p:txBody>
      </p:sp>
      <p:graphicFrame>
        <p:nvGraphicFramePr>
          <p:cNvPr id="4" name="Diagram 3"/>
          <p:cNvGraphicFramePr/>
          <p:nvPr>
            <p:extLst/>
          </p:nvPr>
        </p:nvGraphicFramePr>
        <p:xfrm>
          <a:off x="1524000" y="836712"/>
          <a:ext cx="9144000" cy="62099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8895024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44"/>
          <p:cNvSpPr>
            <a:spLocks noGrp="1" noChangeArrowheads="1"/>
          </p:cNvSpPr>
          <p:nvPr>
            <p:ph type="ctrTitle"/>
            <p:custDataLst>
              <p:tags r:id="rId2"/>
            </p:custDataLst>
          </p:nvPr>
        </p:nvSpPr>
        <p:spPr>
          <a:xfrm>
            <a:off x="2135561" y="2925048"/>
            <a:ext cx="8064896" cy="1728192"/>
          </a:xfrm>
          <a:noFill/>
        </p:spPr>
        <p:txBody>
          <a:bodyPr/>
          <a:lstStyle/>
          <a:p>
            <a:pPr algn="ctr"/>
            <a:r>
              <a:rPr lang="fr-CH" b="1" dirty="0">
                <a:solidFill>
                  <a:srgbClr val="0065B0"/>
                </a:solidFill>
                <a:ea typeface="Verdana" panose="020B0604030504040204" pitchFamily="34" charset="0"/>
                <a:cs typeface="Verdana" panose="020B0604030504040204" pitchFamily="34" charset="0"/>
              </a:rPr>
              <a:t>Le Système de Madrid </a:t>
            </a:r>
            <a:r>
              <a:rPr lang="fr-CH" b="1" dirty="0" smtClean="0">
                <a:solidFill>
                  <a:srgbClr val="0065B0"/>
                </a:solidFill>
                <a:ea typeface="Verdana" panose="020B0604030504040204" pitchFamily="34" charset="0"/>
                <a:cs typeface="Verdana" panose="020B0604030504040204" pitchFamily="34" charset="0"/>
              </a:rPr>
              <a:t/>
            </a:r>
            <a:br>
              <a:rPr lang="fr-CH" b="1" dirty="0" smtClean="0">
                <a:solidFill>
                  <a:srgbClr val="0065B0"/>
                </a:solidFill>
                <a:ea typeface="Verdana" panose="020B0604030504040204" pitchFamily="34" charset="0"/>
                <a:cs typeface="Verdana" panose="020B0604030504040204" pitchFamily="34" charset="0"/>
              </a:rPr>
            </a:br>
            <a:r>
              <a:rPr lang="fr-CH" b="1" dirty="0" smtClean="0">
                <a:solidFill>
                  <a:srgbClr val="0065B0"/>
                </a:solidFill>
                <a:ea typeface="Verdana" panose="020B0604030504040204" pitchFamily="34" charset="0"/>
                <a:cs typeface="Verdana" panose="020B0604030504040204" pitchFamily="34" charset="0"/>
              </a:rPr>
              <a:t>pour </a:t>
            </a:r>
            <a:r>
              <a:rPr lang="fr-CH" b="1" dirty="0">
                <a:solidFill>
                  <a:srgbClr val="0065B0"/>
                </a:solidFill>
                <a:ea typeface="Verdana" panose="020B0604030504040204" pitchFamily="34" charset="0"/>
                <a:cs typeface="Verdana" panose="020B0604030504040204" pitchFamily="34" charset="0"/>
              </a:rPr>
              <a:t>l’enregistrement international </a:t>
            </a:r>
            <a:r>
              <a:rPr lang="fr-CH" b="1" dirty="0" smtClean="0">
                <a:solidFill>
                  <a:srgbClr val="0065B0"/>
                </a:solidFill>
                <a:ea typeface="Verdana" panose="020B0604030504040204" pitchFamily="34" charset="0"/>
                <a:cs typeface="Verdana" panose="020B0604030504040204" pitchFamily="34" charset="0"/>
              </a:rPr>
              <a:t/>
            </a:r>
            <a:br>
              <a:rPr lang="fr-CH" b="1" dirty="0" smtClean="0">
                <a:solidFill>
                  <a:srgbClr val="0065B0"/>
                </a:solidFill>
                <a:ea typeface="Verdana" panose="020B0604030504040204" pitchFamily="34" charset="0"/>
                <a:cs typeface="Verdana" panose="020B0604030504040204" pitchFamily="34" charset="0"/>
              </a:rPr>
            </a:br>
            <a:r>
              <a:rPr lang="fr-CH" b="1" dirty="0" smtClean="0">
                <a:solidFill>
                  <a:srgbClr val="0065B0"/>
                </a:solidFill>
                <a:ea typeface="Verdana" panose="020B0604030504040204" pitchFamily="34" charset="0"/>
                <a:cs typeface="Verdana" panose="020B0604030504040204" pitchFamily="34" charset="0"/>
              </a:rPr>
              <a:t>des </a:t>
            </a:r>
            <a:r>
              <a:rPr lang="fr-CH" b="1" dirty="0">
                <a:solidFill>
                  <a:srgbClr val="0065B0"/>
                </a:solidFill>
                <a:ea typeface="Verdana" panose="020B0604030504040204" pitchFamily="34" charset="0"/>
                <a:cs typeface="Verdana" panose="020B0604030504040204" pitchFamily="34" charset="0"/>
              </a:rPr>
              <a:t>marques</a:t>
            </a:r>
            <a:endParaRPr lang="en-US" b="1" dirty="0">
              <a:solidFill>
                <a:srgbClr val="0065B0"/>
              </a:solidFill>
              <a:ea typeface="Verdana" panose="020B0604030504040204" pitchFamily="34" charset="0"/>
              <a:cs typeface="Verdana" panose="020B0604030504040204" pitchFamily="34" charset="0"/>
            </a:endParaRPr>
          </a:p>
        </p:txBody>
      </p:sp>
    </p:spTree>
    <p:custDataLst>
      <p:tags r:id="rId1"/>
    </p:custDataLst>
    <p:extLst>
      <p:ext uri="{BB962C8B-B14F-4D97-AF65-F5344CB8AC3E}">
        <p14:creationId xmlns:p14="http://schemas.microsoft.com/office/powerpoint/2010/main" val="280044832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custDataLst>
              <p:tags r:id="rId2"/>
            </p:custDataLst>
          </p:nvPr>
        </p:nvSpPr>
        <p:spPr>
          <a:xfrm>
            <a:off x="1919536" y="116632"/>
            <a:ext cx="8352928" cy="1143000"/>
          </a:xfrm>
        </p:spPr>
        <p:txBody>
          <a:bodyPr/>
          <a:lstStyle/>
          <a:p>
            <a:pPr algn="ctr"/>
            <a:r>
              <a:rPr lang="fr-CH" altLang="en-US" dirty="0" smtClean="0">
                <a:solidFill>
                  <a:srgbClr val="0065B0"/>
                </a:solidFill>
                <a:ea typeface="Verdana" panose="020B0604030504040204" pitchFamily="34" charset="0"/>
                <a:cs typeface="Verdana" panose="020B0604030504040204" pitchFamily="34" charset="0"/>
              </a:rPr>
              <a:t>Cadre juridique</a:t>
            </a:r>
          </a:p>
        </p:txBody>
      </p:sp>
      <p:sp>
        <p:nvSpPr>
          <p:cNvPr id="5" name="Rectangle 3"/>
          <p:cNvSpPr>
            <a:spLocks noGrp="1" noChangeArrowheads="1"/>
          </p:cNvSpPr>
          <p:nvPr>
            <p:ph idx="1"/>
          </p:nvPr>
        </p:nvSpPr>
        <p:spPr>
          <a:xfrm>
            <a:off x="1981200" y="1568790"/>
            <a:ext cx="8229600" cy="4380490"/>
          </a:xfrm>
        </p:spPr>
        <p:txBody>
          <a:bodyPr/>
          <a:lstStyle/>
          <a:p>
            <a:pPr>
              <a:defRPr/>
            </a:pPr>
            <a:r>
              <a:rPr lang="fr-FR" altLang="ko-KR" dirty="0">
                <a:ea typeface="Gulim" pitchFamily="34" charset="-127"/>
              </a:rPr>
              <a:t>Arrangement de Madrid </a:t>
            </a:r>
            <a:r>
              <a:rPr lang="en-US" altLang="ko-KR" dirty="0">
                <a:ea typeface="Gulim" pitchFamily="34" charset="-127"/>
              </a:rPr>
              <a:t>(1891) </a:t>
            </a:r>
          </a:p>
          <a:p>
            <a:pPr>
              <a:defRPr/>
            </a:pPr>
            <a:r>
              <a:rPr lang="fr-FR" altLang="ko-KR" dirty="0">
                <a:ea typeface="Gulim" pitchFamily="34" charset="-127"/>
              </a:rPr>
              <a:t>Protocole de Madrid </a:t>
            </a:r>
            <a:r>
              <a:rPr lang="en-US" altLang="ko-KR" dirty="0">
                <a:ea typeface="Gulim" pitchFamily="34" charset="-127"/>
              </a:rPr>
              <a:t>(1989)</a:t>
            </a:r>
            <a:r>
              <a:rPr lang="en-US" altLang="ko-KR" b="1" dirty="0">
                <a:ea typeface="Gulim" pitchFamily="34" charset="-127"/>
              </a:rPr>
              <a:t> </a:t>
            </a:r>
          </a:p>
          <a:p>
            <a:pPr>
              <a:defRPr/>
            </a:pPr>
            <a:r>
              <a:rPr lang="fr-FR" altLang="ko-KR" dirty="0">
                <a:ea typeface="Gulim" pitchFamily="34" charset="-127"/>
              </a:rPr>
              <a:t>Règlement d’exécution commun</a:t>
            </a:r>
          </a:p>
          <a:p>
            <a:pPr>
              <a:defRPr/>
            </a:pPr>
            <a:r>
              <a:rPr lang="fr-FR" altLang="ko-KR" dirty="0">
                <a:ea typeface="Gulim" pitchFamily="34" charset="-127"/>
              </a:rPr>
              <a:t>Instructions administratives</a:t>
            </a:r>
          </a:p>
          <a:p>
            <a:pPr>
              <a:defRPr/>
            </a:pPr>
            <a:r>
              <a:rPr lang="fr-FR" altLang="ko-KR" dirty="0">
                <a:solidFill>
                  <a:srgbClr val="990033"/>
                </a:solidFill>
                <a:ea typeface="Gulim" pitchFamily="34" charset="-127"/>
              </a:rPr>
              <a:t>Législation et </a:t>
            </a:r>
            <a:r>
              <a:rPr lang="fr-FR" altLang="ko-KR" dirty="0" smtClean="0">
                <a:solidFill>
                  <a:srgbClr val="990033"/>
                </a:solidFill>
                <a:ea typeface="Gulim" pitchFamily="34" charset="-127"/>
              </a:rPr>
              <a:t>règlementation </a:t>
            </a:r>
            <a:r>
              <a:rPr lang="fr-FR" altLang="ko-KR" dirty="0">
                <a:solidFill>
                  <a:srgbClr val="990033"/>
                </a:solidFill>
                <a:ea typeface="Gulim" pitchFamily="34" charset="-127"/>
              </a:rPr>
              <a:t>de chaque partie contractante</a:t>
            </a:r>
          </a:p>
        </p:txBody>
      </p:sp>
    </p:spTree>
    <p:custDataLst>
      <p:tags r:id="rId1"/>
    </p:custDataLst>
    <p:extLst>
      <p:ext uri="{BB962C8B-B14F-4D97-AF65-F5344CB8AC3E}">
        <p14:creationId xmlns:p14="http://schemas.microsoft.com/office/powerpoint/2010/main" val="291681655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085041" y="3524592"/>
            <a:ext cx="184731" cy="369332"/>
          </a:xfrm>
          <a:prstGeom prst="rect">
            <a:avLst/>
          </a:prstGeom>
          <a:noFill/>
        </p:spPr>
        <p:txBody>
          <a:bodyPr wrap="none" rtlCol="0">
            <a:spAutoFit/>
          </a:bodyPr>
          <a:lstStyle/>
          <a:p>
            <a:endParaRPr lang="en-US"/>
          </a:p>
        </p:txBody>
      </p:sp>
      <p:sp>
        <p:nvSpPr>
          <p:cNvPr id="995" name="TextBox 1014"/>
          <p:cNvSpPr txBox="1">
            <a:spLocks noChangeArrowheads="1"/>
          </p:cNvSpPr>
          <p:nvPr/>
        </p:nvSpPr>
        <p:spPr bwMode="auto">
          <a:xfrm>
            <a:off x="1536700" y="6341258"/>
            <a:ext cx="330855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lgn="l" eaLnBrk="0" hangingPunct="0">
              <a:spcBef>
                <a:spcPct val="20000"/>
              </a:spcBef>
              <a:buBlip>
                <a:blip r:embed="rId4"/>
              </a:buBlip>
              <a:defRPr sz="2400">
                <a:solidFill>
                  <a:schemeClr val="tx1"/>
                </a:solidFill>
                <a:latin typeface="Arial" pitchFamily="34" charset="0"/>
                <a:ea typeface="ＭＳ Ｐゴシック" pitchFamily="34" charset="-128"/>
                <a:cs typeface="Arial" pitchFamily="34" charset="0"/>
              </a:defRPr>
            </a:lvl1pPr>
            <a:lvl2pPr algn="l" eaLnBrk="0" hangingPunct="0">
              <a:spcBef>
                <a:spcPct val="20000"/>
              </a:spcBef>
              <a:buBlip>
                <a:blip r:embed="rId4"/>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4"/>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4"/>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4"/>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itchFamily="34" charset="0"/>
                <a:ea typeface="Arial" pitchFamily="34" charset="0"/>
                <a:cs typeface="Arial" pitchFamily="34" charset="0"/>
              </a:defRPr>
            </a:lvl9pPr>
          </a:lstStyle>
          <a:p>
            <a:pPr marL="0" lvl="1" eaLnBrk="1" hangingPunct="1">
              <a:spcBef>
                <a:spcPct val="0"/>
              </a:spcBef>
              <a:buNone/>
            </a:pPr>
            <a:r>
              <a:rPr lang="en-US" altLang="en-US" sz="1000" dirty="0">
                <a:latin typeface="Arial Bold" charset="0"/>
                <a:ea typeface="ＭＳ Ｐゴシック" pitchFamily="34" charset="-128"/>
              </a:rPr>
              <a:t>*</a:t>
            </a:r>
            <a:r>
              <a:rPr lang="en-US" altLang="en-US" sz="1000" dirty="0" err="1">
                <a:latin typeface="Arial Bold" charset="0"/>
                <a:ea typeface="ＭＳ Ｐゴシック" pitchFamily="34" charset="-128"/>
              </a:rPr>
              <a:t>Tous</a:t>
            </a:r>
            <a:r>
              <a:rPr lang="en-US" altLang="en-US" sz="1000" dirty="0">
                <a:latin typeface="Arial Bold" charset="0"/>
                <a:ea typeface="ＭＳ Ｐゴシック" pitchFamily="34" charset="-128"/>
              </a:rPr>
              <a:t> </a:t>
            </a:r>
            <a:r>
              <a:rPr lang="en-US" altLang="en-US" sz="1000" dirty="0" err="1">
                <a:latin typeface="Arial Bold" charset="0"/>
                <a:ea typeface="ＭＳ Ｐゴシック" pitchFamily="34" charset="-128"/>
              </a:rPr>
              <a:t>sont</a:t>
            </a:r>
            <a:r>
              <a:rPr lang="en-US" altLang="en-US" sz="1000" dirty="0">
                <a:latin typeface="Arial Bold" charset="0"/>
                <a:ea typeface="ＭＳ Ｐゴシック" pitchFamily="34" charset="-128"/>
              </a:rPr>
              <a:t> </a:t>
            </a:r>
            <a:r>
              <a:rPr lang="en-US" altLang="en-US" sz="1000" dirty="0" err="1">
                <a:latin typeface="Arial Bold" charset="0"/>
                <a:ea typeface="ＭＳ Ｐゴシック" pitchFamily="34" charset="-128"/>
              </a:rPr>
              <a:t>partie</a:t>
            </a:r>
            <a:r>
              <a:rPr lang="en-US" altLang="en-US" sz="1000" dirty="0">
                <a:latin typeface="Arial Bold" charset="0"/>
                <a:ea typeface="ＭＳ Ｐゴシック" pitchFamily="34" charset="-128"/>
              </a:rPr>
              <a:t> au </a:t>
            </a:r>
            <a:r>
              <a:rPr lang="en-US" altLang="en-US" sz="1000" dirty="0" err="1">
                <a:latin typeface="Arial Bold" charset="0"/>
                <a:ea typeface="ＭＳ Ｐゴシック" pitchFamily="34" charset="-128"/>
              </a:rPr>
              <a:t>Protocole</a:t>
            </a:r>
            <a:r>
              <a:rPr lang="en-US" altLang="en-US" sz="1000" dirty="0">
                <a:latin typeface="Arial Bold" charset="0"/>
                <a:ea typeface="ＭＳ Ｐゴシック" pitchFamily="34" charset="-128"/>
              </a:rPr>
              <a:t>, qui </a:t>
            </a:r>
            <a:r>
              <a:rPr lang="en-US" altLang="en-US" sz="1000" dirty="0" err="1">
                <a:latin typeface="Arial Bold" charset="0"/>
                <a:ea typeface="ＭＳ Ｐゴシック" pitchFamily="34" charset="-128"/>
              </a:rPr>
              <a:t>régit</a:t>
            </a:r>
            <a:r>
              <a:rPr lang="en-US" altLang="en-US" sz="1000" dirty="0">
                <a:latin typeface="Arial Bold" charset="0"/>
                <a:ea typeface="ＭＳ Ｐゴシック" pitchFamily="34" charset="-128"/>
              </a:rPr>
              <a:t> le </a:t>
            </a:r>
            <a:r>
              <a:rPr lang="en-US" altLang="en-US" sz="1000" dirty="0" err="1">
                <a:latin typeface="Arial Bold" charset="0"/>
                <a:ea typeface="ＭＳ Ｐゴシック" pitchFamily="34" charset="-128"/>
              </a:rPr>
              <a:t>système</a:t>
            </a:r>
            <a:r>
              <a:rPr lang="en-US" altLang="en-US" sz="1000" dirty="0">
                <a:latin typeface="Arial Bold" charset="0"/>
                <a:ea typeface="ＭＳ Ｐゴシック" pitchFamily="34" charset="-128"/>
              </a:rPr>
              <a:t>,</a:t>
            </a:r>
          </a:p>
          <a:p>
            <a:pPr marL="0" lvl="1" eaLnBrk="1" hangingPunct="1">
              <a:spcBef>
                <a:spcPct val="0"/>
              </a:spcBef>
              <a:buNone/>
            </a:pPr>
            <a:r>
              <a:rPr lang="en-US" altLang="en-US" sz="1000" dirty="0">
                <a:latin typeface="Arial Bold" charset="0"/>
                <a:ea typeface="ＭＳ Ｐゴシック" pitchFamily="34" charset="-128"/>
              </a:rPr>
              <a:t>  et 55 </a:t>
            </a:r>
            <a:r>
              <a:rPr lang="en-US" altLang="en-US" sz="1000" dirty="0" err="1">
                <a:latin typeface="Arial Bold" charset="0"/>
                <a:ea typeface="ＭＳ Ｐゴシック" pitchFamily="34" charset="-128"/>
              </a:rPr>
              <a:t>sont</a:t>
            </a:r>
            <a:r>
              <a:rPr lang="en-US" altLang="en-US" sz="1000" dirty="0">
                <a:latin typeface="Arial Bold" charset="0"/>
                <a:ea typeface="ＭＳ Ｐゴシック" pitchFamily="34" charset="-128"/>
              </a:rPr>
              <a:t> </a:t>
            </a:r>
            <a:r>
              <a:rPr lang="en-US" altLang="en-US" sz="1000" dirty="0" err="1">
                <a:latin typeface="Arial Bold" charset="0"/>
                <a:ea typeface="ＭＳ Ｐゴシック" pitchFamily="34" charset="-128"/>
              </a:rPr>
              <a:t>également</a:t>
            </a:r>
            <a:r>
              <a:rPr lang="en-US" altLang="en-US" sz="1000" dirty="0">
                <a:latin typeface="Arial Bold" charset="0"/>
                <a:ea typeface="ＭＳ Ｐゴシック" pitchFamily="34" charset="-128"/>
              </a:rPr>
              <a:t> </a:t>
            </a:r>
            <a:r>
              <a:rPr lang="en-US" altLang="en-US" sz="1000" dirty="0" err="1">
                <a:latin typeface="Arial Bold" charset="0"/>
                <a:ea typeface="ＭＳ Ｐゴシック" pitchFamily="34" charset="-128"/>
              </a:rPr>
              <a:t>partie</a:t>
            </a:r>
            <a:r>
              <a:rPr lang="en-US" altLang="en-US" sz="1000" dirty="0">
                <a:latin typeface="Arial Bold" charset="0"/>
                <a:ea typeface="ＭＳ Ｐゴシック" pitchFamily="34" charset="-128"/>
              </a:rPr>
              <a:t> à </a:t>
            </a:r>
            <a:r>
              <a:rPr lang="en-US" altLang="en-US" sz="1000" dirty="0" err="1">
                <a:latin typeface="Arial Bold" charset="0"/>
                <a:ea typeface="ＭＳ Ｐゴシック" pitchFamily="34" charset="-128"/>
              </a:rPr>
              <a:t>l’Arrangement</a:t>
            </a:r>
            <a:endParaRPr lang="en-US" altLang="en-US" sz="1000" dirty="0">
              <a:latin typeface="Arial Bold" pitchFamily="34" charset="0"/>
              <a:ea typeface="ＭＳ Ｐゴシック" pitchFamily="34" charset="-128"/>
            </a:endParaRPr>
          </a:p>
        </p:txBody>
      </p:sp>
      <p:sp>
        <p:nvSpPr>
          <p:cNvPr id="1018" name="Rectangle 2"/>
          <p:cNvSpPr>
            <a:spLocks noGrp="1" noChangeArrowheads="1"/>
          </p:cNvSpPr>
          <p:nvPr>
            <p:ph sz="half" idx="4294967295"/>
          </p:nvPr>
        </p:nvSpPr>
        <p:spPr>
          <a:xfrm>
            <a:off x="4117070" y="5678442"/>
            <a:ext cx="4862045" cy="63087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1" compatLnSpc="1">
            <a:prstTxWarp prst="textNoShape">
              <a:avLst/>
            </a:prstTxWarp>
          </a:bodyPr>
          <a:lstStyle/>
          <a:p>
            <a:pPr marL="457200" lvl="1" indent="0">
              <a:spcBef>
                <a:spcPts val="0"/>
              </a:spcBef>
              <a:spcAft>
                <a:spcPts val="0"/>
              </a:spcAft>
              <a:buNone/>
              <a:defRPr/>
            </a:pPr>
            <a:r>
              <a:rPr lang="en-US" altLang="en-US" sz="1800" b="1" dirty="0">
                <a:solidFill>
                  <a:srgbClr val="990033"/>
                </a:solidFill>
                <a:latin typeface="Arial Bold" panose="020B0704020202020204" pitchFamily="34" charset="0"/>
                <a:ea typeface="ＭＳ Ｐゴシック" pitchFamily="34" charset="-128"/>
                <a:cs typeface="Arial Bold" panose="020B0704020202020204" pitchFamily="34" charset="0"/>
              </a:rPr>
              <a:t>104 </a:t>
            </a:r>
            <a:r>
              <a:rPr lang="en-US" altLang="en-US" sz="1800" b="1" dirty="0" err="1">
                <a:solidFill>
                  <a:srgbClr val="990033"/>
                </a:solidFill>
                <a:latin typeface="Arial Bold" panose="020B0704020202020204" pitchFamily="34" charset="0"/>
                <a:ea typeface="ＭＳ Ｐゴシック" pitchFamily="34" charset="-128"/>
                <a:cs typeface="Arial Bold" panose="020B0704020202020204" pitchFamily="34" charset="0"/>
              </a:rPr>
              <a:t>membres</a:t>
            </a:r>
            <a:r>
              <a:rPr lang="en-US" altLang="en-US" sz="1800" b="1" dirty="0">
                <a:solidFill>
                  <a:srgbClr val="990033"/>
                </a:solidFill>
                <a:latin typeface="Arial Bold" panose="020B0704020202020204" pitchFamily="34" charset="0"/>
                <a:ea typeface="ＭＳ Ｐゴシック" pitchFamily="34" charset="-128"/>
                <a:cs typeface="Arial Bold" panose="020B0704020202020204" pitchFamily="34" charset="0"/>
              </a:rPr>
              <a:t>* </a:t>
            </a:r>
            <a:r>
              <a:rPr lang="en-US" altLang="en-US" sz="1800" b="1" dirty="0">
                <a:solidFill>
                  <a:srgbClr val="990033"/>
                </a:solidFill>
                <a:latin typeface="Arial Bold" charset="0"/>
                <a:ea typeface="ＭＳ Ｐゴシック" pitchFamily="34" charset="-128"/>
              </a:rPr>
              <a:t>(OAPI et UE </a:t>
            </a:r>
            <a:r>
              <a:rPr lang="en-US" altLang="en-US" sz="1800" b="1" dirty="0" err="1">
                <a:solidFill>
                  <a:srgbClr val="990033"/>
                </a:solidFill>
                <a:latin typeface="Arial Bold" charset="0"/>
                <a:ea typeface="ＭＳ Ｐゴシック" pitchFamily="34" charset="-128"/>
              </a:rPr>
              <a:t>compris</a:t>
            </a:r>
            <a:r>
              <a:rPr lang="en-US" altLang="en-US" sz="1800" b="1" dirty="0">
                <a:solidFill>
                  <a:srgbClr val="990033"/>
                </a:solidFill>
                <a:latin typeface="Arial Bold" charset="0"/>
                <a:ea typeface="ＭＳ Ｐゴシック" pitchFamily="34" charset="-128"/>
              </a:rPr>
              <a:t>) </a:t>
            </a:r>
          </a:p>
          <a:p>
            <a:pPr marL="457200" lvl="1" indent="0">
              <a:spcBef>
                <a:spcPts val="0"/>
              </a:spcBef>
              <a:spcAft>
                <a:spcPts val="0"/>
              </a:spcAft>
              <a:buNone/>
              <a:defRPr/>
            </a:pPr>
            <a:r>
              <a:rPr lang="en-US" altLang="en-US" sz="1800" b="1" dirty="0" err="1">
                <a:solidFill>
                  <a:srgbClr val="990033"/>
                </a:solidFill>
                <a:latin typeface="Arial Bold" panose="020B0704020202020204" pitchFamily="34" charset="0"/>
                <a:ea typeface="ＭＳ Ｐゴシック" pitchFamily="34" charset="-128"/>
                <a:cs typeface="Arial Bold" panose="020B0704020202020204" pitchFamily="34" charset="0"/>
              </a:rPr>
              <a:t>couvrant</a:t>
            </a:r>
            <a:r>
              <a:rPr lang="en-US" altLang="en-US" sz="1800" b="1" dirty="0">
                <a:solidFill>
                  <a:srgbClr val="990033"/>
                </a:solidFill>
                <a:latin typeface="Arial Bold" panose="020B0704020202020204" pitchFamily="34" charset="0"/>
                <a:ea typeface="ＭＳ Ｐゴシック" pitchFamily="34" charset="-128"/>
                <a:cs typeface="Arial Bold" panose="020B0704020202020204" pitchFamily="34" charset="0"/>
              </a:rPr>
              <a:t> 120 pays</a:t>
            </a:r>
            <a:endParaRPr lang="en-US" altLang="en-US" sz="5400" dirty="0">
              <a:solidFill>
                <a:srgbClr val="990033"/>
              </a:solidFill>
              <a:latin typeface="Arial Bold" panose="020B0704020202020204" pitchFamily="34" charset="0"/>
              <a:ea typeface="ＭＳ Ｐゴシック" pitchFamily="34" charset="-128"/>
              <a:cs typeface="Arial Bold" panose="020B0704020202020204" pitchFamily="34" charset="0"/>
            </a:endParaRPr>
          </a:p>
        </p:txBody>
      </p:sp>
      <p:grpSp>
        <p:nvGrpSpPr>
          <p:cNvPr id="622" name="Group 621"/>
          <p:cNvGrpSpPr/>
          <p:nvPr/>
        </p:nvGrpSpPr>
        <p:grpSpPr>
          <a:xfrm>
            <a:off x="2135561" y="1239130"/>
            <a:ext cx="8195927" cy="4761681"/>
            <a:chOff x="954088" y="784225"/>
            <a:chExt cx="7657675" cy="3960813"/>
          </a:xfrm>
        </p:grpSpPr>
        <p:grpSp>
          <p:nvGrpSpPr>
            <p:cNvPr id="986" name="Group 520"/>
            <p:cNvGrpSpPr>
              <a:grpSpLocks/>
            </p:cNvGrpSpPr>
            <p:nvPr/>
          </p:nvGrpSpPr>
          <p:grpSpPr bwMode="auto">
            <a:xfrm>
              <a:off x="954088" y="784225"/>
              <a:ext cx="7657675" cy="3960813"/>
              <a:chOff x="953998" y="784800"/>
              <a:chExt cx="7657113" cy="3960000"/>
            </a:xfrm>
          </p:grpSpPr>
          <p:grpSp>
            <p:nvGrpSpPr>
              <p:cNvPr id="1025" name="Group 521"/>
              <p:cNvGrpSpPr>
                <a:grpSpLocks/>
              </p:cNvGrpSpPr>
              <p:nvPr/>
            </p:nvGrpSpPr>
            <p:grpSpPr bwMode="auto">
              <a:xfrm>
                <a:off x="953998" y="784800"/>
                <a:ext cx="7657113" cy="3960000"/>
                <a:chOff x="953998" y="784800"/>
                <a:chExt cx="7657113" cy="3960000"/>
              </a:xfrm>
            </p:grpSpPr>
            <p:sp>
              <p:nvSpPr>
                <p:cNvPr id="1027" name="Freeform 114"/>
                <p:cNvSpPr>
                  <a:spLocks noChangeAspect="1"/>
                </p:cNvSpPr>
                <p:nvPr/>
              </p:nvSpPr>
              <p:spPr bwMode="auto">
                <a:xfrm>
                  <a:off x="5485584" y="2056566"/>
                  <a:ext cx="355502" cy="394198"/>
                </a:xfrm>
                <a:custGeom>
                  <a:avLst/>
                  <a:gdLst>
                    <a:gd name="T0" fmla="*/ 2147483647 w 10000"/>
                    <a:gd name="T1" fmla="*/ 2147483647 h 10000"/>
                    <a:gd name="T2" fmla="*/ 2147483647 w 10000"/>
                    <a:gd name="T3" fmla="*/ 2147483647 h 10000"/>
                    <a:gd name="T4" fmla="*/ 2147483647 w 10000"/>
                    <a:gd name="T5" fmla="*/ 2147483647 h 10000"/>
                    <a:gd name="T6" fmla="*/ 2147483647 w 10000"/>
                    <a:gd name="T7" fmla="*/ 2147483647 h 10000"/>
                    <a:gd name="T8" fmla="*/ 2147483647 w 10000"/>
                    <a:gd name="T9" fmla="*/ 0 h 10000"/>
                    <a:gd name="T10" fmla="*/ 2147483647 w 10000"/>
                    <a:gd name="T11" fmla="*/ 2147483647 h 10000"/>
                    <a:gd name="T12" fmla="*/ 2147483647 w 10000"/>
                    <a:gd name="T13" fmla="*/ 2147483647 h 10000"/>
                    <a:gd name="T14" fmla="*/ 2147483647 w 10000"/>
                    <a:gd name="T15" fmla="*/ 2147483647 h 10000"/>
                    <a:gd name="T16" fmla="*/ 2147483647 w 10000"/>
                    <a:gd name="T17" fmla="*/ 2147483647 h 10000"/>
                    <a:gd name="T18" fmla="*/ 2147483647 w 10000"/>
                    <a:gd name="T19" fmla="*/ 2147483647 h 10000"/>
                    <a:gd name="T20" fmla="*/ 2147483647 w 10000"/>
                    <a:gd name="T21" fmla="*/ 2147483647 h 10000"/>
                    <a:gd name="T22" fmla="*/ 2147483647 w 10000"/>
                    <a:gd name="T23" fmla="*/ 2147483647 h 10000"/>
                    <a:gd name="T24" fmla="*/ 2147483647 w 10000"/>
                    <a:gd name="T25" fmla="*/ 2147483647 h 10000"/>
                    <a:gd name="T26" fmla="*/ 2147483647 w 10000"/>
                    <a:gd name="T27" fmla="*/ 2147483647 h 10000"/>
                    <a:gd name="T28" fmla="*/ 2147483647 w 10000"/>
                    <a:gd name="T29" fmla="*/ 2147483647 h 10000"/>
                    <a:gd name="T30" fmla="*/ 2147483647 w 10000"/>
                    <a:gd name="T31" fmla="*/ 2147483647 h 10000"/>
                    <a:gd name="T32" fmla="*/ 2147483647 w 10000"/>
                    <a:gd name="T33" fmla="*/ 2147483647 h 10000"/>
                    <a:gd name="T34" fmla="*/ 2147483647 w 10000"/>
                    <a:gd name="T35" fmla="*/ 2147483647 h 10000"/>
                    <a:gd name="T36" fmla="*/ 2147483647 w 10000"/>
                    <a:gd name="T37" fmla="*/ 2147483647 h 10000"/>
                    <a:gd name="T38" fmla="*/ 2147483647 w 10000"/>
                    <a:gd name="T39" fmla="*/ 2147483647 h 10000"/>
                    <a:gd name="T40" fmla="*/ 2147483647 w 10000"/>
                    <a:gd name="T41" fmla="*/ 2147483647 h 10000"/>
                    <a:gd name="T42" fmla="*/ 2147483647 w 10000"/>
                    <a:gd name="T43" fmla="*/ 2147483647 h 10000"/>
                    <a:gd name="T44" fmla="*/ 2147483647 w 10000"/>
                    <a:gd name="T45" fmla="*/ 2147483647 h 10000"/>
                    <a:gd name="T46" fmla="*/ 0 w 10000"/>
                    <a:gd name="T47" fmla="*/ 2147483647 h 10000"/>
                    <a:gd name="T48" fmla="*/ 2147483647 w 10000"/>
                    <a:gd name="T49" fmla="*/ 2147483647 h 10000"/>
                    <a:gd name="T50" fmla="*/ 2147483647 w 10000"/>
                    <a:gd name="T51" fmla="*/ 2147483647 h 10000"/>
                    <a:gd name="T52" fmla="*/ 2147483647 w 10000"/>
                    <a:gd name="T53" fmla="*/ 2147483647 h 10000"/>
                    <a:gd name="T54" fmla="*/ 2147483647 w 10000"/>
                    <a:gd name="T55" fmla="*/ 2147483647 h 10000"/>
                    <a:gd name="T56" fmla="*/ 2147483647 w 10000"/>
                    <a:gd name="T57" fmla="*/ 2147483647 h 10000"/>
                    <a:gd name="T58" fmla="*/ 2147483647 w 10000"/>
                    <a:gd name="T59" fmla="*/ 2147483647 h 10000"/>
                    <a:gd name="T60" fmla="*/ 2147483647 w 10000"/>
                    <a:gd name="T61" fmla="*/ 2147483647 h 10000"/>
                    <a:gd name="T62" fmla="*/ 2147483647 w 10000"/>
                    <a:gd name="T63" fmla="*/ 2147483647 h 10000"/>
                    <a:gd name="T64" fmla="*/ 2147483647 w 10000"/>
                    <a:gd name="T65" fmla="*/ 2147483647 h 10000"/>
                    <a:gd name="T66" fmla="*/ 2147483647 w 10000"/>
                    <a:gd name="T67" fmla="*/ 2147483647 h 10000"/>
                    <a:gd name="T68" fmla="*/ 2147483647 w 10000"/>
                    <a:gd name="T69" fmla="*/ 2147483647 h 10000"/>
                    <a:gd name="T70" fmla="*/ 2147483647 w 10000"/>
                    <a:gd name="T71" fmla="*/ 2147483647 h 10000"/>
                    <a:gd name="T72" fmla="*/ 2147483647 w 10000"/>
                    <a:gd name="T73" fmla="*/ 2147483647 h 10000"/>
                    <a:gd name="T74" fmla="*/ 2147483647 w 10000"/>
                    <a:gd name="T75" fmla="*/ 2147483647 h 10000"/>
                    <a:gd name="T76" fmla="*/ 2147483647 w 10000"/>
                    <a:gd name="T77" fmla="*/ 2147483647 h 10000"/>
                    <a:gd name="T78" fmla="*/ 2147483647 w 10000"/>
                    <a:gd name="T79" fmla="*/ 2147483647 h 10000"/>
                    <a:gd name="T80" fmla="*/ 2147483647 w 10000"/>
                    <a:gd name="T81" fmla="*/ 2147483647 h 10000"/>
                    <a:gd name="T82" fmla="*/ 2147483647 w 10000"/>
                    <a:gd name="T83" fmla="*/ 2147483647 h 10000"/>
                    <a:gd name="T84" fmla="*/ 2147483647 w 10000"/>
                    <a:gd name="T85" fmla="*/ 2147483647 h 10000"/>
                    <a:gd name="T86" fmla="*/ 2147483647 w 10000"/>
                    <a:gd name="T87" fmla="*/ 2147483647 h 10000"/>
                    <a:gd name="T88" fmla="*/ 2147483647 w 10000"/>
                    <a:gd name="T89" fmla="*/ 2147483647 h 10000"/>
                    <a:gd name="T90" fmla="*/ 2147483647 w 10000"/>
                    <a:gd name="T91" fmla="*/ 2147483647 h 10000"/>
                    <a:gd name="T92" fmla="*/ 2147483647 w 10000"/>
                    <a:gd name="T93" fmla="*/ 2147483647 h 10000"/>
                    <a:gd name="T94" fmla="*/ 2147483647 w 10000"/>
                    <a:gd name="T95" fmla="*/ 2147483647 h 10000"/>
                    <a:gd name="T96" fmla="*/ 2147483647 w 10000"/>
                    <a:gd name="T97" fmla="*/ 2147483647 h 10000"/>
                    <a:gd name="T98" fmla="*/ 2147483647 w 10000"/>
                    <a:gd name="T99" fmla="*/ 2147483647 h 10000"/>
                    <a:gd name="T100" fmla="*/ 2147483647 w 10000"/>
                    <a:gd name="T101" fmla="*/ 2147483647 h 10000"/>
                    <a:gd name="T102" fmla="*/ 2147483647 w 10000"/>
                    <a:gd name="T103" fmla="*/ 2147483647 h 10000"/>
                    <a:gd name="T104" fmla="*/ 2147483647 w 10000"/>
                    <a:gd name="T105" fmla="*/ 2147483647 h 10000"/>
                    <a:gd name="T106" fmla="*/ 2147483647 w 10000"/>
                    <a:gd name="T107" fmla="*/ 2147483647 h 10000"/>
                    <a:gd name="T108" fmla="*/ 2147483647 w 10000"/>
                    <a:gd name="T109" fmla="*/ 2147483647 h 10000"/>
                    <a:gd name="T110" fmla="*/ 2147483647 w 10000"/>
                    <a:gd name="T111" fmla="*/ 2147483647 h 10000"/>
                    <a:gd name="T112" fmla="*/ 2147483647 w 10000"/>
                    <a:gd name="T113" fmla="*/ 2147483647 h 10000"/>
                    <a:gd name="T114" fmla="*/ 2147483647 w 10000"/>
                    <a:gd name="T115" fmla="*/ 2147483647 h 10000"/>
                    <a:gd name="T116" fmla="*/ 2147483647 w 10000"/>
                    <a:gd name="T117" fmla="*/ 2147483647 h 1000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0000" h="10000">
                      <a:moveTo>
                        <a:pt x="10000" y="1141"/>
                      </a:moveTo>
                      <a:lnTo>
                        <a:pt x="9087" y="913"/>
                      </a:lnTo>
                      <a:lnTo>
                        <a:pt x="8631" y="684"/>
                      </a:lnTo>
                      <a:lnTo>
                        <a:pt x="8403" y="228"/>
                      </a:lnTo>
                      <a:lnTo>
                        <a:pt x="7490" y="0"/>
                      </a:lnTo>
                      <a:lnTo>
                        <a:pt x="6122" y="228"/>
                      </a:lnTo>
                      <a:lnTo>
                        <a:pt x="5665" y="913"/>
                      </a:lnTo>
                      <a:lnTo>
                        <a:pt x="6122" y="1369"/>
                      </a:lnTo>
                      <a:lnTo>
                        <a:pt x="5894" y="2053"/>
                      </a:lnTo>
                      <a:lnTo>
                        <a:pt x="5894" y="2281"/>
                      </a:lnTo>
                      <a:lnTo>
                        <a:pt x="5209" y="2281"/>
                      </a:lnTo>
                      <a:lnTo>
                        <a:pt x="5665" y="2738"/>
                      </a:lnTo>
                      <a:lnTo>
                        <a:pt x="5209" y="3194"/>
                      </a:lnTo>
                      <a:lnTo>
                        <a:pt x="4981" y="4106"/>
                      </a:lnTo>
                      <a:lnTo>
                        <a:pt x="4525" y="4106"/>
                      </a:lnTo>
                      <a:lnTo>
                        <a:pt x="4297" y="4335"/>
                      </a:lnTo>
                      <a:lnTo>
                        <a:pt x="3612" y="4563"/>
                      </a:lnTo>
                      <a:lnTo>
                        <a:pt x="3612" y="5019"/>
                      </a:lnTo>
                      <a:lnTo>
                        <a:pt x="3612" y="5475"/>
                      </a:lnTo>
                      <a:lnTo>
                        <a:pt x="2928" y="5703"/>
                      </a:lnTo>
                      <a:lnTo>
                        <a:pt x="2243" y="5703"/>
                      </a:lnTo>
                      <a:lnTo>
                        <a:pt x="1141" y="5703"/>
                      </a:lnTo>
                      <a:lnTo>
                        <a:pt x="684" y="5703"/>
                      </a:lnTo>
                      <a:lnTo>
                        <a:pt x="0" y="5475"/>
                      </a:lnTo>
                      <a:lnTo>
                        <a:pt x="1141" y="6388"/>
                      </a:lnTo>
                      <a:lnTo>
                        <a:pt x="1597" y="6616"/>
                      </a:lnTo>
                      <a:cubicBezTo>
                        <a:pt x="1660" y="6907"/>
                        <a:pt x="1724" y="7199"/>
                        <a:pt x="1787" y="7490"/>
                      </a:cubicBezTo>
                      <a:lnTo>
                        <a:pt x="2015" y="7490"/>
                      </a:lnTo>
                      <a:lnTo>
                        <a:pt x="2015" y="7947"/>
                      </a:lnTo>
                      <a:lnTo>
                        <a:pt x="1369" y="8175"/>
                      </a:lnTo>
                      <a:lnTo>
                        <a:pt x="1141" y="8403"/>
                      </a:lnTo>
                      <a:lnTo>
                        <a:pt x="1141" y="8859"/>
                      </a:lnTo>
                      <a:lnTo>
                        <a:pt x="1597" y="8859"/>
                      </a:lnTo>
                      <a:lnTo>
                        <a:pt x="2243" y="8859"/>
                      </a:lnTo>
                      <a:lnTo>
                        <a:pt x="2700" y="8859"/>
                      </a:lnTo>
                      <a:lnTo>
                        <a:pt x="3384" y="8859"/>
                      </a:lnTo>
                      <a:lnTo>
                        <a:pt x="4068" y="8859"/>
                      </a:lnTo>
                      <a:lnTo>
                        <a:pt x="4297" y="9087"/>
                      </a:lnTo>
                      <a:lnTo>
                        <a:pt x="4525" y="9316"/>
                      </a:lnTo>
                      <a:lnTo>
                        <a:pt x="4981" y="9772"/>
                      </a:lnTo>
                      <a:lnTo>
                        <a:pt x="5437" y="10000"/>
                      </a:lnTo>
                      <a:lnTo>
                        <a:pt x="5894" y="9772"/>
                      </a:lnTo>
                      <a:lnTo>
                        <a:pt x="5894" y="9544"/>
                      </a:lnTo>
                      <a:lnTo>
                        <a:pt x="6350" y="9544"/>
                      </a:lnTo>
                      <a:lnTo>
                        <a:pt x="7034" y="9544"/>
                      </a:lnTo>
                      <a:lnTo>
                        <a:pt x="7262" y="9544"/>
                      </a:lnTo>
                      <a:lnTo>
                        <a:pt x="6806" y="8631"/>
                      </a:lnTo>
                      <a:lnTo>
                        <a:pt x="6578" y="8631"/>
                      </a:lnTo>
                      <a:lnTo>
                        <a:pt x="6578" y="7947"/>
                      </a:lnTo>
                      <a:lnTo>
                        <a:pt x="6122" y="7719"/>
                      </a:lnTo>
                      <a:lnTo>
                        <a:pt x="6350" y="6844"/>
                      </a:lnTo>
                      <a:lnTo>
                        <a:pt x="6578" y="6844"/>
                      </a:lnTo>
                      <a:lnTo>
                        <a:pt x="7262" y="6844"/>
                      </a:lnTo>
                      <a:lnTo>
                        <a:pt x="7719" y="6388"/>
                      </a:lnTo>
                      <a:lnTo>
                        <a:pt x="8175" y="5703"/>
                      </a:lnTo>
                      <a:lnTo>
                        <a:pt x="8403" y="5019"/>
                      </a:lnTo>
                      <a:lnTo>
                        <a:pt x="8631" y="4563"/>
                      </a:lnTo>
                      <a:lnTo>
                        <a:pt x="8631" y="4106"/>
                      </a:lnTo>
                      <a:lnTo>
                        <a:pt x="9087" y="3650"/>
                      </a:lnTo>
                    </a:path>
                  </a:pathLst>
                </a:custGeom>
                <a:solidFill>
                  <a:srgbClr val="E1E1E1"/>
                </a:solidFill>
                <a:ln w="9525">
                  <a:solidFill>
                    <a:srgbClr val="000000"/>
                  </a:solidFill>
                  <a:prstDash val="solid"/>
                  <a:round/>
                  <a:headEnd/>
                  <a:tailEnd/>
                </a:ln>
              </p:spPr>
              <p:txBody>
                <a:bodyPr/>
                <a:lstStyle/>
                <a:p>
                  <a:endParaRPr lang="en-US"/>
                </a:p>
              </p:txBody>
            </p:sp>
            <p:sp>
              <p:nvSpPr>
                <p:cNvPr id="1028" name="Freeform 524"/>
                <p:cNvSpPr>
                  <a:spLocks/>
                </p:cNvSpPr>
                <p:nvPr/>
              </p:nvSpPr>
              <p:spPr bwMode="auto">
                <a:xfrm>
                  <a:off x="4537494" y="2891550"/>
                  <a:ext cx="172586" cy="307151"/>
                </a:xfrm>
                <a:custGeom>
                  <a:avLst/>
                  <a:gdLst>
                    <a:gd name="T0" fmla="*/ 0 w 2242868"/>
                    <a:gd name="T1" fmla="*/ 241539 h 948905"/>
                    <a:gd name="T2" fmla="*/ 396815 w 2242868"/>
                    <a:gd name="T3" fmla="*/ 103517 h 948905"/>
                    <a:gd name="T4" fmla="*/ 759125 w 2242868"/>
                    <a:gd name="T5" fmla="*/ 0 h 948905"/>
                    <a:gd name="T6" fmla="*/ 1035170 w 2242868"/>
                    <a:gd name="T7" fmla="*/ 138022 h 948905"/>
                    <a:gd name="T8" fmla="*/ 1500997 w 2242868"/>
                    <a:gd name="T9" fmla="*/ 241539 h 948905"/>
                    <a:gd name="T10" fmla="*/ 1949570 w 2242868"/>
                    <a:gd name="T11" fmla="*/ 517585 h 948905"/>
                    <a:gd name="T12" fmla="*/ 2242868 w 2242868"/>
                    <a:gd name="T13" fmla="*/ 776377 h 948905"/>
                    <a:gd name="T14" fmla="*/ 2242868 w 2242868"/>
                    <a:gd name="T15" fmla="*/ 776377 h 948905"/>
                    <a:gd name="T16" fmla="*/ 1224951 w 2242868"/>
                    <a:gd name="T17" fmla="*/ 948905 h 948905"/>
                    <a:gd name="T18" fmla="*/ 845389 w 2242868"/>
                    <a:gd name="T19" fmla="*/ 862641 h 948905"/>
                    <a:gd name="T20" fmla="*/ 569344 w 2242868"/>
                    <a:gd name="T21" fmla="*/ 759124 h 948905"/>
                    <a:gd name="T22" fmla="*/ 207034 w 2242868"/>
                    <a:gd name="T23" fmla="*/ 500332 h 948905"/>
                    <a:gd name="T24" fmla="*/ 51759 w 2242868"/>
                    <a:gd name="T25" fmla="*/ 207034 h 94890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242868" h="948905">
                      <a:moveTo>
                        <a:pt x="0" y="241539"/>
                      </a:moveTo>
                      <a:lnTo>
                        <a:pt x="396815" y="103517"/>
                      </a:lnTo>
                      <a:lnTo>
                        <a:pt x="759125" y="0"/>
                      </a:lnTo>
                      <a:lnTo>
                        <a:pt x="1035170" y="138022"/>
                      </a:lnTo>
                      <a:lnTo>
                        <a:pt x="1500997" y="241539"/>
                      </a:lnTo>
                      <a:lnTo>
                        <a:pt x="1949570" y="517585"/>
                      </a:lnTo>
                      <a:lnTo>
                        <a:pt x="2242868" y="776377"/>
                      </a:lnTo>
                      <a:lnTo>
                        <a:pt x="1224951" y="948905"/>
                      </a:lnTo>
                      <a:lnTo>
                        <a:pt x="845389" y="862641"/>
                      </a:lnTo>
                      <a:lnTo>
                        <a:pt x="569344" y="759124"/>
                      </a:lnTo>
                      <a:lnTo>
                        <a:pt x="207034" y="500332"/>
                      </a:lnTo>
                      <a:lnTo>
                        <a:pt x="51759" y="207034"/>
                      </a:lnTo>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029" name="Freeform 525"/>
                <p:cNvSpPr>
                  <a:spLocks/>
                </p:cNvSpPr>
                <p:nvPr/>
              </p:nvSpPr>
              <p:spPr bwMode="auto">
                <a:xfrm>
                  <a:off x="4537494" y="2926054"/>
                  <a:ext cx="172586" cy="307151"/>
                </a:xfrm>
                <a:custGeom>
                  <a:avLst/>
                  <a:gdLst>
                    <a:gd name="T0" fmla="*/ 0 w 2294627"/>
                    <a:gd name="T1" fmla="*/ 172529 h 948906"/>
                    <a:gd name="T2" fmla="*/ 431321 w 2294627"/>
                    <a:gd name="T3" fmla="*/ 69012 h 948906"/>
                    <a:gd name="T4" fmla="*/ 776378 w 2294627"/>
                    <a:gd name="T5" fmla="*/ 0 h 948906"/>
                    <a:gd name="T6" fmla="*/ 1017917 w 2294627"/>
                    <a:gd name="T7" fmla="*/ 172529 h 948906"/>
                    <a:gd name="T8" fmla="*/ 1673525 w 2294627"/>
                    <a:gd name="T9" fmla="*/ 345057 h 948906"/>
                    <a:gd name="T10" fmla="*/ 2104846 w 2294627"/>
                    <a:gd name="T11" fmla="*/ 621102 h 948906"/>
                    <a:gd name="T12" fmla="*/ 2294627 w 2294627"/>
                    <a:gd name="T13" fmla="*/ 776378 h 948906"/>
                    <a:gd name="T14" fmla="*/ 2156604 w 2294627"/>
                    <a:gd name="T15" fmla="*/ 931653 h 948906"/>
                    <a:gd name="T16" fmla="*/ 1173193 w 2294627"/>
                    <a:gd name="T17" fmla="*/ 948906 h 948906"/>
                    <a:gd name="T18" fmla="*/ 828136 w 2294627"/>
                    <a:gd name="T19" fmla="*/ 759125 h 948906"/>
                    <a:gd name="T20" fmla="*/ 414068 w 2294627"/>
                    <a:gd name="T21" fmla="*/ 690114 h 948906"/>
                    <a:gd name="T22" fmla="*/ 34506 w 2294627"/>
                    <a:gd name="T23" fmla="*/ 431321 h 948906"/>
                    <a:gd name="T24" fmla="*/ 51759 w 2294627"/>
                    <a:gd name="T25" fmla="*/ 120770 h 94890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294627" h="948906">
                      <a:moveTo>
                        <a:pt x="0" y="172529"/>
                      </a:moveTo>
                      <a:lnTo>
                        <a:pt x="431321" y="69012"/>
                      </a:lnTo>
                      <a:lnTo>
                        <a:pt x="776378" y="0"/>
                      </a:lnTo>
                      <a:lnTo>
                        <a:pt x="1017917" y="172529"/>
                      </a:lnTo>
                      <a:lnTo>
                        <a:pt x="1673525" y="345057"/>
                      </a:lnTo>
                      <a:lnTo>
                        <a:pt x="2104846" y="621102"/>
                      </a:lnTo>
                      <a:lnTo>
                        <a:pt x="2294627" y="776378"/>
                      </a:lnTo>
                      <a:lnTo>
                        <a:pt x="2156604" y="931653"/>
                      </a:lnTo>
                      <a:lnTo>
                        <a:pt x="1173193" y="948906"/>
                      </a:lnTo>
                      <a:lnTo>
                        <a:pt x="828136" y="759125"/>
                      </a:lnTo>
                      <a:lnTo>
                        <a:pt x="414068" y="690114"/>
                      </a:lnTo>
                      <a:lnTo>
                        <a:pt x="34506" y="431321"/>
                      </a:lnTo>
                      <a:lnTo>
                        <a:pt x="51759" y="120770"/>
                      </a:lnTo>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nvGrpSpPr>
                <p:cNvPr id="1030" name="Group 526"/>
                <p:cNvGrpSpPr>
                  <a:grpSpLocks/>
                </p:cNvGrpSpPr>
                <p:nvPr/>
              </p:nvGrpSpPr>
              <p:grpSpPr bwMode="auto">
                <a:xfrm>
                  <a:off x="953998" y="784800"/>
                  <a:ext cx="7657113" cy="3960000"/>
                  <a:chOff x="953998" y="784800"/>
                  <a:chExt cx="7657113" cy="3960000"/>
                </a:xfrm>
              </p:grpSpPr>
              <p:grpSp>
                <p:nvGrpSpPr>
                  <p:cNvPr id="1031" name="Group 527"/>
                  <p:cNvGrpSpPr>
                    <a:grpSpLocks/>
                  </p:cNvGrpSpPr>
                  <p:nvPr/>
                </p:nvGrpSpPr>
                <p:grpSpPr bwMode="auto">
                  <a:xfrm>
                    <a:off x="953998" y="784800"/>
                    <a:ext cx="7657113" cy="3960000"/>
                    <a:chOff x="953998" y="784800"/>
                    <a:chExt cx="7657113" cy="3960000"/>
                  </a:xfrm>
                </p:grpSpPr>
                <p:sp>
                  <p:nvSpPr>
                    <p:cNvPr id="1034" name="Freeform 530"/>
                    <p:cNvSpPr>
                      <a:spLocks/>
                    </p:cNvSpPr>
                    <p:nvPr/>
                  </p:nvSpPr>
                  <p:spPr bwMode="auto">
                    <a:xfrm>
                      <a:off x="4537494" y="2891550"/>
                      <a:ext cx="172586" cy="307151"/>
                    </a:xfrm>
                    <a:custGeom>
                      <a:avLst/>
                      <a:gdLst>
                        <a:gd name="T0" fmla="*/ 0 w 2242868"/>
                        <a:gd name="T1" fmla="*/ 241539 h 948905"/>
                        <a:gd name="T2" fmla="*/ 396815 w 2242868"/>
                        <a:gd name="T3" fmla="*/ 103517 h 948905"/>
                        <a:gd name="T4" fmla="*/ 759125 w 2242868"/>
                        <a:gd name="T5" fmla="*/ 0 h 948905"/>
                        <a:gd name="T6" fmla="*/ 1035170 w 2242868"/>
                        <a:gd name="T7" fmla="*/ 138022 h 948905"/>
                        <a:gd name="T8" fmla="*/ 1500997 w 2242868"/>
                        <a:gd name="T9" fmla="*/ 241539 h 948905"/>
                        <a:gd name="T10" fmla="*/ 1949570 w 2242868"/>
                        <a:gd name="T11" fmla="*/ 517585 h 948905"/>
                        <a:gd name="T12" fmla="*/ 2242868 w 2242868"/>
                        <a:gd name="T13" fmla="*/ 776377 h 948905"/>
                        <a:gd name="T14" fmla="*/ 2242868 w 2242868"/>
                        <a:gd name="T15" fmla="*/ 776377 h 948905"/>
                        <a:gd name="T16" fmla="*/ 1224951 w 2242868"/>
                        <a:gd name="T17" fmla="*/ 948905 h 948905"/>
                        <a:gd name="T18" fmla="*/ 845389 w 2242868"/>
                        <a:gd name="T19" fmla="*/ 862641 h 948905"/>
                        <a:gd name="T20" fmla="*/ 569344 w 2242868"/>
                        <a:gd name="T21" fmla="*/ 759124 h 948905"/>
                        <a:gd name="T22" fmla="*/ 207034 w 2242868"/>
                        <a:gd name="T23" fmla="*/ 500332 h 948905"/>
                        <a:gd name="T24" fmla="*/ 51759 w 2242868"/>
                        <a:gd name="T25" fmla="*/ 207034 h 94890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242868" h="948905">
                          <a:moveTo>
                            <a:pt x="0" y="241539"/>
                          </a:moveTo>
                          <a:lnTo>
                            <a:pt x="396815" y="103517"/>
                          </a:lnTo>
                          <a:lnTo>
                            <a:pt x="759125" y="0"/>
                          </a:lnTo>
                          <a:lnTo>
                            <a:pt x="1035170" y="138022"/>
                          </a:lnTo>
                          <a:lnTo>
                            <a:pt x="1500997" y="241539"/>
                          </a:lnTo>
                          <a:lnTo>
                            <a:pt x="1949570" y="517585"/>
                          </a:lnTo>
                          <a:lnTo>
                            <a:pt x="2242868" y="776377"/>
                          </a:lnTo>
                          <a:lnTo>
                            <a:pt x="1224951" y="948905"/>
                          </a:lnTo>
                          <a:lnTo>
                            <a:pt x="845389" y="862641"/>
                          </a:lnTo>
                          <a:lnTo>
                            <a:pt x="569344" y="759124"/>
                          </a:lnTo>
                          <a:lnTo>
                            <a:pt x="207034" y="500332"/>
                          </a:lnTo>
                          <a:lnTo>
                            <a:pt x="51759" y="207034"/>
                          </a:lnTo>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035" name="Freeform 531"/>
                    <p:cNvSpPr>
                      <a:spLocks/>
                    </p:cNvSpPr>
                    <p:nvPr/>
                  </p:nvSpPr>
                  <p:spPr bwMode="auto">
                    <a:xfrm>
                      <a:off x="4537494" y="2926054"/>
                      <a:ext cx="172586" cy="307151"/>
                    </a:xfrm>
                    <a:custGeom>
                      <a:avLst/>
                      <a:gdLst>
                        <a:gd name="T0" fmla="*/ 0 w 2294627"/>
                        <a:gd name="T1" fmla="*/ 172529 h 948906"/>
                        <a:gd name="T2" fmla="*/ 431321 w 2294627"/>
                        <a:gd name="T3" fmla="*/ 69012 h 948906"/>
                        <a:gd name="T4" fmla="*/ 776378 w 2294627"/>
                        <a:gd name="T5" fmla="*/ 0 h 948906"/>
                        <a:gd name="T6" fmla="*/ 1017917 w 2294627"/>
                        <a:gd name="T7" fmla="*/ 172529 h 948906"/>
                        <a:gd name="T8" fmla="*/ 1673525 w 2294627"/>
                        <a:gd name="T9" fmla="*/ 345057 h 948906"/>
                        <a:gd name="T10" fmla="*/ 2104846 w 2294627"/>
                        <a:gd name="T11" fmla="*/ 621102 h 948906"/>
                        <a:gd name="T12" fmla="*/ 2294627 w 2294627"/>
                        <a:gd name="T13" fmla="*/ 776378 h 948906"/>
                        <a:gd name="T14" fmla="*/ 2156604 w 2294627"/>
                        <a:gd name="T15" fmla="*/ 931653 h 948906"/>
                        <a:gd name="T16" fmla="*/ 1173193 w 2294627"/>
                        <a:gd name="T17" fmla="*/ 948906 h 948906"/>
                        <a:gd name="T18" fmla="*/ 828136 w 2294627"/>
                        <a:gd name="T19" fmla="*/ 759125 h 948906"/>
                        <a:gd name="T20" fmla="*/ 414068 w 2294627"/>
                        <a:gd name="T21" fmla="*/ 690114 h 948906"/>
                        <a:gd name="T22" fmla="*/ 34506 w 2294627"/>
                        <a:gd name="T23" fmla="*/ 431321 h 948906"/>
                        <a:gd name="T24" fmla="*/ 51759 w 2294627"/>
                        <a:gd name="T25" fmla="*/ 120770 h 94890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294627" h="948906">
                          <a:moveTo>
                            <a:pt x="0" y="172529"/>
                          </a:moveTo>
                          <a:lnTo>
                            <a:pt x="431321" y="69012"/>
                          </a:lnTo>
                          <a:lnTo>
                            <a:pt x="776378" y="0"/>
                          </a:lnTo>
                          <a:lnTo>
                            <a:pt x="1017917" y="172529"/>
                          </a:lnTo>
                          <a:lnTo>
                            <a:pt x="1673525" y="345057"/>
                          </a:lnTo>
                          <a:lnTo>
                            <a:pt x="2104846" y="621102"/>
                          </a:lnTo>
                          <a:lnTo>
                            <a:pt x="2294627" y="776378"/>
                          </a:lnTo>
                          <a:lnTo>
                            <a:pt x="2156604" y="931653"/>
                          </a:lnTo>
                          <a:lnTo>
                            <a:pt x="1173193" y="948906"/>
                          </a:lnTo>
                          <a:lnTo>
                            <a:pt x="828136" y="759125"/>
                          </a:lnTo>
                          <a:lnTo>
                            <a:pt x="414068" y="690114"/>
                          </a:lnTo>
                          <a:lnTo>
                            <a:pt x="34506" y="431321"/>
                          </a:lnTo>
                          <a:lnTo>
                            <a:pt x="51759" y="120770"/>
                          </a:lnTo>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036" name="Freeform 116"/>
                    <p:cNvSpPr>
                      <a:spLocks noChangeAspect="1"/>
                    </p:cNvSpPr>
                    <p:nvPr/>
                  </p:nvSpPr>
                  <p:spPr bwMode="auto">
                    <a:xfrm>
                      <a:off x="5678526" y="2192400"/>
                      <a:ext cx="640931" cy="709709"/>
                    </a:xfrm>
                    <a:custGeom>
                      <a:avLst/>
                      <a:gdLst>
                        <a:gd name="T0" fmla="*/ 2147483647 w 10000"/>
                        <a:gd name="T1" fmla="*/ 2147483647 h 10000"/>
                        <a:gd name="T2" fmla="*/ 2147483647 w 10000"/>
                        <a:gd name="T3" fmla="*/ 2147483647 h 10000"/>
                        <a:gd name="T4" fmla="*/ 2147483647 w 10000"/>
                        <a:gd name="T5" fmla="*/ 2147483647 h 10000"/>
                        <a:gd name="T6" fmla="*/ 2147483647 w 10000"/>
                        <a:gd name="T7" fmla="*/ 2147483647 h 10000"/>
                        <a:gd name="T8" fmla="*/ 2147483647 w 10000"/>
                        <a:gd name="T9" fmla="*/ 2147483647 h 10000"/>
                        <a:gd name="T10" fmla="*/ 2147483647 w 10000"/>
                        <a:gd name="T11" fmla="*/ 2147483647 h 10000"/>
                        <a:gd name="T12" fmla="*/ 2147483647 w 10000"/>
                        <a:gd name="T13" fmla="*/ 2147483647 h 10000"/>
                        <a:gd name="T14" fmla="*/ 2147483647 w 10000"/>
                        <a:gd name="T15" fmla="*/ 2147483647 h 10000"/>
                        <a:gd name="T16" fmla="*/ 2147483647 w 10000"/>
                        <a:gd name="T17" fmla="*/ 2147483647 h 10000"/>
                        <a:gd name="T18" fmla="*/ 2147483647 w 10000"/>
                        <a:gd name="T19" fmla="*/ 2147483647 h 10000"/>
                        <a:gd name="T20" fmla="*/ 2147483647 w 10000"/>
                        <a:gd name="T21" fmla="*/ 2147483647 h 10000"/>
                        <a:gd name="T22" fmla="*/ 2147483647 w 10000"/>
                        <a:gd name="T23" fmla="*/ 2147483647 h 10000"/>
                        <a:gd name="T24" fmla="*/ 2147483647 w 10000"/>
                        <a:gd name="T25" fmla="*/ 2147483647 h 10000"/>
                        <a:gd name="T26" fmla="*/ 2147483647 w 10000"/>
                        <a:gd name="T27" fmla="*/ 2147483647 h 10000"/>
                        <a:gd name="T28" fmla="*/ 2147483647 w 10000"/>
                        <a:gd name="T29" fmla="*/ 2147483647 h 10000"/>
                        <a:gd name="T30" fmla="*/ 2147483647 w 10000"/>
                        <a:gd name="T31" fmla="*/ 2147483647 h 10000"/>
                        <a:gd name="T32" fmla="*/ 2147483647 w 10000"/>
                        <a:gd name="T33" fmla="*/ 2147483647 h 10000"/>
                        <a:gd name="T34" fmla="*/ 2147483647 w 10000"/>
                        <a:gd name="T35" fmla="*/ 2147483647 h 10000"/>
                        <a:gd name="T36" fmla="*/ 2147483647 w 10000"/>
                        <a:gd name="T37" fmla="*/ 2147483647 h 10000"/>
                        <a:gd name="T38" fmla="*/ 2147483647 w 10000"/>
                        <a:gd name="T39" fmla="*/ 2147483647 h 10000"/>
                        <a:gd name="T40" fmla="*/ 2147483647 w 10000"/>
                        <a:gd name="T41" fmla="*/ 2147483647 h 10000"/>
                        <a:gd name="T42" fmla="*/ 2147483647 w 10000"/>
                        <a:gd name="T43" fmla="*/ 2147483647 h 10000"/>
                        <a:gd name="T44" fmla="*/ 2147483647 w 10000"/>
                        <a:gd name="T45" fmla="*/ 2147483647 h 10000"/>
                        <a:gd name="T46" fmla="*/ 2147483647 w 10000"/>
                        <a:gd name="T47" fmla="*/ 2147483647 h 10000"/>
                        <a:gd name="T48" fmla="*/ 2147483647 w 10000"/>
                        <a:gd name="T49" fmla="*/ 2147483647 h 10000"/>
                        <a:gd name="T50" fmla="*/ 2147483647 w 10000"/>
                        <a:gd name="T51" fmla="*/ 2147483647 h 10000"/>
                        <a:gd name="T52" fmla="*/ 2147483647 w 10000"/>
                        <a:gd name="T53" fmla="*/ 2147483647 h 10000"/>
                        <a:gd name="T54" fmla="*/ 2147483647 w 10000"/>
                        <a:gd name="T55" fmla="*/ 2147483647 h 10000"/>
                        <a:gd name="T56" fmla="*/ 2147483647 w 10000"/>
                        <a:gd name="T57" fmla="*/ 2147483647 h 10000"/>
                        <a:gd name="T58" fmla="*/ 2147483647 w 10000"/>
                        <a:gd name="T59" fmla="*/ 2147483647 h 10000"/>
                        <a:gd name="T60" fmla="*/ 2147483647 w 10000"/>
                        <a:gd name="T61" fmla="*/ 2147483647 h 10000"/>
                        <a:gd name="T62" fmla="*/ 2147483647 w 10000"/>
                        <a:gd name="T63" fmla="*/ 2147483647 h 10000"/>
                        <a:gd name="T64" fmla="*/ 2147483647 w 10000"/>
                        <a:gd name="T65" fmla="*/ 2147483647 h 10000"/>
                        <a:gd name="T66" fmla="*/ 2147483647 w 10000"/>
                        <a:gd name="T67" fmla="*/ 2147483647 h 10000"/>
                        <a:gd name="T68" fmla="*/ 2147483647 w 10000"/>
                        <a:gd name="T69" fmla="*/ 2147483647 h 10000"/>
                        <a:gd name="T70" fmla="*/ 2147483647 w 10000"/>
                        <a:gd name="T71" fmla="*/ 2147483647 h 10000"/>
                        <a:gd name="T72" fmla="*/ 2147483647 w 10000"/>
                        <a:gd name="T73" fmla="*/ 2147483647 h 10000"/>
                        <a:gd name="T74" fmla="*/ 2147483647 w 10000"/>
                        <a:gd name="T75" fmla="*/ 2147483647 h 10000"/>
                        <a:gd name="T76" fmla="*/ 2147483647 w 10000"/>
                        <a:gd name="T77" fmla="*/ 2147483647 h 10000"/>
                        <a:gd name="T78" fmla="*/ 2147483647 w 10000"/>
                        <a:gd name="T79" fmla="*/ 2147483647 h 10000"/>
                        <a:gd name="T80" fmla="*/ 2147483647 w 10000"/>
                        <a:gd name="T81" fmla="*/ 2147483647 h 10000"/>
                        <a:gd name="T82" fmla="*/ 2147483647 w 10000"/>
                        <a:gd name="T83" fmla="*/ 2147483647 h 10000"/>
                        <a:gd name="T84" fmla="*/ 2147483647 w 10000"/>
                        <a:gd name="T85" fmla="*/ 2147483647 h 10000"/>
                        <a:gd name="T86" fmla="*/ 2147483647 w 10000"/>
                        <a:gd name="T87" fmla="*/ 2147483647 h 10000"/>
                        <a:gd name="T88" fmla="*/ 2147483647 w 10000"/>
                        <a:gd name="T89" fmla="*/ 2147483647 h 10000"/>
                        <a:gd name="T90" fmla="*/ 2147483647 w 10000"/>
                        <a:gd name="T91" fmla="*/ 2147483647 h 10000"/>
                        <a:gd name="T92" fmla="*/ 2147483647 w 10000"/>
                        <a:gd name="T93" fmla="*/ 2147483647 h 10000"/>
                        <a:gd name="T94" fmla="*/ 2147483647 w 10000"/>
                        <a:gd name="T95" fmla="*/ 2147483647 h 1000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0000" h="10000">
                          <a:moveTo>
                            <a:pt x="1979" y="122"/>
                          </a:moveTo>
                          <a:lnTo>
                            <a:pt x="1732" y="372"/>
                          </a:lnTo>
                          <a:lnTo>
                            <a:pt x="1732" y="619"/>
                          </a:lnTo>
                          <a:cubicBezTo>
                            <a:pt x="1691" y="701"/>
                            <a:pt x="1649" y="784"/>
                            <a:pt x="1608" y="868"/>
                          </a:cubicBezTo>
                          <a:lnTo>
                            <a:pt x="1485" y="1239"/>
                          </a:lnTo>
                          <a:cubicBezTo>
                            <a:pt x="1402" y="1363"/>
                            <a:pt x="1320" y="1488"/>
                            <a:pt x="1237" y="1612"/>
                          </a:cubicBezTo>
                          <a:lnTo>
                            <a:pt x="990" y="1858"/>
                          </a:lnTo>
                          <a:lnTo>
                            <a:pt x="619" y="1858"/>
                          </a:lnTo>
                          <a:lnTo>
                            <a:pt x="495" y="1858"/>
                          </a:lnTo>
                          <a:cubicBezTo>
                            <a:pt x="454" y="2017"/>
                            <a:pt x="412" y="2176"/>
                            <a:pt x="371" y="2334"/>
                          </a:cubicBezTo>
                          <a:lnTo>
                            <a:pt x="619" y="2456"/>
                          </a:lnTo>
                          <a:lnTo>
                            <a:pt x="619" y="2829"/>
                          </a:lnTo>
                          <a:lnTo>
                            <a:pt x="742" y="2829"/>
                          </a:lnTo>
                          <a:cubicBezTo>
                            <a:pt x="825" y="2995"/>
                            <a:pt x="907" y="3162"/>
                            <a:pt x="990" y="3327"/>
                          </a:cubicBezTo>
                          <a:lnTo>
                            <a:pt x="866" y="3327"/>
                          </a:lnTo>
                          <a:lnTo>
                            <a:pt x="495" y="3327"/>
                          </a:lnTo>
                          <a:lnTo>
                            <a:pt x="247" y="3327"/>
                          </a:lnTo>
                          <a:lnTo>
                            <a:pt x="247" y="3450"/>
                          </a:lnTo>
                          <a:lnTo>
                            <a:pt x="0" y="3573"/>
                          </a:lnTo>
                          <a:lnTo>
                            <a:pt x="124" y="3573"/>
                          </a:lnTo>
                          <a:lnTo>
                            <a:pt x="124" y="3700"/>
                          </a:lnTo>
                          <a:lnTo>
                            <a:pt x="371" y="3946"/>
                          </a:lnTo>
                          <a:lnTo>
                            <a:pt x="866" y="3946"/>
                          </a:lnTo>
                          <a:lnTo>
                            <a:pt x="619" y="4195"/>
                          </a:lnTo>
                          <a:lnTo>
                            <a:pt x="371" y="4068"/>
                          </a:lnTo>
                          <a:lnTo>
                            <a:pt x="742" y="4441"/>
                          </a:lnTo>
                          <a:cubicBezTo>
                            <a:pt x="825" y="4565"/>
                            <a:pt x="907" y="4690"/>
                            <a:pt x="990" y="4814"/>
                          </a:cubicBezTo>
                          <a:lnTo>
                            <a:pt x="1485" y="4689"/>
                          </a:lnTo>
                          <a:lnTo>
                            <a:pt x="1485" y="4441"/>
                          </a:lnTo>
                          <a:lnTo>
                            <a:pt x="1608" y="4195"/>
                          </a:lnTo>
                          <a:lnTo>
                            <a:pt x="1732" y="4195"/>
                          </a:lnTo>
                          <a:lnTo>
                            <a:pt x="1732" y="4318"/>
                          </a:lnTo>
                          <a:cubicBezTo>
                            <a:pt x="1691" y="4360"/>
                            <a:pt x="1649" y="4400"/>
                            <a:pt x="1608" y="4441"/>
                          </a:cubicBezTo>
                          <a:lnTo>
                            <a:pt x="1856" y="4441"/>
                          </a:lnTo>
                          <a:cubicBezTo>
                            <a:pt x="1815" y="4483"/>
                            <a:pt x="1773" y="4523"/>
                            <a:pt x="1732" y="4565"/>
                          </a:cubicBezTo>
                          <a:lnTo>
                            <a:pt x="1732" y="4689"/>
                          </a:lnTo>
                          <a:cubicBezTo>
                            <a:pt x="1773" y="4814"/>
                            <a:pt x="1815" y="4940"/>
                            <a:pt x="1856" y="5062"/>
                          </a:cubicBezTo>
                          <a:lnTo>
                            <a:pt x="1856" y="5434"/>
                          </a:lnTo>
                          <a:lnTo>
                            <a:pt x="1979" y="5558"/>
                          </a:lnTo>
                          <a:lnTo>
                            <a:pt x="1979" y="5681"/>
                          </a:lnTo>
                          <a:cubicBezTo>
                            <a:pt x="2020" y="5848"/>
                            <a:pt x="2062" y="6012"/>
                            <a:pt x="2103" y="6178"/>
                          </a:cubicBezTo>
                          <a:cubicBezTo>
                            <a:pt x="2144" y="6302"/>
                            <a:pt x="2186" y="6425"/>
                            <a:pt x="2227" y="6549"/>
                          </a:cubicBezTo>
                          <a:cubicBezTo>
                            <a:pt x="2268" y="6673"/>
                            <a:pt x="2310" y="6798"/>
                            <a:pt x="2351" y="6922"/>
                          </a:cubicBezTo>
                          <a:lnTo>
                            <a:pt x="2474" y="7045"/>
                          </a:lnTo>
                          <a:cubicBezTo>
                            <a:pt x="2515" y="7211"/>
                            <a:pt x="2557" y="7376"/>
                            <a:pt x="2598" y="7543"/>
                          </a:cubicBezTo>
                          <a:cubicBezTo>
                            <a:pt x="2680" y="7709"/>
                            <a:pt x="2763" y="7873"/>
                            <a:pt x="2845" y="8038"/>
                          </a:cubicBezTo>
                          <a:lnTo>
                            <a:pt x="3340" y="9029"/>
                          </a:lnTo>
                          <a:cubicBezTo>
                            <a:pt x="3381" y="9105"/>
                            <a:pt x="3423" y="9180"/>
                            <a:pt x="3464" y="9256"/>
                          </a:cubicBezTo>
                          <a:cubicBezTo>
                            <a:pt x="3505" y="9380"/>
                            <a:pt x="3547" y="9505"/>
                            <a:pt x="3588" y="9627"/>
                          </a:cubicBezTo>
                          <a:lnTo>
                            <a:pt x="3711" y="9876"/>
                          </a:lnTo>
                          <a:lnTo>
                            <a:pt x="3959" y="10000"/>
                          </a:lnTo>
                          <a:lnTo>
                            <a:pt x="4082" y="9751"/>
                          </a:lnTo>
                          <a:lnTo>
                            <a:pt x="4330" y="9627"/>
                          </a:lnTo>
                          <a:lnTo>
                            <a:pt x="4577" y="9506"/>
                          </a:lnTo>
                          <a:lnTo>
                            <a:pt x="4454" y="9380"/>
                          </a:lnTo>
                          <a:lnTo>
                            <a:pt x="4577" y="9153"/>
                          </a:lnTo>
                          <a:lnTo>
                            <a:pt x="4680" y="9153"/>
                          </a:lnTo>
                          <a:lnTo>
                            <a:pt x="4680" y="8780"/>
                          </a:lnTo>
                          <a:lnTo>
                            <a:pt x="4680" y="8533"/>
                          </a:lnTo>
                          <a:lnTo>
                            <a:pt x="4680" y="8161"/>
                          </a:lnTo>
                          <a:cubicBezTo>
                            <a:pt x="4721" y="8037"/>
                            <a:pt x="4763" y="7913"/>
                            <a:pt x="4804" y="7788"/>
                          </a:cubicBezTo>
                          <a:cubicBezTo>
                            <a:pt x="4763" y="7707"/>
                            <a:pt x="4721" y="7625"/>
                            <a:pt x="4680" y="7543"/>
                          </a:cubicBezTo>
                          <a:lnTo>
                            <a:pt x="4680" y="7045"/>
                          </a:lnTo>
                          <a:lnTo>
                            <a:pt x="4928" y="6922"/>
                          </a:lnTo>
                          <a:lnTo>
                            <a:pt x="4928" y="6798"/>
                          </a:lnTo>
                          <a:cubicBezTo>
                            <a:pt x="4969" y="6756"/>
                            <a:pt x="5011" y="6715"/>
                            <a:pt x="5052" y="6673"/>
                          </a:cubicBezTo>
                          <a:lnTo>
                            <a:pt x="5423" y="6549"/>
                          </a:lnTo>
                          <a:lnTo>
                            <a:pt x="5423" y="6301"/>
                          </a:lnTo>
                          <a:lnTo>
                            <a:pt x="5794" y="5928"/>
                          </a:lnTo>
                          <a:lnTo>
                            <a:pt x="6165" y="5558"/>
                          </a:lnTo>
                          <a:lnTo>
                            <a:pt x="6412" y="5310"/>
                          </a:lnTo>
                          <a:lnTo>
                            <a:pt x="6660" y="5184"/>
                          </a:lnTo>
                          <a:cubicBezTo>
                            <a:pt x="6701" y="5061"/>
                            <a:pt x="6743" y="4939"/>
                            <a:pt x="6784" y="4814"/>
                          </a:cubicBezTo>
                          <a:lnTo>
                            <a:pt x="6784" y="4565"/>
                          </a:lnTo>
                          <a:lnTo>
                            <a:pt x="7155" y="4318"/>
                          </a:lnTo>
                          <a:lnTo>
                            <a:pt x="7278" y="4441"/>
                          </a:lnTo>
                          <a:lnTo>
                            <a:pt x="7402" y="4441"/>
                          </a:lnTo>
                          <a:lnTo>
                            <a:pt x="7526" y="4441"/>
                          </a:lnTo>
                          <a:lnTo>
                            <a:pt x="7526" y="4318"/>
                          </a:lnTo>
                          <a:cubicBezTo>
                            <a:pt x="7485" y="4234"/>
                            <a:pt x="7443" y="4152"/>
                            <a:pt x="7402" y="4068"/>
                          </a:cubicBezTo>
                          <a:cubicBezTo>
                            <a:pt x="7361" y="3945"/>
                            <a:pt x="7319" y="3823"/>
                            <a:pt x="7278" y="3700"/>
                          </a:cubicBezTo>
                          <a:lnTo>
                            <a:pt x="7278" y="3450"/>
                          </a:lnTo>
                          <a:lnTo>
                            <a:pt x="7031" y="3201"/>
                          </a:lnTo>
                          <a:cubicBezTo>
                            <a:pt x="7072" y="3160"/>
                            <a:pt x="7114" y="3120"/>
                            <a:pt x="7155" y="3080"/>
                          </a:cubicBezTo>
                          <a:lnTo>
                            <a:pt x="7278" y="2955"/>
                          </a:lnTo>
                          <a:lnTo>
                            <a:pt x="7031" y="2706"/>
                          </a:lnTo>
                          <a:lnTo>
                            <a:pt x="7031" y="2456"/>
                          </a:lnTo>
                          <a:cubicBezTo>
                            <a:pt x="7072" y="2500"/>
                            <a:pt x="7114" y="2540"/>
                            <a:pt x="7155" y="2583"/>
                          </a:cubicBezTo>
                          <a:lnTo>
                            <a:pt x="7278" y="2706"/>
                          </a:lnTo>
                          <a:cubicBezTo>
                            <a:pt x="7319" y="2664"/>
                            <a:pt x="7361" y="2624"/>
                            <a:pt x="7402" y="2583"/>
                          </a:cubicBezTo>
                          <a:cubicBezTo>
                            <a:pt x="7443" y="2707"/>
                            <a:pt x="7485" y="2830"/>
                            <a:pt x="7526" y="2955"/>
                          </a:cubicBezTo>
                          <a:lnTo>
                            <a:pt x="7897" y="2955"/>
                          </a:lnTo>
                          <a:lnTo>
                            <a:pt x="8392" y="2955"/>
                          </a:lnTo>
                          <a:lnTo>
                            <a:pt x="8515" y="3080"/>
                          </a:lnTo>
                          <a:lnTo>
                            <a:pt x="8515" y="3327"/>
                          </a:lnTo>
                          <a:lnTo>
                            <a:pt x="8144" y="3450"/>
                          </a:lnTo>
                          <a:cubicBezTo>
                            <a:pt x="8185" y="3575"/>
                            <a:pt x="8227" y="3699"/>
                            <a:pt x="8268" y="3822"/>
                          </a:cubicBezTo>
                          <a:lnTo>
                            <a:pt x="8392" y="3946"/>
                          </a:lnTo>
                          <a:lnTo>
                            <a:pt x="8515" y="3573"/>
                          </a:lnTo>
                          <a:cubicBezTo>
                            <a:pt x="8556" y="3700"/>
                            <a:pt x="8598" y="3822"/>
                            <a:pt x="8639" y="3946"/>
                          </a:cubicBezTo>
                          <a:cubicBezTo>
                            <a:pt x="8680" y="4069"/>
                            <a:pt x="8722" y="4194"/>
                            <a:pt x="8763" y="4318"/>
                          </a:cubicBezTo>
                          <a:lnTo>
                            <a:pt x="8887" y="4318"/>
                          </a:lnTo>
                          <a:lnTo>
                            <a:pt x="8887" y="3822"/>
                          </a:lnTo>
                          <a:lnTo>
                            <a:pt x="8887" y="3573"/>
                          </a:lnTo>
                          <a:lnTo>
                            <a:pt x="9134" y="3573"/>
                          </a:lnTo>
                          <a:cubicBezTo>
                            <a:pt x="9216" y="3407"/>
                            <a:pt x="9299" y="3244"/>
                            <a:pt x="9381" y="3080"/>
                          </a:cubicBezTo>
                          <a:lnTo>
                            <a:pt x="9381" y="2829"/>
                          </a:lnTo>
                          <a:lnTo>
                            <a:pt x="9381" y="2456"/>
                          </a:lnTo>
                          <a:lnTo>
                            <a:pt x="9629" y="2088"/>
                          </a:lnTo>
                          <a:lnTo>
                            <a:pt x="10000" y="2211"/>
                          </a:lnTo>
                          <a:cubicBezTo>
                            <a:pt x="9959" y="2169"/>
                            <a:pt x="9917" y="2129"/>
                            <a:pt x="9876" y="2088"/>
                          </a:cubicBezTo>
                          <a:lnTo>
                            <a:pt x="9876" y="1961"/>
                          </a:lnTo>
                          <a:cubicBezTo>
                            <a:pt x="9917" y="1885"/>
                            <a:pt x="9959" y="1811"/>
                            <a:pt x="10000" y="1735"/>
                          </a:cubicBezTo>
                          <a:lnTo>
                            <a:pt x="9629" y="1612"/>
                          </a:lnTo>
                          <a:lnTo>
                            <a:pt x="9629" y="1486"/>
                          </a:lnTo>
                          <a:cubicBezTo>
                            <a:pt x="9588" y="1444"/>
                            <a:pt x="9546" y="1404"/>
                            <a:pt x="9505" y="1363"/>
                          </a:cubicBezTo>
                          <a:cubicBezTo>
                            <a:pt x="9464" y="1322"/>
                            <a:pt x="9422" y="1282"/>
                            <a:pt x="9381" y="1239"/>
                          </a:cubicBezTo>
                          <a:lnTo>
                            <a:pt x="9134" y="1363"/>
                          </a:lnTo>
                          <a:lnTo>
                            <a:pt x="8887" y="1363"/>
                          </a:lnTo>
                          <a:lnTo>
                            <a:pt x="8639" y="1612"/>
                          </a:lnTo>
                          <a:lnTo>
                            <a:pt x="8392" y="1858"/>
                          </a:lnTo>
                          <a:lnTo>
                            <a:pt x="8021" y="1961"/>
                          </a:lnTo>
                          <a:lnTo>
                            <a:pt x="8144" y="2088"/>
                          </a:lnTo>
                          <a:cubicBezTo>
                            <a:pt x="8185" y="2169"/>
                            <a:pt x="8227" y="2251"/>
                            <a:pt x="8268" y="2334"/>
                          </a:cubicBezTo>
                          <a:lnTo>
                            <a:pt x="7897" y="2334"/>
                          </a:lnTo>
                          <a:lnTo>
                            <a:pt x="7526" y="2334"/>
                          </a:lnTo>
                          <a:lnTo>
                            <a:pt x="7155" y="2334"/>
                          </a:lnTo>
                          <a:cubicBezTo>
                            <a:pt x="7114" y="2251"/>
                            <a:pt x="7072" y="2169"/>
                            <a:pt x="7031" y="2088"/>
                          </a:cubicBezTo>
                          <a:cubicBezTo>
                            <a:pt x="6990" y="2009"/>
                            <a:pt x="6948" y="1936"/>
                            <a:pt x="6907" y="1858"/>
                          </a:cubicBezTo>
                          <a:lnTo>
                            <a:pt x="6784" y="1858"/>
                          </a:lnTo>
                          <a:lnTo>
                            <a:pt x="6907" y="2456"/>
                          </a:lnTo>
                          <a:lnTo>
                            <a:pt x="6536" y="2456"/>
                          </a:lnTo>
                          <a:lnTo>
                            <a:pt x="6041" y="2334"/>
                          </a:lnTo>
                          <a:lnTo>
                            <a:pt x="5794" y="2334"/>
                          </a:lnTo>
                          <a:lnTo>
                            <a:pt x="5546" y="2088"/>
                          </a:lnTo>
                          <a:lnTo>
                            <a:pt x="5175" y="2088"/>
                          </a:lnTo>
                          <a:lnTo>
                            <a:pt x="4804" y="1961"/>
                          </a:lnTo>
                          <a:lnTo>
                            <a:pt x="4330" y="1735"/>
                          </a:lnTo>
                          <a:lnTo>
                            <a:pt x="3959" y="1486"/>
                          </a:lnTo>
                          <a:lnTo>
                            <a:pt x="3959" y="1239"/>
                          </a:lnTo>
                          <a:lnTo>
                            <a:pt x="4082" y="992"/>
                          </a:lnTo>
                          <a:lnTo>
                            <a:pt x="3711" y="742"/>
                          </a:lnTo>
                          <a:lnTo>
                            <a:pt x="3340" y="495"/>
                          </a:lnTo>
                          <a:lnTo>
                            <a:pt x="3216" y="372"/>
                          </a:lnTo>
                          <a:lnTo>
                            <a:pt x="2969" y="0"/>
                          </a:lnTo>
                        </a:path>
                      </a:pathLst>
                    </a:custGeom>
                    <a:solidFill>
                      <a:srgbClr val="990034"/>
                    </a:solidFill>
                    <a:ln w="9525">
                      <a:solidFill>
                        <a:srgbClr val="000000"/>
                      </a:solidFill>
                      <a:prstDash val="solid"/>
                      <a:round/>
                      <a:headEnd/>
                      <a:tailEnd/>
                    </a:ln>
                  </p:spPr>
                  <p:txBody>
                    <a:bodyPr/>
                    <a:lstStyle/>
                    <a:p>
                      <a:endParaRPr lang="en-US"/>
                    </a:p>
                  </p:txBody>
                </p:sp>
                <p:sp>
                  <p:nvSpPr>
                    <p:cNvPr id="1037" name="Freeform 1036"/>
                    <p:cNvSpPr>
                      <a:spLocks noChangeAspect="1"/>
                    </p:cNvSpPr>
                    <p:nvPr/>
                  </p:nvSpPr>
                  <p:spPr bwMode="auto">
                    <a:xfrm>
                      <a:off x="5736784" y="1981117"/>
                      <a:ext cx="174612" cy="307151"/>
                    </a:xfrm>
                    <a:custGeom>
                      <a:avLst/>
                      <a:gdLst>
                        <a:gd name="connsiteX0" fmla="*/ 28783 w 250805"/>
                        <a:gd name="connsiteY0" fmla="*/ 2381 h 171450"/>
                        <a:gd name="connsiteX1" fmla="*/ 28783 w 250805"/>
                        <a:gd name="connsiteY1" fmla="*/ 2381 h 171450"/>
                        <a:gd name="connsiteX2" fmla="*/ 208 w 250805"/>
                        <a:gd name="connsiteY2" fmla="*/ 26194 h 171450"/>
                        <a:gd name="connsiteX3" fmla="*/ 2589 w 250805"/>
                        <a:gd name="connsiteY3" fmla="*/ 40481 h 171450"/>
                        <a:gd name="connsiteX4" fmla="*/ 12114 w 250805"/>
                        <a:gd name="connsiteY4" fmla="*/ 47625 h 171450"/>
                        <a:gd name="connsiteX5" fmla="*/ 28783 w 250805"/>
                        <a:gd name="connsiteY5" fmla="*/ 54769 h 171450"/>
                        <a:gd name="connsiteX6" fmla="*/ 43071 w 250805"/>
                        <a:gd name="connsiteY6" fmla="*/ 64294 h 171450"/>
                        <a:gd name="connsiteX7" fmla="*/ 52596 w 250805"/>
                        <a:gd name="connsiteY7" fmla="*/ 78581 h 171450"/>
                        <a:gd name="connsiteX8" fmla="*/ 54977 w 250805"/>
                        <a:gd name="connsiteY8" fmla="*/ 114300 h 171450"/>
                        <a:gd name="connsiteX9" fmla="*/ 57358 w 250805"/>
                        <a:gd name="connsiteY9" fmla="*/ 121444 h 171450"/>
                        <a:gd name="connsiteX10" fmla="*/ 64502 w 250805"/>
                        <a:gd name="connsiteY10" fmla="*/ 123825 h 171450"/>
                        <a:gd name="connsiteX11" fmla="*/ 71646 w 250805"/>
                        <a:gd name="connsiteY11" fmla="*/ 154781 h 171450"/>
                        <a:gd name="connsiteX12" fmla="*/ 78789 w 250805"/>
                        <a:gd name="connsiteY12" fmla="*/ 159544 h 171450"/>
                        <a:gd name="connsiteX13" fmla="*/ 81171 w 250805"/>
                        <a:gd name="connsiteY13" fmla="*/ 166687 h 171450"/>
                        <a:gd name="connsiteX14" fmla="*/ 88314 w 250805"/>
                        <a:gd name="connsiteY14" fmla="*/ 169069 h 171450"/>
                        <a:gd name="connsiteX15" fmla="*/ 102602 w 250805"/>
                        <a:gd name="connsiteY15" fmla="*/ 171450 h 171450"/>
                        <a:gd name="connsiteX16" fmla="*/ 116889 w 250805"/>
                        <a:gd name="connsiteY16" fmla="*/ 169069 h 171450"/>
                        <a:gd name="connsiteX17" fmla="*/ 124033 w 250805"/>
                        <a:gd name="connsiteY17" fmla="*/ 166687 h 171450"/>
                        <a:gd name="connsiteX18" fmla="*/ 128796 w 250805"/>
                        <a:gd name="connsiteY18" fmla="*/ 152400 h 171450"/>
                        <a:gd name="connsiteX19" fmla="*/ 145464 w 250805"/>
                        <a:gd name="connsiteY19" fmla="*/ 147637 h 171450"/>
                        <a:gd name="connsiteX20" fmla="*/ 152608 w 250805"/>
                        <a:gd name="connsiteY20" fmla="*/ 142875 h 171450"/>
                        <a:gd name="connsiteX21" fmla="*/ 166896 w 250805"/>
                        <a:gd name="connsiteY21" fmla="*/ 147637 h 171450"/>
                        <a:gd name="connsiteX22" fmla="*/ 174039 w 250805"/>
                        <a:gd name="connsiteY22" fmla="*/ 150019 h 171450"/>
                        <a:gd name="connsiteX23" fmla="*/ 202614 w 250805"/>
                        <a:gd name="connsiteY23" fmla="*/ 152400 h 171450"/>
                        <a:gd name="connsiteX24" fmla="*/ 216902 w 250805"/>
                        <a:gd name="connsiteY24" fmla="*/ 147637 h 171450"/>
                        <a:gd name="connsiteX25" fmla="*/ 231189 w 250805"/>
                        <a:gd name="connsiteY25" fmla="*/ 138112 h 171450"/>
                        <a:gd name="connsiteX26" fmla="*/ 221664 w 250805"/>
                        <a:gd name="connsiteY26" fmla="*/ 128587 h 171450"/>
                        <a:gd name="connsiteX27" fmla="*/ 216902 w 250805"/>
                        <a:gd name="connsiteY27" fmla="*/ 121444 h 171450"/>
                        <a:gd name="connsiteX28" fmla="*/ 221664 w 250805"/>
                        <a:gd name="connsiteY28" fmla="*/ 100012 h 171450"/>
                        <a:gd name="connsiteX29" fmla="*/ 228808 w 250805"/>
                        <a:gd name="connsiteY29" fmla="*/ 95250 h 171450"/>
                        <a:gd name="connsiteX30" fmla="*/ 238333 w 250805"/>
                        <a:gd name="connsiteY30" fmla="*/ 92869 h 171450"/>
                        <a:gd name="connsiteX31" fmla="*/ 240714 w 250805"/>
                        <a:gd name="connsiteY31" fmla="*/ 85725 h 171450"/>
                        <a:gd name="connsiteX32" fmla="*/ 245477 w 250805"/>
                        <a:gd name="connsiteY32" fmla="*/ 78581 h 171450"/>
                        <a:gd name="connsiteX33" fmla="*/ 247858 w 250805"/>
                        <a:gd name="connsiteY33" fmla="*/ 66675 h 171450"/>
                        <a:gd name="connsiteX34" fmla="*/ 250239 w 250805"/>
                        <a:gd name="connsiteY34" fmla="*/ 59531 h 171450"/>
                        <a:gd name="connsiteX35" fmla="*/ 247858 w 250805"/>
                        <a:gd name="connsiteY35" fmla="*/ 33337 h 171450"/>
                        <a:gd name="connsiteX36" fmla="*/ 233571 w 250805"/>
                        <a:gd name="connsiteY36" fmla="*/ 38100 h 171450"/>
                        <a:gd name="connsiteX37" fmla="*/ 226427 w 250805"/>
                        <a:gd name="connsiteY37" fmla="*/ 40481 h 171450"/>
                        <a:gd name="connsiteX38" fmla="*/ 204996 w 250805"/>
                        <a:gd name="connsiteY38" fmla="*/ 45244 h 171450"/>
                        <a:gd name="connsiteX39" fmla="*/ 193089 w 250805"/>
                        <a:gd name="connsiteY39" fmla="*/ 45244 h 171450"/>
                        <a:gd name="connsiteX40" fmla="*/ 190708 w 250805"/>
                        <a:gd name="connsiteY40" fmla="*/ 50006 h 171450"/>
                        <a:gd name="connsiteX41" fmla="*/ 104983 w 250805"/>
                        <a:gd name="connsiteY41" fmla="*/ 21431 h 171450"/>
                        <a:gd name="connsiteX42" fmla="*/ 88314 w 250805"/>
                        <a:gd name="connsiteY42" fmla="*/ 0 h 171450"/>
                        <a:gd name="connsiteX43" fmla="*/ 28783 w 250805"/>
                        <a:gd name="connsiteY43" fmla="*/ 2381 h 171450"/>
                        <a:gd name="connsiteX0" fmla="*/ 28783 w 250805"/>
                        <a:gd name="connsiteY0" fmla="*/ 2381 h 171450"/>
                        <a:gd name="connsiteX1" fmla="*/ 28783 w 250805"/>
                        <a:gd name="connsiteY1" fmla="*/ 2381 h 171450"/>
                        <a:gd name="connsiteX2" fmla="*/ 208 w 250805"/>
                        <a:gd name="connsiteY2" fmla="*/ 26194 h 171450"/>
                        <a:gd name="connsiteX3" fmla="*/ 2589 w 250805"/>
                        <a:gd name="connsiteY3" fmla="*/ 40481 h 171450"/>
                        <a:gd name="connsiteX4" fmla="*/ 12114 w 250805"/>
                        <a:gd name="connsiteY4" fmla="*/ 47625 h 171450"/>
                        <a:gd name="connsiteX5" fmla="*/ 38308 w 250805"/>
                        <a:gd name="connsiteY5" fmla="*/ 45244 h 171450"/>
                        <a:gd name="connsiteX6" fmla="*/ 43071 w 250805"/>
                        <a:gd name="connsiteY6" fmla="*/ 64294 h 171450"/>
                        <a:gd name="connsiteX7" fmla="*/ 52596 w 250805"/>
                        <a:gd name="connsiteY7" fmla="*/ 78581 h 171450"/>
                        <a:gd name="connsiteX8" fmla="*/ 54977 w 250805"/>
                        <a:gd name="connsiteY8" fmla="*/ 114300 h 171450"/>
                        <a:gd name="connsiteX9" fmla="*/ 57358 w 250805"/>
                        <a:gd name="connsiteY9" fmla="*/ 121444 h 171450"/>
                        <a:gd name="connsiteX10" fmla="*/ 64502 w 250805"/>
                        <a:gd name="connsiteY10" fmla="*/ 123825 h 171450"/>
                        <a:gd name="connsiteX11" fmla="*/ 71646 w 250805"/>
                        <a:gd name="connsiteY11" fmla="*/ 154781 h 171450"/>
                        <a:gd name="connsiteX12" fmla="*/ 78789 w 250805"/>
                        <a:gd name="connsiteY12" fmla="*/ 159544 h 171450"/>
                        <a:gd name="connsiteX13" fmla="*/ 81171 w 250805"/>
                        <a:gd name="connsiteY13" fmla="*/ 166687 h 171450"/>
                        <a:gd name="connsiteX14" fmla="*/ 88314 w 250805"/>
                        <a:gd name="connsiteY14" fmla="*/ 169069 h 171450"/>
                        <a:gd name="connsiteX15" fmla="*/ 102602 w 250805"/>
                        <a:gd name="connsiteY15" fmla="*/ 171450 h 171450"/>
                        <a:gd name="connsiteX16" fmla="*/ 116889 w 250805"/>
                        <a:gd name="connsiteY16" fmla="*/ 169069 h 171450"/>
                        <a:gd name="connsiteX17" fmla="*/ 124033 w 250805"/>
                        <a:gd name="connsiteY17" fmla="*/ 166687 h 171450"/>
                        <a:gd name="connsiteX18" fmla="*/ 128796 w 250805"/>
                        <a:gd name="connsiteY18" fmla="*/ 152400 h 171450"/>
                        <a:gd name="connsiteX19" fmla="*/ 145464 w 250805"/>
                        <a:gd name="connsiteY19" fmla="*/ 147637 h 171450"/>
                        <a:gd name="connsiteX20" fmla="*/ 152608 w 250805"/>
                        <a:gd name="connsiteY20" fmla="*/ 142875 h 171450"/>
                        <a:gd name="connsiteX21" fmla="*/ 166896 w 250805"/>
                        <a:gd name="connsiteY21" fmla="*/ 147637 h 171450"/>
                        <a:gd name="connsiteX22" fmla="*/ 174039 w 250805"/>
                        <a:gd name="connsiteY22" fmla="*/ 150019 h 171450"/>
                        <a:gd name="connsiteX23" fmla="*/ 202614 w 250805"/>
                        <a:gd name="connsiteY23" fmla="*/ 152400 h 171450"/>
                        <a:gd name="connsiteX24" fmla="*/ 216902 w 250805"/>
                        <a:gd name="connsiteY24" fmla="*/ 147637 h 171450"/>
                        <a:gd name="connsiteX25" fmla="*/ 231189 w 250805"/>
                        <a:gd name="connsiteY25" fmla="*/ 138112 h 171450"/>
                        <a:gd name="connsiteX26" fmla="*/ 221664 w 250805"/>
                        <a:gd name="connsiteY26" fmla="*/ 128587 h 171450"/>
                        <a:gd name="connsiteX27" fmla="*/ 216902 w 250805"/>
                        <a:gd name="connsiteY27" fmla="*/ 121444 h 171450"/>
                        <a:gd name="connsiteX28" fmla="*/ 221664 w 250805"/>
                        <a:gd name="connsiteY28" fmla="*/ 100012 h 171450"/>
                        <a:gd name="connsiteX29" fmla="*/ 228808 w 250805"/>
                        <a:gd name="connsiteY29" fmla="*/ 95250 h 171450"/>
                        <a:gd name="connsiteX30" fmla="*/ 238333 w 250805"/>
                        <a:gd name="connsiteY30" fmla="*/ 92869 h 171450"/>
                        <a:gd name="connsiteX31" fmla="*/ 240714 w 250805"/>
                        <a:gd name="connsiteY31" fmla="*/ 85725 h 171450"/>
                        <a:gd name="connsiteX32" fmla="*/ 245477 w 250805"/>
                        <a:gd name="connsiteY32" fmla="*/ 78581 h 171450"/>
                        <a:gd name="connsiteX33" fmla="*/ 247858 w 250805"/>
                        <a:gd name="connsiteY33" fmla="*/ 66675 h 171450"/>
                        <a:gd name="connsiteX34" fmla="*/ 250239 w 250805"/>
                        <a:gd name="connsiteY34" fmla="*/ 59531 h 171450"/>
                        <a:gd name="connsiteX35" fmla="*/ 247858 w 250805"/>
                        <a:gd name="connsiteY35" fmla="*/ 33337 h 171450"/>
                        <a:gd name="connsiteX36" fmla="*/ 233571 w 250805"/>
                        <a:gd name="connsiteY36" fmla="*/ 38100 h 171450"/>
                        <a:gd name="connsiteX37" fmla="*/ 226427 w 250805"/>
                        <a:gd name="connsiteY37" fmla="*/ 40481 h 171450"/>
                        <a:gd name="connsiteX38" fmla="*/ 204996 w 250805"/>
                        <a:gd name="connsiteY38" fmla="*/ 45244 h 171450"/>
                        <a:gd name="connsiteX39" fmla="*/ 193089 w 250805"/>
                        <a:gd name="connsiteY39" fmla="*/ 45244 h 171450"/>
                        <a:gd name="connsiteX40" fmla="*/ 190708 w 250805"/>
                        <a:gd name="connsiteY40" fmla="*/ 50006 h 171450"/>
                        <a:gd name="connsiteX41" fmla="*/ 104983 w 250805"/>
                        <a:gd name="connsiteY41" fmla="*/ 21431 h 171450"/>
                        <a:gd name="connsiteX42" fmla="*/ 88314 w 250805"/>
                        <a:gd name="connsiteY42" fmla="*/ 0 h 171450"/>
                        <a:gd name="connsiteX43" fmla="*/ 28783 w 250805"/>
                        <a:gd name="connsiteY43" fmla="*/ 2381 h 171450"/>
                        <a:gd name="connsiteX0" fmla="*/ 26233 w 248255"/>
                        <a:gd name="connsiteY0" fmla="*/ 2381 h 171450"/>
                        <a:gd name="connsiteX1" fmla="*/ 26233 w 248255"/>
                        <a:gd name="connsiteY1" fmla="*/ 2381 h 171450"/>
                        <a:gd name="connsiteX2" fmla="*/ 11945 w 248255"/>
                        <a:gd name="connsiteY2" fmla="*/ 26194 h 171450"/>
                        <a:gd name="connsiteX3" fmla="*/ 39 w 248255"/>
                        <a:gd name="connsiteY3" fmla="*/ 40481 h 171450"/>
                        <a:gd name="connsiteX4" fmla="*/ 9564 w 248255"/>
                        <a:gd name="connsiteY4" fmla="*/ 47625 h 171450"/>
                        <a:gd name="connsiteX5" fmla="*/ 35758 w 248255"/>
                        <a:gd name="connsiteY5" fmla="*/ 45244 h 171450"/>
                        <a:gd name="connsiteX6" fmla="*/ 40521 w 248255"/>
                        <a:gd name="connsiteY6" fmla="*/ 64294 h 171450"/>
                        <a:gd name="connsiteX7" fmla="*/ 50046 w 248255"/>
                        <a:gd name="connsiteY7" fmla="*/ 78581 h 171450"/>
                        <a:gd name="connsiteX8" fmla="*/ 52427 w 248255"/>
                        <a:gd name="connsiteY8" fmla="*/ 114300 h 171450"/>
                        <a:gd name="connsiteX9" fmla="*/ 54808 w 248255"/>
                        <a:gd name="connsiteY9" fmla="*/ 121444 h 171450"/>
                        <a:gd name="connsiteX10" fmla="*/ 61952 w 248255"/>
                        <a:gd name="connsiteY10" fmla="*/ 123825 h 171450"/>
                        <a:gd name="connsiteX11" fmla="*/ 69096 w 248255"/>
                        <a:gd name="connsiteY11" fmla="*/ 154781 h 171450"/>
                        <a:gd name="connsiteX12" fmla="*/ 76239 w 248255"/>
                        <a:gd name="connsiteY12" fmla="*/ 159544 h 171450"/>
                        <a:gd name="connsiteX13" fmla="*/ 78621 w 248255"/>
                        <a:gd name="connsiteY13" fmla="*/ 166687 h 171450"/>
                        <a:gd name="connsiteX14" fmla="*/ 85764 w 248255"/>
                        <a:gd name="connsiteY14" fmla="*/ 169069 h 171450"/>
                        <a:gd name="connsiteX15" fmla="*/ 100052 w 248255"/>
                        <a:gd name="connsiteY15" fmla="*/ 171450 h 171450"/>
                        <a:gd name="connsiteX16" fmla="*/ 114339 w 248255"/>
                        <a:gd name="connsiteY16" fmla="*/ 169069 h 171450"/>
                        <a:gd name="connsiteX17" fmla="*/ 121483 w 248255"/>
                        <a:gd name="connsiteY17" fmla="*/ 166687 h 171450"/>
                        <a:gd name="connsiteX18" fmla="*/ 126246 w 248255"/>
                        <a:gd name="connsiteY18" fmla="*/ 152400 h 171450"/>
                        <a:gd name="connsiteX19" fmla="*/ 142914 w 248255"/>
                        <a:gd name="connsiteY19" fmla="*/ 147637 h 171450"/>
                        <a:gd name="connsiteX20" fmla="*/ 150058 w 248255"/>
                        <a:gd name="connsiteY20" fmla="*/ 142875 h 171450"/>
                        <a:gd name="connsiteX21" fmla="*/ 164346 w 248255"/>
                        <a:gd name="connsiteY21" fmla="*/ 147637 h 171450"/>
                        <a:gd name="connsiteX22" fmla="*/ 171489 w 248255"/>
                        <a:gd name="connsiteY22" fmla="*/ 150019 h 171450"/>
                        <a:gd name="connsiteX23" fmla="*/ 200064 w 248255"/>
                        <a:gd name="connsiteY23" fmla="*/ 152400 h 171450"/>
                        <a:gd name="connsiteX24" fmla="*/ 214352 w 248255"/>
                        <a:gd name="connsiteY24" fmla="*/ 147637 h 171450"/>
                        <a:gd name="connsiteX25" fmla="*/ 228639 w 248255"/>
                        <a:gd name="connsiteY25" fmla="*/ 138112 h 171450"/>
                        <a:gd name="connsiteX26" fmla="*/ 219114 w 248255"/>
                        <a:gd name="connsiteY26" fmla="*/ 128587 h 171450"/>
                        <a:gd name="connsiteX27" fmla="*/ 214352 w 248255"/>
                        <a:gd name="connsiteY27" fmla="*/ 121444 h 171450"/>
                        <a:gd name="connsiteX28" fmla="*/ 219114 w 248255"/>
                        <a:gd name="connsiteY28" fmla="*/ 100012 h 171450"/>
                        <a:gd name="connsiteX29" fmla="*/ 226258 w 248255"/>
                        <a:gd name="connsiteY29" fmla="*/ 95250 h 171450"/>
                        <a:gd name="connsiteX30" fmla="*/ 235783 w 248255"/>
                        <a:gd name="connsiteY30" fmla="*/ 92869 h 171450"/>
                        <a:gd name="connsiteX31" fmla="*/ 238164 w 248255"/>
                        <a:gd name="connsiteY31" fmla="*/ 85725 h 171450"/>
                        <a:gd name="connsiteX32" fmla="*/ 242927 w 248255"/>
                        <a:gd name="connsiteY32" fmla="*/ 78581 h 171450"/>
                        <a:gd name="connsiteX33" fmla="*/ 245308 w 248255"/>
                        <a:gd name="connsiteY33" fmla="*/ 66675 h 171450"/>
                        <a:gd name="connsiteX34" fmla="*/ 247689 w 248255"/>
                        <a:gd name="connsiteY34" fmla="*/ 59531 h 171450"/>
                        <a:gd name="connsiteX35" fmla="*/ 245308 w 248255"/>
                        <a:gd name="connsiteY35" fmla="*/ 33337 h 171450"/>
                        <a:gd name="connsiteX36" fmla="*/ 231021 w 248255"/>
                        <a:gd name="connsiteY36" fmla="*/ 38100 h 171450"/>
                        <a:gd name="connsiteX37" fmla="*/ 223877 w 248255"/>
                        <a:gd name="connsiteY37" fmla="*/ 40481 h 171450"/>
                        <a:gd name="connsiteX38" fmla="*/ 202446 w 248255"/>
                        <a:gd name="connsiteY38" fmla="*/ 45244 h 171450"/>
                        <a:gd name="connsiteX39" fmla="*/ 190539 w 248255"/>
                        <a:gd name="connsiteY39" fmla="*/ 45244 h 171450"/>
                        <a:gd name="connsiteX40" fmla="*/ 188158 w 248255"/>
                        <a:gd name="connsiteY40" fmla="*/ 50006 h 171450"/>
                        <a:gd name="connsiteX41" fmla="*/ 102433 w 248255"/>
                        <a:gd name="connsiteY41" fmla="*/ 21431 h 171450"/>
                        <a:gd name="connsiteX42" fmla="*/ 85764 w 248255"/>
                        <a:gd name="connsiteY42" fmla="*/ 0 h 171450"/>
                        <a:gd name="connsiteX43" fmla="*/ 26233 w 248255"/>
                        <a:gd name="connsiteY43" fmla="*/ 2381 h 171450"/>
                        <a:gd name="connsiteX0" fmla="*/ 16966 w 238988"/>
                        <a:gd name="connsiteY0" fmla="*/ 2381 h 171450"/>
                        <a:gd name="connsiteX1" fmla="*/ 16966 w 238988"/>
                        <a:gd name="connsiteY1" fmla="*/ 2381 h 171450"/>
                        <a:gd name="connsiteX2" fmla="*/ 2678 w 238988"/>
                        <a:gd name="connsiteY2" fmla="*/ 26194 h 171450"/>
                        <a:gd name="connsiteX3" fmla="*/ 7441 w 238988"/>
                        <a:gd name="connsiteY3" fmla="*/ 38100 h 171450"/>
                        <a:gd name="connsiteX4" fmla="*/ 297 w 238988"/>
                        <a:gd name="connsiteY4" fmla="*/ 47625 h 171450"/>
                        <a:gd name="connsiteX5" fmla="*/ 26491 w 238988"/>
                        <a:gd name="connsiteY5" fmla="*/ 45244 h 171450"/>
                        <a:gd name="connsiteX6" fmla="*/ 31254 w 238988"/>
                        <a:gd name="connsiteY6" fmla="*/ 64294 h 171450"/>
                        <a:gd name="connsiteX7" fmla="*/ 40779 w 238988"/>
                        <a:gd name="connsiteY7" fmla="*/ 78581 h 171450"/>
                        <a:gd name="connsiteX8" fmla="*/ 43160 w 238988"/>
                        <a:gd name="connsiteY8" fmla="*/ 114300 h 171450"/>
                        <a:gd name="connsiteX9" fmla="*/ 45541 w 238988"/>
                        <a:gd name="connsiteY9" fmla="*/ 121444 h 171450"/>
                        <a:gd name="connsiteX10" fmla="*/ 52685 w 238988"/>
                        <a:gd name="connsiteY10" fmla="*/ 123825 h 171450"/>
                        <a:gd name="connsiteX11" fmla="*/ 59829 w 238988"/>
                        <a:gd name="connsiteY11" fmla="*/ 154781 h 171450"/>
                        <a:gd name="connsiteX12" fmla="*/ 66972 w 238988"/>
                        <a:gd name="connsiteY12" fmla="*/ 159544 h 171450"/>
                        <a:gd name="connsiteX13" fmla="*/ 69354 w 238988"/>
                        <a:gd name="connsiteY13" fmla="*/ 166687 h 171450"/>
                        <a:gd name="connsiteX14" fmla="*/ 76497 w 238988"/>
                        <a:gd name="connsiteY14" fmla="*/ 169069 h 171450"/>
                        <a:gd name="connsiteX15" fmla="*/ 90785 w 238988"/>
                        <a:gd name="connsiteY15" fmla="*/ 171450 h 171450"/>
                        <a:gd name="connsiteX16" fmla="*/ 105072 w 238988"/>
                        <a:gd name="connsiteY16" fmla="*/ 169069 h 171450"/>
                        <a:gd name="connsiteX17" fmla="*/ 112216 w 238988"/>
                        <a:gd name="connsiteY17" fmla="*/ 166687 h 171450"/>
                        <a:gd name="connsiteX18" fmla="*/ 116979 w 238988"/>
                        <a:gd name="connsiteY18" fmla="*/ 152400 h 171450"/>
                        <a:gd name="connsiteX19" fmla="*/ 133647 w 238988"/>
                        <a:gd name="connsiteY19" fmla="*/ 147637 h 171450"/>
                        <a:gd name="connsiteX20" fmla="*/ 140791 w 238988"/>
                        <a:gd name="connsiteY20" fmla="*/ 142875 h 171450"/>
                        <a:gd name="connsiteX21" fmla="*/ 155079 w 238988"/>
                        <a:gd name="connsiteY21" fmla="*/ 147637 h 171450"/>
                        <a:gd name="connsiteX22" fmla="*/ 162222 w 238988"/>
                        <a:gd name="connsiteY22" fmla="*/ 150019 h 171450"/>
                        <a:gd name="connsiteX23" fmla="*/ 190797 w 238988"/>
                        <a:gd name="connsiteY23" fmla="*/ 152400 h 171450"/>
                        <a:gd name="connsiteX24" fmla="*/ 205085 w 238988"/>
                        <a:gd name="connsiteY24" fmla="*/ 147637 h 171450"/>
                        <a:gd name="connsiteX25" fmla="*/ 219372 w 238988"/>
                        <a:gd name="connsiteY25" fmla="*/ 138112 h 171450"/>
                        <a:gd name="connsiteX26" fmla="*/ 209847 w 238988"/>
                        <a:gd name="connsiteY26" fmla="*/ 128587 h 171450"/>
                        <a:gd name="connsiteX27" fmla="*/ 205085 w 238988"/>
                        <a:gd name="connsiteY27" fmla="*/ 121444 h 171450"/>
                        <a:gd name="connsiteX28" fmla="*/ 209847 w 238988"/>
                        <a:gd name="connsiteY28" fmla="*/ 100012 h 171450"/>
                        <a:gd name="connsiteX29" fmla="*/ 216991 w 238988"/>
                        <a:gd name="connsiteY29" fmla="*/ 95250 h 171450"/>
                        <a:gd name="connsiteX30" fmla="*/ 226516 w 238988"/>
                        <a:gd name="connsiteY30" fmla="*/ 92869 h 171450"/>
                        <a:gd name="connsiteX31" fmla="*/ 228897 w 238988"/>
                        <a:gd name="connsiteY31" fmla="*/ 85725 h 171450"/>
                        <a:gd name="connsiteX32" fmla="*/ 233660 w 238988"/>
                        <a:gd name="connsiteY32" fmla="*/ 78581 h 171450"/>
                        <a:gd name="connsiteX33" fmla="*/ 236041 w 238988"/>
                        <a:gd name="connsiteY33" fmla="*/ 66675 h 171450"/>
                        <a:gd name="connsiteX34" fmla="*/ 238422 w 238988"/>
                        <a:gd name="connsiteY34" fmla="*/ 59531 h 171450"/>
                        <a:gd name="connsiteX35" fmla="*/ 236041 w 238988"/>
                        <a:gd name="connsiteY35" fmla="*/ 33337 h 171450"/>
                        <a:gd name="connsiteX36" fmla="*/ 221754 w 238988"/>
                        <a:gd name="connsiteY36" fmla="*/ 38100 h 171450"/>
                        <a:gd name="connsiteX37" fmla="*/ 214610 w 238988"/>
                        <a:gd name="connsiteY37" fmla="*/ 40481 h 171450"/>
                        <a:gd name="connsiteX38" fmla="*/ 193179 w 238988"/>
                        <a:gd name="connsiteY38" fmla="*/ 45244 h 171450"/>
                        <a:gd name="connsiteX39" fmla="*/ 181272 w 238988"/>
                        <a:gd name="connsiteY39" fmla="*/ 45244 h 171450"/>
                        <a:gd name="connsiteX40" fmla="*/ 178891 w 238988"/>
                        <a:gd name="connsiteY40" fmla="*/ 50006 h 171450"/>
                        <a:gd name="connsiteX41" fmla="*/ 93166 w 238988"/>
                        <a:gd name="connsiteY41" fmla="*/ 21431 h 171450"/>
                        <a:gd name="connsiteX42" fmla="*/ 76497 w 238988"/>
                        <a:gd name="connsiteY42" fmla="*/ 0 h 171450"/>
                        <a:gd name="connsiteX43" fmla="*/ 16966 w 238988"/>
                        <a:gd name="connsiteY43" fmla="*/ 2381 h 171450"/>
                        <a:gd name="connsiteX0" fmla="*/ 14572 w 236594"/>
                        <a:gd name="connsiteY0" fmla="*/ 2381 h 171450"/>
                        <a:gd name="connsiteX1" fmla="*/ 14572 w 236594"/>
                        <a:gd name="connsiteY1" fmla="*/ 2381 h 171450"/>
                        <a:gd name="connsiteX2" fmla="*/ 284 w 236594"/>
                        <a:gd name="connsiteY2" fmla="*/ 26194 h 171450"/>
                        <a:gd name="connsiteX3" fmla="*/ 5047 w 236594"/>
                        <a:gd name="connsiteY3" fmla="*/ 38100 h 171450"/>
                        <a:gd name="connsiteX4" fmla="*/ 9809 w 236594"/>
                        <a:gd name="connsiteY4" fmla="*/ 42863 h 171450"/>
                        <a:gd name="connsiteX5" fmla="*/ 24097 w 236594"/>
                        <a:gd name="connsiteY5" fmla="*/ 45244 h 171450"/>
                        <a:gd name="connsiteX6" fmla="*/ 28860 w 236594"/>
                        <a:gd name="connsiteY6" fmla="*/ 64294 h 171450"/>
                        <a:gd name="connsiteX7" fmla="*/ 38385 w 236594"/>
                        <a:gd name="connsiteY7" fmla="*/ 78581 h 171450"/>
                        <a:gd name="connsiteX8" fmla="*/ 40766 w 236594"/>
                        <a:gd name="connsiteY8" fmla="*/ 114300 h 171450"/>
                        <a:gd name="connsiteX9" fmla="*/ 43147 w 236594"/>
                        <a:gd name="connsiteY9" fmla="*/ 121444 h 171450"/>
                        <a:gd name="connsiteX10" fmla="*/ 50291 w 236594"/>
                        <a:gd name="connsiteY10" fmla="*/ 123825 h 171450"/>
                        <a:gd name="connsiteX11" fmla="*/ 57435 w 236594"/>
                        <a:gd name="connsiteY11" fmla="*/ 154781 h 171450"/>
                        <a:gd name="connsiteX12" fmla="*/ 64578 w 236594"/>
                        <a:gd name="connsiteY12" fmla="*/ 159544 h 171450"/>
                        <a:gd name="connsiteX13" fmla="*/ 66960 w 236594"/>
                        <a:gd name="connsiteY13" fmla="*/ 166687 h 171450"/>
                        <a:gd name="connsiteX14" fmla="*/ 74103 w 236594"/>
                        <a:gd name="connsiteY14" fmla="*/ 169069 h 171450"/>
                        <a:gd name="connsiteX15" fmla="*/ 88391 w 236594"/>
                        <a:gd name="connsiteY15" fmla="*/ 171450 h 171450"/>
                        <a:gd name="connsiteX16" fmla="*/ 102678 w 236594"/>
                        <a:gd name="connsiteY16" fmla="*/ 169069 h 171450"/>
                        <a:gd name="connsiteX17" fmla="*/ 109822 w 236594"/>
                        <a:gd name="connsiteY17" fmla="*/ 166687 h 171450"/>
                        <a:gd name="connsiteX18" fmla="*/ 114585 w 236594"/>
                        <a:gd name="connsiteY18" fmla="*/ 152400 h 171450"/>
                        <a:gd name="connsiteX19" fmla="*/ 131253 w 236594"/>
                        <a:gd name="connsiteY19" fmla="*/ 147637 h 171450"/>
                        <a:gd name="connsiteX20" fmla="*/ 138397 w 236594"/>
                        <a:gd name="connsiteY20" fmla="*/ 142875 h 171450"/>
                        <a:gd name="connsiteX21" fmla="*/ 152685 w 236594"/>
                        <a:gd name="connsiteY21" fmla="*/ 147637 h 171450"/>
                        <a:gd name="connsiteX22" fmla="*/ 159828 w 236594"/>
                        <a:gd name="connsiteY22" fmla="*/ 150019 h 171450"/>
                        <a:gd name="connsiteX23" fmla="*/ 188403 w 236594"/>
                        <a:gd name="connsiteY23" fmla="*/ 152400 h 171450"/>
                        <a:gd name="connsiteX24" fmla="*/ 202691 w 236594"/>
                        <a:gd name="connsiteY24" fmla="*/ 147637 h 171450"/>
                        <a:gd name="connsiteX25" fmla="*/ 216978 w 236594"/>
                        <a:gd name="connsiteY25" fmla="*/ 138112 h 171450"/>
                        <a:gd name="connsiteX26" fmla="*/ 207453 w 236594"/>
                        <a:gd name="connsiteY26" fmla="*/ 128587 h 171450"/>
                        <a:gd name="connsiteX27" fmla="*/ 202691 w 236594"/>
                        <a:gd name="connsiteY27" fmla="*/ 121444 h 171450"/>
                        <a:gd name="connsiteX28" fmla="*/ 207453 w 236594"/>
                        <a:gd name="connsiteY28" fmla="*/ 100012 h 171450"/>
                        <a:gd name="connsiteX29" fmla="*/ 214597 w 236594"/>
                        <a:gd name="connsiteY29" fmla="*/ 95250 h 171450"/>
                        <a:gd name="connsiteX30" fmla="*/ 224122 w 236594"/>
                        <a:gd name="connsiteY30" fmla="*/ 92869 h 171450"/>
                        <a:gd name="connsiteX31" fmla="*/ 226503 w 236594"/>
                        <a:gd name="connsiteY31" fmla="*/ 85725 h 171450"/>
                        <a:gd name="connsiteX32" fmla="*/ 231266 w 236594"/>
                        <a:gd name="connsiteY32" fmla="*/ 78581 h 171450"/>
                        <a:gd name="connsiteX33" fmla="*/ 233647 w 236594"/>
                        <a:gd name="connsiteY33" fmla="*/ 66675 h 171450"/>
                        <a:gd name="connsiteX34" fmla="*/ 236028 w 236594"/>
                        <a:gd name="connsiteY34" fmla="*/ 59531 h 171450"/>
                        <a:gd name="connsiteX35" fmla="*/ 233647 w 236594"/>
                        <a:gd name="connsiteY35" fmla="*/ 33337 h 171450"/>
                        <a:gd name="connsiteX36" fmla="*/ 219360 w 236594"/>
                        <a:gd name="connsiteY36" fmla="*/ 38100 h 171450"/>
                        <a:gd name="connsiteX37" fmla="*/ 212216 w 236594"/>
                        <a:gd name="connsiteY37" fmla="*/ 40481 h 171450"/>
                        <a:gd name="connsiteX38" fmla="*/ 190785 w 236594"/>
                        <a:gd name="connsiteY38" fmla="*/ 45244 h 171450"/>
                        <a:gd name="connsiteX39" fmla="*/ 178878 w 236594"/>
                        <a:gd name="connsiteY39" fmla="*/ 45244 h 171450"/>
                        <a:gd name="connsiteX40" fmla="*/ 176497 w 236594"/>
                        <a:gd name="connsiteY40" fmla="*/ 50006 h 171450"/>
                        <a:gd name="connsiteX41" fmla="*/ 90772 w 236594"/>
                        <a:gd name="connsiteY41" fmla="*/ 21431 h 171450"/>
                        <a:gd name="connsiteX42" fmla="*/ 74103 w 236594"/>
                        <a:gd name="connsiteY42" fmla="*/ 0 h 171450"/>
                        <a:gd name="connsiteX43" fmla="*/ 14572 w 236594"/>
                        <a:gd name="connsiteY43" fmla="*/ 2381 h 171450"/>
                        <a:gd name="connsiteX0" fmla="*/ 14572 w 236028"/>
                        <a:gd name="connsiteY0" fmla="*/ 2381 h 171450"/>
                        <a:gd name="connsiteX1" fmla="*/ 14572 w 236028"/>
                        <a:gd name="connsiteY1" fmla="*/ 2381 h 171450"/>
                        <a:gd name="connsiteX2" fmla="*/ 284 w 236028"/>
                        <a:gd name="connsiteY2" fmla="*/ 26194 h 171450"/>
                        <a:gd name="connsiteX3" fmla="*/ 5047 w 236028"/>
                        <a:gd name="connsiteY3" fmla="*/ 38100 h 171450"/>
                        <a:gd name="connsiteX4" fmla="*/ 9809 w 236028"/>
                        <a:gd name="connsiteY4" fmla="*/ 42863 h 171450"/>
                        <a:gd name="connsiteX5" fmla="*/ 24097 w 236028"/>
                        <a:gd name="connsiteY5" fmla="*/ 45244 h 171450"/>
                        <a:gd name="connsiteX6" fmla="*/ 28860 w 236028"/>
                        <a:gd name="connsiteY6" fmla="*/ 64294 h 171450"/>
                        <a:gd name="connsiteX7" fmla="*/ 38385 w 236028"/>
                        <a:gd name="connsiteY7" fmla="*/ 78581 h 171450"/>
                        <a:gd name="connsiteX8" fmla="*/ 40766 w 236028"/>
                        <a:gd name="connsiteY8" fmla="*/ 114300 h 171450"/>
                        <a:gd name="connsiteX9" fmla="*/ 43147 w 236028"/>
                        <a:gd name="connsiteY9" fmla="*/ 121444 h 171450"/>
                        <a:gd name="connsiteX10" fmla="*/ 50291 w 236028"/>
                        <a:gd name="connsiteY10" fmla="*/ 123825 h 171450"/>
                        <a:gd name="connsiteX11" fmla="*/ 57435 w 236028"/>
                        <a:gd name="connsiteY11" fmla="*/ 154781 h 171450"/>
                        <a:gd name="connsiteX12" fmla="*/ 64578 w 236028"/>
                        <a:gd name="connsiteY12" fmla="*/ 159544 h 171450"/>
                        <a:gd name="connsiteX13" fmla="*/ 66960 w 236028"/>
                        <a:gd name="connsiteY13" fmla="*/ 166687 h 171450"/>
                        <a:gd name="connsiteX14" fmla="*/ 74103 w 236028"/>
                        <a:gd name="connsiteY14" fmla="*/ 169069 h 171450"/>
                        <a:gd name="connsiteX15" fmla="*/ 88391 w 236028"/>
                        <a:gd name="connsiteY15" fmla="*/ 171450 h 171450"/>
                        <a:gd name="connsiteX16" fmla="*/ 102678 w 236028"/>
                        <a:gd name="connsiteY16" fmla="*/ 169069 h 171450"/>
                        <a:gd name="connsiteX17" fmla="*/ 109822 w 236028"/>
                        <a:gd name="connsiteY17" fmla="*/ 166687 h 171450"/>
                        <a:gd name="connsiteX18" fmla="*/ 114585 w 236028"/>
                        <a:gd name="connsiteY18" fmla="*/ 152400 h 171450"/>
                        <a:gd name="connsiteX19" fmla="*/ 131253 w 236028"/>
                        <a:gd name="connsiteY19" fmla="*/ 147637 h 171450"/>
                        <a:gd name="connsiteX20" fmla="*/ 138397 w 236028"/>
                        <a:gd name="connsiteY20" fmla="*/ 142875 h 171450"/>
                        <a:gd name="connsiteX21" fmla="*/ 152685 w 236028"/>
                        <a:gd name="connsiteY21" fmla="*/ 147637 h 171450"/>
                        <a:gd name="connsiteX22" fmla="*/ 159828 w 236028"/>
                        <a:gd name="connsiteY22" fmla="*/ 150019 h 171450"/>
                        <a:gd name="connsiteX23" fmla="*/ 188403 w 236028"/>
                        <a:gd name="connsiteY23" fmla="*/ 152400 h 171450"/>
                        <a:gd name="connsiteX24" fmla="*/ 202691 w 236028"/>
                        <a:gd name="connsiteY24" fmla="*/ 147637 h 171450"/>
                        <a:gd name="connsiteX25" fmla="*/ 216978 w 236028"/>
                        <a:gd name="connsiteY25" fmla="*/ 138112 h 171450"/>
                        <a:gd name="connsiteX26" fmla="*/ 207453 w 236028"/>
                        <a:gd name="connsiteY26" fmla="*/ 128587 h 171450"/>
                        <a:gd name="connsiteX27" fmla="*/ 202691 w 236028"/>
                        <a:gd name="connsiteY27" fmla="*/ 121444 h 171450"/>
                        <a:gd name="connsiteX28" fmla="*/ 207453 w 236028"/>
                        <a:gd name="connsiteY28" fmla="*/ 100012 h 171450"/>
                        <a:gd name="connsiteX29" fmla="*/ 214597 w 236028"/>
                        <a:gd name="connsiteY29" fmla="*/ 95250 h 171450"/>
                        <a:gd name="connsiteX30" fmla="*/ 224122 w 236028"/>
                        <a:gd name="connsiteY30" fmla="*/ 92869 h 171450"/>
                        <a:gd name="connsiteX31" fmla="*/ 226503 w 236028"/>
                        <a:gd name="connsiteY31" fmla="*/ 85725 h 171450"/>
                        <a:gd name="connsiteX32" fmla="*/ 231266 w 236028"/>
                        <a:gd name="connsiteY32" fmla="*/ 78581 h 171450"/>
                        <a:gd name="connsiteX33" fmla="*/ 233647 w 236028"/>
                        <a:gd name="connsiteY33" fmla="*/ 66675 h 171450"/>
                        <a:gd name="connsiteX34" fmla="*/ 236028 w 236028"/>
                        <a:gd name="connsiteY34" fmla="*/ 59531 h 171450"/>
                        <a:gd name="connsiteX35" fmla="*/ 231265 w 236028"/>
                        <a:gd name="connsiteY35" fmla="*/ 42862 h 171450"/>
                        <a:gd name="connsiteX36" fmla="*/ 219360 w 236028"/>
                        <a:gd name="connsiteY36" fmla="*/ 38100 h 171450"/>
                        <a:gd name="connsiteX37" fmla="*/ 212216 w 236028"/>
                        <a:gd name="connsiteY37" fmla="*/ 40481 h 171450"/>
                        <a:gd name="connsiteX38" fmla="*/ 190785 w 236028"/>
                        <a:gd name="connsiteY38" fmla="*/ 45244 h 171450"/>
                        <a:gd name="connsiteX39" fmla="*/ 178878 w 236028"/>
                        <a:gd name="connsiteY39" fmla="*/ 45244 h 171450"/>
                        <a:gd name="connsiteX40" fmla="*/ 176497 w 236028"/>
                        <a:gd name="connsiteY40" fmla="*/ 50006 h 171450"/>
                        <a:gd name="connsiteX41" fmla="*/ 90772 w 236028"/>
                        <a:gd name="connsiteY41" fmla="*/ 21431 h 171450"/>
                        <a:gd name="connsiteX42" fmla="*/ 74103 w 236028"/>
                        <a:gd name="connsiteY42" fmla="*/ 0 h 171450"/>
                        <a:gd name="connsiteX43" fmla="*/ 14572 w 236028"/>
                        <a:gd name="connsiteY43" fmla="*/ 2381 h 171450"/>
                        <a:gd name="connsiteX0" fmla="*/ 14572 w 236028"/>
                        <a:gd name="connsiteY0" fmla="*/ 2381 h 171450"/>
                        <a:gd name="connsiteX1" fmla="*/ 14572 w 236028"/>
                        <a:gd name="connsiteY1" fmla="*/ 2381 h 171450"/>
                        <a:gd name="connsiteX2" fmla="*/ 284 w 236028"/>
                        <a:gd name="connsiteY2" fmla="*/ 26194 h 171450"/>
                        <a:gd name="connsiteX3" fmla="*/ 5047 w 236028"/>
                        <a:gd name="connsiteY3" fmla="*/ 38100 h 171450"/>
                        <a:gd name="connsiteX4" fmla="*/ 9809 w 236028"/>
                        <a:gd name="connsiteY4" fmla="*/ 42863 h 171450"/>
                        <a:gd name="connsiteX5" fmla="*/ 24097 w 236028"/>
                        <a:gd name="connsiteY5" fmla="*/ 45244 h 171450"/>
                        <a:gd name="connsiteX6" fmla="*/ 28860 w 236028"/>
                        <a:gd name="connsiteY6" fmla="*/ 64294 h 171450"/>
                        <a:gd name="connsiteX7" fmla="*/ 38385 w 236028"/>
                        <a:gd name="connsiteY7" fmla="*/ 78581 h 171450"/>
                        <a:gd name="connsiteX8" fmla="*/ 40766 w 236028"/>
                        <a:gd name="connsiteY8" fmla="*/ 114300 h 171450"/>
                        <a:gd name="connsiteX9" fmla="*/ 43147 w 236028"/>
                        <a:gd name="connsiteY9" fmla="*/ 121444 h 171450"/>
                        <a:gd name="connsiteX10" fmla="*/ 50291 w 236028"/>
                        <a:gd name="connsiteY10" fmla="*/ 123825 h 171450"/>
                        <a:gd name="connsiteX11" fmla="*/ 57435 w 236028"/>
                        <a:gd name="connsiteY11" fmla="*/ 154781 h 171450"/>
                        <a:gd name="connsiteX12" fmla="*/ 64578 w 236028"/>
                        <a:gd name="connsiteY12" fmla="*/ 159544 h 171450"/>
                        <a:gd name="connsiteX13" fmla="*/ 66960 w 236028"/>
                        <a:gd name="connsiteY13" fmla="*/ 166687 h 171450"/>
                        <a:gd name="connsiteX14" fmla="*/ 74103 w 236028"/>
                        <a:gd name="connsiteY14" fmla="*/ 169069 h 171450"/>
                        <a:gd name="connsiteX15" fmla="*/ 88391 w 236028"/>
                        <a:gd name="connsiteY15" fmla="*/ 171450 h 171450"/>
                        <a:gd name="connsiteX16" fmla="*/ 102678 w 236028"/>
                        <a:gd name="connsiteY16" fmla="*/ 169069 h 171450"/>
                        <a:gd name="connsiteX17" fmla="*/ 109822 w 236028"/>
                        <a:gd name="connsiteY17" fmla="*/ 166687 h 171450"/>
                        <a:gd name="connsiteX18" fmla="*/ 114585 w 236028"/>
                        <a:gd name="connsiteY18" fmla="*/ 152400 h 171450"/>
                        <a:gd name="connsiteX19" fmla="*/ 131253 w 236028"/>
                        <a:gd name="connsiteY19" fmla="*/ 147637 h 171450"/>
                        <a:gd name="connsiteX20" fmla="*/ 138397 w 236028"/>
                        <a:gd name="connsiteY20" fmla="*/ 142875 h 171450"/>
                        <a:gd name="connsiteX21" fmla="*/ 152685 w 236028"/>
                        <a:gd name="connsiteY21" fmla="*/ 147637 h 171450"/>
                        <a:gd name="connsiteX22" fmla="*/ 159828 w 236028"/>
                        <a:gd name="connsiteY22" fmla="*/ 150019 h 171450"/>
                        <a:gd name="connsiteX23" fmla="*/ 188403 w 236028"/>
                        <a:gd name="connsiteY23" fmla="*/ 152400 h 171450"/>
                        <a:gd name="connsiteX24" fmla="*/ 202691 w 236028"/>
                        <a:gd name="connsiteY24" fmla="*/ 147637 h 171450"/>
                        <a:gd name="connsiteX25" fmla="*/ 216978 w 236028"/>
                        <a:gd name="connsiteY25" fmla="*/ 138112 h 171450"/>
                        <a:gd name="connsiteX26" fmla="*/ 207453 w 236028"/>
                        <a:gd name="connsiteY26" fmla="*/ 128587 h 171450"/>
                        <a:gd name="connsiteX27" fmla="*/ 202691 w 236028"/>
                        <a:gd name="connsiteY27" fmla="*/ 121444 h 171450"/>
                        <a:gd name="connsiteX28" fmla="*/ 207453 w 236028"/>
                        <a:gd name="connsiteY28" fmla="*/ 100012 h 171450"/>
                        <a:gd name="connsiteX29" fmla="*/ 214597 w 236028"/>
                        <a:gd name="connsiteY29" fmla="*/ 95250 h 171450"/>
                        <a:gd name="connsiteX30" fmla="*/ 224122 w 236028"/>
                        <a:gd name="connsiteY30" fmla="*/ 92869 h 171450"/>
                        <a:gd name="connsiteX31" fmla="*/ 226503 w 236028"/>
                        <a:gd name="connsiteY31" fmla="*/ 85725 h 171450"/>
                        <a:gd name="connsiteX32" fmla="*/ 231266 w 236028"/>
                        <a:gd name="connsiteY32" fmla="*/ 78581 h 171450"/>
                        <a:gd name="connsiteX33" fmla="*/ 233647 w 236028"/>
                        <a:gd name="connsiteY33" fmla="*/ 66675 h 171450"/>
                        <a:gd name="connsiteX34" fmla="*/ 236028 w 236028"/>
                        <a:gd name="connsiteY34" fmla="*/ 59531 h 171450"/>
                        <a:gd name="connsiteX35" fmla="*/ 231265 w 236028"/>
                        <a:gd name="connsiteY35" fmla="*/ 42862 h 171450"/>
                        <a:gd name="connsiteX36" fmla="*/ 219360 w 236028"/>
                        <a:gd name="connsiteY36" fmla="*/ 38100 h 171450"/>
                        <a:gd name="connsiteX37" fmla="*/ 212216 w 236028"/>
                        <a:gd name="connsiteY37" fmla="*/ 40481 h 171450"/>
                        <a:gd name="connsiteX38" fmla="*/ 190785 w 236028"/>
                        <a:gd name="connsiteY38" fmla="*/ 45244 h 171450"/>
                        <a:gd name="connsiteX39" fmla="*/ 178878 w 236028"/>
                        <a:gd name="connsiteY39" fmla="*/ 45244 h 171450"/>
                        <a:gd name="connsiteX40" fmla="*/ 176497 w 236028"/>
                        <a:gd name="connsiteY40" fmla="*/ 50006 h 171450"/>
                        <a:gd name="connsiteX41" fmla="*/ 74103 w 236028"/>
                        <a:gd name="connsiteY41" fmla="*/ 0 h 171450"/>
                        <a:gd name="connsiteX42" fmla="*/ 14572 w 236028"/>
                        <a:gd name="connsiteY42" fmla="*/ 2381 h 171450"/>
                        <a:gd name="connsiteX0" fmla="*/ 74103 w 267937"/>
                        <a:gd name="connsiteY0" fmla="*/ 0 h 171450"/>
                        <a:gd name="connsiteX1" fmla="*/ 14572 w 267937"/>
                        <a:gd name="connsiteY1" fmla="*/ 2381 h 171450"/>
                        <a:gd name="connsiteX2" fmla="*/ 14572 w 267937"/>
                        <a:gd name="connsiteY2" fmla="*/ 2381 h 171450"/>
                        <a:gd name="connsiteX3" fmla="*/ 284 w 267937"/>
                        <a:gd name="connsiteY3" fmla="*/ 26194 h 171450"/>
                        <a:gd name="connsiteX4" fmla="*/ 5047 w 267937"/>
                        <a:gd name="connsiteY4" fmla="*/ 38100 h 171450"/>
                        <a:gd name="connsiteX5" fmla="*/ 9809 w 267937"/>
                        <a:gd name="connsiteY5" fmla="*/ 42863 h 171450"/>
                        <a:gd name="connsiteX6" fmla="*/ 24097 w 267937"/>
                        <a:gd name="connsiteY6" fmla="*/ 45244 h 171450"/>
                        <a:gd name="connsiteX7" fmla="*/ 28860 w 267937"/>
                        <a:gd name="connsiteY7" fmla="*/ 64294 h 171450"/>
                        <a:gd name="connsiteX8" fmla="*/ 38385 w 267937"/>
                        <a:gd name="connsiteY8" fmla="*/ 78581 h 171450"/>
                        <a:gd name="connsiteX9" fmla="*/ 40766 w 267937"/>
                        <a:gd name="connsiteY9" fmla="*/ 114300 h 171450"/>
                        <a:gd name="connsiteX10" fmla="*/ 43147 w 267937"/>
                        <a:gd name="connsiteY10" fmla="*/ 121444 h 171450"/>
                        <a:gd name="connsiteX11" fmla="*/ 50291 w 267937"/>
                        <a:gd name="connsiteY11" fmla="*/ 123825 h 171450"/>
                        <a:gd name="connsiteX12" fmla="*/ 57435 w 267937"/>
                        <a:gd name="connsiteY12" fmla="*/ 154781 h 171450"/>
                        <a:gd name="connsiteX13" fmla="*/ 64578 w 267937"/>
                        <a:gd name="connsiteY13" fmla="*/ 159544 h 171450"/>
                        <a:gd name="connsiteX14" fmla="*/ 66960 w 267937"/>
                        <a:gd name="connsiteY14" fmla="*/ 166687 h 171450"/>
                        <a:gd name="connsiteX15" fmla="*/ 74103 w 267937"/>
                        <a:gd name="connsiteY15" fmla="*/ 169069 h 171450"/>
                        <a:gd name="connsiteX16" fmla="*/ 88391 w 267937"/>
                        <a:gd name="connsiteY16" fmla="*/ 171450 h 171450"/>
                        <a:gd name="connsiteX17" fmla="*/ 102678 w 267937"/>
                        <a:gd name="connsiteY17" fmla="*/ 169069 h 171450"/>
                        <a:gd name="connsiteX18" fmla="*/ 109822 w 267937"/>
                        <a:gd name="connsiteY18" fmla="*/ 166687 h 171450"/>
                        <a:gd name="connsiteX19" fmla="*/ 114585 w 267937"/>
                        <a:gd name="connsiteY19" fmla="*/ 152400 h 171450"/>
                        <a:gd name="connsiteX20" fmla="*/ 131253 w 267937"/>
                        <a:gd name="connsiteY20" fmla="*/ 147637 h 171450"/>
                        <a:gd name="connsiteX21" fmla="*/ 138397 w 267937"/>
                        <a:gd name="connsiteY21" fmla="*/ 142875 h 171450"/>
                        <a:gd name="connsiteX22" fmla="*/ 152685 w 267937"/>
                        <a:gd name="connsiteY22" fmla="*/ 147637 h 171450"/>
                        <a:gd name="connsiteX23" fmla="*/ 159828 w 267937"/>
                        <a:gd name="connsiteY23" fmla="*/ 150019 h 171450"/>
                        <a:gd name="connsiteX24" fmla="*/ 188403 w 267937"/>
                        <a:gd name="connsiteY24" fmla="*/ 152400 h 171450"/>
                        <a:gd name="connsiteX25" fmla="*/ 202691 w 267937"/>
                        <a:gd name="connsiteY25" fmla="*/ 147637 h 171450"/>
                        <a:gd name="connsiteX26" fmla="*/ 216978 w 267937"/>
                        <a:gd name="connsiteY26" fmla="*/ 138112 h 171450"/>
                        <a:gd name="connsiteX27" fmla="*/ 207453 w 267937"/>
                        <a:gd name="connsiteY27" fmla="*/ 128587 h 171450"/>
                        <a:gd name="connsiteX28" fmla="*/ 202691 w 267937"/>
                        <a:gd name="connsiteY28" fmla="*/ 121444 h 171450"/>
                        <a:gd name="connsiteX29" fmla="*/ 207453 w 267937"/>
                        <a:gd name="connsiteY29" fmla="*/ 100012 h 171450"/>
                        <a:gd name="connsiteX30" fmla="*/ 214597 w 267937"/>
                        <a:gd name="connsiteY30" fmla="*/ 95250 h 171450"/>
                        <a:gd name="connsiteX31" fmla="*/ 224122 w 267937"/>
                        <a:gd name="connsiteY31" fmla="*/ 92869 h 171450"/>
                        <a:gd name="connsiteX32" fmla="*/ 226503 w 267937"/>
                        <a:gd name="connsiteY32" fmla="*/ 85725 h 171450"/>
                        <a:gd name="connsiteX33" fmla="*/ 231266 w 267937"/>
                        <a:gd name="connsiteY33" fmla="*/ 78581 h 171450"/>
                        <a:gd name="connsiteX34" fmla="*/ 233647 w 267937"/>
                        <a:gd name="connsiteY34" fmla="*/ 66675 h 171450"/>
                        <a:gd name="connsiteX35" fmla="*/ 236028 w 267937"/>
                        <a:gd name="connsiteY35" fmla="*/ 59531 h 171450"/>
                        <a:gd name="connsiteX36" fmla="*/ 231265 w 267937"/>
                        <a:gd name="connsiteY36" fmla="*/ 42862 h 171450"/>
                        <a:gd name="connsiteX37" fmla="*/ 219360 w 267937"/>
                        <a:gd name="connsiteY37" fmla="*/ 38100 h 171450"/>
                        <a:gd name="connsiteX38" fmla="*/ 212216 w 267937"/>
                        <a:gd name="connsiteY38" fmla="*/ 40481 h 171450"/>
                        <a:gd name="connsiteX39" fmla="*/ 190785 w 267937"/>
                        <a:gd name="connsiteY39" fmla="*/ 45244 h 171450"/>
                        <a:gd name="connsiteX40" fmla="*/ 178878 w 267937"/>
                        <a:gd name="connsiteY40" fmla="*/ 45244 h 171450"/>
                        <a:gd name="connsiteX41" fmla="*/ 267937 w 267937"/>
                        <a:gd name="connsiteY41" fmla="*/ 141446 h 171450"/>
                        <a:gd name="connsiteX0" fmla="*/ 74103 w 236028"/>
                        <a:gd name="connsiteY0" fmla="*/ 0 h 171450"/>
                        <a:gd name="connsiteX1" fmla="*/ 14572 w 236028"/>
                        <a:gd name="connsiteY1" fmla="*/ 2381 h 171450"/>
                        <a:gd name="connsiteX2" fmla="*/ 14572 w 236028"/>
                        <a:gd name="connsiteY2" fmla="*/ 2381 h 171450"/>
                        <a:gd name="connsiteX3" fmla="*/ 284 w 236028"/>
                        <a:gd name="connsiteY3" fmla="*/ 26194 h 171450"/>
                        <a:gd name="connsiteX4" fmla="*/ 5047 w 236028"/>
                        <a:gd name="connsiteY4" fmla="*/ 38100 h 171450"/>
                        <a:gd name="connsiteX5" fmla="*/ 9809 w 236028"/>
                        <a:gd name="connsiteY5" fmla="*/ 42863 h 171450"/>
                        <a:gd name="connsiteX6" fmla="*/ 24097 w 236028"/>
                        <a:gd name="connsiteY6" fmla="*/ 45244 h 171450"/>
                        <a:gd name="connsiteX7" fmla="*/ 28860 w 236028"/>
                        <a:gd name="connsiteY7" fmla="*/ 64294 h 171450"/>
                        <a:gd name="connsiteX8" fmla="*/ 38385 w 236028"/>
                        <a:gd name="connsiteY8" fmla="*/ 78581 h 171450"/>
                        <a:gd name="connsiteX9" fmla="*/ 40766 w 236028"/>
                        <a:gd name="connsiteY9" fmla="*/ 114300 h 171450"/>
                        <a:gd name="connsiteX10" fmla="*/ 43147 w 236028"/>
                        <a:gd name="connsiteY10" fmla="*/ 121444 h 171450"/>
                        <a:gd name="connsiteX11" fmla="*/ 50291 w 236028"/>
                        <a:gd name="connsiteY11" fmla="*/ 123825 h 171450"/>
                        <a:gd name="connsiteX12" fmla="*/ 57435 w 236028"/>
                        <a:gd name="connsiteY12" fmla="*/ 154781 h 171450"/>
                        <a:gd name="connsiteX13" fmla="*/ 64578 w 236028"/>
                        <a:gd name="connsiteY13" fmla="*/ 159544 h 171450"/>
                        <a:gd name="connsiteX14" fmla="*/ 66960 w 236028"/>
                        <a:gd name="connsiteY14" fmla="*/ 166687 h 171450"/>
                        <a:gd name="connsiteX15" fmla="*/ 74103 w 236028"/>
                        <a:gd name="connsiteY15" fmla="*/ 169069 h 171450"/>
                        <a:gd name="connsiteX16" fmla="*/ 88391 w 236028"/>
                        <a:gd name="connsiteY16" fmla="*/ 171450 h 171450"/>
                        <a:gd name="connsiteX17" fmla="*/ 102678 w 236028"/>
                        <a:gd name="connsiteY17" fmla="*/ 169069 h 171450"/>
                        <a:gd name="connsiteX18" fmla="*/ 109822 w 236028"/>
                        <a:gd name="connsiteY18" fmla="*/ 166687 h 171450"/>
                        <a:gd name="connsiteX19" fmla="*/ 114585 w 236028"/>
                        <a:gd name="connsiteY19" fmla="*/ 152400 h 171450"/>
                        <a:gd name="connsiteX20" fmla="*/ 131253 w 236028"/>
                        <a:gd name="connsiteY20" fmla="*/ 147637 h 171450"/>
                        <a:gd name="connsiteX21" fmla="*/ 138397 w 236028"/>
                        <a:gd name="connsiteY21" fmla="*/ 142875 h 171450"/>
                        <a:gd name="connsiteX22" fmla="*/ 152685 w 236028"/>
                        <a:gd name="connsiteY22" fmla="*/ 147637 h 171450"/>
                        <a:gd name="connsiteX23" fmla="*/ 159828 w 236028"/>
                        <a:gd name="connsiteY23" fmla="*/ 150019 h 171450"/>
                        <a:gd name="connsiteX24" fmla="*/ 188403 w 236028"/>
                        <a:gd name="connsiteY24" fmla="*/ 152400 h 171450"/>
                        <a:gd name="connsiteX25" fmla="*/ 202691 w 236028"/>
                        <a:gd name="connsiteY25" fmla="*/ 147637 h 171450"/>
                        <a:gd name="connsiteX26" fmla="*/ 216978 w 236028"/>
                        <a:gd name="connsiteY26" fmla="*/ 138112 h 171450"/>
                        <a:gd name="connsiteX27" fmla="*/ 207453 w 236028"/>
                        <a:gd name="connsiteY27" fmla="*/ 128587 h 171450"/>
                        <a:gd name="connsiteX28" fmla="*/ 202691 w 236028"/>
                        <a:gd name="connsiteY28" fmla="*/ 121444 h 171450"/>
                        <a:gd name="connsiteX29" fmla="*/ 207453 w 236028"/>
                        <a:gd name="connsiteY29" fmla="*/ 100012 h 171450"/>
                        <a:gd name="connsiteX30" fmla="*/ 214597 w 236028"/>
                        <a:gd name="connsiteY30" fmla="*/ 95250 h 171450"/>
                        <a:gd name="connsiteX31" fmla="*/ 224122 w 236028"/>
                        <a:gd name="connsiteY31" fmla="*/ 92869 h 171450"/>
                        <a:gd name="connsiteX32" fmla="*/ 226503 w 236028"/>
                        <a:gd name="connsiteY32" fmla="*/ 85725 h 171450"/>
                        <a:gd name="connsiteX33" fmla="*/ 231266 w 236028"/>
                        <a:gd name="connsiteY33" fmla="*/ 78581 h 171450"/>
                        <a:gd name="connsiteX34" fmla="*/ 233647 w 236028"/>
                        <a:gd name="connsiteY34" fmla="*/ 66675 h 171450"/>
                        <a:gd name="connsiteX35" fmla="*/ 236028 w 236028"/>
                        <a:gd name="connsiteY35" fmla="*/ 59531 h 171450"/>
                        <a:gd name="connsiteX36" fmla="*/ 231265 w 236028"/>
                        <a:gd name="connsiteY36" fmla="*/ 42862 h 171450"/>
                        <a:gd name="connsiteX37" fmla="*/ 219360 w 236028"/>
                        <a:gd name="connsiteY37" fmla="*/ 38100 h 171450"/>
                        <a:gd name="connsiteX38" fmla="*/ 212216 w 236028"/>
                        <a:gd name="connsiteY38" fmla="*/ 40481 h 171450"/>
                        <a:gd name="connsiteX39" fmla="*/ 190785 w 236028"/>
                        <a:gd name="connsiteY39" fmla="*/ 45244 h 171450"/>
                        <a:gd name="connsiteX40" fmla="*/ 178878 w 236028"/>
                        <a:gd name="connsiteY40" fmla="*/ 45244 h 171450"/>
                        <a:gd name="connsiteX0" fmla="*/ 74103 w 236028"/>
                        <a:gd name="connsiteY0" fmla="*/ 0 h 171450"/>
                        <a:gd name="connsiteX1" fmla="*/ 14572 w 236028"/>
                        <a:gd name="connsiteY1" fmla="*/ 2381 h 171450"/>
                        <a:gd name="connsiteX2" fmla="*/ 14572 w 236028"/>
                        <a:gd name="connsiteY2" fmla="*/ 2381 h 171450"/>
                        <a:gd name="connsiteX3" fmla="*/ 284 w 236028"/>
                        <a:gd name="connsiteY3" fmla="*/ 26194 h 171450"/>
                        <a:gd name="connsiteX4" fmla="*/ 5047 w 236028"/>
                        <a:gd name="connsiteY4" fmla="*/ 38100 h 171450"/>
                        <a:gd name="connsiteX5" fmla="*/ 9809 w 236028"/>
                        <a:gd name="connsiteY5" fmla="*/ 42863 h 171450"/>
                        <a:gd name="connsiteX6" fmla="*/ 24097 w 236028"/>
                        <a:gd name="connsiteY6" fmla="*/ 45244 h 171450"/>
                        <a:gd name="connsiteX7" fmla="*/ 28860 w 236028"/>
                        <a:gd name="connsiteY7" fmla="*/ 64294 h 171450"/>
                        <a:gd name="connsiteX8" fmla="*/ 38385 w 236028"/>
                        <a:gd name="connsiteY8" fmla="*/ 78581 h 171450"/>
                        <a:gd name="connsiteX9" fmla="*/ 40766 w 236028"/>
                        <a:gd name="connsiteY9" fmla="*/ 114300 h 171450"/>
                        <a:gd name="connsiteX10" fmla="*/ 43147 w 236028"/>
                        <a:gd name="connsiteY10" fmla="*/ 121444 h 171450"/>
                        <a:gd name="connsiteX11" fmla="*/ 50291 w 236028"/>
                        <a:gd name="connsiteY11" fmla="*/ 123825 h 171450"/>
                        <a:gd name="connsiteX12" fmla="*/ 57435 w 236028"/>
                        <a:gd name="connsiteY12" fmla="*/ 154781 h 171450"/>
                        <a:gd name="connsiteX13" fmla="*/ 64578 w 236028"/>
                        <a:gd name="connsiteY13" fmla="*/ 159544 h 171450"/>
                        <a:gd name="connsiteX14" fmla="*/ 66960 w 236028"/>
                        <a:gd name="connsiteY14" fmla="*/ 166687 h 171450"/>
                        <a:gd name="connsiteX15" fmla="*/ 74103 w 236028"/>
                        <a:gd name="connsiteY15" fmla="*/ 169069 h 171450"/>
                        <a:gd name="connsiteX16" fmla="*/ 88391 w 236028"/>
                        <a:gd name="connsiteY16" fmla="*/ 171450 h 171450"/>
                        <a:gd name="connsiteX17" fmla="*/ 102678 w 236028"/>
                        <a:gd name="connsiteY17" fmla="*/ 169069 h 171450"/>
                        <a:gd name="connsiteX18" fmla="*/ 109822 w 236028"/>
                        <a:gd name="connsiteY18" fmla="*/ 166687 h 171450"/>
                        <a:gd name="connsiteX19" fmla="*/ 114585 w 236028"/>
                        <a:gd name="connsiteY19" fmla="*/ 152400 h 171450"/>
                        <a:gd name="connsiteX20" fmla="*/ 131253 w 236028"/>
                        <a:gd name="connsiteY20" fmla="*/ 147637 h 171450"/>
                        <a:gd name="connsiteX21" fmla="*/ 138397 w 236028"/>
                        <a:gd name="connsiteY21" fmla="*/ 142875 h 171450"/>
                        <a:gd name="connsiteX22" fmla="*/ 152685 w 236028"/>
                        <a:gd name="connsiteY22" fmla="*/ 147637 h 171450"/>
                        <a:gd name="connsiteX23" fmla="*/ 188403 w 236028"/>
                        <a:gd name="connsiteY23" fmla="*/ 152400 h 171450"/>
                        <a:gd name="connsiteX24" fmla="*/ 202691 w 236028"/>
                        <a:gd name="connsiteY24" fmla="*/ 147637 h 171450"/>
                        <a:gd name="connsiteX25" fmla="*/ 216978 w 236028"/>
                        <a:gd name="connsiteY25" fmla="*/ 138112 h 171450"/>
                        <a:gd name="connsiteX26" fmla="*/ 207453 w 236028"/>
                        <a:gd name="connsiteY26" fmla="*/ 128587 h 171450"/>
                        <a:gd name="connsiteX27" fmla="*/ 202691 w 236028"/>
                        <a:gd name="connsiteY27" fmla="*/ 121444 h 171450"/>
                        <a:gd name="connsiteX28" fmla="*/ 207453 w 236028"/>
                        <a:gd name="connsiteY28" fmla="*/ 100012 h 171450"/>
                        <a:gd name="connsiteX29" fmla="*/ 214597 w 236028"/>
                        <a:gd name="connsiteY29" fmla="*/ 95250 h 171450"/>
                        <a:gd name="connsiteX30" fmla="*/ 224122 w 236028"/>
                        <a:gd name="connsiteY30" fmla="*/ 92869 h 171450"/>
                        <a:gd name="connsiteX31" fmla="*/ 226503 w 236028"/>
                        <a:gd name="connsiteY31" fmla="*/ 85725 h 171450"/>
                        <a:gd name="connsiteX32" fmla="*/ 231266 w 236028"/>
                        <a:gd name="connsiteY32" fmla="*/ 78581 h 171450"/>
                        <a:gd name="connsiteX33" fmla="*/ 233647 w 236028"/>
                        <a:gd name="connsiteY33" fmla="*/ 66675 h 171450"/>
                        <a:gd name="connsiteX34" fmla="*/ 236028 w 236028"/>
                        <a:gd name="connsiteY34" fmla="*/ 59531 h 171450"/>
                        <a:gd name="connsiteX35" fmla="*/ 231265 w 236028"/>
                        <a:gd name="connsiteY35" fmla="*/ 42862 h 171450"/>
                        <a:gd name="connsiteX36" fmla="*/ 219360 w 236028"/>
                        <a:gd name="connsiteY36" fmla="*/ 38100 h 171450"/>
                        <a:gd name="connsiteX37" fmla="*/ 212216 w 236028"/>
                        <a:gd name="connsiteY37" fmla="*/ 40481 h 171450"/>
                        <a:gd name="connsiteX38" fmla="*/ 190785 w 236028"/>
                        <a:gd name="connsiteY38" fmla="*/ 45244 h 171450"/>
                        <a:gd name="connsiteX39" fmla="*/ 178878 w 236028"/>
                        <a:gd name="connsiteY39" fmla="*/ 45244 h 171450"/>
                        <a:gd name="connsiteX0" fmla="*/ 74103 w 236028"/>
                        <a:gd name="connsiteY0" fmla="*/ 0 h 171450"/>
                        <a:gd name="connsiteX1" fmla="*/ 14572 w 236028"/>
                        <a:gd name="connsiteY1" fmla="*/ 2381 h 171450"/>
                        <a:gd name="connsiteX2" fmla="*/ 14572 w 236028"/>
                        <a:gd name="connsiteY2" fmla="*/ 2381 h 171450"/>
                        <a:gd name="connsiteX3" fmla="*/ 284 w 236028"/>
                        <a:gd name="connsiteY3" fmla="*/ 26194 h 171450"/>
                        <a:gd name="connsiteX4" fmla="*/ 5047 w 236028"/>
                        <a:gd name="connsiteY4" fmla="*/ 38100 h 171450"/>
                        <a:gd name="connsiteX5" fmla="*/ 9809 w 236028"/>
                        <a:gd name="connsiteY5" fmla="*/ 42863 h 171450"/>
                        <a:gd name="connsiteX6" fmla="*/ 24097 w 236028"/>
                        <a:gd name="connsiteY6" fmla="*/ 45244 h 171450"/>
                        <a:gd name="connsiteX7" fmla="*/ 28860 w 236028"/>
                        <a:gd name="connsiteY7" fmla="*/ 64294 h 171450"/>
                        <a:gd name="connsiteX8" fmla="*/ 38385 w 236028"/>
                        <a:gd name="connsiteY8" fmla="*/ 78581 h 171450"/>
                        <a:gd name="connsiteX9" fmla="*/ 40766 w 236028"/>
                        <a:gd name="connsiteY9" fmla="*/ 114300 h 171450"/>
                        <a:gd name="connsiteX10" fmla="*/ 43147 w 236028"/>
                        <a:gd name="connsiteY10" fmla="*/ 121444 h 171450"/>
                        <a:gd name="connsiteX11" fmla="*/ 50291 w 236028"/>
                        <a:gd name="connsiteY11" fmla="*/ 123825 h 171450"/>
                        <a:gd name="connsiteX12" fmla="*/ 57435 w 236028"/>
                        <a:gd name="connsiteY12" fmla="*/ 154781 h 171450"/>
                        <a:gd name="connsiteX13" fmla="*/ 64578 w 236028"/>
                        <a:gd name="connsiteY13" fmla="*/ 159544 h 171450"/>
                        <a:gd name="connsiteX14" fmla="*/ 66960 w 236028"/>
                        <a:gd name="connsiteY14" fmla="*/ 166687 h 171450"/>
                        <a:gd name="connsiteX15" fmla="*/ 74103 w 236028"/>
                        <a:gd name="connsiteY15" fmla="*/ 169069 h 171450"/>
                        <a:gd name="connsiteX16" fmla="*/ 88391 w 236028"/>
                        <a:gd name="connsiteY16" fmla="*/ 171450 h 171450"/>
                        <a:gd name="connsiteX17" fmla="*/ 102678 w 236028"/>
                        <a:gd name="connsiteY17" fmla="*/ 169069 h 171450"/>
                        <a:gd name="connsiteX18" fmla="*/ 109822 w 236028"/>
                        <a:gd name="connsiteY18" fmla="*/ 166687 h 171450"/>
                        <a:gd name="connsiteX19" fmla="*/ 114585 w 236028"/>
                        <a:gd name="connsiteY19" fmla="*/ 152400 h 171450"/>
                        <a:gd name="connsiteX20" fmla="*/ 131253 w 236028"/>
                        <a:gd name="connsiteY20" fmla="*/ 147637 h 171450"/>
                        <a:gd name="connsiteX21" fmla="*/ 138397 w 236028"/>
                        <a:gd name="connsiteY21" fmla="*/ 142875 h 171450"/>
                        <a:gd name="connsiteX22" fmla="*/ 152685 w 236028"/>
                        <a:gd name="connsiteY22" fmla="*/ 147637 h 171450"/>
                        <a:gd name="connsiteX23" fmla="*/ 202691 w 236028"/>
                        <a:gd name="connsiteY23" fmla="*/ 147637 h 171450"/>
                        <a:gd name="connsiteX24" fmla="*/ 216978 w 236028"/>
                        <a:gd name="connsiteY24" fmla="*/ 138112 h 171450"/>
                        <a:gd name="connsiteX25" fmla="*/ 207453 w 236028"/>
                        <a:gd name="connsiteY25" fmla="*/ 128587 h 171450"/>
                        <a:gd name="connsiteX26" fmla="*/ 202691 w 236028"/>
                        <a:gd name="connsiteY26" fmla="*/ 121444 h 171450"/>
                        <a:gd name="connsiteX27" fmla="*/ 207453 w 236028"/>
                        <a:gd name="connsiteY27" fmla="*/ 100012 h 171450"/>
                        <a:gd name="connsiteX28" fmla="*/ 214597 w 236028"/>
                        <a:gd name="connsiteY28" fmla="*/ 95250 h 171450"/>
                        <a:gd name="connsiteX29" fmla="*/ 224122 w 236028"/>
                        <a:gd name="connsiteY29" fmla="*/ 92869 h 171450"/>
                        <a:gd name="connsiteX30" fmla="*/ 226503 w 236028"/>
                        <a:gd name="connsiteY30" fmla="*/ 85725 h 171450"/>
                        <a:gd name="connsiteX31" fmla="*/ 231266 w 236028"/>
                        <a:gd name="connsiteY31" fmla="*/ 78581 h 171450"/>
                        <a:gd name="connsiteX32" fmla="*/ 233647 w 236028"/>
                        <a:gd name="connsiteY32" fmla="*/ 66675 h 171450"/>
                        <a:gd name="connsiteX33" fmla="*/ 236028 w 236028"/>
                        <a:gd name="connsiteY33" fmla="*/ 59531 h 171450"/>
                        <a:gd name="connsiteX34" fmla="*/ 231265 w 236028"/>
                        <a:gd name="connsiteY34" fmla="*/ 42862 h 171450"/>
                        <a:gd name="connsiteX35" fmla="*/ 219360 w 236028"/>
                        <a:gd name="connsiteY35" fmla="*/ 38100 h 171450"/>
                        <a:gd name="connsiteX36" fmla="*/ 212216 w 236028"/>
                        <a:gd name="connsiteY36" fmla="*/ 40481 h 171450"/>
                        <a:gd name="connsiteX37" fmla="*/ 190785 w 236028"/>
                        <a:gd name="connsiteY37" fmla="*/ 45244 h 171450"/>
                        <a:gd name="connsiteX38" fmla="*/ 178878 w 236028"/>
                        <a:gd name="connsiteY38" fmla="*/ 45244 h 171450"/>
                        <a:gd name="connsiteX0" fmla="*/ 74103 w 236028"/>
                        <a:gd name="connsiteY0" fmla="*/ 0 h 171450"/>
                        <a:gd name="connsiteX1" fmla="*/ 14572 w 236028"/>
                        <a:gd name="connsiteY1" fmla="*/ 2381 h 171450"/>
                        <a:gd name="connsiteX2" fmla="*/ 14572 w 236028"/>
                        <a:gd name="connsiteY2" fmla="*/ 2381 h 171450"/>
                        <a:gd name="connsiteX3" fmla="*/ 284 w 236028"/>
                        <a:gd name="connsiteY3" fmla="*/ 26194 h 171450"/>
                        <a:gd name="connsiteX4" fmla="*/ 5047 w 236028"/>
                        <a:gd name="connsiteY4" fmla="*/ 38100 h 171450"/>
                        <a:gd name="connsiteX5" fmla="*/ 9809 w 236028"/>
                        <a:gd name="connsiteY5" fmla="*/ 42863 h 171450"/>
                        <a:gd name="connsiteX6" fmla="*/ 24097 w 236028"/>
                        <a:gd name="connsiteY6" fmla="*/ 45244 h 171450"/>
                        <a:gd name="connsiteX7" fmla="*/ 28860 w 236028"/>
                        <a:gd name="connsiteY7" fmla="*/ 64294 h 171450"/>
                        <a:gd name="connsiteX8" fmla="*/ 38385 w 236028"/>
                        <a:gd name="connsiteY8" fmla="*/ 78581 h 171450"/>
                        <a:gd name="connsiteX9" fmla="*/ 40766 w 236028"/>
                        <a:gd name="connsiteY9" fmla="*/ 114300 h 171450"/>
                        <a:gd name="connsiteX10" fmla="*/ 43147 w 236028"/>
                        <a:gd name="connsiteY10" fmla="*/ 121444 h 171450"/>
                        <a:gd name="connsiteX11" fmla="*/ 50291 w 236028"/>
                        <a:gd name="connsiteY11" fmla="*/ 123825 h 171450"/>
                        <a:gd name="connsiteX12" fmla="*/ 57435 w 236028"/>
                        <a:gd name="connsiteY12" fmla="*/ 154781 h 171450"/>
                        <a:gd name="connsiteX13" fmla="*/ 64578 w 236028"/>
                        <a:gd name="connsiteY13" fmla="*/ 159544 h 171450"/>
                        <a:gd name="connsiteX14" fmla="*/ 66960 w 236028"/>
                        <a:gd name="connsiteY14" fmla="*/ 166687 h 171450"/>
                        <a:gd name="connsiteX15" fmla="*/ 74103 w 236028"/>
                        <a:gd name="connsiteY15" fmla="*/ 169069 h 171450"/>
                        <a:gd name="connsiteX16" fmla="*/ 88391 w 236028"/>
                        <a:gd name="connsiteY16" fmla="*/ 171450 h 171450"/>
                        <a:gd name="connsiteX17" fmla="*/ 102678 w 236028"/>
                        <a:gd name="connsiteY17" fmla="*/ 169069 h 171450"/>
                        <a:gd name="connsiteX18" fmla="*/ 109822 w 236028"/>
                        <a:gd name="connsiteY18" fmla="*/ 166687 h 171450"/>
                        <a:gd name="connsiteX19" fmla="*/ 114585 w 236028"/>
                        <a:gd name="connsiteY19" fmla="*/ 152400 h 171450"/>
                        <a:gd name="connsiteX20" fmla="*/ 131253 w 236028"/>
                        <a:gd name="connsiteY20" fmla="*/ 147637 h 171450"/>
                        <a:gd name="connsiteX21" fmla="*/ 152685 w 236028"/>
                        <a:gd name="connsiteY21" fmla="*/ 147637 h 171450"/>
                        <a:gd name="connsiteX22" fmla="*/ 202691 w 236028"/>
                        <a:gd name="connsiteY22" fmla="*/ 147637 h 171450"/>
                        <a:gd name="connsiteX23" fmla="*/ 216978 w 236028"/>
                        <a:gd name="connsiteY23" fmla="*/ 138112 h 171450"/>
                        <a:gd name="connsiteX24" fmla="*/ 207453 w 236028"/>
                        <a:gd name="connsiteY24" fmla="*/ 128587 h 171450"/>
                        <a:gd name="connsiteX25" fmla="*/ 202691 w 236028"/>
                        <a:gd name="connsiteY25" fmla="*/ 121444 h 171450"/>
                        <a:gd name="connsiteX26" fmla="*/ 207453 w 236028"/>
                        <a:gd name="connsiteY26" fmla="*/ 100012 h 171450"/>
                        <a:gd name="connsiteX27" fmla="*/ 214597 w 236028"/>
                        <a:gd name="connsiteY27" fmla="*/ 95250 h 171450"/>
                        <a:gd name="connsiteX28" fmla="*/ 224122 w 236028"/>
                        <a:gd name="connsiteY28" fmla="*/ 92869 h 171450"/>
                        <a:gd name="connsiteX29" fmla="*/ 226503 w 236028"/>
                        <a:gd name="connsiteY29" fmla="*/ 85725 h 171450"/>
                        <a:gd name="connsiteX30" fmla="*/ 231266 w 236028"/>
                        <a:gd name="connsiteY30" fmla="*/ 78581 h 171450"/>
                        <a:gd name="connsiteX31" fmla="*/ 233647 w 236028"/>
                        <a:gd name="connsiteY31" fmla="*/ 66675 h 171450"/>
                        <a:gd name="connsiteX32" fmla="*/ 236028 w 236028"/>
                        <a:gd name="connsiteY32" fmla="*/ 59531 h 171450"/>
                        <a:gd name="connsiteX33" fmla="*/ 231265 w 236028"/>
                        <a:gd name="connsiteY33" fmla="*/ 42862 h 171450"/>
                        <a:gd name="connsiteX34" fmla="*/ 219360 w 236028"/>
                        <a:gd name="connsiteY34" fmla="*/ 38100 h 171450"/>
                        <a:gd name="connsiteX35" fmla="*/ 212216 w 236028"/>
                        <a:gd name="connsiteY35" fmla="*/ 40481 h 171450"/>
                        <a:gd name="connsiteX36" fmla="*/ 190785 w 236028"/>
                        <a:gd name="connsiteY36" fmla="*/ 45244 h 171450"/>
                        <a:gd name="connsiteX37" fmla="*/ 178878 w 236028"/>
                        <a:gd name="connsiteY37" fmla="*/ 45244 h 171450"/>
                        <a:gd name="connsiteX0" fmla="*/ 74103 w 236028"/>
                        <a:gd name="connsiteY0" fmla="*/ 0 h 171450"/>
                        <a:gd name="connsiteX1" fmla="*/ 14572 w 236028"/>
                        <a:gd name="connsiteY1" fmla="*/ 2381 h 171450"/>
                        <a:gd name="connsiteX2" fmla="*/ 14572 w 236028"/>
                        <a:gd name="connsiteY2" fmla="*/ 2381 h 171450"/>
                        <a:gd name="connsiteX3" fmla="*/ 284 w 236028"/>
                        <a:gd name="connsiteY3" fmla="*/ 26194 h 171450"/>
                        <a:gd name="connsiteX4" fmla="*/ 5047 w 236028"/>
                        <a:gd name="connsiteY4" fmla="*/ 38100 h 171450"/>
                        <a:gd name="connsiteX5" fmla="*/ 9809 w 236028"/>
                        <a:gd name="connsiteY5" fmla="*/ 42863 h 171450"/>
                        <a:gd name="connsiteX6" fmla="*/ 24097 w 236028"/>
                        <a:gd name="connsiteY6" fmla="*/ 45244 h 171450"/>
                        <a:gd name="connsiteX7" fmla="*/ 28860 w 236028"/>
                        <a:gd name="connsiteY7" fmla="*/ 64294 h 171450"/>
                        <a:gd name="connsiteX8" fmla="*/ 38385 w 236028"/>
                        <a:gd name="connsiteY8" fmla="*/ 78581 h 171450"/>
                        <a:gd name="connsiteX9" fmla="*/ 40766 w 236028"/>
                        <a:gd name="connsiteY9" fmla="*/ 114300 h 171450"/>
                        <a:gd name="connsiteX10" fmla="*/ 43147 w 236028"/>
                        <a:gd name="connsiteY10" fmla="*/ 121444 h 171450"/>
                        <a:gd name="connsiteX11" fmla="*/ 50291 w 236028"/>
                        <a:gd name="connsiteY11" fmla="*/ 123825 h 171450"/>
                        <a:gd name="connsiteX12" fmla="*/ 57435 w 236028"/>
                        <a:gd name="connsiteY12" fmla="*/ 154781 h 171450"/>
                        <a:gd name="connsiteX13" fmla="*/ 64578 w 236028"/>
                        <a:gd name="connsiteY13" fmla="*/ 159544 h 171450"/>
                        <a:gd name="connsiteX14" fmla="*/ 66960 w 236028"/>
                        <a:gd name="connsiteY14" fmla="*/ 166687 h 171450"/>
                        <a:gd name="connsiteX15" fmla="*/ 74103 w 236028"/>
                        <a:gd name="connsiteY15" fmla="*/ 169069 h 171450"/>
                        <a:gd name="connsiteX16" fmla="*/ 88391 w 236028"/>
                        <a:gd name="connsiteY16" fmla="*/ 171450 h 171450"/>
                        <a:gd name="connsiteX17" fmla="*/ 102678 w 236028"/>
                        <a:gd name="connsiteY17" fmla="*/ 169069 h 171450"/>
                        <a:gd name="connsiteX18" fmla="*/ 109822 w 236028"/>
                        <a:gd name="connsiteY18" fmla="*/ 166687 h 171450"/>
                        <a:gd name="connsiteX19" fmla="*/ 114585 w 236028"/>
                        <a:gd name="connsiteY19" fmla="*/ 152400 h 171450"/>
                        <a:gd name="connsiteX20" fmla="*/ 131253 w 236028"/>
                        <a:gd name="connsiteY20" fmla="*/ 147637 h 171450"/>
                        <a:gd name="connsiteX21" fmla="*/ 202691 w 236028"/>
                        <a:gd name="connsiteY21" fmla="*/ 147637 h 171450"/>
                        <a:gd name="connsiteX22" fmla="*/ 216978 w 236028"/>
                        <a:gd name="connsiteY22" fmla="*/ 138112 h 171450"/>
                        <a:gd name="connsiteX23" fmla="*/ 207453 w 236028"/>
                        <a:gd name="connsiteY23" fmla="*/ 128587 h 171450"/>
                        <a:gd name="connsiteX24" fmla="*/ 202691 w 236028"/>
                        <a:gd name="connsiteY24" fmla="*/ 121444 h 171450"/>
                        <a:gd name="connsiteX25" fmla="*/ 207453 w 236028"/>
                        <a:gd name="connsiteY25" fmla="*/ 100012 h 171450"/>
                        <a:gd name="connsiteX26" fmla="*/ 214597 w 236028"/>
                        <a:gd name="connsiteY26" fmla="*/ 95250 h 171450"/>
                        <a:gd name="connsiteX27" fmla="*/ 224122 w 236028"/>
                        <a:gd name="connsiteY27" fmla="*/ 92869 h 171450"/>
                        <a:gd name="connsiteX28" fmla="*/ 226503 w 236028"/>
                        <a:gd name="connsiteY28" fmla="*/ 85725 h 171450"/>
                        <a:gd name="connsiteX29" fmla="*/ 231266 w 236028"/>
                        <a:gd name="connsiteY29" fmla="*/ 78581 h 171450"/>
                        <a:gd name="connsiteX30" fmla="*/ 233647 w 236028"/>
                        <a:gd name="connsiteY30" fmla="*/ 66675 h 171450"/>
                        <a:gd name="connsiteX31" fmla="*/ 236028 w 236028"/>
                        <a:gd name="connsiteY31" fmla="*/ 59531 h 171450"/>
                        <a:gd name="connsiteX32" fmla="*/ 231265 w 236028"/>
                        <a:gd name="connsiteY32" fmla="*/ 42862 h 171450"/>
                        <a:gd name="connsiteX33" fmla="*/ 219360 w 236028"/>
                        <a:gd name="connsiteY33" fmla="*/ 38100 h 171450"/>
                        <a:gd name="connsiteX34" fmla="*/ 212216 w 236028"/>
                        <a:gd name="connsiteY34" fmla="*/ 40481 h 171450"/>
                        <a:gd name="connsiteX35" fmla="*/ 190785 w 236028"/>
                        <a:gd name="connsiteY35" fmla="*/ 45244 h 171450"/>
                        <a:gd name="connsiteX36" fmla="*/ 178878 w 236028"/>
                        <a:gd name="connsiteY36" fmla="*/ 45244 h 171450"/>
                        <a:gd name="connsiteX0" fmla="*/ 74103 w 236028"/>
                        <a:gd name="connsiteY0" fmla="*/ 0 h 171450"/>
                        <a:gd name="connsiteX1" fmla="*/ 14572 w 236028"/>
                        <a:gd name="connsiteY1" fmla="*/ 2381 h 171450"/>
                        <a:gd name="connsiteX2" fmla="*/ 14572 w 236028"/>
                        <a:gd name="connsiteY2" fmla="*/ 2381 h 171450"/>
                        <a:gd name="connsiteX3" fmla="*/ 284 w 236028"/>
                        <a:gd name="connsiteY3" fmla="*/ 26194 h 171450"/>
                        <a:gd name="connsiteX4" fmla="*/ 5047 w 236028"/>
                        <a:gd name="connsiteY4" fmla="*/ 38100 h 171450"/>
                        <a:gd name="connsiteX5" fmla="*/ 9809 w 236028"/>
                        <a:gd name="connsiteY5" fmla="*/ 42863 h 171450"/>
                        <a:gd name="connsiteX6" fmla="*/ 24097 w 236028"/>
                        <a:gd name="connsiteY6" fmla="*/ 45244 h 171450"/>
                        <a:gd name="connsiteX7" fmla="*/ 28860 w 236028"/>
                        <a:gd name="connsiteY7" fmla="*/ 64294 h 171450"/>
                        <a:gd name="connsiteX8" fmla="*/ 38385 w 236028"/>
                        <a:gd name="connsiteY8" fmla="*/ 78581 h 171450"/>
                        <a:gd name="connsiteX9" fmla="*/ 40766 w 236028"/>
                        <a:gd name="connsiteY9" fmla="*/ 114300 h 171450"/>
                        <a:gd name="connsiteX10" fmla="*/ 43147 w 236028"/>
                        <a:gd name="connsiteY10" fmla="*/ 121444 h 171450"/>
                        <a:gd name="connsiteX11" fmla="*/ 50291 w 236028"/>
                        <a:gd name="connsiteY11" fmla="*/ 123825 h 171450"/>
                        <a:gd name="connsiteX12" fmla="*/ 57435 w 236028"/>
                        <a:gd name="connsiteY12" fmla="*/ 154781 h 171450"/>
                        <a:gd name="connsiteX13" fmla="*/ 64578 w 236028"/>
                        <a:gd name="connsiteY13" fmla="*/ 159544 h 171450"/>
                        <a:gd name="connsiteX14" fmla="*/ 66960 w 236028"/>
                        <a:gd name="connsiteY14" fmla="*/ 166687 h 171450"/>
                        <a:gd name="connsiteX15" fmla="*/ 97877 w 236028"/>
                        <a:gd name="connsiteY15" fmla="*/ 147077 h 171450"/>
                        <a:gd name="connsiteX16" fmla="*/ 88391 w 236028"/>
                        <a:gd name="connsiteY16" fmla="*/ 171450 h 171450"/>
                        <a:gd name="connsiteX17" fmla="*/ 102678 w 236028"/>
                        <a:gd name="connsiteY17" fmla="*/ 169069 h 171450"/>
                        <a:gd name="connsiteX18" fmla="*/ 109822 w 236028"/>
                        <a:gd name="connsiteY18" fmla="*/ 166687 h 171450"/>
                        <a:gd name="connsiteX19" fmla="*/ 114585 w 236028"/>
                        <a:gd name="connsiteY19" fmla="*/ 152400 h 171450"/>
                        <a:gd name="connsiteX20" fmla="*/ 131253 w 236028"/>
                        <a:gd name="connsiteY20" fmla="*/ 147637 h 171450"/>
                        <a:gd name="connsiteX21" fmla="*/ 202691 w 236028"/>
                        <a:gd name="connsiteY21" fmla="*/ 147637 h 171450"/>
                        <a:gd name="connsiteX22" fmla="*/ 216978 w 236028"/>
                        <a:gd name="connsiteY22" fmla="*/ 138112 h 171450"/>
                        <a:gd name="connsiteX23" fmla="*/ 207453 w 236028"/>
                        <a:gd name="connsiteY23" fmla="*/ 128587 h 171450"/>
                        <a:gd name="connsiteX24" fmla="*/ 202691 w 236028"/>
                        <a:gd name="connsiteY24" fmla="*/ 121444 h 171450"/>
                        <a:gd name="connsiteX25" fmla="*/ 207453 w 236028"/>
                        <a:gd name="connsiteY25" fmla="*/ 100012 h 171450"/>
                        <a:gd name="connsiteX26" fmla="*/ 214597 w 236028"/>
                        <a:gd name="connsiteY26" fmla="*/ 95250 h 171450"/>
                        <a:gd name="connsiteX27" fmla="*/ 224122 w 236028"/>
                        <a:gd name="connsiteY27" fmla="*/ 92869 h 171450"/>
                        <a:gd name="connsiteX28" fmla="*/ 226503 w 236028"/>
                        <a:gd name="connsiteY28" fmla="*/ 85725 h 171450"/>
                        <a:gd name="connsiteX29" fmla="*/ 231266 w 236028"/>
                        <a:gd name="connsiteY29" fmla="*/ 78581 h 171450"/>
                        <a:gd name="connsiteX30" fmla="*/ 233647 w 236028"/>
                        <a:gd name="connsiteY30" fmla="*/ 66675 h 171450"/>
                        <a:gd name="connsiteX31" fmla="*/ 236028 w 236028"/>
                        <a:gd name="connsiteY31" fmla="*/ 59531 h 171450"/>
                        <a:gd name="connsiteX32" fmla="*/ 231265 w 236028"/>
                        <a:gd name="connsiteY32" fmla="*/ 42862 h 171450"/>
                        <a:gd name="connsiteX33" fmla="*/ 219360 w 236028"/>
                        <a:gd name="connsiteY33" fmla="*/ 38100 h 171450"/>
                        <a:gd name="connsiteX34" fmla="*/ 212216 w 236028"/>
                        <a:gd name="connsiteY34" fmla="*/ 40481 h 171450"/>
                        <a:gd name="connsiteX35" fmla="*/ 190785 w 236028"/>
                        <a:gd name="connsiteY35" fmla="*/ 45244 h 171450"/>
                        <a:gd name="connsiteX36" fmla="*/ 178878 w 236028"/>
                        <a:gd name="connsiteY36" fmla="*/ 45244 h 171450"/>
                        <a:gd name="connsiteX0" fmla="*/ 74103 w 236028"/>
                        <a:gd name="connsiteY0" fmla="*/ 0 h 171450"/>
                        <a:gd name="connsiteX1" fmla="*/ 14572 w 236028"/>
                        <a:gd name="connsiteY1" fmla="*/ 2381 h 171450"/>
                        <a:gd name="connsiteX2" fmla="*/ 14572 w 236028"/>
                        <a:gd name="connsiteY2" fmla="*/ 2381 h 171450"/>
                        <a:gd name="connsiteX3" fmla="*/ 284 w 236028"/>
                        <a:gd name="connsiteY3" fmla="*/ 26194 h 171450"/>
                        <a:gd name="connsiteX4" fmla="*/ 5047 w 236028"/>
                        <a:gd name="connsiteY4" fmla="*/ 38100 h 171450"/>
                        <a:gd name="connsiteX5" fmla="*/ 9809 w 236028"/>
                        <a:gd name="connsiteY5" fmla="*/ 42863 h 171450"/>
                        <a:gd name="connsiteX6" fmla="*/ 24097 w 236028"/>
                        <a:gd name="connsiteY6" fmla="*/ 45244 h 171450"/>
                        <a:gd name="connsiteX7" fmla="*/ 28860 w 236028"/>
                        <a:gd name="connsiteY7" fmla="*/ 64294 h 171450"/>
                        <a:gd name="connsiteX8" fmla="*/ 38385 w 236028"/>
                        <a:gd name="connsiteY8" fmla="*/ 78581 h 171450"/>
                        <a:gd name="connsiteX9" fmla="*/ 40766 w 236028"/>
                        <a:gd name="connsiteY9" fmla="*/ 114300 h 171450"/>
                        <a:gd name="connsiteX10" fmla="*/ 43147 w 236028"/>
                        <a:gd name="connsiteY10" fmla="*/ 121444 h 171450"/>
                        <a:gd name="connsiteX11" fmla="*/ 50291 w 236028"/>
                        <a:gd name="connsiteY11" fmla="*/ 123825 h 171450"/>
                        <a:gd name="connsiteX12" fmla="*/ 57435 w 236028"/>
                        <a:gd name="connsiteY12" fmla="*/ 154781 h 171450"/>
                        <a:gd name="connsiteX13" fmla="*/ 80428 w 236028"/>
                        <a:gd name="connsiteY13" fmla="*/ 137551 h 171450"/>
                        <a:gd name="connsiteX14" fmla="*/ 66960 w 236028"/>
                        <a:gd name="connsiteY14" fmla="*/ 166687 h 171450"/>
                        <a:gd name="connsiteX15" fmla="*/ 97877 w 236028"/>
                        <a:gd name="connsiteY15" fmla="*/ 147077 h 171450"/>
                        <a:gd name="connsiteX16" fmla="*/ 88391 w 236028"/>
                        <a:gd name="connsiteY16" fmla="*/ 171450 h 171450"/>
                        <a:gd name="connsiteX17" fmla="*/ 102678 w 236028"/>
                        <a:gd name="connsiteY17" fmla="*/ 169069 h 171450"/>
                        <a:gd name="connsiteX18" fmla="*/ 109822 w 236028"/>
                        <a:gd name="connsiteY18" fmla="*/ 166687 h 171450"/>
                        <a:gd name="connsiteX19" fmla="*/ 114585 w 236028"/>
                        <a:gd name="connsiteY19" fmla="*/ 152400 h 171450"/>
                        <a:gd name="connsiteX20" fmla="*/ 131253 w 236028"/>
                        <a:gd name="connsiteY20" fmla="*/ 147637 h 171450"/>
                        <a:gd name="connsiteX21" fmla="*/ 202691 w 236028"/>
                        <a:gd name="connsiteY21" fmla="*/ 147637 h 171450"/>
                        <a:gd name="connsiteX22" fmla="*/ 216978 w 236028"/>
                        <a:gd name="connsiteY22" fmla="*/ 138112 h 171450"/>
                        <a:gd name="connsiteX23" fmla="*/ 207453 w 236028"/>
                        <a:gd name="connsiteY23" fmla="*/ 128587 h 171450"/>
                        <a:gd name="connsiteX24" fmla="*/ 202691 w 236028"/>
                        <a:gd name="connsiteY24" fmla="*/ 121444 h 171450"/>
                        <a:gd name="connsiteX25" fmla="*/ 207453 w 236028"/>
                        <a:gd name="connsiteY25" fmla="*/ 100012 h 171450"/>
                        <a:gd name="connsiteX26" fmla="*/ 214597 w 236028"/>
                        <a:gd name="connsiteY26" fmla="*/ 95250 h 171450"/>
                        <a:gd name="connsiteX27" fmla="*/ 224122 w 236028"/>
                        <a:gd name="connsiteY27" fmla="*/ 92869 h 171450"/>
                        <a:gd name="connsiteX28" fmla="*/ 226503 w 236028"/>
                        <a:gd name="connsiteY28" fmla="*/ 85725 h 171450"/>
                        <a:gd name="connsiteX29" fmla="*/ 231266 w 236028"/>
                        <a:gd name="connsiteY29" fmla="*/ 78581 h 171450"/>
                        <a:gd name="connsiteX30" fmla="*/ 233647 w 236028"/>
                        <a:gd name="connsiteY30" fmla="*/ 66675 h 171450"/>
                        <a:gd name="connsiteX31" fmla="*/ 236028 w 236028"/>
                        <a:gd name="connsiteY31" fmla="*/ 59531 h 171450"/>
                        <a:gd name="connsiteX32" fmla="*/ 231265 w 236028"/>
                        <a:gd name="connsiteY32" fmla="*/ 42862 h 171450"/>
                        <a:gd name="connsiteX33" fmla="*/ 219360 w 236028"/>
                        <a:gd name="connsiteY33" fmla="*/ 38100 h 171450"/>
                        <a:gd name="connsiteX34" fmla="*/ 212216 w 236028"/>
                        <a:gd name="connsiteY34" fmla="*/ 40481 h 171450"/>
                        <a:gd name="connsiteX35" fmla="*/ 190785 w 236028"/>
                        <a:gd name="connsiteY35" fmla="*/ 45244 h 171450"/>
                        <a:gd name="connsiteX36" fmla="*/ 178878 w 236028"/>
                        <a:gd name="connsiteY36" fmla="*/ 45244 h 171450"/>
                        <a:gd name="connsiteX0" fmla="*/ 74103 w 236028"/>
                        <a:gd name="connsiteY0" fmla="*/ 0 h 171450"/>
                        <a:gd name="connsiteX1" fmla="*/ 14572 w 236028"/>
                        <a:gd name="connsiteY1" fmla="*/ 2381 h 171450"/>
                        <a:gd name="connsiteX2" fmla="*/ 14572 w 236028"/>
                        <a:gd name="connsiteY2" fmla="*/ 2381 h 171450"/>
                        <a:gd name="connsiteX3" fmla="*/ 284 w 236028"/>
                        <a:gd name="connsiteY3" fmla="*/ 26194 h 171450"/>
                        <a:gd name="connsiteX4" fmla="*/ 5047 w 236028"/>
                        <a:gd name="connsiteY4" fmla="*/ 38100 h 171450"/>
                        <a:gd name="connsiteX5" fmla="*/ 9809 w 236028"/>
                        <a:gd name="connsiteY5" fmla="*/ 42863 h 171450"/>
                        <a:gd name="connsiteX6" fmla="*/ 24097 w 236028"/>
                        <a:gd name="connsiteY6" fmla="*/ 45244 h 171450"/>
                        <a:gd name="connsiteX7" fmla="*/ 28860 w 236028"/>
                        <a:gd name="connsiteY7" fmla="*/ 64294 h 171450"/>
                        <a:gd name="connsiteX8" fmla="*/ 38385 w 236028"/>
                        <a:gd name="connsiteY8" fmla="*/ 78581 h 171450"/>
                        <a:gd name="connsiteX9" fmla="*/ 40766 w 236028"/>
                        <a:gd name="connsiteY9" fmla="*/ 114300 h 171450"/>
                        <a:gd name="connsiteX10" fmla="*/ 43147 w 236028"/>
                        <a:gd name="connsiteY10" fmla="*/ 121444 h 171450"/>
                        <a:gd name="connsiteX11" fmla="*/ 68780 w 236028"/>
                        <a:gd name="connsiteY11" fmla="*/ 123825 h 171450"/>
                        <a:gd name="connsiteX12" fmla="*/ 57435 w 236028"/>
                        <a:gd name="connsiteY12" fmla="*/ 154781 h 171450"/>
                        <a:gd name="connsiteX13" fmla="*/ 80428 w 236028"/>
                        <a:gd name="connsiteY13" fmla="*/ 137551 h 171450"/>
                        <a:gd name="connsiteX14" fmla="*/ 66960 w 236028"/>
                        <a:gd name="connsiteY14" fmla="*/ 166687 h 171450"/>
                        <a:gd name="connsiteX15" fmla="*/ 97877 w 236028"/>
                        <a:gd name="connsiteY15" fmla="*/ 147077 h 171450"/>
                        <a:gd name="connsiteX16" fmla="*/ 88391 w 236028"/>
                        <a:gd name="connsiteY16" fmla="*/ 171450 h 171450"/>
                        <a:gd name="connsiteX17" fmla="*/ 102678 w 236028"/>
                        <a:gd name="connsiteY17" fmla="*/ 169069 h 171450"/>
                        <a:gd name="connsiteX18" fmla="*/ 109822 w 236028"/>
                        <a:gd name="connsiteY18" fmla="*/ 166687 h 171450"/>
                        <a:gd name="connsiteX19" fmla="*/ 114585 w 236028"/>
                        <a:gd name="connsiteY19" fmla="*/ 152400 h 171450"/>
                        <a:gd name="connsiteX20" fmla="*/ 131253 w 236028"/>
                        <a:gd name="connsiteY20" fmla="*/ 147637 h 171450"/>
                        <a:gd name="connsiteX21" fmla="*/ 202691 w 236028"/>
                        <a:gd name="connsiteY21" fmla="*/ 147637 h 171450"/>
                        <a:gd name="connsiteX22" fmla="*/ 216978 w 236028"/>
                        <a:gd name="connsiteY22" fmla="*/ 138112 h 171450"/>
                        <a:gd name="connsiteX23" fmla="*/ 207453 w 236028"/>
                        <a:gd name="connsiteY23" fmla="*/ 128587 h 171450"/>
                        <a:gd name="connsiteX24" fmla="*/ 202691 w 236028"/>
                        <a:gd name="connsiteY24" fmla="*/ 121444 h 171450"/>
                        <a:gd name="connsiteX25" fmla="*/ 207453 w 236028"/>
                        <a:gd name="connsiteY25" fmla="*/ 100012 h 171450"/>
                        <a:gd name="connsiteX26" fmla="*/ 214597 w 236028"/>
                        <a:gd name="connsiteY26" fmla="*/ 95250 h 171450"/>
                        <a:gd name="connsiteX27" fmla="*/ 224122 w 236028"/>
                        <a:gd name="connsiteY27" fmla="*/ 92869 h 171450"/>
                        <a:gd name="connsiteX28" fmla="*/ 226503 w 236028"/>
                        <a:gd name="connsiteY28" fmla="*/ 85725 h 171450"/>
                        <a:gd name="connsiteX29" fmla="*/ 231266 w 236028"/>
                        <a:gd name="connsiteY29" fmla="*/ 78581 h 171450"/>
                        <a:gd name="connsiteX30" fmla="*/ 233647 w 236028"/>
                        <a:gd name="connsiteY30" fmla="*/ 66675 h 171450"/>
                        <a:gd name="connsiteX31" fmla="*/ 236028 w 236028"/>
                        <a:gd name="connsiteY31" fmla="*/ 59531 h 171450"/>
                        <a:gd name="connsiteX32" fmla="*/ 231265 w 236028"/>
                        <a:gd name="connsiteY32" fmla="*/ 42862 h 171450"/>
                        <a:gd name="connsiteX33" fmla="*/ 219360 w 236028"/>
                        <a:gd name="connsiteY33" fmla="*/ 38100 h 171450"/>
                        <a:gd name="connsiteX34" fmla="*/ 212216 w 236028"/>
                        <a:gd name="connsiteY34" fmla="*/ 40481 h 171450"/>
                        <a:gd name="connsiteX35" fmla="*/ 190785 w 236028"/>
                        <a:gd name="connsiteY35" fmla="*/ 45244 h 171450"/>
                        <a:gd name="connsiteX36" fmla="*/ 178878 w 236028"/>
                        <a:gd name="connsiteY36" fmla="*/ 45244 h 171450"/>
                        <a:gd name="connsiteX0" fmla="*/ 74103 w 236028"/>
                        <a:gd name="connsiteY0" fmla="*/ 0 h 171450"/>
                        <a:gd name="connsiteX1" fmla="*/ 14572 w 236028"/>
                        <a:gd name="connsiteY1" fmla="*/ 2381 h 171450"/>
                        <a:gd name="connsiteX2" fmla="*/ 14572 w 236028"/>
                        <a:gd name="connsiteY2" fmla="*/ 2381 h 171450"/>
                        <a:gd name="connsiteX3" fmla="*/ 284 w 236028"/>
                        <a:gd name="connsiteY3" fmla="*/ 26194 h 171450"/>
                        <a:gd name="connsiteX4" fmla="*/ 5047 w 236028"/>
                        <a:gd name="connsiteY4" fmla="*/ 38100 h 171450"/>
                        <a:gd name="connsiteX5" fmla="*/ 9809 w 236028"/>
                        <a:gd name="connsiteY5" fmla="*/ 42863 h 171450"/>
                        <a:gd name="connsiteX6" fmla="*/ 24097 w 236028"/>
                        <a:gd name="connsiteY6" fmla="*/ 45244 h 171450"/>
                        <a:gd name="connsiteX7" fmla="*/ 28860 w 236028"/>
                        <a:gd name="connsiteY7" fmla="*/ 64294 h 171450"/>
                        <a:gd name="connsiteX8" fmla="*/ 38385 w 236028"/>
                        <a:gd name="connsiteY8" fmla="*/ 78581 h 171450"/>
                        <a:gd name="connsiteX9" fmla="*/ 40766 w 236028"/>
                        <a:gd name="connsiteY9" fmla="*/ 114300 h 171450"/>
                        <a:gd name="connsiteX10" fmla="*/ 43147 w 236028"/>
                        <a:gd name="connsiteY10" fmla="*/ 121444 h 171450"/>
                        <a:gd name="connsiteX11" fmla="*/ 68780 w 236028"/>
                        <a:gd name="connsiteY11" fmla="*/ 123825 h 171450"/>
                        <a:gd name="connsiteX12" fmla="*/ 86492 w 236028"/>
                        <a:gd name="connsiteY12" fmla="*/ 137187 h 171450"/>
                        <a:gd name="connsiteX13" fmla="*/ 80428 w 236028"/>
                        <a:gd name="connsiteY13" fmla="*/ 137551 h 171450"/>
                        <a:gd name="connsiteX14" fmla="*/ 66960 w 236028"/>
                        <a:gd name="connsiteY14" fmla="*/ 166687 h 171450"/>
                        <a:gd name="connsiteX15" fmla="*/ 97877 w 236028"/>
                        <a:gd name="connsiteY15" fmla="*/ 147077 h 171450"/>
                        <a:gd name="connsiteX16" fmla="*/ 88391 w 236028"/>
                        <a:gd name="connsiteY16" fmla="*/ 171450 h 171450"/>
                        <a:gd name="connsiteX17" fmla="*/ 102678 w 236028"/>
                        <a:gd name="connsiteY17" fmla="*/ 169069 h 171450"/>
                        <a:gd name="connsiteX18" fmla="*/ 109822 w 236028"/>
                        <a:gd name="connsiteY18" fmla="*/ 166687 h 171450"/>
                        <a:gd name="connsiteX19" fmla="*/ 114585 w 236028"/>
                        <a:gd name="connsiteY19" fmla="*/ 152400 h 171450"/>
                        <a:gd name="connsiteX20" fmla="*/ 131253 w 236028"/>
                        <a:gd name="connsiteY20" fmla="*/ 147637 h 171450"/>
                        <a:gd name="connsiteX21" fmla="*/ 202691 w 236028"/>
                        <a:gd name="connsiteY21" fmla="*/ 147637 h 171450"/>
                        <a:gd name="connsiteX22" fmla="*/ 216978 w 236028"/>
                        <a:gd name="connsiteY22" fmla="*/ 138112 h 171450"/>
                        <a:gd name="connsiteX23" fmla="*/ 207453 w 236028"/>
                        <a:gd name="connsiteY23" fmla="*/ 128587 h 171450"/>
                        <a:gd name="connsiteX24" fmla="*/ 202691 w 236028"/>
                        <a:gd name="connsiteY24" fmla="*/ 121444 h 171450"/>
                        <a:gd name="connsiteX25" fmla="*/ 207453 w 236028"/>
                        <a:gd name="connsiteY25" fmla="*/ 100012 h 171450"/>
                        <a:gd name="connsiteX26" fmla="*/ 214597 w 236028"/>
                        <a:gd name="connsiteY26" fmla="*/ 95250 h 171450"/>
                        <a:gd name="connsiteX27" fmla="*/ 224122 w 236028"/>
                        <a:gd name="connsiteY27" fmla="*/ 92869 h 171450"/>
                        <a:gd name="connsiteX28" fmla="*/ 226503 w 236028"/>
                        <a:gd name="connsiteY28" fmla="*/ 85725 h 171450"/>
                        <a:gd name="connsiteX29" fmla="*/ 231266 w 236028"/>
                        <a:gd name="connsiteY29" fmla="*/ 78581 h 171450"/>
                        <a:gd name="connsiteX30" fmla="*/ 233647 w 236028"/>
                        <a:gd name="connsiteY30" fmla="*/ 66675 h 171450"/>
                        <a:gd name="connsiteX31" fmla="*/ 236028 w 236028"/>
                        <a:gd name="connsiteY31" fmla="*/ 59531 h 171450"/>
                        <a:gd name="connsiteX32" fmla="*/ 231265 w 236028"/>
                        <a:gd name="connsiteY32" fmla="*/ 42862 h 171450"/>
                        <a:gd name="connsiteX33" fmla="*/ 219360 w 236028"/>
                        <a:gd name="connsiteY33" fmla="*/ 38100 h 171450"/>
                        <a:gd name="connsiteX34" fmla="*/ 212216 w 236028"/>
                        <a:gd name="connsiteY34" fmla="*/ 40481 h 171450"/>
                        <a:gd name="connsiteX35" fmla="*/ 190785 w 236028"/>
                        <a:gd name="connsiteY35" fmla="*/ 45244 h 171450"/>
                        <a:gd name="connsiteX36" fmla="*/ 178878 w 236028"/>
                        <a:gd name="connsiteY36" fmla="*/ 45244 h 171450"/>
                        <a:gd name="connsiteX0" fmla="*/ 74103 w 236028"/>
                        <a:gd name="connsiteY0" fmla="*/ 0 h 171450"/>
                        <a:gd name="connsiteX1" fmla="*/ 14572 w 236028"/>
                        <a:gd name="connsiteY1" fmla="*/ 2381 h 171450"/>
                        <a:gd name="connsiteX2" fmla="*/ 14572 w 236028"/>
                        <a:gd name="connsiteY2" fmla="*/ 2381 h 171450"/>
                        <a:gd name="connsiteX3" fmla="*/ 284 w 236028"/>
                        <a:gd name="connsiteY3" fmla="*/ 26194 h 171450"/>
                        <a:gd name="connsiteX4" fmla="*/ 5047 w 236028"/>
                        <a:gd name="connsiteY4" fmla="*/ 38100 h 171450"/>
                        <a:gd name="connsiteX5" fmla="*/ 9809 w 236028"/>
                        <a:gd name="connsiteY5" fmla="*/ 42863 h 171450"/>
                        <a:gd name="connsiteX6" fmla="*/ 24097 w 236028"/>
                        <a:gd name="connsiteY6" fmla="*/ 45244 h 171450"/>
                        <a:gd name="connsiteX7" fmla="*/ 28860 w 236028"/>
                        <a:gd name="connsiteY7" fmla="*/ 64294 h 171450"/>
                        <a:gd name="connsiteX8" fmla="*/ 38385 w 236028"/>
                        <a:gd name="connsiteY8" fmla="*/ 78581 h 171450"/>
                        <a:gd name="connsiteX9" fmla="*/ 40766 w 236028"/>
                        <a:gd name="connsiteY9" fmla="*/ 114300 h 171450"/>
                        <a:gd name="connsiteX10" fmla="*/ 43147 w 236028"/>
                        <a:gd name="connsiteY10" fmla="*/ 121444 h 171450"/>
                        <a:gd name="connsiteX11" fmla="*/ 68780 w 236028"/>
                        <a:gd name="connsiteY11" fmla="*/ 123825 h 171450"/>
                        <a:gd name="connsiteX12" fmla="*/ 86492 w 236028"/>
                        <a:gd name="connsiteY12" fmla="*/ 137187 h 171450"/>
                        <a:gd name="connsiteX13" fmla="*/ 80428 w 236028"/>
                        <a:gd name="connsiteY13" fmla="*/ 137551 h 171450"/>
                        <a:gd name="connsiteX14" fmla="*/ 98658 w 236028"/>
                        <a:gd name="connsiteY14" fmla="*/ 149093 h 171450"/>
                        <a:gd name="connsiteX15" fmla="*/ 97877 w 236028"/>
                        <a:gd name="connsiteY15" fmla="*/ 147077 h 171450"/>
                        <a:gd name="connsiteX16" fmla="*/ 88391 w 236028"/>
                        <a:gd name="connsiteY16" fmla="*/ 171450 h 171450"/>
                        <a:gd name="connsiteX17" fmla="*/ 102678 w 236028"/>
                        <a:gd name="connsiteY17" fmla="*/ 169069 h 171450"/>
                        <a:gd name="connsiteX18" fmla="*/ 109822 w 236028"/>
                        <a:gd name="connsiteY18" fmla="*/ 166687 h 171450"/>
                        <a:gd name="connsiteX19" fmla="*/ 114585 w 236028"/>
                        <a:gd name="connsiteY19" fmla="*/ 152400 h 171450"/>
                        <a:gd name="connsiteX20" fmla="*/ 131253 w 236028"/>
                        <a:gd name="connsiteY20" fmla="*/ 147637 h 171450"/>
                        <a:gd name="connsiteX21" fmla="*/ 202691 w 236028"/>
                        <a:gd name="connsiteY21" fmla="*/ 147637 h 171450"/>
                        <a:gd name="connsiteX22" fmla="*/ 216978 w 236028"/>
                        <a:gd name="connsiteY22" fmla="*/ 138112 h 171450"/>
                        <a:gd name="connsiteX23" fmla="*/ 207453 w 236028"/>
                        <a:gd name="connsiteY23" fmla="*/ 128587 h 171450"/>
                        <a:gd name="connsiteX24" fmla="*/ 202691 w 236028"/>
                        <a:gd name="connsiteY24" fmla="*/ 121444 h 171450"/>
                        <a:gd name="connsiteX25" fmla="*/ 207453 w 236028"/>
                        <a:gd name="connsiteY25" fmla="*/ 100012 h 171450"/>
                        <a:gd name="connsiteX26" fmla="*/ 214597 w 236028"/>
                        <a:gd name="connsiteY26" fmla="*/ 95250 h 171450"/>
                        <a:gd name="connsiteX27" fmla="*/ 224122 w 236028"/>
                        <a:gd name="connsiteY27" fmla="*/ 92869 h 171450"/>
                        <a:gd name="connsiteX28" fmla="*/ 226503 w 236028"/>
                        <a:gd name="connsiteY28" fmla="*/ 85725 h 171450"/>
                        <a:gd name="connsiteX29" fmla="*/ 231266 w 236028"/>
                        <a:gd name="connsiteY29" fmla="*/ 78581 h 171450"/>
                        <a:gd name="connsiteX30" fmla="*/ 233647 w 236028"/>
                        <a:gd name="connsiteY30" fmla="*/ 66675 h 171450"/>
                        <a:gd name="connsiteX31" fmla="*/ 236028 w 236028"/>
                        <a:gd name="connsiteY31" fmla="*/ 59531 h 171450"/>
                        <a:gd name="connsiteX32" fmla="*/ 231265 w 236028"/>
                        <a:gd name="connsiteY32" fmla="*/ 42862 h 171450"/>
                        <a:gd name="connsiteX33" fmla="*/ 219360 w 236028"/>
                        <a:gd name="connsiteY33" fmla="*/ 38100 h 171450"/>
                        <a:gd name="connsiteX34" fmla="*/ 212216 w 236028"/>
                        <a:gd name="connsiteY34" fmla="*/ 40481 h 171450"/>
                        <a:gd name="connsiteX35" fmla="*/ 190785 w 236028"/>
                        <a:gd name="connsiteY35" fmla="*/ 45244 h 171450"/>
                        <a:gd name="connsiteX36" fmla="*/ 178878 w 236028"/>
                        <a:gd name="connsiteY36" fmla="*/ 45244 h 171450"/>
                        <a:gd name="connsiteX0" fmla="*/ 74103 w 236028"/>
                        <a:gd name="connsiteY0" fmla="*/ 0 h 171450"/>
                        <a:gd name="connsiteX1" fmla="*/ 14572 w 236028"/>
                        <a:gd name="connsiteY1" fmla="*/ 2381 h 171450"/>
                        <a:gd name="connsiteX2" fmla="*/ 14572 w 236028"/>
                        <a:gd name="connsiteY2" fmla="*/ 2381 h 171450"/>
                        <a:gd name="connsiteX3" fmla="*/ 284 w 236028"/>
                        <a:gd name="connsiteY3" fmla="*/ 26194 h 171450"/>
                        <a:gd name="connsiteX4" fmla="*/ 5047 w 236028"/>
                        <a:gd name="connsiteY4" fmla="*/ 38100 h 171450"/>
                        <a:gd name="connsiteX5" fmla="*/ 9809 w 236028"/>
                        <a:gd name="connsiteY5" fmla="*/ 42863 h 171450"/>
                        <a:gd name="connsiteX6" fmla="*/ 24097 w 236028"/>
                        <a:gd name="connsiteY6" fmla="*/ 45244 h 171450"/>
                        <a:gd name="connsiteX7" fmla="*/ 28860 w 236028"/>
                        <a:gd name="connsiteY7" fmla="*/ 64294 h 171450"/>
                        <a:gd name="connsiteX8" fmla="*/ 70082 w 236028"/>
                        <a:gd name="connsiteY8" fmla="*/ 80781 h 171450"/>
                        <a:gd name="connsiteX9" fmla="*/ 40766 w 236028"/>
                        <a:gd name="connsiteY9" fmla="*/ 114300 h 171450"/>
                        <a:gd name="connsiteX10" fmla="*/ 43147 w 236028"/>
                        <a:gd name="connsiteY10" fmla="*/ 121444 h 171450"/>
                        <a:gd name="connsiteX11" fmla="*/ 68780 w 236028"/>
                        <a:gd name="connsiteY11" fmla="*/ 123825 h 171450"/>
                        <a:gd name="connsiteX12" fmla="*/ 86492 w 236028"/>
                        <a:gd name="connsiteY12" fmla="*/ 137187 h 171450"/>
                        <a:gd name="connsiteX13" fmla="*/ 80428 w 236028"/>
                        <a:gd name="connsiteY13" fmla="*/ 137551 h 171450"/>
                        <a:gd name="connsiteX14" fmla="*/ 98658 w 236028"/>
                        <a:gd name="connsiteY14" fmla="*/ 149093 h 171450"/>
                        <a:gd name="connsiteX15" fmla="*/ 97877 w 236028"/>
                        <a:gd name="connsiteY15" fmla="*/ 147077 h 171450"/>
                        <a:gd name="connsiteX16" fmla="*/ 88391 w 236028"/>
                        <a:gd name="connsiteY16" fmla="*/ 171450 h 171450"/>
                        <a:gd name="connsiteX17" fmla="*/ 102678 w 236028"/>
                        <a:gd name="connsiteY17" fmla="*/ 169069 h 171450"/>
                        <a:gd name="connsiteX18" fmla="*/ 109822 w 236028"/>
                        <a:gd name="connsiteY18" fmla="*/ 166687 h 171450"/>
                        <a:gd name="connsiteX19" fmla="*/ 114585 w 236028"/>
                        <a:gd name="connsiteY19" fmla="*/ 152400 h 171450"/>
                        <a:gd name="connsiteX20" fmla="*/ 131253 w 236028"/>
                        <a:gd name="connsiteY20" fmla="*/ 147637 h 171450"/>
                        <a:gd name="connsiteX21" fmla="*/ 202691 w 236028"/>
                        <a:gd name="connsiteY21" fmla="*/ 147637 h 171450"/>
                        <a:gd name="connsiteX22" fmla="*/ 216978 w 236028"/>
                        <a:gd name="connsiteY22" fmla="*/ 138112 h 171450"/>
                        <a:gd name="connsiteX23" fmla="*/ 207453 w 236028"/>
                        <a:gd name="connsiteY23" fmla="*/ 128587 h 171450"/>
                        <a:gd name="connsiteX24" fmla="*/ 202691 w 236028"/>
                        <a:gd name="connsiteY24" fmla="*/ 121444 h 171450"/>
                        <a:gd name="connsiteX25" fmla="*/ 207453 w 236028"/>
                        <a:gd name="connsiteY25" fmla="*/ 100012 h 171450"/>
                        <a:gd name="connsiteX26" fmla="*/ 214597 w 236028"/>
                        <a:gd name="connsiteY26" fmla="*/ 95250 h 171450"/>
                        <a:gd name="connsiteX27" fmla="*/ 224122 w 236028"/>
                        <a:gd name="connsiteY27" fmla="*/ 92869 h 171450"/>
                        <a:gd name="connsiteX28" fmla="*/ 226503 w 236028"/>
                        <a:gd name="connsiteY28" fmla="*/ 85725 h 171450"/>
                        <a:gd name="connsiteX29" fmla="*/ 231266 w 236028"/>
                        <a:gd name="connsiteY29" fmla="*/ 78581 h 171450"/>
                        <a:gd name="connsiteX30" fmla="*/ 233647 w 236028"/>
                        <a:gd name="connsiteY30" fmla="*/ 66675 h 171450"/>
                        <a:gd name="connsiteX31" fmla="*/ 236028 w 236028"/>
                        <a:gd name="connsiteY31" fmla="*/ 59531 h 171450"/>
                        <a:gd name="connsiteX32" fmla="*/ 231265 w 236028"/>
                        <a:gd name="connsiteY32" fmla="*/ 42862 h 171450"/>
                        <a:gd name="connsiteX33" fmla="*/ 219360 w 236028"/>
                        <a:gd name="connsiteY33" fmla="*/ 38100 h 171450"/>
                        <a:gd name="connsiteX34" fmla="*/ 212216 w 236028"/>
                        <a:gd name="connsiteY34" fmla="*/ 40481 h 171450"/>
                        <a:gd name="connsiteX35" fmla="*/ 190785 w 236028"/>
                        <a:gd name="connsiteY35" fmla="*/ 45244 h 171450"/>
                        <a:gd name="connsiteX36" fmla="*/ 178878 w 236028"/>
                        <a:gd name="connsiteY36" fmla="*/ 45244 h 171450"/>
                        <a:gd name="connsiteX0" fmla="*/ 74103 w 236028"/>
                        <a:gd name="connsiteY0" fmla="*/ 0 h 171450"/>
                        <a:gd name="connsiteX1" fmla="*/ 14572 w 236028"/>
                        <a:gd name="connsiteY1" fmla="*/ 2381 h 171450"/>
                        <a:gd name="connsiteX2" fmla="*/ 14572 w 236028"/>
                        <a:gd name="connsiteY2" fmla="*/ 2381 h 171450"/>
                        <a:gd name="connsiteX3" fmla="*/ 284 w 236028"/>
                        <a:gd name="connsiteY3" fmla="*/ 26194 h 171450"/>
                        <a:gd name="connsiteX4" fmla="*/ 5047 w 236028"/>
                        <a:gd name="connsiteY4" fmla="*/ 38100 h 171450"/>
                        <a:gd name="connsiteX5" fmla="*/ 9809 w 236028"/>
                        <a:gd name="connsiteY5" fmla="*/ 42863 h 171450"/>
                        <a:gd name="connsiteX6" fmla="*/ 24097 w 236028"/>
                        <a:gd name="connsiteY6" fmla="*/ 45244 h 171450"/>
                        <a:gd name="connsiteX7" fmla="*/ 28860 w 236028"/>
                        <a:gd name="connsiteY7" fmla="*/ 64294 h 171450"/>
                        <a:gd name="connsiteX8" fmla="*/ 70082 w 236028"/>
                        <a:gd name="connsiteY8" fmla="*/ 80781 h 171450"/>
                        <a:gd name="connsiteX9" fmla="*/ 40766 w 236028"/>
                        <a:gd name="connsiteY9" fmla="*/ 114300 h 171450"/>
                        <a:gd name="connsiteX10" fmla="*/ 53713 w 236028"/>
                        <a:gd name="connsiteY10" fmla="*/ 117045 h 171450"/>
                        <a:gd name="connsiteX11" fmla="*/ 68780 w 236028"/>
                        <a:gd name="connsiteY11" fmla="*/ 123825 h 171450"/>
                        <a:gd name="connsiteX12" fmla="*/ 86492 w 236028"/>
                        <a:gd name="connsiteY12" fmla="*/ 137187 h 171450"/>
                        <a:gd name="connsiteX13" fmla="*/ 80428 w 236028"/>
                        <a:gd name="connsiteY13" fmla="*/ 137551 h 171450"/>
                        <a:gd name="connsiteX14" fmla="*/ 98658 w 236028"/>
                        <a:gd name="connsiteY14" fmla="*/ 149093 h 171450"/>
                        <a:gd name="connsiteX15" fmla="*/ 97877 w 236028"/>
                        <a:gd name="connsiteY15" fmla="*/ 147077 h 171450"/>
                        <a:gd name="connsiteX16" fmla="*/ 88391 w 236028"/>
                        <a:gd name="connsiteY16" fmla="*/ 171450 h 171450"/>
                        <a:gd name="connsiteX17" fmla="*/ 102678 w 236028"/>
                        <a:gd name="connsiteY17" fmla="*/ 169069 h 171450"/>
                        <a:gd name="connsiteX18" fmla="*/ 109822 w 236028"/>
                        <a:gd name="connsiteY18" fmla="*/ 166687 h 171450"/>
                        <a:gd name="connsiteX19" fmla="*/ 114585 w 236028"/>
                        <a:gd name="connsiteY19" fmla="*/ 152400 h 171450"/>
                        <a:gd name="connsiteX20" fmla="*/ 131253 w 236028"/>
                        <a:gd name="connsiteY20" fmla="*/ 147637 h 171450"/>
                        <a:gd name="connsiteX21" fmla="*/ 202691 w 236028"/>
                        <a:gd name="connsiteY21" fmla="*/ 147637 h 171450"/>
                        <a:gd name="connsiteX22" fmla="*/ 216978 w 236028"/>
                        <a:gd name="connsiteY22" fmla="*/ 138112 h 171450"/>
                        <a:gd name="connsiteX23" fmla="*/ 207453 w 236028"/>
                        <a:gd name="connsiteY23" fmla="*/ 128587 h 171450"/>
                        <a:gd name="connsiteX24" fmla="*/ 202691 w 236028"/>
                        <a:gd name="connsiteY24" fmla="*/ 121444 h 171450"/>
                        <a:gd name="connsiteX25" fmla="*/ 207453 w 236028"/>
                        <a:gd name="connsiteY25" fmla="*/ 100012 h 171450"/>
                        <a:gd name="connsiteX26" fmla="*/ 214597 w 236028"/>
                        <a:gd name="connsiteY26" fmla="*/ 95250 h 171450"/>
                        <a:gd name="connsiteX27" fmla="*/ 224122 w 236028"/>
                        <a:gd name="connsiteY27" fmla="*/ 92869 h 171450"/>
                        <a:gd name="connsiteX28" fmla="*/ 226503 w 236028"/>
                        <a:gd name="connsiteY28" fmla="*/ 85725 h 171450"/>
                        <a:gd name="connsiteX29" fmla="*/ 231266 w 236028"/>
                        <a:gd name="connsiteY29" fmla="*/ 78581 h 171450"/>
                        <a:gd name="connsiteX30" fmla="*/ 233647 w 236028"/>
                        <a:gd name="connsiteY30" fmla="*/ 66675 h 171450"/>
                        <a:gd name="connsiteX31" fmla="*/ 236028 w 236028"/>
                        <a:gd name="connsiteY31" fmla="*/ 59531 h 171450"/>
                        <a:gd name="connsiteX32" fmla="*/ 231265 w 236028"/>
                        <a:gd name="connsiteY32" fmla="*/ 42862 h 171450"/>
                        <a:gd name="connsiteX33" fmla="*/ 219360 w 236028"/>
                        <a:gd name="connsiteY33" fmla="*/ 38100 h 171450"/>
                        <a:gd name="connsiteX34" fmla="*/ 212216 w 236028"/>
                        <a:gd name="connsiteY34" fmla="*/ 40481 h 171450"/>
                        <a:gd name="connsiteX35" fmla="*/ 190785 w 236028"/>
                        <a:gd name="connsiteY35" fmla="*/ 45244 h 171450"/>
                        <a:gd name="connsiteX36" fmla="*/ 178878 w 236028"/>
                        <a:gd name="connsiteY36" fmla="*/ 45244 h 171450"/>
                        <a:gd name="connsiteX0" fmla="*/ 74103 w 236028"/>
                        <a:gd name="connsiteY0" fmla="*/ 0 h 171450"/>
                        <a:gd name="connsiteX1" fmla="*/ 14572 w 236028"/>
                        <a:gd name="connsiteY1" fmla="*/ 2381 h 171450"/>
                        <a:gd name="connsiteX2" fmla="*/ 14572 w 236028"/>
                        <a:gd name="connsiteY2" fmla="*/ 2381 h 171450"/>
                        <a:gd name="connsiteX3" fmla="*/ 284 w 236028"/>
                        <a:gd name="connsiteY3" fmla="*/ 26194 h 171450"/>
                        <a:gd name="connsiteX4" fmla="*/ 5047 w 236028"/>
                        <a:gd name="connsiteY4" fmla="*/ 38100 h 171450"/>
                        <a:gd name="connsiteX5" fmla="*/ 9809 w 236028"/>
                        <a:gd name="connsiteY5" fmla="*/ 42863 h 171450"/>
                        <a:gd name="connsiteX6" fmla="*/ 24097 w 236028"/>
                        <a:gd name="connsiteY6" fmla="*/ 45244 h 171450"/>
                        <a:gd name="connsiteX7" fmla="*/ 68483 w 236028"/>
                        <a:gd name="connsiteY7" fmla="*/ 62094 h 171450"/>
                        <a:gd name="connsiteX8" fmla="*/ 70082 w 236028"/>
                        <a:gd name="connsiteY8" fmla="*/ 80781 h 171450"/>
                        <a:gd name="connsiteX9" fmla="*/ 40766 w 236028"/>
                        <a:gd name="connsiteY9" fmla="*/ 114300 h 171450"/>
                        <a:gd name="connsiteX10" fmla="*/ 53713 w 236028"/>
                        <a:gd name="connsiteY10" fmla="*/ 117045 h 171450"/>
                        <a:gd name="connsiteX11" fmla="*/ 68780 w 236028"/>
                        <a:gd name="connsiteY11" fmla="*/ 123825 h 171450"/>
                        <a:gd name="connsiteX12" fmla="*/ 86492 w 236028"/>
                        <a:gd name="connsiteY12" fmla="*/ 137187 h 171450"/>
                        <a:gd name="connsiteX13" fmla="*/ 80428 w 236028"/>
                        <a:gd name="connsiteY13" fmla="*/ 137551 h 171450"/>
                        <a:gd name="connsiteX14" fmla="*/ 98658 w 236028"/>
                        <a:gd name="connsiteY14" fmla="*/ 149093 h 171450"/>
                        <a:gd name="connsiteX15" fmla="*/ 97877 w 236028"/>
                        <a:gd name="connsiteY15" fmla="*/ 147077 h 171450"/>
                        <a:gd name="connsiteX16" fmla="*/ 88391 w 236028"/>
                        <a:gd name="connsiteY16" fmla="*/ 171450 h 171450"/>
                        <a:gd name="connsiteX17" fmla="*/ 102678 w 236028"/>
                        <a:gd name="connsiteY17" fmla="*/ 169069 h 171450"/>
                        <a:gd name="connsiteX18" fmla="*/ 109822 w 236028"/>
                        <a:gd name="connsiteY18" fmla="*/ 166687 h 171450"/>
                        <a:gd name="connsiteX19" fmla="*/ 114585 w 236028"/>
                        <a:gd name="connsiteY19" fmla="*/ 152400 h 171450"/>
                        <a:gd name="connsiteX20" fmla="*/ 131253 w 236028"/>
                        <a:gd name="connsiteY20" fmla="*/ 147637 h 171450"/>
                        <a:gd name="connsiteX21" fmla="*/ 202691 w 236028"/>
                        <a:gd name="connsiteY21" fmla="*/ 147637 h 171450"/>
                        <a:gd name="connsiteX22" fmla="*/ 216978 w 236028"/>
                        <a:gd name="connsiteY22" fmla="*/ 138112 h 171450"/>
                        <a:gd name="connsiteX23" fmla="*/ 207453 w 236028"/>
                        <a:gd name="connsiteY23" fmla="*/ 128587 h 171450"/>
                        <a:gd name="connsiteX24" fmla="*/ 202691 w 236028"/>
                        <a:gd name="connsiteY24" fmla="*/ 121444 h 171450"/>
                        <a:gd name="connsiteX25" fmla="*/ 207453 w 236028"/>
                        <a:gd name="connsiteY25" fmla="*/ 100012 h 171450"/>
                        <a:gd name="connsiteX26" fmla="*/ 214597 w 236028"/>
                        <a:gd name="connsiteY26" fmla="*/ 95250 h 171450"/>
                        <a:gd name="connsiteX27" fmla="*/ 224122 w 236028"/>
                        <a:gd name="connsiteY27" fmla="*/ 92869 h 171450"/>
                        <a:gd name="connsiteX28" fmla="*/ 226503 w 236028"/>
                        <a:gd name="connsiteY28" fmla="*/ 85725 h 171450"/>
                        <a:gd name="connsiteX29" fmla="*/ 231266 w 236028"/>
                        <a:gd name="connsiteY29" fmla="*/ 78581 h 171450"/>
                        <a:gd name="connsiteX30" fmla="*/ 233647 w 236028"/>
                        <a:gd name="connsiteY30" fmla="*/ 66675 h 171450"/>
                        <a:gd name="connsiteX31" fmla="*/ 236028 w 236028"/>
                        <a:gd name="connsiteY31" fmla="*/ 59531 h 171450"/>
                        <a:gd name="connsiteX32" fmla="*/ 231265 w 236028"/>
                        <a:gd name="connsiteY32" fmla="*/ 42862 h 171450"/>
                        <a:gd name="connsiteX33" fmla="*/ 219360 w 236028"/>
                        <a:gd name="connsiteY33" fmla="*/ 38100 h 171450"/>
                        <a:gd name="connsiteX34" fmla="*/ 212216 w 236028"/>
                        <a:gd name="connsiteY34" fmla="*/ 40481 h 171450"/>
                        <a:gd name="connsiteX35" fmla="*/ 190785 w 236028"/>
                        <a:gd name="connsiteY35" fmla="*/ 45244 h 171450"/>
                        <a:gd name="connsiteX36" fmla="*/ 178878 w 236028"/>
                        <a:gd name="connsiteY36" fmla="*/ 45244 h 171450"/>
                        <a:gd name="connsiteX0" fmla="*/ 74103 w 236028"/>
                        <a:gd name="connsiteY0" fmla="*/ 0 h 171450"/>
                        <a:gd name="connsiteX1" fmla="*/ 14572 w 236028"/>
                        <a:gd name="connsiteY1" fmla="*/ 2381 h 171450"/>
                        <a:gd name="connsiteX2" fmla="*/ 14572 w 236028"/>
                        <a:gd name="connsiteY2" fmla="*/ 2381 h 171450"/>
                        <a:gd name="connsiteX3" fmla="*/ 284 w 236028"/>
                        <a:gd name="connsiteY3" fmla="*/ 26194 h 171450"/>
                        <a:gd name="connsiteX4" fmla="*/ 5047 w 236028"/>
                        <a:gd name="connsiteY4" fmla="*/ 38100 h 171450"/>
                        <a:gd name="connsiteX5" fmla="*/ 9809 w 236028"/>
                        <a:gd name="connsiteY5" fmla="*/ 42863 h 171450"/>
                        <a:gd name="connsiteX6" fmla="*/ 47870 w 236028"/>
                        <a:gd name="connsiteY6" fmla="*/ 45244 h 171450"/>
                        <a:gd name="connsiteX7" fmla="*/ 68483 w 236028"/>
                        <a:gd name="connsiteY7" fmla="*/ 62094 h 171450"/>
                        <a:gd name="connsiteX8" fmla="*/ 70082 w 236028"/>
                        <a:gd name="connsiteY8" fmla="*/ 80781 h 171450"/>
                        <a:gd name="connsiteX9" fmla="*/ 40766 w 236028"/>
                        <a:gd name="connsiteY9" fmla="*/ 114300 h 171450"/>
                        <a:gd name="connsiteX10" fmla="*/ 53713 w 236028"/>
                        <a:gd name="connsiteY10" fmla="*/ 117045 h 171450"/>
                        <a:gd name="connsiteX11" fmla="*/ 68780 w 236028"/>
                        <a:gd name="connsiteY11" fmla="*/ 123825 h 171450"/>
                        <a:gd name="connsiteX12" fmla="*/ 86492 w 236028"/>
                        <a:gd name="connsiteY12" fmla="*/ 137187 h 171450"/>
                        <a:gd name="connsiteX13" fmla="*/ 80428 w 236028"/>
                        <a:gd name="connsiteY13" fmla="*/ 137551 h 171450"/>
                        <a:gd name="connsiteX14" fmla="*/ 98658 w 236028"/>
                        <a:gd name="connsiteY14" fmla="*/ 149093 h 171450"/>
                        <a:gd name="connsiteX15" fmla="*/ 97877 w 236028"/>
                        <a:gd name="connsiteY15" fmla="*/ 147077 h 171450"/>
                        <a:gd name="connsiteX16" fmla="*/ 88391 w 236028"/>
                        <a:gd name="connsiteY16" fmla="*/ 171450 h 171450"/>
                        <a:gd name="connsiteX17" fmla="*/ 102678 w 236028"/>
                        <a:gd name="connsiteY17" fmla="*/ 169069 h 171450"/>
                        <a:gd name="connsiteX18" fmla="*/ 109822 w 236028"/>
                        <a:gd name="connsiteY18" fmla="*/ 166687 h 171450"/>
                        <a:gd name="connsiteX19" fmla="*/ 114585 w 236028"/>
                        <a:gd name="connsiteY19" fmla="*/ 152400 h 171450"/>
                        <a:gd name="connsiteX20" fmla="*/ 131253 w 236028"/>
                        <a:gd name="connsiteY20" fmla="*/ 147637 h 171450"/>
                        <a:gd name="connsiteX21" fmla="*/ 202691 w 236028"/>
                        <a:gd name="connsiteY21" fmla="*/ 147637 h 171450"/>
                        <a:gd name="connsiteX22" fmla="*/ 216978 w 236028"/>
                        <a:gd name="connsiteY22" fmla="*/ 138112 h 171450"/>
                        <a:gd name="connsiteX23" fmla="*/ 207453 w 236028"/>
                        <a:gd name="connsiteY23" fmla="*/ 128587 h 171450"/>
                        <a:gd name="connsiteX24" fmla="*/ 202691 w 236028"/>
                        <a:gd name="connsiteY24" fmla="*/ 121444 h 171450"/>
                        <a:gd name="connsiteX25" fmla="*/ 207453 w 236028"/>
                        <a:gd name="connsiteY25" fmla="*/ 100012 h 171450"/>
                        <a:gd name="connsiteX26" fmla="*/ 214597 w 236028"/>
                        <a:gd name="connsiteY26" fmla="*/ 95250 h 171450"/>
                        <a:gd name="connsiteX27" fmla="*/ 224122 w 236028"/>
                        <a:gd name="connsiteY27" fmla="*/ 92869 h 171450"/>
                        <a:gd name="connsiteX28" fmla="*/ 226503 w 236028"/>
                        <a:gd name="connsiteY28" fmla="*/ 85725 h 171450"/>
                        <a:gd name="connsiteX29" fmla="*/ 231266 w 236028"/>
                        <a:gd name="connsiteY29" fmla="*/ 78581 h 171450"/>
                        <a:gd name="connsiteX30" fmla="*/ 233647 w 236028"/>
                        <a:gd name="connsiteY30" fmla="*/ 66675 h 171450"/>
                        <a:gd name="connsiteX31" fmla="*/ 236028 w 236028"/>
                        <a:gd name="connsiteY31" fmla="*/ 59531 h 171450"/>
                        <a:gd name="connsiteX32" fmla="*/ 231265 w 236028"/>
                        <a:gd name="connsiteY32" fmla="*/ 42862 h 171450"/>
                        <a:gd name="connsiteX33" fmla="*/ 219360 w 236028"/>
                        <a:gd name="connsiteY33" fmla="*/ 38100 h 171450"/>
                        <a:gd name="connsiteX34" fmla="*/ 212216 w 236028"/>
                        <a:gd name="connsiteY34" fmla="*/ 40481 h 171450"/>
                        <a:gd name="connsiteX35" fmla="*/ 190785 w 236028"/>
                        <a:gd name="connsiteY35" fmla="*/ 45244 h 171450"/>
                        <a:gd name="connsiteX36" fmla="*/ 178878 w 236028"/>
                        <a:gd name="connsiteY36" fmla="*/ 45244 h 171450"/>
                        <a:gd name="connsiteX0" fmla="*/ 74103 w 236028"/>
                        <a:gd name="connsiteY0" fmla="*/ 0 h 171450"/>
                        <a:gd name="connsiteX1" fmla="*/ 14572 w 236028"/>
                        <a:gd name="connsiteY1" fmla="*/ 2381 h 171450"/>
                        <a:gd name="connsiteX2" fmla="*/ 14572 w 236028"/>
                        <a:gd name="connsiteY2" fmla="*/ 2381 h 171450"/>
                        <a:gd name="connsiteX3" fmla="*/ 284 w 236028"/>
                        <a:gd name="connsiteY3" fmla="*/ 26194 h 171450"/>
                        <a:gd name="connsiteX4" fmla="*/ 5047 w 236028"/>
                        <a:gd name="connsiteY4" fmla="*/ 38100 h 171450"/>
                        <a:gd name="connsiteX5" fmla="*/ 49431 w 236028"/>
                        <a:gd name="connsiteY5" fmla="*/ 45062 h 171450"/>
                        <a:gd name="connsiteX6" fmla="*/ 47870 w 236028"/>
                        <a:gd name="connsiteY6" fmla="*/ 45244 h 171450"/>
                        <a:gd name="connsiteX7" fmla="*/ 68483 w 236028"/>
                        <a:gd name="connsiteY7" fmla="*/ 62094 h 171450"/>
                        <a:gd name="connsiteX8" fmla="*/ 70082 w 236028"/>
                        <a:gd name="connsiteY8" fmla="*/ 80781 h 171450"/>
                        <a:gd name="connsiteX9" fmla="*/ 40766 w 236028"/>
                        <a:gd name="connsiteY9" fmla="*/ 114300 h 171450"/>
                        <a:gd name="connsiteX10" fmla="*/ 53713 w 236028"/>
                        <a:gd name="connsiteY10" fmla="*/ 117045 h 171450"/>
                        <a:gd name="connsiteX11" fmla="*/ 68780 w 236028"/>
                        <a:gd name="connsiteY11" fmla="*/ 123825 h 171450"/>
                        <a:gd name="connsiteX12" fmla="*/ 86492 w 236028"/>
                        <a:gd name="connsiteY12" fmla="*/ 137187 h 171450"/>
                        <a:gd name="connsiteX13" fmla="*/ 80428 w 236028"/>
                        <a:gd name="connsiteY13" fmla="*/ 137551 h 171450"/>
                        <a:gd name="connsiteX14" fmla="*/ 98658 w 236028"/>
                        <a:gd name="connsiteY14" fmla="*/ 149093 h 171450"/>
                        <a:gd name="connsiteX15" fmla="*/ 97877 w 236028"/>
                        <a:gd name="connsiteY15" fmla="*/ 147077 h 171450"/>
                        <a:gd name="connsiteX16" fmla="*/ 88391 w 236028"/>
                        <a:gd name="connsiteY16" fmla="*/ 171450 h 171450"/>
                        <a:gd name="connsiteX17" fmla="*/ 102678 w 236028"/>
                        <a:gd name="connsiteY17" fmla="*/ 169069 h 171450"/>
                        <a:gd name="connsiteX18" fmla="*/ 109822 w 236028"/>
                        <a:gd name="connsiteY18" fmla="*/ 166687 h 171450"/>
                        <a:gd name="connsiteX19" fmla="*/ 114585 w 236028"/>
                        <a:gd name="connsiteY19" fmla="*/ 152400 h 171450"/>
                        <a:gd name="connsiteX20" fmla="*/ 131253 w 236028"/>
                        <a:gd name="connsiteY20" fmla="*/ 147637 h 171450"/>
                        <a:gd name="connsiteX21" fmla="*/ 202691 w 236028"/>
                        <a:gd name="connsiteY21" fmla="*/ 147637 h 171450"/>
                        <a:gd name="connsiteX22" fmla="*/ 216978 w 236028"/>
                        <a:gd name="connsiteY22" fmla="*/ 138112 h 171450"/>
                        <a:gd name="connsiteX23" fmla="*/ 207453 w 236028"/>
                        <a:gd name="connsiteY23" fmla="*/ 128587 h 171450"/>
                        <a:gd name="connsiteX24" fmla="*/ 202691 w 236028"/>
                        <a:gd name="connsiteY24" fmla="*/ 121444 h 171450"/>
                        <a:gd name="connsiteX25" fmla="*/ 207453 w 236028"/>
                        <a:gd name="connsiteY25" fmla="*/ 100012 h 171450"/>
                        <a:gd name="connsiteX26" fmla="*/ 214597 w 236028"/>
                        <a:gd name="connsiteY26" fmla="*/ 95250 h 171450"/>
                        <a:gd name="connsiteX27" fmla="*/ 224122 w 236028"/>
                        <a:gd name="connsiteY27" fmla="*/ 92869 h 171450"/>
                        <a:gd name="connsiteX28" fmla="*/ 226503 w 236028"/>
                        <a:gd name="connsiteY28" fmla="*/ 85725 h 171450"/>
                        <a:gd name="connsiteX29" fmla="*/ 231266 w 236028"/>
                        <a:gd name="connsiteY29" fmla="*/ 78581 h 171450"/>
                        <a:gd name="connsiteX30" fmla="*/ 233647 w 236028"/>
                        <a:gd name="connsiteY30" fmla="*/ 66675 h 171450"/>
                        <a:gd name="connsiteX31" fmla="*/ 236028 w 236028"/>
                        <a:gd name="connsiteY31" fmla="*/ 59531 h 171450"/>
                        <a:gd name="connsiteX32" fmla="*/ 231265 w 236028"/>
                        <a:gd name="connsiteY32" fmla="*/ 42862 h 171450"/>
                        <a:gd name="connsiteX33" fmla="*/ 219360 w 236028"/>
                        <a:gd name="connsiteY33" fmla="*/ 38100 h 171450"/>
                        <a:gd name="connsiteX34" fmla="*/ 212216 w 236028"/>
                        <a:gd name="connsiteY34" fmla="*/ 40481 h 171450"/>
                        <a:gd name="connsiteX35" fmla="*/ 190785 w 236028"/>
                        <a:gd name="connsiteY35" fmla="*/ 45244 h 171450"/>
                        <a:gd name="connsiteX36" fmla="*/ 178878 w 236028"/>
                        <a:gd name="connsiteY36" fmla="*/ 45244 h 171450"/>
                        <a:gd name="connsiteX0" fmla="*/ 75907 w 237832"/>
                        <a:gd name="connsiteY0" fmla="*/ 0 h 171450"/>
                        <a:gd name="connsiteX1" fmla="*/ 16376 w 237832"/>
                        <a:gd name="connsiteY1" fmla="*/ 2381 h 171450"/>
                        <a:gd name="connsiteX2" fmla="*/ 45432 w 237832"/>
                        <a:gd name="connsiteY2" fmla="*/ 33170 h 171450"/>
                        <a:gd name="connsiteX3" fmla="*/ 2088 w 237832"/>
                        <a:gd name="connsiteY3" fmla="*/ 26194 h 171450"/>
                        <a:gd name="connsiteX4" fmla="*/ 6851 w 237832"/>
                        <a:gd name="connsiteY4" fmla="*/ 38100 h 171450"/>
                        <a:gd name="connsiteX5" fmla="*/ 51235 w 237832"/>
                        <a:gd name="connsiteY5" fmla="*/ 45062 h 171450"/>
                        <a:gd name="connsiteX6" fmla="*/ 49674 w 237832"/>
                        <a:gd name="connsiteY6" fmla="*/ 45244 h 171450"/>
                        <a:gd name="connsiteX7" fmla="*/ 70287 w 237832"/>
                        <a:gd name="connsiteY7" fmla="*/ 62094 h 171450"/>
                        <a:gd name="connsiteX8" fmla="*/ 71886 w 237832"/>
                        <a:gd name="connsiteY8" fmla="*/ 80781 h 171450"/>
                        <a:gd name="connsiteX9" fmla="*/ 42570 w 237832"/>
                        <a:gd name="connsiteY9" fmla="*/ 114300 h 171450"/>
                        <a:gd name="connsiteX10" fmla="*/ 55517 w 237832"/>
                        <a:gd name="connsiteY10" fmla="*/ 117045 h 171450"/>
                        <a:gd name="connsiteX11" fmla="*/ 70584 w 237832"/>
                        <a:gd name="connsiteY11" fmla="*/ 123825 h 171450"/>
                        <a:gd name="connsiteX12" fmla="*/ 88296 w 237832"/>
                        <a:gd name="connsiteY12" fmla="*/ 137187 h 171450"/>
                        <a:gd name="connsiteX13" fmla="*/ 82232 w 237832"/>
                        <a:gd name="connsiteY13" fmla="*/ 137551 h 171450"/>
                        <a:gd name="connsiteX14" fmla="*/ 100462 w 237832"/>
                        <a:gd name="connsiteY14" fmla="*/ 149093 h 171450"/>
                        <a:gd name="connsiteX15" fmla="*/ 99681 w 237832"/>
                        <a:gd name="connsiteY15" fmla="*/ 147077 h 171450"/>
                        <a:gd name="connsiteX16" fmla="*/ 90195 w 237832"/>
                        <a:gd name="connsiteY16" fmla="*/ 171450 h 171450"/>
                        <a:gd name="connsiteX17" fmla="*/ 104482 w 237832"/>
                        <a:gd name="connsiteY17" fmla="*/ 169069 h 171450"/>
                        <a:gd name="connsiteX18" fmla="*/ 111626 w 237832"/>
                        <a:gd name="connsiteY18" fmla="*/ 166687 h 171450"/>
                        <a:gd name="connsiteX19" fmla="*/ 116389 w 237832"/>
                        <a:gd name="connsiteY19" fmla="*/ 152400 h 171450"/>
                        <a:gd name="connsiteX20" fmla="*/ 133057 w 237832"/>
                        <a:gd name="connsiteY20" fmla="*/ 147637 h 171450"/>
                        <a:gd name="connsiteX21" fmla="*/ 204495 w 237832"/>
                        <a:gd name="connsiteY21" fmla="*/ 147637 h 171450"/>
                        <a:gd name="connsiteX22" fmla="*/ 218782 w 237832"/>
                        <a:gd name="connsiteY22" fmla="*/ 138112 h 171450"/>
                        <a:gd name="connsiteX23" fmla="*/ 209257 w 237832"/>
                        <a:gd name="connsiteY23" fmla="*/ 128587 h 171450"/>
                        <a:gd name="connsiteX24" fmla="*/ 204495 w 237832"/>
                        <a:gd name="connsiteY24" fmla="*/ 121444 h 171450"/>
                        <a:gd name="connsiteX25" fmla="*/ 209257 w 237832"/>
                        <a:gd name="connsiteY25" fmla="*/ 100012 h 171450"/>
                        <a:gd name="connsiteX26" fmla="*/ 216401 w 237832"/>
                        <a:gd name="connsiteY26" fmla="*/ 95250 h 171450"/>
                        <a:gd name="connsiteX27" fmla="*/ 225926 w 237832"/>
                        <a:gd name="connsiteY27" fmla="*/ 92869 h 171450"/>
                        <a:gd name="connsiteX28" fmla="*/ 228307 w 237832"/>
                        <a:gd name="connsiteY28" fmla="*/ 85725 h 171450"/>
                        <a:gd name="connsiteX29" fmla="*/ 233070 w 237832"/>
                        <a:gd name="connsiteY29" fmla="*/ 78581 h 171450"/>
                        <a:gd name="connsiteX30" fmla="*/ 235451 w 237832"/>
                        <a:gd name="connsiteY30" fmla="*/ 66675 h 171450"/>
                        <a:gd name="connsiteX31" fmla="*/ 237832 w 237832"/>
                        <a:gd name="connsiteY31" fmla="*/ 59531 h 171450"/>
                        <a:gd name="connsiteX32" fmla="*/ 233069 w 237832"/>
                        <a:gd name="connsiteY32" fmla="*/ 42862 h 171450"/>
                        <a:gd name="connsiteX33" fmla="*/ 221164 w 237832"/>
                        <a:gd name="connsiteY33" fmla="*/ 38100 h 171450"/>
                        <a:gd name="connsiteX34" fmla="*/ 214020 w 237832"/>
                        <a:gd name="connsiteY34" fmla="*/ 40481 h 171450"/>
                        <a:gd name="connsiteX35" fmla="*/ 192589 w 237832"/>
                        <a:gd name="connsiteY35" fmla="*/ 45244 h 171450"/>
                        <a:gd name="connsiteX36" fmla="*/ 180682 w 237832"/>
                        <a:gd name="connsiteY36" fmla="*/ 45244 h 171450"/>
                        <a:gd name="connsiteX0" fmla="*/ 73820 w 235745"/>
                        <a:gd name="connsiteY0" fmla="*/ 0 h 171450"/>
                        <a:gd name="connsiteX1" fmla="*/ 14289 w 235745"/>
                        <a:gd name="connsiteY1" fmla="*/ 2381 h 171450"/>
                        <a:gd name="connsiteX2" fmla="*/ 43345 w 235745"/>
                        <a:gd name="connsiteY2" fmla="*/ 33170 h 171450"/>
                        <a:gd name="connsiteX3" fmla="*/ 1 w 235745"/>
                        <a:gd name="connsiteY3" fmla="*/ 26194 h 171450"/>
                        <a:gd name="connsiteX4" fmla="*/ 44387 w 235745"/>
                        <a:gd name="connsiteY4" fmla="*/ 38100 h 171450"/>
                        <a:gd name="connsiteX5" fmla="*/ 49148 w 235745"/>
                        <a:gd name="connsiteY5" fmla="*/ 45062 h 171450"/>
                        <a:gd name="connsiteX6" fmla="*/ 47587 w 235745"/>
                        <a:gd name="connsiteY6" fmla="*/ 45244 h 171450"/>
                        <a:gd name="connsiteX7" fmla="*/ 68200 w 235745"/>
                        <a:gd name="connsiteY7" fmla="*/ 62094 h 171450"/>
                        <a:gd name="connsiteX8" fmla="*/ 69799 w 235745"/>
                        <a:gd name="connsiteY8" fmla="*/ 80781 h 171450"/>
                        <a:gd name="connsiteX9" fmla="*/ 40483 w 235745"/>
                        <a:gd name="connsiteY9" fmla="*/ 114300 h 171450"/>
                        <a:gd name="connsiteX10" fmla="*/ 53430 w 235745"/>
                        <a:gd name="connsiteY10" fmla="*/ 117045 h 171450"/>
                        <a:gd name="connsiteX11" fmla="*/ 68497 w 235745"/>
                        <a:gd name="connsiteY11" fmla="*/ 123825 h 171450"/>
                        <a:gd name="connsiteX12" fmla="*/ 86209 w 235745"/>
                        <a:gd name="connsiteY12" fmla="*/ 137187 h 171450"/>
                        <a:gd name="connsiteX13" fmla="*/ 80145 w 235745"/>
                        <a:gd name="connsiteY13" fmla="*/ 137551 h 171450"/>
                        <a:gd name="connsiteX14" fmla="*/ 98375 w 235745"/>
                        <a:gd name="connsiteY14" fmla="*/ 149093 h 171450"/>
                        <a:gd name="connsiteX15" fmla="*/ 97594 w 235745"/>
                        <a:gd name="connsiteY15" fmla="*/ 147077 h 171450"/>
                        <a:gd name="connsiteX16" fmla="*/ 88108 w 235745"/>
                        <a:gd name="connsiteY16" fmla="*/ 171450 h 171450"/>
                        <a:gd name="connsiteX17" fmla="*/ 102395 w 235745"/>
                        <a:gd name="connsiteY17" fmla="*/ 169069 h 171450"/>
                        <a:gd name="connsiteX18" fmla="*/ 109539 w 235745"/>
                        <a:gd name="connsiteY18" fmla="*/ 166687 h 171450"/>
                        <a:gd name="connsiteX19" fmla="*/ 114302 w 235745"/>
                        <a:gd name="connsiteY19" fmla="*/ 152400 h 171450"/>
                        <a:gd name="connsiteX20" fmla="*/ 130970 w 235745"/>
                        <a:gd name="connsiteY20" fmla="*/ 147637 h 171450"/>
                        <a:gd name="connsiteX21" fmla="*/ 202408 w 235745"/>
                        <a:gd name="connsiteY21" fmla="*/ 147637 h 171450"/>
                        <a:gd name="connsiteX22" fmla="*/ 216695 w 235745"/>
                        <a:gd name="connsiteY22" fmla="*/ 138112 h 171450"/>
                        <a:gd name="connsiteX23" fmla="*/ 207170 w 235745"/>
                        <a:gd name="connsiteY23" fmla="*/ 128587 h 171450"/>
                        <a:gd name="connsiteX24" fmla="*/ 202408 w 235745"/>
                        <a:gd name="connsiteY24" fmla="*/ 121444 h 171450"/>
                        <a:gd name="connsiteX25" fmla="*/ 207170 w 235745"/>
                        <a:gd name="connsiteY25" fmla="*/ 100012 h 171450"/>
                        <a:gd name="connsiteX26" fmla="*/ 214314 w 235745"/>
                        <a:gd name="connsiteY26" fmla="*/ 95250 h 171450"/>
                        <a:gd name="connsiteX27" fmla="*/ 223839 w 235745"/>
                        <a:gd name="connsiteY27" fmla="*/ 92869 h 171450"/>
                        <a:gd name="connsiteX28" fmla="*/ 226220 w 235745"/>
                        <a:gd name="connsiteY28" fmla="*/ 85725 h 171450"/>
                        <a:gd name="connsiteX29" fmla="*/ 230983 w 235745"/>
                        <a:gd name="connsiteY29" fmla="*/ 78581 h 171450"/>
                        <a:gd name="connsiteX30" fmla="*/ 233364 w 235745"/>
                        <a:gd name="connsiteY30" fmla="*/ 66675 h 171450"/>
                        <a:gd name="connsiteX31" fmla="*/ 235745 w 235745"/>
                        <a:gd name="connsiteY31" fmla="*/ 59531 h 171450"/>
                        <a:gd name="connsiteX32" fmla="*/ 230982 w 235745"/>
                        <a:gd name="connsiteY32" fmla="*/ 42862 h 171450"/>
                        <a:gd name="connsiteX33" fmla="*/ 219077 w 235745"/>
                        <a:gd name="connsiteY33" fmla="*/ 38100 h 171450"/>
                        <a:gd name="connsiteX34" fmla="*/ 211933 w 235745"/>
                        <a:gd name="connsiteY34" fmla="*/ 40481 h 171450"/>
                        <a:gd name="connsiteX35" fmla="*/ 190502 w 235745"/>
                        <a:gd name="connsiteY35" fmla="*/ 45244 h 171450"/>
                        <a:gd name="connsiteX36" fmla="*/ 178595 w 235745"/>
                        <a:gd name="connsiteY36" fmla="*/ 45244 h 171450"/>
                        <a:gd name="connsiteX0" fmla="*/ 59531 w 221456"/>
                        <a:gd name="connsiteY0" fmla="*/ 0 h 171450"/>
                        <a:gd name="connsiteX1" fmla="*/ 0 w 221456"/>
                        <a:gd name="connsiteY1" fmla="*/ 2381 h 171450"/>
                        <a:gd name="connsiteX2" fmla="*/ 29056 w 221456"/>
                        <a:gd name="connsiteY2" fmla="*/ 33170 h 171450"/>
                        <a:gd name="connsiteX3" fmla="*/ 33258 w 221456"/>
                        <a:gd name="connsiteY3" fmla="*/ 32792 h 171450"/>
                        <a:gd name="connsiteX4" fmla="*/ 30098 w 221456"/>
                        <a:gd name="connsiteY4" fmla="*/ 38100 h 171450"/>
                        <a:gd name="connsiteX5" fmla="*/ 34859 w 221456"/>
                        <a:gd name="connsiteY5" fmla="*/ 45062 h 171450"/>
                        <a:gd name="connsiteX6" fmla="*/ 33298 w 221456"/>
                        <a:gd name="connsiteY6" fmla="*/ 45244 h 171450"/>
                        <a:gd name="connsiteX7" fmla="*/ 53911 w 221456"/>
                        <a:gd name="connsiteY7" fmla="*/ 62094 h 171450"/>
                        <a:gd name="connsiteX8" fmla="*/ 55510 w 221456"/>
                        <a:gd name="connsiteY8" fmla="*/ 80781 h 171450"/>
                        <a:gd name="connsiteX9" fmla="*/ 26194 w 221456"/>
                        <a:gd name="connsiteY9" fmla="*/ 114300 h 171450"/>
                        <a:gd name="connsiteX10" fmla="*/ 39141 w 221456"/>
                        <a:gd name="connsiteY10" fmla="*/ 117045 h 171450"/>
                        <a:gd name="connsiteX11" fmla="*/ 54208 w 221456"/>
                        <a:gd name="connsiteY11" fmla="*/ 123825 h 171450"/>
                        <a:gd name="connsiteX12" fmla="*/ 71920 w 221456"/>
                        <a:gd name="connsiteY12" fmla="*/ 137187 h 171450"/>
                        <a:gd name="connsiteX13" fmla="*/ 65856 w 221456"/>
                        <a:gd name="connsiteY13" fmla="*/ 137551 h 171450"/>
                        <a:gd name="connsiteX14" fmla="*/ 84086 w 221456"/>
                        <a:gd name="connsiteY14" fmla="*/ 149093 h 171450"/>
                        <a:gd name="connsiteX15" fmla="*/ 83305 w 221456"/>
                        <a:gd name="connsiteY15" fmla="*/ 147077 h 171450"/>
                        <a:gd name="connsiteX16" fmla="*/ 73819 w 221456"/>
                        <a:gd name="connsiteY16" fmla="*/ 171450 h 171450"/>
                        <a:gd name="connsiteX17" fmla="*/ 88106 w 221456"/>
                        <a:gd name="connsiteY17" fmla="*/ 169069 h 171450"/>
                        <a:gd name="connsiteX18" fmla="*/ 95250 w 221456"/>
                        <a:gd name="connsiteY18" fmla="*/ 166687 h 171450"/>
                        <a:gd name="connsiteX19" fmla="*/ 100013 w 221456"/>
                        <a:gd name="connsiteY19" fmla="*/ 152400 h 171450"/>
                        <a:gd name="connsiteX20" fmla="*/ 116681 w 221456"/>
                        <a:gd name="connsiteY20" fmla="*/ 147637 h 171450"/>
                        <a:gd name="connsiteX21" fmla="*/ 188119 w 221456"/>
                        <a:gd name="connsiteY21" fmla="*/ 147637 h 171450"/>
                        <a:gd name="connsiteX22" fmla="*/ 202406 w 221456"/>
                        <a:gd name="connsiteY22" fmla="*/ 138112 h 171450"/>
                        <a:gd name="connsiteX23" fmla="*/ 192881 w 221456"/>
                        <a:gd name="connsiteY23" fmla="*/ 128587 h 171450"/>
                        <a:gd name="connsiteX24" fmla="*/ 188119 w 221456"/>
                        <a:gd name="connsiteY24" fmla="*/ 121444 h 171450"/>
                        <a:gd name="connsiteX25" fmla="*/ 192881 w 221456"/>
                        <a:gd name="connsiteY25" fmla="*/ 100012 h 171450"/>
                        <a:gd name="connsiteX26" fmla="*/ 200025 w 221456"/>
                        <a:gd name="connsiteY26" fmla="*/ 95250 h 171450"/>
                        <a:gd name="connsiteX27" fmla="*/ 209550 w 221456"/>
                        <a:gd name="connsiteY27" fmla="*/ 92869 h 171450"/>
                        <a:gd name="connsiteX28" fmla="*/ 211931 w 221456"/>
                        <a:gd name="connsiteY28" fmla="*/ 85725 h 171450"/>
                        <a:gd name="connsiteX29" fmla="*/ 216694 w 221456"/>
                        <a:gd name="connsiteY29" fmla="*/ 78581 h 171450"/>
                        <a:gd name="connsiteX30" fmla="*/ 219075 w 221456"/>
                        <a:gd name="connsiteY30" fmla="*/ 66675 h 171450"/>
                        <a:gd name="connsiteX31" fmla="*/ 221456 w 221456"/>
                        <a:gd name="connsiteY31" fmla="*/ 59531 h 171450"/>
                        <a:gd name="connsiteX32" fmla="*/ 216693 w 221456"/>
                        <a:gd name="connsiteY32" fmla="*/ 42862 h 171450"/>
                        <a:gd name="connsiteX33" fmla="*/ 204788 w 221456"/>
                        <a:gd name="connsiteY33" fmla="*/ 38100 h 171450"/>
                        <a:gd name="connsiteX34" fmla="*/ 197644 w 221456"/>
                        <a:gd name="connsiteY34" fmla="*/ 40481 h 171450"/>
                        <a:gd name="connsiteX35" fmla="*/ 176213 w 221456"/>
                        <a:gd name="connsiteY35" fmla="*/ 45244 h 171450"/>
                        <a:gd name="connsiteX36" fmla="*/ 164306 w 221456"/>
                        <a:gd name="connsiteY36" fmla="*/ 45244 h 171450"/>
                        <a:gd name="connsiteX0" fmla="*/ 33766 w 195691"/>
                        <a:gd name="connsiteY0" fmla="*/ 0 h 171450"/>
                        <a:gd name="connsiteX1" fmla="*/ 3292 w 195691"/>
                        <a:gd name="connsiteY1" fmla="*/ 26573 h 171450"/>
                        <a:gd name="connsiteX2" fmla="*/ 3291 w 195691"/>
                        <a:gd name="connsiteY2" fmla="*/ 33170 h 171450"/>
                        <a:gd name="connsiteX3" fmla="*/ 7493 w 195691"/>
                        <a:gd name="connsiteY3" fmla="*/ 32792 h 171450"/>
                        <a:gd name="connsiteX4" fmla="*/ 4333 w 195691"/>
                        <a:gd name="connsiteY4" fmla="*/ 38100 h 171450"/>
                        <a:gd name="connsiteX5" fmla="*/ 9094 w 195691"/>
                        <a:gd name="connsiteY5" fmla="*/ 45062 h 171450"/>
                        <a:gd name="connsiteX6" fmla="*/ 7533 w 195691"/>
                        <a:gd name="connsiteY6" fmla="*/ 45244 h 171450"/>
                        <a:gd name="connsiteX7" fmla="*/ 28146 w 195691"/>
                        <a:gd name="connsiteY7" fmla="*/ 62094 h 171450"/>
                        <a:gd name="connsiteX8" fmla="*/ 29745 w 195691"/>
                        <a:gd name="connsiteY8" fmla="*/ 80781 h 171450"/>
                        <a:gd name="connsiteX9" fmla="*/ 429 w 195691"/>
                        <a:gd name="connsiteY9" fmla="*/ 114300 h 171450"/>
                        <a:gd name="connsiteX10" fmla="*/ 13376 w 195691"/>
                        <a:gd name="connsiteY10" fmla="*/ 117045 h 171450"/>
                        <a:gd name="connsiteX11" fmla="*/ 28443 w 195691"/>
                        <a:gd name="connsiteY11" fmla="*/ 123825 h 171450"/>
                        <a:gd name="connsiteX12" fmla="*/ 46155 w 195691"/>
                        <a:gd name="connsiteY12" fmla="*/ 137187 h 171450"/>
                        <a:gd name="connsiteX13" fmla="*/ 40091 w 195691"/>
                        <a:gd name="connsiteY13" fmla="*/ 137551 h 171450"/>
                        <a:gd name="connsiteX14" fmla="*/ 58321 w 195691"/>
                        <a:gd name="connsiteY14" fmla="*/ 149093 h 171450"/>
                        <a:gd name="connsiteX15" fmla="*/ 57540 w 195691"/>
                        <a:gd name="connsiteY15" fmla="*/ 147077 h 171450"/>
                        <a:gd name="connsiteX16" fmla="*/ 48054 w 195691"/>
                        <a:gd name="connsiteY16" fmla="*/ 171450 h 171450"/>
                        <a:gd name="connsiteX17" fmla="*/ 62341 w 195691"/>
                        <a:gd name="connsiteY17" fmla="*/ 169069 h 171450"/>
                        <a:gd name="connsiteX18" fmla="*/ 69485 w 195691"/>
                        <a:gd name="connsiteY18" fmla="*/ 166687 h 171450"/>
                        <a:gd name="connsiteX19" fmla="*/ 74248 w 195691"/>
                        <a:gd name="connsiteY19" fmla="*/ 152400 h 171450"/>
                        <a:gd name="connsiteX20" fmla="*/ 90916 w 195691"/>
                        <a:gd name="connsiteY20" fmla="*/ 147637 h 171450"/>
                        <a:gd name="connsiteX21" fmla="*/ 162354 w 195691"/>
                        <a:gd name="connsiteY21" fmla="*/ 147637 h 171450"/>
                        <a:gd name="connsiteX22" fmla="*/ 176641 w 195691"/>
                        <a:gd name="connsiteY22" fmla="*/ 138112 h 171450"/>
                        <a:gd name="connsiteX23" fmla="*/ 167116 w 195691"/>
                        <a:gd name="connsiteY23" fmla="*/ 128587 h 171450"/>
                        <a:gd name="connsiteX24" fmla="*/ 162354 w 195691"/>
                        <a:gd name="connsiteY24" fmla="*/ 121444 h 171450"/>
                        <a:gd name="connsiteX25" fmla="*/ 167116 w 195691"/>
                        <a:gd name="connsiteY25" fmla="*/ 100012 h 171450"/>
                        <a:gd name="connsiteX26" fmla="*/ 174260 w 195691"/>
                        <a:gd name="connsiteY26" fmla="*/ 95250 h 171450"/>
                        <a:gd name="connsiteX27" fmla="*/ 183785 w 195691"/>
                        <a:gd name="connsiteY27" fmla="*/ 92869 h 171450"/>
                        <a:gd name="connsiteX28" fmla="*/ 186166 w 195691"/>
                        <a:gd name="connsiteY28" fmla="*/ 85725 h 171450"/>
                        <a:gd name="connsiteX29" fmla="*/ 190929 w 195691"/>
                        <a:gd name="connsiteY29" fmla="*/ 78581 h 171450"/>
                        <a:gd name="connsiteX30" fmla="*/ 193310 w 195691"/>
                        <a:gd name="connsiteY30" fmla="*/ 66675 h 171450"/>
                        <a:gd name="connsiteX31" fmla="*/ 195691 w 195691"/>
                        <a:gd name="connsiteY31" fmla="*/ 59531 h 171450"/>
                        <a:gd name="connsiteX32" fmla="*/ 190928 w 195691"/>
                        <a:gd name="connsiteY32" fmla="*/ 42862 h 171450"/>
                        <a:gd name="connsiteX33" fmla="*/ 179023 w 195691"/>
                        <a:gd name="connsiteY33" fmla="*/ 38100 h 171450"/>
                        <a:gd name="connsiteX34" fmla="*/ 171879 w 195691"/>
                        <a:gd name="connsiteY34" fmla="*/ 40481 h 171450"/>
                        <a:gd name="connsiteX35" fmla="*/ 150448 w 195691"/>
                        <a:gd name="connsiteY35" fmla="*/ 45244 h 171450"/>
                        <a:gd name="connsiteX36" fmla="*/ 138541 w 195691"/>
                        <a:gd name="connsiteY36" fmla="*/ 45244 h 171450"/>
                        <a:gd name="connsiteX0" fmla="*/ 17916 w 195691"/>
                        <a:gd name="connsiteY0" fmla="*/ 0 h 147258"/>
                        <a:gd name="connsiteX1" fmla="*/ 3292 w 195691"/>
                        <a:gd name="connsiteY1" fmla="*/ 2381 h 147258"/>
                        <a:gd name="connsiteX2" fmla="*/ 3291 w 195691"/>
                        <a:gd name="connsiteY2" fmla="*/ 8978 h 147258"/>
                        <a:gd name="connsiteX3" fmla="*/ 7493 w 195691"/>
                        <a:gd name="connsiteY3" fmla="*/ 8600 h 147258"/>
                        <a:gd name="connsiteX4" fmla="*/ 4333 w 195691"/>
                        <a:gd name="connsiteY4" fmla="*/ 13908 h 147258"/>
                        <a:gd name="connsiteX5" fmla="*/ 9094 w 195691"/>
                        <a:gd name="connsiteY5" fmla="*/ 20870 h 147258"/>
                        <a:gd name="connsiteX6" fmla="*/ 7533 w 195691"/>
                        <a:gd name="connsiteY6" fmla="*/ 21052 h 147258"/>
                        <a:gd name="connsiteX7" fmla="*/ 28146 w 195691"/>
                        <a:gd name="connsiteY7" fmla="*/ 37902 h 147258"/>
                        <a:gd name="connsiteX8" fmla="*/ 29745 w 195691"/>
                        <a:gd name="connsiteY8" fmla="*/ 56589 h 147258"/>
                        <a:gd name="connsiteX9" fmla="*/ 429 w 195691"/>
                        <a:gd name="connsiteY9" fmla="*/ 90108 h 147258"/>
                        <a:gd name="connsiteX10" fmla="*/ 13376 w 195691"/>
                        <a:gd name="connsiteY10" fmla="*/ 92853 h 147258"/>
                        <a:gd name="connsiteX11" fmla="*/ 28443 w 195691"/>
                        <a:gd name="connsiteY11" fmla="*/ 99633 h 147258"/>
                        <a:gd name="connsiteX12" fmla="*/ 46155 w 195691"/>
                        <a:gd name="connsiteY12" fmla="*/ 112995 h 147258"/>
                        <a:gd name="connsiteX13" fmla="*/ 40091 w 195691"/>
                        <a:gd name="connsiteY13" fmla="*/ 113359 h 147258"/>
                        <a:gd name="connsiteX14" fmla="*/ 58321 w 195691"/>
                        <a:gd name="connsiteY14" fmla="*/ 124901 h 147258"/>
                        <a:gd name="connsiteX15" fmla="*/ 57540 w 195691"/>
                        <a:gd name="connsiteY15" fmla="*/ 122885 h 147258"/>
                        <a:gd name="connsiteX16" fmla="*/ 48054 w 195691"/>
                        <a:gd name="connsiteY16" fmla="*/ 147258 h 147258"/>
                        <a:gd name="connsiteX17" fmla="*/ 62341 w 195691"/>
                        <a:gd name="connsiteY17" fmla="*/ 144877 h 147258"/>
                        <a:gd name="connsiteX18" fmla="*/ 69485 w 195691"/>
                        <a:gd name="connsiteY18" fmla="*/ 142495 h 147258"/>
                        <a:gd name="connsiteX19" fmla="*/ 74248 w 195691"/>
                        <a:gd name="connsiteY19" fmla="*/ 128208 h 147258"/>
                        <a:gd name="connsiteX20" fmla="*/ 90916 w 195691"/>
                        <a:gd name="connsiteY20" fmla="*/ 123445 h 147258"/>
                        <a:gd name="connsiteX21" fmla="*/ 162354 w 195691"/>
                        <a:gd name="connsiteY21" fmla="*/ 123445 h 147258"/>
                        <a:gd name="connsiteX22" fmla="*/ 176641 w 195691"/>
                        <a:gd name="connsiteY22" fmla="*/ 113920 h 147258"/>
                        <a:gd name="connsiteX23" fmla="*/ 167116 w 195691"/>
                        <a:gd name="connsiteY23" fmla="*/ 104395 h 147258"/>
                        <a:gd name="connsiteX24" fmla="*/ 162354 w 195691"/>
                        <a:gd name="connsiteY24" fmla="*/ 97252 h 147258"/>
                        <a:gd name="connsiteX25" fmla="*/ 167116 w 195691"/>
                        <a:gd name="connsiteY25" fmla="*/ 75820 h 147258"/>
                        <a:gd name="connsiteX26" fmla="*/ 174260 w 195691"/>
                        <a:gd name="connsiteY26" fmla="*/ 71058 h 147258"/>
                        <a:gd name="connsiteX27" fmla="*/ 183785 w 195691"/>
                        <a:gd name="connsiteY27" fmla="*/ 68677 h 147258"/>
                        <a:gd name="connsiteX28" fmla="*/ 186166 w 195691"/>
                        <a:gd name="connsiteY28" fmla="*/ 61533 h 147258"/>
                        <a:gd name="connsiteX29" fmla="*/ 190929 w 195691"/>
                        <a:gd name="connsiteY29" fmla="*/ 54389 h 147258"/>
                        <a:gd name="connsiteX30" fmla="*/ 193310 w 195691"/>
                        <a:gd name="connsiteY30" fmla="*/ 42483 h 147258"/>
                        <a:gd name="connsiteX31" fmla="*/ 195691 w 195691"/>
                        <a:gd name="connsiteY31" fmla="*/ 35339 h 147258"/>
                        <a:gd name="connsiteX32" fmla="*/ 190928 w 195691"/>
                        <a:gd name="connsiteY32" fmla="*/ 18670 h 147258"/>
                        <a:gd name="connsiteX33" fmla="*/ 179023 w 195691"/>
                        <a:gd name="connsiteY33" fmla="*/ 13908 h 147258"/>
                        <a:gd name="connsiteX34" fmla="*/ 171879 w 195691"/>
                        <a:gd name="connsiteY34" fmla="*/ 16289 h 147258"/>
                        <a:gd name="connsiteX35" fmla="*/ 150448 w 195691"/>
                        <a:gd name="connsiteY35" fmla="*/ 21052 h 147258"/>
                        <a:gd name="connsiteX36" fmla="*/ 138541 w 195691"/>
                        <a:gd name="connsiteY36" fmla="*/ 21052 h 147258"/>
                        <a:gd name="connsiteX0" fmla="*/ 15155 w 192930"/>
                        <a:gd name="connsiteY0" fmla="*/ 0 h 147258"/>
                        <a:gd name="connsiteX1" fmla="*/ 531 w 192930"/>
                        <a:gd name="connsiteY1" fmla="*/ 2381 h 147258"/>
                        <a:gd name="connsiteX2" fmla="*/ 530 w 192930"/>
                        <a:gd name="connsiteY2" fmla="*/ 8978 h 147258"/>
                        <a:gd name="connsiteX3" fmla="*/ 4732 w 192930"/>
                        <a:gd name="connsiteY3" fmla="*/ 8600 h 147258"/>
                        <a:gd name="connsiteX4" fmla="*/ 1572 w 192930"/>
                        <a:gd name="connsiteY4" fmla="*/ 13908 h 147258"/>
                        <a:gd name="connsiteX5" fmla="*/ 6333 w 192930"/>
                        <a:gd name="connsiteY5" fmla="*/ 20870 h 147258"/>
                        <a:gd name="connsiteX6" fmla="*/ 4772 w 192930"/>
                        <a:gd name="connsiteY6" fmla="*/ 21052 h 147258"/>
                        <a:gd name="connsiteX7" fmla="*/ 25385 w 192930"/>
                        <a:gd name="connsiteY7" fmla="*/ 37902 h 147258"/>
                        <a:gd name="connsiteX8" fmla="*/ 26984 w 192930"/>
                        <a:gd name="connsiteY8" fmla="*/ 56589 h 147258"/>
                        <a:gd name="connsiteX9" fmla="*/ 16159 w 192930"/>
                        <a:gd name="connsiteY9" fmla="*/ 85709 h 147258"/>
                        <a:gd name="connsiteX10" fmla="*/ 10615 w 192930"/>
                        <a:gd name="connsiteY10" fmla="*/ 92853 h 147258"/>
                        <a:gd name="connsiteX11" fmla="*/ 25682 w 192930"/>
                        <a:gd name="connsiteY11" fmla="*/ 99633 h 147258"/>
                        <a:gd name="connsiteX12" fmla="*/ 43394 w 192930"/>
                        <a:gd name="connsiteY12" fmla="*/ 112995 h 147258"/>
                        <a:gd name="connsiteX13" fmla="*/ 37330 w 192930"/>
                        <a:gd name="connsiteY13" fmla="*/ 113359 h 147258"/>
                        <a:gd name="connsiteX14" fmla="*/ 55560 w 192930"/>
                        <a:gd name="connsiteY14" fmla="*/ 124901 h 147258"/>
                        <a:gd name="connsiteX15" fmla="*/ 54779 w 192930"/>
                        <a:gd name="connsiteY15" fmla="*/ 122885 h 147258"/>
                        <a:gd name="connsiteX16" fmla="*/ 45293 w 192930"/>
                        <a:gd name="connsiteY16" fmla="*/ 147258 h 147258"/>
                        <a:gd name="connsiteX17" fmla="*/ 59580 w 192930"/>
                        <a:gd name="connsiteY17" fmla="*/ 144877 h 147258"/>
                        <a:gd name="connsiteX18" fmla="*/ 66724 w 192930"/>
                        <a:gd name="connsiteY18" fmla="*/ 142495 h 147258"/>
                        <a:gd name="connsiteX19" fmla="*/ 71487 w 192930"/>
                        <a:gd name="connsiteY19" fmla="*/ 128208 h 147258"/>
                        <a:gd name="connsiteX20" fmla="*/ 88155 w 192930"/>
                        <a:gd name="connsiteY20" fmla="*/ 123445 h 147258"/>
                        <a:gd name="connsiteX21" fmla="*/ 159593 w 192930"/>
                        <a:gd name="connsiteY21" fmla="*/ 123445 h 147258"/>
                        <a:gd name="connsiteX22" fmla="*/ 173880 w 192930"/>
                        <a:gd name="connsiteY22" fmla="*/ 113920 h 147258"/>
                        <a:gd name="connsiteX23" fmla="*/ 164355 w 192930"/>
                        <a:gd name="connsiteY23" fmla="*/ 104395 h 147258"/>
                        <a:gd name="connsiteX24" fmla="*/ 159593 w 192930"/>
                        <a:gd name="connsiteY24" fmla="*/ 97252 h 147258"/>
                        <a:gd name="connsiteX25" fmla="*/ 164355 w 192930"/>
                        <a:gd name="connsiteY25" fmla="*/ 75820 h 147258"/>
                        <a:gd name="connsiteX26" fmla="*/ 171499 w 192930"/>
                        <a:gd name="connsiteY26" fmla="*/ 71058 h 147258"/>
                        <a:gd name="connsiteX27" fmla="*/ 181024 w 192930"/>
                        <a:gd name="connsiteY27" fmla="*/ 68677 h 147258"/>
                        <a:gd name="connsiteX28" fmla="*/ 183405 w 192930"/>
                        <a:gd name="connsiteY28" fmla="*/ 61533 h 147258"/>
                        <a:gd name="connsiteX29" fmla="*/ 188168 w 192930"/>
                        <a:gd name="connsiteY29" fmla="*/ 54389 h 147258"/>
                        <a:gd name="connsiteX30" fmla="*/ 190549 w 192930"/>
                        <a:gd name="connsiteY30" fmla="*/ 42483 h 147258"/>
                        <a:gd name="connsiteX31" fmla="*/ 192930 w 192930"/>
                        <a:gd name="connsiteY31" fmla="*/ 35339 h 147258"/>
                        <a:gd name="connsiteX32" fmla="*/ 188167 w 192930"/>
                        <a:gd name="connsiteY32" fmla="*/ 18670 h 147258"/>
                        <a:gd name="connsiteX33" fmla="*/ 176262 w 192930"/>
                        <a:gd name="connsiteY33" fmla="*/ 13908 h 147258"/>
                        <a:gd name="connsiteX34" fmla="*/ 169118 w 192930"/>
                        <a:gd name="connsiteY34" fmla="*/ 16289 h 147258"/>
                        <a:gd name="connsiteX35" fmla="*/ 147687 w 192930"/>
                        <a:gd name="connsiteY35" fmla="*/ 21052 h 147258"/>
                        <a:gd name="connsiteX36" fmla="*/ 135780 w 192930"/>
                        <a:gd name="connsiteY36" fmla="*/ 21052 h 147258"/>
                        <a:gd name="connsiteX0" fmla="*/ 15155 w 192930"/>
                        <a:gd name="connsiteY0" fmla="*/ 0 h 146017"/>
                        <a:gd name="connsiteX1" fmla="*/ 531 w 192930"/>
                        <a:gd name="connsiteY1" fmla="*/ 2381 h 146017"/>
                        <a:gd name="connsiteX2" fmla="*/ 530 w 192930"/>
                        <a:gd name="connsiteY2" fmla="*/ 8978 h 146017"/>
                        <a:gd name="connsiteX3" fmla="*/ 4732 w 192930"/>
                        <a:gd name="connsiteY3" fmla="*/ 8600 h 146017"/>
                        <a:gd name="connsiteX4" fmla="*/ 1572 w 192930"/>
                        <a:gd name="connsiteY4" fmla="*/ 13908 h 146017"/>
                        <a:gd name="connsiteX5" fmla="*/ 6333 w 192930"/>
                        <a:gd name="connsiteY5" fmla="*/ 20870 h 146017"/>
                        <a:gd name="connsiteX6" fmla="*/ 4772 w 192930"/>
                        <a:gd name="connsiteY6" fmla="*/ 21052 h 146017"/>
                        <a:gd name="connsiteX7" fmla="*/ 25385 w 192930"/>
                        <a:gd name="connsiteY7" fmla="*/ 37902 h 146017"/>
                        <a:gd name="connsiteX8" fmla="*/ 26984 w 192930"/>
                        <a:gd name="connsiteY8" fmla="*/ 56589 h 146017"/>
                        <a:gd name="connsiteX9" fmla="*/ 16159 w 192930"/>
                        <a:gd name="connsiteY9" fmla="*/ 85709 h 146017"/>
                        <a:gd name="connsiteX10" fmla="*/ 10615 w 192930"/>
                        <a:gd name="connsiteY10" fmla="*/ 92853 h 146017"/>
                        <a:gd name="connsiteX11" fmla="*/ 25682 w 192930"/>
                        <a:gd name="connsiteY11" fmla="*/ 99633 h 146017"/>
                        <a:gd name="connsiteX12" fmla="*/ 43394 w 192930"/>
                        <a:gd name="connsiteY12" fmla="*/ 112995 h 146017"/>
                        <a:gd name="connsiteX13" fmla="*/ 37330 w 192930"/>
                        <a:gd name="connsiteY13" fmla="*/ 113359 h 146017"/>
                        <a:gd name="connsiteX14" fmla="*/ 55560 w 192930"/>
                        <a:gd name="connsiteY14" fmla="*/ 124901 h 146017"/>
                        <a:gd name="connsiteX15" fmla="*/ 54779 w 192930"/>
                        <a:gd name="connsiteY15" fmla="*/ 122885 h 146017"/>
                        <a:gd name="connsiteX16" fmla="*/ 69066 w 192930"/>
                        <a:gd name="connsiteY16" fmla="*/ 125266 h 146017"/>
                        <a:gd name="connsiteX17" fmla="*/ 59580 w 192930"/>
                        <a:gd name="connsiteY17" fmla="*/ 144877 h 146017"/>
                        <a:gd name="connsiteX18" fmla="*/ 66724 w 192930"/>
                        <a:gd name="connsiteY18" fmla="*/ 142495 h 146017"/>
                        <a:gd name="connsiteX19" fmla="*/ 71487 w 192930"/>
                        <a:gd name="connsiteY19" fmla="*/ 128208 h 146017"/>
                        <a:gd name="connsiteX20" fmla="*/ 88155 w 192930"/>
                        <a:gd name="connsiteY20" fmla="*/ 123445 h 146017"/>
                        <a:gd name="connsiteX21" fmla="*/ 159593 w 192930"/>
                        <a:gd name="connsiteY21" fmla="*/ 123445 h 146017"/>
                        <a:gd name="connsiteX22" fmla="*/ 173880 w 192930"/>
                        <a:gd name="connsiteY22" fmla="*/ 113920 h 146017"/>
                        <a:gd name="connsiteX23" fmla="*/ 164355 w 192930"/>
                        <a:gd name="connsiteY23" fmla="*/ 104395 h 146017"/>
                        <a:gd name="connsiteX24" fmla="*/ 159593 w 192930"/>
                        <a:gd name="connsiteY24" fmla="*/ 97252 h 146017"/>
                        <a:gd name="connsiteX25" fmla="*/ 164355 w 192930"/>
                        <a:gd name="connsiteY25" fmla="*/ 75820 h 146017"/>
                        <a:gd name="connsiteX26" fmla="*/ 171499 w 192930"/>
                        <a:gd name="connsiteY26" fmla="*/ 71058 h 146017"/>
                        <a:gd name="connsiteX27" fmla="*/ 181024 w 192930"/>
                        <a:gd name="connsiteY27" fmla="*/ 68677 h 146017"/>
                        <a:gd name="connsiteX28" fmla="*/ 183405 w 192930"/>
                        <a:gd name="connsiteY28" fmla="*/ 61533 h 146017"/>
                        <a:gd name="connsiteX29" fmla="*/ 188168 w 192930"/>
                        <a:gd name="connsiteY29" fmla="*/ 54389 h 146017"/>
                        <a:gd name="connsiteX30" fmla="*/ 190549 w 192930"/>
                        <a:gd name="connsiteY30" fmla="*/ 42483 h 146017"/>
                        <a:gd name="connsiteX31" fmla="*/ 192930 w 192930"/>
                        <a:gd name="connsiteY31" fmla="*/ 35339 h 146017"/>
                        <a:gd name="connsiteX32" fmla="*/ 188167 w 192930"/>
                        <a:gd name="connsiteY32" fmla="*/ 18670 h 146017"/>
                        <a:gd name="connsiteX33" fmla="*/ 176262 w 192930"/>
                        <a:gd name="connsiteY33" fmla="*/ 13908 h 146017"/>
                        <a:gd name="connsiteX34" fmla="*/ 169118 w 192930"/>
                        <a:gd name="connsiteY34" fmla="*/ 16289 h 146017"/>
                        <a:gd name="connsiteX35" fmla="*/ 147687 w 192930"/>
                        <a:gd name="connsiteY35" fmla="*/ 21052 h 146017"/>
                        <a:gd name="connsiteX36" fmla="*/ 135780 w 192930"/>
                        <a:gd name="connsiteY36" fmla="*/ 21052 h 146017"/>
                        <a:gd name="connsiteX0" fmla="*/ 15155 w 192930"/>
                        <a:gd name="connsiteY0" fmla="*/ 0 h 144922"/>
                        <a:gd name="connsiteX1" fmla="*/ 531 w 192930"/>
                        <a:gd name="connsiteY1" fmla="*/ 2381 h 144922"/>
                        <a:gd name="connsiteX2" fmla="*/ 530 w 192930"/>
                        <a:gd name="connsiteY2" fmla="*/ 8978 h 144922"/>
                        <a:gd name="connsiteX3" fmla="*/ 4732 w 192930"/>
                        <a:gd name="connsiteY3" fmla="*/ 8600 h 144922"/>
                        <a:gd name="connsiteX4" fmla="*/ 1572 w 192930"/>
                        <a:gd name="connsiteY4" fmla="*/ 13908 h 144922"/>
                        <a:gd name="connsiteX5" fmla="*/ 6333 w 192930"/>
                        <a:gd name="connsiteY5" fmla="*/ 20870 h 144922"/>
                        <a:gd name="connsiteX6" fmla="*/ 4772 w 192930"/>
                        <a:gd name="connsiteY6" fmla="*/ 21052 h 144922"/>
                        <a:gd name="connsiteX7" fmla="*/ 25385 w 192930"/>
                        <a:gd name="connsiteY7" fmla="*/ 37902 h 144922"/>
                        <a:gd name="connsiteX8" fmla="*/ 26984 w 192930"/>
                        <a:gd name="connsiteY8" fmla="*/ 56589 h 144922"/>
                        <a:gd name="connsiteX9" fmla="*/ 16159 w 192930"/>
                        <a:gd name="connsiteY9" fmla="*/ 85709 h 144922"/>
                        <a:gd name="connsiteX10" fmla="*/ 10615 w 192930"/>
                        <a:gd name="connsiteY10" fmla="*/ 92853 h 144922"/>
                        <a:gd name="connsiteX11" fmla="*/ 25682 w 192930"/>
                        <a:gd name="connsiteY11" fmla="*/ 99633 h 144922"/>
                        <a:gd name="connsiteX12" fmla="*/ 43394 w 192930"/>
                        <a:gd name="connsiteY12" fmla="*/ 112995 h 144922"/>
                        <a:gd name="connsiteX13" fmla="*/ 37330 w 192930"/>
                        <a:gd name="connsiteY13" fmla="*/ 113359 h 144922"/>
                        <a:gd name="connsiteX14" fmla="*/ 55560 w 192930"/>
                        <a:gd name="connsiteY14" fmla="*/ 124901 h 144922"/>
                        <a:gd name="connsiteX15" fmla="*/ 54779 w 192930"/>
                        <a:gd name="connsiteY15" fmla="*/ 122885 h 144922"/>
                        <a:gd name="connsiteX16" fmla="*/ 69066 w 192930"/>
                        <a:gd name="connsiteY16" fmla="*/ 125266 h 144922"/>
                        <a:gd name="connsiteX17" fmla="*/ 59580 w 192930"/>
                        <a:gd name="connsiteY17" fmla="*/ 144877 h 144922"/>
                        <a:gd name="connsiteX18" fmla="*/ 79932 w 192930"/>
                        <a:gd name="connsiteY18" fmla="*/ 118303 h 144922"/>
                        <a:gd name="connsiteX19" fmla="*/ 71487 w 192930"/>
                        <a:gd name="connsiteY19" fmla="*/ 128208 h 144922"/>
                        <a:gd name="connsiteX20" fmla="*/ 88155 w 192930"/>
                        <a:gd name="connsiteY20" fmla="*/ 123445 h 144922"/>
                        <a:gd name="connsiteX21" fmla="*/ 159593 w 192930"/>
                        <a:gd name="connsiteY21" fmla="*/ 123445 h 144922"/>
                        <a:gd name="connsiteX22" fmla="*/ 173880 w 192930"/>
                        <a:gd name="connsiteY22" fmla="*/ 113920 h 144922"/>
                        <a:gd name="connsiteX23" fmla="*/ 164355 w 192930"/>
                        <a:gd name="connsiteY23" fmla="*/ 104395 h 144922"/>
                        <a:gd name="connsiteX24" fmla="*/ 159593 w 192930"/>
                        <a:gd name="connsiteY24" fmla="*/ 97252 h 144922"/>
                        <a:gd name="connsiteX25" fmla="*/ 164355 w 192930"/>
                        <a:gd name="connsiteY25" fmla="*/ 75820 h 144922"/>
                        <a:gd name="connsiteX26" fmla="*/ 171499 w 192930"/>
                        <a:gd name="connsiteY26" fmla="*/ 71058 h 144922"/>
                        <a:gd name="connsiteX27" fmla="*/ 181024 w 192930"/>
                        <a:gd name="connsiteY27" fmla="*/ 68677 h 144922"/>
                        <a:gd name="connsiteX28" fmla="*/ 183405 w 192930"/>
                        <a:gd name="connsiteY28" fmla="*/ 61533 h 144922"/>
                        <a:gd name="connsiteX29" fmla="*/ 188168 w 192930"/>
                        <a:gd name="connsiteY29" fmla="*/ 54389 h 144922"/>
                        <a:gd name="connsiteX30" fmla="*/ 190549 w 192930"/>
                        <a:gd name="connsiteY30" fmla="*/ 42483 h 144922"/>
                        <a:gd name="connsiteX31" fmla="*/ 192930 w 192930"/>
                        <a:gd name="connsiteY31" fmla="*/ 35339 h 144922"/>
                        <a:gd name="connsiteX32" fmla="*/ 188167 w 192930"/>
                        <a:gd name="connsiteY32" fmla="*/ 18670 h 144922"/>
                        <a:gd name="connsiteX33" fmla="*/ 176262 w 192930"/>
                        <a:gd name="connsiteY33" fmla="*/ 13908 h 144922"/>
                        <a:gd name="connsiteX34" fmla="*/ 169118 w 192930"/>
                        <a:gd name="connsiteY34" fmla="*/ 16289 h 144922"/>
                        <a:gd name="connsiteX35" fmla="*/ 147687 w 192930"/>
                        <a:gd name="connsiteY35" fmla="*/ 21052 h 144922"/>
                        <a:gd name="connsiteX36" fmla="*/ 135780 w 192930"/>
                        <a:gd name="connsiteY36" fmla="*/ 21052 h 144922"/>
                        <a:gd name="connsiteX0" fmla="*/ 15155 w 192930"/>
                        <a:gd name="connsiteY0" fmla="*/ 0 h 128309"/>
                        <a:gd name="connsiteX1" fmla="*/ 531 w 192930"/>
                        <a:gd name="connsiteY1" fmla="*/ 2381 h 128309"/>
                        <a:gd name="connsiteX2" fmla="*/ 530 w 192930"/>
                        <a:gd name="connsiteY2" fmla="*/ 8978 h 128309"/>
                        <a:gd name="connsiteX3" fmla="*/ 4732 w 192930"/>
                        <a:gd name="connsiteY3" fmla="*/ 8600 h 128309"/>
                        <a:gd name="connsiteX4" fmla="*/ 1572 w 192930"/>
                        <a:gd name="connsiteY4" fmla="*/ 13908 h 128309"/>
                        <a:gd name="connsiteX5" fmla="*/ 6333 w 192930"/>
                        <a:gd name="connsiteY5" fmla="*/ 20870 h 128309"/>
                        <a:gd name="connsiteX6" fmla="*/ 4772 w 192930"/>
                        <a:gd name="connsiteY6" fmla="*/ 21052 h 128309"/>
                        <a:gd name="connsiteX7" fmla="*/ 25385 w 192930"/>
                        <a:gd name="connsiteY7" fmla="*/ 37902 h 128309"/>
                        <a:gd name="connsiteX8" fmla="*/ 26984 w 192930"/>
                        <a:gd name="connsiteY8" fmla="*/ 56589 h 128309"/>
                        <a:gd name="connsiteX9" fmla="*/ 16159 w 192930"/>
                        <a:gd name="connsiteY9" fmla="*/ 85709 h 128309"/>
                        <a:gd name="connsiteX10" fmla="*/ 10615 w 192930"/>
                        <a:gd name="connsiteY10" fmla="*/ 92853 h 128309"/>
                        <a:gd name="connsiteX11" fmla="*/ 25682 w 192930"/>
                        <a:gd name="connsiteY11" fmla="*/ 99633 h 128309"/>
                        <a:gd name="connsiteX12" fmla="*/ 43394 w 192930"/>
                        <a:gd name="connsiteY12" fmla="*/ 112995 h 128309"/>
                        <a:gd name="connsiteX13" fmla="*/ 37330 w 192930"/>
                        <a:gd name="connsiteY13" fmla="*/ 113359 h 128309"/>
                        <a:gd name="connsiteX14" fmla="*/ 55560 w 192930"/>
                        <a:gd name="connsiteY14" fmla="*/ 124901 h 128309"/>
                        <a:gd name="connsiteX15" fmla="*/ 54779 w 192930"/>
                        <a:gd name="connsiteY15" fmla="*/ 122885 h 128309"/>
                        <a:gd name="connsiteX16" fmla="*/ 69066 w 192930"/>
                        <a:gd name="connsiteY16" fmla="*/ 125266 h 128309"/>
                        <a:gd name="connsiteX17" fmla="*/ 80712 w 192930"/>
                        <a:gd name="connsiteY17" fmla="*/ 111888 h 128309"/>
                        <a:gd name="connsiteX18" fmla="*/ 79932 w 192930"/>
                        <a:gd name="connsiteY18" fmla="*/ 118303 h 128309"/>
                        <a:gd name="connsiteX19" fmla="*/ 71487 w 192930"/>
                        <a:gd name="connsiteY19" fmla="*/ 128208 h 128309"/>
                        <a:gd name="connsiteX20" fmla="*/ 88155 w 192930"/>
                        <a:gd name="connsiteY20" fmla="*/ 123445 h 128309"/>
                        <a:gd name="connsiteX21" fmla="*/ 159593 w 192930"/>
                        <a:gd name="connsiteY21" fmla="*/ 123445 h 128309"/>
                        <a:gd name="connsiteX22" fmla="*/ 173880 w 192930"/>
                        <a:gd name="connsiteY22" fmla="*/ 113920 h 128309"/>
                        <a:gd name="connsiteX23" fmla="*/ 164355 w 192930"/>
                        <a:gd name="connsiteY23" fmla="*/ 104395 h 128309"/>
                        <a:gd name="connsiteX24" fmla="*/ 159593 w 192930"/>
                        <a:gd name="connsiteY24" fmla="*/ 97252 h 128309"/>
                        <a:gd name="connsiteX25" fmla="*/ 164355 w 192930"/>
                        <a:gd name="connsiteY25" fmla="*/ 75820 h 128309"/>
                        <a:gd name="connsiteX26" fmla="*/ 171499 w 192930"/>
                        <a:gd name="connsiteY26" fmla="*/ 71058 h 128309"/>
                        <a:gd name="connsiteX27" fmla="*/ 181024 w 192930"/>
                        <a:gd name="connsiteY27" fmla="*/ 68677 h 128309"/>
                        <a:gd name="connsiteX28" fmla="*/ 183405 w 192930"/>
                        <a:gd name="connsiteY28" fmla="*/ 61533 h 128309"/>
                        <a:gd name="connsiteX29" fmla="*/ 188168 w 192930"/>
                        <a:gd name="connsiteY29" fmla="*/ 54389 h 128309"/>
                        <a:gd name="connsiteX30" fmla="*/ 190549 w 192930"/>
                        <a:gd name="connsiteY30" fmla="*/ 42483 h 128309"/>
                        <a:gd name="connsiteX31" fmla="*/ 192930 w 192930"/>
                        <a:gd name="connsiteY31" fmla="*/ 35339 h 128309"/>
                        <a:gd name="connsiteX32" fmla="*/ 188167 w 192930"/>
                        <a:gd name="connsiteY32" fmla="*/ 18670 h 128309"/>
                        <a:gd name="connsiteX33" fmla="*/ 176262 w 192930"/>
                        <a:gd name="connsiteY33" fmla="*/ 13908 h 128309"/>
                        <a:gd name="connsiteX34" fmla="*/ 169118 w 192930"/>
                        <a:gd name="connsiteY34" fmla="*/ 16289 h 128309"/>
                        <a:gd name="connsiteX35" fmla="*/ 147687 w 192930"/>
                        <a:gd name="connsiteY35" fmla="*/ 21052 h 128309"/>
                        <a:gd name="connsiteX36" fmla="*/ 135780 w 192930"/>
                        <a:gd name="connsiteY36" fmla="*/ 21052 h 128309"/>
                        <a:gd name="connsiteX0" fmla="*/ 15155 w 192930"/>
                        <a:gd name="connsiteY0" fmla="*/ 0 h 128241"/>
                        <a:gd name="connsiteX1" fmla="*/ 531 w 192930"/>
                        <a:gd name="connsiteY1" fmla="*/ 2381 h 128241"/>
                        <a:gd name="connsiteX2" fmla="*/ 530 w 192930"/>
                        <a:gd name="connsiteY2" fmla="*/ 8978 h 128241"/>
                        <a:gd name="connsiteX3" fmla="*/ 4732 w 192930"/>
                        <a:gd name="connsiteY3" fmla="*/ 8600 h 128241"/>
                        <a:gd name="connsiteX4" fmla="*/ 1572 w 192930"/>
                        <a:gd name="connsiteY4" fmla="*/ 13908 h 128241"/>
                        <a:gd name="connsiteX5" fmla="*/ 6333 w 192930"/>
                        <a:gd name="connsiteY5" fmla="*/ 20870 h 128241"/>
                        <a:gd name="connsiteX6" fmla="*/ 4772 w 192930"/>
                        <a:gd name="connsiteY6" fmla="*/ 21052 h 128241"/>
                        <a:gd name="connsiteX7" fmla="*/ 25385 w 192930"/>
                        <a:gd name="connsiteY7" fmla="*/ 37902 h 128241"/>
                        <a:gd name="connsiteX8" fmla="*/ 26984 w 192930"/>
                        <a:gd name="connsiteY8" fmla="*/ 56589 h 128241"/>
                        <a:gd name="connsiteX9" fmla="*/ 16159 w 192930"/>
                        <a:gd name="connsiteY9" fmla="*/ 85709 h 128241"/>
                        <a:gd name="connsiteX10" fmla="*/ 10615 w 192930"/>
                        <a:gd name="connsiteY10" fmla="*/ 92853 h 128241"/>
                        <a:gd name="connsiteX11" fmla="*/ 25682 w 192930"/>
                        <a:gd name="connsiteY11" fmla="*/ 99633 h 128241"/>
                        <a:gd name="connsiteX12" fmla="*/ 43394 w 192930"/>
                        <a:gd name="connsiteY12" fmla="*/ 112995 h 128241"/>
                        <a:gd name="connsiteX13" fmla="*/ 37330 w 192930"/>
                        <a:gd name="connsiteY13" fmla="*/ 113359 h 128241"/>
                        <a:gd name="connsiteX14" fmla="*/ 55560 w 192930"/>
                        <a:gd name="connsiteY14" fmla="*/ 124901 h 128241"/>
                        <a:gd name="connsiteX15" fmla="*/ 54779 w 192930"/>
                        <a:gd name="connsiteY15" fmla="*/ 122885 h 128241"/>
                        <a:gd name="connsiteX16" fmla="*/ 69066 w 192930"/>
                        <a:gd name="connsiteY16" fmla="*/ 125266 h 128241"/>
                        <a:gd name="connsiteX17" fmla="*/ 80712 w 192930"/>
                        <a:gd name="connsiteY17" fmla="*/ 111888 h 128241"/>
                        <a:gd name="connsiteX18" fmla="*/ 79932 w 192930"/>
                        <a:gd name="connsiteY18" fmla="*/ 118303 h 128241"/>
                        <a:gd name="connsiteX19" fmla="*/ 71487 w 192930"/>
                        <a:gd name="connsiteY19" fmla="*/ 128208 h 128241"/>
                        <a:gd name="connsiteX20" fmla="*/ 114569 w 192930"/>
                        <a:gd name="connsiteY20" fmla="*/ 114648 h 128241"/>
                        <a:gd name="connsiteX21" fmla="*/ 159593 w 192930"/>
                        <a:gd name="connsiteY21" fmla="*/ 123445 h 128241"/>
                        <a:gd name="connsiteX22" fmla="*/ 173880 w 192930"/>
                        <a:gd name="connsiteY22" fmla="*/ 113920 h 128241"/>
                        <a:gd name="connsiteX23" fmla="*/ 164355 w 192930"/>
                        <a:gd name="connsiteY23" fmla="*/ 104395 h 128241"/>
                        <a:gd name="connsiteX24" fmla="*/ 159593 w 192930"/>
                        <a:gd name="connsiteY24" fmla="*/ 97252 h 128241"/>
                        <a:gd name="connsiteX25" fmla="*/ 164355 w 192930"/>
                        <a:gd name="connsiteY25" fmla="*/ 75820 h 128241"/>
                        <a:gd name="connsiteX26" fmla="*/ 171499 w 192930"/>
                        <a:gd name="connsiteY26" fmla="*/ 71058 h 128241"/>
                        <a:gd name="connsiteX27" fmla="*/ 181024 w 192930"/>
                        <a:gd name="connsiteY27" fmla="*/ 68677 h 128241"/>
                        <a:gd name="connsiteX28" fmla="*/ 183405 w 192930"/>
                        <a:gd name="connsiteY28" fmla="*/ 61533 h 128241"/>
                        <a:gd name="connsiteX29" fmla="*/ 188168 w 192930"/>
                        <a:gd name="connsiteY29" fmla="*/ 54389 h 128241"/>
                        <a:gd name="connsiteX30" fmla="*/ 190549 w 192930"/>
                        <a:gd name="connsiteY30" fmla="*/ 42483 h 128241"/>
                        <a:gd name="connsiteX31" fmla="*/ 192930 w 192930"/>
                        <a:gd name="connsiteY31" fmla="*/ 35339 h 128241"/>
                        <a:gd name="connsiteX32" fmla="*/ 188167 w 192930"/>
                        <a:gd name="connsiteY32" fmla="*/ 18670 h 128241"/>
                        <a:gd name="connsiteX33" fmla="*/ 176262 w 192930"/>
                        <a:gd name="connsiteY33" fmla="*/ 13908 h 128241"/>
                        <a:gd name="connsiteX34" fmla="*/ 169118 w 192930"/>
                        <a:gd name="connsiteY34" fmla="*/ 16289 h 128241"/>
                        <a:gd name="connsiteX35" fmla="*/ 147687 w 192930"/>
                        <a:gd name="connsiteY35" fmla="*/ 21052 h 128241"/>
                        <a:gd name="connsiteX36" fmla="*/ 135780 w 192930"/>
                        <a:gd name="connsiteY36" fmla="*/ 21052 h 128241"/>
                        <a:gd name="connsiteX0" fmla="*/ 15155 w 192930"/>
                        <a:gd name="connsiteY0" fmla="*/ 0 h 128241"/>
                        <a:gd name="connsiteX1" fmla="*/ 531 w 192930"/>
                        <a:gd name="connsiteY1" fmla="*/ 2381 h 128241"/>
                        <a:gd name="connsiteX2" fmla="*/ 530 w 192930"/>
                        <a:gd name="connsiteY2" fmla="*/ 8978 h 128241"/>
                        <a:gd name="connsiteX3" fmla="*/ 4732 w 192930"/>
                        <a:gd name="connsiteY3" fmla="*/ 8600 h 128241"/>
                        <a:gd name="connsiteX4" fmla="*/ 1572 w 192930"/>
                        <a:gd name="connsiteY4" fmla="*/ 13908 h 128241"/>
                        <a:gd name="connsiteX5" fmla="*/ 6333 w 192930"/>
                        <a:gd name="connsiteY5" fmla="*/ 20870 h 128241"/>
                        <a:gd name="connsiteX6" fmla="*/ 4772 w 192930"/>
                        <a:gd name="connsiteY6" fmla="*/ 21052 h 128241"/>
                        <a:gd name="connsiteX7" fmla="*/ 25385 w 192930"/>
                        <a:gd name="connsiteY7" fmla="*/ 37902 h 128241"/>
                        <a:gd name="connsiteX8" fmla="*/ 26984 w 192930"/>
                        <a:gd name="connsiteY8" fmla="*/ 56589 h 128241"/>
                        <a:gd name="connsiteX9" fmla="*/ 16159 w 192930"/>
                        <a:gd name="connsiteY9" fmla="*/ 85709 h 128241"/>
                        <a:gd name="connsiteX10" fmla="*/ 10615 w 192930"/>
                        <a:gd name="connsiteY10" fmla="*/ 92853 h 128241"/>
                        <a:gd name="connsiteX11" fmla="*/ 25682 w 192930"/>
                        <a:gd name="connsiteY11" fmla="*/ 99633 h 128241"/>
                        <a:gd name="connsiteX12" fmla="*/ 43394 w 192930"/>
                        <a:gd name="connsiteY12" fmla="*/ 112995 h 128241"/>
                        <a:gd name="connsiteX13" fmla="*/ 37330 w 192930"/>
                        <a:gd name="connsiteY13" fmla="*/ 113359 h 128241"/>
                        <a:gd name="connsiteX14" fmla="*/ 55560 w 192930"/>
                        <a:gd name="connsiteY14" fmla="*/ 124901 h 128241"/>
                        <a:gd name="connsiteX15" fmla="*/ 54779 w 192930"/>
                        <a:gd name="connsiteY15" fmla="*/ 122885 h 128241"/>
                        <a:gd name="connsiteX16" fmla="*/ 69066 w 192930"/>
                        <a:gd name="connsiteY16" fmla="*/ 125266 h 128241"/>
                        <a:gd name="connsiteX17" fmla="*/ 80712 w 192930"/>
                        <a:gd name="connsiteY17" fmla="*/ 111888 h 128241"/>
                        <a:gd name="connsiteX18" fmla="*/ 79932 w 192930"/>
                        <a:gd name="connsiteY18" fmla="*/ 118303 h 128241"/>
                        <a:gd name="connsiteX19" fmla="*/ 71487 w 192930"/>
                        <a:gd name="connsiteY19" fmla="*/ 128208 h 128241"/>
                        <a:gd name="connsiteX20" fmla="*/ 114569 w 192930"/>
                        <a:gd name="connsiteY20" fmla="*/ 114648 h 128241"/>
                        <a:gd name="connsiteX21" fmla="*/ 149027 w 192930"/>
                        <a:gd name="connsiteY21" fmla="*/ 123445 h 128241"/>
                        <a:gd name="connsiteX22" fmla="*/ 173880 w 192930"/>
                        <a:gd name="connsiteY22" fmla="*/ 113920 h 128241"/>
                        <a:gd name="connsiteX23" fmla="*/ 164355 w 192930"/>
                        <a:gd name="connsiteY23" fmla="*/ 104395 h 128241"/>
                        <a:gd name="connsiteX24" fmla="*/ 159593 w 192930"/>
                        <a:gd name="connsiteY24" fmla="*/ 97252 h 128241"/>
                        <a:gd name="connsiteX25" fmla="*/ 164355 w 192930"/>
                        <a:gd name="connsiteY25" fmla="*/ 75820 h 128241"/>
                        <a:gd name="connsiteX26" fmla="*/ 171499 w 192930"/>
                        <a:gd name="connsiteY26" fmla="*/ 71058 h 128241"/>
                        <a:gd name="connsiteX27" fmla="*/ 181024 w 192930"/>
                        <a:gd name="connsiteY27" fmla="*/ 68677 h 128241"/>
                        <a:gd name="connsiteX28" fmla="*/ 183405 w 192930"/>
                        <a:gd name="connsiteY28" fmla="*/ 61533 h 128241"/>
                        <a:gd name="connsiteX29" fmla="*/ 188168 w 192930"/>
                        <a:gd name="connsiteY29" fmla="*/ 54389 h 128241"/>
                        <a:gd name="connsiteX30" fmla="*/ 190549 w 192930"/>
                        <a:gd name="connsiteY30" fmla="*/ 42483 h 128241"/>
                        <a:gd name="connsiteX31" fmla="*/ 192930 w 192930"/>
                        <a:gd name="connsiteY31" fmla="*/ 35339 h 128241"/>
                        <a:gd name="connsiteX32" fmla="*/ 188167 w 192930"/>
                        <a:gd name="connsiteY32" fmla="*/ 18670 h 128241"/>
                        <a:gd name="connsiteX33" fmla="*/ 176262 w 192930"/>
                        <a:gd name="connsiteY33" fmla="*/ 13908 h 128241"/>
                        <a:gd name="connsiteX34" fmla="*/ 169118 w 192930"/>
                        <a:gd name="connsiteY34" fmla="*/ 16289 h 128241"/>
                        <a:gd name="connsiteX35" fmla="*/ 147687 w 192930"/>
                        <a:gd name="connsiteY35" fmla="*/ 21052 h 128241"/>
                        <a:gd name="connsiteX36" fmla="*/ 135780 w 192930"/>
                        <a:gd name="connsiteY36" fmla="*/ 21052 h 128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92930" h="128241">
                          <a:moveTo>
                            <a:pt x="15155" y="0"/>
                          </a:moveTo>
                          <a:lnTo>
                            <a:pt x="531" y="2381"/>
                          </a:lnTo>
                          <a:cubicBezTo>
                            <a:pt x="531" y="4580"/>
                            <a:pt x="530" y="6779"/>
                            <a:pt x="530" y="8978"/>
                          </a:cubicBezTo>
                          <a:cubicBezTo>
                            <a:pt x="-1851" y="12947"/>
                            <a:pt x="4558" y="7778"/>
                            <a:pt x="4732" y="8600"/>
                          </a:cubicBezTo>
                          <a:cubicBezTo>
                            <a:pt x="4906" y="9422"/>
                            <a:pt x="778" y="9146"/>
                            <a:pt x="1572" y="13908"/>
                          </a:cubicBezTo>
                          <a:cubicBezTo>
                            <a:pt x="14948" y="9450"/>
                            <a:pt x="5800" y="19679"/>
                            <a:pt x="6333" y="20870"/>
                          </a:cubicBezTo>
                          <a:cubicBezTo>
                            <a:pt x="6866" y="22061"/>
                            <a:pt x="-6" y="19857"/>
                            <a:pt x="4772" y="21052"/>
                          </a:cubicBezTo>
                          <a:cubicBezTo>
                            <a:pt x="9535" y="24227"/>
                            <a:pt x="21683" y="31979"/>
                            <a:pt x="25385" y="37902"/>
                          </a:cubicBezTo>
                          <a:cubicBezTo>
                            <a:pt x="29087" y="43825"/>
                            <a:pt x="23809" y="51827"/>
                            <a:pt x="26984" y="56589"/>
                          </a:cubicBezTo>
                          <a:cubicBezTo>
                            <a:pt x="23212" y="75441"/>
                            <a:pt x="18887" y="79665"/>
                            <a:pt x="16159" y="85709"/>
                          </a:cubicBezTo>
                          <a:cubicBezTo>
                            <a:pt x="13431" y="91753"/>
                            <a:pt x="9028" y="90532"/>
                            <a:pt x="10615" y="92853"/>
                          </a:cubicBezTo>
                          <a:cubicBezTo>
                            <a:pt x="12202" y="95174"/>
                            <a:pt x="23301" y="98839"/>
                            <a:pt x="25682" y="99633"/>
                          </a:cubicBezTo>
                          <a:cubicBezTo>
                            <a:pt x="26081" y="102424"/>
                            <a:pt x="39264" y="110241"/>
                            <a:pt x="43394" y="112995"/>
                          </a:cubicBezTo>
                          <a:lnTo>
                            <a:pt x="37330" y="113359"/>
                          </a:lnTo>
                          <a:cubicBezTo>
                            <a:pt x="38124" y="115740"/>
                            <a:pt x="52652" y="123313"/>
                            <a:pt x="55560" y="124901"/>
                          </a:cubicBezTo>
                          <a:cubicBezTo>
                            <a:pt x="58468" y="126489"/>
                            <a:pt x="52528" y="122824"/>
                            <a:pt x="54779" y="122885"/>
                          </a:cubicBezTo>
                          <a:cubicBezTo>
                            <a:pt x="57030" y="122946"/>
                            <a:pt x="64303" y="124472"/>
                            <a:pt x="69066" y="125266"/>
                          </a:cubicBezTo>
                          <a:cubicBezTo>
                            <a:pt x="73828" y="124472"/>
                            <a:pt x="78901" y="113048"/>
                            <a:pt x="80712" y="111888"/>
                          </a:cubicBezTo>
                          <a:cubicBezTo>
                            <a:pt x="82523" y="110728"/>
                            <a:pt x="81469" y="115583"/>
                            <a:pt x="79932" y="118303"/>
                          </a:cubicBezTo>
                          <a:cubicBezTo>
                            <a:pt x="78395" y="121023"/>
                            <a:pt x="65714" y="128817"/>
                            <a:pt x="71487" y="128208"/>
                          </a:cubicBezTo>
                          <a:cubicBezTo>
                            <a:pt x="77260" y="127599"/>
                            <a:pt x="101646" y="115442"/>
                            <a:pt x="114569" y="114648"/>
                          </a:cubicBezTo>
                          <a:cubicBezTo>
                            <a:pt x="127492" y="113854"/>
                            <a:pt x="134740" y="125032"/>
                            <a:pt x="149027" y="123445"/>
                          </a:cubicBezTo>
                          <a:lnTo>
                            <a:pt x="173880" y="113920"/>
                          </a:lnTo>
                          <a:cubicBezTo>
                            <a:pt x="168685" y="98336"/>
                            <a:pt x="175900" y="113631"/>
                            <a:pt x="164355" y="104395"/>
                          </a:cubicBezTo>
                          <a:cubicBezTo>
                            <a:pt x="162120" y="102607"/>
                            <a:pt x="161180" y="99633"/>
                            <a:pt x="159593" y="97252"/>
                          </a:cubicBezTo>
                          <a:cubicBezTo>
                            <a:pt x="159617" y="97107"/>
                            <a:pt x="161887" y="78905"/>
                            <a:pt x="164355" y="75820"/>
                          </a:cubicBezTo>
                          <a:cubicBezTo>
                            <a:pt x="166143" y="73585"/>
                            <a:pt x="168868" y="72185"/>
                            <a:pt x="171499" y="71058"/>
                          </a:cubicBezTo>
                          <a:cubicBezTo>
                            <a:pt x="174507" y="69769"/>
                            <a:pt x="177849" y="69471"/>
                            <a:pt x="181024" y="68677"/>
                          </a:cubicBezTo>
                          <a:cubicBezTo>
                            <a:pt x="181818" y="66296"/>
                            <a:pt x="182282" y="63778"/>
                            <a:pt x="183405" y="61533"/>
                          </a:cubicBezTo>
                          <a:cubicBezTo>
                            <a:pt x="184685" y="58973"/>
                            <a:pt x="187163" y="57069"/>
                            <a:pt x="188168" y="54389"/>
                          </a:cubicBezTo>
                          <a:cubicBezTo>
                            <a:pt x="189589" y="50599"/>
                            <a:pt x="189567" y="46409"/>
                            <a:pt x="190549" y="42483"/>
                          </a:cubicBezTo>
                          <a:cubicBezTo>
                            <a:pt x="191158" y="40048"/>
                            <a:pt x="192136" y="37720"/>
                            <a:pt x="192930" y="35339"/>
                          </a:cubicBezTo>
                          <a:cubicBezTo>
                            <a:pt x="192136" y="26608"/>
                            <a:pt x="193550" y="25591"/>
                            <a:pt x="188167" y="18670"/>
                          </a:cubicBezTo>
                          <a:cubicBezTo>
                            <a:pt x="185085" y="14707"/>
                            <a:pt x="179437" y="14305"/>
                            <a:pt x="176262" y="13908"/>
                          </a:cubicBezTo>
                          <a:cubicBezTo>
                            <a:pt x="173087" y="13511"/>
                            <a:pt x="171499" y="15495"/>
                            <a:pt x="169118" y="16289"/>
                          </a:cubicBezTo>
                          <a:cubicBezTo>
                            <a:pt x="160119" y="19288"/>
                            <a:pt x="159208" y="20004"/>
                            <a:pt x="147687" y="21052"/>
                          </a:cubicBezTo>
                          <a:cubicBezTo>
                            <a:pt x="143734" y="21411"/>
                            <a:pt x="139749" y="21052"/>
                            <a:pt x="135780" y="21052"/>
                          </a:cubicBezTo>
                        </a:path>
                      </a:pathLst>
                    </a:custGeom>
                    <a:pattFill prst="wdUpDiag">
                      <a:fgClr>
                        <a:schemeClr val="bg1">
                          <a:lumMod val="65000"/>
                        </a:schemeClr>
                      </a:fgClr>
                      <a:bgClr>
                        <a:srgbClr val="990034"/>
                      </a:bgClr>
                    </a:pattFill>
                    <a:ln>
                      <a:noFill/>
                      <a:prstDash val="sysDash"/>
                    </a:ln>
                    <a:effectLst/>
                    <a:extLst/>
                  </p:spPr>
                  <p:txBody>
                    <a:bodyPr anchor="ctr">
                      <a:spAutoFit/>
                    </a:bodyPr>
                    <a:lstStyle/>
                    <a:p>
                      <a:pPr algn="ctr">
                        <a:spcBef>
                          <a:spcPct val="50000"/>
                        </a:spcBef>
                        <a:defRPr/>
                      </a:pPr>
                      <a:endParaRPr lang="en-US">
                        <a:latin typeface="Arial" charset="0"/>
                      </a:endParaRPr>
                    </a:p>
                  </p:txBody>
                </p:sp>
                <p:sp>
                  <p:nvSpPr>
                    <p:cNvPr id="1038" name="Freeform 249"/>
                    <p:cNvSpPr>
                      <a:spLocks noChangeAspect="1"/>
                    </p:cNvSpPr>
                    <p:nvPr/>
                  </p:nvSpPr>
                  <p:spPr bwMode="auto">
                    <a:xfrm>
                      <a:off x="8235291" y="3618034"/>
                      <a:ext cx="31329" cy="26112"/>
                    </a:xfrm>
                    <a:custGeom>
                      <a:avLst/>
                      <a:gdLst>
                        <a:gd name="T0" fmla="*/ 2147483647 w 24"/>
                        <a:gd name="T1" fmla="*/ 2147483647 h 18"/>
                        <a:gd name="T2" fmla="*/ 2147483647 w 24"/>
                        <a:gd name="T3" fmla="*/ 0 h 18"/>
                        <a:gd name="T4" fmla="*/ 2147483647 w 24"/>
                        <a:gd name="T5" fmla="*/ 2147483647 h 18"/>
                        <a:gd name="T6" fmla="*/ 0 w 24"/>
                        <a:gd name="T7" fmla="*/ 2147483647 h 18"/>
                        <a:gd name="T8" fmla="*/ 2147483647 w 24"/>
                        <a:gd name="T9" fmla="*/ 2147483647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8">
                          <a:moveTo>
                            <a:pt x="18" y="12"/>
                          </a:moveTo>
                          <a:lnTo>
                            <a:pt x="24" y="0"/>
                          </a:lnTo>
                          <a:lnTo>
                            <a:pt x="6" y="12"/>
                          </a:lnTo>
                          <a:lnTo>
                            <a:pt x="0" y="18"/>
                          </a:lnTo>
                          <a:lnTo>
                            <a:pt x="18" y="12"/>
                          </a:lnTo>
                          <a:close/>
                        </a:path>
                      </a:pathLst>
                    </a:custGeom>
                    <a:solidFill>
                      <a:srgbClr val="E1E1E1"/>
                    </a:solidFill>
                    <a:ln w="9525">
                      <a:solidFill>
                        <a:srgbClr val="000000"/>
                      </a:solidFill>
                      <a:prstDash val="solid"/>
                      <a:round/>
                      <a:headEnd/>
                      <a:tailEnd/>
                    </a:ln>
                  </p:spPr>
                  <p:txBody>
                    <a:bodyPr/>
                    <a:lstStyle/>
                    <a:p>
                      <a:endParaRPr lang="en-US"/>
                    </a:p>
                  </p:txBody>
                </p:sp>
                <p:sp>
                  <p:nvSpPr>
                    <p:cNvPr id="1039" name="Freeform 3"/>
                    <p:cNvSpPr>
                      <a:spLocks noChangeAspect="1"/>
                    </p:cNvSpPr>
                    <p:nvPr/>
                  </p:nvSpPr>
                  <p:spPr bwMode="auto">
                    <a:xfrm>
                      <a:off x="2727981" y="4674295"/>
                      <a:ext cx="70490" cy="70505"/>
                    </a:xfrm>
                    <a:custGeom>
                      <a:avLst/>
                      <a:gdLst>
                        <a:gd name="T0" fmla="*/ 2147483647 w 54"/>
                        <a:gd name="T1" fmla="*/ 2147483647 h 48"/>
                        <a:gd name="T2" fmla="*/ 2147483647 w 54"/>
                        <a:gd name="T3" fmla="*/ 2147483647 h 48"/>
                        <a:gd name="T4" fmla="*/ 2147483647 w 54"/>
                        <a:gd name="T5" fmla="*/ 2147483647 h 48"/>
                        <a:gd name="T6" fmla="*/ 2147483647 w 54"/>
                        <a:gd name="T7" fmla="*/ 2147483647 h 48"/>
                        <a:gd name="T8" fmla="*/ 2147483647 w 54"/>
                        <a:gd name="T9" fmla="*/ 2147483647 h 48"/>
                        <a:gd name="T10" fmla="*/ 2147483647 w 54"/>
                        <a:gd name="T11" fmla="*/ 2147483647 h 48"/>
                        <a:gd name="T12" fmla="*/ 2147483647 w 54"/>
                        <a:gd name="T13" fmla="*/ 2147483647 h 48"/>
                        <a:gd name="T14" fmla="*/ 0 w 54"/>
                        <a:gd name="T15" fmla="*/ 2147483647 h 48"/>
                        <a:gd name="T16" fmla="*/ 2147483647 w 54"/>
                        <a:gd name="T17" fmla="*/ 2147483647 h 48"/>
                        <a:gd name="T18" fmla="*/ 2147483647 w 54"/>
                        <a:gd name="T19" fmla="*/ 2147483647 h 48"/>
                        <a:gd name="T20" fmla="*/ 2147483647 w 54"/>
                        <a:gd name="T21" fmla="*/ 2147483647 h 48"/>
                        <a:gd name="T22" fmla="*/ 2147483647 w 54"/>
                        <a:gd name="T23" fmla="*/ 2147483647 h 48"/>
                        <a:gd name="T24" fmla="*/ 2147483647 w 54"/>
                        <a:gd name="T25" fmla="*/ 2147483647 h 48"/>
                        <a:gd name="T26" fmla="*/ 2147483647 w 54"/>
                        <a:gd name="T27" fmla="*/ 2147483647 h 48"/>
                        <a:gd name="T28" fmla="*/ 2147483647 w 54"/>
                        <a:gd name="T29" fmla="*/ 2147483647 h 48"/>
                        <a:gd name="T30" fmla="*/ 2147483647 w 54"/>
                        <a:gd name="T31" fmla="*/ 2147483647 h 48"/>
                        <a:gd name="T32" fmla="*/ 2147483647 w 54"/>
                        <a:gd name="T33" fmla="*/ 2147483647 h 48"/>
                        <a:gd name="T34" fmla="*/ 2147483647 w 54"/>
                        <a:gd name="T35" fmla="*/ 2147483647 h 48"/>
                        <a:gd name="T36" fmla="*/ 2147483647 w 54"/>
                        <a:gd name="T37" fmla="*/ 2147483647 h 48"/>
                        <a:gd name="T38" fmla="*/ 2147483647 w 54"/>
                        <a:gd name="T39" fmla="*/ 2147483647 h 48"/>
                        <a:gd name="T40" fmla="*/ 2147483647 w 54"/>
                        <a:gd name="T41" fmla="*/ 2147483647 h 48"/>
                        <a:gd name="T42" fmla="*/ 2147483647 w 54"/>
                        <a:gd name="T43" fmla="*/ 0 h 48"/>
                        <a:gd name="T44" fmla="*/ 2147483647 w 54"/>
                        <a:gd name="T45" fmla="*/ 2147483647 h 4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54" h="48">
                          <a:moveTo>
                            <a:pt x="36" y="6"/>
                          </a:moveTo>
                          <a:lnTo>
                            <a:pt x="42" y="24"/>
                          </a:lnTo>
                          <a:lnTo>
                            <a:pt x="54" y="48"/>
                          </a:lnTo>
                          <a:lnTo>
                            <a:pt x="48" y="42"/>
                          </a:lnTo>
                          <a:lnTo>
                            <a:pt x="42" y="48"/>
                          </a:lnTo>
                          <a:lnTo>
                            <a:pt x="24" y="42"/>
                          </a:lnTo>
                          <a:lnTo>
                            <a:pt x="18" y="42"/>
                          </a:lnTo>
                          <a:lnTo>
                            <a:pt x="0" y="42"/>
                          </a:lnTo>
                          <a:lnTo>
                            <a:pt x="6" y="36"/>
                          </a:lnTo>
                          <a:lnTo>
                            <a:pt x="12" y="36"/>
                          </a:lnTo>
                          <a:lnTo>
                            <a:pt x="18" y="36"/>
                          </a:lnTo>
                          <a:lnTo>
                            <a:pt x="24" y="36"/>
                          </a:lnTo>
                          <a:lnTo>
                            <a:pt x="12" y="36"/>
                          </a:lnTo>
                          <a:lnTo>
                            <a:pt x="24" y="36"/>
                          </a:lnTo>
                          <a:lnTo>
                            <a:pt x="30" y="36"/>
                          </a:lnTo>
                          <a:lnTo>
                            <a:pt x="42" y="42"/>
                          </a:lnTo>
                          <a:lnTo>
                            <a:pt x="24" y="30"/>
                          </a:lnTo>
                          <a:lnTo>
                            <a:pt x="30" y="18"/>
                          </a:lnTo>
                          <a:lnTo>
                            <a:pt x="18" y="18"/>
                          </a:lnTo>
                          <a:lnTo>
                            <a:pt x="12" y="6"/>
                          </a:lnTo>
                          <a:lnTo>
                            <a:pt x="18" y="0"/>
                          </a:lnTo>
                          <a:lnTo>
                            <a:pt x="36" y="6"/>
                          </a:lnTo>
                          <a:close/>
                        </a:path>
                      </a:pathLst>
                    </a:custGeom>
                    <a:solidFill>
                      <a:srgbClr val="E1E1E1"/>
                    </a:solidFill>
                    <a:ln w="9525">
                      <a:solidFill>
                        <a:srgbClr val="000000"/>
                      </a:solidFill>
                      <a:prstDash val="solid"/>
                      <a:round/>
                      <a:headEnd/>
                      <a:tailEnd/>
                    </a:ln>
                  </p:spPr>
                  <p:txBody>
                    <a:bodyPr/>
                    <a:lstStyle/>
                    <a:p>
                      <a:endParaRPr lang="en-US"/>
                    </a:p>
                  </p:txBody>
                </p:sp>
                <p:sp>
                  <p:nvSpPr>
                    <p:cNvPr id="1040" name="Freeform 4"/>
                    <p:cNvSpPr>
                      <a:spLocks noChangeAspect="1"/>
                    </p:cNvSpPr>
                    <p:nvPr/>
                  </p:nvSpPr>
                  <p:spPr bwMode="auto">
                    <a:xfrm>
                      <a:off x="955304" y="1120349"/>
                      <a:ext cx="806713" cy="430860"/>
                    </a:xfrm>
                    <a:custGeom>
                      <a:avLst/>
                      <a:gdLst>
                        <a:gd name="T0" fmla="*/ 2147483647 w 610"/>
                        <a:gd name="T1" fmla="*/ 2147483647 h 293"/>
                        <a:gd name="T2" fmla="*/ 2147483647 w 610"/>
                        <a:gd name="T3" fmla="*/ 2147483647 h 293"/>
                        <a:gd name="T4" fmla="*/ 2147483647 w 610"/>
                        <a:gd name="T5" fmla="*/ 2147483647 h 293"/>
                        <a:gd name="T6" fmla="*/ 2147483647 w 610"/>
                        <a:gd name="T7" fmla="*/ 2147483647 h 293"/>
                        <a:gd name="T8" fmla="*/ 2147483647 w 610"/>
                        <a:gd name="T9" fmla="*/ 2147483647 h 293"/>
                        <a:gd name="T10" fmla="*/ 2147483647 w 610"/>
                        <a:gd name="T11" fmla="*/ 2147483647 h 293"/>
                        <a:gd name="T12" fmla="*/ 2147483647 w 610"/>
                        <a:gd name="T13" fmla="*/ 2147483647 h 293"/>
                        <a:gd name="T14" fmla="*/ 2147483647 w 610"/>
                        <a:gd name="T15" fmla="*/ 0 h 293"/>
                        <a:gd name="T16" fmla="*/ 2147483647 w 610"/>
                        <a:gd name="T17" fmla="*/ 2147483647 h 293"/>
                        <a:gd name="T18" fmla="*/ 2147483647 w 610"/>
                        <a:gd name="T19" fmla="*/ 2147483647 h 293"/>
                        <a:gd name="T20" fmla="*/ 2147483647 w 610"/>
                        <a:gd name="T21" fmla="*/ 2147483647 h 293"/>
                        <a:gd name="T22" fmla="*/ 2147483647 w 610"/>
                        <a:gd name="T23" fmla="*/ 2147483647 h 293"/>
                        <a:gd name="T24" fmla="*/ 2147483647 w 610"/>
                        <a:gd name="T25" fmla="*/ 2147483647 h 293"/>
                        <a:gd name="T26" fmla="*/ 2147483647 w 610"/>
                        <a:gd name="T27" fmla="*/ 2147483647 h 293"/>
                        <a:gd name="T28" fmla="*/ 2147483647 w 610"/>
                        <a:gd name="T29" fmla="*/ 2147483647 h 293"/>
                        <a:gd name="T30" fmla="*/ 2147483647 w 610"/>
                        <a:gd name="T31" fmla="*/ 2147483647 h 293"/>
                        <a:gd name="T32" fmla="*/ 2147483647 w 610"/>
                        <a:gd name="T33" fmla="*/ 2147483647 h 293"/>
                        <a:gd name="T34" fmla="*/ 2147483647 w 610"/>
                        <a:gd name="T35" fmla="*/ 2147483647 h 293"/>
                        <a:gd name="T36" fmla="*/ 2147483647 w 610"/>
                        <a:gd name="T37" fmla="*/ 2147483647 h 293"/>
                        <a:gd name="T38" fmla="*/ 2147483647 w 610"/>
                        <a:gd name="T39" fmla="*/ 2147483647 h 293"/>
                        <a:gd name="T40" fmla="*/ 2147483647 w 610"/>
                        <a:gd name="T41" fmla="*/ 2147483647 h 293"/>
                        <a:gd name="T42" fmla="*/ 2147483647 w 610"/>
                        <a:gd name="T43" fmla="*/ 2147483647 h 293"/>
                        <a:gd name="T44" fmla="*/ 2147483647 w 610"/>
                        <a:gd name="T45" fmla="*/ 2147483647 h 293"/>
                        <a:gd name="T46" fmla="*/ 2147483647 w 610"/>
                        <a:gd name="T47" fmla="*/ 2147483647 h 293"/>
                        <a:gd name="T48" fmla="*/ 2147483647 w 610"/>
                        <a:gd name="T49" fmla="*/ 2147483647 h 293"/>
                        <a:gd name="T50" fmla="*/ 2147483647 w 610"/>
                        <a:gd name="T51" fmla="*/ 2147483647 h 293"/>
                        <a:gd name="T52" fmla="*/ 2147483647 w 610"/>
                        <a:gd name="T53" fmla="*/ 2147483647 h 293"/>
                        <a:gd name="T54" fmla="*/ 2147483647 w 610"/>
                        <a:gd name="T55" fmla="*/ 2147483647 h 293"/>
                        <a:gd name="T56" fmla="*/ 0 w 610"/>
                        <a:gd name="T57" fmla="*/ 2147483647 h 293"/>
                        <a:gd name="T58" fmla="*/ 2147483647 w 610"/>
                        <a:gd name="T59" fmla="*/ 2147483647 h 293"/>
                        <a:gd name="T60" fmla="*/ 2147483647 w 610"/>
                        <a:gd name="T61" fmla="*/ 2147483647 h 293"/>
                        <a:gd name="T62" fmla="*/ 2147483647 w 610"/>
                        <a:gd name="T63" fmla="*/ 2147483647 h 293"/>
                        <a:gd name="T64" fmla="*/ 2147483647 w 610"/>
                        <a:gd name="T65" fmla="*/ 2147483647 h 293"/>
                        <a:gd name="T66" fmla="*/ 2147483647 w 610"/>
                        <a:gd name="T67" fmla="*/ 2147483647 h 293"/>
                        <a:gd name="T68" fmla="*/ 2147483647 w 610"/>
                        <a:gd name="T69" fmla="*/ 2147483647 h 293"/>
                        <a:gd name="T70" fmla="*/ 2147483647 w 610"/>
                        <a:gd name="T71" fmla="*/ 2147483647 h 293"/>
                        <a:gd name="T72" fmla="*/ 2147483647 w 610"/>
                        <a:gd name="T73" fmla="*/ 2147483647 h 293"/>
                        <a:gd name="T74" fmla="*/ 2147483647 w 610"/>
                        <a:gd name="T75" fmla="*/ 2147483647 h 293"/>
                        <a:gd name="T76" fmla="*/ 2147483647 w 610"/>
                        <a:gd name="T77" fmla="*/ 2147483647 h 293"/>
                        <a:gd name="T78" fmla="*/ 2147483647 w 610"/>
                        <a:gd name="T79" fmla="*/ 2147483647 h 293"/>
                        <a:gd name="T80" fmla="*/ 2147483647 w 610"/>
                        <a:gd name="T81" fmla="*/ 2147483647 h 293"/>
                        <a:gd name="T82" fmla="*/ 2147483647 w 610"/>
                        <a:gd name="T83" fmla="*/ 2147483647 h 293"/>
                        <a:gd name="T84" fmla="*/ 2147483647 w 610"/>
                        <a:gd name="T85" fmla="*/ 2147483647 h 293"/>
                        <a:gd name="T86" fmla="*/ 2147483647 w 610"/>
                        <a:gd name="T87" fmla="*/ 2147483647 h 293"/>
                        <a:gd name="T88" fmla="*/ 2147483647 w 610"/>
                        <a:gd name="T89" fmla="*/ 2147483647 h 293"/>
                        <a:gd name="T90" fmla="*/ 2147483647 w 610"/>
                        <a:gd name="T91" fmla="*/ 2147483647 h 293"/>
                        <a:gd name="T92" fmla="*/ 2147483647 w 610"/>
                        <a:gd name="T93" fmla="*/ 2147483647 h 293"/>
                        <a:gd name="T94" fmla="*/ 2147483647 w 610"/>
                        <a:gd name="T95" fmla="*/ 2147483647 h 293"/>
                        <a:gd name="T96" fmla="*/ 2147483647 w 610"/>
                        <a:gd name="T97" fmla="*/ 2147483647 h 293"/>
                        <a:gd name="T98" fmla="*/ 2147483647 w 610"/>
                        <a:gd name="T99" fmla="*/ 2147483647 h 293"/>
                        <a:gd name="T100" fmla="*/ 2147483647 w 610"/>
                        <a:gd name="T101" fmla="*/ 2147483647 h 293"/>
                        <a:gd name="T102" fmla="*/ 2147483647 w 610"/>
                        <a:gd name="T103" fmla="*/ 2147483647 h 293"/>
                        <a:gd name="T104" fmla="*/ 2147483647 w 610"/>
                        <a:gd name="T105" fmla="*/ 2147483647 h 293"/>
                        <a:gd name="T106" fmla="*/ 2147483647 w 610"/>
                        <a:gd name="T107" fmla="*/ 2147483647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C0C0C0"/>
                    </a:solidFill>
                    <a:ln w="9525">
                      <a:solidFill>
                        <a:srgbClr val="000000"/>
                      </a:solidFill>
                      <a:prstDash val="solid"/>
                      <a:round/>
                      <a:headEnd/>
                      <a:tailEnd/>
                    </a:ln>
                  </p:spPr>
                  <p:txBody>
                    <a:bodyPr/>
                    <a:lstStyle/>
                    <a:p>
                      <a:endParaRPr lang="en-US"/>
                    </a:p>
                  </p:txBody>
                </p:sp>
                <p:grpSp>
                  <p:nvGrpSpPr>
                    <p:cNvPr id="1041" name="Group 5"/>
                    <p:cNvGrpSpPr>
                      <a:grpSpLocks noChangeAspect="1"/>
                    </p:cNvGrpSpPr>
                    <p:nvPr/>
                  </p:nvGrpSpPr>
                  <p:grpSpPr bwMode="auto">
                    <a:xfrm>
                      <a:off x="955303" y="1119043"/>
                      <a:ext cx="1781814" cy="1283442"/>
                      <a:chOff x="851" y="1207"/>
                      <a:chExt cx="1313" cy="983"/>
                    </a:xfrm>
                  </p:grpSpPr>
                  <p:sp>
                    <p:nvSpPr>
                      <p:cNvPr id="1544" name="Freeform 6"/>
                      <p:cNvSpPr>
                        <a:spLocks noChangeAspect="1"/>
                      </p:cNvSpPr>
                      <p:nvPr/>
                    </p:nvSpPr>
                    <p:spPr bwMode="auto">
                      <a:xfrm>
                        <a:off x="1230" y="1652"/>
                        <a:ext cx="934" cy="538"/>
                      </a:xfrm>
                      <a:custGeom>
                        <a:avLst/>
                        <a:gdLst>
                          <a:gd name="T0" fmla="*/ 580 w 957"/>
                          <a:gd name="T1" fmla="*/ 457 h 478"/>
                          <a:gd name="T2" fmla="*/ 550 w 957"/>
                          <a:gd name="T3" fmla="*/ 881 h 478"/>
                          <a:gd name="T4" fmla="*/ 485 w 957"/>
                          <a:gd name="T5" fmla="*/ 1204 h 478"/>
                          <a:gd name="T6" fmla="*/ 441 w 957"/>
                          <a:gd name="T7" fmla="*/ 1525 h 478"/>
                          <a:gd name="T8" fmla="*/ 434 w 957"/>
                          <a:gd name="T9" fmla="*/ 1204 h 478"/>
                          <a:gd name="T10" fmla="*/ 429 w 957"/>
                          <a:gd name="T11" fmla="*/ 696 h 478"/>
                          <a:gd name="T12" fmla="*/ 382 w 957"/>
                          <a:gd name="T13" fmla="*/ 322 h 478"/>
                          <a:gd name="T14" fmla="*/ 342 w 957"/>
                          <a:gd name="T15" fmla="*/ 0 h 478"/>
                          <a:gd name="T16" fmla="*/ 74 w 957"/>
                          <a:gd name="T17" fmla="*/ 254 h 478"/>
                          <a:gd name="T18" fmla="*/ 70 w 957"/>
                          <a:gd name="T19" fmla="*/ 322 h 478"/>
                          <a:gd name="T20" fmla="*/ 56 w 957"/>
                          <a:gd name="T21" fmla="*/ 254 h 478"/>
                          <a:gd name="T22" fmla="*/ 50 w 957"/>
                          <a:gd name="T23" fmla="*/ 580 h 478"/>
                          <a:gd name="T24" fmla="*/ 28 w 957"/>
                          <a:gd name="T25" fmla="*/ 1076 h 478"/>
                          <a:gd name="T26" fmla="*/ 0 w 957"/>
                          <a:gd name="T27" fmla="*/ 1966 h 478"/>
                          <a:gd name="T28" fmla="*/ 0 w 957"/>
                          <a:gd name="T29" fmla="*/ 2409 h 478"/>
                          <a:gd name="T30" fmla="*/ 6 w 957"/>
                          <a:gd name="T31" fmla="*/ 2478 h 478"/>
                          <a:gd name="T32" fmla="*/ 6 w 957"/>
                          <a:gd name="T33" fmla="*/ 3120 h 478"/>
                          <a:gd name="T34" fmla="*/ 56 w 957"/>
                          <a:gd name="T35" fmla="*/ 3557 h 478"/>
                          <a:gd name="T36" fmla="*/ 122 w 957"/>
                          <a:gd name="T37" fmla="*/ 3695 h 478"/>
                          <a:gd name="T38" fmla="*/ 163 w 957"/>
                          <a:gd name="T39" fmla="*/ 4336 h 478"/>
                          <a:gd name="T40" fmla="*/ 198 w 957"/>
                          <a:gd name="T41" fmla="*/ 4828 h 478"/>
                          <a:gd name="T42" fmla="*/ 213 w 957"/>
                          <a:gd name="T43" fmla="*/ 4644 h 478"/>
                          <a:gd name="T44" fmla="*/ 232 w 957"/>
                          <a:gd name="T45" fmla="*/ 4394 h 478"/>
                          <a:gd name="T46" fmla="*/ 240 w 957"/>
                          <a:gd name="T47" fmla="*/ 4394 h 478"/>
                          <a:gd name="T48" fmla="*/ 262 w 957"/>
                          <a:gd name="T49" fmla="*/ 4142 h 478"/>
                          <a:gd name="T50" fmla="*/ 288 w 957"/>
                          <a:gd name="T51" fmla="*/ 4215 h 478"/>
                          <a:gd name="T52" fmla="*/ 305 w 957"/>
                          <a:gd name="T53" fmla="*/ 4336 h 478"/>
                          <a:gd name="T54" fmla="*/ 305 w 957"/>
                          <a:gd name="T55" fmla="*/ 4080 h 478"/>
                          <a:gd name="T56" fmla="*/ 324 w 957"/>
                          <a:gd name="T57" fmla="*/ 4003 h 478"/>
                          <a:gd name="T58" fmla="*/ 338 w 957"/>
                          <a:gd name="T59" fmla="*/ 4003 h 478"/>
                          <a:gd name="T60" fmla="*/ 349 w 957"/>
                          <a:gd name="T61" fmla="*/ 4142 h 478"/>
                          <a:gd name="T62" fmla="*/ 371 w 957"/>
                          <a:gd name="T63" fmla="*/ 4580 h 478"/>
                          <a:gd name="T64" fmla="*/ 379 w 957"/>
                          <a:gd name="T65" fmla="*/ 4758 h 478"/>
                          <a:gd name="T66" fmla="*/ 386 w 957"/>
                          <a:gd name="T67" fmla="*/ 5088 h 478"/>
                          <a:gd name="T68" fmla="*/ 397 w 957"/>
                          <a:gd name="T69" fmla="*/ 4521 h 478"/>
                          <a:gd name="T70" fmla="*/ 397 w 957"/>
                          <a:gd name="T71" fmla="*/ 3818 h 478"/>
                          <a:gd name="T72" fmla="*/ 408 w 957"/>
                          <a:gd name="T73" fmla="*/ 3557 h 478"/>
                          <a:gd name="T74" fmla="*/ 445 w 957"/>
                          <a:gd name="T75" fmla="*/ 3120 h 478"/>
                          <a:gd name="T76" fmla="*/ 452 w 957"/>
                          <a:gd name="T77" fmla="*/ 2930 h 478"/>
                          <a:gd name="T78" fmla="*/ 460 w 957"/>
                          <a:gd name="T79" fmla="*/ 2804 h 478"/>
                          <a:gd name="T80" fmla="*/ 467 w 957"/>
                          <a:gd name="T81" fmla="*/ 2678 h 478"/>
                          <a:gd name="T82" fmla="*/ 467 w 957"/>
                          <a:gd name="T83" fmla="*/ 2612 h 478"/>
                          <a:gd name="T84" fmla="*/ 463 w 957"/>
                          <a:gd name="T85" fmla="*/ 2284 h 478"/>
                          <a:gd name="T86" fmla="*/ 467 w 957"/>
                          <a:gd name="T87" fmla="*/ 2216 h 478"/>
                          <a:gd name="T88" fmla="*/ 473 w 957"/>
                          <a:gd name="T89" fmla="*/ 2284 h 478"/>
                          <a:gd name="T90" fmla="*/ 471 w 957"/>
                          <a:gd name="T91" fmla="*/ 2478 h 478"/>
                          <a:gd name="T92" fmla="*/ 482 w 957"/>
                          <a:gd name="T93" fmla="*/ 2029 h 478"/>
                          <a:gd name="T94" fmla="*/ 500 w 957"/>
                          <a:gd name="T95" fmla="*/ 1894 h 478"/>
                          <a:gd name="T96" fmla="*/ 530 w 957"/>
                          <a:gd name="T97" fmla="*/ 1716 h 478"/>
                          <a:gd name="T98" fmla="*/ 540 w 957"/>
                          <a:gd name="T99" fmla="*/ 1655 h 478"/>
                          <a:gd name="T100" fmla="*/ 540 w 957"/>
                          <a:gd name="T101" fmla="*/ 1454 h 478"/>
                          <a:gd name="T102" fmla="*/ 565 w 957"/>
                          <a:gd name="T103" fmla="*/ 1007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1545" name="Freeform 7"/>
                      <p:cNvSpPr>
                        <a:spLocks noChangeAspect="1"/>
                      </p:cNvSpPr>
                      <p:nvPr/>
                    </p:nvSpPr>
                    <p:spPr bwMode="auto">
                      <a:xfrm>
                        <a:off x="851" y="1207"/>
                        <a:ext cx="595" cy="330"/>
                      </a:xfrm>
                      <a:custGeom>
                        <a:avLst/>
                        <a:gdLst>
                          <a:gd name="T0" fmla="*/ 298 w 610"/>
                          <a:gd name="T1" fmla="*/ 2764 h 293"/>
                          <a:gd name="T2" fmla="*/ 280 w 610"/>
                          <a:gd name="T3" fmla="*/ 2315 h 293"/>
                          <a:gd name="T4" fmla="*/ 277 w 610"/>
                          <a:gd name="T5" fmla="*/ 2055 h 293"/>
                          <a:gd name="T6" fmla="*/ 298 w 610"/>
                          <a:gd name="T7" fmla="*/ 1418 h 293"/>
                          <a:gd name="T8" fmla="*/ 357 w 610"/>
                          <a:gd name="T9" fmla="*/ 528 h 293"/>
                          <a:gd name="T10" fmla="*/ 321 w 610"/>
                          <a:gd name="T11" fmla="*/ 200 h 293"/>
                          <a:gd name="T12" fmla="*/ 284 w 610"/>
                          <a:gd name="T13" fmla="*/ 68 h 293"/>
                          <a:gd name="T14" fmla="*/ 273 w 610"/>
                          <a:gd name="T15" fmla="*/ 0 h 293"/>
                          <a:gd name="T16" fmla="*/ 240 w 610"/>
                          <a:gd name="T17" fmla="*/ 140 h 293"/>
                          <a:gd name="T18" fmla="*/ 201 w 610"/>
                          <a:gd name="T19" fmla="*/ 328 h 293"/>
                          <a:gd name="T20" fmla="*/ 164 w 610"/>
                          <a:gd name="T21" fmla="*/ 702 h 293"/>
                          <a:gd name="T22" fmla="*/ 178 w 610"/>
                          <a:gd name="T23" fmla="*/ 907 h 293"/>
                          <a:gd name="T24" fmla="*/ 167 w 610"/>
                          <a:gd name="T25" fmla="*/ 964 h 293"/>
                          <a:gd name="T26" fmla="*/ 132 w 610"/>
                          <a:gd name="T27" fmla="*/ 964 h 293"/>
                          <a:gd name="T28" fmla="*/ 101 w 610"/>
                          <a:gd name="T29" fmla="*/ 1219 h 293"/>
                          <a:gd name="T30" fmla="*/ 146 w 610"/>
                          <a:gd name="T31" fmla="*/ 1219 h 293"/>
                          <a:gd name="T32" fmla="*/ 101 w 610"/>
                          <a:gd name="T33" fmla="*/ 1546 h 293"/>
                          <a:gd name="T34" fmla="*/ 92 w 610"/>
                          <a:gd name="T35" fmla="*/ 1606 h 293"/>
                          <a:gd name="T36" fmla="*/ 65 w 610"/>
                          <a:gd name="T37" fmla="*/ 1799 h 293"/>
                          <a:gd name="T38" fmla="*/ 65 w 610"/>
                          <a:gd name="T39" fmla="*/ 1935 h 293"/>
                          <a:gd name="T40" fmla="*/ 73 w 610"/>
                          <a:gd name="T41" fmla="*/ 1991 h 293"/>
                          <a:gd name="T42" fmla="*/ 58 w 610"/>
                          <a:gd name="T43" fmla="*/ 2200 h 293"/>
                          <a:gd name="T44" fmla="*/ 69 w 610"/>
                          <a:gd name="T45" fmla="*/ 2256 h 293"/>
                          <a:gd name="T46" fmla="*/ 77 w 610"/>
                          <a:gd name="T47" fmla="*/ 2315 h 293"/>
                          <a:gd name="T48" fmla="*/ 95 w 610"/>
                          <a:gd name="T49" fmla="*/ 2315 h 293"/>
                          <a:gd name="T50" fmla="*/ 92 w 610"/>
                          <a:gd name="T51" fmla="*/ 2500 h 293"/>
                          <a:gd name="T52" fmla="*/ 81 w 610"/>
                          <a:gd name="T53" fmla="*/ 2640 h 293"/>
                          <a:gd name="T54" fmla="*/ 40 w 610"/>
                          <a:gd name="T55" fmla="*/ 2971 h 293"/>
                          <a:gd name="T56" fmla="*/ 0 w 610"/>
                          <a:gd name="T57" fmla="*/ 3167 h 293"/>
                          <a:gd name="T58" fmla="*/ 18 w 610"/>
                          <a:gd name="T59" fmla="*/ 3097 h 293"/>
                          <a:gd name="T60" fmla="*/ 40 w 610"/>
                          <a:gd name="T61" fmla="*/ 2971 h 293"/>
                          <a:gd name="T62" fmla="*/ 58 w 610"/>
                          <a:gd name="T63" fmla="*/ 2895 h 293"/>
                          <a:gd name="T64" fmla="*/ 136 w 610"/>
                          <a:gd name="T65" fmla="*/ 2382 h 293"/>
                          <a:gd name="T66" fmla="*/ 157 w 610"/>
                          <a:gd name="T67" fmla="*/ 2055 h 293"/>
                          <a:gd name="T68" fmla="*/ 193 w 610"/>
                          <a:gd name="T69" fmla="*/ 1871 h 293"/>
                          <a:gd name="T70" fmla="*/ 161 w 610"/>
                          <a:gd name="T71" fmla="*/ 2200 h 293"/>
                          <a:gd name="T72" fmla="*/ 175 w 610"/>
                          <a:gd name="T73" fmla="*/ 2200 h 293"/>
                          <a:gd name="T74" fmla="*/ 178 w 610"/>
                          <a:gd name="T75" fmla="*/ 2131 h 293"/>
                          <a:gd name="T76" fmla="*/ 201 w 610"/>
                          <a:gd name="T77" fmla="*/ 2055 h 293"/>
                          <a:gd name="T78" fmla="*/ 204 w 610"/>
                          <a:gd name="T79" fmla="*/ 1935 h 293"/>
                          <a:gd name="T80" fmla="*/ 211 w 610"/>
                          <a:gd name="T81" fmla="*/ 1935 h 293"/>
                          <a:gd name="T82" fmla="*/ 218 w 610"/>
                          <a:gd name="T83" fmla="*/ 1991 h 293"/>
                          <a:gd name="T84" fmla="*/ 221 w 610"/>
                          <a:gd name="T85" fmla="*/ 2055 h 293"/>
                          <a:gd name="T86" fmla="*/ 240 w 610"/>
                          <a:gd name="T87" fmla="*/ 2131 h 293"/>
                          <a:gd name="T88" fmla="*/ 270 w 610"/>
                          <a:gd name="T89" fmla="*/ 2200 h 293"/>
                          <a:gd name="T90" fmla="*/ 270 w 610"/>
                          <a:gd name="T91" fmla="*/ 2315 h 293"/>
                          <a:gd name="T92" fmla="*/ 280 w 610"/>
                          <a:gd name="T93" fmla="*/ 2382 h 293"/>
                          <a:gd name="T94" fmla="*/ 284 w 610"/>
                          <a:gd name="T95" fmla="*/ 2443 h 293"/>
                          <a:gd name="T96" fmla="*/ 294 w 610"/>
                          <a:gd name="T97" fmla="*/ 2500 h 293"/>
                          <a:gd name="T98" fmla="*/ 301 w 610"/>
                          <a:gd name="T99" fmla="*/ 2570 h 293"/>
                          <a:gd name="T100" fmla="*/ 294 w 610"/>
                          <a:gd name="T101" fmla="*/ 2640 h 293"/>
                          <a:gd name="T102" fmla="*/ 298 w 610"/>
                          <a:gd name="T103" fmla="*/ 2895 h 293"/>
                          <a:gd name="T104" fmla="*/ 301 w 610"/>
                          <a:gd name="T105" fmla="*/ 2895 h 293"/>
                          <a:gd name="T106" fmla="*/ 294 w 610"/>
                          <a:gd name="T107" fmla="*/ 3097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grpSp>
                  <p:nvGrpSpPr>
                    <p:cNvPr id="1042" name="Group 8"/>
                    <p:cNvGrpSpPr>
                      <a:grpSpLocks noChangeAspect="1"/>
                    </p:cNvGrpSpPr>
                    <p:nvPr/>
                  </p:nvGrpSpPr>
                  <p:grpSpPr bwMode="auto">
                    <a:xfrm>
                      <a:off x="953998" y="1117738"/>
                      <a:ext cx="1781814" cy="1283442"/>
                      <a:chOff x="851" y="1207"/>
                      <a:chExt cx="1313" cy="983"/>
                    </a:xfrm>
                  </p:grpSpPr>
                  <p:sp>
                    <p:nvSpPr>
                      <p:cNvPr id="1542" name="Freeform 9"/>
                      <p:cNvSpPr>
                        <a:spLocks noChangeAspect="1"/>
                      </p:cNvSpPr>
                      <p:nvPr/>
                    </p:nvSpPr>
                    <p:spPr bwMode="auto">
                      <a:xfrm>
                        <a:off x="1230" y="1652"/>
                        <a:ext cx="934" cy="538"/>
                      </a:xfrm>
                      <a:custGeom>
                        <a:avLst/>
                        <a:gdLst>
                          <a:gd name="T0" fmla="*/ 580 w 957"/>
                          <a:gd name="T1" fmla="*/ 457 h 478"/>
                          <a:gd name="T2" fmla="*/ 550 w 957"/>
                          <a:gd name="T3" fmla="*/ 881 h 478"/>
                          <a:gd name="T4" fmla="*/ 485 w 957"/>
                          <a:gd name="T5" fmla="*/ 1204 h 478"/>
                          <a:gd name="T6" fmla="*/ 441 w 957"/>
                          <a:gd name="T7" fmla="*/ 1525 h 478"/>
                          <a:gd name="T8" fmla="*/ 434 w 957"/>
                          <a:gd name="T9" fmla="*/ 1204 h 478"/>
                          <a:gd name="T10" fmla="*/ 429 w 957"/>
                          <a:gd name="T11" fmla="*/ 696 h 478"/>
                          <a:gd name="T12" fmla="*/ 382 w 957"/>
                          <a:gd name="T13" fmla="*/ 322 h 478"/>
                          <a:gd name="T14" fmla="*/ 342 w 957"/>
                          <a:gd name="T15" fmla="*/ 0 h 478"/>
                          <a:gd name="T16" fmla="*/ 74 w 957"/>
                          <a:gd name="T17" fmla="*/ 254 h 478"/>
                          <a:gd name="T18" fmla="*/ 70 w 957"/>
                          <a:gd name="T19" fmla="*/ 322 h 478"/>
                          <a:gd name="T20" fmla="*/ 56 w 957"/>
                          <a:gd name="T21" fmla="*/ 254 h 478"/>
                          <a:gd name="T22" fmla="*/ 50 w 957"/>
                          <a:gd name="T23" fmla="*/ 580 h 478"/>
                          <a:gd name="T24" fmla="*/ 28 w 957"/>
                          <a:gd name="T25" fmla="*/ 1076 h 478"/>
                          <a:gd name="T26" fmla="*/ 0 w 957"/>
                          <a:gd name="T27" fmla="*/ 1966 h 478"/>
                          <a:gd name="T28" fmla="*/ 0 w 957"/>
                          <a:gd name="T29" fmla="*/ 2409 h 478"/>
                          <a:gd name="T30" fmla="*/ 6 w 957"/>
                          <a:gd name="T31" fmla="*/ 2478 h 478"/>
                          <a:gd name="T32" fmla="*/ 6 w 957"/>
                          <a:gd name="T33" fmla="*/ 3120 h 478"/>
                          <a:gd name="T34" fmla="*/ 56 w 957"/>
                          <a:gd name="T35" fmla="*/ 3557 h 478"/>
                          <a:gd name="T36" fmla="*/ 122 w 957"/>
                          <a:gd name="T37" fmla="*/ 3695 h 478"/>
                          <a:gd name="T38" fmla="*/ 163 w 957"/>
                          <a:gd name="T39" fmla="*/ 4336 h 478"/>
                          <a:gd name="T40" fmla="*/ 198 w 957"/>
                          <a:gd name="T41" fmla="*/ 4828 h 478"/>
                          <a:gd name="T42" fmla="*/ 213 w 957"/>
                          <a:gd name="T43" fmla="*/ 4644 h 478"/>
                          <a:gd name="T44" fmla="*/ 232 w 957"/>
                          <a:gd name="T45" fmla="*/ 4394 h 478"/>
                          <a:gd name="T46" fmla="*/ 240 w 957"/>
                          <a:gd name="T47" fmla="*/ 4394 h 478"/>
                          <a:gd name="T48" fmla="*/ 262 w 957"/>
                          <a:gd name="T49" fmla="*/ 4142 h 478"/>
                          <a:gd name="T50" fmla="*/ 288 w 957"/>
                          <a:gd name="T51" fmla="*/ 4215 h 478"/>
                          <a:gd name="T52" fmla="*/ 305 w 957"/>
                          <a:gd name="T53" fmla="*/ 4336 h 478"/>
                          <a:gd name="T54" fmla="*/ 305 w 957"/>
                          <a:gd name="T55" fmla="*/ 4080 h 478"/>
                          <a:gd name="T56" fmla="*/ 324 w 957"/>
                          <a:gd name="T57" fmla="*/ 4003 h 478"/>
                          <a:gd name="T58" fmla="*/ 338 w 957"/>
                          <a:gd name="T59" fmla="*/ 4003 h 478"/>
                          <a:gd name="T60" fmla="*/ 349 w 957"/>
                          <a:gd name="T61" fmla="*/ 4142 h 478"/>
                          <a:gd name="T62" fmla="*/ 371 w 957"/>
                          <a:gd name="T63" fmla="*/ 4580 h 478"/>
                          <a:gd name="T64" fmla="*/ 379 w 957"/>
                          <a:gd name="T65" fmla="*/ 4758 h 478"/>
                          <a:gd name="T66" fmla="*/ 386 w 957"/>
                          <a:gd name="T67" fmla="*/ 5088 h 478"/>
                          <a:gd name="T68" fmla="*/ 397 w 957"/>
                          <a:gd name="T69" fmla="*/ 4521 h 478"/>
                          <a:gd name="T70" fmla="*/ 397 w 957"/>
                          <a:gd name="T71" fmla="*/ 3818 h 478"/>
                          <a:gd name="T72" fmla="*/ 408 w 957"/>
                          <a:gd name="T73" fmla="*/ 3557 h 478"/>
                          <a:gd name="T74" fmla="*/ 445 w 957"/>
                          <a:gd name="T75" fmla="*/ 3120 h 478"/>
                          <a:gd name="T76" fmla="*/ 452 w 957"/>
                          <a:gd name="T77" fmla="*/ 2930 h 478"/>
                          <a:gd name="T78" fmla="*/ 460 w 957"/>
                          <a:gd name="T79" fmla="*/ 2804 h 478"/>
                          <a:gd name="T80" fmla="*/ 467 w 957"/>
                          <a:gd name="T81" fmla="*/ 2678 h 478"/>
                          <a:gd name="T82" fmla="*/ 467 w 957"/>
                          <a:gd name="T83" fmla="*/ 2612 h 478"/>
                          <a:gd name="T84" fmla="*/ 463 w 957"/>
                          <a:gd name="T85" fmla="*/ 2284 h 478"/>
                          <a:gd name="T86" fmla="*/ 467 w 957"/>
                          <a:gd name="T87" fmla="*/ 2216 h 478"/>
                          <a:gd name="T88" fmla="*/ 473 w 957"/>
                          <a:gd name="T89" fmla="*/ 2284 h 478"/>
                          <a:gd name="T90" fmla="*/ 471 w 957"/>
                          <a:gd name="T91" fmla="*/ 2478 h 478"/>
                          <a:gd name="T92" fmla="*/ 482 w 957"/>
                          <a:gd name="T93" fmla="*/ 2029 h 478"/>
                          <a:gd name="T94" fmla="*/ 500 w 957"/>
                          <a:gd name="T95" fmla="*/ 1894 h 478"/>
                          <a:gd name="T96" fmla="*/ 530 w 957"/>
                          <a:gd name="T97" fmla="*/ 1716 h 478"/>
                          <a:gd name="T98" fmla="*/ 540 w 957"/>
                          <a:gd name="T99" fmla="*/ 1655 h 478"/>
                          <a:gd name="T100" fmla="*/ 540 w 957"/>
                          <a:gd name="T101" fmla="*/ 1454 h 478"/>
                          <a:gd name="T102" fmla="*/ 565 w 957"/>
                          <a:gd name="T103" fmla="*/ 1007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1543" name="Freeform 10"/>
                      <p:cNvSpPr>
                        <a:spLocks noChangeAspect="1"/>
                      </p:cNvSpPr>
                      <p:nvPr/>
                    </p:nvSpPr>
                    <p:spPr bwMode="auto">
                      <a:xfrm>
                        <a:off x="851" y="1207"/>
                        <a:ext cx="595" cy="330"/>
                      </a:xfrm>
                      <a:custGeom>
                        <a:avLst/>
                        <a:gdLst>
                          <a:gd name="T0" fmla="*/ 298 w 610"/>
                          <a:gd name="T1" fmla="*/ 2764 h 293"/>
                          <a:gd name="T2" fmla="*/ 280 w 610"/>
                          <a:gd name="T3" fmla="*/ 2315 h 293"/>
                          <a:gd name="T4" fmla="*/ 277 w 610"/>
                          <a:gd name="T5" fmla="*/ 2055 h 293"/>
                          <a:gd name="T6" fmla="*/ 298 w 610"/>
                          <a:gd name="T7" fmla="*/ 1418 h 293"/>
                          <a:gd name="T8" fmla="*/ 357 w 610"/>
                          <a:gd name="T9" fmla="*/ 528 h 293"/>
                          <a:gd name="T10" fmla="*/ 321 w 610"/>
                          <a:gd name="T11" fmla="*/ 200 h 293"/>
                          <a:gd name="T12" fmla="*/ 284 w 610"/>
                          <a:gd name="T13" fmla="*/ 68 h 293"/>
                          <a:gd name="T14" fmla="*/ 273 w 610"/>
                          <a:gd name="T15" fmla="*/ 0 h 293"/>
                          <a:gd name="T16" fmla="*/ 240 w 610"/>
                          <a:gd name="T17" fmla="*/ 140 h 293"/>
                          <a:gd name="T18" fmla="*/ 201 w 610"/>
                          <a:gd name="T19" fmla="*/ 328 h 293"/>
                          <a:gd name="T20" fmla="*/ 164 w 610"/>
                          <a:gd name="T21" fmla="*/ 702 h 293"/>
                          <a:gd name="T22" fmla="*/ 178 w 610"/>
                          <a:gd name="T23" fmla="*/ 907 h 293"/>
                          <a:gd name="T24" fmla="*/ 167 w 610"/>
                          <a:gd name="T25" fmla="*/ 964 h 293"/>
                          <a:gd name="T26" fmla="*/ 132 w 610"/>
                          <a:gd name="T27" fmla="*/ 964 h 293"/>
                          <a:gd name="T28" fmla="*/ 101 w 610"/>
                          <a:gd name="T29" fmla="*/ 1219 h 293"/>
                          <a:gd name="T30" fmla="*/ 146 w 610"/>
                          <a:gd name="T31" fmla="*/ 1219 h 293"/>
                          <a:gd name="T32" fmla="*/ 101 w 610"/>
                          <a:gd name="T33" fmla="*/ 1546 h 293"/>
                          <a:gd name="T34" fmla="*/ 92 w 610"/>
                          <a:gd name="T35" fmla="*/ 1606 h 293"/>
                          <a:gd name="T36" fmla="*/ 65 w 610"/>
                          <a:gd name="T37" fmla="*/ 1799 h 293"/>
                          <a:gd name="T38" fmla="*/ 65 w 610"/>
                          <a:gd name="T39" fmla="*/ 1935 h 293"/>
                          <a:gd name="T40" fmla="*/ 73 w 610"/>
                          <a:gd name="T41" fmla="*/ 1991 h 293"/>
                          <a:gd name="T42" fmla="*/ 58 w 610"/>
                          <a:gd name="T43" fmla="*/ 2200 h 293"/>
                          <a:gd name="T44" fmla="*/ 69 w 610"/>
                          <a:gd name="T45" fmla="*/ 2256 h 293"/>
                          <a:gd name="T46" fmla="*/ 77 w 610"/>
                          <a:gd name="T47" fmla="*/ 2315 h 293"/>
                          <a:gd name="T48" fmla="*/ 95 w 610"/>
                          <a:gd name="T49" fmla="*/ 2315 h 293"/>
                          <a:gd name="T50" fmla="*/ 92 w 610"/>
                          <a:gd name="T51" fmla="*/ 2500 h 293"/>
                          <a:gd name="T52" fmla="*/ 81 w 610"/>
                          <a:gd name="T53" fmla="*/ 2640 h 293"/>
                          <a:gd name="T54" fmla="*/ 40 w 610"/>
                          <a:gd name="T55" fmla="*/ 2971 h 293"/>
                          <a:gd name="T56" fmla="*/ 0 w 610"/>
                          <a:gd name="T57" fmla="*/ 3167 h 293"/>
                          <a:gd name="T58" fmla="*/ 18 w 610"/>
                          <a:gd name="T59" fmla="*/ 3097 h 293"/>
                          <a:gd name="T60" fmla="*/ 40 w 610"/>
                          <a:gd name="T61" fmla="*/ 2971 h 293"/>
                          <a:gd name="T62" fmla="*/ 58 w 610"/>
                          <a:gd name="T63" fmla="*/ 2895 h 293"/>
                          <a:gd name="T64" fmla="*/ 136 w 610"/>
                          <a:gd name="T65" fmla="*/ 2382 h 293"/>
                          <a:gd name="T66" fmla="*/ 157 w 610"/>
                          <a:gd name="T67" fmla="*/ 2055 h 293"/>
                          <a:gd name="T68" fmla="*/ 193 w 610"/>
                          <a:gd name="T69" fmla="*/ 1871 h 293"/>
                          <a:gd name="T70" fmla="*/ 161 w 610"/>
                          <a:gd name="T71" fmla="*/ 2200 h 293"/>
                          <a:gd name="T72" fmla="*/ 175 w 610"/>
                          <a:gd name="T73" fmla="*/ 2200 h 293"/>
                          <a:gd name="T74" fmla="*/ 178 w 610"/>
                          <a:gd name="T75" fmla="*/ 2131 h 293"/>
                          <a:gd name="T76" fmla="*/ 201 w 610"/>
                          <a:gd name="T77" fmla="*/ 2055 h 293"/>
                          <a:gd name="T78" fmla="*/ 204 w 610"/>
                          <a:gd name="T79" fmla="*/ 1935 h 293"/>
                          <a:gd name="T80" fmla="*/ 211 w 610"/>
                          <a:gd name="T81" fmla="*/ 1935 h 293"/>
                          <a:gd name="T82" fmla="*/ 218 w 610"/>
                          <a:gd name="T83" fmla="*/ 1991 h 293"/>
                          <a:gd name="T84" fmla="*/ 221 w 610"/>
                          <a:gd name="T85" fmla="*/ 2055 h 293"/>
                          <a:gd name="T86" fmla="*/ 240 w 610"/>
                          <a:gd name="T87" fmla="*/ 2131 h 293"/>
                          <a:gd name="T88" fmla="*/ 270 w 610"/>
                          <a:gd name="T89" fmla="*/ 2200 h 293"/>
                          <a:gd name="T90" fmla="*/ 270 w 610"/>
                          <a:gd name="T91" fmla="*/ 2315 h 293"/>
                          <a:gd name="T92" fmla="*/ 280 w 610"/>
                          <a:gd name="T93" fmla="*/ 2382 h 293"/>
                          <a:gd name="T94" fmla="*/ 284 w 610"/>
                          <a:gd name="T95" fmla="*/ 2443 h 293"/>
                          <a:gd name="T96" fmla="*/ 294 w 610"/>
                          <a:gd name="T97" fmla="*/ 2500 h 293"/>
                          <a:gd name="T98" fmla="*/ 301 w 610"/>
                          <a:gd name="T99" fmla="*/ 2570 h 293"/>
                          <a:gd name="T100" fmla="*/ 294 w 610"/>
                          <a:gd name="T101" fmla="*/ 2640 h 293"/>
                          <a:gd name="T102" fmla="*/ 298 w 610"/>
                          <a:gd name="T103" fmla="*/ 2895 h 293"/>
                          <a:gd name="T104" fmla="*/ 301 w 610"/>
                          <a:gd name="T105" fmla="*/ 2895 h 293"/>
                          <a:gd name="T106" fmla="*/ 294 w 610"/>
                          <a:gd name="T107" fmla="*/ 3097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grpSp>
                  <p:nvGrpSpPr>
                    <p:cNvPr id="1043" name="Group 539"/>
                    <p:cNvGrpSpPr>
                      <a:grpSpLocks noChangeAspect="1"/>
                    </p:cNvGrpSpPr>
                    <p:nvPr/>
                  </p:nvGrpSpPr>
                  <p:grpSpPr bwMode="auto">
                    <a:xfrm>
                      <a:off x="953998" y="1117738"/>
                      <a:ext cx="1781814" cy="1283442"/>
                      <a:chOff x="851" y="1207"/>
                      <a:chExt cx="1313" cy="983"/>
                    </a:xfrm>
                  </p:grpSpPr>
                  <p:sp>
                    <p:nvSpPr>
                      <p:cNvPr id="1540" name="Freeform 12"/>
                      <p:cNvSpPr>
                        <a:spLocks noChangeAspect="1"/>
                      </p:cNvSpPr>
                      <p:nvPr/>
                    </p:nvSpPr>
                    <p:spPr bwMode="auto">
                      <a:xfrm>
                        <a:off x="1230" y="1652"/>
                        <a:ext cx="934" cy="538"/>
                      </a:xfrm>
                      <a:custGeom>
                        <a:avLst/>
                        <a:gdLst>
                          <a:gd name="T0" fmla="*/ 580 w 957"/>
                          <a:gd name="T1" fmla="*/ 457 h 478"/>
                          <a:gd name="T2" fmla="*/ 550 w 957"/>
                          <a:gd name="T3" fmla="*/ 881 h 478"/>
                          <a:gd name="T4" fmla="*/ 485 w 957"/>
                          <a:gd name="T5" fmla="*/ 1204 h 478"/>
                          <a:gd name="T6" fmla="*/ 441 w 957"/>
                          <a:gd name="T7" fmla="*/ 1525 h 478"/>
                          <a:gd name="T8" fmla="*/ 434 w 957"/>
                          <a:gd name="T9" fmla="*/ 1204 h 478"/>
                          <a:gd name="T10" fmla="*/ 429 w 957"/>
                          <a:gd name="T11" fmla="*/ 696 h 478"/>
                          <a:gd name="T12" fmla="*/ 382 w 957"/>
                          <a:gd name="T13" fmla="*/ 322 h 478"/>
                          <a:gd name="T14" fmla="*/ 342 w 957"/>
                          <a:gd name="T15" fmla="*/ 0 h 478"/>
                          <a:gd name="T16" fmla="*/ 74 w 957"/>
                          <a:gd name="T17" fmla="*/ 254 h 478"/>
                          <a:gd name="T18" fmla="*/ 70 w 957"/>
                          <a:gd name="T19" fmla="*/ 322 h 478"/>
                          <a:gd name="T20" fmla="*/ 56 w 957"/>
                          <a:gd name="T21" fmla="*/ 254 h 478"/>
                          <a:gd name="T22" fmla="*/ 50 w 957"/>
                          <a:gd name="T23" fmla="*/ 580 h 478"/>
                          <a:gd name="T24" fmla="*/ 28 w 957"/>
                          <a:gd name="T25" fmla="*/ 1076 h 478"/>
                          <a:gd name="T26" fmla="*/ 0 w 957"/>
                          <a:gd name="T27" fmla="*/ 1966 h 478"/>
                          <a:gd name="T28" fmla="*/ 0 w 957"/>
                          <a:gd name="T29" fmla="*/ 2409 h 478"/>
                          <a:gd name="T30" fmla="*/ 6 w 957"/>
                          <a:gd name="T31" fmla="*/ 2478 h 478"/>
                          <a:gd name="T32" fmla="*/ 6 w 957"/>
                          <a:gd name="T33" fmla="*/ 3120 h 478"/>
                          <a:gd name="T34" fmla="*/ 56 w 957"/>
                          <a:gd name="T35" fmla="*/ 3557 h 478"/>
                          <a:gd name="T36" fmla="*/ 122 w 957"/>
                          <a:gd name="T37" fmla="*/ 3695 h 478"/>
                          <a:gd name="T38" fmla="*/ 163 w 957"/>
                          <a:gd name="T39" fmla="*/ 4336 h 478"/>
                          <a:gd name="T40" fmla="*/ 198 w 957"/>
                          <a:gd name="T41" fmla="*/ 4828 h 478"/>
                          <a:gd name="T42" fmla="*/ 213 w 957"/>
                          <a:gd name="T43" fmla="*/ 4644 h 478"/>
                          <a:gd name="T44" fmla="*/ 232 w 957"/>
                          <a:gd name="T45" fmla="*/ 4394 h 478"/>
                          <a:gd name="T46" fmla="*/ 240 w 957"/>
                          <a:gd name="T47" fmla="*/ 4394 h 478"/>
                          <a:gd name="T48" fmla="*/ 262 w 957"/>
                          <a:gd name="T49" fmla="*/ 4142 h 478"/>
                          <a:gd name="T50" fmla="*/ 288 w 957"/>
                          <a:gd name="T51" fmla="*/ 4215 h 478"/>
                          <a:gd name="T52" fmla="*/ 305 w 957"/>
                          <a:gd name="T53" fmla="*/ 4336 h 478"/>
                          <a:gd name="T54" fmla="*/ 305 w 957"/>
                          <a:gd name="T55" fmla="*/ 4080 h 478"/>
                          <a:gd name="T56" fmla="*/ 324 w 957"/>
                          <a:gd name="T57" fmla="*/ 4003 h 478"/>
                          <a:gd name="T58" fmla="*/ 338 w 957"/>
                          <a:gd name="T59" fmla="*/ 4003 h 478"/>
                          <a:gd name="T60" fmla="*/ 349 w 957"/>
                          <a:gd name="T61" fmla="*/ 4142 h 478"/>
                          <a:gd name="T62" fmla="*/ 371 w 957"/>
                          <a:gd name="T63" fmla="*/ 4580 h 478"/>
                          <a:gd name="T64" fmla="*/ 379 w 957"/>
                          <a:gd name="T65" fmla="*/ 4758 h 478"/>
                          <a:gd name="T66" fmla="*/ 386 w 957"/>
                          <a:gd name="T67" fmla="*/ 5088 h 478"/>
                          <a:gd name="T68" fmla="*/ 397 w 957"/>
                          <a:gd name="T69" fmla="*/ 4521 h 478"/>
                          <a:gd name="T70" fmla="*/ 397 w 957"/>
                          <a:gd name="T71" fmla="*/ 3818 h 478"/>
                          <a:gd name="T72" fmla="*/ 408 w 957"/>
                          <a:gd name="T73" fmla="*/ 3557 h 478"/>
                          <a:gd name="T74" fmla="*/ 445 w 957"/>
                          <a:gd name="T75" fmla="*/ 3120 h 478"/>
                          <a:gd name="T76" fmla="*/ 452 w 957"/>
                          <a:gd name="T77" fmla="*/ 2930 h 478"/>
                          <a:gd name="T78" fmla="*/ 460 w 957"/>
                          <a:gd name="T79" fmla="*/ 2804 h 478"/>
                          <a:gd name="T80" fmla="*/ 467 w 957"/>
                          <a:gd name="T81" fmla="*/ 2678 h 478"/>
                          <a:gd name="T82" fmla="*/ 467 w 957"/>
                          <a:gd name="T83" fmla="*/ 2612 h 478"/>
                          <a:gd name="T84" fmla="*/ 463 w 957"/>
                          <a:gd name="T85" fmla="*/ 2284 h 478"/>
                          <a:gd name="T86" fmla="*/ 467 w 957"/>
                          <a:gd name="T87" fmla="*/ 2216 h 478"/>
                          <a:gd name="T88" fmla="*/ 473 w 957"/>
                          <a:gd name="T89" fmla="*/ 2284 h 478"/>
                          <a:gd name="T90" fmla="*/ 471 w 957"/>
                          <a:gd name="T91" fmla="*/ 2478 h 478"/>
                          <a:gd name="T92" fmla="*/ 482 w 957"/>
                          <a:gd name="T93" fmla="*/ 2029 h 478"/>
                          <a:gd name="T94" fmla="*/ 500 w 957"/>
                          <a:gd name="T95" fmla="*/ 1894 h 478"/>
                          <a:gd name="T96" fmla="*/ 530 w 957"/>
                          <a:gd name="T97" fmla="*/ 1716 h 478"/>
                          <a:gd name="T98" fmla="*/ 540 w 957"/>
                          <a:gd name="T99" fmla="*/ 1655 h 478"/>
                          <a:gd name="T100" fmla="*/ 540 w 957"/>
                          <a:gd name="T101" fmla="*/ 1454 h 478"/>
                          <a:gd name="T102" fmla="*/ 565 w 957"/>
                          <a:gd name="T103" fmla="*/ 1007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1541" name="Freeform 13"/>
                      <p:cNvSpPr>
                        <a:spLocks noChangeAspect="1"/>
                      </p:cNvSpPr>
                      <p:nvPr/>
                    </p:nvSpPr>
                    <p:spPr bwMode="auto">
                      <a:xfrm>
                        <a:off x="851" y="1207"/>
                        <a:ext cx="595" cy="330"/>
                      </a:xfrm>
                      <a:custGeom>
                        <a:avLst/>
                        <a:gdLst>
                          <a:gd name="T0" fmla="*/ 298 w 610"/>
                          <a:gd name="T1" fmla="*/ 2764 h 293"/>
                          <a:gd name="T2" fmla="*/ 280 w 610"/>
                          <a:gd name="T3" fmla="*/ 2315 h 293"/>
                          <a:gd name="T4" fmla="*/ 277 w 610"/>
                          <a:gd name="T5" fmla="*/ 2055 h 293"/>
                          <a:gd name="T6" fmla="*/ 298 w 610"/>
                          <a:gd name="T7" fmla="*/ 1418 h 293"/>
                          <a:gd name="T8" fmla="*/ 357 w 610"/>
                          <a:gd name="T9" fmla="*/ 528 h 293"/>
                          <a:gd name="T10" fmla="*/ 321 w 610"/>
                          <a:gd name="T11" fmla="*/ 200 h 293"/>
                          <a:gd name="T12" fmla="*/ 284 w 610"/>
                          <a:gd name="T13" fmla="*/ 68 h 293"/>
                          <a:gd name="T14" fmla="*/ 273 w 610"/>
                          <a:gd name="T15" fmla="*/ 0 h 293"/>
                          <a:gd name="T16" fmla="*/ 240 w 610"/>
                          <a:gd name="T17" fmla="*/ 140 h 293"/>
                          <a:gd name="T18" fmla="*/ 201 w 610"/>
                          <a:gd name="T19" fmla="*/ 328 h 293"/>
                          <a:gd name="T20" fmla="*/ 164 w 610"/>
                          <a:gd name="T21" fmla="*/ 702 h 293"/>
                          <a:gd name="T22" fmla="*/ 178 w 610"/>
                          <a:gd name="T23" fmla="*/ 907 h 293"/>
                          <a:gd name="T24" fmla="*/ 167 w 610"/>
                          <a:gd name="T25" fmla="*/ 964 h 293"/>
                          <a:gd name="T26" fmla="*/ 132 w 610"/>
                          <a:gd name="T27" fmla="*/ 964 h 293"/>
                          <a:gd name="T28" fmla="*/ 101 w 610"/>
                          <a:gd name="T29" fmla="*/ 1219 h 293"/>
                          <a:gd name="T30" fmla="*/ 146 w 610"/>
                          <a:gd name="T31" fmla="*/ 1219 h 293"/>
                          <a:gd name="T32" fmla="*/ 101 w 610"/>
                          <a:gd name="T33" fmla="*/ 1546 h 293"/>
                          <a:gd name="T34" fmla="*/ 92 w 610"/>
                          <a:gd name="T35" fmla="*/ 1606 h 293"/>
                          <a:gd name="T36" fmla="*/ 65 w 610"/>
                          <a:gd name="T37" fmla="*/ 1799 h 293"/>
                          <a:gd name="T38" fmla="*/ 65 w 610"/>
                          <a:gd name="T39" fmla="*/ 1935 h 293"/>
                          <a:gd name="T40" fmla="*/ 73 w 610"/>
                          <a:gd name="T41" fmla="*/ 1991 h 293"/>
                          <a:gd name="T42" fmla="*/ 58 w 610"/>
                          <a:gd name="T43" fmla="*/ 2200 h 293"/>
                          <a:gd name="T44" fmla="*/ 69 w 610"/>
                          <a:gd name="T45" fmla="*/ 2256 h 293"/>
                          <a:gd name="T46" fmla="*/ 77 w 610"/>
                          <a:gd name="T47" fmla="*/ 2315 h 293"/>
                          <a:gd name="T48" fmla="*/ 95 w 610"/>
                          <a:gd name="T49" fmla="*/ 2315 h 293"/>
                          <a:gd name="T50" fmla="*/ 92 w 610"/>
                          <a:gd name="T51" fmla="*/ 2500 h 293"/>
                          <a:gd name="T52" fmla="*/ 81 w 610"/>
                          <a:gd name="T53" fmla="*/ 2640 h 293"/>
                          <a:gd name="T54" fmla="*/ 40 w 610"/>
                          <a:gd name="T55" fmla="*/ 2971 h 293"/>
                          <a:gd name="T56" fmla="*/ 0 w 610"/>
                          <a:gd name="T57" fmla="*/ 3167 h 293"/>
                          <a:gd name="T58" fmla="*/ 18 w 610"/>
                          <a:gd name="T59" fmla="*/ 3097 h 293"/>
                          <a:gd name="T60" fmla="*/ 40 w 610"/>
                          <a:gd name="T61" fmla="*/ 2971 h 293"/>
                          <a:gd name="T62" fmla="*/ 58 w 610"/>
                          <a:gd name="T63" fmla="*/ 2895 h 293"/>
                          <a:gd name="T64" fmla="*/ 136 w 610"/>
                          <a:gd name="T65" fmla="*/ 2382 h 293"/>
                          <a:gd name="T66" fmla="*/ 157 w 610"/>
                          <a:gd name="T67" fmla="*/ 2055 h 293"/>
                          <a:gd name="T68" fmla="*/ 193 w 610"/>
                          <a:gd name="T69" fmla="*/ 1871 h 293"/>
                          <a:gd name="T70" fmla="*/ 161 w 610"/>
                          <a:gd name="T71" fmla="*/ 2200 h 293"/>
                          <a:gd name="T72" fmla="*/ 175 w 610"/>
                          <a:gd name="T73" fmla="*/ 2200 h 293"/>
                          <a:gd name="T74" fmla="*/ 178 w 610"/>
                          <a:gd name="T75" fmla="*/ 2131 h 293"/>
                          <a:gd name="T76" fmla="*/ 201 w 610"/>
                          <a:gd name="T77" fmla="*/ 2055 h 293"/>
                          <a:gd name="T78" fmla="*/ 204 w 610"/>
                          <a:gd name="T79" fmla="*/ 1935 h 293"/>
                          <a:gd name="T80" fmla="*/ 211 w 610"/>
                          <a:gd name="T81" fmla="*/ 1935 h 293"/>
                          <a:gd name="T82" fmla="*/ 218 w 610"/>
                          <a:gd name="T83" fmla="*/ 1991 h 293"/>
                          <a:gd name="T84" fmla="*/ 221 w 610"/>
                          <a:gd name="T85" fmla="*/ 2055 h 293"/>
                          <a:gd name="T86" fmla="*/ 240 w 610"/>
                          <a:gd name="T87" fmla="*/ 2131 h 293"/>
                          <a:gd name="T88" fmla="*/ 270 w 610"/>
                          <a:gd name="T89" fmla="*/ 2200 h 293"/>
                          <a:gd name="T90" fmla="*/ 270 w 610"/>
                          <a:gd name="T91" fmla="*/ 2315 h 293"/>
                          <a:gd name="T92" fmla="*/ 280 w 610"/>
                          <a:gd name="T93" fmla="*/ 2382 h 293"/>
                          <a:gd name="T94" fmla="*/ 284 w 610"/>
                          <a:gd name="T95" fmla="*/ 2443 h 293"/>
                          <a:gd name="T96" fmla="*/ 294 w 610"/>
                          <a:gd name="T97" fmla="*/ 2500 h 293"/>
                          <a:gd name="T98" fmla="*/ 301 w 610"/>
                          <a:gd name="T99" fmla="*/ 2570 h 293"/>
                          <a:gd name="T100" fmla="*/ 294 w 610"/>
                          <a:gd name="T101" fmla="*/ 2640 h 293"/>
                          <a:gd name="T102" fmla="*/ 298 w 610"/>
                          <a:gd name="T103" fmla="*/ 2895 h 293"/>
                          <a:gd name="T104" fmla="*/ 301 w 610"/>
                          <a:gd name="T105" fmla="*/ 2895 h 293"/>
                          <a:gd name="T106" fmla="*/ 294 w 610"/>
                          <a:gd name="T107" fmla="*/ 3097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grpSp>
                  <p:nvGrpSpPr>
                    <p:cNvPr id="1044" name="Group 14"/>
                    <p:cNvGrpSpPr>
                      <a:grpSpLocks noChangeAspect="1"/>
                    </p:cNvGrpSpPr>
                    <p:nvPr/>
                  </p:nvGrpSpPr>
                  <p:grpSpPr bwMode="auto">
                    <a:xfrm>
                      <a:off x="953998" y="1117738"/>
                      <a:ext cx="1781814" cy="1283442"/>
                      <a:chOff x="851" y="1207"/>
                      <a:chExt cx="1313" cy="983"/>
                    </a:xfrm>
                  </p:grpSpPr>
                  <p:sp>
                    <p:nvSpPr>
                      <p:cNvPr id="1538" name="Freeform 15"/>
                      <p:cNvSpPr>
                        <a:spLocks noChangeAspect="1"/>
                      </p:cNvSpPr>
                      <p:nvPr/>
                    </p:nvSpPr>
                    <p:spPr bwMode="auto">
                      <a:xfrm>
                        <a:off x="1230" y="1652"/>
                        <a:ext cx="934" cy="538"/>
                      </a:xfrm>
                      <a:custGeom>
                        <a:avLst/>
                        <a:gdLst>
                          <a:gd name="T0" fmla="*/ 580 w 957"/>
                          <a:gd name="T1" fmla="*/ 457 h 478"/>
                          <a:gd name="T2" fmla="*/ 550 w 957"/>
                          <a:gd name="T3" fmla="*/ 881 h 478"/>
                          <a:gd name="T4" fmla="*/ 485 w 957"/>
                          <a:gd name="T5" fmla="*/ 1204 h 478"/>
                          <a:gd name="T6" fmla="*/ 441 w 957"/>
                          <a:gd name="T7" fmla="*/ 1525 h 478"/>
                          <a:gd name="T8" fmla="*/ 434 w 957"/>
                          <a:gd name="T9" fmla="*/ 1204 h 478"/>
                          <a:gd name="T10" fmla="*/ 429 w 957"/>
                          <a:gd name="T11" fmla="*/ 696 h 478"/>
                          <a:gd name="T12" fmla="*/ 382 w 957"/>
                          <a:gd name="T13" fmla="*/ 322 h 478"/>
                          <a:gd name="T14" fmla="*/ 342 w 957"/>
                          <a:gd name="T15" fmla="*/ 0 h 478"/>
                          <a:gd name="T16" fmla="*/ 74 w 957"/>
                          <a:gd name="T17" fmla="*/ 254 h 478"/>
                          <a:gd name="T18" fmla="*/ 70 w 957"/>
                          <a:gd name="T19" fmla="*/ 322 h 478"/>
                          <a:gd name="T20" fmla="*/ 56 w 957"/>
                          <a:gd name="T21" fmla="*/ 254 h 478"/>
                          <a:gd name="T22" fmla="*/ 50 w 957"/>
                          <a:gd name="T23" fmla="*/ 580 h 478"/>
                          <a:gd name="T24" fmla="*/ 28 w 957"/>
                          <a:gd name="T25" fmla="*/ 1076 h 478"/>
                          <a:gd name="T26" fmla="*/ 0 w 957"/>
                          <a:gd name="T27" fmla="*/ 1966 h 478"/>
                          <a:gd name="T28" fmla="*/ 0 w 957"/>
                          <a:gd name="T29" fmla="*/ 2409 h 478"/>
                          <a:gd name="T30" fmla="*/ 6 w 957"/>
                          <a:gd name="T31" fmla="*/ 2478 h 478"/>
                          <a:gd name="T32" fmla="*/ 6 w 957"/>
                          <a:gd name="T33" fmla="*/ 3120 h 478"/>
                          <a:gd name="T34" fmla="*/ 56 w 957"/>
                          <a:gd name="T35" fmla="*/ 3557 h 478"/>
                          <a:gd name="T36" fmla="*/ 122 w 957"/>
                          <a:gd name="T37" fmla="*/ 3695 h 478"/>
                          <a:gd name="T38" fmla="*/ 163 w 957"/>
                          <a:gd name="T39" fmla="*/ 4336 h 478"/>
                          <a:gd name="T40" fmla="*/ 198 w 957"/>
                          <a:gd name="T41" fmla="*/ 4828 h 478"/>
                          <a:gd name="T42" fmla="*/ 213 w 957"/>
                          <a:gd name="T43" fmla="*/ 4644 h 478"/>
                          <a:gd name="T44" fmla="*/ 232 w 957"/>
                          <a:gd name="T45" fmla="*/ 4394 h 478"/>
                          <a:gd name="T46" fmla="*/ 240 w 957"/>
                          <a:gd name="T47" fmla="*/ 4394 h 478"/>
                          <a:gd name="T48" fmla="*/ 262 w 957"/>
                          <a:gd name="T49" fmla="*/ 4142 h 478"/>
                          <a:gd name="T50" fmla="*/ 288 w 957"/>
                          <a:gd name="T51" fmla="*/ 4215 h 478"/>
                          <a:gd name="T52" fmla="*/ 305 w 957"/>
                          <a:gd name="T53" fmla="*/ 4336 h 478"/>
                          <a:gd name="T54" fmla="*/ 305 w 957"/>
                          <a:gd name="T55" fmla="*/ 4080 h 478"/>
                          <a:gd name="T56" fmla="*/ 324 w 957"/>
                          <a:gd name="T57" fmla="*/ 4003 h 478"/>
                          <a:gd name="T58" fmla="*/ 338 w 957"/>
                          <a:gd name="T59" fmla="*/ 4003 h 478"/>
                          <a:gd name="T60" fmla="*/ 349 w 957"/>
                          <a:gd name="T61" fmla="*/ 4142 h 478"/>
                          <a:gd name="T62" fmla="*/ 371 w 957"/>
                          <a:gd name="T63" fmla="*/ 4580 h 478"/>
                          <a:gd name="T64" fmla="*/ 379 w 957"/>
                          <a:gd name="T65" fmla="*/ 4758 h 478"/>
                          <a:gd name="T66" fmla="*/ 386 w 957"/>
                          <a:gd name="T67" fmla="*/ 5088 h 478"/>
                          <a:gd name="T68" fmla="*/ 397 w 957"/>
                          <a:gd name="T69" fmla="*/ 4521 h 478"/>
                          <a:gd name="T70" fmla="*/ 397 w 957"/>
                          <a:gd name="T71" fmla="*/ 3818 h 478"/>
                          <a:gd name="T72" fmla="*/ 408 w 957"/>
                          <a:gd name="T73" fmla="*/ 3557 h 478"/>
                          <a:gd name="T74" fmla="*/ 445 w 957"/>
                          <a:gd name="T75" fmla="*/ 3120 h 478"/>
                          <a:gd name="T76" fmla="*/ 452 w 957"/>
                          <a:gd name="T77" fmla="*/ 2930 h 478"/>
                          <a:gd name="T78" fmla="*/ 460 w 957"/>
                          <a:gd name="T79" fmla="*/ 2804 h 478"/>
                          <a:gd name="T80" fmla="*/ 467 w 957"/>
                          <a:gd name="T81" fmla="*/ 2678 h 478"/>
                          <a:gd name="T82" fmla="*/ 467 w 957"/>
                          <a:gd name="T83" fmla="*/ 2612 h 478"/>
                          <a:gd name="T84" fmla="*/ 463 w 957"/>
                          <a:gd name="T85" fmla="*/ 2284 h 478"/>
                          <a:gd name="T86" fmla="*/ 467 w 957"/>
                          <a:gd name="T87" fmla="*/ 2216 h 478"/>
                          <a:gd name="T88" fmla="*/ 473 w 957"/>
                          <a:gd name="T89" fmla="*/ 2284 h 478"/>
                          <a:gd name="T90" fmla="*/ 471 w 957"/>
                          <a:gd name="T91" fmla="*/ 2478 h 478"/>
                          <a:gd name="T92" fmla="*/ 482 w 957"/>
                          <a:gd name="T93" fmla="*/ 2029 h 478"/>
                          <a:gd name="T94" fmla="*/ 500 w 957"/>
                          <a:gd name="T95" fmla="*/ 1894 h 478"/>
                          <a:gd name="T96" fmla="*/ 530 w 957"/>
                          <a:gd name="T97" fmla="*/ 1716 h 478"/>
                          <a:gd name="T98" fmla="*/ 540 w 957"/>
                          <a:gd name="T99" fmla="*/ 1655 h 478"/>
                          <a:gd name="T100" fmla="*/ 540 w 957"/>
                          <a:gd name="T101" fmla="*/ 1454 h 478"/>
                          <a:gd name="T102" fmla="*/ 565 w 957"/>
                          <a:gd name="T103" fmla="*/ 1007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1539" name="Freeform 16"/>
                      <p:cNvSpPr>
                        <a:spLocks noChangeAspect="1"/>
                      </p:cNvSpPr>
                      <p:nvPr/>
                    </p:nvSpPr>
                    <p:spPr bwMode="auto">
                      <a:xfrm>
                        <a:off x="851" y="1207"/>
                        <a:ext cx="595" cy="330"/>
                      </a:xfrm>
                      <a:custGeom>
                        <a:avLst/>
                        <a:gdLst>
                          <a:gd name="T0" fmla="*/ 298 w 610"/>
                          <a:gd name="T1" fmla="*/ 2764 h 293"/>
                          <a:gd name="T2" fmla="*/ 280 w 610"/>
                          <a:gd name="T3" fmla="*/ 2315 h 293"/>
                          <a:gd name="T4" fmla="*/ 277 w 610"/>
                          <a:gd name="T5" fmla="*/ 2055 h 293"/>
                          <a:gd name="T6" fmla="*/ 298 w 610"/>
                          <a:gd name="T7" fmla="*/ 1418 h 293"/>
                          <a:gd name="T8" fmla="*/ 357 w 610"/>
                          <a:gd name="T9" fmla="*/ 528 h 293"/>
                          <a:gd name="T10" fmla="*/ 321 w 610"/>
                          <a:gd name="T11" fmla="*/ 200 h 293"/>
                          <a:gd name="T12" fmla="*/ 284 w 610"/>
                          <a:gd name="T13" fmla="*/ 68 h 293"/>
                          <a:gd name="T14" fmla="*/ 273 w 610"/>
                          <a:gd name="T15" fmla="*/ 0 h 293"/>
                          <a:gd name="T16" fmla="*/ 240 w 610"/>
                          <a:gd name="T17" fmla="*/ 140 h 293"/>
                          <a:gd name="T18" fmla="*/ 201 w 610"/>
                          <a:gd name="T19" fmla="*/ 328 h 293"/>
                          <a:gd name="T20" fmla="*/ 164 w 610"/>
                          <a:gd name="T21" fmla="*/ 702 h 293"/>
                          <a:gd name="T22" fmla="*/ 178 w 610"/>
                          <a:gd name="T23" fmla="*/ 907 h 293"/>
                          <a:gd name="T24" fmla="*/ 167 w 610"/>
                          <a:gd name="T25" fmla="*/ 964 h 293"/>
                          <a:gd name="T26" fmla="*/ 132 w 610"/>
                          <a:gd name="T27" fmla="*/ 964 h 293"/>
                          <a:gd name="T28" fmla="*/ 101 w 610"/>
                          <a:gd name="T29" fmla="*/ 1219 h 293"/>
                          <a:gd name="T30" fmla="*/ 146 w 610"/>
                          <a:gd name="T31" fmla="*/ 1219 h 293"/>
                          <a:gd name="T32" fmla="*/ 101 w 610"/>
                          <a:gd name="T33" fmla="*/ 1546 h 293"/>
                          <a:gd name="T34" fmla="*/ 92 w 610"/>
                          <a:gd name="T35" fmla="*/ 1606 h 293"/>
                          <a:gd name="T36" fmla="*/ 65 w 610"/>
                          <a:gd name="T37" fmla="*/ 1799 h 293"/>
                          <a:gd name="T38" fmla="*/ 65 w 610"/>
                          <a:gd name="T39" fmla="*/ 1935 h 293"/>
                          <a:gd name="T40" fmla="*/ 73 w 610"/>
                          <a:gd name="T41" fmla="*/ 1991 h 293"/>
                          <a:gd name="T42" fmla="*/ 58 w 610"/>
                          <a:gd name="T43" fmla="*/ 2200 h 293"/>
                          <a:gd name="T44" fmla="*/ 69 w 610"/>
                          <a:gd name="T45" fmla="*/ 2256 h 293"/>
                          <a:gd name="T46" fmla="*/ 77 w 610"/>
                          <a:gd name="T47" fmla="*/ 2315 h 293"/>
                          <a:gd name="T48" fmla="*/ 95 w 610"/>
                          <a:gd name="T49" fmla="*/ 2315 h 293"/>
                          <a:gd name="T50" fmla="*/ 92 w 610"/>
                          <a:gd name="T51" fmla="*/ 2500 h 293"/>
                          <a:gd name="T52" fmla="*/ 81 w 610"/>
                          <a:gd name="T53" fmla="*/ 2640 h 293"/>
                          <a:gd name="T54" fmla="*/ 40 w 610"/>
                          <a:gd name="T55" fmla="*/ 2971 h 293"/>
                          <a:gd name="T56" fmla="*/ 0 w 610"/>
                          <a:gd name="T57" fmla="*/ 3167 h 293"/>
                          <a:gd name="T58" fmla="*/ 18 w 610"/>
                          <a:gd name="T59" fmla="*/ 3097 h 293"/>
                          <a:gd name="T60" fmla="*/ 40 w 610"/>
                          <a:gd name="T61" fmla="*/ 2971 h 293"/>
                          <a:gd name="T62" fmla="*/ 58 w 610"/>
                          <a:gd name="T63" fmla="*/ 2895 h 293"/>
                          <a:gd name="T64" fmla="*/ 136 w 610"/>
                          <a:gd name="T65" fmla="*/ 2382 h 293"/>
                          <a:gd name="T66" fmla="*/ 157 w 610"/>
                          <a:gd name="T67" fmla="*/ 2055 h 293"/>
                          <a:gd name="T68" fmla="*/ 193 w 610"/>
                          <a:gd name="T69" fmla="*/ 1871 h 293"/>
                          <a:gd name="T70" fmla="*/ 161 w 610"/>
                          <a:gd name="T71" fmla="*/ 2200 h 293"/>
                          <a:gd name="T72" fmla="*/ 175 w 610"/>
                          <a:gd name="T73" fmla="*/ 2200 h 293"/>
                          <a:gd name="T74" fmla="*/ 178 w 610"/>
                          <a:gd name="T75" fmla="*/ 2131 h 293"/>
                          <a:gd name="T76" fmla="*/ 201 w 610"/>
                          <a:gd name="T77" fmla="*/ 2055 h 293"/>
                          <a:gd name="T78" fmla="*/ 204 w 610"/>
                          <a:gd name="T79" fmla="*/ 1935 h 293"/>
                          <a:gd name="T80" fmla="*/ 211 w 610"/>
                          <a:gd name="T81" fmla="*/ 1935 h 293"/>
                          <a:gd name="T82" fmla="*/ 218 w 610"/>
                          <a:gd name="T83" fmla="*/ 1991 h 293"/>
                          <a:gd name="T84" fmla="*/ 221 w 610"/>
                          <a:gd name="T85" fmla="*/ 2055 h 293"/>
                          <a:gd name="T86" fmla="*/ 240 w 610"/>
                          <a:gd name="T87" fmla="*/ 2131 h 293"/>
                          <a:gd name="T88" fmla="*/ 270 w 610"/>
                          <a:gd name="T89" fmla="*/ 2200 h 293"/>
                          <a:gd name="T90" fmla="*/ 270 w 610"/>
                          <a:gd name="T91" fmla="*/ 2315 h 293"/>
                          <a:gd name="T92" fmla="*/ 280 w 610"/>
                          <a:gd name="T93" fmla="*/ 2382 h 293"/>
                          <a:gd name="T94" fmla="*/ 284 w 610"/>
                          <a:gd name="T95" fmla="*/ 2443 h 293"/>
                          <a:gd name="T96" fmla="*/ 294 w 610"/>
                          <a:gd name="T97" fmla="*/ 2500 h 293"/>
                          <a:gd name="T98" fmla="*/ 301 w 610"/>
                          <a:gd name="T99" fmla="*/ 2570 h 293"/>
                          <a:gd name="T100" fmla="*/ 294 w 610"/>
                          <a:gd name="T101" fmla="*/ 2640 h 293"/>
                          <a:gd name="T102" fmla="*/ 298 w 610"/>
                          <a:gd name="T103" fmla="*/ 2895 h 293"/>
                          <a:gd name="T104" fmla="*/ 301 w 610"/>
                          <a:gd name="T105" fmla="*/ 2895 h 293"/>
                          <a:gd name="T106" fmla="*/ 294 w 610"/>
                          <a:gd name="T107" fmla="*/ 3097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grpSp>
                  <p:nvGrpSpPr>
                    <p:cNvPr id="1045" name="Group 17"/>
                    <p:cNvGrpSpPr>
                      <a:grpSpLocks noChangeAspect="1"/>
                    </p:cNvGrpSpPr>
                    <p:nvPr/>
                  </p:nvGrpSpPr>
                  <p:grpSpPr bwMode="auto">
                    <a:xfrm>
                      <a:off x="953998" y="1117738"/>
                      <a:ext cx="1781814" cy="1283442"/>
                      <a:chOff x="851" y="1207"/>
                      <a:chExt cx="1313" cy="983"/>
                    </a:xfrm>
                  </p:grpSpPr>
                  <p:sp>
                    <p:nvSpPr>
                      <p:cNvPr id="1536" name="Freeform 18"/>
                      <p:cNvSpPr>
                        <a:spLocks noChangeAspect="1"/>
                      </p:cNvSpPr>
                      <p:nvPr/>
                    </p:nvSpPr>
                    <p:spPr bwMode="auto">
                      <a:xfrm>
                        <a:off x="1230" y="1652"/>
                        <a:ext cx="934" cy="538"/>
                      </a:xfrm>
                      <a:custGeom>
                        <a:avLst/>
                        <a:gdLst>
                          <a:gd name="T0" fmla="*/ 580 w 957"/>
                          <a:gd name="T1" fmla="*/ 457 h 478"/>
                          <a:gd name="T2" fmla="*/ 550 w 957"/>
                          <a:gd name="T3" fmla="*/ 881 h 478"/>
                          <a:gd name="T4" fmla="*/ 485 w 957"/>
                          <a:gd name="T5" fmla="*/ 1204 h 478"/>
                          <a:gd name="T6" fmla="*/ 441 w 957"/>
                          <a:gd name="T7" fmla="*/ 1525 h 478"/>
                          <a:gd name="T8" fmla="*/ 434 w 957"/>
                          <a:gd name="T9" fmla="*/ 1204 h 478"/>
                          <a:gd name="T10" fmla="*/ 429 w 957"/>
                          <a:gd name="T11" fmla="*/ 696 h 478"/>
                          <a:gd name="T12" fmla="*/ 382 w 957"/>
                          <a:gd name="T13" fmla="*/ 322 h 478"/>
                          <a:gd name="T14" fmla="*/ 342 w 957"/>
                          <a:gd name="T15" fmla="*/ 0 h 478"/>
                          <a:gd name="T16" fmla="*/ 74 w 957"/>
                          <a:gd name="T17" fmla="*/ 254 h 478"/>
                          <a:gd name="T18" fmla="*/ 70 w 957"/>
                          <a:gd name="T19" fmla="*/ 322 h 478"/>
                          <a:gd name="T20" fmla="*/ 56 w 957"/>
                          <a:gd name="T21" fmla="*/ 254 h 478"/>
                          <a:gd name="T22" fmla="*/ 50 w 957"/>
                          <a:gd name="T23" fmla="*/ 580 h 478"/>
                          <a:gd name="T24" fmla="*/ 28 w 957"/>
                          <a:gd name="T25" fmla="*/ 1076 h 478"/>
                          <a:gd name="T26" fmla="*/ 0 w 957"/>
                          <a:gd name="T27" fmla="*/ 1966 h 478"/>
                          <a:gd name="T28" fmla="*/ 0 w 957"/>
                          <a:gd name="T29" fmla="*/ 2409 h 478"/>
                          <a:gd name="T30" fmla="*/ 6 w 957"/>
                          <a:gd name="T31" fmla="*/ 2478 h 478"/>
                          <a:gd name="T32" fmla="*/ 6 w 957"/>
                          <a:gd name="T33" fmla="*/ 3120 h 478"/>
                          <a:gd name="T34" fmla="*/ 56 w 957"/>
                          <a:gd name="T35" fmla="*/ 3557 h 478"/>
                          <a:gd name="T36" fmla="*/ 122 w 957"/>
                          <a:gd name="T37" fmla="*/ 3695 h 478"/>
                          <a:gd name="T38" fmla="*/ 163 w 957"/>
                          <a:gd name="T39" fmla="*/ 4336 h 478"/>
                          <a:gd name="T40" fmla="*/ 198 w 957"/>
                          <a:gd name="T41" fmla="*/ 4828 h 478"/>
                          <a:gd name="T42" fmla="*/ 213 w 957"/>
                          <a:gd name="T43" fmla="*/ 4644 h 478"/>
                          <a:gd name="T44" fmla="*/ 232 w 957"/>
                          <a:gd name="T45" fmla="*/ 4394 h 478"/>
                          <a:gd name="T46" fmla="*/ 240 w 957"/>
                          <a:gd name="T47" fmla="*/ 4394 h 478"/>
                          <a:gd name="T48" fmla="*/ 262 w 957"/>
                          <a:gd name="T49" fmla="*/ 4142 h 478"/>
                          <a:gd name="T50" fmla="*/ 288 w 957"/>
                          <a:gd name="T51" fmla="*/ 4215 h 478"/>
                          <a:gd name="T52" fmla="*/ 305 w 957"/>
                          <a:gd name="T53" fmla="*/ 4336 h 478"/>
                          <a:gd name="T54" fmla="*/ 305 w 957"/>
                          <a:gd name="T55" fmla="*/ 4080 h 478"/>
                          <a:gd name="T56" fmla="*/ 324 w 957"/>
                          <a:gd name="T57" fmla="*/ 4003 h 478"/>
                          <a:gd name="T58" fmla="*/ 338 w 957"/>
                          <a:gd name="T59" fmla="*/ 4003 h 478"/>
                          <a:gd name="T60" fmla="*/ 349 w 957"/>
                          <a:gd name="T61" fmla="*/ 4142 h 478"/>
                          <a:gd name="T62" fmla="*/ 371 w 957"/>
                          <a:gd name="T63" fmla="*/ 4580 h 478"/>
                          <a:gd name="T64" fmla="*/ 379 w 957"/>
                          <a:gd name="T65" fmla="*/ 4758 h 478"/>
                          <a:gd name="T66" fmla="*/ 386 w 957"/>
                          <a:gd name="T67" fmla="*/ 5088 h 478"/>
                          <a:gd name="T68" fmla="*/ 397 w 957"/>
                          <a:gd name="T69" fmla="*/ 4521 h 478"/>
                          <a:gd name="T70" fmla="*/ 397 w 957"/>
                          <a:gd name="T71" fmla="*/ 3818 h 478"/>
                          <a:gd name="T72" fmla="*/ 408 w 957"/>
                          <a:gd name="T73" fmla="*/ 3557 h 478"/>
                          <a:gd name="T74" fmla="*/ 445 w 957"/>
                          <a:gd name="T75" fmla="*/ 3120 h 478"/>
                          <a:gd name="T76" fmla="*/ 452 w 957"/>
                          <a:gd name="T77" fmla="*/ 2930 h 478"/>
                          <a:gd name="T78" fmla="*/ 460 w 957"/>
                          <a:gd name="T79" fmla="*/ 2804 h 478"/>
                          <a:gd name="T80" fmla="*/ 467 w 957"/>
                          <a:gd name="T81" fmla="*/ 2678 h 478"/>
                          <a:gd name="T82" fmla="*/ 467 w 957"/>
                          <a:gd name="T83" fmla="*/ 2612 h 478"/>
                          <a:gd name="T84" fmla="*/ 463 w 957"/>
                          <a:gd name="T85" fmla="*/ 2284 h 478"/>
                          <a:gd name="T86" fmla="*/ 467 w 957"/>
                          <a:gd name="T87" fmla="*/ 2216 h 478"/>
                          <a:gd name="T88" fmla="*/ 473 w 957"/>
                          <a:gd name="T89" fmla="*/ 2284 h 478"/>
                          <a:gd name="T90" fmla="*/ 471 w 957"/>
                          <a:gd name="T91" fmla="*/ 2478 h 478"/>
                          <a:gd name="T92" fmla="*/ 482 w 957"/>
                          <a:gd name="T93" fmla="*/ 2029 h 478"/>
                          <a:gd name="T94" fmla="*/ 500 w 957"/>
                          <a:gd name="T95" fmla="*/ 1894 h 478"/>
                          <a:gd name="T96" fmla="*/ 530 w 957"/>
                          <a:gd name="T97" fmla="*/ 1716 h 478"/>
                          <a:gd name="T98" fmla="*/ 540 w 957"/>
                          <a:gd name="T99" fmla="*/ 1655 h 478"/>
                          <a:gd name="T100" fmla="*/ 540 w 957"/>
                          <a:gd name="T101" fmla="*/ 1454 h 478"/>
                          <a:gd name="T102" fmla="*/ 565 w 957"/>
                          <a:gd name="T103" fmla="*/ 1007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1537" name="Freeform 19"/>
                      <p:cNvSpPr>
                        <a:spLocks noChangeAspect="1"/>
                      </p:cNvSpPr>
                      <p:nvPr/>
                    </p:nvSpPr>
                    <p:spPr bwMode="auto">
                      <a:xfrm>
                        <a:off x="851" y="1207"/>
                        <a:ext cx="595" cy="330"/>
                      </a:xfrm>
                      <a:custGeom>
                        <a:avLst/>
                        <a:gdLst>
                          <a:gd name="T0" fmla="*/ 298 w 610"/>
                          <a:gd name="T1" fmla="*/ 2764 h 293"/>
                          <a:gd name="T2" fmla="*/ 280 w 610"/>
                          <a:gd name="T3" fmla="*/ 2315 h 293"/>
                          <a:gd name="T4" fmla="*/ 277 w 610"/>
                          <a:gd name="T5" fmla="*/ 2055 h 293"/>
                          <a:gd name="T6" fmla="*/ 298 w 610"/>
                          <a:gd name="T7" fmla="*/ 1418 h 293"/>
                          <a:gd name="T8" fmla="*/ 357 w 610"/>
                          <a:gd name="T9" fmla="*/ 528 h 293"/>
                          <a:gd name="T10" fmla="*/ 321 w 610"/>
                          <a:gd name="T11" fmla="*/ 200 h 293"/>
                          <a:gd name="T12" fmla="*/ 284 w 610"/>
                          <a:gd name="T13" fmla="*/ 68 h 293"/>
                          <a:gd name="T14" fmla="*/ 273 w 610"/>
                          <a:gd name="T15" fmla="*/ 0 h 293"/>
                          <a:gd name="T16" fmla="*/ 240 w 610"/>
                          <a:gd name="T17" fmla="*/ 140 h 293"/>
                          <a:gd name="T18" fmla="*/ 201 w 610"/>
                          <a:gd name="T19" fmla="*/ 328 h 293"/>
                          <a:gd name="T20" fmla="*/ 164 w 610"/>
                          <a:gd name="T21" fmla="*/ 702 h 293"/>
                          <a:gd name="T22" fmla="*/ 178 w 610"/>
                          <a:gd name="T23" fmla="*/ 907 h 293"/>
                          <a:gd name="T24" fmla="*/ 167 w 610"/>
                          <a:gd name="T25" fmla="*/ 964 h 293"/>
                          <a:gd name="T26" fmla="*/ 132 w 610"/>
                          <a:gd name="T27" fmla="*/ 964 h 293"/>
                          <a:gd name="T28" fmla="*/ 101 w 610"/>
                          <a:gd name="T29" fmla="*/ 1219 h 293"/>
                          <a:gd name="T30" fmla="*/ 146 w 610"/>
                          <a:gd name="T31" fmla="*/ 1219 h 293"/>
                          <a:gd name="T32" fmla="*/ 101 w 610"/>
                          <a:gd name="T33" fmla="*/ 1546 h 293"/>
                          <a:gd name="T34" fmla="*/ 92 w 610"/>
                          <a:gd name="T35" fmla="*/ 1606 h 293"/>
                          <a:gd name="T36" fmla="*/ 65 w 610"/>
                          <a:gd name="T37" fmla="*/ 1799 h 293"/>
                          <a:gd name="T38" fmla="*/ 65 w 610"/>
                          <a:gd name="T39" fmla="*/ 1935 h 293"/>
                          <a:gd name="T40" fmla="*/ 73 w 610"/>
                          <a:gd name="T41" fmla="*/ 1991 h 293"/>
                          <a:gd name="T42" fmla="*/ 58 w 610"/>
                          <a:gd name="T43" fmla="*/ 2200 h 293"/>
                          <a:gd name="T44" fmla="*/ 69 w 610"/>
                          <a:gd name="T45" fmla="*/ 2256 h 293"/>
                          <a:gd name="T46" fmla="*/ 77 w 610"/>
                          <a:gd name="T47" fmla="*/ 2315 h 293"/>
                          <a:gd name="T48" fmla="*/ 95 w 610"/>
                          <a:gd name="T49" fmla="*/ 2315 h 293"/>
                          <a:gd name="T50" fmla="*/ 92 w 610"/>
                          <a:gd name="T51" fmla="*/ 2500 h 293"/>
                          <a:gd name="T52" fmla="*/ 81 w 610"/>
                          <a:gd name="T53" fmla="*/ 2640 h 293"/>
                          <a:gd name="T54" fmla="*/ 40 w 610"/>
                          <a:gd name="T55" fmla="*/ 2971 h 293"/>
                          <a:gd name="T56" fmla="*/ 0 w 610"/>
                          <a:gd name="T57" fmla="*/ 3167 h 293"/>
                          <a:gd name="T58" fmla="*/ 18 w 610"/>
                          <a:gd name="T59" fmla="*/ 3097 h 293"/>
                          <a:gd name="T60" fmla="*/ 40 w 610"/>
                          <a:gd name="T61" fmla="*/ 2971 h 293"/>
                          <a:gd name="T62" fmla="*/ 58 w 610"/>
                          <a:gd name="T63" fmla="*/ 2895 h 293"/>
                          <a:gd name="T64" fmla="*/ 136 w 610"/>
                          <a:gd name="T65" fmla="*/ 2382 h 293"/>
                          <a:gd name="T66" fmla="*/ 157 w 610"/>
                          <a:gd name="T67" fmla="*/ 2055 h 293"/>
                          <a:gd name="T68" fmla="*/ 193 w 610"/>
                          <a:gd name="T69" fmla="*/ 1871 h 293"/>
                          <a:gd name="T70" fmla="*/ 161 w 610"/>
                          <a:gd name="T71" fmla="*/ 2200 h 293"/>
                          <a:gd name="T72" fmla="*/ 175 w 610"/>
                          <a:gd name="T73" fmla="*/ 2200 h 293"/>
                          <a:gd name="T74" fmla="*/ 178 w 610"/>
                          <a:gd name="T75" fmla="*/ 2131 h 293"/>
                          <a:gd name="T76" fmla="*/ 201 w 610"/>
                          <a:gd name="T77" fmla="*/ 2055 h 293"/>
                          <a:gd name="T78" fmla="*/ 204 w 610"/>
                          <a:gd name="T79" fmla="*/ 1935 h 293"/>
                          <a:gd name="T80" fmla="*/ 211 w 610"/>
                          <a:gd name="T81" fmla="*/ 1935 h 293"/>
                          <a:gd name="T82" fmla="*/ 218 w 610"/>
                          <a:gd name="T83" fmla="*/ 1991 h 293"/>
                          <a:gd name="T84" fmla="*/ 221 w 610"/>
                          <a:gd name="T85" fmla="*/ 2055 h 293"/>
                          <a:gd name="T86" fmla="*/ 240 w 610"/>
                          <a:gd name="T87" fmla="*/ 2131 h 293"/>
                          <a:gd name="T88" fmla="*/ 270 w 610"/>
                          <a:gd name="T89" fmla="*/ 2200 h 293"/>
                          <a:gd name="T90" fmla="*/ 270 w 610"/>
                          <a:gd name="T91" fmla="*/ 2315 h 293"/>
                          <a:gd name="T92" fmla="*/ 280 w 610"/>
                          <a:gd name="T93" fmla="*/ 2382 h 293"/>
                          <a:gd name="T94" fmla="*/ 284 w 610"/>
                          <a:gd name="T95" fmla="*/ 2443 h 293"/>
                          <a:gd name="T96" fmla="*/ 294 w 610"/>
                          <a:gd name="T97" fmla="*/ 2500 h 293"/>
                          <a:gd name="T98" fmla="*/ 301 w 610"/>
                          <a:gd name="T99" fmla="*/ 2570 h 293"/>
                          <a:gd name="T100" fmla="*/ 294 w 610"/>
                          <a:gd name="T101" fmla="*/ 2640 h 293"/>
                          <a:gd name="T102" fmla="*/ 298 w 610"/>
                          <a:gd name="T103" fmla="*/ 2895 h 293"/>
                          <a:gd name="T104" fmla="*/ 301 w 610"/>
                          <a:gd name="T105" fmla="*/ 2895 h 293"/>
                          <a:gd name="T106" fmla="*/ 294 w 610"/>
                          <a:gd name="T107" fmla="*/ 3097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grpSp>
                  <p:nvGrpSpPr>
                    <p:cNvPr id="1046" name="Group 20"/>
                    <p:cNvGrpSpPr>
                      <a:grpSpLocks noChangeAspect="1"/>
                    </p:cNvGrpSpPr>
                    <p:nvPr/>
                  </p:nvGrpSpPr>
                  <p:grpSpPr bwMode="auto">
                    <a:xfrm>
                      <a:off x="953998" y="1117738"/>
                      <a:ext cx="1781814" cy="1283442"/>
                      <a:chOff x="851" y="1207"/>
                      <a:chExt cx="1313" cy="983"/>
                    </a:xfrm>
                  </p:grpSpPr>
                  <p:sp>
                    <p:nvSpPr>
                      <p:cNvPr id="1534" name="Freeform 21"/>
                      <p:cNvSpPr>
                        <a:spLocks noChangeAspect="1"/>
                      </p:cNvSpPr>
                      <p:nvPr/>
                    </p:nvSpPr>
                    <p:spPr bwMode="auto">
                      <a:xfrm>
                        <a:off x="1230" y="1652"/>
                        <a:ext cx="934" cy="538"/>
                      </a:xfrm>
                      <a:custGeom>
                        <a:avLst/>
                        <a:gdLst>
                          <a:gd name="T0" fmla="*/ 580 w 957"/>
                          <a:gd name="T1" fmla="*/ 457 h 478"/>
                          <a:gd name="T2" fmla="*/ 550 w 957"/>
                          <a:gd name="T3" fmla="*/ 881 h 478"/>
                          <a:gd name="T4" fmla="*/ 485 w 957"/>
                          <a:gd name="T5" fmla="*/ 1204 h 478"/>
                          <a:gd name="T6" fmla="*/ 441 w 957"/>
                          <a:gd name="T7" fmla="*/ 1525 h 478"/>
                          <a:gd name="T8" fmla="*/ 434 w 957"/>
                          <a:gd name="T9" fmla="*/ 1204 h 478"/>
                          <a:gd name="T10" fmla="*/ 429 w 957"/>
                          <a:gd name="T11" fmla="*/ 696 h 478"/>
                          <a:gd name="T12" fmla="*/ 382 w 957"/>
                          <a:gd name="T13" fmla="*/ 322 h 478"/>
                          <a:gd name="T14" fmla="*/ 342 w 957"/>
                          <a:gd name="T15" fmla="*/ 0 h 478"/>
                          <a:gd name="T16" fmla="*/ 74 w 957"/>
                          <a:gd name="T17" fmla="*/ 254 h 478"/>
                          <a:gd name="T18" fmla="*/ 70 w 957"/>
                          <a:gd name="T19" fmla="*/ 322 h 478"/>
                          <a:gd name="T20" fmla="*/ 56 w 957"/>
                          <a:gd name="T21" fmla="*/ 254 h 478"/>
                          <a:gd name="T22" fmla="*/ 50 w 957"/>
                          <a:gd name="T23" fmla="*/ 580 h 478"/>
                          <a:gd name="T24" fmla="*/ 28 w 957"/>
                          <a:gd name="T25" fmla="*/ 1076 h 478"/>
                          <a:gd name="T26" fmla="*/ 0 w 957"/>
                          <a:gd name="T27" fmla="*/ 1966 h 478"/>
                          <a:gd name="T28" fmla="*/ 0 w 957"/>
                          <a:gd name="T29" fmla="*/ 2409 h 478"/>
                          <a:gd name="T30" fmla="*/ 6 w 957"/>
                          <a:gd name="T31" fmla="*/ 2478 h 478"/>
                          <a:gd name="T32" fmla="*/ 6 w 957"/>
                          <a:gd name="T33" fmla="*/ 3120 h 478"/>
                          <a:gd name="T34" fmla="*/ 56 w 957"/>
                          <a:gd name="T35" fmla="*/ 3557 h 478"/>
                          <a:gd name="T36" fmla="*/ 122 w 957"/>
                          <a:gd name="T37" fmla="*/ 3695 h 478"/>
                          <a:gd name="T38" fmla="*/ 163 w 957"/>
                          <a:gd name="T39" fmla="*/ 4336 h 478"/>
                          <a:gd name="T40" fmla="*/ 198 w 957"/>
                          <a:gd name="T41" fmla="*/ 4828 h 478"/>
                          <a:gd name="T42" fmla="*/ 213 w 957"/>
                          <a:gd name="T43" fmla="*/ 4644 h 478"/>
                          <a:gd name="T44" fmla="*/ 232 w 957"/>
                          <a:gd name="T45" fmla="*/ 4394 h 478"/>
                          <a:gd name="T46" fmla="*/ 240 w 957"/>
                          <a:gd name="T47" fmla="*/ 4394 h 478"/>
                          <a:gd name="T48" fmla="*/ 262 w 957"/>
                          <a:gd name="T49" fmla="*/ 4142 h 478"/>
                          <a:gd name="T50" fmla="*/ 288 w 957"/>
                          <a:gd name="T51" fmla="*/ 4215 h 478"/>
                          <a:gd name="T52" fmla="*/ 305 w 957"/>
                          <a:gd name="T53" fmla="*/ 4336 h 478"/>
                          <a:gd name="T54" fmla="*/ 305 w 957"/>
                          <a:gd name="T55" fmla="*/ 4080 h 478"/>
                          <a:gd name="T56" fmla="*/ 324 w 957"/>
                          <a:gd name="T57" fmla="*/ 4003 h 478"/>
                          <a:gd name="T58" fmla="*/ 338 w 957"/>
                          <a:gd name="T59" fmla="*/ 4003 h 478"/>
                          <a:gd name="T60" fmla="*/ 349 w 957"/>
                          <a:gd name="T61" fmla="*/ 4142 h 478"/>
                          <a:gd name="T62" fmla="*/ 371 w 957"/>
                          <a:gd name="T63" fmla="*/ 4580 h 478"/>
                          <a:gd name="T64" fmla="*/ 379 w 957"/>
                          <a:gd name="T65" fmla="*/ 4758 h 478"/>
                          <a:gd name="T66" fmla="*/ 386 w 957"/>
                          <a:gd name="T67" fmla="*/ 5088 h 478"/>
                          <a:gd name="T68" fmla="*/ 397 w 957"/>
                          <a:gd name="T69" fmla="*/ 4521 h 478"/>
                          <a:gd name="T70" fmla="*/ 397 w 957"/>
                          <a:gd name="T71" fmla="*/ 3818 h 478"/>
                          <a:gd name="T72" fmla="*/ 408 w 957"/>
                          <a:gd name="T73" fmla="*/ 3557 h 478"/>
                          <a:gd name="T74" fmla="*/ 445 w 957"/>
                          <a:gd name="T75" fmla="*/ 3120 h 478"/>
                          <a:gd name="T76" fmla="*/ 452 w 957"/>
                          <a:gd name="T77" fmla="*/ 2930 h 478"/>
                          <a:gd name="T78" fmla="*/ 460 w 957"/>
                          <a:gd name="T79" fmla="*/ 2804 h 478"/>
                          <a:gd name="T80" fmla="*/ 467 w 957"/>
                          <a:gd name="T81" fmla="*/ 2678 h 478"/>
                          <a:gd name="T82" fmla="*/ 467 w 957"/>
                          <a:gd name="T83" fmla="*/ 2612 h 478"/>
                          <a:gd name="T84" fmla="*/ 463 w 957"/>
                          <a:gd name="T85" fmla="*/ 2284 h 478"/>
                          <a:gd name="T86" fmla="*/ 467 w 957"/>
                          <a:gd name="T87" fmla="*/ 2216 h 478"/>
                          <a:gd name="T88" fmla="*/ 473 w 957"/>
                          <a:gd name="T89" fmla="*/ 2284 h 478"/>
                          <a:gd name="T90" fmla="*/ 471 w 957"/>
                          <a:gd name="T91" fmla="*/ 2478 h 478"/>
                          <a:gd name="T92" fmla="*/ 482 w 957"/>
                          <a:gd name="T93" fmla="*/ 2029 h 478"/>
                          <a:gd name="T94" fmla="*/ 500 w 957"/>
                          <a:gd name="T95" fmla="*/ 1894 h 478"/>
                          <a:gd name="T96" fmla="*/ 530 w 957"/>
                          <a:gd name="T97" fmla="*/ 1716 h 478"/>
                          <a:gd name="T98" fmla="*/ 540 w 957"/>
                          <a:gd name="T99" fmla="*/ 1655 h 478"/>
                          <a:gd name="T100" fmla="*/ 540 w 957"/>
                          <a:gd name="T101" fmla="*/ 1454 h 478"/>
                          <a:gd name="T102" fmla="*/ 565 w 957"/>
                          <a:gd name="T103" fmla="*/ 1007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1535" name="Freeform 22"/>
                      <p:cNvSpPr>
                        <a:spLocks noChangeAspect="1"/>
                      </p:cNvSpPr>
                      <p:nvPr/>
                    </p:nvSpPr>
                    <p:spPr bwMode="auto">
                      <a:xfrm>
                        <a:off x="851" y="1207"/>
                        <a:ext cx="595" cy="330"/>
                      </a:xfrm>
                      <a:custGeom>
                        <a:avLst/>
                        <a:gdLst>
                          <a:gd name="T0" fmla="*/ 298 w 610"/>
                          <a:gd name="T1" fmla="*/ 2764 h 293"/>
                          <a:gd name="T2" fmla="*/ 280 w 610"/>
                          <a:gd name="T3" fmla="*/ 2315 h 293"/>
                          <a:gd name="T4" fmla="*/ 277 w 610"/>
                          <a:gd name="T5" fmla="*/ 2055 h 293"/>
                          <a:gd name="T6" fmla="*/ 298 w 610"/>
                          <a:gd name="T7" fmla="*/ 1418 h 293"/>
                          <a:gd name="T8" fmla="*/ 357 w 610"/>
                          <a:gd name="T9" fmla="*/ 528 h 293"/>
                          <a:gd name="T10" fmla="*/ 321 w 610"/>
                          <a:gd name="T11" fmla="*/ 200 h 293"/>
                          <a:gd name="T12" fmla="*/ 284 w 610"/>
                          <a:gd name="T13" fmla="*/ 68 h 293"/>
                          <a:gd name="T14" fmla="*/ 273 w 610"/>
                          <a:gd name="T15" fmla="*/ 0 h 293"/>
                          <a:gd name="T16" fmla="*/ 240 w 610"/>
                          <a:gd name="T17" fmla="*/ 140 h 293"/>
                          <a:gd name="T18" fmla="*/ 201 w 610"/>
                          <a:gd name="T19" fmla="*/ 328 h 293"/>
                          <a:gd name="T20" fmla="*/ 164 w 610"/>
                          <a:gd name="T21" fmla="*/ 702 h 293"/>
                          <a:gd name="T22" fmla="*/ 178 w 610"/>
                          <a:gd name="T23" fmla="*/ 907 h 293"/>
                          <a:gd name="T24" fmla="*/ 167 w 610"/>
                          <a:gd name="T25" fmla="*/ 964 h 293"/>
                          <a:gd name="T26" fmla="*/ 132 w 610"/>
                          <a:gd name="T27" fmla="*/ 964 h 293"/>
                          <a:gd name="T28" fmla="*/ 101 w 610"/>
                          <a:gd name="T29" fmla="*/ 1219 h 293"/>
                          <a:gd name="T30" fmla="*/ 146 w 610"/>
                          <a:gd name="T31" fmla="*/ 1219 h 293"/>
                          <a:gd name="T32" fmla="*/ 101 w 610"/>
                          <a:gd name="T33" fmla="*/ 1546 h 293"/>
                          <a:gd name="T34" fmla="*/ 92 w 610"/>
                          <a:gd name="T35" fmla="*/ 1606 h 293"/>
                          <a:gd name="T36" fmla="*/ 65 w 610"/>
                          <a:gd name="T37" fmla="*/ 1799 h 293"/>
                          <a:gd name="T38" fmla="*/ 65 w 610"/>
                          <a:gd name="T39" fmla="*/ 1935 h 293"/>
                          <a:gd name="T40" fmla="*/ 73 w 610"/>
                          <a:gd name="T41" fmla="*/ 1991 h 293"/>
                          <a:gd name="T42" fmla="*/ 58 w 610"/>
                          <a:gd name="T43" fmla="*/ 2200 h 293"/>
                          <a:gd name="T44" fmla="*/ 69 w 610"/>
                          <a:gd name="T45" fmla="*/ 2256 h 293"/>
                          <a:gd name="T46" fmla="*/ 77 w 610"/>
                          <a:gd name="T47" fmla="*/ 2315 h 293"/>
                          <a:gd name="T48" fmla="*/ 95 w 610"/>
                          <a:gd name="T49" fmla="*/ 2315 h 293"/>
                          <a:gd name="T50" fmla="*/ 92 w 610"/>
                          <a:gd name="T51" fmla="*/ 2500 h 293"/>
                          <a:gd name="T52" fmla="*/ 81 w 610"/>
                          <a:gd name="T53" fmla="*/ 2640 h 293"/>
                          <a:gd name="T54" fmla="*/ 40 w 610"/>
                          <a:gd name="T55" fmla="*/ 2971 h 293"/>
                          <a:gd name="T56" fmla="*/ 0 w 610"/>
                          <a:gd name="T57" fmla="*/ 3167 h 293"/>
                          <a:gd name="T58" fmla="*/ 18 w 610"/>
                          <a:gd name="T59" fmla="*/ 3097 h 293"/>
                          <a:gd name="T60" fmla="*/ 40 w 610"/>
                          <a:gd name="T61" fmla="*/ 2971 h 293"/>
                          <a:gd name="T62" fmla="*/ 58 w 610"/>
                          <a:gd name="T63" fmla="*/ 2895 h 293"/>
                          <a:gd name="T64" fmla="*/ 136 w 610"/>
                          <a:gd name="T65" fmla="*/ 2382 h 293"/>
                          <a:gd name="T66" fmla="*/ 157 w 610"/>
                          <a:gd name="T67" fmla="*/ 2055 h 293"/>
                          <a:gd name="T68" fmla="*/ 193 w 610"/>
                          <a:gd name="T69" fmla="*/ 1871 h 293"/>
                          <a:gd name="T70" fmla="*/ 161 w 610"/>
                          <a:gd name="T71" fmla="*/ 2200 h 293"/>
                          <a:gd name="T72" fmla="*/ 175 w 610"/>
                          <a:gd name="T73" fmla="*/ 2200 h 293"/>
                          <a:gd name="T74" fmla="*/ 178 w 610"/>
                          <a:gd name="T75" fmla="*/ 2131 h 293"/>
                          <a:gd name="T76" fmla="*/ 201 w 610"/>
                          <a:gd name="T77" fmla="*/ 2055 h 293"/>
                          <a:gd name="T78" fmla="*/ 204 w 610"/>
                          <a:gd name="T79" fmla="*/ 1935 h 293"/>
                          <a:gd name="T80" fmla="*/ 211 w 610"/>
                          <a:gd name="T81" fmla="*/ 1935 h 293"/>
                          <a:gd name="T82" fmla="*/ 218 w 610"/>
                          <a:gd name="T83" fmla="*/ 1991 h 293"/>
                          <a:gd name="T84" fmla="*/ 221 w 610"/>
                          <a:gd name="T85" fmla="*/ 2055 h 293"/>
                          <a:gd name="T86" fmla="*/ 240 w 610"/>
                          <a:gd name="T87" fmla="*/ 2131 h 293"/>
                          <a:gd name="T88" fmla="*/ 270 w 610"/>
                          <a:gd name="T89" fmla="*/ 2200 h 293"/>
                          <a:gd name="T90" fmla="*/ 270 w 610"/>
                          <a:gd name="T91" fmla="*/ 2315 h 293"/>
                          <a:gd name="T92" fmla="*/ 280 w 610"/>
                          <a:gd name="T93" fmla="*/ 2382 h 293"/>
                          <a:gd name="T94" fmla="*/ 284 w 610"/>
                          <a:gd name="T95" fmla="*/ 2443 h 293"/>
                          <a:gd name="T96" fmla="*/ 294 w 610"/>
                          <a:gd name="T97" fmla="*/ 2500 h 293"/>
                          <a:gd name="T98" fmla="*/ 301 w 610"/>
                          <a:gd name="T99" fmla="*/ 2570 h 293"/>
                          <a:gd name="T100" fmla="*/ 294 w 610"/>
                          <a:gd name="T101" fmla="*/ 2640 h 293"/>
                          <a:gd name="T102" fmla="*/ 298 w 610"/>
                          <a:gd name="T103" fmla="*/ 2895 h 293"/>
                          <a:gd name="T104" fmla="*/ 301 w 610"/>
                          <a:gd name="T105" fmla="*/ 2895 h 293"/>
                          <a:gd name="T106" fmla="*/ 294 w 610"/>
                          <a:gd name="T107" fmla="*/ 3097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grpSp>
                  <p:nvGrpSpPr>
                    <p:cNvPr id="1047" name="Group 23"/>
                    <p:cNvGrpSpPr>
                      <a:grpSpLocks noChangeAspect="1"/>
                    </p:cNvGrpSpPr>
                    <p:nvPr/>
                  </p:nvGrpSpPr>
                  <p:grpSpPr bwMode="auto">
                    <a:xfrm>
                      <a:off x="953998" y="1117738"/>
                      <a:ext cx="1781814" cy="1283442"/>
                      <a:chOff x="851" y="1207"/>
                      <a:chExt cx="1313" cy="983"/>
                    </a:xfrm>
                  </p:grpSpPr>
                  <p:sp>
                    <p:nvSpPr>
                      <p:cNvPr id="1520" name="Freeform 24"/>
                      <p:cNvSpPr>
                        <a:spLocks noChangeAspect="1"/>
                      </p:cNvSpPr>
                      <p:nvPr/>
                    </p:nvSpPr>
                    <p:spPr bwMode="auto">
                      <a:xfrm>
                        <a:off x="1230" y="1652"/>
                        <a:ext cx="934" cy="538"/>
                      </a:xfrm>
                      <a:custGeom>
                        <a:avLst/>
                        <a:gdLst>
                          <a:gd name="T0" fmla="*/ 580 w 957"/>
                          <a:gd name="T1" fmla="*/ 457 h 478"/>
                          <a:gd name="T2" fmla="*/ 550 w 957"/>
                          <a:gd name="T3" fmla="*/ 881 h 478"/>
                          <a:gd name="T4" fmla="*/ 485 w 957"/>
                          <a:gd name="T5" fmla="*/ 1204 h 478"/>
                          <a:gd name="T6" fmla="*/ 441 w 957"/>
                          <a:gd name="T7" fmla="*/ 1525 h 478"/>
                          <a:gd name="T8" fmla="*/ 434 w 957"/>
                          <a:gd name="T9" fmla="*/ 1204 h 478"/>
                          <a:gd name="T10" fmla="*/ 429 w 957"/>
                          <a:gd name="T11" fmla="*/ 696 h 478"/>
                          <a:gd name="T12" fmla="*/ 382 w 957"/>
                          <a:gd name="T13" fmla="*/ 322 h 478"/>
                          <a:gd name="T14" fmla="*/ 342 w 957"/>
                          <a:gd name="T15" fmla="*/ 0 h 478"/>
                          <a:gd name="T16" fmla="*/ 74 w 957"/>
                          <a:gd name="T17" fmla="*/ 254 h 478"/>
                          <a:gd name="T18" fmla="*/ 70 w 957"/>
                          <a:gd name="T19" fmla="*/ 322 h 478"/>
                          <a:gd name="T20" fmla="*/ 56 w 957"/>
                          <a:gd name="T21" fmla="*/ 254 h 478"/>
                          <a:gd name="T22" fmla="*/ 50 w 957"/>
                          <a:gd name="T23" fmla="*/ 580 h 478"/>
                          <a:gd name="T24" fmla="*/ 28 w 957"/>
                          <a:gd name="T25" fmla="*/ 1076 h 478"/>
                          <a:gd name="T26" fmla="*/ 0 w 957"/>
                          <a:gd name="T27" fmla="*/ 1966 h 478"/>
                          <a:gd name="T28" fmla="*/ 0 w 957"/>
                          <a:gd name="T29" fmla="*/ 2409 h 478"/>
                          <a:gd name="T30" fmla="*/ 6 w 957"/>
                          <a:gd name="T31" fmla="*/ 2478 h 478"/>
                          <a:gd name="T32" fmla="*/ 6 w 957"/>
                          <a:gd name="T33" fmla="*/ 3120 h 478"/>
                          <a:gd name="T34" fmla="*/ 56 w 957"/>
                          <a:gd name="T35" fmla="*/ 3557 h 478"/>
                          <a:gd name="T36" fmla="*/ 122 w 957"/>
                          <a:gd name="T37" fmla="*/ 3695 h 478"/>
                          <a:gd name="T38" fmla="*/ 163 w 957"/>
                          <a:gd name="T39" fmla="*/ 4336 h 478"/>
                          <a:gd name="T40" fmla="*/ 198 w 957"/>
                          <a:gd name="T41" fmla="*/ 4828 h 478"/>
                          <a:gd name="T42" fmla="*/ 213 w 957"/>
                          <a:gd name="T43" fmla="*/ 4644 h 478"/>
                          <a:gd name="T44" fmla="*/ 232 w 957"/>
                          <a:gd name="T45" fmla="*/ 4394 h 478"/>
                          <a:gd name="T46" fmla="*/ 240 w 957"/>
                          <a:gd name="T47" fmla="*/ 4394 h 478"/>
                          <a:gd name="T48" fmla="*/ 262 w 957"/>
                          <a:gd name="T49" fmla="*/ 4142 h 478"/>
                          <a:gd name="T50" fmla="*/ 288 w 957"/>
                          <a:gd name="T51" fmla="*/ 4215 h 478"/>
                          <a:gd name="T52" fmla="*/ 305 w 957"/>
                          <a:gd name="T53" fmla="*/ 4336 h 478"/>
                          <a:gd name="T54" fmla="*/ 305 w 957"/>
                          <a:gd name="T55" fmla="*/ 4080 h 478"/>
                          <a:gd name="T56" fmla="*/ 324 w 957"/>
                          <a:gd name="T57" fmla="*/ 4003 h 478"/>
                          <a:gd name="T58" fmla="*/ 338 w 957"/>
                          <a:gd name="T59" fmla="*/ 4003 h 478"/>
                          <a:gd name="T60" fmla="*/ 349 w 957"/>
                          <a:gd name="T61" fmla="*/ 4142 h 478"/>
                          <a:gd name="T62" fmla="*/ 371 w 957"/>
                          <a:gd name="T63" fmla="*/ 4580 h 478"/>
                          <a:gd name="T64" fmla="*/ 379 w 957"/>
                          <a:gd name="T65" fmla="*/ 4758 h 478"/>
                          <a:gd name="T66" fmla="*/ 386 w 957"/>
                          <a:gd name="T67" fmla="*/ 5088 h 478"/>
                          <a:gd name="T68" fmla="*/ 397 w 957"/>
                          <a:gd name="T69" fmla="*/ 4521 h 478"/>
                          <a:gd name="T70" fmla="*/ 397 w 957"/>
                          <a:gd name="T71" fmla="*/ 3818 h 478"/>
                          <a:gd name="T72" fmla="*/ 408 w 957"/>
                          <a:gd name="T73" fmla="*/ 3557 h 478"/>
                          <a:gd name="T74" fmla="*/ 445 w 957"/>
                          <a:gd name="T75" fmla="*/ 3120 h 478"/>
                          <a:gd name="T76" fmla="*/ 452 w 957"/>
                          <a:gd name="T77" fmla="*/ 2930 h 478"/>
                          <a:gd name="T78" fmla="*/ 460 w 957"/>
                          <a:gd name="T79" fmla="*/ 2804 h 478"/>
                          <a:gd name="T80" fmla="*/ 467 w 957"/>
                          <a:gd name="T81" fmla="*/ 2678 h 478"/>
                          <a:gd name="T82" fmla="*/ 467 w 957"/>
                          <a:gd name="T83" fmla="*/ 2612 h 478"/>
                          <a:gd name="T84" fmla="*/ 463 w 957"/>
                          <a:gd name="T85" fmla="*/ 2284 h 478"/>
                          <a:gd name="T86" fmla="*/ 467 w 957"/>
                          <a:gd name="T87" fmla="*/ 2216 h 478"/>
                          <a:gd name="T88" fmla="*/ 473 w 957"/>
                          <a:gd name="T89" fmla="*/ 2284 h 478"/>
                          <a:gd name="T90" fmla="*/ 471 w 957"/>
                          <a:gd name="T91" fmla="*/ 2478 h 478"/>
                          <a:gd name="T92" fmla="*/ 482 w 957"/>
                          <a:gd name="T93" fmla="*/ 2029 h 478"/>
                          <a:gd name="T94" fmla="*/ 500 w 957"/>
                          <a:gd name="T95" fmla="*/ 1894 h 478"/>
                          <a:gd name="T96" fmla="*/ 530 w 957"/>
                          <a:gd name="T97" fmla="*/ 1716 h 478"/>
                          <a:gd name="T98" fmla="*/ 540 w 957"/>
                          <a:gd name="T99" fmla="*/ 1655 h 478"/>
                          <a:gd name="T100" fmla="*/ 540 w 957"/>
                          <a:gd name="T101" fmla="*/ 1454 h 478"/>
                          <a:gd name="T102" fmla="*/ 565 w 957"/>
                          <a:gd name="T103" fmla="*/ 1007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1533" name="Freeform 25"/>
                      <p:cNvSpPr>
                        <a:spLocks noChangeAspect="1"/>
                      </p:cNvSpPr>
                      <p:nvPr/>
                    </p:nvSpPr>
                    <p:spPr bwMode="auto">
                      <a:xfrm>
                        <a:off x="851" y="1207"/>
                        <a:ext cx="595" cy="330"/>
                      </a:xfrm>
                      <a:custGeom>
                        <a:avLst/>
                        <a:gdLst>
                          <a:gd name="T0" fmla="*/ 298 w 610"/>
                          <a:gd name="T1" fmla="*/ 2764 h 293"/>
                          <a:gd name="T2" fmla="*/ 280 w 610"/>
                          <a:gd name="T3" fmla="*/ 2315 h 293"/>
                          <a:gd name="T4" fmla="*/ 277 w 610"/>
                          <a:gd name="T5" fmla="*/ 2055 h 293"/>
                          <a:gd name="T6" fmla="*/ 298 w 610"/>
                          <a:gd name="T7" fmla="*/ 1418 h 293"/>
                          <a:gd name="T8" fmla="*/ 357 w 610"/>
                          <a:gd name="T9" fmla="*/ 528 h 293"/>
                          <a:gd name="T10" fmla="*/ 321 w 610"/>
                          <a:gd name="T11" fmla="*/ 200 h 293"/>
                          <a:gd name="T12" fmla="*/ 284 w 610"/>
                          <a:gd name="T13" fmla="*/ 68 h 293"/>
                          <a:gd name="T14" fmla="*/ 273 w 610"/>
                          <a:gd name="T15" fmla="*/ 0 h 293"/>
                          <a:gd name="T16" fmla="*/ 240 w 610"/>
                          <a:gd name="T17" fmla="*/ 140 h 293"/>
                          <a:gd name="T18" fmla="*/ 201 w 610"/>
                          <a:gd name="T19" fmla="*/ 328 h 293"/>
                          <a:gd name="T20" fmla="*/ 164 w 610"/>
                          <a:gd name="T21" fmla="*/ 702 h 293"/>
                          <a:gd name="T22" fmla="*/ 178 w 610"/>
                          <a:gd name="T23" fmla="*/ 907 h 293"/>
                          <a:gd name="T24" fmla="*/ 167 w 610"/>
                          <a:gd name="T25" fmla="*/ 964 h 293"/>
                          <a:gd name="T26" fmla="*/ 132 w 610"/>
                          <a:gd name="T27" fmla="*/ 964 h 293"/>
                          <a:gd name="T28" fmla="*/ 101 w 610"/>
                          <a:gd name="T29" fmla="*/ 1219 h 293"/>
                          <a:gd name="T30" fmla="*/ 146 w 610"/>
                          <a:gd name="T31" fmla="*/ 1219 h 293"/>
                          <a:gd name="T32" fmla="*/ 101 w 610"/>
                          <a:gd name="T33" fmla="*/ 1546 h 293"/>
                          <a:gd name="T34" fmla="*/ 92 w 610"/>
                          <a:gd name="T35" fmla="*/ 1606 h 293"/>
                          <a:gd name="T36" fmla="*/ 65 w 610"/>
                          <a:gd name="T37" fmla="*/ 1799 h 293"/>
                          <a:gd name="T38" fmla="*/ 65 w 610"/>
                          <a:gd name="T39" fmla="*/ 1935 h 293"/>
                          <a:gd name="T40" fmla="*/ 73 w 610"/>
                          <a:gd name="T41" fmla="*/ 1991 h 293"/>
                          <a:gd name="T42" fmla="*/ 58 w 610"/>
                          <a:gd name="T43" fmla="*/ 2200 h 293"/>
                          <a:gd name="T44" fmla="*/ 69 w 610"/>
                          <a:gd name="T45" fmla="*/ 2256 h 293"/>
                          <a:gd name="T46" fmla="*/ 77 w 610"/>
                          <a:gd name="T47" fmla="*/ 2315 h 293"/>
                          <a:gd name="T48" fmla="*/ 95 w 610"/>
                          <a:gd name="T49" fmla="*/ 2315 h 293"/>
                          <a:gd name="T50" fmla="*/ 92 w 610"/>
                          <a:gd name="T51" fmla="*/ 2500 h 293"/>
                          <a:gd name="T52" fmla="*/ 81 w 610"/>
                          <a:gd name="T53" fmla="*/ 2640 h 293"/>
                          <a:gd name="T54" fmla="*/ 40 w 610"/>
                          <a:gd name="T55" fmla="*/ 2971 h 293"/>
                          <a:gd name="T56" fmla="*/ 0 w 610"/>
                          <a:gd name="T57" fmla="*/ 3167 h 293"/>
                          <a:gd name="T58" fmla="*/ 18 w 610"/>
                          <a:gd name="T59" fmla="*/ 3097 h 293"/>
                          <a:gd name="T60" fmla="*/ 40 w 610"/>
                          <a:gd name="T61" fmla="*/ 2971 h 293"/>
                          <a:gd name="T62" fmla="*/ 58 w 610"/>
                          <a:gd name="T63" fmla="*/ 2895 h 293"/>
                          <a:gd name="T64" fmla="*/ 136 w 610"/>
                          <a:gd name="T65" fmla="*/ 2382 h 293"/>
                          <a:gd name="T66" fmla="*/ 157 w 610"/>
                          <a:gd name="T67" fmla="*/ 2055 h 293"/>
                          <a:gd name="T68" fmla="*/ 193 w 610"/>
                          <a:gd name="T69" fmla="*/ 1871 h 293"/>
                          <a:gd name="T70" fmla="*/ 161 w 610"/>
                          <a:gd name="T71" fmla="*/ 2200 h 293"/>
                          <a:gd name="T72" fmla="*/ 175 w 610"/>
                          <a:gd name="T73" fmla="*/ 2200 h 293"/>
                          <a:gd name="T74" fmla="*/ 178 w 610"/>
                          <a:gd name="T75" fmla="*/ 2131 h 293"/>
                          <a:gd name="T76" fmla="*/ 201 w 610"/>
                          <a:gd name="T77" fmla="*/ 2055 h 293"/>
                          <a:gd name="T78" fmla="*/ 204 w 610"/>
                          <a:gd name="T79" fmla="*/ 1935 h 293"/>
                          <a:gd name="T80" fmla="*/ 211 w 610"/>
                          <a:gd name="T81" fmla="*/ 1935 h 293"/>
                          <a:gd name="T82" fmla="*/ 218 w 610"/>
                          <a:gd name="T83" fmla="*/ 1991 h 293"/>
                          <a:gd name="T84" fmla="*/ 221 w 610"/>
                          <a:gd name="T85" fmla="*/ 2055 h 293"/>
                          <a:gd name="T86" fmla="*/ 240 w 610"/>
                          <a:gd name="T87" fmla="*/ 2131 h 293"/>
                          <a:gd name="T88" fmla="*/ 270 w 610"/>
                          <a:gd name="T89" fmla="*/ 2200 h 293"/>
                          <a:gd name="T90" fmla="*/ 270 w 610"/>
                          <a:gd name="T91" fmla="*/ 2315 h 293"/>
                          <a:gd name="T92" fmla="*/ 280 w 610"/>
                          <a:gd name="T93" fmla="*/ 2382 h 293"/>
                          <a:gd name="T94" fmla="*/ 284 w 610"/>
                          <a:gd name="T95" fmla="*/ 2443 h 293"/>
                          <a:gd name="T96" fmla="*/ 294 w 610"/>
                          <a:gd name="T97" fmla="*/ 2500 h 293"/>
                          <a:gd name="T98" fmla="*/ 301 w 610"/>
                          <a:gd name="T99" fmla="*/ 2570 h 293"/>
                          <a:gd name="T100" fmla="*/ 294 w 610"/>
                          <a:gd name="T101" fmla="*/ 2640 h 293"/>
                          <a:gd name="T102" fmla="*/ 298 w 610"/>
                          <a:gd name="T103" fmla="*/ 2895 h 293"/>
                          <a:gd name="T104" fmla="*/ 301 w 610"/>
                          <a:gd name="T105" fmla="*/ 2895 h 293"/>
                          <a:gd name="T106" fmla="*/ 294 w 610"/>
                          <a:gd name="T107" fmla="*/ 3097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grpSp>
                  <p:nvGrpSpPr>
                    <p:cNvPr id="1048" name="Group 26"/>
                    <p:cNvGrpSpPr>
                      <a:grpSpLocks noChangeAspect="1"/>
                    </p:cNvGrpSpPr>
                    <p:nvPr/>
                  </p:nvGrpSpPr>
                  <p:grpSpPr bwMode="auto">
                    <a:xfrm>
                      <a:off x="953998" y="1117738"/>
                      <a:ext cx="1781814" cy="1283442"/>
                      <a:chOff x="851" y="1207"/>
                      <a:chExt cx="1313" cy="983"/>
                    </a:xfrm>
                  </p:grpSpPr>
                  <p:sp>
                    <p:nvSpPr>
                      <p:cNvPr id="1518" name="Freeform 27"/>
                      <p:cNvSpPr>
                        <a:spLocks noChangeAspect="1"/>
                      </p:cNvSpPr>
                      <p:nvPr/>
                    </p:nvSpPr>
                    <p:spPr bwMode="auto">
                      <a:xfrm>
                        <a:off x="1230" y="1652"/>
                        <a:ext cx="934" cy="538"/>
                      </a:xfrm>
                      <a:custGeom>
                        <a:avLst/>
                        <a:gdLst>
                          <a:gd name="T0" fmla="*/ 580 w 957"/>
                          <a:gd name="T1" fmla="*/ 457 h 478"/>
                          <a:gd name="T2" fmla="*/ 550 w 957"/>
                          <a:gd name="T3" fmla="*/ 881 h 478"/>
                          <a:gd name="T4" fmla="*/ 485 w 957"/>
                          <a:gd name="T5" fmla="*/ 1204 h 478"/>
                          <a:gd name="T6" fmla="*/ 441 w 957"/>
                          <a:gd name="T7" fmla="*/ 1525 h 478"/>
                          <a:gd name="T8" fmla="*/ 434 w 957"/>
                          <a:gd name="T9" fmla="*/ 1204 h 478"/>
                          <a:gd name="T10" fmla="*/ 429 w 957"/>
                          <a:gd name="T11" fmla="*/ 696 h 478"/>
                          <a:gd name="T12" fmla="*/ 382 w 957"/>
                          <a:gd name="T13" fmla="*/ 322 h 478"/>
                          <a:gd name="T14" fmla="*/ 342 w 957"/>
                          <a:gd name="T15" fmla="*/ 0 h 478"/>
                          <a:gd name="T16" fmla="*/ 74 w 957"/>
                          <a:gd name="T17" fmla="*/ 254 h 478"/>
                          <a:gd name="T18" fmla="*/ 70 w 957"/>
                          <a:gd name="T19" fmla="*/ 322 h 478"/>
                          <a:gd name="T20" fmla="*/ 56 w 957"/>
                          <a:gd name="T21" fmla="*/ 254 h 478"/>
                          <a:gd name="T22" fmla="*/ 50 w 957"/>
                          <a:gd name="T23" fmla="*/ 580 h 478"/>
                          <a:gd name="T24" fmla="*/ 28 w 957"/>
                          <a:gd name="T25" fmla="*/ 1076 h 478"/>
                          <a:gd name="T26" fmla="*/ 0 w 957"/>
                          <a:gd name="T27" fmla="*/ 1966 h 478"/>
                          <a:gd name="T28" fmla="*/ 0 w 957"/>
                          <a:gd name="T29" fmla="*/ 2409 h 478"/>
                          <a:gd name="T30" fmla="*/ 6 w 957"/>
                          <a:gd name="T31" fmla="*/ 2478 h 478"/>
                          <a:gd name="T32" fmla="*/ 6 w 957"/>
                          <a:gd name="T33" fmla="*/ 3120 h 478"/>
                          <a:gd name="T34" fmla="*/ 56 w 957"/>
                          <a:gd name="T35" fmla="*/ 3557 h 478"/>
                          <a:gd name="T36" fmla="*/ 122 w 957"/>
                          <a:gd name="T37" fmla="*/ 3695 h 478"/>
                          <a:gd name="T38" fmla="*/ 163 w 957"/>
                          <a:gd name="T39" fmla="*/ 4336 h 478"/>
                          <a:gd name="T40" fmla="*/ 198 w 957"/>
                          <a:gd name="T41" fmla="*/ 4828 h 478"/>
                          <a:gd name="T42" fmla="*/ 213 w 957"/>
                          <a:gd name="T43" fmla="*/ 4644 h 478"/>
                          <a:gd name="T44" fmla="*/ 232 w 957"/>
                          <a:gd name="T45" fmla="*/ 4394 h 478"/>
                          <a:gd name="T46" fmla="*/ 240 w 957"/>
                          <a:gd name="T47" fmla="*/ 4394 h 478"/>
                          <a:gd name="T48" fmla="*/ 262 w 957"/>
                          <a:gd name="T49" fmla="*/ 4142 h 478"/>
                          <a:gd name="T50" fmla="*/ 288 w 957"/>
                          <a:gd name="T51" fmla="*/ 4215 h 478"/>
                          <a:gd name="T52" fmla="*/ 305 w 957"/>
                          <a:gd name="T53" fmla="*/ 4336 h 478"/>
                          <a:gd name="T54" fmla="*/ 305 w 957"/>
                          <a:gd name="T55" fmla="*/ 4080 h 478"/>
                          <a:gd name="T56" fmla="*/ 324 w 957"/>
                          <a:gd name="T57" fmla="*/ 4003 h 478"/>
                          <a:gd name="T58" fmla="*/ 338 w 957"/>
                          <a:gd name="T59" fmla="*/ 4003 h 478"/>
                          <a:gd name="T60" fmla="*/ 349 w 957"/>
                          <a:gd name="T61" fmla="*/ 4142 h 478"/>
                          <a:gd name="T62" fmla="*/ 371 w 957"/>
                          <a:gd name="T63" fmla="*/ 4580 h 478"/>
                          <a:gd name="T64" fmla="*/ 379 w 957"/>
                          <a:gd name="T65" fmla="*/ 4758 h 478"/>
                          <a:gd name="T66" fmla="*/ 386 w 957"/>
                          <a:gd name="T67" fmla="*/ 5088 h 478"/>
                          <a:gd name="T68" fmla="*/ 397 w 957"/>
                          <a:gd name="T69" fmla="*/ 4521 h 478"/>
                          <a:gd name="T70" fmla="*/ 397 w 957"/>
                          <a:gd name="T71" fmla="*/ 3818 h 478"/>
                          <a:gd name="T72" fmla="*/ 408 w 957"/>
                          <a:gd name="T73" fmla="*/ 3557 h 478"/>
                          <a:gd name="T74" fmla="*/ 445 w 957"/>
                          <a:gd name="T75" fmla="*/ 3120 h 478"/>
                          <a:gd name="T76" fmla="*/ 452 w 957"/>
                          <a:gd name="T77" fmla="*/ 2930 h 478"/>
                          <a:gd name="T78" fmla="*/ 460 w 957"/>
                          <a:gd name="T79" fmla="*/ 2804 h 478"/>
                          <a:gd name="T80" fmla="*/ 467 w 957"/>
                          <a:gd name="T81" fmla="*/ 2678 h 478"/>
                          <a:gd name="T82" fmla="*/ 467 w 957"/>
                          <a:gd name="T83" fmla="*/ 2612 h 478"/>
                          <a:gd name="T84" fmla="*/ 463 w 957"/>
                          <a:gd name="T85" fmla="*/ 2284 h 478"/>
                          <a:gd name="T86" fmla="*/ 467 w 957"/>
                          <a:gd name="T87" fmla="*/ 2216 h 478"/>
                          <a:gd name="T88" fmla="*/ 473 w 957"/>
                          <a:gd name="T89" fmla="*/ 2284 h 478"/>
                          <a:gd name="T90" fmla="*/ 471 w 957"/>
                          <a:gd name="T91" fmla="*/ 2478 h 478"/>
                          <a:gd name="T92" fmla="*/ 482 w 957"/>
                          <a:gd name="T93" fmla="*/ 2029 h 478"/>
                          <a:gd name="T94" fmla="*/ 500 w 957"/>
                          <a:gd name="T95" fmla="*/ 1894 h 478"/>
                          <a:gd name="T96" fmla="*/ 530 w 957"/>
                          <a:gd name="T97" fmla="*/ 1716 h 478"/>
                          <a:gd name="T98" fmla="*/ 540 w 957"/>
                          <a:gd name="T99" fmla="*/ 1655 h 478"/>
                          <a:gd name="T100" fmla="*/ 540 w 957"/>
                          <a:gd name="T101" fmla="*/ 1454 h 478"/>
                          <a:gd name="T102" fmla="*/ 565 w 957"/>
                          <a:gd name="T103" fmla="*/ 1007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1519" name="Freeform 28"/>
                      <p:cNvSpPr>
                        <a:spLocks noChangeAspect="1"/>
                      </p:cNvSpPr>
                      <p:nvPr/>
                    </p:nvSpPr>
                    <p:spPr bwMode="auto">
                      <a:xfrm>
                        <a:off x="851" y="1207"/>
                        <a:ext cx="595" cy="330"/>
                      </a:xfrm>
                      <a:custGeom>
                        <a:avLst/>
                        <a:gdLst>
                          <a:gd name="T0" fmla="*/ 298 w 610"/>
                          <a:gd name="T1" fmla="*/ 2764 h 293"/>
                          <a:gd name="T2" fmla="*/ 280 w 610"/>
                          <a:gd name="T3" fmla="*/ 2315 h 293"/>
                          <a:gd name="T4" fmla="*/ 277 w 610"/>
                          <a:gd name="T5" fmla="*/ 2055 h 293"/>
                          <a:gd name="T6" fmla="*/ 298 w 610"/>
                          <a:gd name="T7" fmla="*/ 1418 h 293"/>
                          <a:gd name="T8" fmla="*/ 357 w 610"/>
                          <a:gd name="T9" fmla="*/ 528 h 293"/>
                          <a:gd name="T10" fmla="*/ 321 w 610"/>
                          <a:gd name="T11" fmla="*/ 200 h 293"/>
                          <a:gd name="T12" fmla="*/ 284 w 610"/>
                          <a:gd name="T13" fmla="*/ 68 h 293"/>
                          <a:gd name="T14" fmla="*/ 273 w 610"/>
                          <a:gd name="T15" fmla="*/ 0 h 293"/>
                          <a:gd name="T16" fmla="*/ 240 w 610"/>
                          <a:gd name="T17" fmla="*/ 140 h 293"/>
                          <a:gd name="T18" fmla="*/ 201 w 610"/>
                          <a:gd name="T19" fmla="*/ 328 h 293"/>
                          <a:gd name="T20" fmla="*/ 164 w 610"/>
                          <a:gd name="T21" fmla="*/ 702 h 293"/>
                          <a:gd name="T22" fmla="*/ 178 w 610"/>
                          <a:gd name="T23" fmla="*/ 907 h 293"/>
                          <a:gd name="T24" fmla="*/ 167 w 610"/>
                          <a:gd name="T25" fmla="*/ 964 h 293"/>
                          <a:gd name="T26" fmla="*/ 132 w 610"/>
                          <a:gd name="T27" fmla="*/ 964 h 293"/>
                          <a:gd name="T28" fmla="*/ 101 w 610"/>
                          <a:gd name="T29" fmla="*/ 1219 h 293"/>
                          <a:gd name="T30" fmla="*/ 146 w 610"/>
                          <a:gd name="T31" fmla="*/ 1219 h 293"/>
                          <a:gd name="T32" fmla="*/ 101 w 610"/>
                          <a:gd name="T33" fmla="*/ 1546 h 293"/>
                          <a:gd name="T34" fmla="*/ 92 w 610"/>
                          <a:gd name="T35" fmla="*/ 1606 h 293"/>
                          <a:gd name="T36" fmla="*/ 65 w 610"/>
                          <a:gd name="T37" fmla="*/ 1799 h 293"/>
                          <a:gd name="T38" fmla="*/ 65 w 610"/>
                          <a:gd name="T39" fmla="*/ 1935 h 293"/>
                          <a:gd name="T40" fmla="*/ 73 w 610"/>
                          <a:gd name="T41" fmla="*/ 1991 h 293"/>
                          <a:gd name="T42" fmla="*/ 58 w 610"/>
                          <a:gd name="T43" fmla="*/ 2200 h 293"/>
                          <a:gd name="T44" fmla="*/ 69 w 610"/>
                          <a:gd name="T45" fmla="*/ 2256 h 293"/>
                          <a:gd name="T46" fmla="*/ 77 w 610"/>
                          <a:gd name="T47" fmla="*/ 2315 h 293"/>
                          <a:gd name="T48" fmla="*/ 95 w 610"/>
                          <a:gd name="T49" fmla="*/ 2315 h 293"/>
                          <a:gd name="T50" fmla="*/ 92 w 610"/>
                          <a:gd name="T51" fmla="*/ 2500 h 293"/>
                          <a:gd name="T52" fmla="*/ 81 w 610"/>
                          <a:gd name="T53" fmla="*/ 2640 h 293"/>
                          <a:gd name="T54" fmla="*/ 40 w 610"/>
                          <a:gd name="T55" fmla="*/ 2971 h 293"/>
                          <a:gd name="T56" fmla="*/ 0 w 610"/>
                          <a:gd name="T57" fmla="*/ 3167 h 293"/>
                          <a:gd name="T58" fmla="*/ 18 w 610"/>
                          <a:gd name="T59" fmla="*/ 3097 h 293"/>
                          <a:gd name="T60" fmla="*/ 40 w 610"/>
                          <a:gd name="T61" fmla="*/ 2971 h 293"/>
                          <a:gd name="T62" fmla="*/ 58 w 610"/>
                          <a:gd name="T63" fmla="*/ 2895 h 293"/>
                          <a:gd name="T64" fmla="*/ 136 w 610"/>
                          <a:gd name="T65" fmla="*/ 2382 h 293"/>
                          <a:gd name="T66" fmla="*/ 157 w 610"/>
                          <a:gd name="T67" fmla="*/ 2055 h 293"/>
                          <a:gd name="T68" fmla="*/ 193 w 610"/>
                          <a:gd name="T69" fmla="*/ 1871 h 293"/>
                          <a:gd name="T70" fmla="*/ 161 w 610"/>
                          <a:gd name="T71" fmla="*/ 2200 h 293"/>
                          <a:gd name="T72" fmla="*/ 175 w 610"/>
                          <a:gd name="T73" fmla="*/ 2200 h 293"/>
                          <a:gd name="T74" fmla="*/ 178 w 610"/>
                          <a:gd name="T75" fmla="*/ 2131 h 293"/>
                          <a:gd name="T76" fmla="*/ 201 w 610"/>
                          <a:gd name="T77" fmla="*/ 2055 h 293"/>
                          <a:gd name="T78" fmla="*/ 204 w 610"/>
                          <a:gd name="T79" fmla="*/ 1935 h 293"/>
                          <a:gd name="T80" fmla="*/ 211 w 610"/>
                          <a:gd name="T81" fmla="*/ 1935 h 293"/>
                          <a:gd name="T82" fmla="*/ 218 w 610"/>
                          <a:gd name="T83" fmla="*/ 1991 h 293"/>
                          <a:gd name="T84" fmla="*/ 221 w 610"/>
                          <a:gd name="T85" fmla="*/ 2055 h 293"/>
                          <a:gd name="T86" fmla="*/ 240 w 610"/>
                          <a:gd name="T87" fmla="*/ 2131 h 293"/>
                          <a:gd name="T88" fmla="*/ 270 w 610"/>
                          <a:gd name="T89" fmla="*/ 2200 h 293"/>
                          <a:gd name="T90" fmla="*/ 270 w 610"/>
                          <a:gd name="T91" fmla="*/ 2315 h 293"/>
                          <a:gd name="T92" fmla="*/ 280 w 610"/>
                          <a:gd name="T93" fmla="*/ 2382 h 293"/>
                          <a:gd name="T94" fmla="*/ 284 w 610"/>
                          <a:gd name="T95" fmla="*/ 2443 h 293"/>
                          <a:gd name="T96" fmla="*/ 294 w 610"/>
                          <a:gd name="T97" fmla="*/ 2500 h 293"/>
                          <a:gd name="T98" fmla="*/ 301 w 610"/>
                          <a:gd name="T99" fmla="*/ 2570 h 293"/>
                          <a:gd name="T100" fmla="*/ 294 w 610"/>
                          <a:gd name="T101" fmla="*/ 2640 h 293"/>
                          <a:gd name="T102" fmla="*/ 298 w 610"/>
                          <a:gd name="T103" fmla="*/ 2895 h 293"/>
                          <a:gd name="T104" fmla="*/ 301 w 610"/>
                          <a:gd name="T105" fmla="*/ 2895 h 293"/>
                          <a:gd name="T106" fmla="*/ 294 w 610"/>
                          <a:gd name="T107" fmla="*/ 3097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grpSp>
                  <p:nvGrpSpPr>
                    <p:cNvPr id="1049" name="Group 545"/>
                    <p:cNvGrpSpPr>
                      <a:grpSpLocks noChangeAspect="1"/>
                    </p:cNvGrpSpPr>
                    <p:nvPr/>
                  </p:nvGrpSpPr>
                  <p:grpSpPr bwMode="auto">
                    <a:xfrm>
                      <a:off x="953998" y="1117738"/>
                      <a:ext cx="1781814" cy="1283442"/>
                      <a:chOff x="851" y="1207"/>
                      <a:chExt cx="1313" cy="983"/>
                    </a:xfrm>
                  </p:grpSpPr>
                  <p:sp>
                    <p:nvSpPr>
                      <p:cNvPr id="1516" name="Freeform 30"/>
                      <p:cNvSpPr>
                        <a:spLocks noChangeAspect="1"/>
                      </p:cNvSpPr>
                      <p:nvPr/>
                    </p:nvSpPr>
                    <p:spPr bwMode="auto">
                      <a:xfrm>
                        <a:off x="1230" y="1652"/>
                        <a:ext cx="934" cy="538"/>
                      </a:xfrm>
                      <a:custGeom>
                        <a:avLst/>
                        <a:gdLst>
                          <a:gd name="T0" fmla="*/ 580 w 957"/>
                          <a:gd name="T1" fmla="*/ 457 h 478"/>
                          <a:gd name="T2" fmla="*/ 550 w 957"/>
                          <a:gd name="T3" fmla="*/ 881 h 478"/>
                          <a:gd name="T4" fmla="*/ 485 w 957"/>
                          <a:gd name="T5" fmla="*/ 1204 h 478"/>
                          <a:gd name="T6" fmla="*/ 441 w 957"/>
                          <a:gd name="T7" fmla="*/ 1525 h 478"/>
                          <a:gd name="T8" fmla="*/ 434 w 957"/>
                          <a:gd name="T9" fmla="*/ 1204 h 478"/>
                          <a:gd name="T10" fmla="*/ 429 w 957"/>
                          <a:gd name="T11" fmla="*/ 696 h 478"/>
                          <a:gd name="T12" fmla="*/ 382 w 957"/>
                          <a:gd name="T13" fmla="*/ 322 h 478"/>
                          <a:gd name="T14" fmla="*/ 342 w 957"/>
                          <a:gd name="T15" fmla="*/ 0 h 478"/>
                          <a:gd name="T16" fmla="*/ 74 w 957"/>
                          <a:gd name="T17" fmla="*/ 254 h 478"/>
                          <a:gd name="T18" fmla="*/ 70 w 957"/>
                          <a:gd name="T19" fmla="*/ 322 h 478"/>
                          <a:gd name="T20" fmla="*/ 56 w 957"/>
                          <a:gd name="T21" fmla="*/ 254 h 478"/>
                          <a:gd name="T22" fmla="*/ 50 w 957"/>
                          <a:gd name="T23" fmla="*/ 580 h 478"/>
                          <a:gd name="T24" fmla="*/ 28 w 957"/>
                          <a:gd name="T25" fmla="*/ 1076 h 478"/>
                          <a:gd name="T26" fmla="*/ 0 w 957"/>
                          <a:gd name="T27" fmla="*/ 1966 h 478"/>
                          <a:gd name="T28" fmla="*/ 0 w 957"/>
                          <a:gd name="T29" fmla="*/ 2409 h 478"/>
                          <a:gd name="T30" fmla="*/ 6 w 957"/>
                          <a:gd name="T31" fmla="*/ 2478 h 478"/>
                          <a:gd name="T32" fmla="*/ 6 w 957"/>
                          <a:gd name="T33" fmla="*/ 3120 h 478"/>
                          <a:gd name="T34" fmla="*/ 56 w 957"/>
                          <a:gd name="T35" fmla="*/ 3557 h 478"/>
                          <a:gd name="T36" fmla="*/ 122 w 957"/>
                          <a:gd name="T37" fmla="*/ 3695 h 478"/>
                          <a:gd name="T38" fmla="*/ 163 w 957"/>
                          <a:gd name="T39" fmla="*/ 4336 h 478"/>
                          <a:gd name="T40" fmla="*/ 198 w 957"/>
                          <a:gd name="T41" fmla="*/ 4828 h 478"/>
                          <a:gd name="T42" fmla="*/ 213 w 957"/>
                          <a:gd name="T43" fmla="*/ 4644 h 478"/>
                          <a:gd name="T44" fmla="*/ 232 w 957"/>
                          <a:gd name="T45" fmla="*/ 4394 h 478"/>
                          <a:gd name="T46" fmla="*/ 240 w 957"/>
                          <a:gd name="T47" fmla="*/ 4394 h 478"/>
                          <a:gd name="T48" fmla="*/ 262 w 957"/>
                          <a:gd name="T49" fmla="*/ 4142 h 478"/>
                          <a:gd name="T50" fmla="*/ 288 w 957"/>
                          <a:gd name="T51" fmla="*/ 4215 h 478"/>
                          <a:gd name="T52" fmla="*/ 305 w 957"/>
                          <a:gd name="T53" fmla="*/ 4336 h 478"/>
                          <a:gd name="T54" fmla="*/ 305 w 957"/>
                          <a:gd name="T55" fmla="*/ 4080 h 478"/>
                          <a:gd name="T56" fmla="*/ 324 w 957"/>
                          <a:gd name="T57" fmla="*/ 4003 h 478"/>
                          <a:gd name="T58" fmla="*/ 338 w 957"/>
                          <a:gd name="T59" fmla="*/ 4003 h 478"/>
                          <a:gd name="T60" fmla="*/ 349 w 957"/>
                          <a:gd name="T61" fmla="*/ 4142 h 478"/>
                          <a:gd name="T62" fmla="*/ 371 w 957"/>
                          <a:gd name="T63" fmla="*/ 4580 h 478"/>
                          <a:gd name="T64" fmla="*/ 379 w 957"/>
                          <a:gd name="T65" fmla="*/ 4758 h 478"/>
                          <a:gd name="T66" fmla="*/ 386 w 957"/>
                          <a:gd name="T67" fmla="*/ 5088 h 478"/>
                          <a:gd name="T68" fmla="*/ 397 w 957"/>
                          <a:gd name="T69" fmla="*/ 4521 h 478"/>
                          <a:gd name="T70" fmla="*/ 397 w 957"/>
                          <a:gd name="T71" fmla="*/ 3818 h 478"/>
                          <a:gd name="T72" fmla="*/ 408 w 957"/>
                          <a:gd name="T73" fmla="*/ 3557 h 478"/>
                          <a:gd name="T74" fmla="*/ 445 w 957"/>
                          <a:gd name="T75" fmla="*/ 3120 h 478"/>
                          <a:gd name="T76" fmla="*/ 452 w 957"/>
                          <a:gd name="T77" fmla="*/ 2930 h 478"/>
                          <a:gd name="T78" fmla="*/ 460 w 957"/>
                          <a:gd name="T79" fmla="*/ 2804 h 478"/>
                          <a:gd name="T80" fmla="*/ 467 w 957"/>
                          <a:gd name="T81" fmla="*/ 2678 h 478"/>
                          <a:gd name="T82" fmla="*/ 467 w 957"/>
                          <a:gd name="T83" fmla="*/ 2612 h 478"/>
                          <a:gd name="T84" fmla="*/ 463 w 957"/>
                          <a:gd name="T85" fmla="*/ 2284 h 478"/>
                          <a:gd name="T86" fmla="*/ 467 w 957"/>
                          <a:gd name="T87" fmla="*/ 2216 h 478"/>
                          <a:gd name="T88" fmla="*/ 473 w 957"/>
                          <a:gd name="T89" fmla="*/ 2284 h 478"/>
                          <a:gd name="T90" fmla="*/ 471 w 957"/>
                          <a:gd name="T91" fmla="*/ 2478 h 478"/>
                          <a:gd name="T92" fmla="*/ 482 w 957"/>
                          <a:gd name="T93" fmla="*/ 2029 h 478"/>
                          <a:gd name="T94" fmla="*/ 500 w 957"/>
                          <a:gd name="T95" fmla="*/ 1894 h 478"/>
                          <a:gd name="T96" fmla="*/ 530 w 957"/>
                          <a:gd name="T97" fmla="*/ 1716 h 478"/>
                          <a:gd name="T98" fmla="*/ 540 w 957"/>
                          <a:gd name="T99" fmla="*/ 1655 h 478"/>
                          <a:gd name="T100" fmla="*/ 540 w 957"/>
                          <a:gd name="T101" fmla="*/ 1454 h 478"/>
                          <a:gd name="T102" fmla="*/ 565 w 957"/>
                          <a:gd name="T103" fmla="*/ 1007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1517" name="Freeform 31"/>
                      <p:cNvSpPr>
                        <a:spLocks noChangeAspect="1"/>
                      </p:cNvSpPr>
                      <p:nvPr/>
                    </p:nvSpPr>
                    <p:spPr bwMode="auto">
                      <a:xfrm>
                        <a:off x="851" y="1207"/>
                        <a:ext cx="595" cy="330"/>
                      </a:xfrm>
                      <a:custGeom>
                        <a:avLst/>
                        <a:gdLst>
                          <a:gd name="T0" fmla="*/ 298 w 610"/>
                          <a:gd name="T1" fmla="*/ 2764 h 293"/>
                          <a:gd name="T2" fmla="*/ 280 w 610"/>
                          <a:gd name="T3" fmla="*/ 2315 h 293"/>
                          <a:gd name="T4" fmla="*/ 277 w 610"/>
                          <a:gd name="T5" fmla="*/ 2055 h 293"/>
                          <a:gd name="T6" fmla="*/ 298 w 610"/>
                          <a:gd name="T7" fmla="*/ 1418 h 293"/>
                          <a:gd name="T8" fmla="*/ 357 w 610"/>
                          <a:gd name="T9" fmla="*/ 528 h 293"/>
                          <a:gd name="T10" fmla="*/ 321 w 610"/>
                          <a:gd name="T11" fmla="*/ 200 h 293"/>
                          <a:gd name="T12" fmla="*/ 284 w 610"/>
                          <a:gd name="T13" fmla="*/ 68 h 293"/>
                          <a:gd name="T14" fmla="*/ 273 w 610"/>
                          <a:gd name="T15" fmla="*/ 0 h 293"/>
                          <a:gd name="T16" fmla="*/ 240 w 610"/>
                          <a:gd name="T17" fmla="*/ 140 h 293"/>
                          <a:gd name="T18" fmla="*/ 201 w 610"/>
                          <a:gd name="T19" fmla="*/ 328 h 293"/>
                          <a:gd name="T20" fmla="*/ 164 w 610"/>
                          <a:gd name="T21" fmla="*/ 702 h 293"/>
                          <a:gd name="T22" fmla="*/ 178 w 610"/>
                          <a:gd name="T23" fmla="*/ 907 h 293"/>
                          <a:gd name="T24" fmla="*/ 167 w 610"/>
                          <a:gd name="T25" fmla="*/ 964 h 293"/>
                          <a:gd name="T26" fmla="*/ 132 w 610"/>
                          <a:gd name="T27" fmla="*/ 964 h 293"/>
                          <a:gd name="T28" fmla="*/ 101 w 610"/>
                          <a:gd name="T29" fmla="*/ 1219 h 293"/>
                          <a:gd name="T30" fmla="*/ 146 w 610"/>
                          <a:gd name="T31" fmla="*/ 1219 h 293"/>
                          <a:gd name="T32" fmla="*/ 101 w 610"/>
                          <a:gd name="T33" fmla="*/ 1546 h 293"/>
                          <a:gd name="T34" fmla="*/ 92 w 610"/>
                          <a:gd name="T35" fmla="*/ 1606 h 293"/>
                          <a:gd name="T36" fmla="*/ 65 w 610"/>
                          <a:gd name="T37" fmla="*/ 1799 h 293"/>
                          <a:gd name="T38" fmla="*/ 65 w 610"/>
                          <a:gd name="T39" fmla="*/ 1935 h 293"/>
                          <a:gd name="T40" fmla="*/ 73 w 610"/>
                          <a:gd name="T41" fmla="*/ 1991 h 293"/>
                          <a:gd name="T42" fmla="*/ 58 w 610"/>
                          <a:gd name="T43" fmla="*/ 2200 h 293"/>
                          <a:gd name="T44" fmla="*/ 69 w 610"/>
                          <a:gd name="T45" fmla="*/ 2256 h 293"/>
                          <a:gd name="T46" fmla="*/ 77 w 610"/>
                          <a:gd name="T47" fmla="*/ 2315 h 293"/>
                          <a:gd name="T48" fmla="*/ 95 w 610"/>
                          <a:gd name="T49" fmla="*/ 2315 h 293"/>
                          <a:gd name="T50" fmla="*/ 92 w 610"/>
                          <a:gd name="T51" fmla="*/ 2500 h 293"/>
                          <a:gd name="T52" fmla="*/ 81 w 610"/>
                          <a:gd name="T53" fmla="*/ 2640 h 293"/>
                          <a:gd name="T54" fmla="*/ 40 w 610"/>
                          <a:gd name="T55" fmla="*/ 2971 h 293"/>
                          <a:gd name="T56" fmla="*/ 0 w 610"/>
                          <a:gd name="T57" fmla="*/ 3167 h 293"/>
                          <a:gd name="T58" fmla="*/ 18 w 610"/>
                          <a:gd name="T59" fmla="*/ 3097 h 293"/>
                          <a:gd name="T60" fmla="*/ 40 w 610"/>
                          <a:gd name="T61" fmla="*/ 2971 h 293"/>
                          <a:gd name="T62" fmla="*/ 58 w 610"/>
                          <a:gd name="T63" fmla="*/ 2895 h 293"/>
                          <a:gd name="T64" fmla="*/ 136 w 610"/>
                          <a:gd name="T65" fmla="*/ 2382 h 293"/>
                          <a:gd name="T66" fmla="*/ 157 w 610"/>
                          <a:gd name="T67" fmla="*/ 2055 h 293"/>
                          <a:gd name="T68" fmla="*/ 193 w 610"/>
                          <a:gd name="T69" fmla="*/ 1871 h 293"/>
                          <a:gd name="T70" fmla="*/ 161 w 610"/>
                          <a:gd name="T71" fmla="*/ 2200 h 293"/>
                          <a:gd name="T72" fmla="*/ 175 w 610"/>
                          <a:gd name="T73" fmla="*/ 2200 h 293"/>
                          <a:gd name="T74" fmla="*/ 178 w 610"/>
                          <a:gd name="T75" fmla="*/ 2131 h 293"/>
                          <a:gd name="T76" fmla="*/ 201 w 610"/>
                          <a:gd name="T77" fmla="*/ 2055 h 293"/>
                          <a:gd name="T78" fmla="*/ 204 w 610"/>
                          <a:gd name="T79" fmla="*/ 1935 h 293"/>
                          <a:gd name="T80" fmla="*/ 211 w 610"/>
                          <a:gd name="T81" fmla="*/ 1935 h 293"/>
                          <a:gd name="T82" fmla="*/ 218 w 610"/>
                          <a:gd name="T83" fmla="*/ 1991 h 293"/>
                          <a:gd name="T84" fmla="*/ 221 w 610"/>
                          <a:gd name="T85" fmla="*/ 2055 h 293"/>
                          <a:gd name="T86" fmla="*/ 240 w 610"/>
                          <a:gd name="T87" fmla="*/ 2131 h 293"/>
                          <a:gd name="T88" fmla="*/ 270 w 610"/>
                          <a:gd name="T89" fmla="*/ 2200 h 293"/>
                          <a:gd name="T90" fmla="*/ 270 w 610"/>
                          <a:gd name="T91" fmla="*/ 2315 h 293"/>
                          <a:gd name="T92" fmla="*/ 280 w 610"/>
                          <a:gd name="T93" fmla="*/ 2382 h 293"/>
                          <a:gd name="T94" fmla="*/ 284 w 610"/>
                          <a:gd name="T95" fmla="*/ 2443 h 293"/>
                          <a:gd name="T96" fmla="*/ 294 w 610"/>
                          <a:gd name="T97" fmla="*/ 2500 h 293"/>
                          <a:gd name="T98" fmla="*/ 301 w 610"/>
                          <a:gd name="T99" fmla="*/ 2570 h 293"/>
                          <a:gd name="T100" fmla="*/ 294 w 610"/>
                          <a:gd name="T101" fmla="*/ 2640 h 293"/>
                          <a:gd name="T102" fmla="*/ 298 w 610"/>
                          <a:gd name="T103" fmla="*/ 2895 h 293"/>
                          <a:gd name="T104" fmla="*/ 301 w 610"/>
                          <a:gd name="T105" fmla="*/ 2895 h 293"/>
                          <a:gd name="T106" fmla="*/ 294 w 610"/>
                          <a:gd name="T107" fmla="*/ 3097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grpSp>
                  <p:nvGrpSpPr>
                    <p:cNvPr id="1050" name="Group 32"/>
                    <p:cNvGrpSpPr>
                      <a:grpSpLocks noChangeAspect="1"/>
                    </p:cNvGrpSpPr>
                    <p:nvPr/>
                  </p:nvGrpSpPr>
                  <p:grpSpPr bwMode="auto">
                    <a:xfrm>
                      <a:off x="953998" y="1117738"/>
                      <a:ext cx="1781814" cy="1283442"/>
                      <a:chOff x="851" y="1207"/>
                      <a:chExt cx="1313" cy="983"/>
                    </a:xfrm>
                  </p:grpSpPr>
                  <p:sp>
                    <p:nvSpPr>
                      <p:cNvPr id="1514" name="Freeform 33"/>
                      <p:cNvSpPr>
                        <a:spLocks noChangeAspect="1"/>
                      </p:cNvSpPr>
                      <p:nvPr/>
                    </p:nvSpPr>
                    <p:spPr bwMode="auto">
                      <a:xfrm>
                        <a:off x="1230" y="1652"/>
                        <a:ext cx="934" cy="538"/>
                      </a:xfrm>
                      <a:custGeom>
                        <a:avLst/>
                        <a:gdLst>
                          <a:gd name="T0" fmla="*/ 580 w 957"/>
                          <a:gd name="T1" fmla="*/ 457 h 478"/>
                          <a:gd name="T2" fmla="*/ 550 w 957"/>
                          <a:gd name="T3" fmla="*/ 881 h 478"/>
                          <a:gd name="T4" fmla="*/ 485 w 957"/>
                          <a:gd name="T5" fmla="*/ 1204 h 478"/>
                          <a:gd name="T6" fmla="*/ 441 w 957"/>
                          <a:gd name="T7" fmla="*/ 1525 h 478"/>
                          <a:gd name="T8" fmla="*/ 434 w 957"/>
                          <a:gd name="T9" fmla="*/ 1204 h 478"/>
                          <a:gd name="T10" fmla="*/ 429 w 957"/>
                          <a:gd name="T11" fmla="*/ 696 h 478"/>
                          <a:gd name="T12" fmla="*/ 382 w 957"/>
                          <a:gd name="T13" fmla="*/ 322 h 478"/>
                          <a:gd name="T14" fmla="*/ 342 w 957"/>
                          <a:gd name="T15" fmla="*/ 0 h 478"/>
                          <a:gd name="T16" fmla="*/ 74 w 957"/>
                          <a:gd name="T17" fmla="*/ 254 h 478"/>
                          <a:gd name="T18" fmla="*/ 70 w 957"/>
                          <a:gd name="T19" fmla="*/ 322 h 478"/>
                          <a:gd name="T20" fmla="*/ 56 w 957"/>
                          <a:gd name="T21" fmla="*/ 254 h 478"/>
                          <a:gd name="T22" fmla="*/ 50 w 957"/>
                          <a:gd name="T23" fmla="*/ 580 h 478"/>
                          <a:gd name="T24" fmla="*/ 28 w 957"/>
                          <a:gd name="T25" fmla="*/ 1076 h 478"/>
                          <a:gd name="T26" fmla="*/ 0 w 957"/>
                          <a:gd name="T27" fmla="*/ 1966 h 478"/>
                          <a:gd name="T28" fmla="*/ 0 w 957"/>
                          <a:gd name="T29" fmla="*/ 2409 h 478"/>
                          <a:gd name="T30" fmla="*/ 6 w 957"/>
                          <a:gd name="T31" fmla="*/ 2478 h 478"/>
                          <a:gd name="T32" fmla="*/ 6 w 957"/>
                          <a:gd name="T33" fmla="*/ 3120 h 478"/>
                          <a:gd name="T34" fmla="*/ 56 w 957"/>
                          <a:gd name="T35" fmla="*/ 3557 h 478"/>
                          <a:gd name="T36" fmla="*/ 122 w 957"/>
                          <a:gd name="T37" fmla="*/ 3695 h 478"/>
                          <a:gd name="T38" fmla="*/ 163 w 957"/>
                          <a:gd name="T39" fmla="*/ 4336 h 478"/>
                          <a:gd name="T40" fmla="*/ 198 w 957"/>
                          <a:gd name="T41" fmla="*/ 4828 h 478"/>
                          <a:gd name="T42" fmla="*/ 213 w 957"/>
                          <a:gd name="T43" fmla="*/ 4644 h 478"/>
                          <a:gd name="T44" fmla="*/ 232 w 957"/>
                          <a:gd name="T45" fmla="*/ 4394 h 478"/>
                          <a:gd name="T46" fmla="*/ 240 w 957"/>
                          <a:gd name="T47" fmla="*/ 4394 h 478"/>
                          <a:gd name="T48" fmla="*/ 262 w 957"/>
                          <a:gd name="T49" fmla="*/ 4142 h 478"/>
                          <a:gd name="T50" fmla="*/ 288 w 957"/>
                          <a:gd name="T51" fmla="*/ 4215 h 478"/>
                          <a:gd name="T52" fmla="*/ 305 w 957"/>
                          <a:gd name="T53" fmla="*/ 4336 h 478"/>
                          <a:gd name="T54" fmla="*/ 305 w 957"/>
                          <a:gd name="T55" fmla="*/ 4080 h 478"/>
                          <a:gd name="T56" fmla="*/ 324 w 957"/>
                          <a:gd name="T57" fmla="*/ 4003 h 478"/>
                          <a:gd name="T58" fmla="*/ 338 w 957"/>
                          <a:gd name="T59" fmla="*/ 4003 h 478"/>
                          <a:gd name="T60" fmla="*/ 349 w 957"/>
                          <a:gd name="T61" fmla="*/ 4142 h 478"/>
                          <a:gd name="T62" fmla="*/ 371 w 957"/>
                          <a:gd name="T63" fmla="*/ 4580 h 478"/>
                          <a:gd name="T64" fmla="*/ 379 w 957"/>
                          <a:gd name="T65" fmla="*/ 4758 h 478"/>
                          <a:gd name="T66" fmla="*/ 386 w 957"/>
                          <a:gd name="T67" fmla="*/ 5088 h 478"/>
                          <a:gd name="T68" fmla="*/ 397 w 957"/>
                          <a:gd name="T69" fmla="*/ 4521 h 478"/>
                          <a:gd name="T70" fmla="*/ 397 w 957"/>
                          <a:gd name="T71" fmla="*/ 3818 h 478"/>
                          <a:gd name="T72" fmla="*/ 408 w 957"/>
                          <a:gd name="T73" fmla="*/ 3557 h 478"/>
                          <a:gd name="T74" fmla="*/ 445 w 957"/>
                          <a:gd name="T75" fmla="*/ 3120 h 478"/>
                          <a:gd name="T76" fmla="*/ 452 w 957"/>
                          <a:gd name="T77" fmla="*/ 2930 h 478"/>
                          <a:gd name="T78" fmla="*/ 460 w 957"/>
                          <a:gd name="T79" fmla="*/ 2804 h 478"/>
                          <a:gd name="T80" fmla="*/ 467 w 957"/>
                          <a:gd name="T81" fmla="*/ 2678 h 478"/>
                          <a:gd name="T82" fmla="*/ 467 w 957"/>
                          <a:gd name="T83" fmla="*/ 2612 h 478"/>
                          <a:gd name="T84" fmla="*/ 463 w 957"/>
                          <a:gd name="T85" fmla="*/ 2284 h 478"/>
                          <a:gd name="T86" fmla="*/ 467 w 957"/>
                          <a:gd name="T87" fmla="*/ 2216 h 478"/>
                          <a:gd name="T88" fmla="*/ 473 w 957"/>
                          <a:gd name="T89" fmla="*/ 2284 h 478"/>
                          <a:gd name="T90" fmla="*/ 471 w 957"/>
                          <a:gd name="T91" fmla="*/ 2478 h 478"/>
                          <a:gd name="T92" fmla="*/ 482 w 957"/>
                          <a:gd name="T93" fmla="*/ 2029 h 478"/>
                          <a:gd name="T94" fmla="*/ 500 w 957"/>
                          <a:gd name="T95" fmla="*/ 1894 h 478"/>
                          <a:gd name="T96" fmla="*/ 530 w 957"/>
                          <a:gd name="T97" fmla="*/ 1716 h 478"/>
                          <a:gd name="T98" fmla="*/ 540 w 957"/>
                          <a:gd name="T99" fmla="*/ 1655 h 478"/>
                          <a:gd name="T100" fmla="*/ 540 w 957"/>
                          <a:gd name="T101" fmla="*/ 1454 h 478"/>
                          <a:gd name="T102" fmla="*/ 565 w 957"/>
                          <a:gd name="T103" fmla="*/ 1007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1515" name="Freeform 34"/>
                      <p:cNvSpPr>
                        <a:spLocks noChangeAspect="1"/>
                      </p:cNvSpPr>
                      <p:nvPr/>
                    </p:nvSpPr>
                    <p:spPr bwMode="auto">
                      <a:xfrm>
                        <a:off x="851" y="1207"/>
                        <a:ext cx="595" cy="330"/>
                      </a:xfrm>
                      <a:custGeom>
                        <a:avLst/>
                        <a:gdLst>
                          <a:gd name="T0" fmla="*/ 298 w 610"/>
                          <a:gd name="T1" fmla="*/ 2764 h 293"/>
                          <a:gd name="T2" fmla="*/ 280 w 610"/>
                          <a:gd name="T3" fmla="*/ 2315 h 293"/>
                          <a:gd name="T4" fmla="*/ 277 w 610"/>
                          <a:gd name="T5" fmla="*/ 2055 h 293"/>
                          <a:gd name="T6" fmla="*/ 298 w 610"/>
                          <a:gd name="T7" fmla="*/ 1418 h 293"/>
                          <a:gd name="T8" fmla="*/ 357 w 610"/>
                          <a:gd name="T9" fmla="*/ 528 h 293"/>
                          <a:gd name="T10" fmla="*/ 321 w 610"/>
                          <a:gd name="T11" fmla="*/ 200 h 293"/>
                          <a:gd name="T12" fmla="*/ 284 w 610"/>
                          <a:gd name="T13" fmla="*/ 68 h 293"/>
                          <a:gd name="T14" fmla="*/ 273 w 610"/>
                          <a:gd name="T15" fmla="*/ 0 h 293"/>
                          <a:gd name="T16" fmla="*/ 240 w 610"/>
                          <a:gd name="T17" fmla="*/ 140 h 293"/>
                          <a:gd name="T18" fmla="*/ 201 w 610"/>
                          <a:gd name="T19" fmla="*/ 328 h 293"/>
                          <a:gd name="T20" fmla="*/ 164 w 610"/>
                          <a:gd name="T21" fmla="*/ 702 h 293"/>
                          <a:gd name="T22" fmla="*/ 178 w 610"/>
                          <a:gd name="T23" fmla="*/ 907 h 293"/>
                          <a:gd name="T24" fmla="*/ 167 w 610"/>
                          <a:gd name="T25" fmla="*/ 964 h 293"/>
                          <a:gd name="T26" fmla="*/ 132 w 610"/>
                          <a:gd name="T27" fmla="*/ 964 h 293"/>
                          <a:gd name="T28" fmla="*/ 101 w 610"/>
                          <a:gd name="T29" fmla="*/ 1219 h 293"/>
                          <a:gd name="T30" fmla="*/ 146 w 610"/>
                          <a:gd name="T31" fmla="*/ 1219 h 293"/>
                          <a:gd name="T32" fmla="*/ 101 w 610"/>
                          <a:gd name="T33" fmla="*/ 1546 h 293"/>
                          <a:gd name="T34" fmla="*/ 92 w 610"/>
                          <a:gd name="T35" fmla="*/ 1606 h 293"/>
                          <a:gd name="T36" fmla="*/ 65 w 610"/>
                          <a:gd name="T37" fmla="*/ 1799 h 293"/>
                          <a:gd name="T38" fmla="*/ 65 w 610"/>
                          <a:gd name="T39" fmla="*/ 1935 h 293"/>
                          <a:gd name="T40" fmla="*/ 73 w 610"/>
                          <a:gd name="T41" fmla="*/ 1991 h 293"/>
                          <a:gd name="T42" fmla="*/ 58 w 610"/>
                          <a:gd name="T43" fmla="*/ 2200 h 293"/>
                          <a:gd name="T44" fmla="*/ 69 w 610"/>
                          <a:gd name="T45" fmla="*/ 2256 h 293"/>
                          <a:gd name="T46" fmla="*/ 77 w 610"/>
                          <a:gd name="T47" fmla="*/ 2315 h 293"/>
                          <a:gd name="T48" fmla="*/ 95 w 610"/>
                          <a:gd name="T49" fmla="*/ 2315 h 293"/>
                          <a:gd name="T50" fmla="*/ 92 w 610"/>
                          <a:gd name="T51" fmla="*/ 2500 h 293"/>
                          <a:gd name="T52" fmla="*/ 81 w 610"/>
                          <a:gd name="T53" fmla="*/ 2640 h 293"/>
                          <a:gd name="T54" fmla="*/ 40 w 610"/>
                          <a:gd name="T55" fmla="*/ 2971 h 293"/>
                          <a:gd name="T56" fmla="*/ 0 w 610"/>
                          <a:gd name="T57" fmla="*/ 3167 h 293"/>
                          <a:gd name="T58" fmla="*/ 18 w 610"/>
                          <a:gd name="T59" fmla="*/ 3097 h 293"/>
                          <a:gd name="T60" fmla="*/ 40 w 610"/>
                          <a:gd name="T61" fmla="*/ 2971 h 293"/>
                          <a:gd name="T62" fmla="*/ 58 w 610"/>
                          <a:gd name="T63" fmla="*/ 2895 h 293"/>
                          <a:gd name="T64" fmla="*/ 136 w 610"/>
                          <a:gd name="T65" fmla="*/ 2382 h 293"/>
                          <a:gd name="T66" fmla="*/ 157 w 610"/>
                          <a:gd name="T67" fmla="*/ 2055 h 293"/>
                          <a:gd name="T68" fmla="*/ 193 w 610"/>
                          <a:gd name="T69" fmla="*/ 1871 h 293"/>
                          <a:gd name="T70" fmla="*/ 161 w 610"/>
                          <a:gd name="T71" fmla="*/ 2200 h 293"/>
                          <a:gd name="T72" fmla="*/ 175 w 610"/>
                          <a:gd name="T73" fmla="*/ 2200 h 293"/>
                          <a:gd name="T74" fmla="*/ 178 w 610"/>
                          <a:gd name="T75" fmla="*/ 2131 h 293"/>
                          <a:gd name="T76" fmla="*/ 201 w 610"/>
                          <a:gd name="T77" fmla="*/ 2055 h 293"/>
                          <a:gd name="T78" fmla="*/ 204 w 610"/>
                          <a:gd name="T79" fmla="*/ 1935 h 293"/>
                          <a:gd name="T80" fmla="*/ 211 w 610"/>
                          <a:gd name="T81" fmla="*/ 1935 h 293"/>
                          <a:gd name="T82" fmla="*/ 218 w 610"/>
                          <a:gd name="T83" fmla="*/ 1991 h 293"/>
                          <a:gd name="T84" fmla="*/ 221 w 610"/>
                          <a:gd name="T85" fmla="*/ 2055 h 293"/>
                          <a:gd name="T86" fmla="*/ 240 w 610"/>
                          <a:gd name="T87" fmla="*/ 2131 h 293"/>
                          <a:gd name="T88" fmla="*/ 270 w 610"/>
                          <a:gd name="T89" fmla="*/ 2200 h 293"/>
                          <a:gd name="T90" fmla="*/ 270 w 610"/>
                          <a:gd name="T91" fmla="*/ 2315 h 293"/>
                          <a:gd name="T92" fmla="*/ 280 w 610"/>
                          <a:gd name="T93" fmla="*/ 2382 h 293"/>
                          <a:gd name="T94" fmla="*/ 284 w 610"/>
                          <a:gd name="T95" fmla="*/ 2443 h 293"/>
                          <a:gd name="T96" fmla="*/ 294 w 610"/>
                          <a:gd name="T97" fmla="*/ 2500 h 293"/>
                          <a:gd name="T98" fmla="*/ 301 w 610"/>
                          <a:gd name="T99" fmla="*/ 2570 h 293"/>
                          <a:gd name="T100" fmla="*/ 294 w 610"/>
                          <a:gd name="T101" fmla="*/ 2640 h 293"/>
                          <a:gd name="T102" fmla="*/ 298 w 610"/>
                          <a:gd name="T103" fmla="*/ 2895 h 293"/>
                          <a:gd name="T104" fmla="*/ 301 w 610"/>
                          <a:gd name="T105" fmla="*/ 2895 h 293"/>
                          <a:gd name="T106" fmla="*/ 294 w 610"/>
                          <a:gd name="T107" fmla="*/ 3097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990134"/>
                      </a:solidFill>
                      <a:ln w="9525">
                        <a:solidFill>
                          <a:srgbClr val="000000"/>
                        </a:solidFill>
                        <a:prstDash val="solid"/>
                        <a:round/>
                        <a:headEnd/>
                        <a:tailEnd/>
                      </a:ln>
                    </p:spPr>
                    <p:txBody>
                      <a:bodyPr/>
                      <a:lstStyle/>
                      <a:p>
                        <a:endParaRPr lang="en-US"/>
                      </a:p>
                    </p:txBody>
                  </p:sp>
                </p:grpSp>
                <p:sp>
                  <p:nvSpPr>
                    <p:cNvPr id="1051" name="Rectangle 35"/>
                    <p:cNvSpPr>
                      <a:spLocks noChangeAspect="1" noChangeArrowheads="1"/>
                    </p:cNvSpPr>
                    <p:nvPr/>
                  </p:nvSpPr>
                  <p:spPr bwMode="auto">
                    <a:xfrm>
                      <a:off x="6542240" y="3107530"/>
                      <a:ext cx="6527"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4"/>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1052" name="Freeform 36"/>
                    <p:cNvSpPr>
                      <a:spLocks noChangeAspect="1"/>
                    </p:cNvSpPr>
                    <p:nvPr/>
                  </p:nvSpPr>
                  <p:spPr bwMode="auto">
                    <a:xfrm>
                      <a:off x="6668860" y="3018747"/>
                      <a:ext cx="229744" cy="246765"/>
                    </a:xfrm>
                    <a:custGeom>
                      <a:avLst/>
                      <a:gdLst>
                        <a:gd name="T0" fmla="*/ 2147483647 w 173"/>
                        <a:gd name="T1" fmla="*/ 2147483647 h 168"/>
                        <a:gd name="T2" fmla="*/ 2147483647 w 173"/>
                        <a:gd name="T3" fmla="*/ 2147483647 h 168"/>
                        <a:gd name="T4" fmla="*/ 2147483647 w 173"/>
                        <a:gd name="T5" fmla="*/ 2147483647 h 168"/>
                        <a:gd name="T6" fmla="*/ 2147483647 w 173"/>
                        <a:gd name="T7" fmla="*/ 2147483647 h 168"/>
                        <a:gd name="T8" fmla="*/ 2147483647 w 173"/>
                        <a:gd name="T9" fmla="*/ 2147483647 h 168"/>
                        <a:gd name="T10" fmla="*/ 2147483647 w 173"/>
                        <a:gd name="T11" fmla="*/ 2147483647 h 168"/>
                        <a:gd name="T12" fmla="*/ 2147483647 w 173"/>
                        <a:gd name="T13" fmla="*/ 2147483647 h 168"/>
                        <a:gd name="T14" fmla="*/ 2147483647 w 173"/>
                        <a:gd name="T15" fmla="*/ 2147483647 h 168"/>
                        <a:gd name="T16" fmla="*/ 2147483647 w 173"/>
                        <a:gd name="T17" fmla="*/ 2147483647 h 168"/>
                        <a:gd name="T18" fmla="*/ 2147483647 w 173"/>
                        <a:gd name="T19" fmla="*/ 2147483647 h 168"/>
                        <a:gd name="T20" fmla="*/ 2147483647 w 173"/>
                        <a:gd name="T21" fmla="*/ 2147483647 h 168"/>
                        <a:gd name="T22" fmla="*/ 2147483647 w 173"/>
                        <a:gd name="T23" fmla="*/ 2147483647 h 168"/>
                        <a:gd name="T24" fmla="*/ 2147483647 w 173"/>
                        <a:gd name="T25" fmla="*/ 2147483647 h 168"/>
                        <a:gd name="T26" fmla="*/ 2147483647 w 173"/>
                        <a:gd name="T27" fmla="*/ 2147483647 h 168"/>
                        <a:gd name="T28" fmla="*/ 2147483647 w 173"/>
                        <a:gd name="T29" fmla="*/ 2147483647 h 168"/>
                        <a:gd name="T30" fmla="*/ 2147483647 w 173"/>
                        <a:gd name="T31" fmla="*/ 2147483647 h 168"/>
                        <a:gd name="T32" fmla="*/ 2147483647 w 173"/>
                        <a:gd name="T33" fmla="*/ 2147483647 h 168"/>
                        <a:gd name="T34" fmla="*/ 2147483647 w 173"/>
                        <a:gd name="T35" fmla="*/ 2147483647 h 168"/>
                        <a:gd name="T36" fmla="*/ 2147483647 w 173"/>
                        <a:gd name="T37" fmla="*/ 2147483647 h 168"/>
                        <a:gd name="T38" fmla="*/ 2147483647 w 173"/>
                        <a:gd name="T39" fmla="*/ 2147483647 h 168"/>
                        <a:gd name="T40" fmla="*/ 2147483647 w 173"/>
                        <a:gd name="T41" fmla="*/ 2147483647 h 168"/>
                        <a:gd name="T42" fmla="*/ 2147483647 w 173"/>
                        <a:gd name="T43" fmla="*/ 2147483647 h 168"/>
                        <a:gd name="T44" fmla="*/ 2147483647 w 173"/>
                        <a:gd name="T45" fmla="*/ 2147483647 h 168"/>
                        <a:gd name="T46" fmla="*/ 2147483647 w 173"/>
                        <a:gd name="T47" fmla="*/ 2147483647 h 168"/>
                        <a:gd name="T48" fmla="*/ 2147483647 w 173"/>
                        <a:gd name="T49" fmla="*/ 2147483647 h 168"/>
                        <a:gd name="T50" fmla="*/ 2147483647 w 173"/>
                        <a:gd name="T51" fmla="*/ 2147483647 h 168"/>
                        <a:gd name="T52" fmla="*/ 2147483647 w 173"/>
                        <a:gd name="T53" fmla="*/ 2147483647 h 168"/>
                        <a:gd name="T54" fmla="*/ 2147483647 w 173"/>
                        <a:gd name="T55" fmla="*/ 2147483647 h 168"/>
                        <a:gd name="T56" fmla="*/ 2147483647 w 173"/>
                        <a:gd name="T57" fmla="*/ 2147483647 h 168"/>
                        <a:gd name="T58" fmla="*/ 2147483647 w 173"/>
                        <a:gd name="T59" fmla="*/ 2147483647 h 168"/>
                        <a:gd name="T60" fmla="*/ 2147483647 w 173"/>
                        <a:gd name="T61" fmla="*/ 2147483647 h 168"/>
                        <a:gd name="T62" fmla="*/ 0 w 173"/>
                        <a:gd name="T63" fmla="*/ 2147483647 h 168"/>
                        <a:gd name="T64" fmla="*/ 2147483647 w 173"/>
                        <a:gd name="T65" fmla="*/ 2147483647 h 168"/>
                        <a:gd name="T66" fmla="*/ 0 w 173"/>
                        <a:gd name="T67" fmla="*/ 2147483647 h 168"/>
                        <a:gd name="T68" fmla="*/ 2147483647 w 173"/>
                        <a:gd name="T69" fmla="*/ 2147483647 h 168"/>
                        <a:gd name="T70" fmla="*/ 2147483647 w 173"/>
                        <a:gd name="T71" fmla="*/ 2147483647 h 168"/>
                        <a:gd name="T72" fmla="*/ 2147483647 w 173"/>
                        <a:gd name="T73" fmla="*/ 2147483647 h 168"/>
                        <a:gd name="T74" fmla="*/ 2147483647 w 173"/>
                        <a:gd name="T75" fmla="*/ 2147483647 h 168"/>
                        <a:gd name="T76" fmla="*/ 2147483647 w 173"/>
                        <a:gd name="T77" fmla="*/ 2147483647 h 168"/>
                        <a:gd name="T78" fmla="*/ 2147483647 w 173"/>
                        <a:gd name="T79" fmla="*/ 2147483647 h 168"/>
                        <a:gd name="T80" fmla="*/ 2147483647 w 173"/>
                        <a:gd name="T81" fmla="*/ 2147483647 h 168"/>
                        <a:gd name="T82" fmla="*/ 2147483647 w 173"/>
                        <a:gd name="T83" fmla="*/ 2147483647 h 168"/>
                        <a:gd name="T84" fmla="*/ 2147483647 w 173"/>
                        <a:gd name="T85" fmla="*/ 2147483647 h 168"/>
                        <a:gd name="T86" fmla="*/ 2147483647 w 173"/>
                        <a:gd name="T87" fmla="*/ 2147483647 h 168"/>
                        <a:gd name="T88" fmla="*/ 2147483647 w 173"/>
                        <a:gd name="T89" fmla="*/ 0 h 168"/>
                        <a:gd name="T90" fmla="*/ 2147483647 w 173"/>
                        <a:gd name="T91" fmla="*/ 0 h 168"/>
                        <a:gd name="T92" fmla="*/ 2147483647 w 173"/>
                        <a:gd name="T93" fmla="*/ 0 h 168"/>
                        <a:gd name="T94" fmla="*/ 2147483647 w 173"/>
                        <a:gd name="T95" fmla="*/ 2147483647 h 168"/>
                        <a:gd name="T96" fmla="*/ 2147483647 w 173"/>
                        <a:gd name="T97" fmla="*/ 2147483647 h 168"/>
                        <a:gd name="T98" fmla="*/ 2147483647 w 173"/>
                        <a:gd name="T99" fmla="*/ 2147483647 h 168"/>
                        <a:gd name="T100" fmla="*/ 2147483647 w 173"/>
                        <a:gd name="T101" fmla="*/ 2147483647 h 168"/>
                        <a:gd name="T102" fmla="*/ 2147483647 w 173"/>
                        <a:gd name="T103" fmla="*/ 2147483647 h 168"/>
                        <a:gd name="T104" fmla="*/ 2147483647 w 173"/>
                        <a:gd name="T105" fmla="*/ 2147483647 h 168"/>
                        <a:gd name="T106" fmla="*/ 2147483647 w 173"/>
                        <a:gd name="T107" fmla="*/ 2147483647 h 168"/>
                        <a:gd name="T108" fmla="*/ 2147483647 w 173"/>
                        <a:gd name="T109" fmla="*/ 2147483647 h 168"/>
                        <a:gd name="T110" fmla="*/ 2147483647 w 173"/>
                        <a:gd name="T111" fmla="*/ 2147483647 h 168"/>
                        <a:gd name="T112" fmla="*/ 2147483647 w 173"/>
                        <a:gd name="T113" fmla="*/ 2147483647 h 16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73" h="168">
                          <a:moveTo>
                            <a:pt x="173" y="66"/>
                          </a:moveTo>
                          <a:lnTo>
                            <a:pt x="161" y="66"/>
                          </a:lnTo>
                          <a:lnTo>
                            <a:pt x="149" y="90"/>
                          </a:lnTo>
                          <a:lnTo>
                            <a:pt x="155" y="96"/>
                          </a:lnTo>
                          <a:lnTo>
                            <a:pt x="149" y="102"/>
                          </a:lnTo>
                          <a:lnTo>
                            <a:pt x="137" y="108"/>
                          </a:lnTo>
                          <a:lnTo>
                            <a:pt x="131" y="120"/>
                          </a:lnTo>
                          <a:lnTo>
                            <a:pt x="131" y="132"/>
                          </a:lnTo>
                          <a:lnTo>
                            <a:pt x="131" y="138"/>
                          </a:lnTo>
                          <a:lnTo>
                            <a:pt x="125" y="144"/>
                          </a:lnTo>
                          <a:lnTo>
                            <a:pt x="120" y="156"/>
                          </a:lnTo>
                          <a:lnTo>
                            <a:pt x="96" y="168"/>
                          </a:lnTo>
                          <a:lnTo>
                            <a:pt x="96" y="156"/>
                          </a:lnTo>
                          <a:lnTo>
                            <a:pt x="90" y="150"/>
                          </a:lnTo>
                          <a:lnTo>
                            <a:pt x="84" y="150"/>
                          </a:lnTo>
                          <a:lnTo>
                            <a:pt x="72" y="144"/>
                          </a:lnTo>
                          <a:lnTo>
                            <a:pt x="60" y="150"/>
                          </a:lnTo>
                          <a:lnTo>
                            <a:pt x="48" y="156"/>
                          </a:lnTo>
                          <a:lnTo>
                            <a:pt x="48" y="144"/>
                          </a:lnTo>
                          <a:lnTo>
                            <a:pt x="30" y="144"/>
                          </a:lnTo>
                          <a:lnTo>
                            <a:pt x="36" y="144"/>
                          </a:lnTo>
                          <a:lnTo>
                            <a:pt x="30" y="144"/>
                          </a:lnTo>
                          <a:lnTo>
                            <a:pt x="18" y="144"/>
                          </a:lnTo>
                          <a:lnTo>
                            <a:pt x="18" y="120"/>
                          </a:lnTo>
                          <a:lnTo>
                            <a:pt x="18" y="108"/>
                          </a:lnTo>
                          <a:lnTo>
                            <a:pt x="6" y="102"/>
                          </a:lnTo>
                          <a:lnTo>
                            <a:pt x="6" y="96"/>
                          </a:lnTo>
                          <a:lnTo>
                            <a:pt x="6" y="90"/>
                          </a:lnTo>
                          <a:lnTo>
                            <a:pt x="6" y="84"/>
                          </a:lnTo>
                          <a:lnTo>
                            <a:pt x="0" y="66"/>
                          </a:lnTo>
                          <a:lnTo>
                            <a:pt x="6" y="60"/>
                          </a:lnTo>
                          <a:lnTo>
                            <a:pt x="0" y="60"/>
                          </a:lnTo>
                          <a:lnTo>
                            <a:pt x="12" y="42"/>
                          </a:lnTo>
                          <a:lnTo>
                            <a:pt x="18" y="60"/>
                          </a:lnTo>
                          <a:lnTo>
                            <a:pt x="30" y="66"/>
                          </a:lnTo>
                          <a:lnTo>
                            <a:pt x="54" y="60"/>
                          </a:lnTo>
                          <a:lnTo>
                            <a:pt x="60" y="54"/>
                          </a:lnTo>
                          <a:lnTo>
                            <a:pt x="84" y="60"/>
                          </a:lnTo>
                          <a:lnTo>
                            <a:pt x="102" y="54"/>
                          </a:lnTo>
                          <a:lnTo>
                            <a:pt x="108" y="36"/>
                          </a:lnTo>
                          <a:lnTo>
                            <a:pt x="114" y="24"/>
                          </a:lnTo>
                          <a:lnTo>
                            <a:pt x="114" y="12"/>
                          </a:lnTo>
                          <a:lnTo>
                            <a:pt x="120" y="0"/>
                          </a:lnTo>
                          <a:lnTo>
                            <a:pt x="137" y="0"/>
                          </a:lnTo>
                          <a:lnTo>
                            <a:pt x="149" y="0"/>
                          </a:lnTo>
                          <a:lnTo>
                            <a:pt x="149" y="6"/>
                          </a:lnTo>
                          <a:lnTo>
                            <a:pt x="155" y="12"/>
                          </a:lnTo>
                          <a:lnTo>
                            <a:pt x="149" y="12"/>
                          </a:lnTo>
                          <a:lnTo>
                            <a:pt x="143" y="12"/>
                          </a:lnTo>
                          <a:lnTo>
                            <a:pt x="149" y="18"/>
                          </a:lnTo>
                          <a:lnTo>
                            <a:pt x="161" y="42"/>
                          </a:lnTo>
                          <a:lnTo>
                            <a:pt x="155" y="48"/>
                          </a:lnTo>
                          <a:lnTo>
                            <a:pt x="167" y="60"/>
                          </a:lnTo>
                          <a:lnTo>
                            <a:pt x="173" y="66"/>
                          </a:lnTo>
                          <a:close/>
                        </a:path>
                      </a:pathLst>
                    </a:custGeom>
                    <a:solidFill>
                      <a:srgbClr val="990034"/>
                    </a:solidFill>
                    <a:ln w="9525">
                      <a:solidFill>
                        <a:srgbClr val="000000"/>
                      </a:solidFill>
                      <a:prstDash val="solid"/>
                      <a:round/>
                      <a:headEnd/>
                      <a:tailEnd/>
                    </a:ln>
                  </p:spPr>
                  <p:txBody>
                    <a:bodyPr/>
                    <a:lstStyle/>
                    <a:p>
                      <a:endParaRPr lang="en-US"/>
                    </a:p>
                  </p:txBody>
                </p:sp>
                <p:sp>
                  <p:nvSpPr>
                    <p:cNvPr id="1053" name="Freeform 37"/>
                    <p:cNvSpPr>
                      <a:spLocks noChangeAspect="1"/>
                    </p:cNvSpPr>
                    <p:nvPr/>
                  </p:nvSpPr>
                  <p:spPr bwMode="auto">
                    <a:xfrm>
                      <a:off x="6343826" y="2983495"/>
                      <a:ext cx="254546" cy="335549"/>
                    </a:xfrm>
                    <a:custGeom>
                      <a:avLst/>
                      <a:gdLst>
                        <a:gd name="T0" fmla="*/ 2147483647 w 191"/>
                        <a:gd name="T1" fmla="*/ 2147483647 h 228"/>
                        <a:gd name="T2" fmla="*/ 2147483647 w 191"/>
                        <a:gd name="T3" fmla="*/ 2147483647 h 228"/>
                        <a:gd name="T4" fmla="*/ 2147483647 w 191"/>
                        <a:gd name="T5" fmla="*/ 2147483647 h 228"/>
                        <a:gd name="T6" fmla="*/ 2147483647 w 191"/>
                        <a:gd name="T7" fmla="*/ 2147483647 h 228"/>
                        <a:gd name="T8" fmla="*/ 2147483647 w 191"/>
                        <a:gd name="T9" fmla="*/ 2147483647 h 228"/>
                        <a:gd name="T10" fmla="*/ 2147483647 w 191"/>
                        <a:gd name="T11" fmla="*/ 2147483647 h 228"/>
                        <a:gd name="T12" fmla="*/ 2147483647 w 191"/>
                        <a:gd name="T13" fmla="*/ 2147483647 h 228"/>
                        <a:gd name="T14" fmla="*/ 2147483647 w 191"/>
                        <a:gd name="T15" fmla="*/ 2147483647 h 228"/>
                        <a:gd name="T16" fmla="*/ 2147483647 w 191"/>
                        <a:gd name="T17" fmla="*/ 2147483647 h 228"/>
                        <a:gd name="T18" fmla="*/ 2147483647 w 191"/>
                        <a:gd name="T19" fmla="*/ 2147483647 h 228"/>
                        <a:gd name="T20" fmla="*/ 2147483647 w 191"/>
                        <a:gd name="T21" fmla="*/ 2147483647 h 228"/>
                        <a:gd name="T22" fmla="*/ 2147483647 w 191"/>
                        <a:gd name="T23" fmla="*/ 2147483647 h 228"/>
                        <a:gd name="T24" fmla="*/ 2147483647 w 191"/>
                        <a:gd name="T25" fmla="*/ 2147483647 h 228"/>
                        <a:gd name="T26" fmla="*/ 2147483647 w 191"/>
                        <a:gd name="T27" fmla="*/ 2147483647 h 228"/>
                        <a:gd name="T28" fmla="*/ 2147483647 w 191"/>
                        <a:gd name="T29" fmla="*/ 2147483647 h 228"/>
                        <a:gd name="T30" fmla="*/ 2147483647 w 191"/>
                        <a:gd name="T31" fmla="*/ 2147483647 h 228"/>
                        <a:gd name="T32" fmla="*/ 2147483647 w 191"/>
                        <a:gd name="T33" fmla="*/ 2147483647 h 228"/>
                        <a:gd name="T34" fmla="*/ 2147483647 w 191"/>
                        <a:gd name="T35" fmla="*/ 2147483647 h 228"/>
                        <a:gd name="T36" fmla="*/ 2147483647 w 191"/>
                        <a:gd name="T37" fmla="*/ 2147483647 h 228"/>
                        <a:gd name="T38" fmla="*/ 2147483647 w 191"/>
                        <a:gd name="T39" fmla="*/ 2147483647 h 228"/>
                        <a:gd name="T40" fmla="*/ 2147483647 w 191"/>
                        <a:gd name="T41" fmla="*/ 2147483647 h 228"/>
                        <a:gd name="T42" fmla="*/ 2147483647 w 191"/>
                        <a:gd name="T43" fmla="*/ 2147483647 h 228"/>
                        <a:gd name="T44" fmla="*/ 2147483647 w 191"/>
                        <a:gd name="T45" fmla="*/ 2147483647 h 228"/>
                        <a:gd name="T46" fmla="*/ 2147483647 w 191"/>
                        <a:gd name="T47" fmla="*/ 2147483647 h 228"/>
                        <a:gd name="T48" fmla="*/ 0 w 191"/>
                        <a:gd name="T49" fmla="*/ 0 h 228"/>
                        <a:gd name="T50" fmla="*/ 2147483647 w 191"/>
                        <a:gd name="T51" fmla="*/ 0 h 228"/>
                        <a:gd name="T52" fmla="*/ 2147483647 w 191"/>
                        <a:gd name="T53" fmla="*/ 0 h 228"/>
                        <a:gd name="T54" fmla="*/ 2147483647 w 191"/>
                        <a:gd name="T55" fmla="*/ 2147483647 h 228"/>
                        <a:gd name="T56" fmla="*/ 2147483647 w 191"/>
                        <a:gd name="T57" fmla="*/ 2147483647 h 228"/>
                        <a:gd name="T58" fmla="*/ 2147483647 w 191"/>
                        <a:gd name="T59" fmla="*/ 2147483647 h 228"/>
                        <a:gd name="T60" fmla="*/ 2147483647 w 191"/>
                        <a:gd name="T61" fmla="*/ 2147483647 h 228"/>
                        <a:gd name="T62" fmla="*/ 2147483647 w 191"/>
                        <a:gd name="T63" fmla="*/ 2147483647 h 228"/>
                        <a:gd name="T64" fmla="*/ 2147483647 w 191"/>
                        <a:gd name="T65" fmla="*/ 2147483647 h 228"/>
                        <a:gd name="T66" fmla="*/ 2147483647 w 191"/>
                        <a:gd name="T67" fmla="*/ 2147483647 h 228"/>
                        <a:gd name="T68" fmla="*/ 2147483647 w 191"/>
                        <a:gd name="T69" fmla="*/ 2147483647 h 228"/>
                        <a:gd name="T70" fmla="*/ 2147483647 w 191"/>
                        <a:gd name="T71" fmla="*/ 2147483647 h 228"/>
                        <a:gd name="T72" fmla="*/ 2147483647 w 191"/>
                        <a:gd name="T73" fmla="*/ 2147483647 h 228"/>
                        <a:gd name="T74" fmla="*/ 2147483647 w 191"/>
                        <a:gd name="T75" fmla="*/ 2147483647 h 228"/>
                        <a:gd name="T76" fmla="*/ 2147483647 w 191"/>
                        <a:gd name="T77" fmla="*/ 2147483647 h 228"/>
                        <a:gd name="T78" fmla="*/ 2147483647 w 191"/>
                        <a:gd name="T79" fmla="*/ 2147483647 h 228"/>
                        <a:gd name="T80" fmla="*/ 2147483647 w 191"/>
                        <a:gd name="T81" fmla="*/ 2147483647 h 228"/>
                        <a:gd name="T82" fmla="*/ 2147483647 w 191"/>
                        <a:gd name="T83" fmla="*/ 2147483647 h 228"/>
                        <a:gd name="T84" fmla="*/ 2147483647 w 191"/>
                        <a:gd name="T85" fmla="*/ 2147483647 h 228"/>
                        <a:gd name="T86" fmla="*/ 2147483647 w 191"/>
                        <a:gd name="T87" fmla="*/ 2147483647 h 228"/>
                        <a:gd name="T88" fmla="*/ 2147483647 w 191"/>
                        <a:gd name="T89" fmla="*/ 2147483647 h 228"/>
                        <a:gd name="T90" fmla="*/ 2147483647 w 191"/>
                        <a:gd name="T91" fmla="*/ 2147483647 h 228"/>
                        <a:gd name="T92" fmla="*/ 2147483647 w 191"/>
                        <a:gd name="T93" fmla="*/ 2147483647 h 228"/>
                        <a:gd name="T94" fmla="*/ 2147483647 w 191"/>
                        <a:gd name="T95" fmla="*/ 2147483647 h 22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91" h="228">
                          <a:moveTo>
                            <a:pt x="191" y="174"/>
                          </a:moveTo>
                          <a:lnTo>
                            <a:pt x="191" y="174"/>
                          </a:lnTo>
                          <a:lnTo>
                            <a:pt x="191" y="198"/>
                          </a:lnTo>
                          <a:lnTo>
                            <a:pt x="185" y="228"/>
                          </a:lnTo>
                          <a:lnTo>
                            <a:pt x="179" y="216"/>
                          </a:lnTo>
                          <a:lnTo>
                            <a:pt x="173" y="222"/>
                          </a:lnTo>
                          <a:lnTo>
                            <a:pt x="167" y="222"/>
                          </a:lnTo>
                          <a:lnTo>
                            <a:pt x="167" y="228"/>
                          </a:lnTo>
                          <a:lnTo>
                            <a:pt x="149" y="210"/>
                          </a:lnTo>
                          <a:lnTo>
                            <a:pt x="143" y="198"/>
                          </a:lnTo>
                          <a:lnTo>
                            <a:pt x="131" y="192"/>
                          </a:lnTo>
                          <a:lnTo>
                            <a:pt x="119" y="180"/>
                          </a:lnTo>
                          <a:lnTo>
                            <a:pt x="113" y="168"/>
                          </a:lnTo>
                          <a:lnTo>
                            <a:pt x="107" y="156"/>
                          </a:lnTo>
                          <a:lnTo>
                            <a:pt x="95" y="138"/>
                          </a:lnTo>
                          <a:lnTo>
                            <a:pt x="95" y="132"/>
                          </a:lnTo>
                          <a:lnTo>
                            <a:pt x="83" y="120"/>
                          </a:lnTo>
                          <a:lnTo>
                            <a:pt x="77" y="108"/>
                          </a:lnTo>
                          <a:lnTo>
                            <a:pt x="71" y="90"/>
                          </a:lnTo>
                          <a:lnTo>
                            <a:pt x="65" y="78"/>
                          </a:lnTo>
                          <a:lnTo>
                            <a:pt x="53" y="66"/>
                          </a:lnTo>
                          <a:lnTo>
                            <a:pt x="42" y="48"/>
                          </a:lnTo>
                          <a:lnTo>
                            <a:pt x="24" y="36"/>
                          </a:lnTo>
                          <a:lnTo>
                            <a:pt x="12" y="24"/>
                          </a:lnTo>
                          <a:lnTo>
                            <a:pt x="0" y="0"/>
                          </a:lnTo>
                          <a:lnTo>
                            <a:pt x="12" y="0"/>
                          </a:lnTo>
                          <a:lnTo>
                            <a:pt x="24" y="0"/>
                          </a:lnTo>
                          <a:lnTo>
                            <a:pt x="42" y="6"/>
                          </a:lnTo>
                          <a:lnTo>
                            <a:pt x="53" y="24"/>
                          </a:lnTo>
                          <a:lnTo>
                            <a:pt x="59" y="30"/>
                          </a:lnTo>
                          <a:lnTo>
                            <a:pt x="89" y="54"/>
                          </a:lnTo>
                          <a:lnTo>
                            <a:pt x="101" y="72"/>
                          </a:lnTo>
                          <a:lnTo>
                            <a:pt x="101" y="66"/>
                          </a:lnTo>
                          <a:lnTo>
                            <a:pt x="119" y="78"/>
                          </a:lnTo>
                          <a:lnTo>
                            <a:pt x="125" y="90"/>
                          </a:lnTo>
                          <a:lnTo>
                            <a:pt x="143" y="102"/>
                          </a:lnTo>
                          <a:lnTo>
                            <a:pt x="155" y="108"/>
                          </a:lnTo>
                          <a:lnTo>
                            <a:pt x="149" y="114"/>
                          </a:lnTo>
                          <a:lnTo>
                            <a:pt x="149" y="120"/>
                          </a:lnTo>
                          <a:lnTo>
                            <a:pt x="149" y="126"/>
                          </a:lnTo>
                          <a:lnTo>
                            <a:pt x="161" y="132"/>
                          </a:lnTo>
                          <a:lnTo>
                            <a:pt x="167" y="144"/>
                          </a:lnTo>
                          <a:lnTo>
                            <a:pt x="173" y="150"/>
                          </a:lnTo>
                          <a:lnTo>
                            <a:pt x="173" y="156"/>
                          </a:lnTo>
                          <a:lnTo>
                            <a:pt x="185" y="156"/>
                          </a:lnTo>
                          <a:lnTo>
                            <a:pt x="191" y="174"/>
                          </a:lnTo>
                          <a:close/>
                        </a:path>
                      </a:pathLst>
                    </a:custGeom>
                    <a:solidFill>
                      <a:srgbClr val="990034"/>
                    </a:solidFill>
                    <a:ln w="9525">
                      <a:solidFill>
                        <a:srgbClr val="000000"/>
                      </a:solidFill>
                      <a:prstDash val="solid"/>
                      <a:round/>
                      <a:headEnd/>
                      <a:tailEnd/>
                    </a:ln>
                  </p:spPr>
                  <p:txBody>
                    <a:bodyPr/>
                    <a:lstStyle/>
                    <a:p>
                      <a:endParaRPr lang="en-US"/>
                    </a:p>
                  </p:txBody>
                </p:sp>
                <p:sp>
                  <p:nvSpPr>
                    <p:cNvPr id="1054" name="Freeform 38"/>
                    <p:cNvSpPr>
                      <a:spLocks noChangeAspect="1"/>
                    </p:cNvSpPr>
                    <p:nvPr/>
                  </p:nvSpPr>
                  <p:spPr bwMode="auto">
                    <a:xfrm>
                      <a:off x="7181867" y="3159755"/>
                      <a:ext cx="229744" cy="254600"/>
                    </a:xfrm>
                    <a:custGeom>
                      <a:avLst/>
                      <a:gdLst>
                        <a:gd name="T0" fmla="*/ 2147483647 w 173"/>
                        <a:gd name="T1" fmla="*/ 2147483647 h 173"/>
                        <a:gd name="T2" fmla="*/ 2147483647 w 173"/>
                        <a:gd name="T3" fmla="*/ 2147483647 h 173"/>
                        <a:gd name="T4" fmla="*/ 2147483647 w 173"/>
                        <a:gd name="T5" fmla="*/ 2147483647 h 173"/>
                        <a:gd name="T6" fmla="*/ 2147483647 w 173"/>
                        <a:gd name="T7" fmla="*/ 2147483647 h 173"/>
                        <a:gd name="T8" fmla="*/ 2147483647 w 173"/>
                        <a:gd name="T9" fmla="*/ 2147483647 h 173"/>
                        <a:gd name="T10" fmla="*/ 2147483647 w 173"/>
                        <a:gd name="T11" fmla="*/ 2147483647 h 173"/>
                        <a:gd name="T12" fmla="*/ 2147483647 w 173"/>
                        <a:gd name="T13" fmla="*/ 2147483647 h 173"/>
                        <a:gd name="T14" fmla="*/ 2147483647 w 173"/>
                        <a:gd name="T15" fmla="*/ 2147483647 h 173"/>
                        <a:gd name="T16" fmla="*/ 2147483647 w 173"/>
                        <a:gd name="T17" fmla="*/ 2147483647 h 173"/>
                        <a:gd name="T18" fmla="*/ 2147483647 w 173"/>
                        <a:gd name="T19" fmla="*/ 2147483647 h 173"/>
                        <a:gd name="T20" fmla="*/ 2147483647 w 173"/>
                        <a:gd name="T21" fmla="*/ 2147483647 h 173"/>
                        <a:gd name="T22" fmla="*/ 2147483647 w 173"/>
                        <a:gd name="T23" fmla="*/ 2147483647 h 173"/>
                        <a:gd name="T24" fmla="*/ 2147483647 w 173"/>
                        <a:gd name="T25" fmla="*/ 2147483647 h 173"/>
                        <a:gd name="T26" fmla="*/ 2147483647 w 173"/>
                        <a:gd name="T27" fmla="*/ 2147483647 h 173"/>
                        <a:gd name="T28" fmla="*/ 2147483647 w 173"/>
                        <a:gd name="T29" fmla="*/ 2147483647 h 173"/>
                        <a:gd name="T30" fmla="*/ 2147483647 w 173"/>
                        <a:gd name="T31" fmla="*/ 2147483647 h 173"/>
                        <a:gd name="T32" fmla="*/ 2147483647 w 173"/>
                        <a:gd name="T33" fmla="*/ 2147483647 h 173"/>
                        <a:gd name="T34" fmla="*/ 2147483647 w 173"/>
                        <a:gd name="T35" fmla="*/ 2147483647 h 173"/>
                        <a:gd name="T36" fmla="*/ 2147483647 w 173"/>
                        <a:gd name="T37" fmla="*/ 2147483647 h 173"/>
                        <a:gd name="T38" fmla="*/ 2147483647 w 173"/>
                        <a:gd name="T39" fmla="*/ 2147483647 h 173"/>
                        <a:gd name="T40" fmla="*/ 2147483647 w 173"/>
                        <a:gd name="T41" fmla="*/ 2147483647 h 173"/>
                        <a:gd name="T42" fmla="*/ 2147483647 w 173"/>
                        <a:gd name="T43" fmla="*/ 2147483647 h 173"/>
                        <a:gd name="T44" fmla="*/ 2147483647 w 173"/>
                        <a:gd name="T45" fmla="*/ 2147483647 h 173"/>
                        <a:gd name="T46" fmla="*/ 2147483647 w 173"/>
                        <a:gd name="T47" fmla="*/ 2147483647 h 173"/>
                        <a:gd name="T48" fmla="*/ 2147483647 w 173"/>
                        <a:gd name="T49" fmla="*/ 2147483647 h 173"/>
                        <a:gd name="T50" fmla="*/ 2147483647 w 173"/>
                        <a:gd name="T51" fmla="*/ 2147483647 h 173"/>
                        <a:gd name="T52" fmla="*/ 2147483647 w 173"/>
                        <a:gd name="T53" fmla="*/ 0 h 173"/>
                        <a:gd name="T54" fmla="*/ 2147483647 w 173"/>
                        <a:gd name="T55" fmla="*/ 2147483647 h 173"/>
                        <a:gd name="T56" fmla="*/ 0 w 173"/>
                        <a:gd name="T57" fmla="*/ 2147483647 h 173"/>
                        <a:gd name="T58" fmla="*/ 2147483647 w 173"/>
                        <a:gd name="T59" fmla="*/ 2147483647 h 173"/>
                        <a:gd name="T60" fmla="*/ 2147483647 w 173"/>
                        <a:gd name="T61" fmla="*/ 2147483647 h 173"/>
                        <a:gd name="T62" fmla="*/ 2147483647 w 173"/>
                        <a:gd name="T63" fmla="*/ 2147483647 h 173"/>
                        <a:gd name="T64" fmla="*/ 2147483647 w 173"/>
                        <a:gd name="T65" fmla="*/ 2147483647 h 173"/>
                        <a:gd name="T66" fmla="*/ 2147483647 w 173"/>
                        <a:gd name="T67" fmla="*/ 2147483647 h 173"/>
                        <a:gd name="T68" fmla="*/ 2147483647 w 173"/>
                        <a:gd name="T69" fmla="*/ 2147483647 h 173"/>
                        <a:gd name="T70" fmla="*/ 2147483647 w 173"/>
                        <a:gd name="T71" fmla="*/ 2147483647 h 173"/>
                        <a:gd name="T72" fmla="*/ 2147483647 w 173"/>
                        <a:gd name="T73" fmla="*/ 2147483647 h 173"/>
                        <a:gd name="T74" fmla="*/ 2147483647 w 173"/>
                        <a:gd name="T75" fmla="*/ 2147483647 h 173"/>
                        <a:gd name="T76" fmla="*/ 2147483647 w 173"/>
                        <a:gd name="T77" fmla="*/ 2147483647 h 173"/>
                        <a:gd name="T78" fmla="*/ 2147483647 w 173"/>
                        <a:gd name="T79" fmla="*/ 2147483647 h 173"/>
                        <a:gd name="T80" fmla="*/ 2147483647 w 173"/>
                        <a:gd name="T81" fmla="*/ 2147483647 h 173"/>
                        <a:gd name="T82" fmla="*/ 2147483647 w 173"/>
                        <a:gd name="T83" fmla="*/ 2147483647 h 173"/>
                        <a:gd name="T84" fmla="*/ 2147483647 w 173"/>
                        <a:gd name="T85" fmla="*/ 2147483647 h 173"/>
                        <a:gd name="T86" fmla="*/ 2147483647 w 173"/>
                        <a:gd name="T87" fmla="*/ 2147483647 h 173"/>
                        <a:gd name="T88" fmla="*/ 2147483647 w 173"/>
                        <a:gd name="T89" fmla="*/ 2147483647 h 173"/>
                        <a:gd name="T90" fmla="*/ 2147483647 w 173"/>
                        <a:gd name="T91" fmla="*/ 2147483647 h 173"/>
                        <a:gd name="T92" fmla="*/ 2147483647 w 173"/>
                        <a:gd name="T93" fmla="*/ 2147483647 h 173"/>
                        <a:gd name="T94" fmla="*/ 2147483647 w 173"/>
                        <a:gd name="T95" fmla="*/ 2147483647 h 173"/>
                        <a:gd name="T96" fmla="*/ 2147483647 w 173"/>
                        <a:gd name="T97" fmla="*/ 2147483647 h 173"/>
                        <a:gd name="T98" fmla="*/ 2147483647 w 173"/>
                        <a:gd name="T99" fmla="*/ 2147483647 h 173"/>
                        <a:gd name="T100" fmla="*/ 2147483647 w 173"/>
                        <a:gd name="T101" fmla="*/ 2147483647 h 173"/>
                        <a:gd name="T102" fmla="*/ 2147483647 w 173"/>
                        <a:gd name="T103" fmla="*/ 2147483647 h 173"/>
                        <a:gd name="T104" fmla="*/ 2147483647 w 173"/>
                        <a:gd name="T105" fmla="*/ 2147483647 h 173"/>
                        <a:gd name="T106" fmla="*/ 2147483647 w 173"/>
                        <a:gd name="T107" fmla="*/ 2147483647 h 173"/>
                        <a:gd name="T108" fmla="*/ 2147483647 w 173"/>
                        <a:gd name="T109" fmla="*/ 2147483647 h 173"/>
                        <a:gd name="T110" fmla="*/ 2147483647 w 173"/>
                        <a:gd name="T111" fmla="*/ 2147483647 h 173"/>
                        <a:gd name="T112" fmla="*/ 2147483647 w 173"/>
                        <a:gd name="T113" fmla="*/ 2147483647 h 173"/>
                        <a:gd name="T114" fmla="*/ 2147483647 w 173"/>
                        <a:gd name="T115" fmla="*/ 2147483647 h 173"/>
                        <a:gd name="T116" fmla="*/ 2147483647 w 173"/>
                        <a:gd name="T117" fmla="*/ 2147483647 h 173"/>
                        <a:gd name="T118" fmla="*/ 2147483647 w 173"/>
                        <a:gd name="T119" fmla="*/ 2147483647 h 173"/>
                        <a:gd name="T120" fmla="*/ 2147483647 w 173"/>
                        <a:gd name="T121" fmla="*/ 2147483647 h 1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 h="173">
                          <a:moveTo>
                            <a:pt x="131" y="144"/>
                          </a:moveTo>
                          <a:lnTo>
                            <a:pt x="131" y="144"/>
                          </a:lnTo>
                          <a:lnTo>
                            <a:pt x="131" y="155"/>
                          </a:lnTo>
                          <a:lnTo>
                            <a:pt x="137" y="149"/>
                          </a:lnTo>
                          <a:lnTo>
                            <a:pt x="149" y="149"/>
                          </a:lnTo>
                          <a:lnTo>
                            <a:pt x="155" y="161"/>
                          </a:lnTo>
                          <a:lnTo>
                            <a:pt x="167" y="173"/>
                          </a:lnTo>
                          <a:lnTo>
                            <a:pt x="167" y="155"/>
                          </a:lnTo>
                          <a:lnTo>
                            <a:pt x="167" y="138"/>
                          </a:lnTo>
                          <a:lnTo>
                            <a:pt x="167" y="126"/>
                          </a:lnTo>
                          <a:lnTo>
                            <a:pt x="173" y="108"/>
                          </a:lnTo>
                          <a:lnTo>
                            <a:pt x="173" y="90"/>
                          </a:lnTo>
                          <a:lnTo>
                            <a:pt x="173" y="60"/>
                          </a:lnTo>
                          <a:lnTo>
                            <a:pt x="173" y="42"/>
                          </a:lnTo>
                          <a:lnTo>
                            <a:pt x="161" y="36"/>
                          </a:lnTo>
                          <a:lnTo>
                            <a:pt x="143" y="30"/>
                          </a:lnTo>
                          <a:lnTo>
                            <a:pt x="119" y="18"/>
                          </a:lnTo>
                          <a:lnTo>
                            <a:pt x="107" y="30"/>
                          </a:lnTo>
                          <a:lnTo>
                            <a:pt x="89" y="36"/>
                          </a:lnTo>
                          <a:lnTo>
                            <a:pt x="71" y="60"/>
                          </a:lnTo>
                          <a:lnTo>
                            <a:pt x="65" y="48"/>
                          </a:lnTo>
                          <a:lnTo>
                            <a:pt x="59" y="42"/>
                          </a:lnTo>
                          <a:lnTo>
                            <a:pt x="54" y="24"/>
                          </a:lnTo>
                          <a:lnTo>
                            <a:pt x="54" y="12"/>
                          </a:lnTo>
                          <a:lnTo>
                            <a:pt x="54" y="6"/>
                          </a:lnTo>
                          <a:lnTo>
                            <a:pt x="18" y="0"/>
                          </a:lnTo>
                          <a:lnTo>
                            <a:pt x="6" y="6"/>
                          </a:lnTo>
                          <a:lnTo>
                            <a:pt x="0" y="18"/>
                          </a:lnTo>
                          <a:lnTo>
                            <a:pt x="12" y="24"/>
                          </a:lnTo>
                          <a:lnTo>
                            <a:pt x="24" y="36"/>
                          </a:lnTo>
                          <a:lnTo>
                            <a:pt x="36" y="36"/>
                          </a:lnTo>
                          <a:lnTo>
                            <a:pt x="48" y="36"/>
                          </a:lnTo>
                          <a:lnTo>
                            <a:pt x="48" y="42"/>
                          </a:lnTo>
                          <a:lnTo>
                            <a:pt x="42" y="42"/>
                          </a:lnTo>
                          <a:lnTo>
                            <a:pt x="24" y="42"/>
                          </a:lnTo>
                          <a:lnTo>
                            <a:pt x="18" y="48"/>
                          </a:lnTo>
                          <a:lnTo>
                            <a:pt x="30" y="60"/>
                          </a:lnTo>
                          <a:lnTo>
                            <a:pt x="30" y="66"/>
                          </a:lnTo>
                          <a:lnTo>
                            <a:pt x="36" y="72"/>
                          </a:lnTo>
                          <a:lnTo>
                            <a:pt x="48" y="48"/>
                          </a:lnTo>
                          <a:lnTo>
                            <a:pt x="48" y="60"/>
                          </a:lnTo>
                          <a:lnTo>
                            <a:pt x="59" y="66"/>
                          </a:lnTo>
                          <a:lnTo>
                            <a:pt x="65" y="66"/>
                          </a:lnTo>
                          <a:lnTo>
                            <a:pt x="65" y="72"/>
                          </a:lnTo>
                          <a:lnTo>
                            <a:pt x="89" y="84"/>
                          </a:lnTo>
                          <a:lnTo>
                            <a:pt x="101" y="90"/>
                          </a:lnTo>
                          <a:lnTo>
                            <a:pt x="113" y="96"/>
                          </a:lnTo>
                          <a:lnTo>
                            <a:pt x="119" y="102"/>
                          </a:lnTo>
                          <a:lnTo>
                            <a:pt x="131" y="126"/>
                          </a:lnTo>
                          <a:lnTo>
                            <a:pt x="137" y="126"/>
                          </a:lnTo>
                          <a:lnTo>
                            <a:pt x="125" y="132"/>
                          </a:lnTo>
                          <a:lnTo>
                            <a:pt x="137" y="132"/>
                          </a:lnTo>
                          <a:lnTo>
                            <a:pt x="131" y="132"/>
                          </a:lnTo>
                          <a:lnTo>
                            <a:pt x="131" y="138"/>
                          </a:lnTo>
                          <a:lnTo>
                            <a:pt x="119" y="138"/>
                          </a:lnTo>
                          <a:lnTo>
                            <a:pt x="107" y="155"/>
                          </a:lnTo>
                          <a:lnTo>
                            <a:pt x="125" y="155"/>
                          </a:lnTo>
                          <a:lnTo>
                            <a:pt x="131" y="144"/>
                          </a:lnTo>
                          <a:close/>
                        </a:path>
                      </a:pathLst>
                    </a:custGeom>
                    <a:solidFill>
                      <a:srgbClr val="990034"/>
                    </a:solidFill>
                    <a:ln w="9525">
                      <a:solidFill>
                        <a:srgbClr val="000000"/>
                      </a:solidFill>
                      <a:prstDash val="solid"/>
                      <a:round/>
                      <a:headEnd/>
                      <a:tailEnd/>
                    </a:ln>
                  </p:spPr>
                  <p:txBody>
                    <a:bodyPr/>
                    <a:lstStyle/>
                    <a:p>
                      <a:endParaRPr lang="en-US"/>
                    </a:p>
                  </p:txBody>
                </p:sp>
                <p:sp>
                  <p:nvSpPr>
                    <p:cNvPr id="1055" name="Freeform 39"/>
                    <p:cNvSpPr>
                      <a:spLocks noChangeAspect="1"/>
                    </p:cNvSpPr>
                    <p:nvPr/>
                  </p:nvSpPr>
                  <p:spPr bwMode="auto">
                    <a:xfrm>
                      <a:off x="6898603" y="3098391"/>
                      <a:ext cx="150116" cy="211513"/>
                    </a:xfrm>
                    <a:custGeom>
                      <a:avLst/>
                      <a:gdLst>
                        <a:gd name="T0" fmla="*/ 2147483647 w 114"/>
                        <a:gd name="T1" fmla="*/ 0 h 144"/>
                        <a:gd name="T2" fmla="*/ 2147483647 w 114"/>
                        <a:gd name="T3" fmla="*/ 0 h 144"/>
                        <a:gd name="T4" fmla="*/ 2147483647 w 114"/>
                        <a:gd name="T5" fmla="*/ 2147483647 h 144"/>
                        <a:gd name="T6" fmla="*/ 2147483647 w 114"/>
                        <a:gd name="T7" fmla="*/ 2147483647 h 144"/>
                        <a:gd name="T8" fmla="*/ 2147483647 w 114"/>
                        <a:gd name="T9" fmla="*/ 2147483647 h 144"/>
                        <a:gd name="T10" fmla="*/ 2147483647 w 114"/>
                        <a:gd name="T11" fmla="*/ 2147483647 h 144"/>
                        <a:gd name="T12" fmla="*/ 2147483647 w 114"/>
                        <a:gd name="T13" fmla="*/ 2147483647 h 144"/>
                        <a:gd name="T14" fmla="*/ 2147483647 w 114"/>
                        <a:gd name="T15" fmla="*/ 2147483647 h 144"/>
                        <a:gd name="T16" fmla="*/ 2147483647 w 114"/>
                        <a:gd name="T17" fmla="*/ 2147483647 h 144"/>
                        <a:gd name="T18" fmla="*/ 2147483647 w 114"/>
                        <a:gd name="T19" fmla="*/ 2147483647 h 144"/>
                        <a:gd name="T20" fmla="*/ 2147483647 w 114"/>
                        <a:gd name="T21" fmla="*/ 2147483647 h 144"/>
                        <a:gd name="T22" fmla="*/ 0 w 114"/>
                        <a:gd name="T23" fmla="*/ 2147483647 h 144"/>
                        <a:gd name="T24" fmla="*/ 0 w 114"/>
                        <a:gd name="T25" fmla="*/ 2147483647 h 144"/>
                        <a:gd name="T26" fmla="*/ 2147483647 w 114"/>
                        <a:gd name="T27" fmla="*/ 2147483647 h 144"/>
                        <a:gd name="T28" fmla="*/ 2147483647 w 114"/>
                        <a:gd name="T29" fmla="*/ 2147483647 h 144"/>
                        <a:gd name="T30" fmla="*/ 2147483647 w 114"/>
                        <a:gd name="T31" fmla="*/ 2147483647 h 144"/>
                        <a:gd name="T32" fmla="*/ 2147483647 w 114"/>
                        <a:gd name="T33" fmla="*/ 2147483647 h 144"/>
                        <a:gd name="T34" fmla="*/ 2147483647 w 114"/>
                        <a:gd name="T35" fmla="*/ 2147483647 h 144"/>
                        <a:gd name="T36" fmla="*/ 2147483647 w 114"/>
                        <a:gd name="T37" fmla="*/ 2147483647 h 144"/>
                        <a:gd name="T38" fmla="*/ 2147483647 w 114"/>
                        <a:gd name="T39" fmla="*/ 2147483647 h 144"/>
                        <a:gd name="T40" fmla="*/ 2147483647 w 114"/>
                        <a:gd name="T41" fmla="*/ 2147483647 h 144"/>
                        <a:gd name="T42" fmla="*/ 2147483647 w 114"/>
                        <a:gd name="T43" fmla="*/ 2147483647 h 144"/>
                        <a:gd name="T44" fmla="*/ 2147483647 w 114"/>
                        <a:gd name="T45" fmla="*/ 2147483647 h 144"/>
                        <a:gd name="T46" fmla="*/ 2147483647 w 114"/>
                        <a:gd name="T47" fmla="*/ 2147483647 h 144"/>
                        <a:gd name="T48" fmla="*/ 2147483647 w 114"/>
                        <a:gd name="T49" fmla="*/ 2147483647 h 144"/>
                        <a:gd name="T50" fmla="*/ 2147483647 w 114"/>
                        <a:gd name="T51" fmla="*/ 2147483647 h 144"/>
                        <a:gd name="T52" fmla="*/ 2147483647 w 114"/>
                        <a:gd name="T53" fmla="*/ 2147483647 h 144"/>
                        <a:gd name="T54" fmla="*/ 2147483647 w 114"/>
                        <a:gd name="T55" fmla="*/ 2147483647 h 144"/>
                        <a:gd name="T56" fmla="*/ 2147483647 w 114"/>
                        <a:gd name="T57" fmla="*/ 2147483647 h 144"/>
                        <a:gd name="T58" fmla="*/ 2147483647 w 114"/>
                        <a:gd name="T59" fmla="*/ 2147483647 h 144"/>
                        <a:gd name="T60" fmla="*/ 2147483647 w 114"/>
                        <a:gd name="T61" fmla="*/ 2147483647 h 144"/>
                        <a:gd name="T62" fmla="*/ 2147483647 w 114"/>
                        <a:gd name="T63" fmla="*/ 2147483647 h 144"/>
                        <a:gd name="T64" fmla="*/ 2147483647 w 114"/>
                        <a:gd name="T65" fmla="*/ 2147483647 h 144"/>
                        <a:gd name="T66" fmla="*/ 2147483647 w 114"/>
                        <a:gd name="T67" fmla="*/ 2147483647 h 144"/>
                        <a:gd name="T68" fmla="*/ 2147483647 w 114"/>
                        <a:gd name="T69" fmla="*/ 2147483647 h 144"/>
                        <a:gd name="T70" fmla="*/ 2147483647 w 114"/>
                        <a:gd name="T71" fmla="*/ 2147483647 h 144"/>
                        <a:gd name="T72" fmla="*/ 2147483647 w 114"/>
                        <a:gd name="T73" fmla="*/ 2147483647 h 144"/>
                        <a:gd name="T74" fmla="*/ 2147483647 w 114"/>
                        <a:gd name="T75" fmla="*/ 2147483647 h 144"/>
                        <a:gd name="T76" fmla="*/ 2147483647 w 114"/>
                        <a:gd name="T77" fmla="*/ 2147483647 h 144"/>
                        <a:gd name="T78" fmla="*/ 2147483647 w 114"/>
                        <a:gd name="T79" fmla="*/ 2147483647 h 144"/>
                        <a:gd name="T80" fmla="*/ 2147483647 w 114"/>
                        <a:gd name="T81" fmla="*/ 2147483647 h 144"/>
                        <a:gd name="T82" fmla="*/ 2147483647 w 114"/>
                        <a:gd name="T83" fmla="*/ 2147483647 h 144"/>
                        <a:gd name="T84" fmla="*/ 2147483647 w 114"/>
                        <a:gd name="T85" fmla="*/ 2147483647 h 144"/>
                        <a:gd name="T86" fmla="*/ 2147483647 w 114"/>
                        <a:gd name="T87" fmla="*/ 2147483647 h 144"/>
                        <a:gd name="T88" fmla="*/ 2147483647 w 114"/>
                        <a:gd name="T89" fmla="*/ 0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14" h="144">
                          <a:moveTo>
                            <a:pt x="114" y="0"/>
                          </a:moveTo>
                          <a:lnTo>
                            <a:pt x="108" y="0"/>
                          </a:lnTo>
                          <a:lnTo>
                            <a:pt x="90" y="12"/>
                          </a:lnTo>
                          <a:lnTo>
                            <a:pt x="48" y="6"/>
                          </a:lnTo>
                          <a:lnTo>
                            <a:pt x="36" y="6"/>
                          </a:lnTo>
                          <a:lnTo>
                            <a:pt x="30" y="18"/>
                          </a:lnTo>
                          <a:lnTo>
                            <a:pt x="24" y="12"/>
                          </a:lnTo>
                          <a:lnTo>
                            <a:pt x="18" y="30"/>
                          </a:lnTo>
                          <a:lnTo>
                            <a:pt x="18" y="48"/>
                          </a:lnTo>
                          <a:lnTo>
                            <a:pt x="6" y="66"/>
                          </a:lnTo>
                          <a:lnTo>
                            <a:pt x="0" y="84"/>
                          </a:lnTo>
                          <a:lnTo>
                            <a:pt x="0" y="102"/>
                          </a:lnTo>
                          <a:lnTo>
                            <a:pt x="12" y="102"/>
                          </a:lnTo>
                          <a:lnTo>
                            <a:pt x="12" y="120"/>
                          </a:lnTo>
                          <a:lnTo>
                            <a:pt x="6" y="132"/>
                          </a:lnTo>
                          <a:lnTo>
                            <a:pt x="12" y="144"/>
                          </a:lnTo>
                          <a:lnTo>
                            <a:pt x="24" y="144"/>
                          </a:lnTo>
                          <a:lnTo>
                            <a:pt x="24" y="120"/>
                          </a:lnTo>
                          <a:lnTo>
                            <a:pt x="24" y="90"/>
                          </a:lnTo>
                          <a:lnTo>
                            <a:pt x="36" y="84"/>
                          </a:lnTo>
                          <a:lnTo>
                            <a:pt x="36" y="96"/>
                          </a:lnTo>
                          <a:lnTo>
                            <a:pt x="36" y="108"/>
                          </a:lnTo>
                          <a:lnTo>
                            <a:pt x="48" y="114"/>
                          </a:lnTo>
                          <a:lnTo>
                            <a:pt x="48" y="126"/>
                          </a:lnTo>
                          <a:lnTo>
                            <a:pt x="54" y="126"/>
                          </a:lnTo>
                          <a:lnTo>
                            <a:pt x="66" y="120"/>
                          </a:lnTo>
                          <a:lnTo>
                            <a:pt x="72" y="114"/>
                          </a:lnTo>
                          <a:lnTo>
                            <a:pt x="60" y="102"/>
                          </a:lnTo>
                          <a:lnTo>
                            <a:pt x="60" y="96"/>
                          </a:lnTo>
                          <a:lnTo>
                            <a:pt x="42" y="66"/>
                          </a:lnTo>
                          <a:lnTo>
                            <a:pt x="54" y="66"/>
                          </a:lnTo>
                          <a:lnTo>
                            <a:pt x="66" y="60"/>
                          </a:lnTo>
                          <a:lnTo>
                            <a:pt x="78" y="48"/>
                          </a:lnTo>
                          <a:lnTo>
                            <a:pt x="78" y="42"/>
                          </a:lnTo>
                          <a:lnTo>
                            <a:pt x="72" y="48"/>
                          </a:lnTo>
                          <a:lnTo>
                            <a:pt x="48" y="48"/>
                          </a:lnTo>
                          <a:lnTo>
                            <a:pt x="36" y="60"/>
                          </a:lnTo>
                          <a:lnTo>
                            <a:pt x="24" y="42"/>
                          </a:lnTo>
                          <a:lnTo>
                            <a:pt x="30" y="24"/>
                          </a:lnTo>
                          <a:lnTo>
                            <a:pt x="54" y="24"/>
                          </a:lnTo>
                          <a:lnTo>
                            <a:pt x="78" y="24"/>
                          </a:lnTo>
                          <a:lnTo>
                            <a:pt x="102" y="18"/>
                          </a:lnTo>
                          <a:lnTo>
                            <a:pt x="114" y="0"/>
                          </a:lnTo>
                          <a:close/>
                        </a:path>
                      </a:pathLst>
                    </a:custGeom>
                    <a:solidFill>
                      <a:srgbClr val="990034"/>
                    </a:solidFill>
                    <a:ln w="9525">
                      <a:solidFill>
                        <a:srgbClr val="000000"/>
                      </a:solidFill>
                      <a:prstDash val="solid"/>
                      <a:round/>
                      <a:headEnd/>
                      <a:tailEnd/>
                    </a:ln>
                  </p:spPr>
                  <p:txBody>
                    <a:bodyPr/>
                    <a:lstStyle/>
                    <a:p>
                      <a:endParaRPr lang="en-US"/>
                    </a:p>
                  </p:txBody>
                </p:sp>
                <p:sp>
                  <p:nvSpPr>
                    <p:cNvPr id="1056" name="Freeform 40"/>
                    <p:cNvSpPr>
                      <a:spLocks noChangeAspect="1"/>
                    </p:cNvSpPr>
                    <p:nvPr/>
                  </p:nvSpPr>
                  <p:spPr bwMode="auto">
                    <a:xfrm>
                      <a:off x="6582707" y="3319043"/>
                      <a:ext cx="204942" cy="78338"/>
                    </a:xfrm>
                    <a:custGeom>
                      <a:avLst/>
                      <a:gdLst>
                        <a:gd name="T0" fmla="*/ 2147483647 w 156"/>
                        <a:gd name="T1" fmla="*/ 2147483647 h 53"/>
                        <a:gd name="T2" fmla="*/ 2147483647 w 156"/>
                        <a:gd name="T3" fmla="*/ 2147483647 h 53"/>
                        <a:gd name="T4" fmla="*/ 2147483647 w 156"/>
                        <a:gd name="T5" fmla="*/ 2147483647 h 53"/>
                        <a:gd name="T6" fmla="*/ 2147483647 w 156"/>
                        <a:gd name="T7" fmla="*/ 2147483647 h 53"/>
                        <a:gd name="T8" fmla="*/ 2147483647 w 156"/>
                        <a:gd name="T9" fmla="*/ 2147483647 h 53"/>
                        <a:gd name="T10" fmla="*/ 2147483647 w 156"/>
                        <a:gd name="T11" fmla="*/ 2147483647 h 53"/>
                        <a:gd name="T12" fmla="*/ 2147483647 w 156"/>
                        <a:gd name="T13" fmla="*/ 2147483647 h 53"/>
                        <a:gd name="T14" fmla="*/ 2147483647 w 156"/>
                        <a:gd name="T15" fmla="*/ 2147483647 h 53"/>
                        <a:gd name="T16" fmla="*/ 2147483647 w 156"/>
                        <a:gd name="T17" fmla="*/ 2147483647 h 53"/>
                        <a:gd name="T18" fmla="*/ 2147483647 w 156"/>
                        <a:gd name="T19" fmla="*/ 2147483647 h 53"/>
                        <a:gd name="T20" fmla="*/ 2147483647 w 156"/>
                        <a:gd name="T21" fmla="*/ 2147483647 h 53"/>
                        <a:gd name="T22" fmla="*/ 2147483647 w 156"/>
                        <a:gd name="T23" fmla="*/ 0 h 53"/>
                        <a:gd name="T24" fmla="*/ 2147483647 w 156"/>
                        <a:gd name="T25" fmla="*/ 0 h 53"/>
                        <a:gd name="T26" fmla="*/ 2147483647 w 156"/>
                        <a:gd name="T27" fmla="*/ 2147483647 h 53"/>
                        <a:gd name="T28" fmla="*/ 0 w 156"/>
                        <a:gd name="T29" fmla="*/ 2147483647 h 53"/>
                        <a:gd name="T30" fmla="*/ 2147483647 w 156"/>
                        <a:gd name="T31" fmla="*/ 2147483647 h 53"/>
                        <a:gd name="T32" fmla="*/ 2147483647 w 156"/>
                        <a:gd name="T33" fmla="*/ 2147483647 h 53"/>
                        <a:gd name="T34" fmla="*/ 2147483647 w 156"/>
                        <a:gd name="T35" fmla="*/ 2147483647 h 53"/>
                        <a:gd name="T36" fmla="*/ 2147483647 w 156"/>
                        <a:gd name="T37" fmla="*/ 2147483647 h 53"/>
                        <a:gd name="T38" fmla="*/ 2147483647 w 156"/>
                        <a:gd name="T39" fmla="*/ 2147483647 h 53"/>
                        <a:gd name="T40" fmla="*/ 2147483647 w 156"/>
                        <a:gd name="T41" fmla="*/ 2147483647 h 53"/>
                        <a:gd name="T42" fmla="*/ 2147483647 w 156"/>
                        <a:gd name="T43" fmla="*/ 2147483647 h 53"/>
                        <a:gd name="T44" fmla="*/ 2147483647 w 156"/>
                        <a:gd name="T45" fmla="*/ 2147483647 h 53"/>
                        <a:gd name="T46" fmla="*/ 2147483647 w 156"/>
                        <a:gd name="T47" fmla="*/ 2147483647 h 53"/>
                        <a:gd name="T48" fmla="*/ 2147483647 w 156"/>
                        <a:gd name="T49" fmla="*/ 2147483647 h 5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56" h="53">
                          <a:moveTo>
                            <a:pt x="156" y="53"/>
                          </a:moveTo>
                          <a:lnTo>
                            <a:pt x="156" y="53"/>
                          </a:lnTo>
                          <a:lnTo>
                            <a:pt x="156" y="36"/>
                          </a:lnTo>
                          <a:lnTo>
                            <a:pt x="144" y="36"/>
                          </a:lnTo>
                          <a:lnTo>
                            <a:pt x="132" y="36"/>
                          </a:lnTo>
                          <a:lnTo>
                            <a:pt x="126" y="24"/>
                          </a:lnTo>
                          <a:lnTo>
                            <a:pt x="108" y="18"/>
                          </a:lnTo>
                          <a:lnTo>
                            <a:pt x="96" y="12"/>
                          </a:lnTo>
                          <a:lnTo>
                            <a:pt x="90" y="18"/>
                          </a:lnTo>
                          <a:lnTo>
                            <a:pt x="60" y="18"/>
                          </a:lnTo>
                          <a:lnTo>
                            <a:pt x="54" y="12"/>
                          </a:lnTo>
                          <a:lnTo>
                            <a:pt x="36" y="0"/>
                          </a:lnTo>
                          <a:lnTo>
                            <a:pt x="12" y="0"/>
                          </a:lnTo>
                          <a:lnTo>
                            <a:pt x="6" y="12"/>
                          </a:lnTo>
                          <a:lnTo>
                            <a:pt x="0" y="18"/>
                          </a:lnTo>
                          <a:lnTo>
                            <a:pt x="18" y="24"/>
                          </a:lnTo>
                          <a:lnTo>
                            <a:pt x="36" y="30"/>
                          </a:lnTo>
                          <a:lnTo>
                            <a:pt x="54" y="36"/>
                          </a:lnTo>
                          <a:lnTo>
                            <a:pt x="66" y="41"/>
                          </a:lnTo>
                          <a:lnTo>
                            <a:pt x="84" y="41"/>
                          </a:lnTo>
                          <a:lnTo>
                            <a:pt x="108" y="47"/>
                          </a:lnTo>
                          <a:lnTo>
                            <a:pt x="132" y="47"/>
                          </a:lnTo>
                          <a:lnTo>
                            <a:pt x="144" y="53"/>
                          </a:lnTo>
                          <a:lnTo>
                            <a:pt x="156" y="53"/>
                          </a:lnTo>
                          <a:close/>
                        </a:path>
                      </a:pathLst>
                    </a:custGeom>
                    <a:solidFill>
                      <a:srgbClr val="990034"/>
                    </a:solidFill>
                    <a:ln w="9525">
                      <a:solidFill>
                        <a:srgbClr val="000000"/>
                      </a:solidFill>
                      <a:prstDash val="solid"/>
                      <a:round/>
                      <a:headEnd/>
                      <a:tailEnd/>
                    </a:ln>
                  </p:spPr>
                  <p:txBody>
                    <a:bodyPr/>
                    <a:lstStyle/>
                    <a:p>
                      <a:endParaRPr lang="en-US"/>
                    </a:p>
                  </p:txBody>
                </p:sp>
                <p:sp>
                  <p:nvSpPr>
                    <p:cNvPr id="1057" name="Freeform 42"/>
                    <p:cNvSpPr>
                      <a:spLocks noChangeAspect="1"/>
                    </p:cNvSpPr>
                    <p:nvPr/>
                  </p:nvSpPr>
                  <p:spPr bwMode="auto">
                    <a:xfrm>
                      <a:off x="7103545" y="3081417"/>
                      <a:ext cx="31329" cy="87478"/>
                    </a:xfrm>
                    <a:custGeom>
                      <a:avLst/>
                      <a:gdLst>
                        <a:gd name="T0" fmla="*/ 2147483647 w 24"/>
                        <a:gd name="T1" fmla="*/ 2147483647 h 60"/>
                        <a:gd name="T2" fmla="*/ 2147483647 w 24"/>
                        <a:gd name="T3" fmla="*/ 2147483647 h 60"/>
                        <a:gd name="T4" fmla="*/ 2147483647 w 24"/>
                        <a:gd name="T5" fmla="*/ 2147483647 h 60"/>
                        <a:gd name="T6" fmla="*/ 2147483647 w 24"/>
                        <a:gd name="T7" fmla="*/ 2147483647 h 60"/>
                        <a:gd name="T8" fmla="*/ 2147483647 w 24"/>
                        <a:gd name="T9" fmla="*/ 2147483647 h 60"/>
                        <a:gd name="T10" fmla="*/ 0 w 24"/>
                        <a:gd name="T11" fmla="*/ 2147483647 h 60"/>
                        <a:gd name="T12" fmla="*/ 0 w 24"/>
                        <a:gd name="T13" fmla="*/ 2147483647 h 60"/>
                        <a:gd name="T14" fmla="*/ 2147483647 w 24"/>
                        <a:gd name="T15" fmla="*/ 2147483647 h 60"/>
                        <a:gd name="T16" fmla="*/ 2147483647 w 24"/>
                        <a:gd name="T17" fmla="*/ 0 h 60"/>
                        <a:gd name="T18" fmla="*/ 0 w 24"/>
                        <a:gd name="T19" fmla="*/ 2147483647 h 60"/>
                        <a:gd name="T20" fmla="*/ 0 w 24"/>
                        <a:gd name="T21" fmla="*/ 2147483647 h 60"/>
                        <a:gd name="T22" fmla="*/ 0 w 24"/>
                        <a:gd name="T23" fmla="*/ 2147483647 h 60"/>
                        <a:gd name="T24" fmla="*/ 2147483647 w 24"/>
                        <a:gd name="T25" fmla="*/ 2147483647 h 60"/>
                        <a:gd name="T26" fmla="*/ 2147483647 w 24"/>
                        <a:gd name="T27" fmla="*/ 2147483647 h 60"/>
                        <a:gd name="T28" fmla="*/ 2147483647 w 24"/>
                        <a:gd name="T29" fmla="*/ 2147483647 h 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4" h="60">
                          <a:moveTo>
                            <a:pt x="24" y="42"/>
                          </a:moveTo>
                          <a:lnTo>
                            <a:pt x="12" y="24"/>
                          </a:lnTo>
                          <a:lnTo>
                            <a:pt x="18" y="18"/>
                          </a:lnTo>
                          <a:lnTo>
                            <a:pt x="12" y="12"/>
                          </a:lnTo>
                          <a:lnTo>
                            <a:pt x="6" y="18"/>
                          </a:lnTo>
                          <a:lnTo>
                            <a:pt x="0" y="30"/>
                          </a:lnTo>
                          <a:lnTo>
                            <a:pt x="0" y="24"/>
                          </a:lnTo>
                          <a:lnTo>
                            <a:pt x="6" y="6"/>
                          </a:lnTo>
                          <a:lnTo>
                            <a:pt x="6" y="0"/>
                          </a:lnTo>
                          <a:lnTo>
                            <a:pt x="0" y="12"/>
                          </a:lnTo>
                          <a:lnTo>
                            <a:pt x="0" y="30"/>
                          </a:lnTo>
                          <a:lnTo>
                            <a:pt x="0" y="42"/>
                          </a:lnTo>
                          <a:lnTo>
                            <a:pt x="12" y="60"/>
                          </a:lnTo>
                          <a:lnTo>
                            <a:pt x="6" y="36"/>
                          </a:lnTo>
                          <a:lnTo>
                            <a:pt x="24" y="42"/>
                          </a:lnTo>
                          <a:close/>
                        </a:path>
                      </a:pathLst>
                    </a:custGeom>
                    <a:solidFill>
                      <a:srgbClr val="990034"/>
                    </a:solidFill>
                    <a:ln w="9525">
                      <a:solidFill>
                        <a:srgbClr val="000000"/>
                      </a:solidFill>
                      <a:prstDash val="solid"/>
                      <a:round/>
                      <a:headEnd/>
                      <a:tailEnd/>
                    </a:ln>
                  </p:spPr>
                  <p:txBody>
                    <a:bodyPr/>
                    <a:lstStyle/>
                    <a:p>
                      <a:endParaRPr lang="en-US"/>
                    </a:p>
                  </p:txBody>
                </p:sp>
                <p:sp>
                  <p:nvSpPr>
                    <p:cNvPr id="1058" name="Freeform 43"/>
                    <p:cNvSpPr>
                      <a:spLocks noChangeAspect="1"/>
                    </p:cNvSpPr>
                    <p:nvPr/>
                  </p:nvSpPr>
                  <p:spPr bwMode="auto">
                    <a:xfrm>
                      <a:off x="7111377" y="3230260"/>
                      <a:ext cx="63963" cy="27419"/>
                    </a:xfrm>
                    <a:custGeom>
                      <a:avLst/>
                      <a:gdLst>
                        <a:gd name="T0" fmla="*/ 2147483647 w 48"/>
                        <a:gd name="T1" fmla="*/ 2147483647 h 18"/>
                        <a:gd name="T2" fmla="*/ 2147483647 w 48"/>
                        <a:gd name="T3" fmla="*/ 2147483647 h 18"/>
                        <a:gd name="T4" fmla="*/ 2147483647 w 48"/>
                        <a:gd name="T5" fmla="*/ 2147483647 h 18"/>
                        <a:gd name="T6" fmla="*/ 2147483647 w 48"/>
                        <a:gd name="T7" fmla="*/ 2147483647 h 18"/>
                        <a:gd name="T8" fmla="*/ 0 w 48"/>
                        <a:gd name="T9" fmla="*/ 2147483647 h 18"/>
                        <a:gd name="T10" fmla="*/ 0 w 48"/>
                        <a:gd name="T11" fmla="*/ 2147483647 h 18"/>
                        <a:gd name="T12" fmla="*/ 0 w 48"/>
                        <a:gd name="T13" fmla="*/ 0 h 18"/>
                        <a:gd name="T14" fmla="*/ 2147483647 w 48"/>
                        <a:gd name="T15" fmla="*/ 0 h 18"/>
                        <a:gd name="T16" fmla="*/ 2147483647 w 48"/>
                        <a:gd name="T17" fmla="*/ 0 h 18"/>
                        <a:gd name="T18" fmla="*/ 2147483647 w 48"/>
                        <a:gd name="T19" fmla="*/ 2147483647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8" h="18">
                          <a:moveTo>
                            <a:pt x="48" y="12"/>
                          </a:moveTo>
                          <a:lnTo>
                            <a:pt x="48" y="18"/>
                          </a:lnTo>
                          <a:lnTo>
                            <a:pt x="24" y="6"/>
                          </a:lnTo>
                          <a:lnTo>
                            <a:pt x="12" y="12"/>
                          </a:lnTo>
                          <a:lnTo>
                            <a:pt x="0" y="6"/>
                          </a:lnTo>
                          <a:lnTo>
                            <a:pt x="0" y="12"/>
                          </a:lnTo>
                          <a:lnTo>
                            <a:pt x="0" y="0"/>
                          </a:lnTo>
                          <a:lnTo>
                            <a:pt x="12" y="0"/>
                          </a:lnTo>
                          <a:lnTo>
                            <a:pt x="42" y="0"/>
                          </a:lnTo>
                          <a:lnTo>
                            <a:pt x="48" y="12"/>
                          </a:lnTo>
                          <a:close/>
                        </a:path>
                      </a:pathLst>
                    </a:custGeom>
                    <a:solidFill>
                      <a:srgbClr val="990034"/>
                    </a:solidFill>
                    <a:ln w="9525">
                      <a:solidFill>
                        <a:srgbClr val="000000"/>
                      </a:solidFill>
                      <a:prstDash val="solid"/>
                      <a:round/>
                      <a:headEnd/>
                      <a:tailEnd/>
                    </a:ln>
                  </p:spPr>
                  <p:txBody>
                    <a:bodyPr/>
                    <a:lstStyle/>
                    <a:p>
                      <a:endParaRPr lang="en-US"/>
                    </a:p>
                  </p:txBody>
                </p:sp>
                <p:sp>
                  <p:nvSpPr>
                    <p:cNvPr id="1059" name="Freeform 44"/>
                    <p:cNvSpPr>
                      <a:spLocks noChangeAspect="1"/>
                    </p:cNvSpPr>
                    <p:nvPr/>
                  </p:nvSpPr>
                  <p:spPr bwMode="auto">
                    <a:xfrm>
                      <a:off x="6914268" y="3388242"/>
                      <a:ext cx="70490" cy="16973"/>
                    </a:xfrm>
                    <a:custGeom>
                      <a:avLst/>
                      <a:gdLst>
                        <a:gd name="T0" fmla="*/ 2147483647 w 54"/>
                        <a:gd name="T1" fmla="*/ 0 h 12"/>
                        <a:gd name="T2" fmla="*/ 2147483647 w 54"/>
                        <a:gd name="T3" fmla="*/ 0 h 12"/>
                        <a:gd name="T4" fmla="*/ 2147483647 w 54"/>
                        <a:gd name="T5" fmla="*/ 0 h 12"/>
                        <a:gd name="T6" fmla="*/ 2147483647 w 54"/>
                        <a:gd name="T7" fmla="*/ 2147483647 h 12"/>
                        <a:gd name="T8" fmla="*/ 2147483647 w 54"/>
                        <a:gd name="T9" fmla="*/ 2147483647 h 12"/>
                        <a:gd name="T10" fmla="*/ 2147483647 w 54"/>
                        <a:gd name="T11" fmla="*/ 0 h 12"/>
                        <a:gd name="T12" fmla="*/ 2147483647 w 54"/>
                        <a:gd name="T13" fmla="*/ 0 h 12"/>
                        <a:gd name="T14" fmla="*/ 0 w 54"/>
                        <a:gd name="T15" fmla="*/ 2147483647 h 12"/>
                        <a:gd name="T16" fmla="*/ 2147483647 w 54"/>
                        <a:gd name="T17" fmla="*/ 2147483647 h 12"/>
                        <a:gd name="T18" fmla="*/ 2147483647 w 54"/>
                        <a:gd name="T19" fmla="*/ 2147483647 h 12"/>
                        <a:gd name="T20" fmla="*/ 2147483647 w 54"/>
                        <a:gd name="T21" fmla="*/ 2147483647 h 12"/>
                        <a:gd name="T22" fmla="*/ 2147483647 w 54"/>
                        <a:gd name="T23" fmla="*/ 0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4" h="12">
                          <a:moveTo>
                            <a:pt x="54" y="0"/>
                          </a:moveTo>
                          <a:lnTo>
                            <a:pt x="54" y="0"/>
                          </a:lnTo>
                          <a:lnTo>
                            <a:pt x="48" y="6"/>
                          </a:lnTo>
                          <a:lnTo>
                            <a:pt x="36" y="6"/>
                          </a:lnTo>
                          <a:lnTo>
                            <a:pt x="24" y="0"/>
                          </a:lnTo>
                          <a:lnTo>
                            <a:pt x="6" y="0"/>
                          </a:lnTo>
                          <a:lnTo>
                            <a:pt x="0" y="6"/>
                          </a:lnTo>
                          <a:lnTo>
                            <a:pt x="6" y="12"/>
                          </a:lnTo>
                          <a:lnTo>
                            <a:pt x="24" y="12"/>
                          </a:lnTo>
                          <a:lnTo>
                            <a:pt x="42" y="6"/>
                          </a:lnTo>
                          <a:lnTo>
                            <a:pt x="54" y="0"/>
                          </a:lnTo>
                          <a:close/>
                        </a:path>
                      </a:pathLst>
                    </a:custGeom>
                    <a:solidFill>
                      <a:srgbClr val="990034"/>
                    </a:solidFill>
                    <a:ln w="9525">
                      <a:solidFill>
                        <a:srgbClr val="000000"/>
                      </a:solidFill>
                      <a:prstDash val="solid"/>
                      <a:round/>
                      <a:headEnd/>
                      <a:tailEnd/>
                    </a:ln>
                  </p:spPr>
                  <p:txBody>
                    <a:bodyPr/>
                    <a:lstStyle/>
                    <a:p>
                      <a:endParaRPr lang="en-US"/>
                    </a:p>
                  </p:txBody>
                </p:sp>
                <p:sp>
                  <p:nvSpPr>
                    <p:cNvPr id="1060" name="Freeform 45"/>
                    <p:cNvSpPr>
                      <a:spLocks noChangeAspect="1"/>
                    </p:cNvSpPr>
                    <p:nvPr/>
                  </p:nvSpPr>
                  <p:spPr bwMode="auto">
                    <a:xfrm>
                      <a:off x="6582707" y="3187174"/>
                      <a:ext cx="37856" cy="43086"/>
                    </a:xfrm>
                    <a:custGeom>
                      <a:avLst/>
                      <a:gdLst>
                        <a:gd name="T0" fmla="*/ 2147483647 w 30"/>
                        <a:gd name="T1" fmla="*/ 2147483647 h 30"/>
                        <a:gd name="T2" fmla="*/ 2147483647 w 30"/>
                        <a:gd name="T3" fmla="*/ 2147483647 h 30"/>
                        <a:gd name="T4" fmla="*/ 2147483647 w 30"/>
                        <a:gd name="T5" fmla="*/ 2147483647 h 30"/>
                        <a:gd name="T6" fmla="*/ 2147483647 w 30"/>
                        <a:gd name="T7" fmla="*/ 2147483647 h 30"/>
                        <a:gd name="T8" fmla="*/ 0 w 30"/>
                        <a:gd name="T9" fmla="*/ 2147483647 h 30"/>
                        <a:gd name="T10" fmla="*/ 2147483647 w 30"/>
                        <a:gd name="T11" fmla="*/ 2147483647 h 30"/>
                        <a:gd name="T12" fmla="*/ 2147483647 w 30"/>
                        <a:gd name="T13" fmla="*/ 0 h 30"/>
                        <a:gd name="T14" fmla="*/ 2147483647 w 30"/>
                        <a:gd name="T15" fmla="*/ 2147483647 h 30"/>
                        <a:gd name="T16" fmla="*/ 2147483647 w 30"/>
                        <a:gd name="T17" fmla="*/ 2147483647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 h="30">
                          <a:moveTo>
                            <a:pt x="30" y="24"/>
                          </a:moveTo>
                          <a:lnTo>
                            <a:pt x="24" y="30"/>
                          </a:lnTo>
                          <a:lnTo>
                            <a:pt x="12" y="24"/>
                          </a:lnTo>
                          <a:lnTo>
                            <a:pt x="6" y="12"/>
                          </a:lnTo>
                          <a:lnTo>
                            <a:pt x="0" y="12"/>
                          </a:lnTo>
                          <a:lnTo>
                            <a:pt x="6" y="6"/>
                          </a:lnTo>
                          <a:lnTo>
                            <a:pt x="12" y="0"/>
                          </a:lnTo>
                          <a:lnTo>
                            <a:pt x="18" y="18"/>
                          </a:lnTo>
                          <a:lnTo>
                            <a:pt x="30" y="24"/>
                          </a:lnTo>
                          <a:close/>
                        </a:path>
                      </a:pathLst>
                    </a:custGeom>
                    <a:solidFill>
                      <a:srgbClr val="E1E1E1"/>
                    </a:solidFill>
                    <a:ln w="9525">
                      <a:solidFill>
                        <a:srgbClr val="000000"/>
                      </a:solidFill>
                      <a:prstDash val="solid"/>
                      <a:round/>
                      <a:headEnd/>
                      <a:tailEnd/>
                    </a:ln>
                  </p:spPr>
                  <p:txBody>
                    <a:bodyPr/>
                    <a:lstStyle/>
                    <a:p>
                      <a:endParaRPr lang="en-US"/>
                    </a:p>
                  </p:txBody>
                </p:sp>
                <p:sp>
                  <p:nvSpPr>
                    <p:cNvPr id="1061" name="Freeform 46"/>
                    <p:cNvSpPr>
                      <a:spLocks noChangeAspect="1"/>
                    </p:cNvSpPr>
                    <p:nvPr/>
                  </p:nvSpPr>
                  <p:spPr bwMode="auto">
                    <a:xfrm>
                      <a:off x="6842474" y="3379103"/>
                      <a:ext cx="56131" cy="26112"/>
                    </a:xfrm>
                    <a:custGeom>
                      <a:avLst/>
                      <a:gdLst>
                        <a:gd name="T0" fmla="*/ 2147483647 w 42"/>
                        <a:gd name="T1" fmla="*/ 2147483647 h 18"/>
                        <a:gd name="T2" fmla="*/ 2147483647 w 42"/>
                        <a:gd name="T3" fmla="*/ 2147483647 h 18"/>
                        <a:gd name="T4" fmla="*/ 2147483647 w 42"/>
                        <a:gd name="T5" fmla="*/ 2147483647 h 18"/>
                        <a:gd name="T6" fmla="*/ 2147483647 w 42"/>
                        <a:gd name="T7" fmla="*/ 0 h 18"/>
                        <a:gd name="T8" fmla="*/ 2147483647 w 42"/>
                        <a:gd name="T9" fmla="*/ 2147483647 h 18"/>
                        <a:gd name="T10" fmla="*/ 2147483647 w 42"/>
                        <a:gd name="T11" fmla="*/ 2147483647 h 18"/>
                        <a:gd name="T12" fmla="*/ 0 w 42"/>
                        <a:gd name="T13" fmla="*/ 2147483647 h 18"/>
                        <a:gd name="T14" fmla="*/ 0 w 42"/>
                        <a:gd name="T15" fmla="*/ 2147483647 h 18"/>
                        <a:gd name="T16" fmla="*/ 2147483647 w 42"/>
                        <a:gd name="T17" fmla="*/ 2147483647 h 18"/>
                        <a:gd name="T18" fmla="*/ 2147483647 w 42"/>
                        <a:gd name="T19" fmla="*/ 2147483647 h 18"/>
                        <a:gd name="T20" fmla="*/ 2147483647 w 42"/>
                        <a:gd name="T21" fmla="*/ 2147483647 h 18"/>
                        <a:gd name="T22" fmla="*/ 2147483647 w 42"/>
                        <a:gd name="T23" fmla="*/ 2147483647 h 18"/>
                        <a:gd name="T24" fmla="*/ 2147483647 w 42"/>
                        <a:gd name="T25" fmla="*/ 2147483647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 h="18">
                          <a:moveTo>
                            <a:pt x="42" y="12"/>
                          </a:moveTo>
                          <a:lnTo>
                            <a:pt x="36" y="6"/>
                          </a:lnTo>
                          <a:lnTo>
                            <a:pt x="30" y="6"/>
                          </a:lnTo>
                          <a:lnTo>
                            <a:pt x="18" y="0"/>
                          </a:lnTo>
                          <a:lnTo>
                            <a:pt x="24" y="12"/>
                          </a:lnTo>
                          <a:lnTo>
                            <a:pt x="18" y="12"/>
                          </a:lnTo>
                          <a:lnTo>
                            <a:pt x="0" y="12"/>
                          </a:lnTo>
                          <a:lnTo>
                            <a:pt x="0" y="18"/>
                          </a:lnTo>
                          <a:lnTo>
                            <a:pt x="12" y="18"/>
                          </a:lnTo>
                          <a:lnTo>
                            <a:pt x="30" y="12"/>
                          </a:lnTo>
                          <a:lnTo>
                            <a:pt x="36" y="18"/>
                          </a:lnTo>
                          <a:lnTo>
                            <a:pt x="36" y="12"/>
                          </a:lnTo>
                          <a:lnTo>
                            <a:pt x="42" y="12"/>
                          </a:lnTo>
                          <a:close/>
                        </a:path>
                      </a:pathLst>
                    </a:custGeom>
                    <a:solidFill>
                      <a:srgbClr val="E1E1E1"/>
                    </a:solidFill>
                    <a:ln w="9525">
                      <a:solidFill>
                        <a:srgbClr val="000000"/>
                      </a:solidFill>
                      <a:prstDash val="solid"/>
                      <a:round/>
                      <a:headEnd/>
                      <a:tailEnd/>
                    </a:ln>
                  </p:spPr>
                  <p:txBody>
                    <a:bodyPr/>
                    <a:lstStyle/>
                    <a:p>
                      <a:endParaRPr lang="en-US"/>
                    </a:p>
                  </p:txBody>
                </p:sp>
                <p:sp>
                  <p:nvSpPr>
                    <p:cNvPr id="1062" name="Freeform 47"/>
                    <p:cNvSpPr>
                      <a:spLocks noChangeAspect="1"/>
                    </p:cNvSpPr>
                    <p:nvPr/>
                  </p:nvSpPr>
                  <p:spPr bwMode="auto">
                    <a:xfrm>
                      <a:off x="6889467" y="3423494"/>
                      <a:ext cx="39161" cy="16973"/>
                    </a:xfrm>
                    <a:custGeom>
                      <a:avLst/>
                      <a:gdLst>
                        <a:gd name="T0" fmla="*/ 2147483647 w 30"/>
                        <a:gd name="T1" fmla="*/ 2147483647 h 12"/>
                        <a:gd name="T2" fmla="*/ 2147483647 w 30"/>
                        <a:gd name="T3" fmla="*/ 2147483647 h 12"/>
                        <a:gd name="T4" fmla="*/ 2147483647 w 30"/>
                        <a:gd name="T5" fmla="*/ 2147483647 h 12"/>
                        <a:gd name="T6" fmla="*/ 0 w 30"/>
                        <a:gd name="T7" fmla="*/ 0 h 12"/>
                        <a:gd name="T8" fmla="*/ 2147483647 w 30"/>
                        <a:gd name="T9" fmla="*/ 0 h 12"/>
                        <a:gd name="T10" fmla="*/ 2147483647 w 30"/>
                        <a:gd name="T11" fmla="*/ 2147483647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12">
                          <a:moveTo>
                            <a:pt x="30" y="12"/>
                          </a:moveTo>
                          <a:lnTo>
                            <a:pt x="18" y="12"/>
                          </a:lnTo>
                          <a:lnTo>
                            <a:pt x="6" y="6"/>
                          </a:lnTo>
                          <a:lnTo>
                            <a:pt x="0" y="0"/>
                          </a:lnTo>
                          <a:lnTo>
                            <a:pt x="18" y="0"/>
                          </a:lnTo>
                          <a:lnTo>
                            <a:pt x="30" y="12"/>
                          </a:lnTo>
                          <a:close/>
                        </a:path>
                      </a:pathLst>
                    </a:custGeom>
                    <a:solidFill>
                      <a:srgbClr val="990034"/>
                    </a:solidFill>
                    <a:ln w="9525">
                      <a:solidFill>
                        <a:srgbClr val="000000"/>
                      </a:solidFill>
                      <a:prstDash val="solid"/>
                      <a:round/>
                      <a:headEnd/>
                      <a:tailEnd/>
                    </a:ln>
                  </p:spPr>
                  <p:txBody>
                    <a:bodyPr/>
                    <a:lstStyle/>
                    <a:p>
                      <a:endParaRPr lang="en-US"/>
                    </a:p>
                  </p:txBody>
                </p:sp>
                <p:sp>
                  <p:nvSpPr>
                    <p:cNvPr id="1063" name="Freeform 48"/>
                    <p:cNvSpPr>
                      <a:spLocks noChangeAspect="1"/>
                    </p:cNvSpPr>
                    <p:nvPr/>
                  </p:nvSpPr>
                  <p:spPr bwMode="auto">
                    <a:xfrm>
                      <a:off x="7064384" y="3230260"/>
                      <a:ext cx="31329" cy="27419"/>
                    </a:xfrm>
                    <a:custGeom>
                      <a:avLst/>
                      <a:gdLst>
                        <a:gd name="T0" fmla="*/ 2147483647 w 24"/>
                        <a:gd name="T1" fmla="*/ 2147483647 h 18"/>
                        <a:gd name="T2" fmla="*/ 2147483647 w 24"/>
                        <a:gd name="T3" fmla="*/ 2147483647 h 18"/>
                        <a:gd name="T4" fmla="*/ 0 w 24"/>
                        <a:gd name="T5" fmla="*/ 2147483647 h 18"/>
                        <a:gd name="T6" fmla="*/ 2147483647 w 24"/>
                        <a:gd name="T7" fmla="*/ 0 h 18"/>
                        <a:gd name="T8" fmla="*/ 2147483647 w 24"/>
                        <a:gd name="T9" fmla="*/ 2147483647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8">
                          <a:moveTo>
                            <a:pt x="24" y="12"/>
                          </a:moveTo>
                          <a:lnTo>
                            <a:pt x="12" y="18"/>
                          </a:lnTo>
                          <a:lnTo>
                            <a:pt x="0" y="6"/>
                          </a:lnTo>
                          <a:lnTo>
                            <a:pt x="6" y="0"/>
                          </a:lnTo>
                          <a:lnTo>
                            <a:pt x="24" y="12"/>
                          </a:lnTo>
                          <a:close/>
                        </a:path>
                      </a:pathLst>
                    </a:custGeom>
                    <a:solidFill>
                      <a:srgbClr val="990034"/>
                    </a:solidFill>
                    <a:ln w="9525">
                      <a:solidFill>
                        <a:srgbClr val="000000"/>
                      </a:solidFill>
                      <a:prstDash val="solid"/>
                      <a:round/>
                      <a:headEnd/>
                      <a:tailEnd/>
                    </a:ln>
                  </p:spPr>
                  <p:txBody>
                    <a:bodyPr/>
                    <a:lstStyle/>
                    <a:p>
                      <a:endParaRPr lang="en-US"/>
                    </a:p>
                  </p:txBody>
                </p:sp>
                <p:sp>
                  <p:nvSpPr>
                    <p:cNvPr id="1064" name="Freeform 49"/>
                    <p:cNvSpPr>
                      <a:spLocks noChangeAspect="1"/>
                    </p:cNvSpPr>
                    <p:nvPr/>
                  </p:nvSpPr>
                  <p:spPr bwMode="auto">
                    <a:xfrm>
                      <a:off x="6787648" y="3379103"/>
                      <a:ext cx="31329" cy="18279"/>
                    </a:xfrm>
                    <a:custGeom>
                      <a:avLst/>
                      <a:gdLst>
                        <a:gd name="T0" fmla="*/ 2147483647 w 24"/>
                        <a:gd name="T1" fmla="*/ 2147483647 h 12"/>
                        <a:gd name="T2" fmla="*/ 2147483647 w 24"/>
                        <a:gd name="T3" fmla="*/ 2147483647 h 12"/>
                        <a:gd name="T4" fmla="*/ 0 w 24"/>
                        <a:gd name="T5" fmla="*/ 0 h 12"/>
                        <a:gd name="T6" fmla="*/ 2147483647 w 24"/>
                        <a:gd name="T7" fmla="*/ 2147483647 h 12"/>
                        <a:gd name="T8" fmla="*/ 2147483647 w 24"/>
                        <a:gd name="T9" fmla="*/ 2147483647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2">
                          <a:moveTo>
                            <a:pt x="24" y="6"/>
                          </a:moveTo>
                          <a:lnTo>
                            <a:pt x="18" y="6"/>
                          </a:lnTo>
                          <a:lnTo>
                            <a:pt x="0" y="0"/>
                          </a:lnTo>
                          <a:lnTo>
                            <a:pt x="12" y="12"/>
                          </a:lnTo>
                          <a:lnTo>
                            <a:pt x="24" y="6"/>
                          </a:lnTo>
                          <a:close/>
                        </a:path>
                      </a:pathLst>
                    </a:custGeom>
                    <a:solidFill>
                      <a:srgbClr val="E1E1E1"/>
                    </a:solidFill>
                    <a:ln w="9525">
                      <a:solidFill>
                        <a:srgbClr val="000000"/>
                      </a:solidFill>
                      <a:prstDash val="solid"/>
                      <a:round/>
                      <a:headEnd/>
                      <a:tailEnd/>
                    </a:ln>
                  </p:spPr>
                  <p:txBody>
                    <a:bodyPr/>
                    <a:lstStyle/>
                    <a:p>
                      <a:endParaRPr lang="en-US"/>
                    </a:p>
                  </p:txBody>
                </p:sp>
                <p:sp>
                  <p:nvSpPr>
                    <p:cNvPr id="1065" name="Freeform 50"/>
                    <p:cNvSpPr>
                      <a:spLocks noChangeAspect="1"/>
                    </p:cNvSpPr>
                    <p:nvPr/>
                  </p:nvSpPr>
                  <p:spPr bwMode="auto">
                    <a:xfrm>
                      <a:off x="6390820" y="3098391"/>
                      <a:ext cx="23497" cy="26112"/>
                    </a:xfrm>
                    <a:custGeom>
                      <a:avLst/>
                      <a:gdLst>
                        <a:gd name="T0" fmla="*/ 2147483647 w 17"/>
                        <a:gd name="T1" fmla="*/ 2147483647 h 18"/>
                        <a:gd name="T2" fmla="*/ 2147483647 w 17"/>
                        <a:gd name="T3" fmla="*/ 2147483647 h 18"/>
                        <a:gd name="T4" fmla="*/ 0 w 17"/>
                        <a:gd name="T5" fmla="*/ 2147483647 h 18"/>
                        <a:gd name="T6" fmla="*/ 2147483647 w 17"/>
                        <a:gd name="T7" fmla="*/ 0 h 18"/>
                        <a:gd name="T8" fmla="*/ 2147483647 w 17"/>
                        <a:gd name="T9" fmla="*/ 2147483647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18">
                          <a:moveTo>
                            <a:pt x="17" y="12"/>
                          </a:moveTo>
                          <a:lnTo>
                            <a:pt x="11" y="18"/>
                          </a:lnTo>
                          <a:lnTo>
                            <a:pt x="0" y="6"/>
                          </a:lnTo>
                          <a:lnTo>
                            <a:pt x="6" y="0"/>
                          </a:lnTo>
                          <a:lnTo>
                            <a:pt x="17" y="12"/>
                          </a:lnTo>
                          <a:close/>
                        </a:path>
                      </a:pathLst>
                    </a:custGeom>
                    <a:solidFill>
                      <a:srgbClr val="E1E1E1"/>
                    </a:solidFill>
                    <a:ln w="9525">
                      <a:solidFill>
                        <a:srgbClr val="000000"/>
                      </a:solidFill>
                      <a:prstDash val="solid"/>
                      <a:round/>
                      <a:headEnd/>
                      <a:tailEnd/>
                    </a:ln>
                  </p:spPr>
                  <p:txBody>
                    <a:bodyPr/>
                    <a:lstStyle/>
                    <a:p>
                      <a:endParaRPr lang="en-US"/>
                    </a:p>
                  </p:txBody>
                </p:sp>
                <p:sp>
                  <p:nvSpPr>
                    <p:cNvPr id="1066" name="Freeform 51"/>
                    <p:cNvSpPr>
                      <a:spLocks noChangeAspect="1"/>
                    </p:cNvSpPr>
                    <p:nvPr/>
                  </p:nvSpPr>
                  <p:spPr bwMode="auto">
                    <a:xfrm>
                      <a:off x="6828114" y="3388242"/>
                      <a:ext cx="14359" cy="16973"/>
                    </a:xfrm>
                    <a:custGeom>
                      <a:avLst/>
                      <a:gdLst>
                        <a:gd name="T0" fmla="*/ 2147483647 w 11"/>
                        <a:gd name="T1" fmla="*/ 0 h 12"/>
                        <a:gd name="T2" fmla="*/ 2147483647 w 11"/>
                        <a:gd name="T3" fmla="*/ 0 h 12"/>
                        <a:gd name="T4" fmla="*/ 0 w 11"/>
                        <a:gd name="T5" fmla="*/ 2147483647 h 12"/>
                        <a:gd name="T6" fmla="*/ 2147483647 w 11"/>
                        <a:gd name="T7" fmla="*/ 2147483647 h 12"/>
                        <a:gd name="T8" fmla="*/ 2147483647 w 11"/>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2">
                          <a:moveTo>
                            <a:pt x="11" y="0"/>
                          </a:moveTo>
                          <a:lnTo>
                            <a:pt x="5" y="0"/>
                          </a:lnTo>
                          <a:lnTo>
                            <a:pt x="0" y="6"/>
                          </a:lnTo>
                          <a:lnTo>
                            <a:pt x="5" y="12"/>
                          </a:lnTo>
                          <a:lnTo>
                            <a:pt x="11" y="0"/>
                          </a:lnTo>
                          <a:close/>
                        </a:path>
                      </a:pathLst>
                    </a:custGeom>
                    <a:solidFill>
                      <a:srgbClr val="E1E1E1"/>
                    </a:solidFill>
                    <a:ln w="9525">
                      <a:solidFill>
                        <a:srgbClr val="000000"/>
                      </a:solidFill>
                      <a:prstDash val="solid"/>
                      <a:round/>
                      <a:headEnd/>
                      <a:tailEnd/>
                    </a:ln>
                  </p:spPr>
                  <p:txBody>
                    <a:bodyPr/>
                    <a:lstStyle/>
                    <a:p>
                      <a:endParaRPr lang="en-US"/>
                    </a:p>
                  </p:txBody>
                </p:sp>
                <p:sp>
                  <p:nvSpPr>
                    <p:cNvPr id="1067" name="Freeform 52"/>
                    <p:cNvSpPr>
                      <a:spLocks noChangeAspect="1"/>
                    </p:cNvSpPr>
                    <p:nvPr/>
                  </p:nvSpPr>
                  <p:spPr bwMode="auto">
                    <a:xfrm>
                      <a:off x="6636227" y="3222426"/>
                      <a:ext cx="16970" cy="16973"/>
                    </a:xfrm>
                    <a:custGeom>
                      <a:avLst/>
                      <a:gdLst>
                        <a:gd name="T0" fmla="*/ 2147483647 w 12"/>
                        <a:gd name="T1" fmla="*/ 2147483647 h 12"/>
                        <a:gd name="T2" fmla="*/ 2147483647 w 12"/>
                        <a:gd name="T3" fmla="*/ 2147483647 h 12"/>
                        <a:gd name="T4" fmla="*/ 0 w 12"/>
                        <a:gd name="T5" fmla="*/ 2147483647 h 12"/>
                        <a:gd name="T6" fmla="*/ 0 w 12"/>
                        <a:gd name="T7" fmla="*/ 0 h 12"/>
                        <a:gd name="T8" fmla="*/ 2147483647 w 12"/>
                        <a:gd name="T9" fmla="*/ 2147483647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2">
                          <a:moveTo>
                            <a:pt x="12" y="6"/>
                          </a:moveTo>
                          <a:lnTo>
                            <a:pt x="6" y="12"/>
                          </a:lnTo>
                          <a:lnTo>
                            <a:pt x="0" y="12"/>
                          </a:lnTo>
                          <a:lnTo>
                            <a:pt x="0" y="0"/>
                          </a:lnTo>
                          <a:lnTo>
                            <a:pt x="12" y="6"/>
                          </a:lnTo>
                          <a:close/>
                        </a:path>
                      </a:pathLst>
                    </a:custGeom>
                    <a:solidFill>
                      <a:srgbClr val="E1E1E1"/>
                    </a:solidFill>
                    <a:ln w="9525">
                      <a:solidFill>
                        <a:srgbClr val="000000"/>
                      </a:solidFill>
                      <a:prstDash val="solid"/>
                      <a:round/>
                      <a:headEnd/>
                      <a:tailEnd/>
                    </a:ln>
                  </p:spPr>
                  <p:txBody>
                    <a:bodyPr/>
                    <a:lstStyle/>
                    <a:p>
                      <a:endParaRPr lang="en-US"/>
                    </a:p>
                  </p:txBody>
                </p:sp>
                <p:sp>
                  <p:nvSpPr>
                    <p:cNvPr id="1068" name="Freeform 53"/>
                    <p:cNvSpPr>
                      <a:spLocks noChangeAspect="1"/>
                    </p:cNvSpPr>
                    <p:nvPr/>
                  </p:nvSpPr>
                  <p:spPr bwMode="auto">
                    <a:xfrm>
                      <a:off x="6984758" y="3274652"/>
                      <a:ext cx="7832" cy="35252"/>
                    </a:xfrm>
                    <a:custGeom>
                      <a:avLst/>
                      <a:gdLst>
                        <a:gd name="T0" fmla="*/ 2147483647 w 6"/>
                        <a:gd name="T1" fmla="*/ 2147483647 h 24"/>
                        <a:gd name="T2" fmla="*/ 2147483647 w 6"/>
                        <a:gd name="T3" fmla="*/ 2147483647 h 24"/>
                        <a:gd name="T4" fmla="*/ 2147483647 w 6"/>
                        <a:gd name="T5" fmla="*/ 2147483647 h 24"/>
                        <a:gd name="T6" fmla="*/ 2147483647 w 6"/>
                        <a:gd name="T7" fmla="*/ 0 h 24"/>
                        <a:gd name="T8" fmla="*/ 0 w 6"/>
                        <a:gd name="T9" fmla="*/ 2147483647 h 24"/>
                        <a:gd name="T10" fmla="*/ 2147483647 w 6"/>
                        <a:gd name="T11" fmla="*/ 2147483647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24">
                          <a:moveTo>
                            <a:pt x="6" y="18"/>
                          </a:moveTo>
                          <a:lnTo>
                            <a:pt x="6" y="18"/>
                          </a:lnTo>
                          <a:lnTo>
                            <a:pt x="6" y="6"/>
                          </a:lnTo>
                          <a:lnTo>
                            <a:pt x="6" y="0"/>
                          </a:lnTo>
                          <a:lnTo>
                            <a:pt x="0" y="24"/>
                          </a:lnTo>
                          <a:lnTo>
                            <a:pt x="6" y="18"/>
                          </a:lnTo>
                          <a:close/>
                        </a:path>
                      </a:pathLst>
                    </a:custGeom>
                    <a:solidFill>
                      <a:srgbClr val="E1E1E1"/>
                    </a:solidFill>
                    <a:ln w="9525">
                      <a:solidFill>
                        <a:srgbClr val="000000"/>
                      </a:solidFill>
                      <a:prstDash val="solid"/>
                      <a:round/>
                      <a:headEnd/>
                      <a:tailEnd/>
                    </a:ln>
                  </p:spPr>
                  <p:txBody>
                    <a:bodyPr/>
                    <a:lstStyle/>
                    <a:p>
                      <a:endParaRPr lang="en-US"/>
                    </a:p>
                  </p:txBody>
                </p:sp>
                <p:sp>
                  <p:nvSpPr>
                    <p:cNvPr id="1069" name="Rectangle 54"/>
                    <p:cNvSpPr>
                      <a:spLocks noChangeAspect="1" noChangeArrowheads="1"/>
                    </p:cNvSpPr>
                    <p:nvPr/>
                  </p:nvSpPr>
                  <p:spPr bwMode="auto">
                    <a:xfrm>
                      <a:off x="7253661" y="3309903"/>
                      <a:ext cx="7832" cy="18279"/>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4"/>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1070" name="Freeform 55"/>
                    <p:cNvSpPr>
                      <a:spLocks noChangeAspect="1"/>
                    </p:cNvSpPr>
                    <p:nvPr/>
                  </p:nvSpPr>
                  <p:spPr bwMode="auto">
                    <a:xfrm>
                      <a:off x="6431285" y="3168895"/>
                      <a:ext cx="14359" cy="26112"/>
                    </a:xfrm>
                    <a:custGeom>
                      <a:avLst/>
                      <a:gdLst>
                        <a:gd name="T0" fmla="*/ 2147483647 w 12"/>
                        <a:gd name="T1" fmla="*/ 2147483647 h 18"/>
                        <a:gd name="T2" fmla="*/ 0 w 12"/>
                        <a:gd name="T3" fmla="*/ 2147483647 h 18"/>
                        <a:gd name="T4" fmla="*/ 0 w 12"/>
                        <a:gd name="T5" fmla="*/ 0 h 18"/>
                        <a:gd name="T6" fmla="*/ 2147483647 w 12"/>
                        <a:gd name="T7" fmla="*/ 2147483647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8">
                          <a:moveTo>
                            <a:pt x="12" y="18"/>
                          </a:moveTo>
                          <a:lnTo>
                            <a:pt x="0" y="18"/>
                          </a:lnTo>
                          <a:lnTo>
                            <a:pt x="0" y="0"/>
                          </a:lnTo>
                          <a:lnTo>
                            <a:pt x="12" y="18"/>
                          </a:lnTo>
                          <a:close/>
                        </a:path>
                      </a:pathLst>
                    </a:custGeom>
                    <a:solidFill>
                      <a:srgbClr val="E1E1E1"/>
                    </a:solidFill>
                    <a:ln w="9525">
                      <a:solidFill>
                        <a:srgbClr val="000000"/>
                      </a:solidFill>
                      <a:prstDash val="solid"/>
                      <a:round/>
                      <a:headEnd/>
                      <a:tailEnd/>
                    </a:ln>
                  </p:spPr>
                  <p:txBody>
                    <a:bodyPr/>
                    <a:lstStyle/>
                    <a:p>
                      <a:endParaRPr lang="en-US"/>
                    </a:p>
                  </p:txBody>
                </p:sp>
                <p:sp>
                  <p:nvSpPr>
                    <p:cNvPr id="1071" name="Freeform 56"/>
                    <p:cNvSpPr>
                      <a:spLocks noChangeAspect="1"/>
                    </p:cNvSpPr>
                    <p:nvPr/>
                  </p:nvSpPr>
                  <p:spPr bwMode="auto">
                    <a:xfrm>
                      <a:off x="6975620" y="3283791"/>
                      <a:ext cx="9138" cy="16973"/>
                    </a:xfrm>
                    <a:custGeom>
                      <a:avLst/>
                      <a:gdLst>
                        <a:gd name="T0" fmla="*/ 2147483647 w 6"/>
                        <a:gd name="T1" fmla="*/ 2147483647 h 12"/>
                        <a:gd name="T2" fmla="*/ 2147483647 w 6"/>
                        <a:gd name="T3" fmla="*/ 0 h 12"/>
                        <a:gd name="T4" fmla="*/ 2147483647 w 6"/>
                        <a:gd name="T5" fmla="*/ 0 h 12"/>
                        <a:gd name="T6" fmla="*/ 0 w 6"/>
                        <a:gd name="T7" fmla="*/ 2147483647 h 12"/>
                        <a:gd name="T8" fmla="*/ 2147483647 w 6"/>
                        <a:gd name="T9" fmla="*/ 2147483647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2">
                          <a:moveTo>
                            <a:pt x="6" y="6"/>
                          </a:moveTo>
                          <a:lnTo>
                            <a:pt x="6" y="0"/>
                          </a:lnTo>
                          <a:lnTo>
                            <a:pt x="0" y="12"/>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1072" name="Freeform 57"/>
                    <p:cNvSpPr>
                      <a:spLocks noChangeAspect="1"/>
                    </p:cNvSpPr>
                    <p:nvPr/>
                  </p:nvSpPr>
                  <p:spPr bwMode="auto">
                    <a:xfrm>
                      <a:off x="7025223" y="3195008"/>
                      <a:ext cx="23497" cy="9140"/>
                    </a:xfrm>
                    <a:custGeom>
                      <a:avLst/>
                      <a:gdLst>
                        <a:gd name="T0" fmla="*/ 2147483647 w 18"/>
                        <a:gd name="T1" fmla="*/ 2147483647 h 6"/>
                        <a:gd name="T2" fmla="*/ 2147483647 w 18"/>
                        <a:gd name="T3" fmla="*/ 0 h 6"/>
                        <a:gd name="T4" fmla="*/ 0 w 18"/>
                        <a:gd name="T5" fmla="*/ 2147483647 h 6"/>
                        <a:gd name="T6" fmla="*/ 2147483647 w 18"/>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6">
                          <a:moveTo>
                            <a:pt x="18" y="6"/>
                          </a:moveTo>
                          <a:lnTo>
                            <a:pt x="6" y="0"/>
                          </a:lnTo>
                          <a:lnTo>
                            <a:pt x="0" y="6"/>
                          </a:lnTo>
                          <a:lnTo>
                            <a:pt x="18" y="6"/>
                          </a:lnTo>
                          <a:close/>
                        </a:path>
                      </a:pathLst>
                    </a:custGeom>
                    <a:solidFill>
                      <a:srgbClr val="E1E1E1"/>
                    </a:solidFill>
                    <a:ln w="9525">
                      <a:solidFill>
                        <a:srgbClr val="000000"/>
                      </a:solidFill>
                      <a:prstDash val="solid"/>
                      <a:round/>
                      <a:headEnd/>
                      <a:tailEnd/>
                    </a:ln>
                  </p:spPr>
                  <p:txBody>
                    <a:bodyPr/>
                    <a:lstStyle/>
                    <a:p>
                      <a:endParaRPr lang="en-US"/>
                    </a:p>
                  </p:txBody>
                </p:sp>
                <p:sp>
                  <p:nvSpPr>
                    <p:cNvPr id="1073" name="Freeform 58"/>
                    <p:cNvSpPr>
                      <a:spLocks noChangeAspect="1"/>
                    </p:cNvSpPr>
                    <p:nvPr/>
                  </p:nvSpPr>
                  <p:spPr bwMode="auto">
                    <a:xfrm>
                      <a:off x="7247134" y="3328183"/>
                      <a:ext cx="6527" cy="16973"/>
                    </a:xfrm>
                    <a:custGeom>
                      <a:avLst/>
                      <a:gdLst>
                        <a:gd name="T0" fmla="*/ 2147483647 w 6"/>
                        <a:gd name="T1" fmla="*/ 2147483647 h 12"/>
                        <a:gd name="T2" fmla="*/ 0 w 6"/>
                        <a:gd name="T3" fmla="*/ 2147483647 h 12"/>
                        <a:gd name="T4" fmla="*/ 0 w 6"/>
                        <a:gd name="T5" fmla="*/ 0 h 12"/>
                        <a:gd name="T6" fmla="*/ 2147483647 w 6"/>
                        <a:gd name="T7" fmla="*/ 2147483647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6" y="6"/>
                          </a:moveTo>
                          <a:lnTo>
                            <a:pt x="0" y="12"/>
                          </a:lnTo>
                          <a:lnTo>
                            <a:pt x="0" y="0"/>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1074" name="Freeform 59"/>
                    <p:cNvSpPr>
                      <a:spLocks noChangeAspect="1"/>
                    </p:cNvSpPr>
                    <p:nvPr/>
                  </p:nvSpPr>
                  <p:spPr bwMode="auto">
                    <a:xfrm>
                      <a:off x="6748487" y="3345156"/>
                      <a:ext cx="30022" cy="9140"/>
                    </a:xfrm>
                    <a:custGeom>
                      <a:avLst/>
                      <a:gdLst>
                        <a:gd name="T0" fmla="*/ 2147483647 w 24"/>
                        <a:gd name="T1" fmla="*/ 0 h 6"/>
                        <a:gd name="T2" fmla="*/ 2147483647 w 24"/>
                        <a:gd name="T3" fmla="*/ 2147483647 h 6"/>
                        <a:gd name="T4" fmla="*/ 0 w 24"/>
                        <a:gd name="T5" fmla="*/ 2147483647 h 6"/>
                        <a:gd name="T6" fmla="*/ 2147483647 w 24"/>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6">
                          <a:moveTo>
                            <a:pt x="24" y="0"/>
                          </a:moveTo>
                          <a:lnTo>
                            <a:pt x="6" y="6"/>
                          </a:lnTo>
                          <a:lnTo>
                            <a:pt x="0" y="6"/>
                          </a:lnTo>
                          <a:lnTo>
                            <a:pt x="24" y="0"/>
                          </a:lnTo>
                          <a:close/>
                        </a:path>
                      </a:pathLst>
                    </a:custGeom>
                    <a:solidFill>
                      <a:srgbClr val="E1E1E1"/>
                    </a:solidFill>
                    <a:ln w="9525">
                      <a:solidFill>
                        <a:srgbClr val="000000"/>
                      </a:solidFill>
                      <a:prstDash val="solid"/>
                      <a:round/>
                      <a:headEnd/>
                      <a:tailEnd/>
                    </a:ln>
                  </p:spPr>
                  <p:txBody>
                    <a:bodyPr/>
                    <a:lstStyle/>
                    <a:p>
                      <a:endParaRPr lang="en-US"/>
                    </a:p>
                  </p:txBody>
                </p:sp>
                <p:sp>
                  <p:nvSpPr>
                    <p:cNvPr id="1075" name="Freeform 60"/>
                    <p:cNvSpPr>
                      <a:spLocks noChangeAspect="1"/>
                    </p:cNvSpPr>
                    <p:nvPr/>
                  </p:nvSpPr>
                  <p:spPr bwMode="auto">
                    <a:xfrm>
                      <a:off x="6787648" y="3001774"/>
                      <a:ext cx="16970" cy="26112"/>
                    </a:xfrm>
                    <a:custGeom>
                      <a:avLst/>
                      <a:gdLst>
                        <a:gd name="T0" fmla="*/ 2147483647 w 12"/>
                        <a:gd name="T1" fmla="*/ 2147483647 h 18"/>
                        <a:gd name="T2" fmla="*/ 0 w 12"/>
                        <a:gd name="T3" fmla="*/ 2147483647 h 18"/>
                        <a:gd name="T4" fmla="*/ 2147483647 w 12"/>
                        <a:gd name="T5" fmla="*/ 0 h 18"/>
                        <a:gd name="T6" fmla="*/ 2147483647 w 12"/>
                        <a:gd name="T7" fmla="*/ 0 h 18"/>
                        <a:gd name="T8" fmla="*/ 2147483647 w 12"/>
                        <a:gd name="T9" fmla="*/ 2147483647 h 18"/>
                        <a:gd name="T10" fmla="*/ 2147483647 w 12"/>
                        <a:gd name="T11" fmla="*/ 2147483647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8">
                          <a:moveTo>
                            <a:pt x="6" y="18"/>
                          </a:moveTo>
                          <a:lnTo>
                            <a:pt x="0" y="6"/>
                          </a:lnTo>
                          <a:lnTo>
                            <a:pt x="12" y="0"/>
                          </a:lnTo>
                          <a:lnTo>
                            <a:pt x="12" y="12"/>
                          </a:lnTo>
                          <a:lnTo>
                            <a:pt x="6" y="18"/>
                          </a:lnTo>
                          <a:close/>
                        </a:path>
                      </a:pathLst>
                    </a:custGeom>
                    <a:solidFill>
                      <a:srgbClr val="E1E1E1"/>
                    </a:solidFill>
                    <a:ln w="9525">
                      <a:solidFill>
                        <a:srgbClr val="000000"/>
                      </a:solidFill>
                      <a:prstDash val="solid"/>
                      <a:round/>
                      <a:headEnd/>
                      <a:tailEnd/>
                    </a:ln>
                  </p:spPr>
                  <p:txBody>
                    <a:bodyPr/>
                    <a:lstStyle/>
                    <a:p>
                      <a:endParaRPr lang="en-US"/>
                    </a:p>
                  </p:txBody>
                </p:sp>
                <p:sp>
                  <p:nvSpPr>
                    <p:cNvPr id="1076" name="Freeform 61"/>
                    <p:cNvSpPr>
                      <a:spLocks noChangeAspect="1"/>
                    </p:cNvSpPr>
                    <p:nvPr/>
                  </p:nvSpPr>
                  <p:spPr bwMode="auto">
                    <a:xfrm>
                      <a:off x="7808438" y="2939102"/>
                      <a:ext cx="1305" cy="9140"/>
                    </a:xfrm>
                    <a:custGeom>
                      <a:avLst/>
                      <a:gdLst>
                        <a:gd name="T0" fmla="*/ 0 w 1"/>
                        <a:gd name="T1" fmla="*/ 0 h 6"/>
                        <a:gd name="T2" fmla="*/ 0 w 1"/>
                        <a:gd name="T3" fmla="*/ 0 h 6"/>
                        <a:gd name="T4" fmla="*/ 0 w 1"/>
                        <a:gd name="T5" fmla="*/ 0 h 6"/>
                        <a:gd name="T6" fmla="*/ 0 w 1"/>
                        <a:gd name="T7" fmla="*/ 2147483647 h 6"/>
                        <a:gd name="T8" fmla="*/ 0 w 1"/>
                        <a:gd name="T9" fmla="*/ 2147483647 h 6"/>
                        <a:gd name="T10" fmla="*/ 0 w 1"/>
                        <a:gd name="T11" fmla="*/ 2147483647 h 6"/>
                        <a:gd name="T12" fmla="*/ 0 w 1"/>
                        <a:gd name="T13" fmla="*/ 0 h 6"/>
                        <a:gd name="T14" fmla="*/ 0 w 1"/>
                        <a:gd name="T15" fmla="*/ 0 h 6"/>
                        <a:gd name="T16" fmla="*/ 0 w 1"/>
                        <a:gd name="T17" fmla="*/ 0 h 6"/>
                        <a:gd name="T18" fmla="*/ 0 w 1"/>
                        <a:gd name="T19" fmla="*/ 0 h 6"/>
                        <a:gd name="T20" fmla="*/ 0 w 1"/>
                        <a:gd name="T21" fmla="*/ 0 h 6"/>
                        <a:gd name="T22" fmla="*/ 0 w 1"/>
                        <a:gd name="T23" fmla="*/ 0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 h="6">
                          <a:moveTo>
                            <a:pt x="0" y="0"/>
                          </a:moveTo>
                          <a:lnTo>
                            <a:pt x="0" y="0"/>
                          </a:ln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077" name="Freeform 62"/>
                    <p:cNvSpPr>
                      <a:spLocks noChangeAspect="1"/>
                    </p:cNvSpPr>
                    <p:nvPr/>
                  </p:nvSpPr>
                  <p:spPr bwMode="auto">
                    <a:xfrm>
                      <a:off x="7919394" y="2983495"/>
                      <a:ext cx="1305" cy="9140"/>
                    </a:xfrm>
                    <a:custGeom>
                      <a:avLst/>
                      <a:gdLst>
                        <a:gd name="T0" fmla="*/ 0 w 1"/>
                        <a:gd name="T1" fmla="*/ 2147483647 h 6"/>
                        <a:gd name="T2" fmla="*/ 0 w 1"/>
                        <a:gd name="T3" fmla="*/ 2147483647 h 6"/>
                        <a:gd name="T4" fmla="*/ 0 w 1"/>
                        <a:gd name="T5" fmla="*/ 2147483647 h 6"/>
                        <a:gd name="T6" fmla="*/ 0 w 1"/>
                        <a:gd name="T7" fmla="*/ 0 h 6"/>
                        <a:gd name="T8" fmla="*/ 0 w 1"/>
                        <a:gd name="T9" fmla="*/ 2147483647 h 6"/>
                        <a:gd name="T10" fmla="*/ 0 w 1"/>
                        <a:gd name="T11" fmla="*/ 2147483647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6">
                          <a:moveTo>
                            <a:pt x="0" y="6"/>
                          </a:moveTo>
                          <a:lnTo>
                            <a:pt x="0" y="6"/>
                          </a:lnTo>
                          <a:lnTo>
                            <a:pt x="0" y="0"/>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1078" name="Freeform 63"/>
                    <p:cNvSpPr>
                      <a:spLocks noChangeAspect="1"/>
                    </p:cNvSpPr>
                    <p:nvPr/>
                  </p:nvSpPr>
                  <p:spPr bwMode="auto">
                    <a:xfrm>
                      <a:off x="7333287" y="2860764"/>
                      <a:ext cx="1305" cy="7834"/>
                    </a:xfrm>
                    <a:custGeom>
                      <a:avLst/>
                      <a:gdLst>
                        <a:gd name="T0" fmla="*/ 0 w 1"/>
                        <a:gd name="T1" fmla="*/ 2147483647 h 6"/>
                        <a:gd name="T2" fmla="*/ 0 w 1"/>
                        <a:gd name="T3" fmla="*/ 2147483647 h 6"/>
                        <a:gd name="T4" fmla="*/ 0 w 1"/>
                        <a:gd name="T5" fmla="*/ 2147483647 h 6"/>
                        <a:gd name="T6" fmla="*/ 0 w 1"/>
                        <a:gd name="T7" fmla="*/ 0 h 6"/>
                        <a:gd name="T8" fmla="*/ 0 w 1"/>
                        <a:gd name="T9" fmla="*/ 0 h 6"/>
                        <a:gd name="T10" fmla="*/ 0 w 1"/>
                        <a:gd name="T11" fmla="*/ 0 h 6"/>
                        <a:gd name="T12" fmla="*/ 0 w 1"/>
                        <a:gd name="T13" fmla="*/ 2147483647 h 6"/>
                        <a:gd name="T14" fmla="*/ 0 w 1"/>
                        <a:gd name="T15" fmla="*/ 2147483647 h 6"/>
                        <a:gd name="T16" fmla="*/ 0 w 1"/>
                        <a:gd name="T17" fmla="*/ 2147483647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 h="6">
                          <a:moveTo>
                            <a:pt x="0" y="6"/>
                          </a:moveTo>
                          <a:lnTo>
                            <a:pt x="0" y="6"/>
                          </a:lnTo>
                          <a:lnTo>
                            <a:pt x="0" y="0"/>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1079" name="Freeform 64"/>
                    <p:cNvSpPr>
                      <a:spLocks noChangeAspect="1"/>
                    </p:cNvSpPr>
                    <p:nvPr/>
                  </p:nvSpPr>
                  <p:spPr bwMode="auto">
                    <a:xfrm>
                      <a:off x="7650491" y="2931269"/>
                      <a:ext cx="1305" cy="1305"/>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080" name="Freeform 65"/>
                    <p:cNvSpPr>
                      <a:spLocks noChangeAspect="1"/>
                    </p:cNvSpPr>
                    <p:nvPr/>
                  </p:nvSpPr>
                  <p:spPr bwMode="auto">
                    <a:xfrm>
                      <a:off x="7658323" y="2922129"/>
                      <a:ext cx="1305" cy="9140"/>
                    </a:xfrm>
                    <a:custGeom>
                      <a:avLst/>
                      <a:gdLst>
                        <a:gd name="T0" fmla="*/ 0 w 1"/>
                        <a:gd name="T1" fmla="*/ 0 h 6"/>
                        <a:gd name="T2" fmla="*/ 0 w 1"/>
                        <a:gd name="T3" fmla="*/ 0 h 6"/>
                        <a:gd name="T4" fmla="*/ 0 w 1"/>
                        <a:gd name="T5" fmla="*/ 2147483647 h 6"/>
                        <a:gd name="T6" fmla="*/ 0 w 1"/>
                        <a:gd name="T7" fmla="*/ 0 h 6"/>
                        <a:gd name="T8" fmla="*/ 0 w 1"/>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6">
                          <a:moveTo>
                            <a:pt x="0" y="0"/>
                          </a:moveTo>
                          <a:lnTo>
                            <a:pt x="0" y="0"/>
                          </a:ln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081" name="Freeform 66"/>
                    <p:cNvSpPr>
                      <a:spLocks noChangeAspect="1"/>
                    </p:cNvSpPr>
                    <p:nvPr/>
                  </p:nvSpPr>
                  <p:spPr bwMode="auto">
                    <a:xfrm>
                      <a:off x="6685177" y="2936731"/>
                      <a:ext cx="220605" cy="177567"/>
                    </a:xfrm>
                    <a:custGeom>
                      <a:avLst/>
                      <a:gdLst>
                        <a:gd name="T0" fmla="*/ 2147483647 w 167"/>
                        <a:gd name="T1" fmla="*/ 0 h 120"/>
                        <a:gd name="T2" fmla="*/ 2147483647 w 167"/>
                        <a:gd name="T3" fmla="*/ 2147483647 h 120"/>
                        <a:gd name="T4" fmla="*/ 2147483647 w 167"/>
                        <a:gd name="T5" fmla="*/ 2147483647 h 120"/>
                        <a:gd name="T6" fmla="*/ 2147483647 w 167"/>
                        <a:gd name="T7" fmla="*/ 2147483647 h 120"/>
                        <a:gd name="T8" fmla="*/ 2147483647 w 167"/>
                        <a:gd name="T9" fmla="*/ 2147483647 h 120"/>
                        <a:gd name="T10" fmla="*/ 2147483647 w 167"/>
                        <a:gd name="T11" fmla="*/ 2147483647 h 120"/>
                        <a:gd name="T12" fmla="*/ 2147483647 w 167"/>
                        <a:gd name="T13" fmla="*/ 2147483647 h 120"/>
                        <a:gd name="T14" fmla="*/ 2147483647 w 167"/>
                        <a:gd name="T15" fmla="*/ 2147483647 h 120"/>
                        <a:gd name="T16" fmla="*/ 2147483647 w 167"/>
                        <a:gd name="T17" fmla="*/ 2147483647 h 120"/>
                        <a:gd name="T18" fmla="*/ 2147483647 w 167"/>
                        <a:gd name="T19" fmla="*/ 2147483647 h 120"/>
                        <a:gd name="T20" fmla="*/ 2147483647 w 167"/>
                        <a:gd name="T21" fmla="*/ 2147483647 h 120"/>
                        <a:gd name="T22" fmla="*/ 2147483647 w 167"/>
                        <a:gd name="T23" fmla="*/ 2147483647 h 120"/>
                        <a:gd name="T24" fmla="*/ 2147483647 w 167"/>
                        <a:gd name="T25" fmla="*/ 2147483647 h 120"/>
                        <a:gd name="T26" fmla="*/ 2147483647 w 167"/>
                        <a:gd name="T27" fmla="*/ 2147483647 h 120"/>
                        <a:gd name="T28" fmla="*/ 2147483647 w 167"/>
                        <a:gd name="T29" fmla="*/ 2147483647 h 120"/>
                        <a:gd name="T30" fmla="*/ 2147483647 w 167"/>
                        <a:gd name="T31" fmla="*/ 2147483647 h 120"/>
                        <a:gd name="T32" fmla="*/ 2147483647 w 167"/>
                        <a:gd name="T33" fmla="*/ 2147483647 h 120"/>
                        <a:gd name="T34" fmla="*/ 2147483647 w 167"/>
                        <a:gd name="T35" fmla="*/ 2147483647 h 120"/>
                        <a:gd name="T36" fmla="*/ 2147483647 w 167"/>
                        <a:gd name="T37" fmla="*/ 2147483647 h 120"/>
                        <a:gd name="T38" fmla="*/ 2147483647 w 167"/>
                        <a:gd name="T39" fmla="*/ 2147483647 h 120"/>
                        <a:gd name="T40" fmla="*/ 2147483647 w 167"/>
                        <a:gd name="T41" fmla="*/ 2147483647 h 120"/>
                        <a:gd name="T42" fmla="*/ 2147483647 w 167"/>
                        <a:gd name="T43" fmla="*/ 2147483647 h 120"/>
                        <a:gd name="T44" fmla="*/ 0 w 167"/>
                        <a:gd name="T45" fmla="*/ 2147483647 h 120"/>
                        <a:gd name="T46" fmla="*/ 0 w 167"/>
                        <a:gd name="T47" fmla="*/ 2147483647 h 120"/>
                        <a:gd name="T48" fmla="*/ 2147483647 w 167"/>
                        <a:gd name="T49" fmla="*/ 2147483647 h 120"/>
                        <a:gd name="T50" fmla="*/ 2147483647 w 167"/>
                        <a:gd name="T51" fmla="*/ 2147483647 h 120"/>
                        <a:gd name="T52" fmla="*/ 2147483647 w 167"/>
                        <a:gd name="T53" fmla="*/ 2147483647 h 120"/>
                        <a:gd name="T54" fmla="*/ 2147483647 w 167"/>
                        <a:gd name="T55" fmla="*/ 2147483647 h 120"/>
                        <a:gd name="T56" fmla="*/ 2147483647 w 167"/>
                        <a:gd name="T57" fmla="*/ 2147483647 h 120"/>
                        <a:gd name="T58" fmla="*/ 2147483647 w 167"/>
                        <a:gd name="T59" fmla="*/ 2147483647 h 120"/>
                        <a:gd name="T60" fmla="*/ 2147483647 w 167"/>
                        <a:gd name="T61" fmla="*/ 2147483647 h 120"/>
                        <a:gd name="T62" fmla="*/ 2147483647 w 167"/>
                        <a:gd name="T63" fmla="*/ 2147483647 h 120"/>
                        <a:gd name="T64" fmla="*/ 2147483647 w 167"/>
                        <a:gd name="T65" fmla="*/ 2147483647 h 120"/>
                        <a:gd name="T66" fmla="*/ 2147483647 w 167"/>
                        <a:gd name="T67" fmla="*/ 2147483647 h 120"/>
                        <a:gd name="T68" fmla="*/ 2147483647 w 167"/>
                        <a:gd name="T69" fmla="*/ 2147483647 h 120"/>
                        <a:gd name="T70" fmla="*/ 2147483647 w 167"/>
                        <a:gd name="T71" fmla="*/ 2147483647 h 120"/>
                        <a:gd name="T72" fmla="*/ 2147483647 w 167"/>
                        <a:gd name="T73" fmla="*/ 2147483647 h 120"/>
                        <a:gd name="T74" fmla="*/ 2147483647 w 167"/>
                        <a:gd name="T75" fmla="*/ 2147483647 h 120"/>
                        <a:gd name="T76" fmla="*/ 2147483647 w 167"/>
                        <a:gd name="T77" fmla="*/ 2147483647 h 120"/>
                        <a:gd name="T78" fmla="*/ 2147483647 w 167"/>
                        <a:gd name="T79" fmla="*/ 2147483647 h 120"/>
                        <a:gd name="T80" fmla="*/ 2147483647 w 167"/>
                        <a:gd name="T81" fmla="*/ 2147483647 h 120"/>
                        <a:gd name="T82" fmla="*/ 2147483647 w 167"/>
                        <a:gd name="T83" fmla="*/ 2147483647 h 120"/>
                        <a:gd name="T84" fmla="*/ 2147483647 w 167"/>
                        <a:gd name="T85" fmla="*/ 2147483647 h 120"/>
                        <a:gd name="T86" fmla="*/ 2147483647 w 167"/>
                        <a:gd name="T87" fmla="*/ 0 h 120"/>
                        <a:gd name="T88" fmla="*/ 2147483647 w 167"/>
                        <a:gd name="T89" fmla="*/ 2147483647 h 120"/>
                        <a:gd name="T90" fmla="*/ 2147483647 w 167"/>
                        <a:gd name="T91" fmla="*/ 0 h 12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67" h="120">
                          <a:moveTo>
                            <a:pt x="125" y="0"/>
                          </a:moveTo>
                          <a:lnTo>
                            <a:pt x="137" y="12"/>
                          </a:lnTo>
                          <a:lnTo>
                            <a:pt x="137" y="24"/>
                          </a:lnTo>
                          <a:lnTo>
                            <a:pt x="143" y="18"/>
                          </a:lnTo>
                          <a:lnTo>
                            <a:pt x="143" y="24"/>
                          </a:lnTo>
                          <a:lnTo>
                            <a:pt x="149" y="24"/>
                          </a:lnTo>
                          <a:lnTo>
                            <a:pt x="167" y="36"/>
                          </a:lnTo>
                          <a:lnTo>
                            <a:pt x="149" y="42"/>
                          </a:lnTo>
                          <a:lnTo>
                            <a:pt x="155" y="48"/>
                          </a:lnTo>
                          <a:lnTo>
                            <a:pt x="143" y="54"/>
                          </a:lnTo>
                          <a:lnTo>
                            <a:pt x="137" y="54"/>
                          </a:lnTo>
                          <a:lnTo>
                            <a:pt x="125" y="54"/>
                          </a:lnTo>
                          <a:lnTo>
                            <a:pt x="108" y="54"/>
                          </a:lnTo>
                          <a:lnTo>
                            <a:pt x="102" y="66"/>
                          </a:lnTo>
                          <a:lnTo>
                            <a:pt x="102" y="78"/>
                          </a:lnTo>
                          <a:lnTo>
                            <a:pt x="96" y="90"/>
                          </a:lnTo>
                          <a:lnTo>
                            <a:pt x="90" y="108"/>
                          </a:lnTo>
                          <a:lnTo>
                            <a:pt x="72" y="114"/>
                          </a:lnTo>
                          <a:lnTo>
                            <a:pt x="48" y="108"/>
                          </a:lnTo>
                          <a:lnTo>
                            <a:pt x="42" y="114"/>
                          </a:lnTo>
                          <a:lnTo>
                            <a:pt x="18" y="120"/>
                          </a:lnTo>
                          <a:lnTo>
                            <a:pt x="6" y="114"/>
                          </a:lnTo>
                          <a:lnTo>
                            <a:pt x="0" y="96"/>
                          </a:lnTo>
                          <a:lnTo>
                            <a:pt x="0" y="102"/>
                          </a:lnTo>
                          <a:lnTo>
                            <a:pt x="12" y="108"/>
                          </a:lnTo>
                          <a:lnTo>
                            <a:pt x="30" y="114"/>
                          </a:lnTo>
                          <a:lnTo>
                            <a:pt x="24" y="108"/>
                          </a:lnTo>
                          <a:lnTo>
                            <a:pt x="30" y="108"/>
                          </a:lnTo>
                          <a:lnTo>
                            <a:pt x="30" y="96"/>
                          </a:lnTo>
                          <a:lnTo>
                            <a:pt x="30" y="90"/>
                          </a:lnTo>
                          <a:lnTo>
                            <a:pt x="30" y="84"/>
                          </a:lnTo>
                          <a:lnTo>
                            <a:pt x="42" y="84"/>
                          </a:lnTo>
                          <a:lnTo>
                            <a:pt x="54" y="78"/>
                          </a:lnTo>
                          <a:lnTo>
                            <a:pt x="66" y="60"/>
                          </a:lnTo>
                          <a:lnTo>
                            <a:pt x="78" y="48"/>
                          </a:lnTo>
                          <a:lnTo>
                            <a:pt x="84" y="60"/>
                          </a:lnTo>
                          <a:lnTo>
                            <a:pt x="90" y="54"/>
                          </a:lnTo>
                          <a:lnTo>
                            <a:pt x="90" y="42"/>
                          </a:lnTo>
                          <a:lnTo>
                            <a:pt x="96" y="54"/>
                          </a:lnTo>
                          <a:lnTo>
                            <a:pt x="96" y="42"/>
                          </a:lnTo>
                          <a:lnTo>
                            <a:pt x="102" y="42"/>
                          </a:lnTo>
                          <a:lnTo>
                            <a:pt x="102" y="36"/>
                          </a:lnTo>
                          <a:lnTo>
                            <a:pt x="102" y="30"/>
                          </a:lnTo>
                          <a:lnTo>
                            <a:pt x="119" y="0"/>
                          </a:lnTo>
                          <a:lnTo>
                            <a:pt x="119" y="6"/>
                          </a:lnTo>
                          <a:lnTo>
                            <a:pt x="125" y="0"/>
                          </a:lnTo>
                          <a:close/>
                        </a:path>
                      </a:pathLst>
                    </a:custGeom>
                    <a:solidFill>
                      <a:srgbClr val="E1E1E1"/>
                    </a:solidFill>
                    <a:ln w="9525">
                      <a:solidFill>
                        <a:srgbClr val="000000"/>
                      </a:solidFill>
                      <a:prstDash val="solid"/>
                      <a:round/>
                      <a:headEnd/>
                      <a:tailEnd/>
                    </a:ln>
                  </p:spPr>
                  <p:txBody>
                    <a:bodyPr/>
                    <a:lstStyle/>
                    <a:p>
                      <a:endParaRPr lang="en-US"/>
                    </a:p>
                  </p:txBody>
                </p:sp>
                <p:sp>
                  <p:nvSpPr>
                    <p:cNvPr id="1082" name="Freeform 67"/>
                    <p:cNvSpPr>
                      <a:spLocks noChangeAspect="1"/>
                    </p:cNvSpPr>
                    <p:nvPr/>
                  </p:nvSpPr>
                  <p:spPr bwMode="auto">
                    <a:xfrm>
                      <a:off x="6454782" y="2948242"/>
                      <a:ext cx="101818" cy="159288"/>
                    </a:xfrm>
                    <a:custGeom>
                      <a:avLst/>
                      <a:gdLst>
                        <a:gd name="T0" fmla="*/ 2147483647 w 78"/>
                        <a:gd name="T1" fmla="*/ 2147483647 h 108"/>
                        <a:gd name="T2" fmla="*/ 2147483647 w 78"/>
                        <a:gd name="T3" fmla="*/ 2147483647 h 108"/>
                        <a:gd name="T4" fmla="*/ 2147483647 w 78"/>
                        <a:gd name="T5" fmla="*/ 2147483647 h 108"/>
                        <a:gd name="T6" fmla="*/ 2147483647 w 78"/>
                        <a:gd name="T7" fmla="*/ 2147483647 h 108"/>
                        <a:gd name="T8" fmla="*/ 2147483647 w 78"/>
                        <a:gd name="T9" fmla="*/ 2147483647 h 108"/>
                        <a:gd name="T10" fmla="*/ 0 w 78"/>
                        <a:gd name="T11" fmla="*/ 2147483647 h 108"/>
                        <a:gd name="T12" fmla="*/ 2147483647 w 78"/>
                        <a:gd name="T13" fmla="*/ 0 h 108"/>
                        <a:gd name="T14" fmla="*/ 2147483647 w 78"/>
                        <a:gd name="T15" fmla="*/ 2147483647 h 108"/>
                        <a:gd name="T16" fmla="*/ 2147483647 w 78"/>
                        <a:gd name="T17" fmla="*/ 2147483647 h 108"/>
                        <a:gd name="T18" fmla="*/ 2147483647 w 78"/>
                        <a:gd name="T19" fmla="*/ 2147483647 h 108"/>
                        <a:gd name="T20" fmla="*/ 2147483647 w 78"/>
                        <a:gd name="T21" fmla="*/ 2147483647 h 108"/>
                        <a:gd name="T22" fmla="*/ 2147483647 w 78"/>
                        <a:gd name="T23" fmla="*/ 2147483647 h 108"/>
                        <a:gd name="T24" fmla="*/ 2147483647 w 78"/>
                        <a:gd name="T25" fmla="*/ 2147483647 h 108"/>
                        <a:gd name="T26" fmla="*/ 2147483647 w 78"/>
                        <a:gd name="T27" fmla="*/ 2147483647 h 108"/>
                        <a:gd name="T28" fmla="*/ 2147483647 w 78"/>
                        <a:gd name="T29" fmla="*/ 2147483647 h 108"/>
                        <a:gd name="T30" fmla="*/ 2147483647 w 78"/>
                        <a:gd name="T31" fmla="*/ 2147483647 h 108"/>
                        <a:gd name="T32" fmla="*/ 2147483647 w 78"/>
                        <a:gd name="T33" fmla="*/ 2147483647 h 108"/>
                        <a:gd name="T34" fmla="*/ 2147483647 w 78"/>
                        <a:gd name="T35" fmla="*/ 2147483647 h 108"/>
                        <a:gd name="T36" fmla="*/ 2147483647 w 78"/>
                        <a:gd name="T37" fmla="*/ 2147483647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8" h="108">
                          <a:moveTo>
                            <a:pt x="66" y="108"/>
                          </a:moveTo>
                          <a:lnTo>
                            <a:pt x="48" y="90"/>
                          </a:lnTo>
                          <a:lnTo>
                            <a:pt x="24" y="78"/>
                          </a:lnTo>
                          <a:lnTo>
                            <a:pt x="18" y="54"/>
                          </a:lnTo>
                          <a:lnTo>
                            <a:pt x="12" y="30"/>
                          </a:lnTo>
                          <a:lnTo>
                            <a:pt x="0" y="6"/>
                          </a:lnTo>
                          <a:lnTo>
                            <a:pt x="6" y="0"/>
                          </a:lnTo>
                          <a:lnTo>
                            <a:pt x="18" y="12"/>
                          </a:lnTo>
                          <a:lnTo>
                            <a:pt x="18" y="18"/>
                          </a:lnTo>
                          <a:lnTo>
                            <a:pt x="30" y="18"/>
                          </a:lnTo>
                          <a:lnTo>
                            <a:pt x="36" y="12"/>
                          </a:lnTo>
                          <a:lnTo>
                            <a:pt x="48" y="18"/>
                          </a:lnTo>
                          <a:lnTo>
                            <a:pt x="60" y="30"/>
                          </a:lnTo>
                          <a:lnTo>
                            <a:pt x="60" y="54"/>
                          </a:lnTo>
                          <a:lnTo>
                            <a:pt x="66" y="72"/>
                          </a:lnTo>
                          <a:lnTo>
                            <a:pt x="72" y="90"/>
                          </a:lnTo>
                          <a:lnTo>
                            <a:pt x="78" y="102"/>
                          </a:lnTo>
                          <a:lnTo>
                            <a:pt x="72" y="102"/>
                          </a:lnTo>
                          <a:lnTo>
                            <a:pt x="66" y="108"/>
                          </a:lnTo>
                          <a:close/>
                        </a:path>
                      </a:pathLst>
                    </a:custGeom>
                    <a:solidFill>
                      <a:srgbClr val="E1E1E1"/>
                    </a:solidFill>
                    <a:ln w="9525">
                      <a:solidFill>
                        <a:srgbClr val="000000"/>
                      </a:solidFill>
                      <a:prstDash val="solid"/>
                      <a:round/>
                      <a:headEnd/>
                      <a:tailEnd/>
                    </a:ln>
                  </p:spPr>
                  <p:txBody>
                    <a:bodyPr/>
                    <a:lstStyle/>
                    <a:p>
                      <a:endParaRPr lang="en-US"/>
                    </a:p>
                  </p:txBody>
                </p:sp>
                <p:sp>
                  <p:nvSpPr>
                    <p:cNvPr id="1083" name="Freeform 68"/>
                    <p:cNvSpPr>
                      <a:spLocks noChangeAspect="1"/>
                    </p:cNvSpPr>
                    <p:nvPr/>
                  </p:nvSpPr>
                  <p:spPr bwMode="auto">
                    <a:xfrm>
                      <a:off x="8046015" y="2931269"/>
                      <a:ext cx="7832" cy="1305"/>
                    </a:xfrm>
                    <a:custGeom>
                      <a:avLst/>
                      <a:gdLst>
                        <a:gd name="T0" fmla="*/ 2147483647 w 6"/>
                        <a:gd name="T1" fmla="*/ 0 h 1"/>
                        <a:gd name="T2" fmla="*/ 2147483647 w 6"/>
                        <a:gd name="T3" fmla="*/ 0 h 1"/>
                        <a:gd name="T4" fmla="*/ 0 w 6"/>
                        <a:gd name="T5" fmla="*/ 0 h 1"/>
                        <a:gd name="T6" fmla="*/ 2147483647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084" name="Rectangle 69"/>
                    <p:cNvSpPr>
                      <a:spLocks noChangeAspect="1" noChangeArrowheads="1"/>
                    </p:cNvSpPr>
                    <p:nvPr/>
                  </p:nvSpPr>
                  <p:spPr bwMode="auto">
                    <a:xfrm>
                      <a:off x="8124335" y="2939102"/>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4"/>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1085" name="Rectangle 70"/>
                    <p:cNvSpPr>
                      <a:spLocks noChangeAspect="1" noChangeArrowheads="1"/>
                    </p:cNvSpPr>
                    <p:nvPr/>
                  </p:nvSpPr>
                  <p:spPr bwMode="auto">
                    <a:xfrm>
                      <a:off x="8036876" y="2983495"/>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4"/>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1086" name="Rectangle 71"/>
                    <p:cNvSpPr>
                      <a:spLocks noChangeAspect="1" noChangeArrowheads="1"/>
                    </p:cNvSpPr>
                    <p:nvPr/>
                  </p:nvSpPr>
                  <p:spPr bwMode="auto">
                    <a:xfrm>
                      <a:off x="8053847" y="2922129"/>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4"/>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1087" name="Rectangle 72"/>
                    <p:cNvSpPr>
                      <a:spLocks noChangeAspect="1" noChangeArrowheads="1"/>
                    </p:cNvSpPr>
                    <p:nvPr/>
                  </p:nvSpPr>
                  <p:spPr bwMode="auto">
                    <a:xfrm>
                      <a:off x="8022517" y="3159755"/>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4"/>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1088" name="Oval 73"/>
                    <p:cNvSpPr>
                      <a:spLocks noChangeAspect="1" noChangeArrowheads="1"/>
                    </p:cNvSpPr>
                    <p:nvPr/>
                  </p:nvSpPr>
                  <p:spPr bwMode="auto">
                    <a:xfrm>
                      <a:off x="7253661" y="2922129"/>
                      <a:ext cx="0" cy="9140"/>
                    </a:xfrm>
                    <a:prstGeom prst="ellipse">
                      <a:avLst/>
                    </a:prstGeom>
                    <a:solidFill>
                      <a:srgbClr val="E1E1E1"/>
                    </a:solidFill>
                    <a:ln w="9525">
                      <a:solidFill>
                        <a:srgbClr val="000000"/>
                      </a:solidFill>
                      <a:round/>
                      <a:headEnd/>
                      <a:tailEnd/>
                    </a:ln>
                  </p:spPr>
                  <p:txBody>
                    <a:bodyPr/>
                    <a:lstStyle>
                      <a:lvl1pPr eaLnBrk="0" hangingPunct="0">
                        <a:spcBef>
                          <a:spcPct val="20000"/>
                        </a:spcBef>
                        <a:buBlip>
                          <a:blip r:embed="rId4"/>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1089" name="Freeform 74"/>
                    <p:cNvSpPr>
                      <a:spLocks noChangeAspect="1"/>
                    </p:cNvSpPr>
                    <p:nvPr/>
                  </p:nvSpPr>
                  <p:spPr bwMode="auto">
                    <a:xfrm>
                      <a:off x="7253661" y="2931269"/>
                      <a:ext cx="1305" cy="1305"/>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090" name="Rectangle 75"/>
                    <p:cNvSpPr>
                      <a:spLocks noChangeAspect="1" noChangeArrowheads="1"/>
                    </p:cNvSpPr>
                    <p:nvPr/>
                  </p:nvSpPr>
                  <p:spPr bwMode="auto">
                    <a:xfrm>
                      <a:off x="7253661" y="2931269"/>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4"/>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1091" name="Rectangle 76"/>
                    <p:cNvSpPr>
                      <a:spLocks noChangeAspect="1" noChangeArrowheads="1"/>
                    </p:cNvSpPr>
                    <p:nvPr/>
                  </p:nvSpPr>
                  <p:spPr bwMode="auto">
                    <a:xfrm>
                      <a:off x="7247134" y="2939102"/>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4"/>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1092" name="Rectangle 77"/>
                    <p:cNvSpPr>
                      <a:spLocks noChangeAspect="1" noChangeArrowheads="1"/>
                    </p:cNvSpPr>
                    <p:nvPr/>
                  </p:nvSpPr>
                  <p:spPr bwMode="auto">
                    <a:xfrm>
                      <a:off x="7247134" y="2939102"/>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4"/>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1093" name="Freeform 78"/>
                    <p:cNvSpPr>
                      <a:spLocks noChangeAspect="1"/>
                    </p:cNvSpPr>
                    <p:nvPr/>
                  </p:nvSpPr>
                  <p:spPr bwMode="auto">
                    <a:xfrm>
                      <a:off x="7403777" y="3222426"/>
                      <a:ext cx="221911" cy="236321"/>
                    </a:xfrm>
                    <a:custGeom>
                      <a:avLst/>
                      <a:gdLst>
                        <a:gd name="T0" fmla="*/ 2147483647 w 168"/>
                        <a:gd name="T1" fmla="*/ 2147483647 h 161"/>
                        <a:gd name="T2" fmla="*/ 2147483647 w 168"/>
                        <a:gd name="T3" fmla="*/ 2147483647 h 161"/>
                        <a:gd name="T4" fmla="*/ 2147483647 w 168"/>
                        <a:gd name="T5" fmla="*/ 2147483647 h 161"/>
                        <a:gd name="T6" fmla="*/ 2147483647 w 168"/>
                        <a:gd name="T7" fmla="*/ 2147483647 h 161"/>
                        <a:gd name="T8" fmla="*/ 2147483647 w 168"/>
                        <a:gd name="T9" fmla="*/ 2147483647 h 161"/>
                        <a:gd name="T10" fmla="*/ 2147483647 w 168"/>
                        <a:gd name="T11" fmla="*/ 2147483647 h 161"/>
                        <a:gd name="T12" fmla="*/ 2147483647 w 168"/>
                        <a:gd name="T13" fmla="*/ 2147483647 h 161"/>
                        <a:gd name="T14" fmla="*/ 2147483647 w 168"/>
                        <a:gd name="T15" fmla="*/ 2147483647 h 161"/>
                        <a:gd name="T16" fmla="*/ 2147483647 w 168"/>
                        <a:gd name="T17" fmla="*/ 2147483647 h 161"/>
                        <a:gd name="T18" fmla="*/ 2147483647 w 168"/>
                        <a:gd name="T19" fmla="*/ 2147483647 h 161"/>
                        <a:gd name="T20" fmla="*/ 2147483647 w 168"/>
                        <a:gd name="T21" fmla="*/ 2147483647 h 161"/>
                        <a:gd name="T22" fmla="*/ 2147483647 w 168"/>
                        <a:gd name="T23" fmla="*/ 2147483647 h 161"/>
                        <a:gd name="T24" fmla="*/ 2147483647 w 168"/>
                        <a:gd name="T25" fmla="*/ 2147483647 h 161"/>
                        <a:gd name="T26" fmla="*/ 2147483647 w 168"/>
                        <a:gd name="T27" fmla="*/ 2147483647 h 161"/>
                        <a:gd name="T28" fmla="*/ 2147483647 w 168"/>
                        <a:gd name="T29" fmla="*/ 2147483647 h 161"/>
                        <a:gd name="T30" fmla="*/ 2147483647 w 168"/>
                        <a:gd name="T31" fmla="*/ 2147483647 h 161"/>
                        <a:gd name="T32" fmla="*/ 2147483647 w 168"/>
                        <a:gd name="T33" fmla="*/ 2147483647 h 161"/>
                        <a:gd name="T34" fmla="*/ 2147483647 w 168"/>
                        <a:gd name="T35" fmla="*/ 2147483647 h 161"/>
                        <a:gd name="T36" fmla="*/ 2147483647 w 168"/>
                        <a:gd name="T37" fmla="*/ 2147483647 h 161"/>
                        <a:gd name="T38" fmla="*/ 0 w 168"/>
                        <a:gd name="T39" fmla="*/ 2147483647 h 161"/>
                        <a:gd name="T40" fmla="*/ 0 w 168"/>
                        <a:gd name="T41" fmla="*/ 2147483647 h 161"/>
                        <a:gd name="T42" fmla="*/ 0 w 168"/>
                        <a:gd name="T43" fmla="*/ 2147483647 h 161"/>
                        <a:gd name="T44" fmla="*/ 0 w 168"/>
                        <a:gd name="T45" fmla="*/ 2147483647 h 161"/>
                        <a:gd name="T46" fmla="*/ 2147483647 w 168"/>
                        <a:gd name="T47" fmla="*/ 2147483647 h 161"/>
                        <a:gd name="T48" fmla="*/ 2147483647 w 168"/>
                        <a:gd name="T49" fmla="*/ 2147483647 h 161"/>
                        <a:gd name="T50" fmla="*/ 2147483647 w 168"/>
                        <a:gd name="T51" fmla="*/ 2147483647 h 161"/>
                        <a:gd name="T52" fmla="*/ 2147483647 w 168"/>
                        <a:gd name="T53" fmla="*/ 0 h 161"/>
                        <a:gd name="T54" fmla="*/ 2147483647 w 168"/>
                        <a:gd name="T55" fmla="*/ 2147483647 h 161"/>
                        <a:gd name="T56" fmla="*/ 2147483647 w 168"/>
                        <a:gd name="T57" fmla="*/ 2147483647 h 161"/>
                        <a:gd name="T58" fmla="*/ 2147483647 w 168"/>
                        <a:gd name="T59" fmla="*/ 2147483647 h 161"/>
                        <a:gd name="T60" fmla="*/ 2147483647 w 168"/>
                        <a:gd name="T61" fmla="*/ 2147483647 h 161"/>
                        <a:gd name="T62" fmla="*/ 2147483647 w 168"/>
                        <a:gd name="T63" fmla="*/ 2147483647 h 161"/>
                        <a:gd name="T64" fmla="*/ 2147483647 w 168"/>
                        <a:gd name="T65" fmla="*/ 2147483647 h 161"/>
                        <a:gd name="T66" fmla="*/ 2147483647 w 168"/>
                        <a:gd name="T67" fmla="*/ 2147483647 h 161"/>
                        <a:gd name="T68" fmla="*/ 2147483647 w 168"/>
                        <a:gd name="T69" fmla="*/ 2147483647 h 161"/>
                        <a:gd name="T70" fmla="*/ 2147483647 w 168"/>
                        <a:gd name="T71" fmla="*/ 2147483647 h 161"/>
                        <a:gd name="T72" fmla="*/ 2147483647 w 168"/>
                        <a:gd name="T73" fmla="*/ 2147483647 h 161"/>
                        <a:gd name="T74" fmla="*/ 2147483647 w 168"/>
                        <a:gd name="T75" fmla="*/ 2147483647 h 161"/>
                        <a:gd name="T76" fmla="*/ 2147483647 w 168"/>
                        <a:gd name="T77" fmla="*/ 2147483647 h 161"/>
                        <a:gd name="T78" fmla="*/ 2147483647 w 168"/>
                        <a:gd name="T79" fmla="*/ 2147483647 h 161"/>
                        <a:gd name="T80" fmla="*/ 2147483647 w 168"/>
                        <a:gd name="T81" fmla="*/ 2147483647 h 161"/>
                        <a:gd name="T82" fmla="*/ 2147483647 w 168"/>
                        <a:gd name="T83" fmla="*/ 2147483647 h 161"/>
                        <a:gd name="T84" fmla="*/ 2147483647 w 168"/>
                        <a:gd name="T85" fmla="*/ 2147483647 h 161"/>
                        <a:gd name="T86" fmla="*/ 2147483647 w 168"/>
                        <a:gd name="T87" fmla="*/ 2147483647 h 16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68" h="161">
                          <a:moveTo>
                            <a:pt x="168" y="149"/>
                          </a:moveTo>
                          <a:lnTo>
                            <a:pt x="162" y="155"/>
                          </a:lnTo>
                          <a:lnTo>
                            <a:pt x="162" y="161"/>
                          </a:lnTo>
                          <a:lnTo>
                            <a:pt x="156" y="155"/>
                          </a:lnTo>
                          <a:lnTo>
                            <a:pt x="138" y="155"/>
                          </a:lnTo>
                          <a:lnTo>
                            <a:pt x="120" y="149"/>
                          </a:lnTo>
                          <a:lnTo>
                            <a:pt x="102" y="131"/>
                          </a:lnTo>
                          <a:lnTo>
                            <a:pt x="90" y="119"/>
                          </a:lnTo>
                          <a:lnTo>
                            <a:pt x="84" y="107"/>
                          </a:lnTo>
                          <a:lnTo>
                            <a:pt x="60" y="96"/>
                          </a:lnTo>
                          <a:lnTo>
                            <a:pt x="60" y="102"/>
                          </a:lnTo>
                          <a:lnTo>
                            <a:pt x="48" y="96"/>
                          </a:lnTo>
                          <a:lnTo>
                            <a:pt x="48" y="107"/>
                          </a:lnTo>
                          <a:lnTo>
                            <a:pt x="42" y="107"/>
                          </a:lnTo>
                          <a:lnTo>
                            <a:pt x="48" y="113"/>
                          </a:lnTo>
                          <a:lnTo>
                            <a:pt x="24" y="113"/>
                          </a:lnTo>
                          <a:lnTo>
                            <a:pt x="42" y="119"/>
                          </a:lnTo>
                          <a:lnTo>
                            <a:pt x="30" y="131"/>
                          </a:lnTo>
                          <a:lnTo>
                            <a:pt x="18" y="131"/>
                          </a:lnTo>
                          <a:lnTo>
                            <a:pt x="0" y="131"/>
                          </a:lnTo>
                          <a:lnTo>
                            <a:pt x="0" y="113"/>
                          </a:lnTo>
                          <a:lnTo>
                            <a:pt x="0" y="96"/>
                          </a:lnTo>
                          <a:lnTo>
                            <a:pt x="0" y="84"/>
                          </a:lnTo>
                          <a:lnTo>
                            <a:pt x="6" y="66"/>
                          </a:lnTo>
                          <a:lnTo>
                            <a:pt x="6" y="48"/>
                          </a:lnTo>
                          <a:lnTo>
                            <a:pt x="6" y="18"/>
                          </a:lnTo>
                          <a:lnTo>
                            <a:pt x="6" y="0"/>
                          </a:lnTo>
                          <a:lnTo>
                            <a:pt x="24" y="6"/>
                          </a:lnTo>
                          <a:lnTo>
                            <a:pt x="42" y="12"/>
                          </a:lnTo>
                          <a:lnTo>
                            <a:pt x="72" y="30"/>
                          </a:lnTo>
                          <a:lnTo>
                            <a:pt x="90" y="48"/>
                          </a:lnTo>
                          <a:lnTo>
                            <a:pt x="90" y="60"/>
                          </a:lnTo>
                          <a:lnTo>
                            <a:pt x="108" y="66"/>
                          </a:lnTo>
                          <a:lnTo>
                            <a:pt x="120" y="72"/>
                          </a:lnTo>
                          <a:lnTo>
                            <a:pt x="120" y="84"/>
                          </a:lnTo>
                          <a:lnTo>
                            <a:pt x="108" y="84"/>
                          </a:lnTo>
                          <a:lnTo>
                            <a:pt x="114" y="102"/>
                          </a:lnTo>
                          <a:lnTo>
                            <a:pt x="126" y="113"/>
                          </a:lnTo>
                          <a:lnTo>
                            <a:pt x="132" y="131"/>
                          </a:lnTo>
                          <a:lnTo>
                            <a:pt x="144" y="131"/>
                          </a:lnTo>
                          <a:lnTo>
                            <a:pt x="144" y="137"/>
                          </a:lnTo>
                          <a:lnTo>
                            <a:pt x="156" y="143"/>
                          </a:lnTo>
                          <a:lnTo>
                            <a:pt x="150" y="143"/>
                          </a:lnTo>
                          <a:lnTo>
                            <a:pt x="168" y="149"/>
                          </a:lnTo>
                          <a:close/>
                        </a:path>
                      </a:pathLst>
                    </a:custGeom>
                    <a:solidFill>
                      <a:srgbClr val="E1E1E1"/>
                    </a:solidFill>
                    <a:ln w="9525">
                      <a:solidFill>
                        <a:srgbClr val="000000"/>
                      </a:solidFill>
                      <a:prstDash val="solid"/>
                      <a:round/>
                      <a:headEnd/>
                      <a:tailEnd/>
                    </a:ln>
                  </p:spPr>
                  <p:txBody>
                    <a:bodyPr/>
                    <a:lstStyle/>
                    <a:p>
                      <a:endParaRPr lang="en-US"/>
                    </a:p>
                  </p:txBody>
                </p:sp>
                <p:sp>
                  <p:nvSpPr>
                    <p:cNvPr id="1094" name="Freeform 79"/>
                    <p:cNvSpPr>
                      <a:spLocks noChangeAspect="1"/>
                    </p:cNvSpPr>
                    <p:nvPr/>
                  </p:nvSpPr>
                  <p:spPr bwMode="auto">
                    <a:xfrm>
                      <a:off x="7578695" y="3265512"/>
                      <a:ext cx="95292" cy="62671"/>
                    </a:xfrm>
                    <a:custGeom>
                      <a:avLst/>
                      <a:gdLst>
                        <a:gd name="T0" fmla="*/ 2147483647 w 72"/>
                        <a:gd name="T1" fmla="*/ 2147483647 h 42"/>
                        <a:gd name="T2" fmla="*/ 2147483647 w 72"/>
                        <a:gd name="T3" fmla="*/ 2147483647 h 42"/>
                        <a:gd name="T4" fmla="*/ 2147483647 w 72"/>
                        <a:gd name="T5" fmla="*/ 2147483647 h 42"/>
                        <a:gd name="T6" fmla="*/ 2147483647 w 72"/>
                        <a:gd name="T7" fmla="*/ 2147483647 h 42"/>
                        <a:gd name="T8" fmla="*/ 2147483647 w 72"/>
                        <a:gd name="T9" fmla="*/ 2147483647 h 42"/>
                        <a:gd name="T10" fmla="*/ 2147483647 w 72"/>
                        <a:gd name="T11" fmla="*/ 2147483647 h 42"/>
                        <a:gd name="T12" fmla="*/ 2147483647 w 72"/>
                        <a:gd name="T13" fmla="*/ 2147483647 h 42"/>
                        <a:gd name="T14" fmla="*/ 2147483647 w 72"/>
                        <a:gd name="T15" fmla="*/ 2147483647 h 42"/>
                        <a:gd name="T16" fmla="*/ 0 w 72"/>
                        <a:gd name="T17" fmla="*/ 2147483647 h 42"/>
                        <a:gd name="T18" fmla="*/ 2147483647 w 72"/>
                        <a:gd name="T19" fmla="*/ 2147483647 h 42"/>
                        <a:gd name="T20" fmla="*/ 2147483647 w 72"/>
                        <a:gd name="T21" fmla="*/ 2147483647 h 42"/>
                        <a:gd name="T22" fmla="*/ 2147483647 w 72"/>
                        <a:gd name="T23" fmla="*/ 2147483647 h 42"/>
                        <a:gd name="T24" fmla="*/ 2147483647 w 72"/>
                        <a:gd name="T25" fmla="*/ 2147483647 h 42"/>
                        <a:gd name="T26" fmla="*/ 2147483647 w 72"/>
                        <a:gd name="T27" fmla="*/ 2147483647 h 42"/>
                        <a:gd name="T28" fmla="*/ 2147483647 w 72"/>
                        <a:gd name="T29" fmla="*/ 2147483647 h 42"/>
                        <a:gd name="T30" fmla="*/ 2147483647 w 72"/>
                        <a:gd name="T31" fmla="*/ 0 h 42"/>
                        <a:gd name="T32" fmla="*/ 2147483647 w 72"/>
                        <a:gd name="T33" fmla="*/ 2147483647 h 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 h="42">
                          <a:moveTo>
                            <a:pt x="72" y="6"/>
                          </a:moveTo>
                          <a:lnTo>
                            <a:pt x="72" y="18"/>
                          </a:lnTo>
                          <a:lnTo>
                            <a:pt x="66" y="18"/>
                          </a:lnTo>
                          <a:lnTo>
                            <a:pt x="66" y="30"/>
                          </a:lnTo>
                          <a:lnTo>
                            <a:pt x="54" y="30"/>
                          </a:lnTo>
                          <a:lnTo>
                            <a:pt x="30" y="42"/>
                          </a:lnTo>
                          <a:lnTo>
                            <a:pt x="18" y="42"/>
                          </a:lnTo>
                          <a:lnTo>
                            <a:pt x="6" y="36"/>
                          </a:lnTo>
                          <a:lnTo>
                            <a:pt x="0" y="30"/>
                          </a:lnTo>
                          <a:lnTo>
                            <a:pt x="24" y="30"/>
                          </a:lnTo>
                          <a:lnTo>
                            <a:pt x="30" y="18"/>
                          </a:lnTo>
                          <a:lnTo>
                            <a:pt x="30" y="24"/>
                          </a:lnTo>
                          <a:lnTo>
                            <a:pt x="42" y="30"/>
                          </a:lnTo>
                          <a:lnTo>
                            <a:pt x="60" y="18"/>
                          </a:lnTo>
                          <a:lnTo>
                            <a:pt x="60" y="6"/>
                          </a:lnTo>
                          <a:lnTo>
                            <a:pt x="66" y="0"/>
                          </a:lnTo>
                          <a:lnTo>
                            <a:pt x="72" y="6"/>
                          </a:lnTo>
                          <a:close/>
                        </a:path>
                      </a:pathLst>
                    </a:custGeom>
                    <a:solidFill>
                      <a:srgbClr val="E1E1E1"/>
                    </a:solidFill>
                    <a:ln w="9525">
                      <a:solidFill>
                        <a:srgbClr val="000000"/>
                      </a:solidFill>
                      <a:prstDash val="solid"/>
                      <a:round/>
                      <a:headEnd/>
                      <a:tailEnd/>
                    </a:ln>
                  </p:spPr>
                  <p:txBody>
                    <a:bodyPr/>
                    <a:lstStyle/>
                    <a:p>
                      <a:endParaRPr lang="en-US"/>
                    </a:p>
                  </p:txBody>
                </p:sp>
                <p:sp>
                  <p:nvSpPr>
                    <p:cNvPr id="1095" name="Freeform 80"/>
                    <p:cNvSpPr>
                      <a:spLocks noChangeAspect="1"/>
                    </p:cNvSpPr>
                    <p:nvPr/>
                  </p:nvSpPr>
                  <p:spPr bwMode="auto">
                    <a:xfrm>
                      <a:off x="7728812" y="3300765"/>
                      <a:ext cx="23497" cy="44391"/>
                    </a:xfrm>
                    <a:custGeom>
                      <a:avLst/>
                      <a:gdLst>
                        <a:gd name="T0" fmla="*/ 2147483647 w 18"/>
                        <a:gd name="T1" fmla="*/ 2147483647 h 30"/>
                        <a:gd name="T2" fmla="*/ 2147483647 w 18"/>
                        <a:gd name="T3" fmla="*/ 2147483647 h 30"/>
                        <a:gd name="T4" fmla="*/ 2147483647 w 18"/>
                        <a:gd name="T5" fmla="*/ 2147483647 h 30"/>
                        <a:gd name="T6" fmla="*/ 0 w 18"/>
                        <a:gd name="T7" fmla="*/ 0 h 30"/>
                        <a:gd name="T8" fmla="*/ 2147483647 w 18"/>
                        <a:gd name="T9" fmla="*/ 2147483647 h 30"/>
                        <a:gd name="T10" fmla="*/ 2147483647 w 18"/>
                        <a:gd name="T11" fmla="*/ 2147483647 h 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30">
                          <a:moveTo>
                            <a:pt x="18" y="30"/>
                          </a:moveTo>
                          <a:lnTo>
                            <a:pt x="12" y="30"/>
                          </a:lnTo>
                          <a:lnTo>
                            <a:pt x="6" y="18"/>
                          </a:lnTo>
                          <a:lnTo>
                            <a:pt x="0" y="0"/>
                          </a:lnTo>
                          <a:lnTo>
                            <a:pt x="12" y="12"/>
                          </a:lnTo>
                          <a:lnTo>
                            <a:pt x="18" y="30"/>
                          </a:lnTo>
                          <a:close/>
                        </a:path>
                      </a:pathLst>
                    </a:custGeom>
                    <a:solidFill>
                      <a:srgbClr val="E1E1E1"/>
                    </a:solidFill>
                    <a:ln w="9525">
                      <a:solidFill>
                        <a:srgbClr val="000000"/>
                      </a:solidFill>
                      <a:prstDash val="solid"/>
                      <a:round/>
                      <a:headEnd/>
                      <a:tailEnd/>
                    </a:ln>
                  </p:spPr>
                  <p:txBody>
                    <a:bodyPr/>
                    <a:lstStyle/>
                    <a:p>
                      <a:endParaRPr lang="en-US"/>
                    </a:p>
                  </p:txBody>
                </p:sp>
                <p:sp>
                  <p:nvSpPr>
                    <p:cNvPr id="1096" name="Freeform 81"/>
                    <p:cNvSpPr>
                      <a:spLocks noChangeAspect="1"/>
                    </p:cNvSpPr>
                    <p:nvPr/>
                  </p:nvSpPr>
                  <p:spPr bwMode="auto">
                    <a:xfrm>
                      <a:off x="7641353" y="3222426"/>
                      <a:ext cx="54824" cy="61365"/>
                    </a:xfrm>
                    <a:custGeom>
                      <a:avLst/>
                      <a:gdLst>
                        <a:gd name="T0" fmla="*/ 2147483647 w 41"/>
                        <a:gd name="T1" fmla="*/ 2147483647 h 42"/>
                        <a:gd name="T2" fmla="*/ 2147483647 w 41"/>
                        <a:gd name="T3" fmla="*/ 2147483647 h 42"/>
                        <a:gd name="T4" fmla="*/ 2147483647 w 41"/>
                        <a:gd name="T5" fmla="*/ 2147483647 h 42"/>
                        <a:gd name="T6" fmla="*/ 2147483647 w 41"/>
                        <a:gd name="T7" fmla="*/ 2147483647 h 42"/>
                        <a:gd name="T8" fmla="*/ 0 w 41"/>
                        <a:gd name="T9" fmla="*/ 0 h 42"/>
                        <a:gd name="T10" fmla="*/ 0 w 41"/>
                        <a:gd name="T11" fmla="*/ 0 h 42"/>
                        <a:gd name="T12" fmla="*/ 2147483647 w 41"/>
                        <a:gd name="T13" fmla="*/ 2147483647 h 42"/>
                        <a:gd name="T14" fmla="*/ 2147483647 w 41"/>
                        <a:gd name="T15" fmla="*/ 2147483647 h 42"/>
                        <a:gd name="T16" fmla="*/ 2147483647 w 41"/>
                        <a:gd name="T17" fmla="*/ 2147483647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1" h="42">
                          <a:moveTo>
                            <a:pt x="41" y="36"/>
                          </a:moveTo>
                          <a:lnTo>
                            <a:pt x="35" y="42"/>
                          </a:lnTo>
                          <a:lnTo>
                            <a:pt x="24" y="18"/>
                          </a:lnTo>
                          <a:lnTo>
                            <a:pt x="12" y="12"/>
                          </a:lnTo>
                          <a:lnTo>
                            <a:pt x="0" y="0"/>
                          </a:lnTo>
                          <a:lnTo>
                            <a:pt x="18" y="12"/>
                          </a:lnTo>
                          <a:lnTo>
                            <a:pt x="30" y="24"/>
                          </a:lnTo>
                          <a:lnTo>
                            <a:pt x="41" y="36"/>
                          </a:lnTo>
                          <a:close/>
                        </a:path>
                      </a:pathLst>
                    </a:custGeom>
                    <a:solidFill>
                      <a:srgbClr val="E1E1E1"/>
                    </a:solidFill>
                    <a:ln w="9525">
                      <a:solidFill>
                        <a:srgbClr val="000000"/>
                      </a:solidFill>
                      <a:prstDash val="solid"/>
                      <a:round/>
                      <a:headEnd/>
                      <a:tailEnd/>
                    </a:ln>
                  </p:spPr>
                  <p:txBody>
                    <a:bodyPr/>
                    <a:lstStyle/>
                    <a:p>
                      <a:endParaRPr lang="en-US"/>
                    </a:p>
                  </p:txBody>
                </p:sp>
                <p:sp>
                  <p:nvSpPr>
                    <p:cNvPr id="1097" name="Freeform 82"/>
                    <p:cNvSpPr>
                      <a:spLocks noChangeAspect="1"/>
                    </p:cNvSpPr>
                    <p:nvPr/>
                  </p:nvSpPr>
                  <p:spPr bwMode="auto">
                    <a:xfrm>
                      <a:off x="7634826" y="3432634"/>
                      <a:ext cx="6527" cy="7834"/>
                    </a:xfrm>
                    <a:custGeom>
                      <a:avLst/>
                      <a:gdLst>
                        <a:gd name="T0" fmla="*/ 2147483647 w 6"/>
                        <a:gd name="T1" fmla="*/ 0 h 6"/>
                        <a:gd name="T2" fmla="*/ 0 w 6"/>
                        <a:gd name="T3" fmla="*/ 2147483647 h 6"/>
                        <a:gd name="T4" fmla="*/ 0 w 6"/>
                        <a:gd name="T5" fmla="*/ 0 h 6"/>
                        <a:gd name="T6" fmla="*/ 2147483647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0" y="6"/>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098" name="Freeform 83"/>
                    <p:cNvSpPr>
                      <a:spLocks noChangeAspect="1"/>
                    </p:cNvSpPr>
                    <p:nvPr/>
                  </p:nvSpPr>
                  <p:spPr bwMode="auto">
                    <a:xfrm>
                      <a:off x="7492542" y="2693643"/>
                      <a:ext cx="1305" cy="9140"/>
                    </a:xfrm>
                    <a:custGeom>
                      <a:avLst/>
                      <a:gdLst>
                        <a:gd name="T0" fmla="*/ 0 w 1"/>
                        <a:gd name="T1" fmla="*/ 0 h 6"/>
                        <a:gd name="T2" fmla="*/ 0 w 1"/>
                        <a:gd name="T3" fmla="*/ 2147483647 h 6"/>
                        <a:gd name="T4" fmla="*/ 0 w 1"/>
                        <a:gd name="T5" fmla="*/ 2147483647 h 6"/>
                        <a:gd name="T6" fmla="*/ 0 w 1"/>
                        <a:gd name="T7" fmla="*/ 2147483647 h 6"/>
                        <a:gd name="T8" fmla="*/ 0 w 1"/>
                        <a:gd name="T9" fmla="*/ 2147483647 h 6"/>
                        <a:gd name="T10" fmla="*/ 0 w 1"/>
                        <a:gd name="T11" fmla="*/ 2147483647 h 6"/>
                        <a:gd name="T12" fmla="*/ 0 w 1"/>
                        <a:gd name="T13" fmla="*/ 0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6">
                          <a:moveTo>
                            <a:pt x="0" y="0"/>
                          </a:move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099" name="Freeform 84"/>
                    <p:cNvSpPr>
                      <a:spLocks noChangeAspect="1"/>
                    </p:cNvSpPr>
                    <p:nvPr/>
                  </p:nvSpPr>
                  <p:spPr bwMode="auto">
                    <a:xfrm>
                      <a:off x="7492542" y="2702783"/>
                      <a:ext cx="1305" cy="9140"/>
                    </a:xfrm>
                    <a:custGeom>
                      <a:avLst/>
                      <a:gdLst>
                        <a:gd name="T0" fmla="*/ 0 w 1"/>
                        <a:gd name="T1" fmla="*/ 0 h 6"/>
                        <a:gd name="T2" fmla="*/ 0 w 1"/>
                        <a:gd name="T3" fmla="*/ 0 h 6"/>
                        <a:gd name="T4" fmla="*/ 0 w 1"/>
                        <a:gd name="T5" fmla="*/ 0 h 6"/>
                        <a:gd name="T6" fmla="*/ 0 w 1"/>
                        <a:gd name="T7" fmla="*/ 2147483647 h 6"/>
                        <a:gd name="T8" fmla="*/ 0 w 1"/>
                        <a:gd name="T9" fmla="*/ 0 h 6"/>
                        <a:gd name="T10" fmla="*/ 0 w 1"/>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6">
                          <a:moveTo>
                            <a:pt x="0" y="0"/>
                          </a:moveTo>
                          <a:lnTo>
                            <a:pt x="0" y="0"/>
                          </a:ln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100" name="Freeform 85"/>
                    <p:cNvSpPr>
                      <a:spLocks noChangeAspect="1"/>
                    </p:cNvSpPr>
                    <p:nvPr/>
                  </p:nvSpPr>
                  <p:spPr bwMode="auto">
                    <a:xfrm>
                      <a:off x="7483405" y="2728895"/>
                      <a:ext cx="1305" cy="1305"/>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101" name="Freeform 86"/>
                    <p:cNvSpPr>
                      <a:spLocks noChangeAspect="1"/>
                    </p:cNvSpPr>
                    <p:nvPr/>
                  </p:nvSpPr>
                  <p:spPr bwMode="auto">
                    <a:xfrm>
                      <a:off x="7475572" y="2613999"/>
                      <a:ext cx="1305" cy="2611"/>
                    </a:xfrm>
                    <a:custGeom>
                      <a:avLst/>
                      <a:gdLst>
                        <a:gd name="T0" fmla="*/ 0 w 1"/>
                        <a:gd name="T1" fmla="*/ 0 h 2"/>
                        <a:gd name="T2" fmla="*/ 0 w 1"/>
                        <a:gd name="T3" fmla="*/ 0 h 2"/>
                        <a:gd name="T4" fmla="*/ 0 w 1"/>
                        <a:gd name="T5" fmla="*/ 0 h 2"/>
                        <a:gd name="T6" fmla="*/ 0 w 1"/>
                        <a:gd name="T7" fmla="*/ 0 h 2"/>
                        <a:gd name="T8" fmla="*/ 0 w 1"/>
                        <a:gd name="T9" fmla="*/ 0 h 2"/>
                        <a:gd name="T10" fmla="*/ 0 w 1"/>
                        <a:gd name="T11" fmla="*/ 0 h 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2">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102" name="Rectangle 87"/>
                    <p:cNvSpPr>
                      <a:spLocks noChangeAspect="1" noChangeArrowheads="1"/>
                    </p:cNvSpPr>
                    <p:nvPr/>
                  </p:nvSpPr>
                  <p:spPr bwMode="auto">
                    <a:xfrm>
                      <a:off x="7466435" y="2597026"/>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4"/>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1103" name="Rectangle 88"/>
                    <p:cNvSpPr>
                      <a:spLocks noChangeAspect="1" noChangeArrowheads="1"/>
                    </p:cNvSpPr>
                    <p:nvPr/>
                  </p:nvSpPr>
                  <p:spPr bwMode="auto">
                    <a:xfrm>
                      <a:off x="7483405" y="2667530"/>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4"/>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1104" name="Freeform 89"/>
                    <p:cNvSpPr>
                      <a:spLocks noChangeAspect="1"/>
                    </p:cNvSpPr>
                    <p:nvPr/>
                  </p:nvSpPr>
                  <p:spPr bwMode="auto">
                    <a:xfrm>
                      <a:off x="6129747" y="2368539"/>
                      <a:ext cx="110955" cy="167122"/>
                    </a:xfrm>
                    <a:custGeom>
                      <a:avLst/>
                      <a:gdLst>
                        <a:gd name="T0" fmla="*/ 2147483647 w 84"/>
                        <a:gd name="T1" fmla="*/ 2147483647 h 114"/>
                        <a:gd name="T2" fmla="*/ 2147483647 w 84"/>
                        <a:gd name="T3" fmla="*/ 2147483647 h 114"/>
                        <a:gd name="T4" fmla="*/ 2147483647 w 84"/>
                        <a:gd name="T5" fmla="*/ 2147483647 h 114"/>
                        <a:gd name="T6" fmla="*/ 2147483647 w 84"/>
                        <a:gd name="T7" fmla="*/ 2147483647 h 114"/>
                        <a:gd name="T8" fmla="*/ 2147483647 w 84"/>
                        <a:gd name="T9" fmla="*/ 2147483647 h 114"/>
                        <a:gd name="T10" fmla="*/ 2147483647 w 84"/>
                        <a:gd name="T11" fmla="*/ 2147483647 h 114"/>
                        <a:gd name="T12" fmla="*/ 2147483647 w 84"/>
                        <a:gd name="T13" fmla="*/ 2147483647 h 114"/>
                        <a:gd name="T14" fmla="*/ 0 w 84"/>
                        <a:gd name="T15" fmla="*/ 2147483647 h 114"/>
                        <a:gd name="T16" fmla="*/ 2147483647 w 84"/>
                        <a:gd name="T17" fmla="*/ 2147483647 h 114"/>
                        <a:gd name="T18" fmla="*/ 2147483647 w 84"/>
                        <a:gd name="T19" fmla="*/ 2147483647 h 114"/>
                        <a:gd name="T20" fmla="*/ 0 w 84"/>
                        <a:gd name="T21" fmla="*/ 2147483647 h 114"/>
                        <a:gd name="T22" fmla="*/ 0 w 84"/>
                        <a:gd name="T23" fmla="*/ 0 h 114"/>
                        <a:gd name="T24" fmla="*/ 2147483647 w 84"/>
                        <a:gd name="T25" fmla="*/ 2147483647 h 114"/>
                        <a:gd name="T26" fmla="*/ 2147483647 w 84"/>
                        <a:gd name="T27" fmla="*/ 2147483647 h 114"/>
                        <a:gd name="T28" fmla="*/ 2147483647 w 84"/>
                        <a:gd name="T29" fmla="*/ 2147483647 h 114"/>
                        <a:gd name="T30" fmla="*/ 2147483647 w 84"/>
                        <a:gd name="T31" fmla="*/ 2147483647 h 114"/>
                        <a:gd name="T32" fmla="*/ 2147483647 w 84"/>
                        <a:gd name="T33" fmla="*/ 2147483647 h 114"/>
                        <a:gd name="T34" fmla="*/ 2147483647 w 84"/>
                        <a:gd name="T35" fmla="*/ 2147483647 h 114"/>
                        <a:gd name="T36" fmla="*/ 2147483647 w 84"/>
                        <a:gd name="T37" fmla="*/ 2147483647 h 114"/>
                        <a:gd name="T38" fmla="*/ 2147483647 w 84"/>
                        <a:gd name="T39" fmla="*/ 2147483647 h 114"/>
                        <a:gd name="T40" fmla="*/ 2147483647 w 84"/>
                        <a:gd name="T41" fmla="*/ 2147483647 h 114"/>
                        <a:gd name="T42" fmla="*/ 2147483647 w 84"/>
                        <a:gd name="T43" fmla="*/ 2147483647 h 114"/>
                        <a:gd name="T44" fmla="*/ 2147483647 w 84"/>
                        <a:gd name="T45" fmla="*/ 2147483647 h 114"/>
                        <a:gd name="T46" fmla="*/ 2147483647 w 84"/>
                        <a:gd name="T47" fmla="*/ 2147483647 h 114"/>
                        <a:gd name="T48" fmla="*/ 2147483647 w 84"/>
                        <a:gd name="T49" fmla="*/ 2147483647 h 114"/>
                        <a:gd name="T50" fmla="*/ 2147483647 w 84"/>
                        <a:gd name="T51" fmla="*/ 2147483647 h 114"/>
                        <a:gd name="T52" fmla="*/ 2147483647 w 84"/>
                        <a:gd name="T53" fmla="*/ 2147483647 h 114"/>
                        <a:gd name="T54" fmla="*/ 2147483647 w 84"/>
                        <a:gd name="T55" fmla="*/ 2147483647 h 114"/>
                        <a:gd name="T56" fmla="*/ 2147483647 w 84"/>
                        <a:gd name="T57" fmla="*/ 2147483647 h 114"/>
                        <a:gd name="T58" fmla="*/ 2147483647 w 84"/>
                        <a:gd name="T59" fmla="*/ 2147483647 h 114"/>
                        <a:gd name="T60" fmla="*/ 2147483647 w 84"/>
                        <a:gd name="T61" fmla="*/ 2147483647 h 114"/>
                        <a:gd name="T62" fmla="*/ 2147483647 w 84"/>
                        <a:gd name="T63" fmla="*/ 2147483647 h 114"/>
                        <a:gd name="T64" fmla="*/ 2147483647 w 84"/>
                        <a:gd name="T65" fmla="*/ 2147483647 h 114"/>
                        <a:gd name="T66" fmla="*/ 2147483647 w 84"/>
                        <a:gd name="T67" fmla="*/ 2147483647 h 114"/>
                        <a:gd name="T68" fmla="*/ 2147483647 w 84"/>
                        <a:gd name="T69" fmla="*/ 2147483647 h 114"/>
                        <a:gd name="T70" fmla="*/ 2147483647 w 84"/>
                        <a:gd name="T71" fmla="*/ 2147483647 h 114"/>
                        <a:gd name="T72" fmla="*/ 2147483647 w 84"/>
                        <a:gd name="T73" fmla="*/ 2147483647 h 114"/>
                        <a:gd name="T74" fmla="*/ 2147483647 w 84"/>
                        <a:gd name="T75" fmla="*/ 2147483647 h 114"/>
                        <a:gd name="T76" fmla="*/ 2147483647 w 84"/>
                        <a:gd name="T77" fmla="*/ 2147483647 h 114"/>
                        <a:gd name="T78" fmla="*/ 2147483647 w 84"/>
                        <a:gd name="T79" fmla="*/ 2147483647 h 114"/>
                        <a:gd name="T80" fmla="*/ 2147483647 w 84"/>
                        <a:gd name="T81" fmla="*/ 2147483647 h 114"/>
                        <a:gd name="T82" fmla="*/ 2147483647 w 84"/>
                        <a:gd name="T83" fmla="*/ 2147483647 h 114"/>
                        <a:gd name="T84" fmla="*/ 2147483647 w 84"/>
                        <a:gd name="T85" fmla="*/ 2147483647 h 11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4" h="114">
                          <a:moveTo>
                            <a:pt x="30" y="96"/>
                          </a:moveTo>
                          <a:lnTo>
                            <a:pt x="30" y="96"/>
                          </a:lnTo>
                          <a:lnTo>
                            <a:pt x="24" y="90"/>
                          </a:lnTo>
                          <a:lnTo>
                            <a:pt x="18" y="78"/>
                          </a:lnTo>
                          <a:lnTo>
                            <a:pt x="12" y="60"/>
                          </a:lnTo>
                          <a:lnTo>
                            <a:pt x="12" y="48"/>
                          </a:lnTo>
                          <a:lnTo>
                            <a:pt x="0" y="36"/>
                          </a:lnTo>
                          <a:lnTo>
                            <a:pt x="6" y="30"/>
                          </a:lnTo>
                          <a:lnTo>
                            <a:pt x="12" y="24"/>
                          </a:lnTo>
                          <a:lnTo>
                            <a:pt x="0" y="12"/>
                          </a:lnTo>
                          <a:lnTo>
                            <a:pt x="0" y="0"/>
                          </a:lnTo>
                          <a:lnTo>
                            <a:pt x="6" y="6"/>
                          </a:lnTo>
                          <a:lnTo>
                            <a:pt x="12" y="12"/>
                          </a:lnTo>
                          <a:lnTo>
                            <a:pt x="18" y="6"/>
                          </a:lnTo>
                          <a:lnTo>
                            <a:pt x="24" y="24"/>
                          </a:lnTo>
                          <a:lnTo>
                            <a:pt x="42" y="24"/>
                          </a:lnTo>
                          <a:lnTo>
                            <a:pt x="66" y="24"/>
                          </a:lnTo>
                          <a:lnTo>
                            <a:pt x="72" y="30"/>
                          </a:lnTo>
                          <a:lnTo>
                            <a:pt x="72" y="42"/>
                          </a:lnTo>
                          <a:lnTo>
                            <a:pt x="54" y="48"/>
                          </a:lnTo>
                          <a:lnTo>
                            <a:pt x="60" y="66"/>
                          </a:lnTo>
                          <a:lnTo>
                            <a:pt x="66" y="72"/>
                          </a:lnTo>
                          <a:lnTo>
                            <a:pt x="72" y="54"/>
                          </a:lnTo>
                          <a:lnTo>
                            <a:pt x="78" y="72"/>
                          </a:lnTo>
                          <a:lnTo>
                            <a:pt x="84" y="90"/>
                          </a:lnTo>
                          <a:lnTo>
                            <a:pt x="84" y="102"/>
                          </a:lnTo>
                          <a:lnTo>
                            <a:pt x="78" y="108"/>
                          </a:lnTo>
                          <a:lnTo>
                            <a:pt x="84" y="114"/>
                          </a:lnTo>
                          <a:lnTo>
                            <a:pt x="72" y="96"/>
                          </a:lnTo>
                          <a:lnTo>
                            <a:pt x="60" y="72"/>
                          </a:lnTo>
                          <a:lnTo>
                            <a:pt x="54" y="72"/>
                          </a:lnTo>
                          <a:lnTo>
                            <a:pt x="48" y="60"/>
                          </a:lnTo>
                          <a:lnTo>
                            <a:pt x="30" y="48"/>
                          </a:lnTo>
                          <a:lnTo>
                            <a:pt x="24" y="54"/>
                          </a:lnTo>
                          <a:lnTo>
                            <a:pt x="42" y="60"/>
                          </a:lnTo>
                          <a:lnTo>
                            <a:pt x="48" y="72"/>
                          </a:lnTo>
                          <a:lnTo>
                            <a:pt x="48" y="78"/>
                          </a:lnTo>
                          <a:lnTo>
                            <a:pt x="42" y="96"/>
                          </a:lnTo>
                          <a:lnTo>
                            <a:pt x="42" y="90"/>
                          </a:lnTo>
                          <a:lnTo>
                            <a:pt x="36" y="90"/>
                          </a:lnTo>
                          <a:lnTo>
                            <a:pt x="36" y="96"/>
                          </a:lnTo>
                          <a:lnTo>
                            <a:pt x="30" y="96"/>
                          </a:lnTo>
                          <a:close/>
                        </a:path>
                      </a:pathLst>
                    </a:custGeom>
                    <a:solidFill>
                      <a:srgbClr val="E1E1E1"/>
                    </a:solidFill>
                    <a:ln w="9525">
                      <a:solidFill>
                        <a:srgbClr val="000000"/>
                      </a:solidFill>
                      <a:prstDash val="solid"/>
                      <a:round/>
                      <a:headEnd/>
                      <a:tailEnd/>
                    </a:ln>
                  </p:spPr>
                  <p:txBody>
                    <a:bodyPr/>
                    <a:lstStyle/>
                    <a:p>
                      <a:endParaRPr lang="en-US"/>
                    </a:p>
                  </p:txBody>
                </p:sp>
                <p:sp>
                  <p:nvSpPr>
                    <p:cNvPr id="1105" name="Freeform 90"/>
                    <p:cNvSpPr>
                      <a:spLocks noChangeAspect="1"/>
                    </p:cNvSpPr>
                    <p:nvPr/>
                  </p:nvSpPr>
                  <p:spPr bwMode="auto">
                    <a:xfrm>
                      <a:off x="6129747" y="2317619"/>
                      <a:ext cx="80933" cy="41780"/>
                    </a:xfrm>
                    <a:custGeom>
                      <a:avLst/>
                      <a:gdLst>
                        <a:gd name="T0" fmla="*/ 2147483647 w 60"/>
                        <a:gd name="T1" fmla="*/ 2147483647 h 29"/>
                        <a:gd name="T2" fmla="*/ 2147483647 w 60"/>
                        <a:gd name="T3" fmla="*/ 0 h 29"/>
                        <a:gd name="T4" fmla="*/ 0 w 60"/>
                        <a:gd name="T5" fmla="*/ 2147483647 h 29"/>
                        <a:gd name="T6" fmla="*/ 2147483647 w 60"/>
                        <a:gd name="T7" fmla="*/ 2147483647 h 29"/>
                        <a:gd name="T8" fmla="*/ 2147483647 w 60"/>
                        <a:gd name="T9" fmla="*/ 2147483647 h 29"/>
                        <a:gd name="T10" fmla="*/ 2147483647 w 60"/>
                        <a:gd name="T11" fmla="*/ 2147483647 h 29"/>
                        <a:gd name="T12" fmla="*/ 2147483647 w 60"/>
                        <a:gd name="T13" fmla="*/ 2147483647 h 29"/>
                        <a:gd name="T14" fmla="*/ 2147483647 w 60"/>
                        <a:gd name="T15" fmla="*/ 2147483647 h 29"/>
                        <a:gd name="T16" fmla="*/ 2147483647 w 60"/>
                        <a:gd name="T17" fmla="*/ 2147483647 h 29"/>
                        <a:gd name="T18" fmla="*/ 2147483647 w 60"/>
                        <a:gd name="T19" fmla="*/ 2147483647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0" h="29">
                          <a:moveTo>
                            <a:pt x="36" y="6"/>
                          </a:moveTo>
                          <a:lnTo>
                            <a:pt x="12" y="0"/>
                          </a:lnTo>
                          <a:lnTo>
                            <a:pt x="0" y="17"/>
                          </a:lnTo>
                          <a:lnTo>
                            <a:pt x="6" y="29"/>
                          </a:lnTo>
                          <a:lnTo>
                            <a:pt x="24" y="29"/>
                          </a:lnTo>
                          <a:lnTo>
                            <a:pt x="42" y="29"/>
                          </a:lnTo>
                          <a:lnTo>
                            <a:pt x="60" y="29"/>
                          </a:lnTo>
                          <a:lnTo>
                            <a:pt x="54" y="17"/>
                          </a:lnTo>
                          <a:lnTo>
                            <a:pt x="48" y="11"/>
                          </a:lnTo>
                          <a:lnTo>
                            <a:pt x="36" y="6"/>
                          </a:lnTo>
                          <a:close/>
                        </a:path>
                      </a:pathLst>
                    </a:custGeom>
                    <a:solidFill>
                      <a:srgbClr val="990034"/>
                    </a:solidFill>
                    <a:ln w="9525">
                      <a:solidFill>
                        <a:srgbClr val="000000"/>
                      </a:solidFill>
                      <a:prstDash val="solid"/>
                      <a:round/>
                      <a:headEnd/>
                      <a:tailEnd/>
                    </a:ln>
                  </p:spPr>
                  <p:txBody>
                    <a:bodyPr/>
                    <a:lstStyle/>
                    <a:p>
                      <a:endParaRPr lang="en-US"/>
                    </a:p>
                  </p:txBody>
                </p:sp>
                <p:sp>
                  <p:nvSpPr>
                    <p:cNvPr id="1106" name="Freeform 91"/>
                    <p:cNvSpPr>
                      <a:spLocks noChangeAspect="1"/>
                    </p:cNvSpPr>
                    <p:nvPr/>
                  </p:nvSpPr>
                  <p:spPr bwMode="auto">
                    <a:xfrm>
                      <a:off x="6493942" y="2711922"/>
                      <a:ext cx="118787" cy="131869"/>
                    </a:xfrm>
                    <a:custGeom>
                      <a:avLst/>
                      <a:gdLst>
                        <a:gd name="T0" fmla="*/ 2147483647 w 90"/>
                        <a:gd name="T1" fmla="*/ 2147483647 h 90"/>
                        <a:gd name="T2" fmla="*/ 2147483647 w 90"/>
                        <a:gd name="T3" fmla="*/ 2147483647 h 90"/>
                        <a:gd name="T4" fmla="*/ 2147483647 w 90"/>
                        <a:gd name="T5" fmla="*/ 2147483647 h 90"/>
                        <a:gd name="T6" fmla="*/ 2147483647 w 90"/>
                        <a:gd name="T7" fmla="*/ 2147483647 h 90"/>
                        <a:gd name="T8" fmla="*/ 2147483647 w 90"/>
                        <a:gd name="T9" fmla="*/ 2147483647 h 90"/>
                        <a:gd name="T10" fmla="*/ 2147483647 w 90"/>
                        <a:gd name="T11" fmla="*/ 2147483647 h 90"/>
                        <a:gd name="T12" fmla="*/ 2147483647 w 90"/>
                        <a:gd name="T13" fmla="*/ 2147483647 h 90"/>
                        <a:gd name="T14" fmla="*/ 2147483647 w 90"/>
                        <a:gd name="T15" fmla="*/ 2147483647 h 90"/>
                        <a:gd name="T16" fmla="*/ 2147483647 w 90"/>
                        <a:gd name="T17" fmla="*/ 2147483647 h 90"/>
                        <a:gd name="T18" fmla="*/ 2147483647 w 90"/>
                        <a:gd name="T19" fmla="*/ 2147483647 h 90"/>
                        <a:gd name="T20" fmla="*/ 2147483647 w 90"/>
                        <a:gd name="T21" fmla="*/ 2147483647 h 90"/>
                        <a:gd name="T22" fmla="*/ 2147483647 w 90"/>
                        <a:gd name="T23" fmla="*/ 2147483647 h 90"/>
                        <a:gd name="T24" fmla="*/ 0 w 90"/>
                        <a:gd name="T25" fmla="*/ 2147483647 h 90"/>
                        <a:gd name="T26" fmla="*/ 2147483647 w 90"/>
                        <a:gd name="T27" fmla="*/ 2147483647 h 90"/>
                        <a:gd name="T28" fmla="*/ 2147483647 w 90"/>
                        <a:gd name="T29" fmla="*/ 2147483647 h 90"/>
                        <a:gd name="T30" fmla="*/ 2147483647 w 90"/>
                        <a:gd name="T31" fmla="*/ 2147483647 h 90"/>
                        <a:gd name="T32" fmla="*/ 2147483647 w 90"/>
                        <a:gd name="T33" fmla="*/ 2147483647 h 90"/>
                        <a:gd name="T34" fmla="*/ 2147483647 w 90"/>
                        <a:gd name="T35" fmla="*/ 2147483647 h 90"/>
                        <a:gd name="T36" fmla="*/ 2147483647 w 90"/>
                        <a:gd name="T37" fmla="*/ 2147483647 h 90"/>
                        <a:gd name="T38" fmla="*/ 2147483647 w 90"/>
                        <a:gd name="T39" fmla="*/ 0 h 90"/>
                        <a:gd name="T40" fmla="*/ 2147483647 w 90"/>
                        <a:gd name="T41" fmla="*/ 2147483647 h 90"/>
                        <a:gd name="T42" fmla="*/ 2147483647 w 90"/>
                        <a:gd name="T43" fmla="*/ 2147483647 h 90"/>
                        <a:gd name="T44" fmla="*/ 2147483647 w 90"/>
                        <a:gd name="T45" fmla="*/ 2147483647 h 90"/>
                        <a:gd name="T46" fmla="*/ 2147483647 w 90"/>
                        <a:gd name="T47" fmla="*/ 2147483647 h 90"/>
                        <a:gd name="T48" fmla="*/ 2147483647 w 90"/>
                        <a:gd name="T49" fmla="*/ 2147483647 h 9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90" h="90">
                          <a:moveTo>
                            <a:pt x="66" y="66"/>
                          </a:moveTo>
                          <a:lnTo>
                            <a:pt x="72" y="78"/>
                          </a:lnTo>
                          <a:lnTo>
                            <a:pt x="60" y="78"/>
                          </a:lnTo>
                          <a:lnTo>
                            <a:pt x="54" y="78"/>
                          </a:lnTo>
                          <a:lnTo>
                            <a:pt x="42" y="90"/>
                          </a:lnTo>
                          <a:lnTo>
                            <a:pt x="30" y="84"/>
                          </a:lnTo>
                          <a:lnTo>
                            <a:pt x="24" y="72"/>
                          </a:lnTo>
                          <a:lnTo>
                            <a:pt x="18" y="78"/>
                          </a:lnTo>
                          <a:lnTo>
                            <a:pt x="18" y="66"/>
                          </a:lnTo>
                          <a:lnTo>
                            <a:pt x="12" y="66"/>
                          </a:lnTo>
                          <a:lnTo>
                            <a:pt x="6" y="48"/>
                          </a:lnTo>
                          <a:lnTo>
                            <a:pt x="0" y="30"/>
                          </a:lnTo>
                          <a:lnTo>
                            <a:pt x="12" y="12"/>
                          </a:lnTo>
                          <a:lnTo>
                            <a:pt x="48" y="12"/>
                          </a:lnTo>
                          <a:lnTo>
                            <a:pt x="66" y="18"/>
                          </a:lnTo>
                          <a:lnTo>
                            <a:pt x="66" y="12"/>
                          </a:lnTo>
                          <a:lnTo>
                            <a:pt x="72" y="6"/>
                          </a:lnTo>
                          <a:lnTo>
                            <a:pt x="78" y="12"/>
                          </a:lnTo>
                          <a:lnTo>
                            <a:pt x="90" y="0"/>
                          </a:lnTo>
                          <a:lnTo>
                            <a:pt x="90" y="18"/>
                          </a:lnTo>
                          <a:lnTo>
                            <a:pt x="90" y="36"/>
                          </a:lnTo>
                          <a:lnTo>
                            <a:pt x="90" y="48"/>
                          </a:lnTo>
                          <a:lnTo>
                            <a:pt x="78" y="60"/>
                          </a:lnTo>
                          <a:lnTo>
                            <a:pt x="66" y="66"/>
                          </a:lnTo>
                          <a:close/>
                        </a:path>
                      </a:pathLst>
                    </a:custGeom>
                    <a:solidFill>
                      <a:srgbClr val="990034"/>
                    </a:solidFill>
                    <a:ln w="9525">
                      <a:solidFill>
                        <a:srgbClr val="000000"/>
                      </a:solidFill>
                      <a:prstDash val="solid"/>
                      <a:round/>
                      <a:headEnd/>
                      <a:tailEnd/>
                    </a:ln>
                  </p:spPr>
                  <p:txBody>
                    <a:bodyPr/>
                    <a:lstStyle/>
                    <a:p>
                      <a:endParaRPr lang="en-US"/>
                    </a:p>
                  </p:txBody>
                </p:sp>
                <p:sp>
                  <p:nvSpPr>
                    <p:cNvPr id="1107" name="Rectangle 92"/>
                    <p:cNvSpPr>
                      <a:spLocks noChangeAspect="1" noChangeArrowheads="1"/>
                    </p:cNvSpPr>
                    <p:nvPr/>
                  </p:nvSpPr>
                  <p:spPr bwMode="auto">
                    <a:xfrm>
                      <a:off x="7475572" y="2747174"/>
                      <a:ext cx="0" cy="914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4"/>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1108" name="Rectangle 93"/>
                    <p:cNvSpPr>
                      <a:spLocks noChangeAspect="1" noChangeArrowheads="1"/>
                    </p:cNvSpPr>
                    <p:nvPr/>
                  </p:nvSpPr>
                  <p:spPr bwMode="auto">
                    <a:xfrm>
                      <a:off x="6724992" y="2491269"/>
                      <a:ext cx="6527"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4"/>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1109" name="Freeform 94"/>
                    <p:cNvSpPr>
                      <a:spLocks noChangeAspect="1"/>
                    </p:cNvSpPr>
                    <p:nvPr/>
                  </p:nvSpPr>
                  <p:spPr bwMode="auto">
                    <a:xfrm>
                      <a:off x="6423453" y="2491269"/>
                      <a:ext cx="189277" cy="246765"/>
                    </a:xfrm>
                    <a:custGeom>
                      <a:avLst/>
                      <a:gdLst>
                        <a:gd name="T0" fmla="*/ 2147483647 w 144"/>
                        <a:gd name="T1" fmla="*/ 2147483647 h 168"/>
                        <a:gd name="T2" fmla="*/ 2147483647 w 144"/>
                        <a:gd name="T3" fmla="*/ 2147483647 h 168"/>
                        <a:gd name="T4" fmla="*/ 2147483647 w 144"/>
                        <a:gd name="T5" fmla="*/ 2147483647 h 168"/>
                        <a:gd name="T6" fmla="*/ 2147483647 w 144"/>
                        <a:gd name="T7" fmla="*/ 2147483647 h 168"/>
                        <a:gd name="T8" fmla="*/ 2147483647 w 144"/>
                        <a:gd name="T9" fmla="*/ 2147483647 h 168"/>
                        <a:gd name="T10" fmla="*/ 2147483647 w 144"/>
                        <a:gd name="T11" fmla="*/ 2147483647 h 168"/>
                        <a:gd name="T12" fmla="*/ 2147483647 w 144"/>
                        <a:gd name="T13" fmla="*/ 0 h 168"/>
                        <a:gd name="T14" fmla="*/ 2147483647 w 144"/>
                        <a:gd name="T15" fmla="*/ 0 h 168"/>
                        <a:gd name="T16" fmla="*/ 2147483647 w 144"/>
                        <a:gd name="T17" fmla="*/ 2147483647 h 168"/>
                        <a:gd name="T18" fmla="*/ 2147483647 w 144"/>
                        <a:gd name="T19" fmla="*/ 2147483647 h 168"/>
                        <a:gd name="T20" fmla="*/ 2147483647 w 144"/>
                        <a:gd name="T21" fmla="*/ 2147483647 h 168"/>
                        <a:gd name="T22" fmla="*/ 2147483647 w 144"/>
                        <a:gd name="T23" fmla="*/ 2147483647 h 168"/>
                        <a:gd name="T24" fmla="*/ 0 w 144"/>
                        <a:gd name="T25" fmla="*/ 2147483647 h 168"/>
                        <a:gd name="T26" fmla="*/ 2147483647 w 144"/>
                        <a:gd name="T27" fmla="*/ 2147483647 h 168"/>
                        <a:gd name="T28" fmla="*/ 2147483647 w 144"/>
                        <a:gd name="T29" fmla="*/ 2147483647 h 168"/>
                        <a:gd name="T30" fmla="*/ 2147483647 w 144"/>
                        <a:gd name="T31" fmla="*/ 2147483647 h 168"/>
                        <a:gd name="T32" fmla="*/ 2147483647 w 144"/>
                        <a:gd name="T33" fmla="*/ 2147483647 h 168"/>
                        <a:gd name="T34" fmla="*/ 2147483647 w 144"/>
                        <a:gd name="T35" fmla="*/ 2147483647 h 168"/>
                        <a:gd name="T36" fmla="*/ 2147483647 w 144"/>
                        <a:gd name="T37" fmla="*/ 2147483647 h 168"/>
                        <a:gd name="T38" fmla="*/ 2147483647 w 144"/>
                        <a:gd name="T39" fmla="*/ 2147483647 h 168"/>
                        <a:gd name="T40" fmla="*/ 2147483647 w 144"/>
                        <a:gd name="T41" fmla="*/ 2147483647 h 168"/>
                        <a:gd name="T42" fmla="*/ 2147483647 w 144"/>
                        <a:gd name="T43" fmla="*/ 2147483647 h 168"/>
                        <a:gd name="T44" fmla="*/ 2147483647 w 144"/>
                        <a:gd name="T45" fmla="*/ 2147483647 h 168"/>
                        <a:gd name="T46" fmla="*/ 2147483647 w 144"/>
                        <a:gd name="T47" fmla="*/ 2147483647 h 168"/>
                        <a:gd name="T48" fmla="*/ 2147483647 w 144"/>
                        <a:gd name="T49" fmla="*/ 2147483647 h 168"/>
                        <a:gd name="T50" fmla="*/ 2147483647 w 144"/>
                        <a:gd name="T51" fmla="*/ 2147483647 h 168"/>
                        <a:gd name="T52" fmla="*/ 2147483647 w 144"/>
                        <a:gd name="T53" fmla="*/ 2147483647 h 168"/>
                        <a:gd name="T54" fmla="*/ 2147483647 w 144"/>
                        <a:gd name="T55" fmla="*/ 2147483647 h 168"/>
                        <a:gd name="T56" fmla="*/ 2147483647 w 144"/>
                        <a:gd name="T57" fmla="*/ 2147483647 h 168"/>
                        <a:gd name="T58" fmla="*/ 2147483647 w 144"/>
                        <a:gd name="T59" fmla="*/ 2147483647 h 168"/>
                        <a:gd name="T60" fmla="*/ 2147483647 w 144"/>
                        <a:gd name="T61" fmla="*/ 2147483647 h 168"/>
                        <a:gd name="T62" fmla="*/ 2147483647 w 144"/>
                        <a:gd name="T63" fmla="*/ 2147483647 h 168"/>
                        <a:gd name="T64" fmla="*/ 2147483647 w 144"/>
                        <a:gd name="T65" fmla="*/ 2147483647 h 168"/>
                        <a:gd name="T66" fmla="*/ 2147483647 w 144"/>
                        <a:gd name="T67" fmla="*/ 2147483647 h 168"/>
                        <a:gd name="T68" fmla="*/ 2147483647 w 144"/>
                        <a:gd name="T69" fmla="*/ 2147483647 h 168"/>
                        <a:gd name="T70" fmla="*/ 2147483647 w 144"/>
                        <a:gd name="T71" fmla="*/ 2147483647 h 168"/>
                        <a:gd name="T72" fmla="*/ 2147483647 w 144"/>
                        <a:gd name="T73" fmla="*/ 2147483647 h 168"/>
                        <a:gd name="T74" fmla="*/ 2147483647 w 144"/>
                        <a:gd name="T75" fmla="*/ 2147483647 h 168"/>
                        <a:gd name="T76" fmla="*/ 2147483647 w 144"/>
                        <a:gd name="T77" fmla="*/ 2147483647 h 168"/>
                        <a:gd name="T78" fmla="*/ 2147483647 w 144"/>
                        <a:gd name="T79" fmla="*/ 2147483647 h 168"/>
                        <a:gd name="T80" fmla="*/ 2147483647 w 144"/>
                        <a:gd name="T81" fmla="*/ 2147483647 h 168"/>
                        <a:gd name="T82" fmla="*/ 2147483647 w 144"/>
                        <a:gd name="T83" fmla="*/ 2147483647 h 16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44" h="168">
                          <a:moveTo>
                            <a:pt x="78" y="42"/>
                          </a:moveTo>
                          <a:lnTo>
                            <a:pt x="72" y="36"/>
                          </a:lnTo>
                          <a:lnTo>
                            <a:pt x="66" y="24"/>
                          </a:lnTo>
                          <a:lnTo>
                            <a:pt x="54" y="30"/>
                          </a:lnTo>
                          <a:lnTo>
                            <a:pt x="42" y="18"/>
                          </a:lnTo>
                          <a:lnTo>
                            <a:pt x="42" y="12"/>
                          </a:lnTo>
                          <a:lnTo>
                            <a:pt x="24" y="0"/>
                          </a:lnTo>
                          <a:lnTo>
                            <a:pt x="18" y="0"/>
                          </a:lnTo>
                          <a:lnTo>
                            <a:pt x="24" y="24"/>
                          </a:lnTo>
                          <a:lnTo>
                            <a:pt x="12" y="18"/>
                          </a:lnTo>
                          <a:lnTo>
                            <a:pt x="12" y="12"/>
                          </a:lnTo>
                          <a:lnTo>
                            <a:pt x="6" y="30"/>
                          </a:lnTo>
                          <a:lnTo>
                            <a:pt x="0" y="36"/>
                          </a:lnTo>
                          <a:lnTo>
                            <a:pt x="6" y="42"/>
                          </a:lnTo>
                          <a:lnTo>
                            <a:pt x="6" y="54"/>
                          </a:lnTo>
                          <a:lnTo>
                            <a:pt x="18" y="54"/>
                          </a:lnTo>
                          <a:lnTo>
                            <a:pt x="24" y="96"/>
                          </a:lnTo>
                          <a:lnTo>
                            <a:pt x="36" y="84"/>
                          </a:lnTo>
                          <a:lnTo>
                            <a:pt x="48" y="90"/>
                          </a:lnTo>
                          <a:lnTo>
                            <a:pt x="54" y="84"/>
                          </a:lnTo>
                          <a:lnTo>
                            <a:pt x="66" y="78"/>
                          </a:lnTo>
                          <a:lnTo>
                            <a:pt x="84" y="96"/>
                          </a:lnTo>
                          <a:lnTo>
                            <a:pt x="90" y="108"/>
                          </a:lnTo>
                          <a:lnTo>
                            <a:pt x="102" y="132"/>
                          </a:lnTo>
                          <a:lnTo>
                            <a:pt x="108" y="150"/>
                          </a:lnTo>
                          <a:lnTo>
                            <a:pt x="102" y="162"/>
                          </a:lnTo>
                          <a:lnTo>
                            <a:pt x="120" y="168"/>
                          </a:lnTo>
                          <a:lnTo>
                            <a:pt x="120" y="162"/>
                          </a:lnTo>
                          <a:lnTo>
                            <a:pt x="126" y="156"/>
                          </a:lnTo>
                          <a:lnTo>
                            <a:pt x="132" y="162"/>
                          </a:lnTo>
                          <a:lnTo>
                            <a:pt x="144" y="150"/>
                          </a:lnTo>
                          <a:lnTo>
                            <a:pt x="138" y="138"/>
                          </a:lnTo>
                          <a:lnTo>
                            <a:pt x="138" y="126"/>
                          </a:lnTo>
                          <a:lnTo>
                            <a:pt x="120" y="114"/>
                          </a:lnTo>
                          <a:lnTo>
                            <a:pt x="114" y="102"/>
                          </a:lnTo>
                          <a:lnTo>
                            <a:pt x="102" y="90"/>
                          </a:lnTo>
                          <a:lnTo>
                            <a:pt x="90" y="72"/>
                          </a:lnTo>
                          <a:lnTo>
                            <a:pt x="66" y="60"/>
                          </a:lnTo>
                          <a:lnTo>
                            <a:pt x="72" y="54"/>
                          </a:lnTo>
                          <a:lnTo>
                            <a:pt x="84" y="48"/>
                          </a:lnTo>
                          <a:lnTo>
                            <a:pt x="78" y="42"/>
                          </a:lnTo>
                          <a:close/>
                        </a:path>
                      </a:pathLst>
                    </a:custGeom>
                    <a:solidFill>
                      <a:srgbClr val="990034"/>
                    </a:solidFill>
                    <a:ln w="9525">
                      <a:solidFill>
                        <a:srgbClr val="000000"/>
                      </a:solidFill>
                      <a:prstDash val="solid"/>
                      <a:round/>
                      <a:headEnd/>
                      <a:tailEnd/>
                    </a:ln>
                  </p:spPr>
                  <p:txBody>
                    <a:bodyPr/>
                    <a:lstStyle/>
                    <a:p>
                      <a:endParaRPr lang="en-US"/>
                    </a:p>
                  </p:txBody>
                </p:sp>
                <p:sp>
                  <p:nvSpPr>
                    <p:cNvPr id="1110" name="Freeform 95"/>
                    <p:cNvSpPr>
                      <a:spLocks noChangeAspect="1"/>
                    </p:cNvSpPr>
                    <p:nvPr/>
                  </p:nvSpPr>
                  <p:spPr bwMode="auto">
                    <a:xfrm>
                      <a:off x="6232870" y="2308479"/>
                      <a:ext cx="206246" cy="535312"/>
                    </a:xfrm>
                    <a:custGeom>
                      <a:avLst/>
                      <a:gdLst>
                        <a:gd name="T0" fmla="*/ 2147483647 w 155"/>
                        <a:gd name="T1" fmla="*/ 2147483647 h 365"/>
                        <a:gd name="T2" fmla="*/ 2147483647 w 155"/>
                        <a:gd name="T3" fmla="*/ 2147483647 h 365"/>
                        <a:gd name="T4" fmla="*/ 2147483647 w 155"/>
                        <a:gd name="T5" fmla="*/ 2147483647 h 365"/>
                        <a:gd name="T6" fmla="*/ 2147483647 w 155"/>
                        <a:gd name="T7" fmla="*/ 2147483647 h 365"/>
                        <a:gd name="T8" fmla="*/ 2147483647 w 155"/>
                        <a:gd name="T9" fmla="*/ 0 h 365"/>
                        <a:gd name="T10" fmla="*/ 2147483647 w 155"/>
                        <a:gd name="T11" fmla="*/ 2147483647 h 365"/>
                        <a:gd name="T12" fmla="*/ 2147483647 w 155"/>
                        <a:gd name="T13" fmla="*/ 2147483647 h 365"/>
                        <a:gd name="T14" fmla="*/ 2147483647 w 155"/>
                        <a:gd name="T15" fmla="*/ 2147483647 h 365"/>
                        <a:gd name="T16" fmla="*/ 2147483647 w 155"/>
                        <a:gd name="T17" fmla="*/ 2147483647 h 365"/>
                        <a:gd name="T18" fmla="*/ 2147483647 w 155"/>
                        <a:gd name="T19" fmla="*/ 2147483647 h 365"/>
                        <a:gd name="T20" fmla="*/ 2147483647 w 155"/>
                        <a:gd name="T21" fmla="*/ 2147483647 h 365"/>
                        <a:gd name="T22" fmla="*/ 2147483647 w 155"/>
                        <a:gd name="T23" fmla="*/ 2147483647 h 365"/>
                        <a:gd name="T24" fmla="*/ 0 w 155"/>
                        <a:gd name="T25" fmla="*/ 2147483647 h 365"/>
                        <a:gd name="T26" fmla="*/ 2147483647 w 155"/>
                        <a:gd name="T27" fmla="*/ 2147483647 h 365"/>
                        <a:gd name="T28" fmla="*/ 2147483647 w 155"/>
                        <a:gd name="T29" fmla="*/ 2147483647 h 365"/>
                        <a:gd name="T30" fmla="*/ 2147483647 w 155"/>
                        <a:gd name="T31" fmla="*/ 2147483647 h 365"/>
                        <a:gd name="T32" fmla="*/ 2147483647 w 155"/>
                        <a:gd name="T33" fmla="*/ 2147483647 h 365"/>
                        <a:gd name="T34" fmla="*/ 2147483647 w 155"/>
                        <a:gd name="T35" fmla="*/ 2147483647 h 365"/>
                        <a:gd name="T36" fmla="*/ 2147483647 w 155"/>
                        <a:gd name="T37" fmla="*/ 2147483647 h 365"/>
                        <a:gd name="T38" fmla="*/ 2147483647 w 155"/>
                        <a:gd name="T39" fmla="*/ 2147483647 h 365"/>
                        <a:gd name="T40" fmla="*/ 2147483647 w 155"/>
                        <a:gd name="T41" fmla="*/ 2147483647 h 365"/>
                        <a:gd name="T42" fmla="*/ 2147483647 w 155"/>
                        <a:gd name="T43" fmla="*/ 2147483647 h 365"/>
                        <a:gd name="T44" fmla="*/ 2147483647 w 155"/>
                        <a:gd name="T45" fmla="*/ 2147483647 h 365"/>
                        <a:gd name="T46" fmla="*/ 2147483647 w 155"/>
                        <a:gd name="T47" fmla="*/ 2147483647 h 365"/>
                        <a:gd name="T48" fmla="*/ 2147483647 w 155"/>
                        <a:gd name="T49" fmla="*/ 2147483647 h 365"/>
                        <a:gd name="T50" fmla="*/ 2147483647 w 155"/>
                        <a:gd name="T51" fmla="*/ 2147483647 h 365"/>
                        <a:gd name="T52" fmla="*/ 2147483647 w 155"/>
                        <a:gd name="T53" fmla="*/ 2147483647 h 365"/>
                        <a:gd name="T54" fmla="*/ 2147483647 w 155"/>
                        <a:gd name="T55" fmla="*/ 2147483647 h 365"/>
                        <a:gd name="T56" fmla="*/ 2147483647 w 155"/>
                        <a:gd name="T57" fmla="*/ 2147483647 h 365"/>
                        <a:gd name="T58" fmla="*/ 2147483647 w 155"/>
                        <a:gd name="T59" fmla="*/ 2147483647 h 365"/>
                        <a:gd name="T60" fmla="*/ 2147483647 w 155"/>
                        <a:gd name="T61" fmla="*/ 2147483647 h 365"/>
                        <a:gd name="T62" fmla="*/ 2147483647 w 155"/>
                        <a:gd name="T63" fmla="*/ 2147483647 h 365"/>
                        <a:gd name="T64" fmla="*/ 2147483647 w 155"/>
                        <a:gd name="T65" fmla="*/ 2147483647 h 365"/>
                        <a:gd name="T66" fmla="*/ 2147483647 w 155"/>
                        <a:gd name="T67" fmla="*/ 2147483647 h 365"/>
                        <a:gd name="T68" fmla="*/ 2147483647 w 155"/>
                        <a:gd name="T69" fmla="*/ 2147483647 h 365"/>
                        <a:gd name="T70" fmla="*/ 2147483647 w 155"/>
                        <a:gd name="T71" fmla="*/ 2147483647 h 365"/>
                        <a:gd name="T72" fmla="*/ 2147483647 w 155"/>
                        <a:gd name="T73" fmla="*/ 2147483647 h 365"/>
                        <a:gd name="T74" fmla="*/ 2147483647 w 155"/>
                        <a:gd name="T75" fmla="*/ 2147483647 h 365"/>
                        <a:gd name="T76" fmla="*/ 2147483647 w 155"/>
                        <a:gd name="T77" fmla="*/ 2147483647 h 365"/>
                        <a:gd name="T78" fmla="*/ 2147483647 w 155"/>
                        <a:gd name="T79" fmla="*/ 2147483647 h 365"/>
                        <a:gd name="T80" fmla="*/ 2147483647 w 155"/>
                        <a:gd name="T81" fmla="*/ 2147483647 h 365"/>
                        <a:gd name="T82" fmla="*/ 2147483647 w 155"/>
                        <a:gd name="T83" fmla="*/ 2147483647 h 365"/>
                        <a:gd name="T84" fmla="*/ 2147483647 w 155"/>
                        <a:gd name="T85" fmla="*/ 2147483647 h 36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55" h="365">
                          <a:moveTo>
                            <a:pt x="108" y="89"/>
                          </a:moveTo>
                          <a:lnTo>
                            <a:pt x="84" y="89"/>
                          </a:lnTo>
                          <a:lnTo>
                            <a:pt x="84" y="83"/>
                          </a:lnTo>
                          <a:lnTo>
                            <a:pt x="84" y="77"/>
                          </a:lnTo>
                          <a:lnTo>
                            <a:pt x="96" y="59"/>
                          </a:lnTo>
                          <a:lnTo>
                            <a:pt x="96" y="53"/>
                          </a:lnTo>
                          <a:lnTo>
                            <a:pt x="90" y="35"/>
                          </a:lnTo>
                          <a:lnTo>
                            <a:pt x="90" y="17"/>
                          </a:lnTo>
                          <a:lnTo>
                            <a:pt x="84" y="17"/>
                          </a:lnTo>
                          <a:lnTo>
                            <a:pt x="66" y="0"/>
                          </a:lnTo>
                          <a:lnTo>
                            <a:pt x="66" y="6"/>
                          </a:lnTo>
                          <a:lnTo>
                            <a:pt x="60" y="17"/>
                          </a:lnTo>
                          <a:lnTo>
                            <a:pt x="60" y="23"/>
                          </a:lnTo>
                          <a:lnTo>
                            <a:pt x="66" y="29"/>
                          </a:lnTo>
                          <a:lnTo>
                            <a:pt x="48" y="23"/>
                          </a:lnTo>
                          <a:lnTo>
                            <a:pt x="36" y="41"/>
                          </a:lnTo>
                          <a:lnTo>
                            <a:pt x="36" y="59"/>
                          </a:lnTo>
                          <a:lnTo>
                            <a:pt x="36" y="71"/>
                          </a:lnTo>
                          <a:lnTo>
                            <a:pt x="24" y="95"/>
                          </a:lnTo>
                          <a:lnTo>
                            <a:pt x="12" y="95"/>
                          </a:lnTo>
                          <a:lnTo>
                            <a:pt x="12" y="107"/>
                          </a:lnTo>
                          <a:lnTo>
                            <a:pt x="12" y="131"/>
                          </a:lnTo>
                          <a:lnTo>
                            <a:pt x="6" y="131"/>
                          </a:lnTo>
                          <a:lnTo>
                            <a:pt x="6" y="143"/>
                          </a:lnTo>
                          <a:lnTo>
                            <a:pt x="0" y="149"/>
                          </a:lnTo>
                          <a:lnTo>
                            <a:pt x="12" y="167"/>
                          </a:lnTo>
                          <a:lnTo>
                            <a:pt x="18" y="161"/>
                          </a:lnTo>
                          <a:lnTo>
                            <a:pt x="24" y="173"/>
                          </a:lnTo>
                          <a:lnTo>
                            <a:pt x="30" y="173"/>
                          </a:lnTo>
                          <a:lnTo>
                            <a:pt x="36" y="179"/>
                          </a:lnTo>
                          <a:lnTo>
                            <a:pt x="30" y="185"/>
                          </a:lnTo>
                          <a:lnTo>
                            <a:pt x="36" y="191"/>
                          </a:lnTo>
                          <a:lnTo>
                            <a:pt x="42" y="185"/>
                          </a:lnTo>
                          <a:lnTo>
                            <a:pt x="48" y="203"/>
                          </a:lnTo>
                          <a:lnTo>
                            <a:pt x="54" y="215"/>
                          </a:lnTo>
                          <a:lnTo>
                            <a:pt x="54" y="233"/>
                          </a:lnTo>
                          <a:lnTo>
                            <a:pt x="48" y="251"/>
                          </a:lnTo>
                          <a:lnTo>
                            <a:pt x="60" y="239"/>
                          </a:lnTo>
                          <a:lnTo>
                            <a:pt x="60" y="251"/>
                          </a:lnTo>
                          <a:lnTo>
                            <a:pt x="66" y="251"/>
                          </a:lnTo>
                          <a:lnTo>
                            <a:pt x="72" y="251"/>
                          </a:lnTo>
                          <a:lnTo>
                            <a:pt x="84" y="245"/>
                          </a:lnTo>
                          <a:lnTo>
                            <a:pt x="84" y="239"/>
                          </a:lnTo>
                          <a:lnTo>
                            <a:pt x="90" y="239"/>
                          </a:lnTo>
                          <a:lnTo>
                            <a:pt x="96" y="227"/>
                          </a:lnTo>
                          <a:lnTo>
                            <a:pt x="102" y="233"/>
                          </a:lnTo>
                          <a:lnTo>
                            <a:pt x="108" y="239"/>
                          </a:lnTo>
                          <a:lnTo>
                            <a:pt x="120" y="269"/>
                          </a:lnTo>
                          <a:lnTo>
                            <a:pt x="126" y="299"/>
                          </a:lnTo>
                          <a:lnTo>
                            <a:pt x="126" y="293"/>
                          </a:lnTo>
                          <a:lnTo>
                            <a:pt x="131" y="305"/>
                          </a:lnTo>
                          <a:lnTo>
                            <a:pt x="137" y="323"/>
                          </a:lnTo>
                          <a:lnTo>
                            <a:pt x="137" y="335"/>
                          </a:lnTo>
                          <a:lnTo>
                            <a:pt x="137" y="353"/>
                          </a:lnTo>
                          <a:lnTo>
                            <a:pt x="137" y="365"/>
                          </a:lnTo>
                          <a:lnTo>
                            <a:pt x="143" y="365"/>
                          </a:lnTo>
                          <a:lnTo>
                            <a:pt x="155" y="341"/>
                          </a:lnTo>
                          <a:lnTo>
                            <a:pt x="149" y="317"/>
                          </a:lnTo>
                          <a:lnTo>
                            <a:pt x="143" y="299"/>
                          </a:lnTo>
                          <a:lnTo>
                            <a:pt x="137" y="287"/>
                          </a:lnTo>
                          <a:lnTo>
                            <a:pt x="126" y="275"/>
                          </a:lnTo>
                          <a:lnTo>
                            <a:pt x="126" y="263"/>
                          </a:lnTo>
                          <a:lnTo>
                            <a:pt x="126" y="257"/>
                          </a:lnTo>
                          <a:lnTo>
                            <a:pt x="131" y="245"/>
                          </a:lnTo>
                          <a:lnTo>
                            <a:pt x="126" y="245"/>
                          </a:lnTo>
                          <a:lnTo>
                            <a:pt x="114" y="221"/>
                          </a:lnTo>
                          <a:lnTo>
                            <a:pt x="102" y="197"/>
                          </a:lnTo>
                          <a:lnTo>
                            <a:pt x="102" y="203"/>
                          </a:lnTo>
                          <a:lnTo>
                            <a:pt x="108" y="179"/>
                          </a:lnTo>
                          <a:lnTo>
                            <a:pt x="126" y="173"/>
                          </a:lnTo>
                          <a:lnTo>
                            <a:pt x="131" y="167"/>
                          </a:lnTo>
                          <a:lnTo>
                            <a:pt x="143" y="161"/>
                          </a:lnTo>
                          <a:lnTo>
                            <a:pt x="149" y="155"/>
                          </a:lnTo>
                          <a:lnTo>
                            <a:pt x="155" y="137"/>
                          </a:lnTo>
                          <a:lnTo>
                            <a:pt x="149" y="137"/>
                          </a:lnTo>
                          <a:lnTo>
                            <a:pt x="137" y="143"/>
                          </a:lnTo>
                          <a:lnTo>
                            <a:pt x="131" y="131"/>
                          </a:lnTo>
                          <a:lnTo>
                            <a:pt x="120" y="125"/>
                          </a:lnTo>
                          <a:lnTo>
                            <a:pt x="120" y="107"/>
                          </a:lnTo>
                          <a:lnTo>
                            <a:pt x="108" y="107"/>
                          </a:lnTo>
                          <a:lnTo>
                            <a:pt x="108" y="89"/>
                          </a:lnTo>
                          <a:close/>
                        </a:path>
                      </a:pathLst>
                    </a:custGeom>
                    <a:solidFill>
                      <a:srgbClr val="E1E1E1"/>
                    </a:solidFill>
                    <a:ln w="9525">
                      <a:solidFill>
                        <a:srgbClr val="000000"/>
                      </a:solidFill>
                      <a:prstDash val="solid"/>
                      <a:round/>
                      <a:headEnd/>
                      <a:tailEnd/>
                    </a:ln>
                  </p:spPr>
                  <p:txBody>
                    <a:bodyPr/>
                    <a:lstStyle/>
                    <a:p>
                      <a:endParaRPr lang="en-US"/>
                    </a:p>
                  </p:txBody>
                </p:sp>
                <p:sp>
                  <p:nvSpPr>
                    <p:cNvPr id="1111" name="Freeform 96"/>
                    <p:cNvSpPr>
                      <a:spLocks noChangeAspect="1"/>
                    </p:cNvSpPr>
                    <p:nvPr/>
                  </p:nvSpPr>
                  <p:spPr bwMode="auto">
                    <a:xfrm>
                      <a:off x="6889467" y="2597026"/>
                      <a:ext cx="110955" cy="176261"/>
                    </a:xfrm>
                    <a:custGeom>
                      <a:avLst/>
                      <a:gdLst>
                        <a:gd name="T0" fmla="*/ 2147483647 w 84"/>
                        <a:gd name="T1" fmla="*/ 2147483647 h 120"/>
                        <a:gd name="T2" fmla="*/ 2147483647 w 84"/>
                        <a:gd name="T3" fmla="*/ 2147483647 h 120"/>
                        <a:gd name="T4" fmla="*/ 2147483647 w 84"/>
                        <a:gd name="T5" fmla="*/ 2147483647 h 120"/>
                        <a:gd name="T6" fmla="*/ 0 w 84"/>
                        <a:gd name="T7" fmla="*/ 2147483647 h 120"/>
                        <a:gd name="T8" fmla="*/ 2147483647 w 84"/>
                        <a:gd name="T9" fmla="*/ 2147483647 h 120"/>
                        <a:gd name="T10" fmla="*/ 2147483647 w 84"/>
                        <a:gd name="T11" fmla="*/ 2147483647 h 120"/>
                        <a:gd name="T12" fmla="*/ 2147483647 w 84"/>
                        <a:gd name="T13" fmla="*/ 2147483647 h 120"/>
                        <a:gd name="T14" fmla="*/ 2147483647 w 84"/>
                        <a:gd name="T15" fmla="*/ 0 h 120"/>
                        <a:gd name="T16" fmla="*/ 2147483647 w 84"/>
                        <a:gd name="T17" fmla="*/ 2147483647 h 120"/>
                        <a:gd name="T18" fmla="*/ 2147483647 w 84"/>
                        <a:gd name="T19" fmla="*/ 2147483647 h 120"/>
                        <a:gd name="T20" fmla="*/ 2147483647 w 84"/>
                        <a:gd name="T21" fmla="*/ 2147483647 h 120"/>
                        <a:gd name="T22" fmla="*/ 2147483647 w 84"/>
                        <a:gd name="T23" fmla="*/ 2147483647 h 120"/>
                        <a:gd name="T24" fmla="*/ 2147483647 w 84"/>
                        <a:gd name="T25" fmla="*/ 2147483647 h 120"/>
                        <a:gd name="T26" fmla="*/ 2147483647 w 84"/>
                        <a:gd name="T27" fmla="*/ 2147483647 h 120"/>
                        <a:gd name="T28" fmla="*/ 2147483647 w 84"/>
                        <a:gd name="T29" fmla="*/ 2147483647 h 120"/>
                        <a:gd name="T30" fmla="*/ 2147483647 w 84"/>
                        <a:gd name="T31" fmla="*/ 2147483647 h 120"/>
                        <a:gd name="T32" fmla="*/ 2147483647 w 84"/>
                        <a:gd name="T33" fmla="*/ 2147483647 h 120"/>
                        <a:gd name="T34" fmla="*/ 2147483647 w 84"/>
                        <a:gd name="T35" fmla="*/ 2147483647 h 120"/>
                        <a:gd name="T36" fmla="*/ 2147483647 w 84"/>
                        <a:gd name="T37" fmla="*/ 2147483647 h 120"/>
                        <a:gd name="T38" fmla="*/ 2147483647 w 84"/>
                        <a:gd name="T39" fmla="*/ 2147483647 h 120"/>
                        <a:gd name="T40" fmla="*/ 2147483647 w 84"/>
                        <a:gd name="T41" fmla="*/ 2147483647 h 120"/>
                        <a:gd name="T42" fmla="*/ 2147483647 w 84"/>
                        <a:gd name="T43" fmla="*/ 2147483647 h 120"/>
                        <a:gd name="T44" fmla="*/ 2147483647 w 84"/>
                        <a:gd name="T45" fmla="*/ 2147483647 h 120"/>
                        <a:gd name="T46" fmla="*/ 2147483647 w 84"/>
                        <a:gd name="T47" fmla="*/ 2147483647 h 120"/>
                        <a:gd name="T48" fmla="*/ 2147483647 w 84"/>
                        <a:gd name="T49" fmla="*/ 2147483647 h 120"/>
                        <a:gd name="T50" fmla="*/ 2147483647 w 84"/>
                        <a:gd name="T51" fmla="*/ 2147483647 h 120"/>
                        <a:gd name="T52" fmla="*/ 2147483647 w 84"/>
                        <a:gd name="T53" fmla="*/ 2147483647 h 120"/>
                        <a:gd name="T54" fmla="*/ 2147483647 w 84"/>
                        <a:gd name="T55" fmla="*/ 2147483647 h 120"/>
                        <a:gd name="T56" fmla="*/ 2147483647 w 84"/>
                        <a:gd name="T57" fmla="*/ 2147483647 h 120"/>
                        <a:gd name="T58" fmla="*/ 2147483647 w 84"/>
                        <a:gd name="T59" fmla="*/ 2147483647 h 120"/>
                        <a:gd name="T60" fmla="*/ 2147483647 w 84"/>
                        <a:gd name="T61" fmla="*/ 2147483647 h 120"/>
                        <a:gd name="T62" fmla="*/ 2147483647 w 84"/>
                        <a:gd name="T63" fmla="*/ 2147483647 h 120"/>
                        <a:gd name="T64" fmla="*/ 2147483647 w 84"/>
                        <a:gd name="T65" fmla="*/ 2147483647 h 120"/>
                        <a:gd name="T66" fmla="*/ 2147483647 w 84"/>
                        <a:gd name="T67" fmla="*/ 2147483647 h 120"/>
                        <a:gd name="T68" fmla="*/ 2147483647 w 84"/>
                        <a:gd name="T69" fmla="*/ 2147483647 h 120"/>
                        <a:gd name="T70" fmla="*/ 2147483647 w 84"/>
                        <a:gd name="T71" fmla="*/ 2147483647 h 120"/>
                        <a:gd name="T72" fmla="*/ 2147483647 w 84"/>
                        <a:gd name="T73" fmla="*/ 2147483647 h 12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84" h="120">
                          <a:moveTo>
                            <a:pt x="18" y="78"/>
                          </a:moveTo>
                          <a:lnTo>
                            <a:pt x="18" y="84"/>
                          </a:lnTo>
                          <a:lnTo>
                            <a:pt x="6" y="66"/>
                          </a:lnTo>
                          <a:lnTo>
                            <a:pt x="0" y="48"/>
                          </a:lnTo>
                          <a:lnTo>
                            <a:pt x="12" y="54"/>
                          </a:lnTo>
                          <a:lnTo>
                            <a:pt x="6" y="30"/>
                          </a:lnTo>
                          <a:lnTo>
                            <a:pt x="6" y="12"/>
                          </a:lnTo>
                          <a:lnTo>
                            <a:pt x="6" y="0"/>
                          </a:lnTo>
                          <a:lnTo>
                            <a:pt x="30" y="6"/>
                          </a:lnTo>
                          <a:lnTo>
                            <a:pt x="36" y="12"/>
                          </a:lnTo>
                          <a:lnTo>
                            <a:pt x="42" y="24"/>
                          </a:lnTo>
                          <a:lnTo>
                            <a:pt x="42" y="36"/>
                          </a:lnTo>
                          <a:lnTo>
                            <a:pt x="36" y="54"/>
                          </a:lnTo>
                          <a:lnTo>
                            <a:pt x="30" y="60"/>
                          </a:lnTo>
                          <a:lnTo>
                            <a:pt x="30" y="72"/>
                          </a:lnTo>
                          <a:lnTo>
                            <a:pt x="42" y="96"/>
                          </a:lnTo>
                          <a:lnTo>
                            <a:pt x="48" y="96"/>
                          </a:lnTo>
                          <a:lnTo>
                            <a:pt x="48" y="90"/>
                          </a:lnTo>
                          <a:lnTo>
                            <a:pt x="60" y="90"/>
                          </a:lnTo>
                          <a:lnTo>
                            <a:pt x="66" y="96"/>
                          </a:lnTo>
                          <a:lnTo>
                            <a:pt x="78" y="102"/>
                          </a:lnTo>
                          <a:lnTo>
                            <a:pt x="72" y="102"/>
                          </a:lnTo>
                          <a:lnTo>
                            <a:pt x="78" y="114"/>
                          </a:lnTo>
                          <a:lnTo>
                            <a:pt x="84" y="114"/>
                          </a:lnTo>
                          <a:lnTo>
                            <a:pt x="78" y="120"/>
                          </a:lnTo>
                          <a:lnTo>
                            <a:pt x="78" y="114"/>
                          </a:lnTo>
                          <a:lnTo>
                            <a:pt x="66" y="108"/>
                          </a:lnTo>
                          <a:lnTo>
                            <a:pt x="60" y="102"/>
                          </a:lnTo>
                          <a:lnTo>
                            <a:pt x="54" y="96"/>
                          </a:lnTo>
                          <a:lnTo>
                            <a:pt x="54" y="108"/>
                          </a:lnTo>
                          <a:lnTo>
                            <a:pt x="36" y="96"/>
                          </a:lnTo>
                          <a:lnTo>
                            <a:pt x="30" y="102"/>
                          </a:lnTo>
                          <a:lnTo>
                            <a:pt x="18" y="96"/>
                          </a:lnTo>
                          <a:lnTo>
                            <a:pt x="18" y="90"/>
                          </a:lnTo>
                          <a:lnTo>
                            <a:pt x="24" y="78"/>
                          </a:lnTo>
                          <a:lnTo>
                            <a:pt x="18" y="78"/>
                          </a:lnTo>
                          <a:close/>
                        </a:path>
                      </a:pathLst>
                    </a:custGeom>
                    <a:solidFill>
                      <a:srgbClr val="990034"/>
                    </a:solidFill>
                    <a:ln w="9525">
                      <a:solidFill>
                        <a:srgbClr val="000000"/>
                      </a:solidFill>
                      <a:prstDash val="solid"/>
                      <a:round/>
                      <a:headEnd/>
                      <a:tailEnd/>
                    </a:ln>
                  </p:spPr>
                  <p:txBody>
                    <a:bodyPr/>
                    <a:lstStyle/>
                    <a:p>
                      <a:endParaRPr lang="en-US"/>
                    </a:p>
                  </p:txBody>
                </p:sp>
                <p:sp>
                  <p:nvSpPr>
                    <p:cNvPr id="1112" name="Freeform 97"/>
                    <p:cNvSpPr>
                      <a:spLocks noChangeAspect="1"/>
                    </p:cNvSpPr>
                    <p:nvPr/>
                  </p:nvSpPr>
                  <p:spPr bwMode="auto">
                    <a:xfrm>
                      <a:off x="6961261" y="2860764"/>
                      <a:ext cx="112261" cy="122730"/>
                    </a:xfrm>
                    <a:custGeom>
                      <a:avLst/>
                      <a:gdLst>
                        <a:gd name="T0" fmla="*/ 2147483647 w 84"/>
                        <a:gd name="T1" fmla="*/ 2147483647 h 84"/>
                        <a:gd name="T2" fmla="*/ 2147483647 w 84"/>
                        <a:gd name="T3" fmla="*/ 2147483647 h 84"/>
                        <a:gd name="T4" fmla="*/ 2147483647 w 84"/>
                        <a:gd name="T5" fmla="*/ 2147483647 h 84"/>
                        <a:gd name="T6" fmla="*/ 2147483647 w 84"/>
                        <a:gd name="T7" fmla="*/ 2147483647 h 84"/>
                        <a:gd name="T8" fmla="*/ 2147483647 w 84"/>
                        <a:gd name="T9" fmla="*/ 2147483647 h 84"/>
                        <a:gd name="T10" fmla="*/ 2147483647 w 84"/>
                        <a:gd name="T11" fmla="*/ 2147483647 h 84"/>
                        <a:gd name="T12" fmla="*/ 2147483647 w 84"/>
                        <a:gd name="T13" fmla="*/ 2147483647 h 84"/>
                        <a:gd name="T14" fmla="*/ 2147483647 w 84"/>
                        <a:gd name="T15" fmla="*/ 2147483647 h 84"/>
                        <a:gd name="T16" fmla="*/ 2147483647 w 84"/>
                        <a:gd name="T17" fmla="*/ 2147483647 h 84"/>
                        <a:gd name="T18" fmla="*/ 2147483647 w 84"/>
                        <a:gd name="T19" fmla="*/ 2147483647 h 84"/>
                        <a:gd name="T20" fmla="*/ 2147483647 w 84"/>
                        <a:gd name="T21" fmla="*/ 2147483647 h 84"/>
                        <a:gd name="T22" fmla="*/ 0 w 84"/>
                        <a:gd name="T23" fmla="*/ 2147483647 h 84"/>
                        <a:gd name="T24" fmla="*/ 2147483647 w 84"/>
                        <a:gd name="T25" fmla="*/ 2147483647 h 84"/>
                        <a:gd name="T26" fmla="*/ 2147483647 w 84"/>
                        <a:gd name="T27" fmla="*/ 2147483647 h 84"/>
                        <a:gd name="T28" fmla="*/ 2147483647 w 84"/>
                        <a:gd name="T29" fmla="*/ 2147483647 h 84"/>
                        <a:gd name="T30" fmla="*/ 2147483647 w 84"/>
                        <a:gd name="T31" fmla="*/ 2147483647 h 84"/>
                        <a:gd name="T32" fmla="*/ 2147483647 w 84"/>
                        <a:gd name="T33" fmla="*/ 2147483647 h 84"/>
                        <a:gd name="T34" fmla="*/ 2147483647 w 84"/>
                        <a:gd name="T35" fmla="*/ 2147483647 h 84"/>
                        <a:gd name="T36" fmla="*/ 2147483647 w 84"/>
                        <a:gd name="T37" fmla="*/ 2147483647 h 84"/>
                        <a:gd name="T38" fmla="*/ 2147483647 w 84"/>
                        <a:gd name="T39" fmla="*/ 2147483647 h 84"/>
                        <a:gd name="T40" fmla="*/ 2147483647 w 84"/>
                        <a:gd name="T41" fmla="*/ 2147483647 h 84"/>
                        <a:gd name="T42" fmla="*/ 2147483647 w 84"/>
                        <a:gd name="T43" fmla="*/ 0 h 84"/>
                        <a:gd name="T44" fmla="*/ 2147483647 w 84"/>
                        <a:gd name="T45" fmla="*/ 2147483647 h 84"/>
                        <a:gd name="T46" fmla="*/ 2147483647 w 84"/>
                        <a:gd name="T47" fmla="*/ 2147483647 h 84"/>
                        <a:gd name="T48" fmla="*/ 2147483647 w 84"/>
                        <a:gd name="T49" fmla="*/ 2147483647 h 84"/>
                        <a:gd name="T50" fmla="*/ 2147483647 w 84"/>
                        <a:gd name="T51" fmla="*/ 2147483647 h 84"/>
                        <a:gd name="T52" fmla="*/ 2147483647 w 84"/>
                        <a:gd name="T53" fmla="*/ 2147483647 h 84"/>
                        <a:gd name="T54" fmla="*/ 2147483647 w 84"/>
                        <a:gd name="T55" fmla="*/ 2147483647 h 84"/>
                        <a:gd name="T56" fmla="*/ 2147483647 w 84"/>
                        <a:gd name="T57" fmla="*/ 2147483647 h 84"/>
                        <a:gd name="T58" fmla="*/ 2147483647 w 84"/>
                        <a:gd name="T59" fmla="*/ 2147483647 h 84"/>
                        <a:gd name="T60" fmla="*/ 2147483647 w 84"/>
                        <a:gd name="T61" fmla="*/ 2147483647 h 8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4" h="84">
                          <a:moveTo>
                            <a:pt x="66" y="84"/>
                          </a:moveTo>
                          <a:lnTo>
                            <a:pt x="60" y="72"/>
                          </a:lnTo>
                          <a:lnTo>
                            <a:pt x="60" y="78"/>
                          </a:lnTo>
                          <a:lnTo>
                            <a:pt x="42" y="66"/>
                          </a:lnTo>
                          <a:lnTo>
                            <a:pt x="42" y="48"/>
                          </a:lnTo>
                          <a:lnTo>
                            <a:pt x="30" y="36"/>
                          </a:lnTo>
                          <a:lnTo>
                            <a:pt x="24" y="42"/>
                          </a:lnTo>
                          <a:lnTo>
                            <a:pt x="18" y="42"/>
                          </a:lnTo>
                          <a:lnTo>
                            <a:pt x="12" y="36"/>
                          </a:lnTo>
                          <a:lnTo>
                            <a:pt x="6" y="48"/>
                          </a:lnTo>
                          <a:lnTo>
                            <a:pt x="0" y="54"/>
                          </a:lnTo>
                          <a:lnTo>
                            <a:pt x="6" y="42"/>
                          </a:lnTo>
                          <a:lnTo>
                            <a:pt x="18" y="30"/>
                          </a:lnTo>
                          <a:lnTo>
                            <a:pt x="30" y="18"/>
                          </a:lnTo>
                          <a:lnTo>
                            <a:pt x="30" y="30"/>
                          </a:lnTo>
                          <a:lnTo>
                            <a:pt x="42" y="30"/>
                          </a:lnTo>
                          <a:lnTo>
                            <a:pt x="48" y="24"/>
                          </a:lnTo>
                          <a:lnTo>
                            <a:pt x="48" y="12"/>
                          </a:lnTo>
                          <a:lnTo>
                            <a:pt x="54" y="12"/>
                          </a:lnTo>
                          <a:lnTo>
                            <a:pt x="60" y="12"/>
                          </a:lnTo>
                          <a:lnTo>
                            <a:pt x="60" y="0"/>
                          </a:lnTo>
                          <a:lnTo>
                            <a:pt x="72" y="6"/>
                          </a:lnTo>
                          <a:lnTo>
                            <a:pt x="78" y="24"/>
                          </a:lnTo>
                          <a:lnTo>
                            <a:pt x="84" y="48"/>
                          </a:lnTo>
                          <a:lnTo>
                            <a:pt x="78" y="60"/>
                          </a:lnTo>
                          <a:lnTo>
                            <a:pt x="78" y="66"/>
                          </a:lnTo>
                          <a:lnTo>
                            <a:pt x="72" y="48"/>
                          </a:lnTo>
                          <a:lnTo>
                            <a:pt x="66" y="54"/>
                          </a:lnTo>
                          <a:lnTo>
                            <a:pt x="66" y="66"/>
                          </a:lnTo>
                          <a:lnTo>
                            <a:pt x="66" y="84"/>
                          </a:lnTo>
                          <a:close/>
                        </a:path>
                      </a:pathLst>
                    </a:custGeom>
                    <a:solidFill>
                      <a:srgbClr val="990034"/>
                    </a:solidFill>
                    <a:ln w="9525">
                      <a:solidFill>
                        <a:srgbClr val="000000"/>
                      </a:solidFill>
                      <a:prstDash val="solid"/>
                      <a:round/>
                      <a:headEnd/>
                      <a:tailEnd/>
                    </a:ln>
                  </p:spPr>
                  <p:txBody>
                    <a:bodyPr/>
                    <a:lstStyle/>
                    <a:p>
                      <a:endParaRPr lang="en-US"/>
                    </a:p>
                  </p:txBody>
                </p:sp>
                <p:sp>
                  <p:nvSpPr>
                    <p:cNvPr id="1114" name="Freeform 98"/>
                    <p:cNvSpPr>
                      <a:spLocks noChangeAspect="1"/>
                    </p:cNvSpPr>
                    <p:nvPr/>
                  </p:nvSpPr>
                  <p:spPr bwMode="auto">
                    <a:xfrm>
                      <a:off x="6970398" y="2826817"/>
                      <a:ext cx="22191" cy="50920"/>
                    </a:xfrm>
                    <a:custGeom>
                      <a:avLst/>
                      <a:gdLst>
                        <a:gd name="T0" fmla="*/ 2147483647 w 18"/>
                        <a:gd name="T1" fmla="*/ 0 h 35"/>
                        <a:gd name="T2" fmla="*/ 2147483647 w 18"/>
                        <a:gd name="T3" fmla="*/ 2147483647 h 35"/>
                        <a:gd name="T4" fmla="*/ 2147483647 w 18"/>
                        <a:gd name="T5" fmla="*/ 2147483647 h 35"/>
                        <a:gd name="T6" fmla="*/ 0 w 18"/>
                        <a:gd name="T7" fmla="*/ 2147483647 h 35"/>
                        <a:gd name="T8" fmla="*/ 2147483647 w 18"/>
                        <a:gd name="T9" fmla="*/ 2147483647 h 35"/>
                        <a:gd name="T10" fmla="*/ 2147483647 w 18"/>
                        <a:gd name="T11" fmla="*/ 0 h 35"/>
                        <a:gd name="T12" fmla="*/ 2147483647 w 18"/>
                        <a:gd name="T13" fmla="*/ 0 h 3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35">
                          <a:moveTo>
                            <a:pt x="18" y="0"/>
                          </a:moveTo>
                          <a:lnTo>
                            <a:pt x="12" y="29"/>
                          </a:lnTo>
                          <a:lnTo>
                            <a:pt x="12" y="35"/>
                          </a:lnTo>
                          <a:lnTo>
                            <a:pt x="0" y="23"/>
                          </a:lnTo>
                          <a:lnTo>
                            <a:pt x="6" y="17"/>
                          </a:lnTo>
                          <a:lnTo>
                            <a:pt x="6" y="0"/>
                          </a:lnTo>
                          <a:lnTo>
                            <a:pt x="18" y="0"/>
                          </a:lnTo>
                          <a:close/>
                        </a:path>
                      </a:pathLst>
                    </a:custGeom>
                    <a:solidFill>
                      <a:srgbClr val="990034"/>
                    </a:solidFill>
                    <a:ln w="9525">
                      <a:solidFill>
                        <a:srgbClr val="000000"/>
                      </a:solidFill>
                      <a:prstDash val="solid"/>
                      <a:round/>
                      <a:headEnd/>
                      <a:tailEnd/>
                    </a:ln>
                  </p:spPr>
                  <p:txBody>
                    <a:bodyPr/>
                    <a:lstStyle/>
                    <a:p>
                      <a:endParaRPr lang="en-US"/>
                    </a:p>
                  </p:txBody>
                </p:sp>
                <p:sp>
                  <p:nvSpPr>
                    <p:cNvPr id="1115" name="Freeform 99"/>
                    <p:cNvSpPr>
                      <a:spLocks noChangeAspect="1"/>
                    </p:cNvSpPr>
                    <p:nvPr/>
                  </p:nvSpPr>
                  <p:spPr bwMode="auto">
                    <a:xfrm>
                      <a:off x="7008254" y="2773286"/>
                      <a:ext cx="32634" cy="44391"/>
                    </a:xfrm>
                    <a:custGeom>
                      <a:avLst/>
                      <a:gdLst>
                        <a:gd name="T0" fmla="*/ 2147483647 w 24"/>
                        <a:gd name="T1" fmla="*/ 2147483647 h 30"/>
                        <a:gd name="T2" fmla="*/ 2147483647 w 24"/>
                        <a:gd name="T3" fmla="*/ 2147483647 h 30"/>
                        <a:gd name="T4" fmla="*/ 0 w 24"/>
                        <a:gd name="T5" fmla="*/ 2147483647 h 30"/>
                        <a:gd name="T6" fmla="*/ 2147483647 w 24"/>
                        <a:gd name="T7" fmla="*/ 0 h 30"/>
                        <a:gd name="T8" fmla="*/ 2147483647 w 24"/>
                        <a:gd name="T9" fmla="*/ 2147483647 h 30"/>
                        <a:gd name="T10" fmla="*/ 2147483647 w 24"/>
                        <a:gd name="T11" fmla="*/ 2147483647 h 30"/>
                        <a:gd name="T12" fmla="*/ 2147483647 w 24"/>
                        <a:gd name="T13" fmla="*/ 2147483647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30">
                          <a:moveTo>
                            <a:pt x="18" y="30"/>
                          </a:moveTo>
                          <a:lnTo>
                            <a:pt x="12" y="24"/>
                          </a:lnTo>
                          <a:lnTo>
                            <a:pt x="0" y="6"/>
                          </a:lnTo>
                          <a:lnTo>
                            <a:pt x="12" y="0"/>
                          </a:lnTo>
                          <a:lnTo>
                            <a:pt x="18" y="12"/>
                          </a:lnTo>
                          <a:lnTo>
                            <a:pt x="24" y="30"/>
                          </a:lnTo>
                          <a:lnTo>
                            <a:pt x="18" y="30"/>
                          </a:lnTo>
                          <a:close/>
                        </a:path>
                      </a:pathLst>
                    </a:custGeom>
                    <a:solidFill>
                      <a:srgbClr val="990034"/>
                    </a:solidFill>
                    <a:ln w="9525">
                      <a:solidFill>
                        <a:srgbClr val="000000"/>
                      </a:solidFill>
                      <a:prstDash val="solid"/>
                      <a:round/>
                      <a:headEnd/>
                      <a:tailEnd/>
                    </a:ln>
                  </p:spPr>
                  <p:txBody>
                    <a:bodyPr/>
                    <a:lstStyle/>
                    <a:p>
                      <a:endParaRPr lang="en-US"/>
                    </a:p>
                  </p:txBody>
                </p:sp>
                <p:sp>
                  <p:nvSpPr>
                    <p:cNvPr id="1116" name="Freeform 100"/>
                    <p:cNvSpPr>
                      <a:spLocks noChangeAspect="1"/>
                    </p:cNvSpPr>
                    <p:nvPr/>
                  </p:nvSpPr>
                  <p:spPr bwMode="auto">
                    <a:xfrm>
                      <a:off x="6953429" y="2799400"/>
                      <a:ext cx="31329" cy="35252"/>
                    </a:xfrm>
                    <a:custGeom>
                      <a:avLst/>
                      <a:gdLst>
                        <a:gd name="T0" fmla="*/ 2147483647 w 24"/>
                        <a:gd name="T1" fmla="*/ 2147483647 h 24"/>
                        <a:gd name="T2" fmla="*/ 0 w 24"/>
                        <a:gd name="T3" fmla="*/ 0 h 24"/>
                        <a:gd name="T4" fmla="*/ 0 w 24"/>
                        <a:gd name="T5" fmla="*/ 0 h 24"/>
                        <a:gd name="T6" fmla="*/ 2147483647 w 24"/>
                        <a:gd name="T7" fmla="*/ 2147483647 h 24"/>
                        <a:gd name="T8" fmla="*/ 2147483647 w 24"/>
                        <a:gd name="T9" fmla="*/ 2147483647 h 24"/>
                        <a:gd name="T10" fmla="*/ 2147483647 w 24"/>
                        <a:gd name="T11" fmla="*/ 2147483647 h 24"/>
                        <a:gd name="T12" fmla="*/ 2147483647 w 24"/>
                        <a:gd name="T13" fmla="*/ 2147483647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24">
                          <a:moveTo>
                            <a:pt x="18" y="6"/>
                          </a:moveTo>
                          <a:lnTo>
                            <a:pt x="0" y="0"/>
                          </a:lnTo>
                          <a:lnTo>
                            <a:pt x="6" y="24"/>
                          </a:lnTo>
                          <a:lnTo>
                            <a:pt x="24" y="12"/>
                          </a:lnTo>
                          <a:lnTo>
                            <a:pt x="24" y="6"/>
                          </a:lnTo>
                          <a:lnTo>
                            <a:pt x="18" y="6"/>
                          </a:lnTo>
                          <a:close/>
                        </a:path>
                      </a:pathLst>
                    </a:custGeom>
                    <a:solidFill>
                      <a:srgbClr val="990034"/>
                    </a:solidFill>
                    <a:ln w="9525">
                      <a:solidFill>
                        <a:srgbClr val="000000"/>
                      </a:solidFill>
                      <a:prstDash val="solid"/>
                      <a:round/>
                      <a:headEnd/>
                      <a:tailEnd/>
                    </a:ln>
                  </p:spPr>
                  <p:txBody>
                    <a:bodyPr/>
                    <a:lstStyle/>
                    <a:p>
                      <a:endParaRPr lang="en-US"/>
                    </a:p>
                  </p:txBody>
                </p:sp>
                <p:sp>
                  <p:nvSpPr>
                    <p:cNvPr id="1117" name="Freeform 101"/>
                    <p:cNvSpPr>
                      <a:spLocks noChangeAspect="1"/>
                    </p:cNvSpPr>
                    <p:nvPr/>
                  </p:nvSpPr>
                  <p:spPr bwMode="auto">
                    <a:xfrm>
                      <a:off x="6850306" y="2817678"/>
                      <a:ext cx="54824" cy="78338"/>
                    </a:xfrm>
                    <a:custGeom>
                      <a:avLst/>
                      <a:gdLst>
                        <a:gd name="T0" fmla="*/ 2147483647 w 42"/>
                        <a:gd name="T1" fmla="*/ 2147483647 h 53"/>
                        <a:gd name="T2" fmla="*/ 2147483647 w 42"/>
                        <a:gd name="T3" fmla="*/ 2147483647 h 53"/>
                        <a:gd name="T4" fmla="*/ 0 w 42"/>
                        <a:gd name="T5" fmla="*/ 2147483647 h 53"/>
                        <a:gd name="T6" fmla="*/ 0 w 42"/>
                        <a:gd name="T7" fmla="*/ 2147483647 h 53"/>
                        <a:gd name="T8" fmla="*/ 2147483647 w 42"/>
                        <a:gd name="T9" fmla="*/ 2147483647 h 53"/>
                        <a:gd name="T10" fmla="*/ 2147483647 w 42"/>
                        <a:gd name="T11" fmla="*/ 2147483647 h 53"/>
                        <a:gd name="T12" fmla="*/ 2147483647 w 42"/>
                        <a:gd name="T13" fmla="*/ 2147483647 h 53"/>
                        <a:gd name="T14" fmla="*/ 2147483647 w 42"/>
                        <a:gd name="T15" fmla="*/ 2147483647 h 53"/>
                        <a:gd name="T16" fmla="*/ 2147483647 w 42"/>
                        <a:gd name="T17" fmla="*/ 0 h 53"/>
                        <a:gd name="T18" fmla="*/ 2147483647 w 42"/>
                        <a:gd name="T19" fmla="*/ 2147483647 h 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2" h="53">
                          <a:moveTo>
                            <a:pt x="42" y="12"/>
                          </a:moveTo>
                          <a:lnTo>
                            <a:pt x="12" y="41"/>
                          </a:lnTo>
                          <a:lnTo>
                            <a:pt x="0" y="53"/>
                          </a:lnTo>
                          <a:lnTo>
                            <a:pt x="0" y="47"/>
                          </a:lnTo>
                          <a:lnTo>
                            <a:pt x="12" y="35"/>
                          </a:lnTo>
                          <a:lnTo>
                            <a:pt x="30" y="18"/>
                          </a:lnTo>
                          <a:lnTo>
                            <a:pt x="30" y="6"/>
                          </a:lnTo>
                          <a:lnTo>
                            <a:pt x="36" y="6"/>
                          </a:lnTo>
                          <a:lnTo>
                            <a:pt x="36" y="0"/>
                          </a:lnTo>
                          <a:lnTo>
                            <a:pt x="42" y="12"/>
                          </a:lnTo>
                          <a:close/>
                        </a:path>
                      </a:pathLst>
                    </a:custGeom>
                    <a:solidFill>
                      <a:srgbClr val="990034"/>
                    </a:solidFill>
                    <a:ln w="9525">
                      <a:solidFill>
                        <a:srgbClr val="000000"/>
                      </a:solidFill>
                      <a:prstDash val="solid"/>
                      <a:round/>
                      <a:headEnd/>
                      <a:tailEnd/>
                    </a:ln>
                  </p:spPr>
                  <p:txBody>
                    <a:bodyPr/>
                    <a:lstStyle/>
                    <a:p>
                      <a:endParaRPr lang="en-US"/>
                    </a:p>
                  </p:txBody>
                </p:sp>
                <p:sp>
                  <p:nvSpPr>
                    <p:cNvPr id="1118" name="Freeform 102"/>
                    <p:cNvSpPr>
                      <a:spLocks noChangeAspect="1"/>
                    </p:cNvSpPr>
                    <p:nvPr/>
                  </p:nvSpPr>
                  <p:spPr bwMode="auto">
                    <a:xfrm>
                      <a:off x="6905130" y="2756314"/>
                      <a:ext cx="31329" cy="26112"/>
                    </a:xfrm>
                    <a:custGeom>
                      <a:avLst/>
                      <a:gdLst>
                        <a:gd name="T0" fmla="*/ 2147483647 w 24"/>
                        <a:gd name="T1" fmla="*/ 2147483647 h 18"/>
                        <a:gd name="T2" fmla="*/ 2147483647 w 24"/>
                        <a:gd name="T3" fmla="*/ 2147483647 h 18"/>
                        <a:gd name="T4" fmla="*/ 2147483647 w 24"/>
                        <a:gd name="T5" fmla="*/ 2147483647 h 18"/>
                        <a:gd name="T6" fmla="*/ 0 w 24"/>
                        <a:gd name="T7" fmla="*/ 0 h 18"/>
                        <a:gd name="T8" fmla="*/ 2147483647 w 24"/>
                        <a:gd name="T9" fmla="*/ 0 h 18"/>
                        <a:gd name="T10" fmla="*/ 2147483647 w 24"/>
                        <a:gd name="T11" fmla="*/ 2147483647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18">
                          <a:moveTo>
                            <a:pt x="24" y="12"/>
                          </a:moveTo>
                          <a:lnTo>
                            <a:pt x="24" y="18"/>
                          </a:lnTo>
                          <a:lnTo>
                            <a:pt x="12" y="6"/>
                          </a:lnTo>
                          <a:lnTo>
                            <a:pt x="0" y="0"/>
                          </a:lnTo>
                          <a:lnTo>
                            <a:pt x="24" y="0"/>
                          </a:lnTo>
                          <a:lnTo>
                            <a:pt x="24" y="12"/>
                          </a:lnTo>
                          <a:close/>
                        </a:path>
                      </a:pathLst>
                    </a:custGeom>
                    <a:solidFill>
                      <a:srgbClr val="990034"/>
                    </a:solidFill>
                    <a:ln w="9525">
                      <a:solidFill>
                        <a:srgbClr val="000000"/>
                      </a:solidFill>
                      <a:prstDash val="solid"/>
                      <a:round/>
                      <a:headEnd/>
                      <a:tailEnd/>
                    </a:ln>
                  </p:spPr>
                  <p:txBody>
                    <a:bodyPr/>
                    <a:lstStyle/>
                    <a:p>
                      <a:endParaRPr lang="en-US"/>
                    </a:p>
                  </p:txBody>
                </p:sp>
                <p:sp>
                  <p:nvSpPr>
                    <p:cNvPr id="1119" name="Freeform 103"/>
                    <p:cNvSpPr>
                      <a:spLocks noChangeAspect="1"/>
                    </p:cNvSpPr>
                    <p:nvPr/>
                  </p:nvSpPr>
                  <p:spPr bwMode="auto">
                    <a:xfrm>
                      <a:off x="7008254" y="2808539"/>
                      <a:ext cx="23497" cy="43086"/>
                    </a:xfrm>
                    <a:custGeom>
                      <a:avLst/>
                      <a:gdLst>
                        <a:gd name="T0" fmla="*/ 2147483647 w 18"/>
                        <a:gd name="T1" fmla="*/ 2147483647 h 29"/>
                        <a:gd name="T2" fmla="*/ 2147483647 w 18"/>
                        <a:gd name="T3" fmla="*/ 2147483647 h 29"/>
                        <a:gd name="T4" fmla="*/ 2147483647 w 18"/>
                        <a:gd name="T5" fmla="*/ 2147483647 h 29"/>
                        <a:gd name="T6" fmla="*/ 2147483647 w 18"/>
                        <a:gd name="T7" fmla="*/ 2147483647 h 29"/>
                        <a:gd name="T8" fmla="*/ 2147483647 w 18"/>
                        <a:gd name="T9" fmla="*/ 2147483647 h 29"/>
                        <a:gd name="T10" fmla="*/ 0 w 18"/>
                        <a:gd name="T11" fmla="*/ 0 h 29"/>
                        <a:gd name="T12" fmla="*/ 2147483647 w 18"/>
                        <a:gd name="T13" fmla="*/ 2147483647 h 2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29">
                          <a:moveTo>
                            <a:pt x="12" y="6"/>
                          </a:moveTo>
                          <a:lnTo>
                            <a:pt x="18" y="24"/>
                          </a:lnTo>
                          <a:lnTo>
                            <a:pt x="12" y="29"/>
                          </a:lnTo>
                          <a:lnTo>
                            <a:pt x="6" y="12"/>
                          </a:lnTo>
                          <a:lnTo>
                            <a:pt x="0" y="0"/>
                          </a:lnTo>
                          <a:lnTo>
                            <a:pt x="12" y="6"/>
                          </a:lnTo>
                          <a:close/>
                        </a:path>
                      </a:pathLst>
                    </a:custGeom>
                    <a:solidFill>
                      <a:srgbClr val="E1E1E1"/>
                    </a:solidFill>
                    <a:ln w="9525">
                      <a:solidFill>
                        <a:srgbClr val="000000"/>
                      </a:solidFill>
                      <a:prstDash val="solid"/>
                      <a:round/>
                      <a:headEnd/>
                      <a:tailEnd/>
                    </a:ln>
                  </p:spPr>
                  <p:txBody>
                    <a:bodyPr/>
                    <a:lstStyle/>
                    <a:p>
                      <a:endParaRPr lang="en-US"/>
                    </a:p>
                  </p:txBody>
                </p:sp>
                <p:sp>
                  <p:nvSpPr>
                    <p:cNvPr id="1120" name="Freeform 104"/>
                    <p:cNvSpPr>
                      <a:spLocks noChangeAspect="1"/>
                    </p:cNvSpPr>
                    <p:nvPr/>
                  </p:nvSpPr>
                  <p:spPr bwMode="auto">
                    <a:xfrm>
                      <a:off x="6984758" y="2782426"/>
                      <a:ext cx="15664" cy="16973"/>
                    </a:xfrm>
                    <a:custGeom>
                      <a:avLst/>
                      <a:gdLst>
                        <a:gd name="T0" fmla="*/ 2147483647 w 12"/>
                        <a:gd name="T1" fmla="*/ 2147483647 h 12"/>
                        <a:gd name="T2" fmla="*/ 0 w 12"/>
                        <a:gd name="T3" fmla="*/ 2147483647 h 12"/>
                        <a:gd name="T4" fmla="*/ 0 w 12"/>
                        <a:gd name="T5" fmla="*/ 2147483647 h 12"/>
                        <a:gd name="T6" fmla="*/ 0 w 12"/>
                        <a:gd name="T7" fmla="*/ 0 h 12"/>
                        <a:gd name="T8" fmla="*/ 2147483647 w 12"/>
                        <a:gd name="T9" fmla="*/ 2147483647 h 12"/>
                        <a:gd name="T10" fmla="*/ 2147483647 w 12"/>
                        <a:gd name="T11" fmla="*/ 2147483647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2">
                          <a:moveTo>
                            <a:pt x="12" y="12"/>
                          </a:moveTo>
                          <a:lnTo>
                            <a:pt x="0" y="6"/>
                          </a:lnTo>
                          <a:lnTo>
                            <a:pt x="0" y="0"/>
                          </a:lnTo>
                          <a:lnTo>
                            <a:pt x="12" y="12"/>
                          </a:lnTo>
                          <a:close/>
                        </a:path>
                      </a:pathLst>
                    </a:custGeom>
                    <a:solidFill>
                      <a:srgbClr val="E1E1E1"/>
                    </a:solidFill>
                    <a:ln w="9525">
                      <a:solidFill>
                        <a:srgbClr val="000000"/>
                      </a:solidFill>
                      <a:prstDash val="solid"/>
                      <a:round/>
                      <a:headEnd/>
                      <a:tailEnd/>
                    </a:ln>
                  </p:spPr>
                  <p:txBody>
                    <a:bodyPr/>
                    <a:lstStyle/>
                    <a:p>
                      <a:endParaRPr lang="en-US"/>
                    </a:p>
                  </p:txBody>
                </p:sp>
                <p:sp>
                  <p:nvSpPr>
                    <p:cNvPr id="1121" name="Freeform 105"/>
                    <p:cNvSpPr>
                      <a:spLocks noChangeAspect="1"/>
                    </p:cNvSpPr>
                    <p:nvPr/>
                  </p:nvSpPr>
                  <p:spPr bwMode="auto">
                    <a:xfrm>
                      <a:off x="7000421" y="2851625"/>
                      <a:ext cx="24802" cy="9140"/>
                    </a:xfrm>
                    <a:custGeom>
                      <a:avLst/>
                      <a:gdLst>
                        <a:gd name="T0" fmla="*/ 2147483647 w 18"/>
                        <a:gd name="T1" fmla="*/ 2147483647 h 6"/>
                        <a:gd name="T2" fmla="*/ 2147483647 w 18"/>
                        <a:gd name="T3" fmla="*/ 0 h 6"/>
                        <a:gd name="T4" fmla="*/ 0 w 18"/>
                        <a:gd name="T5" fmla="*/ 2147483647 h 6"/>
                        <a:gd name="T6" fmla="*/ 2147483647 w 18"/>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6">
                          <a:moveTo>
                            <a:pt x="18" y="6"/>
                          </a:moveTo>
                          <a:lnTo>
                            <a:pt x="12" y="0"/>
                          </a:lnTo>
                          <a:lnTo>
                            <a:pt x="0" y="6"/>
                          </a:lnTo>
                          <a:lnTo>
                            <a:pt x="18" y="6"/>
                          </a:lnTo>
                          <a:close/>
                        </a:path>
                      </a:pathLst>
                    </a:custGeom>
                    <a:solidFill>
                      <a:srgbClr val="E1E1E1"/>
                    </a:solidFill>
                    <a:ln w="9525">
                      <a:solidFill>
                        <a:srgbClr val="000000"/>
                      </a:solidFill>
                      <a:prstDash val="solid"/>
                      <a:round/>
                      <a:headEnd/>
                      <a:tailEnd/>
                    </a:ln>
                  </p:spPr>
                  <p:txBody>
                    <a:bodyPr/>
                    <a:lstStyle/>
                    <a:p>
                      <a:endParaRPr lang="en-US"/>
                    </a:p>
                  </p:txBody>
                </p:sp>
                <p:sp>
                  <p:nvSpPr>
                    <p:cNvPr id="1122" name="Freeform 106"/>
                    <p:cNvSpPr>
                      <a:spLocks noChangeAspect="1"/>
                    </p:cNvSpPr>
                    <p:nvPr/>
                  </p:nvSpPr>
                  <p:spPr bwMode="auto">
                    <a:xfrm>
                      <a:off x="6992589" y="2817678"/>
                      <a:ext cx="7832" cy="50920"/>
                    </a:xfrm>
                    <a:custGeom>
                      <a:avLst/>
                      <a:gdLst>
                        <a:gd name="T0" fmla="*/ 2147483647 w 6"/>
                        <a:gd name="T1" fmla="*/ 0 h 35"/>
                        <a:gd name="T2" fmla="*/ 2147483647 w 6"/>
                        <a:gd name="T3" fmla="*/ 2147483647 h 35"/>
                        <a:gd name="T4" fmla="*/ 2147483647 w 6"/>
                        <a:gd name="T5" fmla="*/ 2147483647 h 35"/>
                        <a:gd name="T6" fmla="*/ 0 w 6"/>
                        <a:gd name="T7" fmla="*/ 2147483647 h 35"/>
                        <a:gd name="T8" fmla="*/ 2147483647 w 6"/>
                        <a:gd name="T9" fmla="*/ 2147483647 h 35"/>
                        <a:gd name="T10" fmla="*/ 2147483647 w 6"/>
                        <a:gd name="T11" fmla="*/ 0 h 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35">
                          <a:moveTo>
                            <a:pt x="6" y="0"/>
                          </a:moveTo>
                          <a:lnTo>
                            <a:pt x="6" y="6"/>
                          </a:lnTo>
                          <a:lnTo>
                            <a:pt x="6" y="23"/>
                          </a:lnTo>
                          <a:lnTo>
                            <a:pt x="0" y="35"/>
                          </a:lnTo>
                          <a:lnTo>
                            <a:pt x="6" y="18"/>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123" name="Freeform 107"/>
                    <p:cNvSpPr>
                      <a:spLocks noChangeAspect="1"/>
                    </p:cNvSpPr>
                    <p:nvPr/>
                  </p:nvSpPr>
                  <p:spPr bwMode="auto">
                    <a:xfrm>
                      <a:off x="6368628" y="2543494"/>
                      <a:ext cx="197109" cy="430860"/>
                    </a:xfrm>
                    <a:custGeom>
                      <a:avLst/>
                      <a:gdLst>
                        <a:gd name="T0" fmla="*/ 2147483647 w 149"/>
                        <a:gd name="T1" fmla="*/ 2147483647 h 293"/>
                        <a:gd name="T2" fmla="*/ 2147483647 w 149"/>
                        <a:gd name="T3" fmla="*/ 2147483647 h 293"/>
                        <a:gd name="T4" fmla="*/ 2147483647 w 149"/>
                        <a:gd name="T5" fmla="*/ 2147483647 h 293"/>
                        <a:gd name="T6" fmla="*/ 2147483647 w 149"/>
                        <a:gd name="T7" fmla="*/ 2147483647 h 293"/>
                        <a:gd name="T8" fmla="*/ 2147483647 w 149"/>
                        <a:gd name="T9" fmla="*/ 2147483647 h 293"/>
                        <a:gd name="T10" fmla="*/ 2147483647 w 149"/>
                        <a:gd name="T11" fmla="*/ 2147483647 h 293"/>
                        <a:gd name="T12" fmla="*/ 2147483647 w 149"/>
                        <a:gd name="T13" fmla="*/ 2147483647 h 293"/>
                        <a:gd name="T14" fmla="*/ 2147483647 w 149"/>
                        <a:gd name="T15" fmla="*/ 2147483647 h 293"/>
                        <a:gd name="T16" fmla="*/ 2147483647 w 149"/>
                        <a:gd name="T17" fmla="*/ 2147483647 h 293"/>
                        <a:gd name="T18" fmla="*/ 2147483647 w 149"/>
                        <a:gd name="T19" fmla="*/ 2147483647 h 293"/>
                        <a:gd name="T20" fmla="*/ 2147483647 w 149"/>
                        <a:gd name="T21" fmla="*/ 2147483647 h 293"/>
                        <a:gd name="T22" fmla="*/ 2147483647 w 149"/>
                        <a:gd name="T23" fmla="*/ 2147483647 h 293"/>
                        <a:gd name="T24" fmla="*/ 2147483647 w 149"/>
                        <a:gd name="T25" fmla="*/ 2147483647 h 293"/>
                        <a:gd name="T26" fmla="*/ 2147483647 w 149"/>
                        <a:gd name="T27" fmla="*/ 2147483647 h 293"/>
                        <a:gd name="T28" fmla="*/ 2147483647 w 149"/>
                        <a:gd name="T29" fmla="*/ 2147483647 h 293"/>
                        <a:gd name="T30" fmla="*/ 2147483647 w 149"/>
                        <a:gd name="T31" fmla="*/ 2147483647 h 293"/>
                        <a:gd name="T32" fmla="*/ 2147483647 w 149"/>
                        <a:gd name="T33" fmla="*/ 2147483647 h 293"/>
                        <a:gd name="T34" fmla="*/ 2147483647 w 149"/>
                        <a:gd name="T35" fmla="*/ 2147483647 h 293"/>
                        <a:gd name="T36" fmla="*/ 2147483647 w 149"/>
                        <a:gd name="T37" fmla="*/ 2147483647 h 293"/>
                        <a:gd name="T38" fmla="*/ 2147483647 w 149"/>
                        <a:gd name="T39" fmla="*/ 2147483647 h 293"/>
                        <a:gd name="T40" fmla="*/ 2147483647 w 149"/>
                        <a:gd name="T41" fmla="*/ 2147483647 h 293"/>
                        <a:gd name="T42" fmla="*/ 2147483647 w 149"/>
                        <a:gd name="T43" fmla="*/ 2147483647 h 293"/>
                        <a:gd name="T44" fmla="*/ 2147483647 w 149"/>
                        <a:gd name="T45" fmla="*/ 2147483647 h 293"/>
                        <a:gd name="T46" fmla="*/ 2147483647 w 149"/>
                        <a:gd name="T47" fmla="*/ 2147483647 h 293"/>
                        <a:gd name="T48" fmla="*/ 2147483647 w 149"/>
                        <a:gd name="T49" fmla="*/ 2147483647 h 293"/>
                        <a:gd name="T50" fmla="*/ 2147483647 w 149"/>
                        <a:gd name="T51" fmla="*/ 2147483647 h 293"/>
                        <a:gd name="T52" fmla="*/ 2147483647 w 149"/>
                        <a:gd name="T53" fmla="*/ 0 h 293"/>
                        <a:gd name="T54" fmla="*/ 2147483647 w 149"/>
                        <a:gd name="T55" fmla="*/ 2147483647 h 293"/>
                        <a:gd name="T56" fmla="*/ 2147483647 w 149"/>
                        <a:gd name="T57" fmla="*/ 2147483647 h 293"/>
                        <a:gd name="T58" fmla="*/ 2147483647 w 149"/>
                        <a:gd name="T59" fmla="*/ 2147483647 h 293"/>
                        <a:gd name="T60" fmla="*/ 0 w 149"/>
                        <a:gd name="T61" fmla="*/ 2147483647 h 293"/>
                        <a:gd name="T62" fmla="*/ 0 w 149"/>
                        <a:gd name="T63" fmla="*/ 2147483647 h 293"/>
                        <a:gd name="T64" fmla="*/ 2147483647 w 149"/>
                        <a:gd name="T65" fmla="*/ 2147483647 h 293"/>
                        <a:gd name="T66" fmla="*/ 2147483647 w 149"/>
                        <a:gd name="T67" fmla="*/ 2147483647 h 293"/>
                        <a:gd name="T68" fmla="*/ 2147483647 w 149"/>
                        <a:gd name="T69" fmla="*/ 2147483647 h 293"/>
                        <a:gd name="T70" fmla="*/ 2147483647 w 149"/>
                        <a:gd name="T71" fmla="*/ 2147483647 h 293"/>
                        <a:gd name="T72" fmla="*/ 2147483647 w 149"/>
                        <a:gd name="T73" fmla="*/ 2147483647 h 293"/>
                        <a:gd name="T74" fmla="*/ 2147483647 w 149"/>
                        <a:gd name="T75" fmla="*/ 2147483647 h 293"/>
                        <a:gd name="T76" fmla="*/ 2147483647 w 149"/>
                        <a:gd name="T77" fmla="*/ 2147483647 h 293"/>
                        <a:gd name="T78" fmla="*/ 2147483647 w 149"/>
                        <a:gd name="T79" fmla="*/ 2147483647 h 293"/>
                        <a:gd name="T80" fmla="*/ 2147483647 w 149"/>
                        <a:gd name="T81" fmla="*/ 2147483647 h 293"/>
                        <a:gd name="T82" fmla="*/ 2147483647 w 149"/>
                        <a:gd name="T83" fmla="*/ 2147483647 h 293"/>
                        <a:gd name="T84" fmla="*/ 2147483647 w 149"/>
                        <a:gd name="T85" fmla="*/ 2147483647 h 293"/>
                        <a:gd name="T86" fmla="*/ 2147483647 w 149"/>
                        <a:gd name="T87" fmla="*/ 2147483647 h 293"/>
                        <a:gd name="T88" fmla="*/ 2147483647 w 149"/>
                        <a:gd name="T89" fmla="*/ 2147483647 h 293"/>
                        <a:gd name="T90" fmla="*/ 2147483647 w 149"/>
                        <a:gd name="T91" fmla="*/ 2147483647 h 293"/>
                        <a:gd name="T92" fmla="*/ 2147483647 w 149"/>
                        <a:gd name="T93" fmla="*/ 2147483647 h 293"/>
                        <a:gd name="T94" fmla="*/ 2147483647 w 149"/>
                        <a:gd name="T95" fmla="*/ 2147483647 h 293"/>
                        <a:gd name="T96" fmla="*/ 2147483647 w 149"/>
                        <a:gd name="T97" fmla="*/ 2147483647 h 293"/>
                        <a:gd name="T98" fmla="*/ 2147483647 w 149"/>
                        <a:gd name="T99" fmla="*/ 2147483647 h 293"/>
                        <a:gd name="T100" fmla="*/ 2147483647 w 149"/>
                        <a:gd name="T101" fmla="*/ 2147483647 h 293"/>
                        <a:gd name="T102" fmla="*/ 2147483647 w 149"/>
                        <a:gd name="T103" fmla="*/ 2147483647 h 293"/>
                        <a:gd name="T104" fmla="*/ 2147483647 w 149"/>
                        <a:gd name="T105" fmla="*/ 2147483647 h 293"/>
                        <a:gd name="T106" fmla="*/ 2147483647 w 149"/>
                        <a:gd name="T107" fmla="*/ 2147483647 h 293"/>
                        <a:gd name="T108" fmla="*/ 2147483647 w 149"/>
                        <a:gd name="T109" fmla="*/ 2147483647 h 293"/>
                        <a:gd name="T110" fmla="*/ 2147483647 w 149"/>
                        <a:gd name="T111" fmla="*/ 2147483647 h 293"/>
                        <a:gd name="T112" fmla="*/ 2147483647 w 149"/>
                        <a:gd name="T113" fmla="*/ 2147483647 h 293"/>
                        <a:gd name="T114" fmla="*/ 2147483647 w 149"/>
                        <a:gd name="T115" fmla="*/ 2147483647 h 293"/>
                        <a:gd name="T116" fmla="*/ 2147483647 w 149"/>
                        <a:gd name="T117" fmla="*/ 2147483647 h 293"/>
                        <a:gd name="T118" fmla="*/ 2147483647 w 149"/>
                        <a:gd name="T119" fmla="*/ 2147483647 h 293"/>
                        <a:gd name="T120" fmla="*/ 2147483647 w 149"/>
                        <a:gd name="T121" fmla="*/ 2147483647 h 293"/>
                        <a:gd name="T122" fmla="*/ 2147483647 w 149"/>
                        <a:gd name="T123" fmla="*/ 2147483647 h 29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49" h="293">
                          <a:moveTo>
                            <a:pt x="53" y="227"/>
                          </a:moveTo>
                          <a:lnTo>
                            <a:pt x="47" y="209"/>
                          </a:lnTo>
                          <a:lnTo>
                            <a:pt x="53" y="192"/>
                          </a:lnTo>
                          <a:lnTo>
                            <a:pt x="53" y="174"/>
                          </a:lnTo>
                          <a:lnTo>
                            <a:pt x="53" y="144"/>
                          </a:lnTo>
                          <a:lnTo>
                            <a:pt x="71" y="138"/>
                          </a:lnTo>
                          <a:lnTo>
                            <a:pt x="71" y="156"/>
                          </a:lnTo>
                          <a:lnTo>
                            <a:pt x="83" y="156"/>
                          </a:lnTo>
                          <a:lnTo>
                            <a:pt x="101" y="168"/>
                          </a:lnTo>
                          <a:lnTo>
                            <a:pt x="107" y="180"/>
                          </a:lnTo>
                          <a:lnTo>
                            <a:pt x="101" y="162"/>
                          </a:lnTo>
                          <a:lnTo>
                            <a:pt x="95" y="144"/>
                          </a:lnTo>
                          <a:lnTo>
                            <a:pt x="107" y="126"/>
                          </a:lnTo>
                          <a:lnTo>
                            <a:pt x="143" y="126"/>
                          </a:lnTo>
                          <a:lnTo>
                            <a:pt x="149" y="114"/>
                          </a:lnTo>
                          <a:lnTo>
                            <a:pt x="143" y="96"/>
                          </a:lnTo>
                          <a:lnTo>
                            <a:pt x="131" y="72"/>
                          </a:lnTo>
                          <a:lnTo>
                            <a:pt x="125" y="60"/>
                          </a:lnTo>
                          <a:lnTo>
                            <a:pt x="107" y="42"/>
                          </a:lnTo>
                          <a:lnTo>
                            <a:pt x="95" y="48"/>
                          </a:lnTo>
                          <a:lnTo>
                            <a:pt x="89" y="54"/>
                          </a:lnTo>
                          <a:lnTo>
                            <a:pt x="77" y="48"/>
                          </a:lnTo>
                          <a:lnTo>
                            <a:pt x="65" y="60"/>
                          </a:lnTo>
                          <a:lnTo>
                            <a:pt x="59" y="18"/>
                          </a:lnTo>
                          <a:lnTo>
                            <a:pt x="47" y="18"/>
                          </a:lnTo>
                          <a:lnTo>
                            <a:pt x="47" y="6"/>
                          </a:lnTo>
                          <a:lnTo>
                            <a:pt x="41" y="0"/>
                          </a:lnTo>
                          <a:lnTo>
                            <a:pt x="29" y="6"/>
                          </a:lnTo>
                          <a:lnTo>
                            <a:pt x="24" y="12"/>
                          </a:lnTo>
                          <a:lnTo>
                            <a:pt x="6" y="18"/>
                          </a:lnTo>
                          <a:lnTo>
                            <a:pt x="0" y="42"/>
                          </a:lnTo>
                          <a:lnTo>
                            <a:pt x="0" y="36"/>
                          </a:lnTo>
                          <a:lnTo>
                            <a:pt x="12" y="60"/>
                          </a:lnTo>
                          <a:lnTo>
                            <a:pt x="24" y="84"/>
                          </a:lnTo>
                          <a:lnTo>
                            <a:pt x="29" y="84"/>
                          </a:lnTo>
                          <a:lnTo>
                            <a:pt x="24" y="96"/>
                          </a:lnTo>
                          <a:lnTo>
                            <a:pt x="24" y="102"/>
                          </a:lnTo>
                          <a:lnTo>
                            <a:pt x="24" y="114"/>
                          </a:lnTo>
                          <a:lnTo>
                            <a:pt x="35" y="126"/>
                          </a:lnTo>
                          <a:lnTo>
                            <a:pt x="41" y="138"/>
                          </a:lnTo>
                          <a:lnTo>
                            <a:pt x="47" y="156"/>
                          </a:lnTo>
                          <a:lnTo>
                            <a:pt x="53" y="180"/>
                          </a:lnTo>
                          <a:lnTo>
                            <a:pt x="41" y="204"/>
                          </a:lnTo>
                          <a:lnTo>
                            <a:pt x="35" y="227"/>
                          </a:lnTo>
                          <a:lnTo>
                            <a:pt x="35" y="245"/>
                          </a:lnTo>
                          <a:lnTo>
                            <a:pt x="47" y="251"/>
                          </a:lnTo>
                          <a:lnTo>
                            <a:pt x="53" y="263"/>
                          </a:lnTo>
                          <a:lnTo>
                            <a:pt x="59" y="269"/>
                          </a:lnTo>
                          <a:lnTo>
                            <a:pt x="65" y="281"/>
                          </a:lnTo>
                          <a:lnTo>
                            <a:pt x="71" y="275"/>
                          </a:lnTo>
                          <a:lnTo>
                            <a:pt x="83" y="287"/>
                          </a:lnTo>
                          <a:lnTo>
                            <a:pt x="83" y="293"/>
                          </a:lnTo>
                          <a:lnTo>
                            <a:pt x="95" y="293"/>
                          </a:lnTo>
                          <a:lnTo>
                            <a:pt x="101" y="287"/>
                          </a:lnTo>
                          <a:lnTo>
                            <a:pt x="95" y="269"/>
                          </a:lnTo>
                          <a:lnTo>
                            <a:pt x="77" y="269"/>
                          </a:lnTo>
                          <a:lnTo>
                            <a:pt x="71" y="257"/>
                          </a:lnTo>
                          <a:lnTo>
                            <a:pt x="65" y="245"/>
                          </a:lnTo>
                          <a:lnTo>
                            <a:pt x="59" y="227"/>
                          </a:lnTo>
                          <a:lnTo>
                            <a:pt x="53" y="227"/>
                          </a:lnTo>
                          <a:close/>
                        </a:path>
                      </a:pathLst>
                    </a:custGeom>
                    <a:solidFill>
                      <a:srgbClr val="990034"/>
                    </a:solidFill>
                    <a:ln w="9525">
                      <a:solidFill>
                        <a:srgbClr val="000000"/>
                      </a:solidFill>
                      <a:prstDash val="solid"/>
                      <a:round/>
                      <a:headEnd/>
                      <a:tailEnd/>
                    </a:ln>
                  </p:spPr>
                  <p:txBody>
                    <a:bodyPr/>
                    <a:lstStyle/>
                    <a:p>
                      <a:endParaRPr lang="en-US"/>
                    </a:p>
                  </p:txBody>
                </p:sp>
                <p:sp>
                  <p:nvSpPr>
                    <p:cNvPr id="1124" name="Freeform 108"/>
                    <p:cNvSpPr>
                      <a:spLocks noChangeAspect="1"/>
                    </p:cNvSpPr>
                    <p:nvPr/>
                  </p:nvSpPr>
                  <p:spPr bwMode="auto">
                    <a:xfrm>
                      <a:off x="6454782" y="2466462"/>
                      <a:ext cx="204942" cy="420415"/>
                    </a:xfrm>
                    <a:custGeom>
                      <a:avLst/>
                      <a:gdLst>
                        <a:gd name="T0" fmla="*/ 2147483647 w 156"/>
                        <a:gd name="T1" fmla="*/ 2147483647 h 287"/>
                        <a:gd name="T2" fmla="*/ 2147483647 w 156"/>
                        <a:gd name="T3" fmla="*/ 2147483647 h 287"/>
                        <a:gd name="T4" fmla="*/ 2147483647 w 156"/>
                        <a:gd name="T5" fmla="*/ 2147483647 h 287"/>
                        <a:gd name="T6" fmla="*/ 2147483647 w 156"/>
                        <a:gd name="T7" fmla="*/ 2147483647 h 287"/>
                        <a:gd name="T8" fmla="*/ 2147483647 w 156"/>
                        <a:gd name="T9" fmla="*/ 2147483647 h 287"/>
                        <a:gd name="T10" fmla="*/ 2147483647 w 156"/>
                        <a:gd name="T11" fmla="*/ 2147483647 h 287"/>
                        <a:gd name="T12" fmla="*/ 2147483647 w 156"/>
                        <a:gd name="T13" fmla="*/ 2147483647 h 287"/>
                        <a:gd name="T14" fmla="*/ 2147483647 w 156"/>
                        <a:gd name="T15" fmla="*/ 0 h 287"/>
                        <a:gd name="T16" fmla="*/ 2147483647 w 156"/>
                        <a:gd name="T17" fmla="*/ 2147483647 h 287"/>
                        <a:gd name="T18" fmla="*/ 2147483647 w 156"/>
                        <a:gd name="T19" fmla="*/ 2147483647 h 287"/>
                        <a:gd name="T20" fmla="*/ 2147483647 w 156"/>
                        <a:gd name="T21" fmla="*/ 2147483647 h 287"/>
                        <a:gd name="T22" fmla="*/ 2147483647 w 156"/>
                        <a:gd name="T23" fmla="*/ 2147483647 h 287"/>
                        <a:gd name="T24" fmla="*/ 2147483647 w 156"/>
                        <a:gd name="T25" fmla="*/ 2147483647 h 287"/>
                        <a:gd name="T26" fmla="*/ 2147483647 w 156"/>
                        <a:gd name="T27" fmla="*/ 2147483647 h 287"/>
                        <a:gd name="T28" fmla="*/ 2147483647 w 156"/>
                        <a:gd name="T29" fmla="*/ 2147483647 h 287"/>
                        <a:gd name="T30" fmla="*/ 2147483647 w 156"/>
                        <a:gd name="T31" fmla="*/ 2147483647 h 287"/>
                        <a:gd name="T32" fmla="*/ 2147483647 w 156"/>
                        <a:gd name="T33" fmla="*/ 2147483647 h 287"/>
                        <a:gd name="T34" fmla="*/ 2147483647 w 156"/>
                        <a:gd name="T35" fmla="*/ 2147483647 h 287"/>
                        <a:gd name="T36" fmla="*/ 2147483647 w 156"/>
                        <a:gd name="T37" fmla="*/ 2147483647 h 287"/>
                        <a:gd name="T38" fmla="*/ 2147483647 w 156"/>
                        <a:gd name="T39" fmla="*/ 2147483647 h 287"/>
                        <a:gd name="T40" fmla="*/ 2147483647 w 156"/>
                        <a:gd name="T41" fmla="*/ 2147483647 h 287"/>
                        <a:gd name="T42" fmla="*/ 2147483647 w 156"/>
                        <a:gd name="T43" fmla="*/ 2147483647 h 287"/>
                        <a:gd name="T44" fmla="*/ 2147483647 w 156"/>
                        <a:gd name="T45" fmla="*/ 2147483647 h 287"/>
                        <a:gd name="T46" fmla="*/ 2147483647 w 156"/>
                        <a:gd name="T47" fmla="*/ 2147483647 h 287"/>
                        <a:gd name="T48" fmla="*/ 2147483647 w 156"/>
                        <a:gd name="T49" fmla="*/ 2147483647 h 287"/>
                        <a:gd name="T50" fmla="*/ 2147483647 w 156"/>
                        <a:gd name="T51" fmla="*/ 2147483647 h 287"/>
                        <a:gd name="T52" fmla="*/ 2147483647 w 156"/>
                        <a:gd name="T53" fmla="*/ 2147483647 h 287"/>
                        <a:gd name="T54" fmla="*/ 2147483647 w 156"/>
                        <a:gd name="T55" fmla="*/ 2147483647 h 287"/>
                        <a:gd name="T56" fmla="*/ 2147483647 w 156"/>
                        <a:gd name="T57" fmla="*/ 2147483647 h 287"/>
                        <a:gd name="T58" fmla="*/ 2147483647 w 156"/>
                        <a:gd name="T59" fmla="*/ 2147483647 h 287"/>
                        <a:gd name="T60" fmla="*/ 2147483647 w 156"/>
                        <a:gd name="T61" fmla="*/ 2147483647 h 287"/>
                        <a:gd name="T62" fmla="*/ 2147483647 w 156"/>
                        <a:gd name="T63" fmla="*/ 2147483647 h 287"/>
                        <a:gd name="T64" fmla="*/ 2147483647 w 156"/>
                        <a:gd name="T65" fmla="*/ 2147483647 h 28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56" h="287">
                          <a:moveTo>
                            <a:pt x="54" y="60"/>
                          </a:moveTo>
                          <a:lnTo>
                            <a:pt x="48" y="54"/>
                          </a:lnTo>
                          <a:lnTo>
                            <a:pt x="42" y="42"/>
                          </a:lnTo>
                          <a:lnTo>
                            <a:pt x="30" y="48"/>
                          </a:lnTo>
                          <a:lnTo>
                            <a:pt x="18" y="36"/>
                          </a:lnTo>
                          <a:lnTo>
                            <a:pt x="18" y="30"/>
                          </a:lnTo>
                          <a:lnTo>
                            <a:pt x="0" y="18"/>
                          </a:lnTo>
                          <a:lnTo>
                            <a:pt x="6" y="12"/>
                          </a:lnTo>
                          <a:lnTo>
                            <a:pt x="18" y="12"/>
                          </a:lnTo>
                          <a:lnTo>
                            <a:pt x="24" y="12"/>
                          </a:lnTo>
                          <a:lnTo>
                            <a:pt x="30" y="12"/>
                          </a:lnTo>
                          <a:lnTo>
                            <a:pt x="36" y="12"/>
                          </a:lnTo>
                          <a:lnTo>
                            <a:pt x="42" y="12"/>
                          </a:lnTo>
                          <a:lnTo>
                            <a:pt x="48" y="0"/>
                          </a:lnTo>
                          <a:lnTo>
                            <a:pt x="60" y="0"/>
                          </a:lnTo>
                          <a:lnTo>
                            <a:pt x="78" y="6"/>
                          </a:lnTo>
                          <a:lnTo>
                            <a:pt x="84" y="18"/>
                          </a:lnTo>
                          <a:lnTo>
                            <a:pt x="90" y="24"/>
                          </a:lnTo>
                          <a:lnTo>
                            <a:pt x="108" y="36"/>
                          </a:lnTo>
                          <a:lnTo>
                            <a:pt x="96" y="42"/>
                          </a:lnTo>
                          <a:lnTo>
                            <a:pt x="90" y="48"/>
                          </a:lnTo>
                          <a:lnTo>
                            <a:pt x="78" y="66"/>
                          </a:lnTo>
                          <a:lnTo>
                            <a:pt x="72" y="84"/>
                          </a:lnTo>
                          <a:lnTo>
                            <a:pt x="84" y="102"/>
                          </a:lnTo>
                          <a:lnTo>
                            <a:pt x="90" y="108"/>
                          </a:lnTo>
                          <a:lnTo>
                            <a:pt x="114" y="132"/>
                          </a:lnTo>
                          <a:lnTo>
                            <a:pt x="126" y="144"/>
                          </a:lnTo>
                          <a:lnTo>
                            <a:pt x="138" y="156"/>
                          </a:lnTo>
                          <a:lnTo>
                            <a:pt x="150" y="186"/>
                          </a:lnTo>
                          <a:lnTo>
                            <a:pt x="156" y="210"/>
                          </a:lnTo>
                          <a:lnTo>
                            <a:pt x="156" y="216"/>
                          </a:lnTo>
                          <a:lnTo>
                            <a:pt x="156" y="222"/>
                          </a:lnTo>
                          <a:lnTo>
                            <a:pt x="150" y="234"/>
                          </a:lnTo>
                          <a:lnTo>
                            <a:pt x="138" y="240"/>
                          </a:lnTo>
                          <a:lnTo>
                            <a:pt x="126" y="252"/>
                          </a:lnTo>
                          <a:lnTo>
                            <a:pt x="114" y="252"/>
                          </a:lnTo>
                          <a:lnTo>
                            <a:pt x="114" y="258"/>
                          </a:lnTo>
                          <a:lnTo>
                            <a:pt x="114" y="263"/>
                          </a:lnTo>
                          <a:lnTo>
                            <a:pt x="114" y="269"/>
                          </a:lnTo>
                          <a:lnTo>
                            <a:pt x="108" y="269"/>
                          </a:lnTo>
                          <a:lnTo>
                            <a:pt x="90" y="287"/>
                          </a:lnTo>
                          <a:lnTo>
                            <a:pt x="84" y="287"/>
                          </a:lnTo>
                          <a:lnTo>
                            <a:pt x="84" y="263"/>
                          </a:lnTo>
                          <a:lnTo>
                            <a:pt x="72" y="258"/>
                          </a:lnTo>
                          <a:lnTo>
                            <a:pt x="84" y="246"/>
                          </a:lnTo>
                          <a:lnTo>
                            <a:pt x="90" y="246"/>
                          </a:lnTo>
                          <a:lnTo>
                            <a:pt x="102" y="246"/>
                          </a:lnTo>
                          <a:lnTo>
                            <a:pt x="96" y="234"/>
                          </a:lnTo>
                          <a:lnTo>
                            <a:pt x="108" y="228"/>
                          </a:lnTo>
                          <a:lnTo>
                            <a:pt x="120" y="216"/>
                          </a:lnTo>
                          <a:lnTo>
                            <a:pt x="120" y="204"/>
                          </a:lnTo>
                          <a:lnTo>
                            <a:pt x="120" y="186"/>
                          </a:lnTo>
                          <a:lnTo>
                            <a:pt x="120" y="168"/>
                          </a:lnTo>
                          <a:lnTo>
                            <a:pt x="114" y="156"/>
                          </a:lnTo>
                          <a:lnTo>
                            <a:pt x="114" y="144"/>
                          </a:lnTo>
                          <a:lnTo>
                            <a:pt x="96" y="132"/>
                          </a:lnTo>
                          <a:lnTo>
                            <a:pt x="90" y="120"/>
                          </a:lnTo>
                          <a:lnTo>
                            <a:pt x="78" y="108"/>
                          </a:lnTo>
                          <a:lnTo>
                            <a:pt x="66" y="90"/>
                          </a:lnTo>
                          <a:lnTo>
                            <a:pt x="42" y="78"/>
                          </a:lnTo>
                          <a:lnTo>
                            <a:pt x="48" y="72"/>
                          </a:lnTo>
                          <a:lnTo>
                            <a:pt x="60" y="66"/>
                          </a:lnTo>
                          <a:lnTo>
                            <a:pt x="54" y="60"/>
                          </a:lnTo>
                          <a:close/>
                        </a:path>
                      </a:pathLst>
                    </a:custGeom>
                    <a:solidFill>
                      <a:srgbClr val="990034"/>
                    </a:solidFill>
                    <a:ln w="9525">
                      <a:solidFill>
                        <a:srgbClr val="000000"/>
                      </a:solidFill>
                      <a:prstDash val="solid"/>
                      <a:round/>
                      <a:headEnd/>
                      <a:tailEnd/>
                    </a:ln>
                  </p:spPr>
                  <p:txBody>
                    <a:bodyPr/>
                    <a:lstStyle/>
                    <a:p>
                      <a:endParaRPr lang="en-US"/>
                    </a:p>
                  </p:txBody>
                </p:sp>
                <p:sp>
                  <p:nvSpPr>
                    <p:cNvPr id="1125" name="Freeform 109"/>
                    <p:cNvSpPr>
                      <a:spLocks noChangeAspect="1"/>
                    </p:cNvSpPr>
                    <p:nvPr/>
                  </p:nvSpPr>
                  <p:spPr bwMode="auto">
                    <a:xfrm>
                      <a:off x="5282569" y="2377678"/>
                      <a:ext cx="16970" cy="44391"/>
                    </a:xfrm>
                    <a:custGeom>
                      <a:avLst/>
                      <a:gdLst>
                        <a:gd name="T0" fmla="*/ 2147483647 w 12"/>
                        <a:gd name="T1" fmla="*/ 2147483647 h 30"/>
                        <a:gd name="T2" fmla="*/ 2147483647 w 12"/>
                        <a:gd name="T3" fmla="*/ 2147483647 h 30"/>
                        <a:gd name="T4" fmla="*/ 0 w 12"/>
                        <a:gd name="T5" fmla="*/ 2147483647 h 30"/>
                        <a:gd name="T6" fmla="*/ 0 w 12"/>
                        <a:gd name="T7" fmla="*/ 2147483647 h 30"/>
                        <a:gd name="T8" fmla="*/ 2147483647 w 12"/>
                        <a:gd name="T9" fmla="*/ 0 h 30"/>
                        <a:gd name="T10" fmla="*/ 2147483647 w 12"/>
                        <a:gd name="T11" fmla="*/ 2147483647 h 30"/>
                        <a:gd name="T12" fmla="*/ 2147483647 w 12"/>
                        <a:gd name="T13" fmla="*/ 2147483647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30">
                          <a:moveTo>
                            <a:pt x="6" y="30"/>
                          </a:moveTo>
                          <a:lnTo>
                            <a:pt x="6" y="30"/>
                          </a:lnTo>
                          <a:lnTo>
                            <a:pt x="0" y="30"/>
                          </a:lnTo>
                          <a:lnTo>
                            <a:pt x="0" y="12"/>
                          </a:lnTo>
                          <a:lnTo>
                            <a:pt x="6" y="0"/>
                          </a:lnTo>
                          <a:lnTo>
                            <a:pt x="12" y="18"/>
                          </a:lnTo>
                          <a:lnTo>
                            <a:pt x="6" y="30"/>
                          </a:lnTo>
                          <a:close/>
                        </a:path>
                      </a:pathLst>
                    </a:custGeom>
                    <a:solidFill>
                      <a:srgbClr val="E1E1E1"/>
                    </a:solidFill>
                    <a:ln w="9525">
                      <a:solidFill>
                        <a:srgbClr val="000000"/>
                      </a:solidFill>
                      <a:prstDash val="solid"/>
                      <a:round/>
                      <a:headEnd/>
                      <a:tailEnd/>
                    </a:ln>
                  </p:spPr>
                  <p:txBody>
                    <a:bodyPr/>
                    <a:lstStyle/>
                    <a:p>
                      <a:endParaRPr lang="en-US"/>
                    </a:p>
                  </p:txBody>
                </p:sp>
                <p:sp>
                  <p:nvSpPr>
                    <p:cNvPr id="1126" name="Freeform 110"/>
                    <p:cNvSpPr>
                      <a:spLocks noChangeAspect="1"/>
                    </p:cNvSpPr>
                    <p:nvPr/>
                  </p:nvSpPr>
                  <p:spPr bwMode="auto">
                    <a:xfrm>
                      <a:off x="5085460" y="1982070"/>
                      <a:ext cx="475151" cy="421721"/>
                    </a:xfrm>
                    <a:custGeom>
                      <a:avLst/>
                      <a:gdLst>
                        <a:gd name="T0" fmla="*/ 2147483647 w 358"/>
                        <a:gd name="T1" fmla="*/ 2147483647 h 287"/>
                        <a:gd name="T2" fmla="*/ 2147483647 w 358"/>
                        <a:gd name="T3" fmla="*/ 2147483647 h 287"/>
                        <a:gd name="T4" fmla="*/ 2147483647 w 358"/>
                        <a:gd name="T5" fmla="*/ 2147483647 h 287"/>
                        <a:gd name="T6" fmla="*/ 2147483647 w 358"/>
                        <a:gd name="T7" fmla="*/ 2147483647 h 287"/>
                        <a:gd name="T8" fmla="*/ 0 w 358"/>
                        <a:gd name="T9" fmla="*/ 2147483647 h 287"/>
                        <a:gd name="T10" fmla="*/ 2147483647 w 358"/>
                        <a:gd name="T11" fmla="*/ 0 h 287"/>
                        <a:gd name="T12" fmla="*/ 2147483647 w 358"/>
                        <a:gd name="T13" fmla="*/ 2147483647 h 287"/>
                        <a:gd name="T14" fmla="*/ 2147483647 w 358"/>
                        <a:gd name="T15" fmla="*/ 0 h 287"/>
                        <a:gd name="T16" fmla="*/ 2147483647 w 358"/>
                        <a:gd name="T17" fmla="*/ 2147483647 h 287"/>
                        <a:gd name="T18" fmla="*/ 2147483647 w 358"/>
                        <a:gd name="T19" fmla="*/ 2147483647 h 287"/>
                        <a:gd name="T20" fmla="*/ 2147483647 w 358"/>
                        <a:gd name="T21" fmla="*/ 2147483647 h 287"/>
                        <a:gd name="T22" fmla="*/ 2147483647 w 358"/>
                        <a:gd name="T23" fmla="*/ 2147483647 h 287"/>
                        <a:gd name="T24" fmla="*/ 2147483647 w 358"/>
                        <a:gd name="T25" fmla="*/ 2147483647 h 287"/>
                        <a:gd name="T26" fmla="*/ 2147483647 w 358"/>
                        <a:gd name="T27" fmla="*/ 2147483647 h 287"/>
                        <a:gd name="T28" fmla="*/ 2147483647 w 358"/>
                        <a:gd name="T29" fmla="*/ 2147483647 h 287"/>
                        <a:gd name="T30" fmla="*/ 2147483647 w 358"/>
                        <a:gd name="T31" fmla="*/ 2147483647 h 287"/>
                        <a:gd name="T32" fmla="*/ 2147483647 w 358"/>
                        <a:gd name="T33" fmla="*/ 2147483647 h 287"/>
                        <a:gd name="T34" fmla="*/ 2147483647 w 358"/>
                        <a:gd name="T35" fmla="*/ 2147483647 h 287"/>
                        <a:gd name="T36" fmla="*/ 2147483647 w 358"/>
                        <a:gd name="T37" fmla="*/ 2147483647 h 287"/>
                        <a:gd name="T38" fmla="*/ 2147483647 w 358"/>
                        <a:gd name="T39" fmla="*/ 2147483647 h 287"/>
                        <a:gd name="T40" fmla="*/ 2147483647 w 358"/>
                        <a:gd name="T41" fmla="*/ 2147483647 h 287"/>
                        <a:gd name="T42" fmla="*/ 2147483647 w 358"/>
                        <a:gd name="T43" fmla="*/ 2147483647 h 287"/>
                        <a:gd name="T44" fmla="*/ 2147483647 w 358"/>
                        <a:gd name="T45" fmla="*/ 2147483647 h 287"/>
                        <a:gd name="T46" fmla="*/ 2147483647 w 358"/>
                        <a:gd name="T47" fmla="*/ 2147483647 h 287"/>
                        <a:gd name="T48" fmla="*/ 2147483647 w 358"/>
                        <a:gd name="T49" fmla="*/ 2147483647 h 287"/>
                        <a:gd name="T50" fmla="*/ 2147483647 w 358"/>
                        <a:gd name="T51" fmla="*/ 2147483647 h 287"/>
                        <a:gd name="T52" fmla="*/ 2147483647 w 358"/>
                        <a:gd name="T53" fmla="*/ 2147483647 h 287"/>
                        <a:gd name="T54" fmla="*/ 2147483647 w 358"/>
                        <a:gd name="T55" fmla="*/ 2147483647 h 287"/>
                        <a:gd name="T56" fmla="*/ 2147483647 w 358"/>
                        <a:gd name="T57" fmla="*/ 2147483647 h 287"/>
                        <a:gd name="T58" fmla="*/ 2147483647 w 358"/>
                        <a:gd name="T59" fmla="*/ 2147483647 h 287"/>
                        <a:gd name="T60" fmla="*/ 2147483647 w 358"/>
                        <a:gd name="T61" fmla="*/ 2147483647 h 287"/>
                        <a:gd name="T62" fmla="*/ 2147483647 w 358"/>
                        <a:gd name="T63" fmla="*/ 2147483647 h 287"/>
                        <a:gd name="T64" fmla="*/ 2147483647 w 358"/>
                        <a:gd name="T65" fmla="*/ 2147483647 h 287"/>
                        <a:gd name="T66" fmla="*/ 2147483647 w 358"/>
                        <a:gd name="T67" fmla="*/ 2147483647 h 287"/>
                        <a:gd name="T68" fmla="*/ 2147483647 w 358"/>
                        <a:gd name="T69" fmla="*/ 2147483647 h 287"/>
                        <a:gd name="T70" fmla="*/ 2147483647 w 358"/>
                        <a:gd name="T71" fmla="*/ 2147483647 h 287"/>
                        <a:gd name="T72" fmla="*/ 2147483647 w 358"/>
                        <a:gd name="T73" fmla="*/ 2147483647 h 287"/>
                        <a:gd name="T74" fmla="*/ 2147483647 w 358"/>
                        <a:gd name="T75" fmla="*/ 2147483647 h 2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58" h="287">
                          <a:moveTo>
                            <a:pt x="47" y="132"/>
                          </a:moveTo>
                          <a:lnTo>
                            <a:pt x="35" y="120"/>
                          </a:lnTo>
                          <a:lnTo>
                            <a:pt x="35" y="108"/>
                          </a:lnTo>
                          <a:lnTo>
                            <a:pt x="41" y="90"/>
                          </a:lnTo>
                          <a:lnTo>
                            <a:pt x="41" y="78"/>
                          </a:lnTo>
                          <a:lnTo>
                            <a:pt x="29" y="72"/>
                          </a:lnTo>
                          <a:lnTo>
                            <a:pt x="18" y="54"/>
                          </a:lnTo>
                          <a:lnTo>
                            <a:pt x="6" y="36"/>
                          </a:lnTo>
                          <a:lnTo>
                            <a:pt x="0" y="18"/>
                          </a:lnTo>
                          <a:lnTo>
                            <a:pt x="0" y="6"/>
                          </a:lnTo>
                          <a:lnTo>
                            <a:pt x="6" y="0"/>
                          </a:lnTo>
                          <a:lnTo>
                            <a:pt x="12" y="6"/>
                          </a:lnTo>
                          <a:lnTo>
                            <a:pt x="29" y="18"/>
                          </a:lnTo>
                          <a:lnTo>
                            <a:pt x="41" y="12"/>
                          </a:lnTo>
                          <a:lnTo>
                            <a:pt x="59" y="0"/>
                          </a:lnTo>
                          <a:lnTo>
                            <a:pt x="65" y="12"/>
                          </a:lnTo>
                          <a:lnTo>
                            <a:pt x="59" y="18"/>
                          </a:lnTo>
                          <a:lnTo>
                            <a:pt x="77" y="24"/>
                          </a:lnTo>
                          <a:lnTo>
                            <a:pt x="89" y="42"/>
                          </a:lnTo>
                          <a:lnTo>
                            <a:pt x="107" y="54"/>
                          </a:lnTo>
                          <a:lnTo>
                            <a:pt x="137" y="60"/>
                          </a:lnTo>
                          <a:lnTo>
                            <a:pt x="149" y="60"/>
                          </a:lnTo>
                          <a:lnTo>
                            <a:pt x="161" y="60"/>
                          </a:lnTo>
                          <a:lnTo>
                            <a:pt x="167" y="54"/>
                          </a:lnTo>
                          <a:lnTo>
                            <a:pt x="161" y="48"/>
                          </a:lnTo>
                          <a:lnTo>
                            <a:pt x="167" y="48"/>
                          </a:lnTo>
                          <a:lnTo>
                            <a:pt x="179" y="36"/>
                          </a:lnTo>
                          <a:lnTo>
                            <a:pt x="203" y="36"/>
                          </a:lnTo>
                          <a:lnTo>
                            <a:pt x="215" y="30"/>
                          </a:lnTo>
                          <a:lnTo>
                            <a:pt x="245" y="42"/>
                          </a:lnTo>
                          <a:lnTo>
                            <a:pt x="257" y="48"/>
                          </a:lnTo>
                          <a:lnTo>
                            <a:pt x="269" y="60"/>
                          </a:lnTo>
                          <a:lnTo>
                            <a:pt x="287" y="60"/>
                          </a:lnTo>
                          <a:lnTo>
                            <a:pt x="293" y="84"/>
                          </a:lnTo>
                          <a:lnTo>
                            <a:pt x="287" y="102"/>
                          </a:lnTo>
                          <a:lnTo>
                            <a:pt x="287" y="108"/>
                          </a:lnTo>
                          <a:lnTo>
                            <a:pt x="287" y="120"/>
                          </a:lnTo>
                          <a:lnTo>
                            <a:pt x="293" y="126"/>
                          </a:lnTo>
                          <a:lnTo>
                            <a:pt x="299" y="144"/>
                          </a:lnTo>
                          <a:lnTo>
                            <a:pt x="299" y="162"/>
                          </a:lnTo>
                          <a:lnTo>
                            <a:pt x="317" y="168"/>
                          </a:lnTo>
                          <a:lnTo>
                            <a:pt x="323" y="174"/>
                          </a:lnTo>
                          <a:lnTo>
                            <a:pt x="305" y="198"/>
                          </a:lnTo>
                          <a:lnTo>
                            <a:pt x="335" y="222"/>
                          </a:lnTo>
                          <a:lnTo>
                            <a:pt x="347" y="228"/>
                          </a:lnTo>
                          <a:lnTo>
                            <a:pt x="352" y="251"/>
                          </a:lnTo>
                          <a:lnTo>
                            <a:pt x="358" y="251"/>
                          </a:lnTo>
                          <a:lnTo>
                            <a:pt x="358" y="263"/>
                          </a:lnTo>
                          <a:lnTo>
                            <a:pt x="341" y="269"/>
                          </a:lnTo>
                          <a:lnTo>
                            <a:pt x="335" y="275"/>
                          </a:lnTo>
                          <a:lnTo>
                            <a:pt x="335" y="287"/>
                          </a:lnTo>
                          <a:lnTo>
                            <a:pt x="317" y="287"/>
                          </a:lnTo>
                          <a:lnTo>
                            <a:pt x="293" y="281"/>
                          </a:lnTo>
                          <a:lnTo>
                            <a:pt x="275" y="281"/>
                          </a:lnTo>
                          <a:lnTo>
                            <a:pt x="257" y="275"/>
                          </a:lnTo>
                          <a:lnTo>
                            <a:pt x="245" y="251"/>
                          </a:lnTo>
                          <a:lnTo>
                            <a:pt x="215" y="263"/>
                          </a:lnTo>
                          <a:lnTo>
                            <a:pt x="191" y="257"/>
                          </a:lnTo>
                          <a:lnTo>
                            <a:pt x="173" y="245"/>
                          </a:lnTo>
                          <a:lnTo>
                            <a:pt x="161" y="239"/>
                          </a:lnTo>
                          <a:lnTo>
                            <a:pt x="143" y="222"/>
                          </a:lnTo>
                          <a:lnTo>
                            <a:pt x="137" y="210"/>
                          </a:lnTo>
                          <a:lnTo>
                            <a:pt x="119" y="192"/>
                          </a:lnTo>
                          <a:lnTo>
                            <a:pt x="113" y="192"/>
                          </a:lnTo>
                          <a:lnTo>
                            <a:pt x="107" y="186"/>
                          </a:lnTo>
                          <a:lnTo>
                            <a:pt x="101" y="192"/>
                          </a:lnTo>
                          <a:lnTo>
                            <a:pt x="95" y="186"/>
                          </a:lnTo>
                          <a:lnTo>
                            <a:pt x="89" y="174"/>
                          </a:lnTo>
                          <a:lnTo>
                            <a:pt x="83" y="174"/>
                          </a:lnTo>
                          <a:lnTo>
                            <a:pt x="83" y="156"/>
                          </a:lnTo>
                          <a:lnTo>
                            <a:pt x="77" y="150"/>
                          </a:lnTo>
                          <a:lnTo>
                            <a:pt x="59" y="138"/>
                          </a:lnTo>
                          <a:lnTo>
                            <a:pt x="47" y="132"/>
                          </a:lnTo>
                          <a:close/>
                        </a:path>
                      </a:pathLst>
                    </a:custGeom>
                    <a:solidFill>
                      <a:srgbClr val="990034"/>
                    </a:solidFill>
                    <a:ln w="9525">
                      <a:solidFill>
                        <a:srgbClr val="000000"/>
                      </a:solidFill>
                      <a:prstDash val="solid"/>
                      <a:round/>
                      <a:headEnd/>
                      <a:tailEnd/>
                    </a:ln>
                  </p:spPr>
                  <p:txBody>
                    <a:bodyPr/>
                    <a:lstStyle/>
                    <a:p>
                      <a:endParaRPr lang="en-US"/>
                    </a:p>
                  </p:txBody>
                </p:sp>
                <p:sp>
                  <p:nvSpPr>
                    <p:cNvPr id="1127" name="Freeform 111"/>
                    <p:cNvSpPr>
                      <a:spLocks noChangeAspect="1"/>
                    </p:cNvSpPr>
                    <p:nvPr/>
                  </p:nvSpPr>
                  <p:spPr bwMode="auto">
                    <a:xfrm>
                      <a:off x="4991474" y="2052575"/>
                      <a:ext cx="228438" cy="238932"/>
                    </a:xfrm>
                    <a:custGeom>
                      <a:avLst/>
                      <a:gdLst>
                        <a:gd name="T0" fmla="*/ 2147483647 w 173"/>
                        <a:gd name="T1" fmla="*/ 2147483647 h 162"/>
                        <a:gd name="T2" fmla="*/ 2147483647 w 173"/>
                        <a:gd name="T3" fmla="*/ 2147483647 h 162"/>
                        <a:gd name="T4" fmla="*/ 2147483647 w 173"/>
                        <a:gd name="T5" fmla="*/ 2147483647 h 162"/>
                        <a:gd name="T6" fmla="*/ 2147483647 w 173"/>
                        <a:gd name="T7" fmla="*/ 2147483647 h 162"/>
                        <a:gd name="T8" fmla="*/ 2147483647 w 173"/>
                        <a:gd name="T9" fmla="*/ 2147483647 h 162"/>
                        <a:gd name="T10" fmla="*/ 2147483647 w 173"/>
                        <a:gd name="T11" fmla="*/ 2147483647 h 162"/>
                        <a:gd name="T12" fmla="*/ 2147483647 w 173"/>
                        <a:gd name="T13" fmla="*/ 2147483647 h 162"/>
                        <a:gd name="T14" fmla="*/ 2147483647 w 173"/>
                        <a:gd name="T15" fmla="*/ 0 h 162"/>
                        <a:gd name="T16" fmla="*/ 2147483647 w 173"/>
                        <a:gd name="T17" fmla="*/ 0 h 162"/>
                        <a:gd name="T18" fmla="*/ 2147483647 w 173"/>
                        <a:gd name="T19" fmla="*/ 2147483647 h 162"/>
                        <a:gd name="T20" fmla="*/ 2147483647 w 173"/>
                        <a:gd name="T21" fmla="*/ 2147483647 h 162"/>
                        <a:gd name="T22" fmla="*/ 2147483647 w 173"/>
                        <a:gd name="T23" fmla="*/ 2147483647 h 162"/>
                        <a:gd name="T24" fmla="*/ 2147483647 w 173"/>
                        <a:gd name="T25" fmla="*/ 2147483647 h 162"/>
                        <a:gd name="T26" fmla="*/ 0 w 173"/>
                        <a:gd name="T27" fmla="*/ 2147483647 h 162"/>
                        <a:gd name="T28" fmla="*/ 2147483647 w 173"/>
                        <a:gd name="T29" fmla="*/ 2147483647 h 162"/>
                        <a:gd name="T30" fmla="*/ 2147483647 w 173"/>
                        <a:gd name="T31" fmla="*/ 2147483647 h 162"/>
                        <a:gd name="T32" fmla="*/ 2147483647 w 173"/>
                        <a:gd name="T33" fmla="*/ 2147483647 h 162"/>
                        <a:gd name="T34" fmla="*/ 2147483647 w 173"/>
                        <a:gd name="T35" fmla="*/ 2147483647 h 162"/>
                        <a:gd name="T36" fmla="*/ 2147483647 w 173"/>
                        <a:gd name="T37" fmla="*/ 2147483647 h 162"/>
                        <a:gd name="T38" fmla="*/ 2147483647 w 173"/>
                        <a:gd name="T39" fmla="*/ 2147483647 h 162"/>
                        <a:gd name="T40" fmla="*/ 2147483647 w 173"/>
                        <a:gd name="T41" fmla="*/ 2147483647 h 162"/>
                        <a:gd name="T42" fmla="*/ 2147483647 w 173"/>
                        <a:gd name="T43" fmla="*/ 2147483647 h 162"/>
                        <a:gd name="T44" fmla="*/ 2147483647 w 173"/>
                        <a:gd name="T45" fmla="*/ 2147483647 h 162"/>
                        <a:gd name="T46" fmla="*/ 2147483647 w 173"/>
                        <a:gd name="T47" fmla="*/ 2147483647 h 162"/>
                        <a:gd name="T48" fmla="*/ 2147483647 w 173"/>
                        <a:gd name="T49" fmla="*/ 2147483647 h 162"/>
                        <a:gd name="T50" fmla="*/ 2147483647 w 173"/>
                        <a:gd name="T51" fmla="*/ 2147483647 h 162"/>
                        <a:gd name="T52" fmla="*/ 2147483647 w 173"/>
                        <a:gd name="T53" fmla="*/ 2147483647 h 162"/>
                        <a:gd name="T54" fmla="*/ 2147483647 w 173"/>
                        <a:gd name="T55" fmla="*/ 2147483647 h 162"/>
                        <a:gd name="T56" fmla="*/ 2147483647 w 173"/>
                        <a:gd name="T57" fmla="*/ 2147483647 h 162"/>
                        <a:gd name="T58" fmla="*/ 2147483647 w 173"/>
                        <a:gd name="T59" fmla="*/ 2147483647 h 162"/>
                        <a:gd name="T60" fmla="*/ 2147483647 w 173"/>
                        <a:gd name="T61" fmla="*/ 2147483647 h 162"/>
                        <a:gd name="T62" fmla="*/ 2147483647 w 173"/>
                        <a:gd name="T63" fmla="*/ 2147483647 h 162"/>
                        <a:gd name="T64" fmla="*/ 2147483647 w 173"/>
                        <a:gd name="T65" fmla="*/ 2147483647 h 1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73" h="162">
                          <a:moveTo>
                            <a:pt x="107" y="72"/>
                          </a:moveTo>
                          <a:lnTo>
                            <a:pt x="107" y="60"/>
                          </a:lnTo>
                          <a:lnTo>
                            <a:pt x="113" y="42"/>
                          </a:lnTo>
                          <a:lnTo>
                            <a:pt x="113" y="30"/>
                          </a:lnTo>
                          <a:lnTo>
                            <a:pt x="101" y="24"/>
                          </a:lnTo>
                          <a:lnTo>
                            <a:pt x="90" y="6"/>
                          </a:lnTo>
                          <a:lnTo>
                            <a:pt x="78" y="6"/>
                          </a:lnTo>
                          <a:lnTo>
                            <a:pt x="72" y="0"/>
                          </a:lnTo>
                          <a:lnTo>
                            <a:pt x="54" y="0"/>
                          </a:lnTo>
                          <a:lnTo>
                            <a:pt x="48" y="6"/>
                          </a:lnTo>
                          <a:lnTo>
                            <a:pt x="30" y="18"/>
                          </a:lnTo>
                          <a:lnTo>
                            <a:pt x="30" y="60"/>
                          </a:lnTo>
                          <a:lnTo>
                            <a:pt x="18" y="66"/>
                          </a:lnTo>
                          <a:lnTo>
                            <a:pt x="0" y="78"/>
                          </a:lnTo>
                          <a:lnTo>
                            <a:pt x="12" y="102"/>
                          </a:lnTo>
                          <a:lnTo>
                            <a:pt x="24" y="108"/>
                          </a:lnTo>
                          <a:lnTo>
                            <a:pt x="42" y="114"/>
                          </a:lnTo>
                          <a:lnTo>
                            <a:pt x="60" y="126"/>
                          </a:lnTo>
                          <a:lnTo>
                            <a:pt x="78" y="132"/>
                          </a:lnTo>
                          <a:lnTo>
                            <a:pt x="90" y="144"/>
                          </a:lnTo>
                          <a:lnTo>
                            <a:pt x="107" y="162"/>
                          </a:lnTo>
                          <a:lnTo>
                            <a:pt x="137" y="162"/>
                          </a:lnTo>
                          <a:lnTo>
                            <a:pt x="149" y="150"/>
                          </a:lnTo>
                          <a:lnTo>
                            <a:pt x="161" y="144"/>
                          </a:lnTo>
                          <a:lnTo>
                            <a:pt x="173" y="144"/>
                          </a:lnTo>
                          <a:lnTo>
                            <a:pt x="167" y="138"/>
                          </a:lnTo>
                          <a:lnTo>
                            <a:pt x="161" y="126"/>
                          </a:lnTo>
                          <a:lnTo>
                            <a:pt x="155" y="126"/>
                          </a:lnTo>
                          <a:lnTo>
                            <a:pt x="155" y="108"/>
                          </a:lnTo>
                          <a:lnTo>
                            <a:pt x="149" y="102"/>
                          </a:lnTo>
                          <a:lnTo>
                            <a:pt x="131" y="90"/>
                          </a:lnTo>
                          <a:lnTo>
                            <a:pt x="119" y="84"/>
                          </a:lnTo>
                          <a:lnTo>
                            <a:pt x="107" y="72"/>
                          </a:lnTo>
                          <a:close/>
                        </a:path>
                      </a:pathLst>
                    </a:custGeom>
                    <a:solidFill>
                      <a:srgbClr val="E1E1E1"/>
                    </a:solidFill>
                    <a:ln w="9525">
                      <a:solidFill>
                        <a:srgbClr val="000000"/>
                      </a:solidFill>
                      <a:prstDash val="solid"/>
                      <a:round/>
                      <a:headEnd/>
                      <a:tailEnd/>
                    </a:ln>
                  </p:spPr>
                  <p:txBody>
                    <a:bodyPr/>
                    <a:lstStyle/>
                    <a:p>
                      <a:endParaRPr lang="en-US"/>
                    </a:p>
                  </p:txBody>
                </p:sp>
                <p:sp>
                  <p:nvSpPr>
                    <p:cNvPr id="1128" name="Freeform 112"/>
                    <p:cNvSpPr>
                      <a:spLocks noChangeAspect="1"/>
                    </p:cNvSpPr>
                    <p:nvPr/>
                  </p:nvSpPr>
                  <p:spPr bwMode="auto">
                    <a:xfrm>
                      <a:off x="5172919" y="2264088"/>
                      <a:ext cx="46993" cy="44391"/>
                    </a:xfrm>
                    <a:custGeom>
                      <a:avLst/>
                      <a:gdLst>
                        <a:gd name="T0" fmla="*/ 2147483647 w 36"/>
                        <a:gd name="T1" fmla="*/ 2147483647 h 30"/>
                        <a:gd name="T2" fmla="*/ 2147483647 w 36"/>
                        <a:gd name="T3" fmla="*/ 2147483647 h 30"/>
                        <a:gd name="T4" fmla="*/ 2147483647 w 36"/>
                        <a:gd name="T5" fmla="*/ 2147483647 h 30"/>
                        <a:gd name="T6" fmla="*/ 2147483647 w 36"/>
                        <a:gd name="T7" fmla="*/ 2147483647 h 30"/>
                        <a:gd name="T8" fmla="*/ 2147483647 w 36"/>
                        <a:gd name="T9" fmla="*/ 2147483647 h 30"/>
                        <a:gd name="T10" fmla="*/ 2147483647 w 36"/>
                        <a:gd name="T11" fmla="*/ 2147483647 h 30"/>
                        <a:gd name="T12" fmla="*/ 0 w 36"/>
                        <a:gd name="T13" fmla="*/ 2147483647 h 30"/>
                        <a:gd name="T14" fmla="*/ 2147483647 w 36"/>
                        <a:gd name="T15" fmla="*/ 2147483647 h 30"/>
                        <a:gd name="T16" fmla="*/ 2147483647 w 36"/>
                        <a:gd name="T17" fmla="*/ 0 h 30"/>
                        <a:gd name="T18" fmla="*/ 2147483647 w 36"/>
                        <a:gd name="T19" fmla="*/ 2147483647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6" h="30">
                          <a:moveTo>
                            <a:pt x="30" y="12"/>
                          </a:moveTo>
                          <a:lnTo>
                            <a:pt x="24" y="12"/>
                          </a:lnTo>
                          <a:lnTo>
                            <a:pt x="24" y="18"/>
                          </a:lnTo>
                          <a:lnTo>
                            <a:pt x="36" y="30"/>
                          </a:lnTo>
                          <a:lnTo>
                            <a:pt x="18" y="30"/>
                          </a:lnTo>
                          <a:lnTo>
                            <a:pt x="18" y="24"/>
                          </a:lnTo>
                          <a:lnTo>
                            <a:pt x="0" y="18"/>
                          </a:lnTo>
                          <a:lnTo>
                            <a:pt x="12" y="6"/>
                          </a:lnTo>
                          <a:lnTo>
                            <a:pt x="24" y="0"/>
                          </a:lnTo>
                          <a:lnTo>
                            <a:pt x="30" y="12"/>
                          </a:lnTo>
                          <a:close/>
                        </a:path>
                      </a:pathLst>
                    </a:custGeom>
                    <a:solidFill>
                      <a:srgbClr val="E1E1E1"/>
                    </a:solidFill>
                    <a:ln w="9525">
                      <a:solidFill>
                        <a:srgbClr val="000000"/>
                      </a:solidFill>
                      <a:prstDash val="solid"/>
                      <a:round/>
                      <a:headEnd/>
                      <a:tailEnd/>
                    </a:ln>
                  </p:spPr>
                  <p:txBody>
                    <a:bodyPr/>
                    <a:lstStyle/>
                    <a:p>
                      <a:endParaRPr lang="en-US"/>
                    </a:p>
                  </p:txBody>
                </p:sp>
                <p:sp>
                  <p:nvSpPr>
                    <p:cNvPr id="1129" name="Freeform 113"/>
                    <p:cNvSpPr>
                      <a:spLocks noChangeAspect="1"/>
                    </p:cNvSpPr>
                    <p:nvPr/>
                  </p:nvSpPr>
                  <p:spPr bwMode="auto">
                    <a:xfrm>
                      <a:off x="5932638" y="2256254"/>
                      <a:ext cx="189277" cy="112285"/>
                    </a:xfrm>
                    <a:custGeom>
                      <a:avLst/>
                      <a:gdLst>
                        <a:gd name="T0" fmla="*/ 2147483647 w 143"/>
                        <a:gd name="T1" fmla="*/ 2147483647 h 77"/>
                        <a:gd name="T2" fmla="*/ 2147483647 w 143"/>
                        <a:gd name="T3" fmla="*/ 2147483647 h 77"/>
                        <a:gd name="T4" fmla="*/ 2147483647 w 143"/>
                        <a:gd name="T5" fmla="*/ 2147483647 h 77"/>
                        <a:gd name="T6" fmla="*/ 2147483647 w 143"/>
                        <a:gd name="T7" fmla="*/ 2147483647 h 77"/>
                        <a:gd name="T8" fmla="*/ 0 w 143"/>
                        <a:gd name="T9" fmla="*/ 2147483647 h 77"/>
                        <a:gd name="T10" fmla="*/ 0 w 143"/>
                        <a:gd name="T11" fmla="*/ 2147483647 h 77"/>
                        <a:gd name="T12" fmla="*/ 2147483647 w 143"/>
                        <a:gd name="T13" fmla="*/ 2147483647 h 77"/>
                        <a:gd name="T14" fmla="*/ 2147483647 w 143"/>
                        <a:gd name="T15" fmla="*/ 2147483647 h 77"/>
                        <a:gd name="T16" fmla="*/ 2147483647 w 143"/>
                        <a:gd name="T17" fmla="*/ 0 h 77"/>
                        <a:gd name="T18" fmla="*/ 2147483647 w 143"/>
                        <a:gd name="T19" fmla="*/ 2147483647 h 77"/>
                        <a:gd name="T20" fmla="*/ 2147483647 w 143"/>
                        <a:gd name="T21" fmla="*/ 2147483647 h 77"/>
                        <a:gd name="T22" fmla="*/ 2147483647 w 143"/>
                        <a:gd name="T23" fmla="*/ 2147483647 h 77"/>
                        <a:gd name="T24" fmla="*/ 2147483647 w 143"/>
                        <a:gd name="T25" fmla="*/ 2147483647 h 77"/>
                        <a:gd name="T26" fmla="*/ 2147483647 w 143"/>
                        <a:gd name="T27" fmla="*/ 2147483647 h 77"/>
                        <a:gd name="T28" fmla="*/ 2147483647 w 143"/>
                        <a:gd name="T29" fmla="*/ 2147483647 h 77"/>
                        <a:gd name="T30" fmla="*/ 2147483647 w 143"/>
                        <a:gd name="T31" fmla="*/ 2147483647 h 77"/>
                        <a:gd name="T32" fmla="*/ 2147483647 w 143"/>
                        <a:gd name="T33" fmla="*/ 2147483647 h 77"/>
                        <a:gd name="T34" fmla="*/ 2147483647 w 143"/>
                        <a:gd name="T35" fmla="*/ 2147483647 h 77"/>
                        <a:gd name="T36" fmla="*/ 2147483647 w 143"/>
                        <a:gd name="T37" fmla="*/ 2147483647 h 77"/>
                        <a:gd name="T38" fmla="*/ 2147483647 w 143"/>
                        <a:gd name="T39" fmla="*/ 2147483647 h 77"/>
                        <a:gd name="T40" fmla="*/ 2147483647 w 143"/>
                        <a:gd name="T41" fmla="*/ 2147483647 h 77"/>
                        <a:gd name="T42" fmla="*/ 2147483647 w 143"/>
                        <a:gd name="T43" fmla="*/ 2147483647 h 77"/>
                        <a:gd name="T44" fmla="*/ 2147483647 w 143"/>
                        <a:gd name="T45" fmla="*/ 2147483647 h 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43" h="77">
                          <a:moveTo>
                            <a:pt x="77" y="59"/>
                          </a:moveTo>
                          <a:lnTo>
                            <a:pt x="59" y="59"/>
                          </a:lnTo>
                          <a:lnTo>
                            <a:pt x="41" y="53"/>
                          </a:lnTo>
                          <a:lnTo>
                            <a:pt x="18" y="42"/>
                          </a:lnTo>
                          <a:lnTo>
                            <a:pt x="0" y="30"/>
                          </a:lnTo>
                          <a:lnTo>
                            <a:pt x="0" y="18"/>
                          </a:lnTo>
                          <a:lnTo>
                            <a:pt x="6" y="6"/>
                          </a:lnTo>
                          <a:lnTo>
                            <a:pt x="18" y="0"/>
                          </a:lnTo>
                          <a:lnTo>
                            <a:pt x="30" y="6"/>
                          </a:lnTo>
                          <a:lnTo>
                            <a:pt x="53" y="24"/>
                          </a:lnTo>
                          <a:lnTo>
                            <a:pt x="59" y="24"/>
                          </a:lnTo>
                          <a:lnTo>
                            <a:pt x="65" y="30"/>
                          </a:lnTo>
                          <a:lnTo>
                            <a:pt x="77" y="36"/>
                          </a:lnTo>
                          <a:lnTo>
                            <a:pt x="83" y="42"/>
                          </a:lnTo>
                          <a:lnTo>
                            <a:pt x="101" y="48"/>
                          </a:lnTo>
                          <a:lnTo>
                            <a:pt x="113" y="48"/>
                          </a:lnTo>
                          <a:lnTo>
                            <a:pt x="137" y="48"/>
                          </a:lnTo>
                          <a:lnTo>
                            <a:pt x="143" y="77"/>
                          </a:lnTo>
                          <a:lnTo>
                            <a:pt x="125" y="77"/>
                          </a:lnTo>
                          <a:lnTo>
                            <a:pt x="101" y="71"/>
                          </a:lnTo>
                          <a:lnTo>
                            <a:pt x="89" y="71"/>
                          </a:lnTo>
                          <a:lnTo>
                            <a:pt x="77" y="59"/>
                          </a:lnTo>
                          <a:close/>
                        </a:path>
                      </a:pathLst>
                    </a:custGeom>
                    <a:solidFill>
                      <a:srgbClr val="E1E1E1"/>
                    </a:solidFill>
                    <a:ln w="9525">
                      <a:solidFill>
                        <a:srgbClr val="000000"/>
                      </a:solidFill>
                      <a:prstDash val="solid"/>
                      <a:round/>
                      <a:headEnd/>
                      <a:tailEnd/>
                    </a:ln>
                  </p:spPr>
                  <p:txBody>
                    <a:bodyPr/>
                    <a:lstStyle/>
                    <a:p>
                      <a:endParaRPr lang="en-US"/>
                    </a:p>
                  </p:txBody>
                </p:sp>
                <p:sp>
                  <p:nvSpPr>
                    <p:cNvPr id="1130" name="Freeform 117"/>
                    <p:cNvSpPr>
                      <a:spLocks noChangeAspect="1"/>
                    </p:cNvSpPr>
                    <p:nvPr/>
                  </p:nvSpPr>
                  <p:spPr bwMode="auto">
                    <a:xfrm>
                      <a:off x="4896184" y="2176610"/>
                      <a:ext cx="23497" cy="105757"/>
                    </a:xfrm>
                    <a:custGeom>
                      <a:avLst/>
                      <a:gdLst>
                        <a:gd name="T0" fmla="*/ 2147483647 w 18"/>
                        <a:gd name="T1" fmla="*/ 2147483647 h 72"/>
                        <a:gd name="T2" fmla="*/ 0 w 18"/>
                        <a:gd name="T3" fmla="*/ 2147483647 h 72"/>
                        <a:gd name="T4" fmla="*/ 2147483647 w 18"/>
                        <a:gd name="T5" fmla="*/ 0 h 72"/>
                        <a:gd name="T6" fmla="*/ 2147483647 w 18"/>
                        <a:gd name="T7" fmla="*/ 0 h 72"/>
                        <a:gd name="T8" fmla="*/ 2147483647 w 18"/>
                        <a:gd name="T9" fmla="*/ 2147483647 h 72"/>
                        <a:gd name="T10" fmla="*/ 2147483647 w 18"/>
                        <a:gd name="T11" fmla="*/ 2147483647 h 72"/>
                        <a:gd name="T12" fmla="*/ 2147483647 w 18"/>
                        <a:gd name="T13" fmla="*/ 2147483647 h 72"/>
                        <a:gd name="T14" fmla="*/ 2147483647 w 18"/>
                        <a:gd name="T15" fmla="*/ 2147483647 h 72"/>
                        <a:gd name="T16" fmla="*/ 2147483647 w 18"/>
                        <a:gd name="T17" fmla="*/ 2147483647 h 72"/>
                        <a:gd name="T18" fmla="*/ 2147483647 w 18"/>
                        <a:gd name="T19" fmla="*/ 2147483647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 h="72">
                          <a:moveTo>
                            <a:pt x="12" y="72"/>
                          </a:moveTo>
                          <a:lnTo>
                            <a:pt x="0" y="36"/>
                          </a:lnTo>
                          <a:lnTo>
                            <a:pt x="12" y="0"/>
                          </a:lnTo>
                          <a:lnTo>
                            <a:pt x="18" y="0"/>
                          </a:lnTo>
                          <a:lnTo>
                            <a:pt x="18" y="6"/>
                          </a:lnTo>
                          <a:lnTo>
                            <a:pt x="18" y="24"/>
                          </a:lnTo>
                          <a:lnTo>
                            <a:pt x="18" y="42"/>
                          </a:lnTo>
                          <a:lnTo>
                            <a:pt x="18" y="54"/>
                          </a:lnTo>
                          <a:lnTo>
                            <a:pt x="12" y="72"/>
                          </a:lnTo>
                          <a:close/>
                        </a:path>
                      </a:pathLst>
                    </a:custGeom>
                    <a:solidFill>
                      <a:srgbClr val="990034"/>
                    </a:solidFill>
                    <a:ln w="9525">
                      <a:solidFill>
                        <a:srgbClr val="000000"/>
                      </a:solidFill>
                      <a:prstDash val="solid"/>
                      <a:round/>
                      <a:headEnd/>
                      <a:tailEnd/>
                    </a:ln>
                  </p:spPr>
                  <p:txBody>
                    <a:bodyPr/>
                    <a:lstStyle/>
                    <a:p>
                      <a:endParaRPr lang="en-US"/>
                    </a:p>
                  </p:txBody>
                </p:sp>
                <p:sp>
                  <p:nvSpPr>
                    <p:cNvPr id="1131" name="Freeform 118"/>
                    <p:cNvSpPr>
                      <a:spLocks noChangeAspect="1"/>
                    </p:cNvSpPr>
                    <p:nvPr/>
                  </p:nvSpPr>
                  <p:spPr bwMode="auto">
                    <a:xfrm>
                      <a:off x="4910543" y="2167471"/>
                      <a:ext cx="95292" cy="124036"/>
                    </a:xfrm>
                    <a:custGeom>
                      <a:avLst/>
                      <a:gdLst>
                        <a:gd name="T0" fmla="*/ 2147483647 w 72"/>
                        <a:gd name="T1" fmla="*/ 2147483647 h 84"/>
                        <a:gd name="T2" fmla="*/ 2147483647 w 72"/>
                        <a:gd name="T3" fmla="*/ 2147483647 h 84"/>
                        <a:gd name="T4" fmla="*/ 2147483647 w 72"/>
                        <a:gd name="T5" fmla="*/ 2147483647 h 84"/>
                        <a:gd name="T6" fmla="*/ 2147483647 w 72"/>
                        <a:gd name="T7" fmla="*/ 2147483647 h 84"/>
                        <a:gd name="T8" fmla="*/ 2147483647 w 72"/>
                        <a:gd name="T9" fmla="*/ 2147483647 h 84"/>
                        <a:gd name="T10" fmla="*/ 0 w 72"/>
                        <a:gd name="T11" fmla="*/ 2147483647 h 84"/>
                        <a:gd name="T12" fmla="*/ 0 w 72"/>
                        <a:gd name="T13" fmla="*/ 2147483647 h 84"/>
                        <a:gd name="T14" fmla="*/ 2147483647 w 72"/>
                        <a:gd name="T15" fmla="*/ 2147483647 h 84"/>
                        <a:gd name="T16" fmla="*/ 2147483647 w 72"/>
                        <a:gd name="T17" fmla="*/ 2147483647 h 84"/>
                        <a:gd name="T18" fmla="*/ 2147483647 w 72"/>
                        <a:gd name="T19" fmla="*/ 2147483647 h 84"/>
                        <a:gd name="T20" fmla="*/ 2147483647 w 72"/>
                        <a:gd name="T21" fmla="*/ 2147483647 h 84"/>
                        <a:gd name="T22" fmla="*/ 2147483647 w 72"/>
                        <a:gd name="T23" fmla="*/ 2147483647 h 84"/>
                        <a:gd name="T24" fmla="*/ 2147483647 w 72"/>
                        <a:gd name="T25" fmla="*/ 2147483647 h 84"/>
                        <a:gd name="T26" fmla="*/ 2147483647 w 72"/>
                        <a:gd name="T27" fmla="*/ 2147483647 h 84"/>
                        <a:gd name="T28" fmla="*/ 2147483647 w 72"/>
                        <a:gd name="T29" fmla="*/ 0 h 84"/>
                        <a:gd name="T30" fmla="*/ 2147483647 w 72"/>
                        <a:gd name="T31" fmla="*/ 2147483647 h 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72" h="84">
                          <a:moveTo>
                            <a:pt x="30" y="24"/>
                          </a:moveTo>
                          <a:lnTo>
                            <a:pt x="6" y="12"/>
                          </a:lnTo>
                          <a:lnTo>
                            <a:pt x="6" y="30"/>
                          </a:lnTo>
                          <a:lnTo>
                            <a:pt x="6" y="48"/>
                          </a:lnTo>
                          <a:lnTo>
                            <a:pt x="6" y="60"/>
                          </a:lnTo>
                          <a:lnTo>
                            <a:pt x="0" y="78"/>
                          </a:lnTo>
                          <a:lnTo>
                            <a:pt x="24" y="84"/>
                          </a:lnTo>
                          <a:lnTo>
                            <a:pt x="30" y="72"/>
                          </a:lnTo>
                          <a:lnTo>
                            <a:pt x="42" y="66"/>
                          </a:lnTo>
                          <a:lnTo>
                            <a:pt x="54" y="60"/>
                          </a:lnTo>
                          <a:lnTo>
                            <a:pt x="30" y="36"/>
                          </a:lnTo>
                          <a:lnTo>
                            <a:pt x="48" y="30"/>
                          </a:lnTo>
                          <a:lnTo>
                            <a:pt x="72" y="24"/>
                          </a:lnTo>
                          <a:lnTo>
                            <a:pt x="60" y="0"/>
                          </a:lnTo>
                          <a:lnTo>
                            <a:pt x="30" y="24"/>
                          </a:lnTo>
                          <a:close/>
                        </a:path>
                      </a:pathLst>
                    </a:custGeom>
                    <a:solidFill>
                      <a:srgbClr val="E1E1E1"/>
                    </a:solidFill>
                    <a:ln w="9525">
                      <a:solidFill>
                        <a:srgbClr val="000000"/>
                      </a:solidFill>
                      <a:prstDash val="solid"/>
                      <a:round/>
                      <a:headEnd/>
                      <a:tailEnd/>
                    </a:ln>
                  </p:spPr>
                  <p:txBody>
                    <a:bodyPr/>
                    <a:lstStyle/>
                    <a:p>
                      <a:endParaRPr lang="en-US"/>
                    </a:p>
                  </p:txBody>
                </p:sp>
                <p:sp>
                  <p:nvSpPr>
                    <p:cNvPr id="1132" name="Freeform 119"/>
                    <p:cNvSpPr>
                      <a:spLocks noChangeAspect="1"/>
                    </p:cNvSpPr>
                    <p:nvPr/>
                  </p:nvSpPr>
                  <p:spPr bwMode="auto">
                    <a:xfrm>
                      <a:off x="5324341" y="2412931"/>
                      <a:ext cx="173613" cy="245460"/>
                    </a:xfrm>
                    <a:custGeom>
                      <a:avLst/>
                      <a:gdLst>
                        <a:gd name="T0" fmla="*/ 2147483647 w 132"/>
                        <a:gd name="T1" fmla="*/ 2147483647 h 168"/>
                        <a:gd name="T2" fmla="*/ 2147483647 w 132"/>
                        <a:gd name="T3" fmla="*/ 2147483647 h 168"/>
                        <a:gd name="T4" fmla="*/ 2147483647 w 132"/>
                        <a:gd name="T5" fmla="*/ 2147483647 h 168"/>
                        <a:gd name="T6" fmla="*/ 2147483647 w 132"/>
                        <a:gd name="T7" fmla="*/ 2147483647 h 168"/>
                        <a:gd name="T8" fmla="*/ 2147483647 w 132"/>
                        <a:gd name="T9" fmla="*/ 2147483647 h 168"/>
                        <a:gd name="T10" fmla="*/ 2147483647 w 132"/>
                        <a:gd name="T11" fmla="*/ 0 h 168"/>
                        <a:gd name="T12" fmla="*/ 2147483647 w 132"/>
                        <a:gd name="T13" fmla="*/ 2147483647 h 168"/>
                        <a:gd name="T14" fmla="*/ 2147483647 w 132"/>
                        <a:gd name="T15" fmla="*/ 0 h 168"/>
                        <a:gd name="T16" fmla="*/ 2147483647 w 132"/>
                        <a:gd name="T17" fmla="*/ 2147483647 h 168"/>
                        <a:gd name="T18" fmla="*/ 2147483647 w 132"/>
                        <a:gd name="T19" fmla="*/ 2147483647 h 168"/>
                        <a:gd name="T20" fmla="*/ 2147483647 w 132"/>
                        <a:gd name="T21" fmla="*/ 2147483647 h 168"/>
                        <a:gd name="T22" fmla="*/ 2147483647 w 132"/>
                        <a:gd name="T23" fmla="*/ 2147483647 h 168"/>
                        <a:gd name="T24" fmla="*/ 2147483647 w 132"/>
                        <a:gd name="T25" fmla="*/ 2147483647 h 168"/>
                        <a:gd name="T26" fmla="*/ 2147483647 w 132"/>
                        <a:gd name="T27" fmla="*/ 2147483647 h 168"/>
                        <a:gd name="T28" fmla="*/ 2147483647 w 132"/>
                        <a:gd name="T29" fmla="*/ 2147483647 h 168"/>
                        <a:gd name="T30" fmla="*/ 2147483647 w 132"/>
                        <a:gd name="T31" fmla="*/ 2147483647 h 168"/>
                        <a:gd name="T32" fmla="*/ 0 w 132"/>
                        <a:gd name="T33" fmla="*/ 2147483647 h 168"/>
                        <a:gd name="T34" fmla="*/ 0 w 132"/>
                        <a:gd name="T35" fmla="*/ 2147483647 h 168"/>
                        <a:gd name="T36" fmla="*/ 2147483647 w 132"/>
                        <a:gd name="T37" fmla="*/ 2147483647 h 168"/>
                        <a:gd name="T38" fmla="*/ 2147483647 w 132"/>
                        <a:gd name="T39" fmla="*/ 2147483647 h 168"/>
                        <a:gd name="T40" fmla="*/ 2147483647 w 132"/>
                        <a:gd name="T41" fmla="*/ 2147483647 h 168"/>
                        <a:gd name="T42" fmla="*/ 2147483647 w 132"/>
                        <a:gd name="T43" fmla="*/ 2147483647 h 168"/>
                        <a:gd name="T44" fmla="*/ 2147483647 w 132"/>
                        <a:gd name="T45" fmla="*/ 2147483647 h 168"/>
                        <a:gd name="T46" fmla="*/ 2147483647 w 132"/>
                        <a:gd name="T47" fmla="*/ 2147483647 h 168"/>
                        <a:gd name="T48" fmla="*/ 2147483647 w 132"/>
                        <a:gd name="T49" fmla="*/ 2147483647 h 168"/>
                        <a:gd name="T50" fmla="*/ 2147483647 w 132"/>
                        <a:gd name="T51" fmla="*/ 2147483647 h 168"/>
                        <a:gd name="T52" fmla="*/ 2147483647 w 132"/>
                        <a:gd name="T53" fmla="*/ 2147483647 h 168"/>
                        <a:gd name="T54" fmla="*/ 2147483647 w 132"/>
                        <a:gd name="T55" fmla="*/ 2147483647 h 168"/>
                        <a:gd name="T56" fmla="*/ 2147483647 w 132"/>
                        <a:gd name="T57" fmla="*/ 2147483647 h 168"/>
                        <a:gd name="T58" fmla="*/ 2147483647 w 132"/>
                        <a:gd name="T59" fmla="*/ 2147483647 h 168"/>
                        <a:gd name="T60" fmla="*/ 2147483647 w 132"/>
                        <a:gd name="T61" fmla="*/ 2147483647 h 168"/>
                        <a:gd name="T62" fmla="*/ 2147483647 w 132"/>
                        <a:gd name="T63" fmla="*/ 2147483647 h 16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32" h="168">
                          <a:moveTo>
                            <a:pt x="132" y="54"/>
                          </a:moveTo>
                          <a:lnTo>
                            <a:pt x="114" y="42"/>
                          </a:lnTo>
                          <a:lnTo>
                            <a:pt x="102" y="30"/>
                          </a:lnTo>
                          <a:lnTo>
                            <a:pt x="90" y="24"/>
                          </a:lnTo>
                          <a:lnTo>
                            <a:pt x="72" y="18"/>
                          </a:lnTo>
                          <a:lnTo>
                            <a:pt x="66" y="0"/>
                          </a:lnTo>
                          <a:lnTo>
                            <a:pt x="60" y="6"/>
                          </a:lnTo>
                          <a:lnTo>
                            <a:pt x="60" y="0"/>
                          </a:lnTo>
                          <a:lnTo>
                            <a:pt x="60" y="18"/>
                          </a:lnTo>
                          <a:lnTo>
                            <a:pt x="54" y="24"/>
                          </a:lnTo>
                          <a:lnTo>
                            <a:pt x="48" y="48"/>
                          </a:lnTo>
                          <a:lnTo>
                            <a:pt x="60" y="60"/>
                          </a:lnTo>
                          <a:lnTo>
                            <a:pt x="54" y="78"/>
                          </a:lnTo>
                          <a:lnTo>
                            <a:pt x="48" y="102"/>
                          </a:lnTo>
                          <a:lnTo>
                            <a:pt x="36" y="108"/>
                          </a:lnTo>
                          <a:lnTo>
                            <a:pt x="24" y="108"/>
                          </a:lnTo>
                          <a:lnTo>
                            <a:pt x="0" y="120"/>
                          </a:lnTo>
                          <a:lnTo>
                            <a:pt x="0" y="126"/>
                          </a:lnTo>
                          <a:lnTo>
                            <a:pt x="12" y="150"/>
                          </a:lnTo>
                          <a:lnTo>
                            <a:pt x="24" y="168"/>
                          </a:lnTo>
                          <a:lnTo>
                            <a:pt x="36" y="162"/>
                          </a:lnTo>
                          <a:lnTo>
                            <a:pt x="48" y="162"/>
                          </a:lnTo>
                          <a:lnTo>
                            <a:pt x="60" y="150"/>
                          </a:lnTo>
                          <a:lnTo>
                            <a:pt x="66" y="144"/>
                          </a:lnTo>
                          <a:lnTo>
                            <a:pt x="78" y="138"/>
                          </a:lnTo>
                          <a:lnTo>
                            <a:pt x="90" y="120"/>
                          </a:lnTo>
                          <a:lnTo>
                            <a:pt x="102" y="114"/>
                          </a:lnTo>
                          <a:lnTo>
                            <a:pt x="102" y="96"/>
                          </a:lnTo>
                          <a:lnTo>
                            <a:pt x="108" y="90"/>
                          </a:lnTo>
                          <a:lnTo>
                            <a:pt x="120" y="72"/>
                          </a:lnTo>
                          <a:lnTo>
                            <a:pt x="132" y="54"/>
                          </a:lnTo>
                          <a:close/>
                        </a:path>
                      </a:pathLst>
                    </a:custGeom>
                    <a:solidFill>
                      <a:srgbClr val="990034"/>
                    </a:solidFill>
                    <a:ln w="9525">
                      <a:solidFill>
                        <a:srgbClr val="000000"/>
                      </a:solidFill>
                      <a:prstDash val="solid"/>
                      <a:round/>
                      <a:headEnd/>
                      <a:tailEnd/>
                    </a:ln>
                  </p:spPr>
                  <p:txBody>
                    <a:bodyPr/>
                    <a:lstStyle/>
                    <a:p>
                      <a:endParaRPr lang="en-US"/>
                    </a:p>
                  </p:txBody>
                </p:sp>
                <p:sp>
                  <p:nvSpPr>
                    <p:cNvPr id="1133" name="Freeform 120"/>
                    <p:cNvSpPr>
                      <a:spLocks noChangeAspect="1"/>
                    </p:cNvSpPr>
                    <p:nvPr/>
                  </p:nvSpPr>
                  <p:spPr bwMode="auto">
                    <a:xfrm>
                      <a:off x="5401357" y="2377678"/>
                      <a:ext cx="1305" cy="18279"/>
                    </a:xfrm>
                    <a:custGeom>
                      <a:avLst/>
                      <a:gdLst>
                        <a:gd name="T0" fmla="*/ 0 w 1"/>
                        <a:gd name="T1" fmla="*/ 0 h 12"/>
                        <a:gd name="T2" fmla="*/ 0 w 1"/>
                        <a:gd name="T3" fmla="*/ 2147483647 h 12"/>
                        <a:gd name="T4" fmla="*/ 0 w 1"/>
                        <a:gd name="T5" fmla="*/ 2147483647 h 12"/>
                        <a:gd name="T6" fmla="*/ 0 w 1"/>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2">
                          <a:moveTo>
                            <a:pt x="0" y="0"/>
                          </a:moveTo>
                          <a:lnTo>
                            <a:pt x="0" y="6"/>
                          </a:lnTo>
                          <a:lnTo>
                            <a:pt x="0" y="12"/>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134" name="Freeform 121"/>
                    <p:cNvSpPr>
                      <a:spLocks noChangeAspect="1"/>
                    </p:cNvSpPr>
                    <p:nvPr/>
                  </p:nvSpPr>
                  <p:spPr bwMode="auto">
                    <a:xfrm>
                      <a:off x="4910543" y="2202723"/>
                      <a:ext cx="490815" cy="483086"/>
                    </a:xfrm>
                    <a:custGeom>
                      <a:avLst/>
                      <a:gdLst>
                        <a:gd name="T0" fmla="*/ 2147483647 w 371"/>
                        <a:gd name="T1" fmla="*/ 2147483647 h 329"/>
                        <a:gd name="T2" fmla="*/ 2147483647 w 371"/>
                        <a:gd name="T3" fmla="*/ 2147483647 h 329"/>
                        <a:gd name="T4" fmla="*/ 2147483647 w 371"/>
                        <a:gd name="T5" fmla="*/ 2147483647 h 329"/>
                        <a:gd name="T6" fmla="*/ 0 w 371"/>
                        <a:gd name="T7" fmla="*/ 2147483647 h 329"/>
                        <a:gd name="T8" fmla="*/ 2147483647 w 371"/>
                        <a:gd name="T9" fmla="*/ 2147483647 h 329"/>
                        <a:gd name="T10" fmla="*/ 2147483647 w 371"/>
                        <a:gd name="T11" fmla="*/ 2147483647 h 329"/>
                        <a:gd name="T12" fmla="*/ 2147483647 w 371"/>
                        <a:gd name="T13" fmla="*/ 2147483647 h 329"/>
                        <a:gd name="T14" fmla="*/ 2147483647 w 371"/>
                        <a:gd name="T15" fmla="*/ 0 h 329"/>
                        <a:gd name="T16" fmla="*/ 2147483647 w 371"/>
                        <a:gd name="T17" fmla="*/ 2147483647 h 329"/>
                        <a:gd name="T18" fmla="*/ 2147483647 w 371"/>
                        <a:gd name="T19" fmla="*/ 2147483647 h 329"/>
                        <a:gd name="T20" fmla="*/ 2147483647 w 371"/>
                        <a:gd name="T21" fmla="*/ 2147483647 h 329"/>
                        <a:gd name="T22" fmla="*/ 2147483647 w 371"/>
                        <a:gd name="T23" fmla="*/ 2147483647 h 329"/>
                        <a:gd name="T24" fmla="*/ 2147483647 w 371"/>
                        <a:gd name="T25" fmla="*/ 2147483647 h 329"/>
                        <a:gd name="T26" fmla="*/ 2147483647 w 371"/>
                        <a:gd name="T27" fmla="*/ 2147483647 h 329"/>
                        <a:gd name="T28" fmla="*/ 2147483647 w 371"/>
                        <a:gd name="T29" fmla="*/ 2147483647 h 329"/>
                        <a:gd name="T30" fmla="*/ 2147483647 w 371"/>
                        <a:gd name="T31" fmla="*/ 2147483647 h 329"/>
                        <a:gd name="T32" fmla="*/ 2147483647 w 371"/>
                        <a:gd name="T33" fmla="*/ 2147483647 h 329"/>
                        <a:gd name="T34" fmla="*/ 2147483647 w 371"/>
                        <a:gd name="T35" fmla="*/ 2147483647 h 329"/>
                        <a:gd name="T36" fmla="*/ 2147483647 w 371"/>
                        <a:gd name="T37" fmla="*/ 2147483647 h 329"/>
                        <a:gd name="T38" fmla="*/ 2147483647 w 371"/>
                        <a:gd name="T39" fmla="*/ 2147483647 h 329"/>
                        <a:gd name="T40" fmla="*/ 2147483647 w 371"/>
                        <a:gd name="T41" fmla="*/ 2147483647 h 329"/>
                        <a:gd name="T42" fmla="*/ 2147483647 w 371"/>
                        <a:gd name="T43" fmla="*/ 2147483647 h 329"/>
                        <a:gd name="T44" fmla="*/ 2147483647 w 371"/>
                        <a:gd name="T45" fmla="*/ 2147483647 h 329"/>
                        <a:gd name="T46" fmla="*/ 2147483647 w 371"/>
                        <a:gd name="T47" fmla="*/ 2147483647 h 329"/>
                        <a:gd name="T48" fmla="*/ 2147483647 w 371"/>
                        <a:gd name="T49" fmla="*/ 2147483647 h 329"/>
                        <a:gd name="T50" fmla="*/ 2147483647 w 371"/>
                        <a:gd name="T51" fmla="*/ 2147483647 h 329"/>
                        <a:gd name="T52" fmla="*/ 2147483647 w 371"/>
                        <a:gd name="T53" fmla="*/ 2147483647 h 329"/>
                        <a:gd name="T54" fmla="*/ 2147483647 w 371"/>
                        <a:gd name="T55" fmla="*/ 2147483647 h 329"/>
                        <a:gd name="T56" fmla="*/ 2147483647 w 371"/>
                        <a:gd name="T57" fmla="*/ 2147483647 h 329"/>
                        <a:gd name="T58" fmla="*/ 2147483647 w 371"/>
                        <a:gd name="T59" fmla="*/ 2147483647 h 329"/>
                        <a:gd name="T60" fmla="*/ 2147483647 w 371"/>
                        <a:gd name="T61" fmla="*/ 2147483647 h 329"/>
                        <a:gd name="T62" fmla="*/ 2147483647 w 371"/>
                        <a:gd name="T63" fmla="*/ 2147483647 h 329"/>
                        <a:gd name="T64" fmla="*/ 2147483647 w 371"/>
                        <a:gd name="T65" fmla="*/ 2147483647 h 32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71" h="329">
                          <a:moveTo>
                            <a:pt x="90" y="227"/>
                          </a:moveTo>
                          <a:lnTo>
                            <a:pt x="84" y="197"/>
                          </a:lnTo>
                          <a:lnTo>
                            <a:pt x="72" y="167"/>
                          </a:lnTo>
                          <a:lnTo>
                            <a:pt x="60" y="155"/>
                          </a:lnTo>
                          <a:lnTo>
                            <a:pt x="48" y="149"/>
                          </a:lnTo>
                          <a:lnTo>
                            <a:pt x="36" y="125"/>
                          </a:lnTo>
                          <a:lnTo>
                            <a:pt x="6" y="84"/>
                          </a:lnTo>
                          <a:lnTo>
                            <a:pt x="0" y="84"/>
                          </a:lnTo>
                          <a:lnTo>
                            <a:pt x="0" y="54"/>
                          </a:lnTo>
                          <a:lnTo>
                            <a:pt x="24" y="60"/>
                          </a:lnTo>
                          <a:lnTo>
                            <a:pt x="30" y="48"/>
                          </a:lnTo>
                          <a:lnTo>
                            <a:pt x="42" y="42"/>
                          </a:lnTo>
                          <a:lnTo>
                            <a:pt x="54" y="36"/>
                          </a:lnTo>
                          <a:lnTo>
                            <a:pt x="30" y="12"/>
                          </a:lnTo>
                          <a:lnTo>
                            <a:pt x="48" y="6"/>
                          </a:lnTo>
                          <a:lnTo>
                            <a:pt x="72" y="0"/>
                          </a:lnTo>
                          <a:lnTo>
                            <a:pt x="84" y="6"/>
                          </a:lnTo>
                          <a:lnTo>
                            <a:pt x="102" y="12"/>
                          </a:lnTo>
                          <a:lnTo>
                            <a:pt x="120" y="24"/>
                          </a:lnTo>
                          <a:lnTo>
                            <a:pt x="138" y="30"/>
                          </a:lnTo>
                          <a:lnTo>
                            <a:pt x="150" y="42"/>
                          </a:lnTo>
                          <a:lnTo>
                            <a:pt x="167" y="60"/>
                          </a:lnTo>
                          <a:lnTo>
                            <a:pt x="197" y="60"/>
                          </a:lnTo>
                          <a:lnTo>
                            <a:pt x="215" y="66"/>
                          </a:lnTo>
                          <a:lnTo>
                            <a:pt x="215" y="72"/>
                          </a:lnTo>
                          <a:lnTo>
                            <a:pt x="233" y="72"/>
                          </a:lnTo>
                          <a:lnTo>
                            <a:pt x="239" y="89"/>
                          </a:lnTo>
                          <a:lnTo>
                            <a:pt x="251" y="95"/>
                          </a:lnTo>
                          <a:lnTo>
                            <a:pt x="263" y="107"/>
                          </a:lnTo>
                          <a:lnTo>
                            <a:pt x="269" y="119"/>
                          </a:lnTo>
                          <a:lnTo>
                            <a:pt x="275" y="137"/>
                          </a:lnTo>
                          <a:lnTo>
                            <a:pt x="281" y="149"/>
                          </a:lnTo>
                          <a:lnTo>
                            <a:pt x="287" y="149"/>
                          </a:lnTo>
                          <a:lnTo>
                            <a:pt x="293" y="149"/>
                          </a:lnTo>
                          <a:lnTo>
                            <a:pt x="293" y="155"/>
                          </a:lnTo>
                          <a:lnTo>
                            <a:pt x="293" y="161"/>
                          </a:lnTo>
                          <a:lnTo>
                            <a:pt x="299" y="167"/>
                          </a:lnTo>
                          <a:lnTo>
                            <a:pt x="305" y="185"/>
                          </a:lnTo>
                          <a:lnTo>
                            <a:pt x="329" y="185"/>
                          </a:lnTo>
                          <a:lnTo>
                            <a:pt x="359" y="191"/>
                          </a:lnTo>
                          <a:lnTo>
                            <a:pt x="371" y="203"/>
                          </a:lnTo>
                          <a:lnTo>
                            <a:pt x="365" y="221"/>
                          </a:lnTo>
                          <a:lnTo>
                            <a:pt x="359" y="245"/>
                          </a:lnTo>
                          <a:lnTo>
                            <a:pt x="347" y="251"/>
                          </a:lnTo>
                          <a:lnTo>
                            <a:pt x="335" y="251"/>
                          </a:lnTo>
                          <a:lnTo>
                            <a:pt x="311" y="263"/>
                          </a:lnTo>
                          <a:lnTo>
                            <a:pt x="299" y="269"/>
                          </a:lnTo>
                          <a:lnTo>
                            <a:pt x="281" y="269"/>
                          </a:lnTo>
                          <a:lnTo>
                            <a:pt x="257" y="275"/>
                          </a:lnTo>
                          <a:lnTo>
                            <a:pt x="245" y="293"/>
                          </a:lnTo>
                          <a:lnTo>
                            <a:pt x="239" y="305"/>
                          </a:lnTo>
                          <a:lnTo>
                            <a:pt x="227" y="317"/>
                          </a:lnTo>
                          <a:lnTo>
                            <a:pt x="215" y="329"/>
                          </a:lnTo>
                          <a:lnTo>
                            <a:pt x="215" y="311"/>
                          </a:lnTo>
                          <a:lnTo>
                            <a:pt x="197" y="305"/>
                          </a:lnTo>
                          <a:lnTo>
                            <a:pt x="185" y="293"/>
                          </a:lnTo>
                          <a:lnTo>
                            <a:pt x="161" y="293"/>
                          </a:lnTo>
                          <a:lnTo>
                            <a:pt x="161" y="311"/>
                          </a:lnTo>
                          <a:lnTo>
                            <a:pt x="156" y="317"/>
                          </a:lnTo>
                          <a:lnTo>
                            <a:pt x="144" y="299"/>
                          </a:lnTo>
                          <a:lnTo>
                            <a:pt x="138" y="287"/>
                          </a:lnTo>
                          <a:lnTo>
                            <a:pt x="126" y="263"/>
                          </a:lnTo>
                          <a:lnTo>
                            <a:pt x="108" y="239"/>
                          </a:lnTo>
                          <a:lnTo>
                            <a:pt x="90" y="227"/>
                          </a:lnTo>
                          <a:close/>
                        </a:path>
                      </a:pathLst>
                    </a:custGeom>
                    <a:solidFill>
                      <a:srgbClr val="E1E1E1"/>
                    </a:solidFill>
                    <a:ln w="9525">
                      <a:solidFill>
                        <a:srgbClr val="000000"/>
                      </a:solidFill>
                      <a:prstDash val="solid"/>
                      <a:round/>
                      <a:headEnd/>
                      <a:tailEnd/>
                    </a:ln>
                  </p:spPr>
                  <p:txBody>
                    <a:bodyPr/>
                    <a:lstStyle/>
                    <a:p>
                      <a:endParaRPr lang="en-US"/>
                    </a:p>
                  </p:txBody>
                </p:sp>
                <p:sp>
                  <p:nvSpPr>
                    <p:cNvPr id="1135" name="Freeform 122"/>
                    <p:cNvSpPr>
                      <a:spLocks noChangeAspect="1"/>
                    </p:cNvSpPr>
                    <p:nvPr/>
                  </p:nvSpPr>
                  <p:spPr bwMode="auto">
                    <a:xfrm>
                      <a:off x="5299539" y="2386818"/>
                      <a:ext cx="110955" cy="96617"/>
                    </a:xfrm>
                    <a:custGeom>
                      <a:avLst/>
                      <a:gdLst>
                        <a:gd name="T0" fmla="*/ 0 w 84"/>
                        <a:gd name="T1" fmla="*/ 2147483647 h 66"/>
                        <a:gd name="T2" fmla="*/ 2147483647 w 84"/>
                        <a:gd name="T3" fmla="*/ 2147483647 h 66"/>
                        <a:gd name="T4" fmla="*/ 2147483647 w 84"/>
                        <a:gd name="T5" fmla="*/ 2147483647 h 66"/>
                        <a:gd name="T6" fmla="*/ 2147483647 w 84"/>
                        <a:gd name="T7" fmla="*/ 2147483647 h 66"/>
                        <a:gd name="T8" fmla="*/ 2147483647 w 84"/>
                        <a:gd name="T9" fmla="*/ 2147483647 h 66"/>
                        <a:gd name="T10" fmla="*/ 2147483647 w 84"/>
                        <a:gd name="T11" fmla="*/ 2147483647 h 66"/>
                        <a:gd name="T12" fmla="*/ 2147483647 w 84"/>
                        <a:gd name="T13" fmla="*/ 2147483647 h 66"/>
                        <a:gd name="T14" fmla="*/ 2147483647 w 84"/>
                        <a:gd name="T15" fmla="*/ 2147483647 h 66"/>
                        <a:gd name="T16" fmla="*/ 2147483647 w 84"/>
                        <a:gd name="T17" fmla="*/ 2147483647 h 66"/>
                        <a:gd name="T18" fmla="*/ 2147483647 w 84"/>
                        <a:gd name="T19" fmla="*/ 2147483647 h 66"/>
                        <a:gd name="T20" fmla="*/ 2147483647 w 84"/>
                        <a:gd name="T21" fmla="*/ 2147483647 h 66"/>
                        <a:gd name="T22" fmla="*/ 2147483647 w 84"/>
                        <a:gd name="T23" fmla="*/ 2147483647 h 66"/>
                        <a:gd name="T24" fmla="*/ 2147483647 w 84"/>
                        <a:gd name="T25" fmla="*/ 0 h 66"/>
                        <a:gd name="T26" fmla="*/ 2147483647 w 84"/>
                        <a:gd name="T27" fmla="*/ 2147483647 h 66"/>
                        <a:gd name="T28" fmla="*/ 2147483647 w 84"/>
                        <a:gd name="T29" fmla="*/ 2147483647 h 66"/>
                        <a:gd name="T30" fmla="*/ 2147483647 w 84"/>
                        <a:gd name="T31" fmla="*/ 2147483647 h 66"/>
                        <a:gd name="T32" fmla="*/ 2147483647 w 84"/>
                        <a:gd name="T33" fmla="*/ 2147483647 h 66"/>
                        <a:gd name="T34" fmla="*/ 0 w 84"/>
                        <a:gd name="T35" fmla="*/ 2147483647 h 66"/>
                        <a:gd name="T36" fmla="*/ 0 w 84"/>
                        <a:gd name="T37" fmla="*/ 2147483647 h 6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4" h="66">
                          <a:moveTo>
                            <a:pt x="0" y="36"/>
                          </a:moveTo>
                          <a:lnTo>
                            <a:pt x="6" y="42"/>
                          </a:lnTo>
                          <a:lnTo>
                            <a:pt x="12" y="60"/>
                          </a:lnTo>
                          <a:lnTo>
                            <a:pt x="36" y="60"/>
                          </a:lnTo>
                          <a:lnTo>
                            <a:pt x="66" y="66"/>
                          </a:lnTo>
                          <a:lnTo>
                            <a:pt x="72" y="42"/>
                          </a:lnTo>
                          <a:lnTo>
                            <a:pt x="78" y="36"/>
                          </a:lnTo>
                          <a:lnTo>
                            <a:pt x="78" y="18"/>
                          </a:lnTo>
                          <a:lnTo>
                            <a:pt x="78" y="24"/>
                          </a:lnTo>
                          <a:lnTo>
                            <a:pt x="84" y="18"/>
                          </a:lnTo>
                          <a:lnTo>
                            <a:pt x="78" y="6"/>
                          </a:lnTo>
                          <a:lnTo>
                            <a:pt x="78" y="0"/>
                          </a:lnTo>
                          <a:lnTo>
                            <a:pt x="60" y="18"/>
                          </a:lnTo>
                          <a:lnTo>
                            <a:pt x="42" y="36"/>
                          </a:lnTo>
                          <a:lnTo>
                            <a:pt x="18" y="36"/>
                          </a:lnTo>
                          <a:lnTo>
                            <a:pt x="6" y="36"/>
                          </a:lnTo>
                          <a:lnTo>
                            <a:pt x="0" y="30"/>
                          </a:lnTo>
                          <a:lnTo>
                            <a:pt x="0" y="36"/>
                          </a:lnTo>
                          <a:close/>
                        </a:path>
                      </a:pathLst>
                    </a:custGeom>
                    <a:solidFill>
                      <a:srgbClr val="E1E1E1"/>
                    </a:solidFill>
                    <a:ln w="9525">
                      <a:solidFill>
                        <a:srgbClr val="000000"/>
                      </a:solidFill>
                      <a:prstDash val="solid"/>
                      <a:round/>
                      <a:headEnd/>
                      <a:tailEnd/>
                    </a:ln>
                  </p:spPr>
                  <p:txBody>
                    <a:bodyPr/>
                    <a:lstStyle/>
                    <a:p>
                      <a:endParaRPr lang="en-US"/>
                    </a:p>
                  </p:txBody>
                </p:sp>
                <p:sp>
                  <p:nvSpPr>
                    <p:cNvPr id="1136" name="Freeform 123"/>
                    <p:cNvSpPr>
                      <a:spLocks noChangeAspect="1"/>
                    </p:cNvSpPr>
                    <p:nvPr/>
                  </p:nvSpPr>
                  <p:spPr bwMode="auto">
                    <a:xfrm>
                      <a:off x="5118094" y="2587886"/>
                      <a:ext cx="236270" cy="185401"/>
                    </a:xfrm>
                    <a:custGeom>
                      <a:avLst/>
                      <a:gdLst>
                        <a:gd name="T0" fmla="*/ 2147483647 w 179"/>
                        <a:gd name="T1" fmla="*/ 2147483647 h 126"/>
                        <a:gd name="T2" fmla="*/ 0 w 179"/>
                        <a:gd name="T3" fmla="*/ 2147483647 h 126"/>
                        <a:gd name="T4" fmla="*/ 0 w 179"/>
                        <a:gd name="T5" fmla="*/ 2147483647 h 126"/>
                        <a:gd name="T6" fmla="*/ 2147483647 w 179"/>
                        <a:gd name="T7" fmla="*/ 2147483647 h 126"/>
                        <a:gd name="T8" fmla="*/ 2147483647 w 179"/>
                        <a:gd name="T9" fmla="*/ 2147483647 h 126"/>
                        <a:gd name="T10" fmla="*/ 2147483647 w 179"/>
                        <a:gd name="T11" fmla="*/ 2147483647 h 126"/>
                        <a:gd name="T12" fmla="*/ 2147483647 w 179"/>
                        <a:gd name="T13" fmla="*/ 2147483647 h 126"/>
                        <a:gd name="T14" fmla="*/ 2147483647 w 179"/>
                        <a:gd name="T15" fmla="*/ 2147483647 h 126"/>
                        <a:gd name="T16" fmla="*/ 2147483647 w 179"/>
                        <a:gd name="T17" fmla="*/ 2147483647 h 126"/>
                        <a:gd name="T18" fmla="*/ 2147483647 w 179"/>
                        <a:gd name="T19" fmla="*/ 2147483647 h 126"/>
                        <a:gd name="T20" fmla="*/ 2147483647 w 179"/>
                        <a:gd name="T21" fmla="*/ 2147483647 h 126"/>
                        <a:gd name="T22" fmla="*/ 2147483647 w 179"/>
                        <a:gd name="T23" fmla="*/ 2147483647 h 126"/>
                        <a:gd name="T24" fmla="*/ 2147483647 w 179"/>
                        <a:gd name="T25" fmla="*/ 2147483647 h 126"/>
                        <a:gd name="T26" fmla="*/ 2147483647 w 179"/>
                        <a:gd name="T27" fmla="*/ 2147483647 h 126"/>
                        <a:gd name="T28" fmla="*/ 2147483647 w 179"/>
                        <a:gd name="T29" fmla="*/ 2147483647 h 126"/>
                        <a:gd name="T30" fmla="*/ 2147483647 w 179"/>
                        <a:gd name="T31" fmla="*/ 2147483647 h 126"/>
                        <a:gd name="T32" fmla="*/ 2147483647 w 179"/>
                        <a:gd name="T33" fmla="*/ 2147483647 h 126"/>
                        <a:gd name="T34" fmla="*/ 2147483647 w 179"/>
                        <a:gd name="T35" fmla="*/ 0 h 126"/>
                        <a:gd name="T36" fmla="*/ 2147483647 w 179"/>
                        <a:gd name="T37" fmla="*/ 2147483647 h 126"/>
                        <a:gd name="T38" fmla="*/ 2147483647 w 179"/>
                        <a:gd name="T39" fmla="*/ 2147483647 h 126"/>
                        <a:gd name="T40" fmla="*/ 2147483647 w 179"/>
                        <a:gd name="T41" fmla="*/ 2147483647 h 126"/>
                        <a:gd name="T42" fmla="*/ 2147483647 w 179"/>
                        <a:gd name="T43" fmla="*/ 2147483647 h 126"/>
                        <a:gd name="T44" fmla="*/ 2147483647 w 179"/>
                        <a:gd name="T45" fmla="*/ 2147483647 h 126"/>
                        <a:gd name="T46" fmla="*/ 2147483647 w 179"/>
                        <a:gd name="T47" fmla="*/ 2147483647 h 126"/>
                        <a:gd name="T48" fmla="*/ 2147483647 w 179"/>
                        <a:gd name="T49" fmla="*/ 2147483647 h 126"/>
                        <a:gd name="T50" fmla="*/ 2147483647 w 179"/>
                        <a:gd name="T51" fmla="*/ 2147483647 h 126"/>
                        <a:gd name="T52" fmla="*/ 2147483647 w 179"/>
                        <a:gd name="T53" fmla="*/ 2147483647 h 126"/>
                        <a:gd name="T54" fmla="*/ 2147483647 w 179"/>
                        <a:gd name="T55" fmla="*/ 2147483647 h 126"/>
                        <a:gd name="T56" fmla="*/ 2147483647 w 179"/>
                        <a:gd name="T57" fmla="*/ 2147483647 h 126"/>
                        <a:gd name="T58" fmla="*/ 2147483647 w 179"/>
                        <a:gd name="T59" fmla="*/ 2147483647 h 12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79" h="126">
                          <a:moveTo>
                            <a:pt x="5" y="48"/>
                          </a:moveTo>
                          <a:lnTo>
                            <a:pt x="0" y="54"/>
                          </a:lnTo>
                          <a:lnTo>
                            <a:pt x="0" y="78"/>
                          </a:lnTo>
                          <a:lnTo>
                            <a:pt x="5" y="102"/>
                          </a:lnTo>
                          <a:lnTo>
                            <a:pt x="11" y="126"/>
                          </a:lnTo>
                          <a:lnTo>
                            <a:pt x="35" y="126"/>
                          </a:lnTo>
                          <a:lnTo>
                            <a:pt x="59" y="114"/>
                          </a:lnTo>
                          <a:lnTo>
                            <a:pt x="95" y="102"/>
                          </a:lnTo>
                          <a:lnTo>
                            <a:pt x="107" y="96"/>
                          </a:lnTo>
                          <a:lnTo>
                            <a:pt x="119" y="90"/>
                          </a:lnTo>
                          <a:lnTo>
                            <a:pt x="137" y="78"/>
                          </a:lnTo>
                          <a:lnTo>
                            <a:pt x="149" y="72"/>
                          </a:lnTo>
                          <a:lnTo>
                            <a:pt x="161" y="66"/>
                          </a:lnTo>
                          <a:lnTo>
                            <a:pt x="161" y="60"/>
                          </a:lnTo>
                          <a:lnTo>
                            <a:pt x="179" y="48"/>
                          </a:lnTo>
                          <a:lnTo>
                            <a:pt x="167" y="30"/>
                          </a:lnTo>
                          <a:lnTo>
                            <a:pt x="155" y="6"/>
                          </a:lnTo>
                          <a:lnTo>
                            <a:pt x="155" y="0"/>
                          </a:lnTo>
                          <a:lnTo>
                            <a:pt x="143" y="6"/>
                          </a:lnTo>
                          <a:lnTo>
                            <a:pt x="125" y="6"/>
                          </a:lnTo>
                          <a:lnTo>
                            <a:pt x="101" y="12"/>
                          </a:lnTo>
                          <a:lnTo>
                            <a:pt x="89" y="30"/>
                          </a:lnTo>
                          <a:lnTo>
                            <a:pt x="83" y="42"/>
                          </a:lnTo>
                          <a:lnTo>
                            <a:pt x="71" y="54"/>
                          </a:lnTo>
                          <a:lnTo>
                            <a:pt x="59" y="66"/>
                          </a:lnTo>
                          <a:lnTo>
                            <a:pt x="59" y="48"/>
                          </a:lnTo>
                          <a:lnTo>
                            <a:pt x="41" y="42"/>
                          </a:lnTo>
                          <a:lnTo>
                            <a:pt x="29" y="30"/>
                          </a:lnTo>
                          <a:lnTo>
                            <a:pt x="5" y="30"/>
                          </a:lnTo>
                          <a:lnTo>
                            <a:pt x="5" y="48"/>
                          </a:lnTo>
                          <a:close/>
                        </a:path>
                      </a:pathLst>
                    </a:custGeom>
                    <a:solidFill>
                      <a:srgbClr val="E1E1E1"/>
                    </a:solidFill>
                    <a:ln w="9525">
                      <a:solidFill>
                        <a:srgbClr val="000000"/>
                      </a:solidFill>
                      <a:prstDash val="solid"/>
                      <a:round/>
                      <a:headEnd/>
                      <a:tailEnd/>
                    </a:ln>
                  </p:spPr>
                  <p:txBody>
                    <a:bodyPr/>
                    <a:lstStyle/>
                    <a:p>
                      <a:endParaRPr lang="en-US"/>
                    </a:p>
                  </p:txBody>
                </p:sp>
                <p:sp>
                  <p:nvSpPr>
                    <p:cNvPr id="1137" name="Freeform 124"/>
                    <p:cNvSpPr>
                      <a:spLocks noChangeAspect="1"/>
                    </p:cNvSpPr>
                    <p:nvPr/>
                  </p:nvSpPr>
                  <p:spPr bwMode="auto">
                    <a:xfrm>
                      <a:off x="5979631" y="2860764"/>
                      <a:ext cx="56131" cy="105757"/>
                    </a:xfrm>
                    <a:custGeom>
                      <a:avLst/>
                      <a:gdLst>
                        <a:gd name="T0" fmla="*/ 2147483647 w 42"/>
                        <a:gd name="T1" fmla="*/ 0 h 72"/>
                        <a:gd name="T2" fmla="*/ 2147483647 w 42"/>
                        <a:gd name="T3" fmla="*/ 2147483647 h 72"/>
                        <a:gd name="T4" fmla="*/ 2147483647 w 42"/>
                        <a:gd name="T5" fmla="*/ 2147483647 h 72"/>
                        <a:gd name="T6" fmla="*/ 2147483647 w 42"/>
                        <a:gd name="T7" fmla="*/ 2147483647 h 72"/>
                        <a:gd name="T8" fmla="*/ 2147483647 w 42"/>
                        <a:gd name="T9" fmla="*/ 2147483647 h 72"/>
                        <a:gd name="T10" fmla="*/ 2147483647 w 42"/>
                        <a:gd name="T11" fmla="*/ 2147483647 h 72"/>
                        <a:gd name="T12" fmla="*/ 2147483647 w 42"/>
                        <a:gd name="T13" fmla="*/ 2147483647 h 72"/>
                        <a:gd name="T14" fmla="*/ 2147483647 w 42"/>
                        <a:gd name="T15" fmla="*/ 2147483647 h 72"/>
                        <a:gd name="T16" fmla="*/ 0 w 42"/>
                        <a:gd name="T17" fmla="*/ 2147483647 h 72"/>
                        <a:gd name="T18" fmla="*/ 2147483647 w 42"/>
                        <a:gd name="T19" fmla="*/ 2147483647 h 72"/>
                        <a:gd name="T20" fmla="*/ 2147483647 w 42"/>
                        <a:gd name="T21" fmla="*/ 2147483647 h 72"/>
                        <a:gd name="T22" fmla="*/ 2147483647 w 42"/>
                        <a:gd name="T23" fmla="*/ 0 h 72"/>
                        <a:gd name="T24" fmla="*/ 2147483647 w 42"/>
                        <a:gd name="T25" fmla="*/ 0 h 72"/>
                        <a:gd name="T26" fmla="*/ 2147483647 w 42"/>
                        <a:gd name="T27" fmla="*/ 0 h 72"/>
                        <a:gd name="T28" fmla="*/ 2147483647 w 42"/>
                        <a:gd name="T29" fmla="*/ 0 h 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2" h="72">
                          <a:moveTo>
                            <a:pt x="12" y="0"/>
                          </a:moveTo>
                          <a:lnTo>
                            <a:pt x="18" y="12"/>
                          </a:lnTo>
                          <a:lnTo>
                            <a:pt x="24" y="24"/>
                          </a:lnTo>
                          <a:lnTo>
                            <a:pt x="36" y="36"/>
                          </a:lnTo>
                          <a:lnTo>
                            <a:pt x="42" y="54"/>
                          </a:lnTo>
                          <a:lnTo>
                            <a:pt x="30" y="72"/>
                          </a:lnTo>
                          <a:lnTo>
                            <a:pt x="12" y="72"/>
                          </a:lnTo>
                          <a:lnTo>
                            <a:pt x="6" y="48"/>
                          </a:lnTo>
                          <a:lnTo>
                            <a:pt x="0" y="30"/>
                          </a:lnTo>
                          <a:lnTo>
                            <a:pt x="6" y="30"/>
                          </a:lnTo>
                          <a:lnTo>
                            <a:pt x="6" y="18"/>
                          </a:lnTo>
                          <a:lnTo>
                            <a:pt x="6" y="0"/>
                          </a:lnTo>
                          <a:lnTo>
                            <a:pt x="12" y="0"/>
                          </a:lnTo>
                          <a:lnTo>
                            <a:pt x="6" y="0"/>
                          </a:lnTo>
                          <a:lnTo>
                            <a:pt x="12" y="0"/>
                          </a:lnTo>
                          <a:close/>
                        </a:path>
                      </a:pathLst>
                    </a:custGeom>
                    <a:solidFill>
                      <a:srgbClr val="E1E1E1"/>
                    </a:solidFill>
                    <a:ln w="9525">
                      <a:solidFill>
                        <a:srgbClr val="000000"/>
                      </a:solidFill>
                      <a:prstDash val="solid"/>
                      <a:round/>
                      <a:headEnd/>
                      <a:tailEnd/>
                    </a:ln>
                  </p:spPr>
                  <p:txBody>
                    <a:bodyPr/>
                    <a:lstStyle/>
                    <a:p>
                      <a:endParaRPr lang="en-US"/>
                    </a:p>
                  </p:txBody>
                </p:sp>
                <p:sp>
                  <p:nvSpPr>
                    <p:cNvPr id="1138" name="Freeform 125"/>
                    <p:cNvSpPr>
                      <a:spLocks noChangeAspect="1"/>
                    </p:cNvSpPr>
                    <p:nvPr/>
                  </p:nvSpPr>
                  <p:spPr bwMode="auto">
                    <a:xfrm>
                      <a:off x="4807419" y="3178034"/>
                      <a:ext cx="40465" cy="44391"/>
                    </a:xfrm>
                    <a:custGeom>
                      <a:avLst/>
                      <a:gdLst>
                        <a:gd name="T0" fmla="*/ 2147483647 w 30"/>
                        <a:gd name="T1" fmla="*/ 2147483647 h 30"/>
                        <a:gd name="T2" fmla="*/ 0 w 30"/>
                        <a:gd name="T3" fmla="*/ 2147483647 h 30"/>
                        <a:gd name="T4" fmla="*/ 0 w 30"/>
                        <a:gd name="T5" fmla="*/ 2147483647 h 30"/>
                        <a:gd name="T6" fmla="*/ 0 w 30"/>
                        <a:gd name="T7" fmla="*/ 2147483647 h 30"/>
                        <a:gd name="T8" fmla="*/ 2147483647 w 30"/>
                        <a:gd name="T9" fmla="*/ 2147483647 h 30"/>
                        <a:gd name="T10" fmla="*/ 2147483647 w 30"/>
                        <a:gd name="T11" fmla="*/ 2147483647 h 30"/>
                        <a:gd name="T12" fmla="*/ 2147483647 w 30"/>
                        <a:gd name="T13" fmla="*/ 2147483647 h 30"/>
                        <a:gd name="T14" fmla="*/ 2147483647 w 30"/>
                        <a:gd name="T15" fmla="*/ 2147483647 h 30"/>
                        <a:gd name="T16" fmla="*/ 2147483647 w 30"/>
                        <a:gd name="T17" fmla="*/ 0 h 30"/>
                        <a:gd name="T18" fmla="*/ 2147483647 w 30"/>
                        <a:gd name="T19" fmla="*/ 2147483647 h 30"/>
                        <a:gd name="T20" fmla="*/ 2147483647 w 30"/>
                        <a:gd name="T21" fmla="*/ 2147483647 h 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0" h="30">
                          <a:moveTo>
                            <a:pt x="12" y="6"/>
                          </a:moveTo>
                          <a:lnTo>
                            <a:pt x="0" y="18"/>
                          </a:lnTo>
                          <a:lnTo>
                            <a:pt x="0" y="30"/>
                          </a:lnTo>
                          <a:lnTo>
                            <a:pt x="12" y="30"/>
                          </a:lnTo>
                          <a:lnTo>
                            <a:pt x="18" y="24"/>
                          </a:lnTo>
                          <a:lnTo>
                            <a:pt x="24" y="24"/>
                          </a:lnTo>
                          <a:lnTo>
                            <a:pt x="30" y="24"/>
                          </a:lnTo>
                          <a:lnTo>
                            <a:pt x="24" y="0"/>
                          </a:lnTo>
                          <a:lnTo>
                            <a:pt x="12" y="6"/>
                          </a:lnTo>
                          <a:close/>
                        </a:path>
                      </a:pathLst>
                    </a:custGeom>
                    <a:solidFill>
                      <a:srgbClr val="990034"/>
                    </a:solidFill>
                    <a:ln w="9525">
                      <a:solidFill>
                        <a:srgbClr val="000000"/>
                      </a:solidFill>
                      <a:prstDash val="solid"/>
                      <a:round/>
                      <a:headEnd/>
                      <a:tailEnd/>
                    </a:ln>
                  </p:spPr>
                  <p:txBody>
                    <a:bodyPr/>
                    <a:lstStyle/>
                    <a:p>
                      <a:endParaRPr lang="en-US"/>
                    </a:p>
                  </p:txBody>
                </p:sp>
                <p:sp>
                  <p:nvSpPr>
                    <p:cNvPr id="1139" name="Rectangle 126"/>
                    <p:cNvSpPr>
                      <a:spLocks noChangeAspect="1" noChangeArrowheads="1"/>
                    </p:cNvSpPr>
                    <p:nvPr/>
                  </p:nvSpPr>
                  <p:spPr bwMode="auto">
                    <a:xfrm>
                      <a:off x="5845179" y="3089251"/>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4"/>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1140" name="Rectangle 127"/>
                    <p:cNvSpPr>
                      <a:spLocks noChangeAspect="1" noChangeArrowheads="1"/>
                    </p:cNvSpPr>
                    <p:nvPr/>
                  </p:nvSpPr>
                  <p:spPr bwMode="auto">
                    <a:xfrm>
                      <a:off x="5854316" y="3151922"/>
                      <a:ext cx="0" cy="7834"/>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4"/>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1141" name="Rectangle 128"/>
                    <p:cNvSpPr>
                      <a:spLocks noChangeAspect="1" noChangeArrowheads="1"/>
                    </p:cNvSpPr>
                    <p:nvPr/>
                  </p:nvSpPr>
                  <p:spPr bwMode="auto">
                    <a:xfrm>
                      <a:off x="5845179" y="3142782"/>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4"/>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1142" name="Freeform 129"/>
                    <p:cNvSpPr>
                      <a:spLocks noChangeAspect="1"/>
                    </p:cNvSpPr>
                    <p:nvPr/>
                  </p:nvSpPr>
                  <p:spPr bwMode="auto">
                    <a:xfrm>
                      <a:off x="5838652" y="3159755"/>
                      <a:ext cx="1305" cy="9140"/>
                    </a:xfrm>
                    <a:custGeom>
                      <a:avLst/>
                      <a:gdLst>
                        <a:gd name="T0" fmla="*/ 0 w 1"/>
                        <a:gd name="T1" fmla="*/ 0 h 6"/>
                        <a:gd name="T2" fmla="*/ 0 w 1"/>
                        <a:gd name="T3" fmla="*/ 2147483647 h 6"/>
                        <a:gd name="T4" fmla="*/ 0 w 1"/>
                        <a:gd name="T5" fmla="*/ 0 h 6"/>
                        <a:gd name="T6" fmla="*/ 0 w 1"/>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6">
                          <a:moveTo>
                            <a:pt x="0" y="0"/>
                          </a:move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143" name="Rectangle 130"/>
                    <p:cNvSpPr>
                      <a:spLocks noChangeAspect="1" noChangeArrowheads="1"/>
                    </p:cNvSpPr>
                    <p:nvPr/>
                  </p:nvSpPr>
                  <p:spPr bwMode="auto">
                    <a:xfrm>
                      <a:off x="5838652" y="3168895"/>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4"/>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1144" name="Freeform 131"/>
                    <p:cNvSpPr>
                      <a:spLocks noChangeAspect="1"/>
                    </p:cNvSpPr>
                    <p:nvPr/>
                  </p:nvSpPr>
                  <p:spPr bwMode="auto">
                    <a:xfrm>
                      <a:off x="5838652" y="2974355"/>
                      <a:ext cx="1305" cy="9140"/>
                    </a:xfrm>
                    <a:custGeom>
                      <a:avLst/>
                      <a:gdLst>
                        <a:gd name="T0" fmla="*/ 0 w 1"/>
                        <a:gd name="T1" fmla="*/ 2147483647 h 6"/>
                        <a:gd name="T2" fmla="*/ 0 w 1"/>
                        <a:gd name="T3" fmla="*/ 0 h 6"/>
                        <a:gd name="T4" fmla="*/ 0 w 1"/>
                        <a:gd name="T5" fmla="*/ 2147483647 h 6"/>
                        <a:gd name="T6" fmla="*/ 0 w 1"/>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6">
                          <a:moveTo>
                            <a:pt x="0" y="6"/>
                          </a:moveTo>
                          <a:lnTo>
                            <a:pt x="0" y="0"/>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1145" name="Rectangle 132"/>
                    <p:cNvSpPr>
                      <a:spLocks noChangeAspect="1" noChangeArrowheads="1"/>
                    </p:cNvSpPr>
                    <p:nvPr/>
                  </p:nvSpPr>
                  <p:spPr bwMode="auto">
                    <a:xfrm>
                      <a:off x="5845179" y="3159755"/>
                      <a:ext cx="0" cy="914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4"/>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1146" name="Rectangle 133"/>
                    <p:cNvSpPr>
                      <a:spLocks noChangeAspect="1" noChangeArrowheads="1"/>
                    </p:cNvSpPr>
                    <p:nvPr/>
                  </p:nvSpPr>
                  <p:spPr bwMode="auto">
                    <a:xfrm>
                      <a:off x="5854316" y="3081417"/>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4"/>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1147" name="Rectangle 134"/>
                    <p:cNvSpPr>
                      <a:spLocks noChangeAspect="1" noChangeArrowheads="1"/>
                    </p:cNvSpPr>
                    <p:nvPr/>
                  </p:nvSpPr>
                  <p:spPr bwMode="auto">
                    <a:xfrm>
                      <a:off x="5829514" y="2939102"/>
                      <a:ext cx="9138"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4"/>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1148" name="Freeform 135"/>
                    <p:cNvSpPr>
                      <a:spLocks noChangeAspect="1"/>
                    </p:cNvSpPr>
                    <p:nvPr/>
                  </p:nvSpPr>
                  <p:spPr bwMode="auto">
                    <a:xfrm>
                      <a:off x="5838652" y="3089251"/>
                      <a:ext cx="6527" cy="9140"/>
                    </a:xfrm>
                    <a:custGeom>
                      <a:avLst/>
                      <a:gdLst>
                        <a:gd name="T0" fmla="*/ 2147483647 w 6"/>
                        <a:gd name="T1" fmla="*/ 0 h 6"/>
                        <a:gd name="T2" fmla="*/ 2147483647 w 6"/>
                        <a:gd name="T3" fmla="*/ 0 h 6"/>
                        <a:gd name="T4" fmla="*/ 0 w 6"/>
                        <a:gd name="T5" fmla="*/ 2147483647 h 6"/>
                        <a:gd name="T6" fmla="*/ 2147483647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6" y="0"/>
                          </a:lnTo>
                          <a:lnTo>
                            <a:pt x="0" y="6"/>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149" name="Freeform 136"/>
                    <p:cNvSpPr>
                      <a:spLocks noChangeAspect="1"/>
                    </p:cNvSpPr>
                    <p:nvPr/>
                  </p:nvSpPr>
                  <p:spPr bwMode="auto">
                    <a:xfrm>
                      <a:off x="5845179" y="3072278"/>
                      <a:ext cx="2611" cy="9140"/>
                    </a:xfrm>
                    <a:custGeom>
                      <a:avLst/>
                      <a:gdLst>
                        <a:gd name="T0" fmla="*/ 0 w 2"/>
                        <a:gd name="T1" fmla="*/ 2147483647 h 6"/>
                        <a:gd name="T2" fmla="*/ 0 w 2"/>
                        <a:gd name="T3" fmla="*/ 0 h 6"/>
                        <a:gd name="T4" fmla="*/ 0 w 2"/>
                        <a:gd name="T5" fmla="*/ 2147483647 h 6"/>
                        <a:gd name="T6" fmla="*/ 0 w 2"/>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6">
                          <a:moveTo>
                            <a:pt x="0" y="6"/>
                          </a:moveTo>
                          <a:lnTo>
                            <a:pt x="0" y="0"/>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1150" name="Freeform 137"/>
                    <p:cNvSpPr>
                      <a:spLocks noChangeAspect="1"/>
                    </p:cNvSpPr>
                    <p:nvPr/>
                  </p:nvSpPr>
                  <p:spPr bwMode="auto">
                    <a:xfrm>
                      <a:off x="5845179" y="2974355"/>
                      <a:ext cx="2611" cy="9140"/>
                    </a:xfrm>
                    <a:custGeom>
                      <a:avLst/>
                      <a:gdLst>
                        <a:gd name="T0" fmla="*/ 0 w 2"/>
                        <a:gd name="T1" fmla="*/ 0 h 6"/>
                        <a:gd name="T2" fmla="*/ 0 w 2"/>
                        <a:gd name="T3" fmla="*/ 0 h 6"/>
                        <a:gd name="T4" fmla="*/ 0 w 2"/>
                        <a:gd name="T5" fmla="*/ 2147483647 h 6"/>
                        <a:gd name="T6" fmla="*/ 0 w 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6">
                          <a:moveTo>
                            <a:pt x="0" y="0"/>
                          </a:moveTo>
                          <a:lnTo>
                            <a:pt x="0" y="0"/>
                          </a:ln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151" name="Freeform 138"/>
                    <p:cNvSpPr>
                      <a:spLocks noChangeAspect="1"/>
                    </p:cNvSpPr>
                    <p:nvPr/>
                  </p:nvSpPr>
                  <p:spPr bwMode="auto">
                    <a:xfrm>
                      <a:off x="5829514" y="2948242"/>
                      <a:ext cx="9138" cy="1305"/>
                    </a:xfrm>
                    <a:custGeom>
                      <a:avLst/>
                      <a:gdLst>
                        <a:gd name="T0" fmla="*/ 2147483647 w 6"/>
                        <a:gd name="T1" fmla="*/ 0 h 1"/>
                        <a:gd name="T2" fmla="*/ 2147483647 w 6"/>
                        <a:gd name="T3" fmla="*/ 0 h 1"/>
                        <a:gd name="T4" fmla="*/ 0 w 6"/>
                        <a:gd name="T5" fmla="*/ 0 h 1"/>
                        <a:gd name="T6" fmla="*/ 2147483647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152" name="Rectangle 139"/>
                    <p:cNvSpPr>
                      <a:spLocks noChangeAspect="1" noChangeArrowheads="1"/>
                    </p:cNvSpPr>
                    <p:nvPr/>
                  </p:nvSpPr>
                  <p:spPr bwMode="auto">
                    <a:xfrm>
                      <a:off x="5829514" y="3063138"/>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4"/>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1153" name="Rectangle 140"/>
                    <p:cNvSpPr>
                      <a:spLocks noChangeAspect="1" noChangeArrowheads="1"/>
                    </p:cNvSpPr>
                    <p:nvPr/>
                  </p:nvSpPr>
                  <p:spPr bwMode="auto">
                    <a:xfrm>
                      <a:off x="5829514" y="2939102"/>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4"/>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1154" name="Rectangle 141"/>
                    <p:cNvSpPr>
                      <a:spLocks noChangeAspect="1" noChangeArrowheads="1"/>
                    </p:cNvSpPr>
                    <p:nvPr/>
                  </p:nvSpPr>
                  <p:spPr bwMode="auto">
                    <a:xfrm>
                      <a:off x="5845179" y="3053999"/>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4"/>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1155" name="Rectangle 142"/>
                    <p:cNvSpPr>
                      <a:spLocks noChangeAspect="1" noChangeArrowheads="1"/>
                    </p:cNvSpPr>
                    <p:nvPr/>
                  </p:nvSpPr>
                  <p:spPr bwMode="auto">
                    <a:xfrm>
                      <a:off x="5845179" y="3124503"/>
                      <a:ext cx="0" cy="914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4"/>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1156" name="Rectangle 143"/>
                    <p:cNvSpPr>
                      <a:spLocks noChangeAspect="1" noChangeArrowheads="1"/>
                    </p:cNvSpPr>
                    <p:nvPr/>
                  </p:nvSpPr>
                  <p:spPr bwMode="auto">
                    <a:xfrm>
                      <a:off x="5829514" y="2939102"/>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4"/>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1157" name="Rectangle 144"/>
                    <p:cNvSpPr>
                      <a:spLocks noChangeAspect="1" noChangeArrowheads="1"/>
                    </p:cNvSpPr>
                    <p:nvPr/>
                  </p:nvSpPr>
                  <p:spPr bwMode="auto">
                    <a:xfrm>
                      <a:off x="5845179" y="3072278"/>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4"/>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1158" name="Rectangle 145"/>
                    <p:cNvSpPr>
                      <a:spLocks noChangeAspect="1" noChangeArrowheads="1"/>
                    </p:cNvSpPr>
                    <p:nvPr/>
                  </p:nvSpPr>
                  <p:spPr bwMode="auto">
                    <a:xfrm>
                      <a:off x="5845179" y="3009607"/>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4"/>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1159" name="Rectangle 146"/>
                    <p:cNvSpPr>
                      <a:spLocks noChangeAspect="1" noChangeArrowheads="1"/>
                    </p:cNvSpPr>
                    <p:nvPr/>
                  </p:nvSpPr>
                  <p:spPr bwMode="auto">
                    <a:xfrm>
                      <a:off x="5419632" y="3283791"/>
                      <a:ext cx="7832"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4"/>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1160" name="Freeform 147"/>
                    <p:cNvSpPr>
                      <a:spLocks noChangeAspect="1"/>
                    </p:cNvSpPr>
                    <p:nvPr/>
                  </p:nvSpPr>
                  <p:spPr bwMode="auto">
                    <a:xfrm>
                      <a:off x="5204247" y="3414355"/>
                      <a:ext cx="7832" cy="9140"/>
                    </a:xfrm>
                    <a:custGeom>
                      <a:avLst/>
                      <a:gdLst>
                        <a:gd name="T0" fmla="*/ 2147483647 w 6"/>
                        <a:gd name="T1" fmla="*/ 2147483647 h 6"/>
                        <a:gd name="T2" fmla="*/ 2147483647 w 6"/>
                        <a:gd name="T3" fmla="*/ 0 h 6"/>
                        <a:gd name="T4" fmla="*/ 0 w 6"/>
                        <a:gd name="T5" fmla="*/ 2147483647 h 6"/>
                        <a:gd name="T6" fmla="*/ 2147483647 w 6"/>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6" y="0"/>
                          </a:lnTo>
                          <a:lnTo>
                            <a:pt x="0" y="6"/>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1161" name="Rectangle 148"/>
                    <p:cNvSpPr>
                      <a:spLocks noChangeAspect="1" noChangeArrowheads="1"/>
                    </p:cNvSpPr>
                    <p:nvPr/>
                  </p:nvSpPr>
                  <p:spPr bwMode="auto">
                    <a:xfrm>
                      <a:off x="5276042" y="2377678"/>
                      <a:ext cx="0" cy="914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4"/>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1162" name="Freeform 149"/>
                    <p:cNvSpPr>
                      <a:spLocks noChangeAspect="1"/>
                    </p:cNvSpPr>
                    <p:nvPr/>
                  </p:nvSpPr>
                  <p:spPr bwMode="auto">
                    <a:xfrm>
                      <a:off x="4444529" y="2457322"/>
                      <a:ext cx="238881" cy="464807"/>
                    </a:xfrm>
                    <a:custGeom>
                      <a:avLst/>
                      <a:gdLst>
                        <a:gd name="T0" fmla="*/ 2147483647 w 180"/>
                        <a:gd name="T1" fmla="*/ 2147483647 h 317"/>
                        <a:gd name="T2" fmla="*/ 2147483647 w 180"/>
                        <a:gd name="T3" fmla="*/ 2147483647 h 317"/>
                        <a:gd name="T4" fmla="*/ 2147483647 w 180"/>
                        <a:gd name="T5" fmla="*/ 2147483647 h 317"/>
                        <a:gd name="T6" fmla="*/ 2147483647 w 180"/>
                        <a:gd name="T7" fmla="*/ 2147483647 h 317"/>
                        <a:gd name="T8" fmla="*/ 2147483647 w 180"/>
                        <a:gd name="T9" fmla="*/ 2147483647 h 317"/>
                        <a:gd name="T10" fmla="*/ 2147483647 w 180"/>
                        <a:gd name="T11" fmla="*/ 2147483647 h 317"/>
                        <a:gd name="T12" fmla="*/ 2147483647 w 180"/>
                        <a:gd name="T13" fmla="*/ 0 h 317"/>
                        <a:gd name="T14" fmla="*/ 2147483647 w 180"/>
                        <a:gd name="T15" fmla="*/ 2147483647 h 317"/>
                        <a:gd name="T16" fmla="*/ 2147483647 w 180"/>
                        <a:gd name="T17" fmla="*/ 2147483647 h 317"/>
                        <a:gd name="T18" fmla="*/ 2147483647 w 180"/>
                        <a:gd name="T19" fmla="*/ 2147483647 h 317"/>
                        <a:gd name="T20" fmla="*/ 2147483647 w 180"/>
                        <a:gd name="T21" fmla="*/ 2147483647 h 317"/>
                        <a:gd name="T22" fmla="*/ 2147483647 w 180"/>
                        <a:gd name="T23" fmla="*/ 2147483647 h 317"/>
                        <a:gd name="T24" fmla="*/ 2147483647 w 180"/>
                        <a:gd name="T25" fmla="*/ 2147483647 h 317"/>
                        <a:gd name="T26" fmla="*/ 2147483647 w 180"/>
                        <a:gd name="T27" fmla="*/ 2147483647 h 317"/>
                        <a:gd name="T28" fmla="*/ 2147483647 w 180"/>
                        <a:gd name="T29" fmla="*/ 2147483647 h 317"/>
                        <a:gd name="T30" fmla="*/ 2147483647 w 180"/>
                        <a:gd name="T31" fmla="*/ 2147483647 h 317"/>
                        <a:gd name="T32" fmla="*/ 2147483647 w 180"/>
                        <a:gd name="T33" fmla="*/ 2147483647 h 317"/>
                        <a:gd name="T34" fmla="*/ 2147483647 w 180"/>
                        <a:gd name="T35" fmla="*/ 2147483647 h 317"/>
                        <a:gd name="T36" fmla="*/ 0 w 180"/>
                        <a:gd name="T37" fmla="*/ 2147483647 h 317"/>
                        <a:gd name="T38" fmla="*/ 0 w 180"/>
                        <a:gd name="T39" fmla="*/ 2147483647 h 317"/>
                        <a:gd name="T40" fmla="*/ 2147483647 w 180"/>
                        <a:gd name="T41" fmla="*/ 2147483647 h 317"/>
                        <a:gd name="T42" fmla="*/ 2147483647 w 180"/>
                        <a:gd name="T43" fmla="*/ 2147483647 h 317"/>
                        <a:gd name="T44" fmla="*/ 2147483647 w 180"/>
                        <a:gd name="T45" fmla="*/ 2147483647 h 317"/>
                        <a:gd name="T46" fmla="*/ 2147483647 w 180"/>
                        <a:gd name="T47" fmla="*/ 2147483647 h 317"/>
                        <a:gd name="T48" fmla="*/ 2147483647 w 180"/>
                        <a:gd name="T49" fmla="*/ 2147483647 h 317"/>
                        <a:gd name="T50" fmla="*/ 2147483647 w 180"/>
                        <a:gd name="T51" fmla="*/ 2147483647 h 317"/>
                        <a:gd name="T52" fmla="*/ 2147483647 w 180"/>
                        <a:gd name="T53" fmla="*/ 2147483647 h 317"/>
                        <a:gd name="T54" fmla="*/ 2147483647 w 180"/>
                        <a:gd name="T55" fmla="*/ 2147483647 h 317"/>
                        <a:gd name="T56" fmla="*/ 2147483647 w 180"/>
                        <a:gd name="T57" fmla="*/ 2147483647 h 317"/>
                        <a:gd name="T58" fmla="*/ 2147483647 w 180"/>
                        <a:gd name="T59" fmla="*/ 2147483647 h 317"/>
                        <a:gd name="T60" fmla="*/ 2147483647 w 180"/>
                        <a:gd name="T61" fmla="*/ 2147483647 h 317"/>
                        <a:gd name="T62" fmla="*/ 2147483647 w 180"/>
                        <a:gd name="T63" fmla="*/ 2147483647 h 317"/>
                        <a:gd name="T64" fmla="*/ 2147483647 w 180"/>
                        <a:gd name="T65" fmla="*/ 2147483647 h 317"/>
                        <a:gd name="T66" fmla="*/ 2147483647 w 180"/>
                        <a:gd name="T67" fmla="*/ 2147483647 h 317"/>
                        <a:gd name="T68" fmla="*/ 2147483647 w 180"/>
                        <a:gd name="T69" fmla="*/ 2147483647 h 317"/>
                        <a:gd name="T70" fmla="*/ 2147483647 w 180"/>
                        <a:gd name="T71" fmla="*/ 2147483647 h 317"/>
                        <a:gd name="T72" fmla="*/ 2147483647 w 180"/>
                        <a:gd name="T73" fmla="*/ 2147483647 h 317"/>
                        <a:gd name="T74" fmla="*/ 2147483647 w 180"/>
                        <a:gd name="T75" fmla="*/ 2147483647 h 317"/>
                        <a:gd name="T76" fmla="*/ 2147483647 w 180"/>
                        <a:gd name="T77" fmla="*/ 2147483647 h 317"/>
                        <a:gd name="T78" fmla="*/ 2147483647 w 180"/>
                        <a:gd name="T79" fmla="*/ 2147483647 h 317"/>
                        <a:gd name="T80" fmla="*/ 2147483647 w 180"/>
                        <a:gd name="T81" fmla="*/ 2147483647 h 317"/>
                        <a:gd name="T82" fmla="*/ 2147483647 w 180"/>
                        <a:gd name="T83" fmla="*/ 2147483647 h 317"/>
                        <a:gd name="T84" fmla="*/ 2147483647 w 180"/>
                        <a:gd name="T85" fmla="*/ 2147483647 h 317"/>
                        <a:gd name="T86" fmla="*/ 2147483647 w 180"/>
                        <a:gd name="T87" fmla="*/ 2147483647 h 317"/>
                        <a:gd name="T88" fmla="*/ 2147483647 w 180"/>
                        <a:gd name="T89" fmla="*/ 2147483647 h 317"/>
                        <a:gd name="T90" fmla="*/ 2147483647 w 180"/>
                        <a:gd name="T91" fmla="*/ 2147483647 h 317"/>
                        <a:gd name="T92" fmla="*/ 2147483647 w 180"/>
                        <a:gd name="T93" fmla="*/ 2147483647 h 317"/>
                        <a:gd name="T94" fmla="*/ 2147483647 w 180"/>
                        <a:gd name="T95" fmla="*/ 2147483647 h 317"/>
                        <a:gd name="T96" fmla="*/ 2147483647 w 180"/>
                        <a:gd name="T97" fmla="*/ 2147483647 h 317"/>
                        <a:gd name="T98" fmla="*/ 2147483647 w 180"/>
                        <a:gd name="T99" fmla="*/ 2147483647 h 317"/>
                        <a:gd name="T100" fmla="*/ 2147483647 w 180"/>
                        <a:gd name="T101" fmla="*/ 2147483647 h 317"/>
                        <a:gd name="T102" fmla="*/ 2147483647 w 180"/>
                        <a:gd name="T103" fmla="*/ 2147483647 h 317"/>
                        <a:gd name="T104" fmla="*/ 2147483647 w 180"/>
                        <a:gd name="T105" fmla="*/ 2147483647 h 31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80" h="317">
                          <a:moveTo>
                            <a:pt x="180" y="78"/>
                          </a:moveTo>
                          <a:lnTo>
                            <a:pt x="162" y="72"/>
                          </a:lnTo>
                          <a:lnTo>
                            <a:pt x="126" y="48"/>
                          </a:lnTo>
                          <a:lnTo>
                            <a:pt x="108" y="42"/>
                          </a:lnTo>
                          <a:lnTo>
                            <a:pt x="90" y="30"/>
                          </a:lnTo>
                          <a:lnTo>
                            <a:pt x="54" y="12"/>
                          </a:lnTo>
                          <a:lnTo>
                            <a:pt x="36" y="0"/>
                          </a:lnTo>
                          <a:lnTo>
                            <a:pt x="24" y="12"/>
                          </a:lnTo>
                          <a:lnTo>
                            <a:pt x="24" y="24"/>
                          </a:lnTo>
                          <a:lnTo>
                            <a:pt x="24" y="42"/>
                          </a:lnTo>
                          <a:lnTo>
                            <a:pt x="42" y="60"/>
                          </a:lnTo>
                          <a:lnTo>
                            <a:pt x="36" y="72"/>
                          </a:lnTo>
                          <a:lnTo>
                            <a:pt x="36" y="84"/>
                          </a:lnTo>
                          <a:lnTo>
                            <a:pt x="36" y="102"/>
                          </a:lnTo>
                          <a:lnTo>
                            <a:pt x="30" y="132"/>
                          </a:lnTo>
                          <a:lnTo>
                            <a:pt x="24" y="144"/>
                          </a:lnTo>
                          <a:lnTo>
                            <a:pt x="18" y="156"/>
                          </a:lnTo>
                          <a:lnTo>
                            <a:pt x="6" y="168"/>
                          </a:lnTo>
                          <a:lnTo>
                            <a:pt x="0" y="180"/>
                          </a:lnTo>
                          <a:lnTo>
                            <a:pt x="0" y="198"/>
                          </a:lnTo>
                          <a:lnTo>
                            <a:pt x="12" y="210"/>
                          </a:lnTo>
                          <a:lnTo>
                            <a:pt x="18" y="210"/>
                          </a:lnTo>
                          <a:lnTo>
                            <a:pt x="24" y="228"/>
                          </a:lnTo>
                          <a:lnTo>
                            <a:pt x="24" y="252"/>
                          </a:lnTo>
                          <a:lnTo>
                            <a:pt x="36" y="269"/>
                          </a:lnTo>
                          <a:lnTo>
                            <a:pt x="18" y="269"/>
                          </a:lnTo>
                          <a:lnTo>
                            <a:pt x="12" y="275"/>
                          </a:lnTo>
                          <a:lnTo>
                            <a:pt x="24" y="293"/>
                          </a:lnTo>
                          <a:lnTo>
                            <a:pt x="36" y="317"/>
                          </a:lnTo>
                          <a:lnTo>
                            <a:pt x="54" y="311"/>
                          </a:lnTo>
                          <a:lnTo>
                            <a:pt x="54" y="317"/>
                          </a:lnTo>
                          <a:lnTo>
                            <a:pt x="66" y="311"/>
                          </a:lnTo>
                          <a:lnTo>
                            <a:pt x="90" y="311"/>
                          </a:lnTo>
                          <a:lnTo>
                            <a:pt x="96" y="299"/>
                          </a:lnTo>
                          <a:lnTo>
                            <a:pt x="96" y="293"/>
                          </a:lnTo>
                          <a:lnTo>
                            <a:pt x="120" y="287"/>
                          </a:lnTo>
                          <a:lnTo>
                            <a:pt x="150" y="258"/>
                          </a:lnTo>
                          <a:lnTo>
                            <a:pt x="162" y="252"/>
                          </a:lnTo>
                          <a:lnTo>
                            <a:pt x="162" y="240"/>
                          </a:lnTo>
                          <a:lnTo>
                            <a:pt x="162" y="228"/>
                          </a:lnTo>
                          <a:lnTo>
                            <a:pt x="150" y="216"/>
                          </a:lnTo>
                          <a:lnTo>
                            <a:pt x="144" y="216"/>
                          </a:lnTo>
                          <a:lnTo>
                            <a:pt x="150" y="198"/>
                          </a:lnTo>
                          <a:lnTo>
                            <a:pt x="156" y="192"/>
                          </a:lnTo>
                          <a:lnTo>
                            <a:pt x="156" y="186"/>
                          </a:lnTo>
                          <a:lnTo>
                            <a:pt x="156" y="174"/>
                          </a:lnTo>
                          <a:lnTo>
                            <a:pt x="162" y="162"/>
                          </a:lnTo>
                          <a:lnTo>
                            <a:pt x="168" y="156"/>
                          </a:lnTo>
                          <a:lnTo>
                            <a:pt x="180" y="156"/>
                          </a:lnTo>
                          <a:lnTo>
                            <a:pt x="180" y="138"/>
                          </a:lnTo>
                          <a:lnTo>
                            <a:pt x="180" y="120"/>
                          </a:lnTo>
                          <a:lnTo>
                            <a:pt x="180" y="96"/>
                          </a:lnTo>
                          <a:lnTo>
                            <a:pt x="180" y="78"/>
                          </a:lnTo>
                          <a:close/>
                        </a:path>
                      </a:pathLst>
                    </a:custGeom>
                    <a:solidFill>
                      <a:srgbClr val="990034"/>
                    </a:solidFill>
                    <a:ln w="9525">
                      <a:solidFill>
                        <a:srgbClr val="000000"/>
                      </a:solidFill>
                      <a:prstDash val="solid"/>
                      <a:round/>
                      <a:headEnd/>
                      <a:tailEnd/>
                    </a:ln>
                  </p:spPr>
                  <p:txBody>
                    <a:bodyPr/>
                    <a:lstStyle/>
                    <a:p>
                      <a:endParaRPr lang="en-US"/>
                    </a:p>
                  </p:txBody>
                </p:sp>
                <p:sp>
                  <p:nvSpPr>
                    <p:cNvPr id="1163" name="Freeform 150"/>
                    <p:cNvSpPr>
                      <a:spLocks noChangeAspect="1"/>
                    </p:cNvSpPr>
                    <p:nvPr/>
                  </p:nvSpPr>
                  <p:spPr bwMode="auto">
                    <a:xfrm>
                      <a:off x="5102430" y="2773286"/>
                      <a:ext cx="30022" cy="53531"/>
                    </a:xfrm>
                    <a:custGeom>
                      <a:avLst/>
                      <a:gdLst>
                        <a:gd name="T0" fmla="*/ 0 w 23"/>
                        <a:gd name="T1" fmla="*/ 2147483647 h 36"/>
                        <a:gd name="T2" fmla="*/ 2147483647 w 23"/>
                        <a:gd name="T3" fmla="*/ 2147483647 h 36"/>
                        <a:gd name="T4" fmla="*/ 2147483647 w 23"/>
                        <a:gd name="T5" fmla="*/ 2147483647 h 36"/>
                        <a:gd name="T6" fmla="*/ 2147483647 w 23"/>
                        <a:gd name="T7" fmla="*/ 0 h 36"/>
                        <a:gd name="T8" fmla="*/ 2147483647 w 23"/>
                        <a:gd name="T9" fmla="*/ 2147483647 h 36"/>
                        <a:gd name="T10" fmla="*/ 0 w 23"/>
                        <a:gd name="T11" fmla="*/ 2147483647 h 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 h="36">
                          <a:moveTo>
                            <a:pt x="0" y="30"/>
                          </a:moveTo>
                          <a:lnTo>
                            <a:pt x="17" y="36"/>
                          </a:lnTo>
                          <a:lnTo>
                            <a:pt x="23" y="24"/>
                          </a:lnTo>
                          <a:lnTo>
                            <a:pt x="17" y="0"/>
                          </a:lnTo>
                          <a:lnTo>
                            <a:pt x="12" y="6"/>
                          </a:lnTo>
                          <a:lnTo>
                            <a:pt x="0" y="30"/>
                          </a:lnTo>
                          <a:close/>
                        </a:path>
                      </a:pathLst>
                    </a:custGeom>
                    <a:solidFill>
                      <a:srgbClr val="E1E1E1"/>
                    </a:solidFill>
                    <a:ln w="9525">
                      <a:solidFill>
                        <a:srgbClr val="000000"/>
                      </a:solidFill>
                      <a:prstDash val="solid"/>
                      <a:round/>
                      <a:headEnd/>
                      <a:tailEnd/>
                    </a:ln>
                  </p:spPr>
                  <p:txBody>
                    <a:bodyPr/>
                    <a:lstStyle/>
                    <a:p>
                      <a:endParaRPr lang="en-US"/>
                    </a:p>
                  </p:txBody>
                </p:sp>
                <p:sp>
                  <p:nvSpPr>
                    <p:cNvPr id="1164" name="Freeform 151"/>
                    <p:cNvSpPr>
                      <a:spLocks noChangeAspect="1"/>
                    </p:cNvSpPr>
                    <p:nvPr/>
                  </p:nvSpPr>
                  <p:spPr bwMode="auto">
                    <a:xfrm>
                      <a:off x="4966672" y="2613999"/>
                      <a:ext cx="157948" cy="168427"/>
                    </a:xfrm>
                    <a:custGeom>
                      <a:avLst/>
                      <a:gdLst>
                        <a:gd name="T0" fmla="*/ 0 w 119"/>
                        <a:gd name="T1" fmla="*/ 2147483647 h 114"/>
                        <a:gd name="T2" fmla="*/ 2147483647 w 119"/>
                        <a:gd name="T3" fmla="*/ 2147483647 h 114"/>
                        <a:gd name="T4" fmla="*/ 2147483647 w 119"/>
                        <a:gd name="T5" fmla="*/ 2147483647 h 114"/>
                        <a:gd name="T6" fmla="*/ 2147483647 w 119"/>
                        <a:gd name="T7" fmla="*/ 2147483647 h 114"/>
                        <a:gd name="T8" fmla="*/ 2147483647 w 119"/>
                        <a:gd name="T9" fmla="*/ 2147483647 h 114"/>
                        <a:gd name="T10" fmla="*/ 2147483647 w 119"/>
                        <a:gd name="T11" fmla="*/ 2147483647 h 114"/>
                        <a:gd name="T12" fmla="*/ 2147483647 w 119"/>
                        <a:gd name="T13" fmla="*/ 0 h 114"/>
                        <a:gd name="T14" fmla="*/ 2147483647 w 119"/>
                        <a:gd name="T15" fmla="*/ 2147483647 h 114"/>
                        <a:gd name="T16" fmla="*/ 2147483647 w 119"/>
                        <a:gd name="T17" fmla="*/ 2147483647 h 114"/>
                        <a:gd name="T18" fmla="*/ 2147483647 w 119"/>
                        <a:gd name="T19" fmla="*/ 2147483647 h 114"/>
                        <a:gd name="T20" fmla="*/ 2147483647 w 119"/>
                        <a:gd name="T21" fmla="*/ 2147483647 h 114"/>
                        <a:gd name="T22" fmla="*/ 2147483647 w 119"/>
                        <a:gd name="T23" fmla="*/ 2147483647 h 114"/>
                        <a:gd name="T24" fmla="*/ 2147483647 w 119"/>
                        <a:gd name="T25" fmla="*/ 2147483647 h 114"/>
                        <a:gd name="T26" fmla="*/ 2147483647 w 119"/>
                        <a:gd name="T27" fmla="*/ 2147483647 h 114"/>
                        <a:gd name="T28" fmla="*/ 2147483647 w 119"/>
                        <a:gd name="T29" fmla="*/ 2147483647 h 114"/>
                        <a:gd name="T30" fmla="*/ 2147483647 w 119"/>
                        <a:gd name="T31" fmla="*/ 2147483647 h 114"/>
                        <a:gd name="T32" fmla="*/ 2147483647 w 119"/>
                        <a:gd name="T33" fmla="*/ 2147483647 h 114"/>
                        <a:gd name="T34" fmla="*/ 2147483647 w 119"/>
                        <a:gd name="T35" fmla="*/ 2147483647 h 114"/>
                        <a:gd name="T36" fmla="*/ 2147483647 w 119"/>
                        <a:gd name="T37" fmla="*/ 2147483647 h 114"/>
                        <a:gd name="T38" fmla="*/ 2147483647 w 119"/>
                        <a:gd name="T39" fmla="*/ 2147483647 h 114"/>
                        <a:gd name="T40" fmla="*/ 2147483647 w 119"/>
                        <a:gd name="T41" fmla="*/ 2147483647 h 114"/>
                        <a:gd name="T42" fmla="*/ 2147483647 w 119"/>
                        <a:gd name="T43" fmla="*/ 2147483647 h 114"/>
                        <a:gd name="T44" fmla="*/ 2147483647 w 119"/>
                        <a:gd name="T45" fmla="*/ 2147483647 h 114"/>
                        <a:gd name="T46" fmla="*/ 2147483647 w 119"/>
                        <a:gd name="T47" fmla="*/ 2147483647 h 114"/>
                        <a:gd name="T48" fmla="*/ 2147483647 w 119"/>
                        <a:gd name="T49" fmla="*/ 2147483647 h 114"/>
                        <a:gd name="T50" fmla="*/ 2147483647 w 119"/>
                        <a:gd name="T51" fmla="*/ 2147483647 h 114"/>
                        <a:gd name="T52" fmla="*/ 2147483647 w 119"/>
                        <a:gd name="T53" fmla="*/ 2147483647 h 114"/>
                        <a:gd name="T54" fmla="*/ 2147483647 w 119"/>
                        <a:gd name="T55" fmla="*/ 2147483647 h 114"/>
                        <a:gd name="T56" fmla="*/ 0 w 119"/>
                        <a:gd name="T57" fmla="*/ 2147483647 h 11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19" h="114">
                          <a:moveTo>
                            <a:pt x="0" y="90"/>
                          </a:moveTo>
                          <a:lnTo>
                            <a:pt x="6" y="72"/>
                          </a:lnTo>
                          <a:lnTo>
                            <a:pt x="6" y="48"/>
                          </a:lnTo>
                          <a:lnTo>
                            <a:pt x="12" y="24"/>
                          </a:lnTo>
                          <a:lnTo>
                            <a:pt x="24" y="12"/>
                          </a:lnTo>
                          <a:lnTo>
                            <a:pt x="36" y="6"/>
                          </a:lnTo>
                          <a:lnTo>
                            <a:pt x="36" y="0"/>
                          </a:lnTo>
                          <a:lnTo>
                            <a:pt x="54" y="42"/>
                          </a:lnTo>
                          <a:lnTo>
                            <a:pt x="60" y="60"/>
                          </a:lnTo>
                          <a:lnTo>
                            <a:pt x="60" y="54"/>
                          </a:lnTo>
                          <a:lnTo>
                            <a:pt x="66" y="60"/>
                          </a:lnTo>
                          <a:lnTo>
                            <a:pt x="78" y="66"/>
                          </a:lnTo>
                          <a:lnTo>
                            <a:pt x="119" y="108"/>
                          </a:lnTo>
                          <a:lnTo>
                            <a:pt x="114" y="114"/>
                          </a:lnTo>
                          <a:lnTo>
                            <a:pt x="102" y="114"/>
                          </a:lnTo>
                          <a:lnTo>
                            <a:pt x="84" y="108"/>
                          </a:lnTo>
                          <a:lnTo>
                            <a:pt x="78" y="96"/>
                          </a:lnTo>
                          <a:lnTo>
                            <a:pt x="72" y="90"/>
                          </a:lnTo>
                          <a:lnTo>
                            <a:pt x="60" y="84"/>
                          </a:lnTo>
                          <a:lnTo>
                            <a:pt x="48" y="78"/>
                          </a:lnTo>
                          <a:lnTo>
                            <a:pt x="42" y="84"/>
                          </a:lnTo>
                          <a:lnTo>
                            <a:pt x="30" y="72"/>
                          </a:lnTo>
                          <a:lnTo>
                            <a:pt x="30" y="90"/>
                          </a:lnTo>
                          <a:lnTo>
                            <a:pt x="18" y="84"/>
                          </a:lnTo>
                          <a:lnTo>
                            <a:pt x="12" y="90"/>
                          </a:lnTo>
                          <a:lnTo>
                            <a:pt x="0" y="90"/>
                          </a:lnTo>
                          <a:close/>
                        </a:path>
                      </a:pathLst>
                    </a:custGeom>
                    <a:solidFill>
                      <a:srgbClr val="E1E1E1"/>
                    </a:solidFill>
                    <a:ln w="9525">
                      <a:solidFill>
                        <a:srgbClr val="000000"/>
                      </a:solidFill>
                      <a:prstDash val="solid"/>
                      <a:round/>
                      <a:headEnd/>
                      <a:tailEnd/>
                    </a:ln>
                  </p:spPr>
                  <p:txBody>
                    <a:bodyPr/>
                    <a:lstStyle/>
                    <a:p>
                      <a:endParaRPr lang="en-US"/>
                    </a:p>
                  </p:txBody>
                </p:sp>
                <p:sp>
                  <p:nvSpPr>
                    <p:cNvPr id="1165" name="Freeform 152"/>
                    <p:cNvSpPr>
                      <a:spLocks noChangeAspect="1"/>
                    </p:cNvSpPr>
                    <p:nvPr/>
                  </p:nvSpPr>
                  <p:spPr bwMode="auto">
                    <a:xfrm>
                      <a:off x="4896184" y="2721061"/>
                      <a:ext cx="347226" cy="323798"/>
                    </a:xfrm>
                    <a:custGeom>
                      <a:avLst/>
                      <a:gdLst>
                        <a:gd name="T0" fmla="*/ 2147483647 w 263"/>
                        <a:gd name="T1" fmla="*/ 2147483647 h 221"/>
                        <a:gd name="T2" fmla="*/ 2147483647 w 263"/>
                        <a:gd name="T3" fmla="*/ 2147483647 h 221"/>
                        <a:gd name="T4" fmla="*/ 2147483647 w 263"/>
                        <a:gd name="T5" fmla="*/ 2147483647 h 221"/>
                        <a:gd name="T6" fmla="*/ 2147483647 w 263"/>
                        <a:gd name="T7" fmla="*/ 2147483647 h 221"/>
                        <a:gd name="T8" fmla="*/ 2147483647 w 263"/>
                        <a:gd name="T9" fmla="*/ 2147483647 h 221"/>
                        <a:gd name="T10" fmla="*/ 2147483647 w 263"/>
                        <a:gd name="T11" fmla="*/ 2147483647 h 221"/>
                        <a:gd name="T12" fmla="*/ 2147483647 w 263"/>
                        <a:gd name="T13" fmla="*/ 2147483647 h 221"/>
                        <a:gd name="T14" fmla="*/ 2147483647 w 263"/>
                        <a:gd name="T15" fmla="*/ 2147483647 h 221"/>
                        <a:gd name="T16" fmla="*/ 0 w 263"/>
                        <a:gd name="T17" fmla="*/ 2147483647 h 221"/>
                        <a:gd name="T18" fmla="*/ 2147483647 w 263"/>
                        <a:gd name="T19" fmla="*/ 2147483647 h 221"/>
                        <a:gd name="T20" fmla="*/ 2147483647 w 263"/>
                        <a:gd name="T21" fmla="*/ 2147483647 h 221"/>
                        <a:gd name="T22" fmla="*/ 2147483647 w 263"/>
                        <a:gd name="T23" fmla="*/ 2147483647 h 221"/>
                        <a:gd name="T24" fmla="*/ 2147483647 w 263"/>
                        <a:gd name="T25" fmla="*/ 2147483647 h 221"/>
                        <a:gd name="T26" fmla="*/ 2147483647 w 263"/>
                        <a:gd name="T27" fmla="*/ 2147483647 h 221"/>
                        <a:gd name="T28" fmla="*/ 2147483647 w 263"/>
                        <a:gd name="T29" fmla="*/ 2147483647 h 221"/>
                        <a:gd name="T30" fmla="*/ 2147483647 w 263"/>
                        <a:gd name="T31" fmla="*/ 2147483647 h 221"/>
                        <a:gd name="T32" fmla="*/ 2147483647 w 263"/>
                        <a:gd name="T33" fmla="*/ 2147483647 h 221"/>
                        <a:gd name="T34" fmla="*/ 2147483647 w 263"/>
                        <a:gd name="T35" fmla="*/ 2147483647 h 221"/>
                        <a:gd name="T36" fmla="*/ 2147483647 w 263"/>
                        <a:gd name="T37" fmla="*/ 2147483647 h 221"/>
                        <a:gd name="T38" fmla="*/ 2147483647 w 263"/>
                        <a:gd name="T39" fmla="*/ 0 h 221"/>
                        <a:gd name="T40" fmla="*/ 2147483647 w 263"/>
                        <a:gd name="T41" fmla="*/ 2147483647 h 221"/>
                        <a:gd name="T42" fmla="*/ 2147483647 w 263"/>
                        <a:gd name="T43" fmla="*/ 2147483647 h 221"/>
                        <a:gd name="T44" fmla="*/ 2147483647 w 263"/>
                        <a:gd name="T45" fmla="*/ 2147483647 h 221"/>
                        <a:gd name="T46" fmla="*/ 2147483647 w 263"/>
                        <a:gd name="T47" fmla="*/ 2147483647 h 221"/>
                        <a:gd name="T48" fmla="*/ 2147483647 w 263"/>
                        <a:gd name="T49" fmla="*/ 2147483647 h 221"/>
                        <a:gd name="T50" fmla="*/ 2147483647 w 263"/>
                        <a:gd name="T51" fmla="*/ 2147483647 h 221"/>
                        <a:gd name="T52" fmla="*/ 2147483647 w 263"/>
                        <a:gd name="T53" fmla="*/ 2147483647 h 221"/>
                        <a:gd name="T54" fmla="*/ 2147483647 w 263"/>
                        <a:gd name="T55" fmla="*/ 2147483647 h 221"/>
                        <a:gd name="T56" fmla="*/ 2147483647 w 263"/>
                        <a:gd name="T57" fmla="*/ 2147483647 h 221"/>
                        <a:gd name="T58" fmla="*/ 2147483647 w 263"/>
                        <a:gd name="T59" fmla="*/ 2147483647 h 221"/>
                        <a:gd name="T60" fmla="*/ 2147483647 w 263"/>
                        <a:gd name="T61" fmla="*/ 2147483647 h 221"/>
                        <a:gd name="T62" fmla="*/ 2147483647 w 263"/>
                        <a:gd name="T63" fmla="*/ 2147483647 h 221"/>
                        <a:gd name="T64" fmla="*/ 2147483647 w 263"/>
                        <a:gd name="T65" fmla="*/ 2147483647 h 221"/>
                        <a:gd name="T66" fmla="*/ 2147483647 w 263"/>
                        <a:gd name="T67" fmla="*/ 2147483647 h 221"/>
                        <a:gd name="T68" fmla="*/ 2147483647 w 263"/>
                        <a:gd name="T69" fmla="*/ 2147483647 h 221"/>
                        <a:gd name="T70" fmla="*/ 2147483647 w 263"/>
                        <a:gd name="T71" fmla="*/ 2147483647 h 221"/>
                        <a:gd name="T72" fmla="*/ 2147483647 w 263"/>
                        <a:gd name="T73" fmla="*/ 2147483647 h 221"/>
                        <a:gd name="T74" fmla="*/ 2147483647 w 263"/>
                        <a:gd name="T75" fmla="*/ 2147483647 h 221"/>
                        <a:gd name="T76" fmla="*/ 2147483647 w 263"/>
                        <a:gd name="T77" fmla="*/ 2147483647 h 221"/>
                        <a:gd name="T78" fmla="*/ 2147483647 w 263"/>
                        <a:gd name="T79" fmla="*/ 2147483647 h 221"/>
                        <a:gd name="T80" fmla="*/ 2147483647 w 263"/>
                        <a:gd name="T81" fmla="*/ 2147483647 h 221"/>
                        <a:gd name="T82" fmla="*/ 2147483647 w 263"/>
                        <a:gd name="T83" fmla="*/ 2147483647 h 221"/>
                        <a:gd name="T84" fmla="*/ 2147483647 w 263"/>
                        <a:gd name="T85" fmla="*/ 2147483647 h 221"/>
                        <a:gd name="T86" fmla="*/ 2147483647 w 263"/>
                        <a:gd name="T87" fmla="*/ 2147483647 h 221"/>
                        <a:gd name="T88" fmla="*/ 2147483647 w 263"/>
                        <a:gd name="T89" fmla="*/ 2147483647 h 221"/>
                        <a:gd name="T90" fmla="*/ 2147483647 w 263"/>
                        <a:gd name="T91" fmla="*/ 2147483647 h 221"/>
                        <a:gd name="T92" fmla="*/ 2147483647 w 263"/>
                        <a:gd name="T93" fmla="*/ 2147483647 h 221"/>
                        <a:gd name="T94" fmla="*/ 2147483647 w 263"/>
                        <a:gd name="T95" fmla="*/ 2147483647 h 221"/>
                        <a:gd name="T96" fmla="*/ 2147483647 w 263"/>
                        <a:gd name="T97" fmla="*/ 2147483647 h 2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63" h="221">
                          <a:moveTo>
                            <a:pt x="90" y="215"/>
                          </a:moveTo>
                          <a:lnTo>
                            <a:pt x="72" y="197"/>
                          </a:lnTo>
                          <a:lnTo>
                            <a:pt x="54" y="197"/>
                          </a:lnTo>
                          <a:lnTo>
                            <a:pt x="48" y="179"/>
                          </a:lnTo>
                          <a:lnTo>
                            <a:pt x="42" y="179"/>
                          </a:lnTo>
                          <a:lnTo>
                            <a:pt x="30" y="161"/>
                          </a:lnTo>
                          <a:lnTo>
                            <a:pt x="24" y="149"/>
                          </a:lnTo>
                          <a:lnTo>
                            <a:pt x="6" y="137"/>
                          </a:lnTo>
                          <a:lnTo>
                            <a:pt x="0" y="131"/>
                          </a:lnTo>
                          <a:lnTo>
                            <a:pt x="6" y="119"/>
                          </a:lnTo>
                          <a:lnTo>
                            <a:pt x="18" y="119"/>
                          </a:lnTo>
                          <a:lnTo>
                            <a:pt x="24" y="95"/>
                          </a:lnTo>
                          <a:lnTo>
                            <a:pt x="24" y="72"/>
                          </a:lnTo>
                          <a:lnTo>
                            <a:pt x="36" y="72"/>
                          </a:lnTo>
                          <a:lnTo>
                            <a:pt x="42" y="48"/>
                          </a:lnTo>
                          <a:lnTo>
                            <a:pt x="54" y="18"/>
                          </a:lnTo>
                          <a:lnTo>
                            <a:pt x="66" y="18"/>
                          </a:lnTo>
                          <a:lnTo>
                            <a:pt x="72" y="12"/>
                          </a:lnTo>
                          <a:lnTo>
                            <a:pt x="84" y="18"/>
                          </a:lnTo>
                          <a:lnTo>
                            <a:pt x="84" y="0"/>
                          </a:lnTo>
                          <a:lnTo>
                            <a:pt x="96" y="12"/>
                          </a:lnTo>
                          <a:lnTo>
                            <a:pt x="102" y="6"/>
                          </a:lnTo>
                          <a:lnTo>
                            <a:pt x="114" y="12"/>
                          </a:lnTo>
                          <a:lnTo>
                            <a:pt x="126" y="18"/>
                          </a:lnTo>
                          <a:lnTo>
                            <a:pt x="132" y="24"/>
                          </a:lnTo>
                          <a:lnTo>
                            <a:pt x="138" y="36"/>
                          </a:lnTo>
                          <a:lnTo>
                            <a:pt x="156" y="42"/>
                          </a:lnTo>
                          <a:lnTo>
                            <a:pt x="168" y="42"/>
                          </a:lnTo>
                          <a:lnTo>
                            <a:pt x="156" y="66"/>
                          </a:lnTo>
                          <a:lnTo>
                            <a:pt x="173" y="72"/>
                          </a:lnTo>
                          <a:lnTo>
                            <a:pt x="173" y="84"/>
                          </a:lnTo>
                          <a:lnTo>
                            <a:pt x="185" y="95"/>
                          </a:lnTo>
                          <a:lnTo>
                            <a:pt x="197" y="107"/>
                          </a:lnTo>
                          <a:lnTo>
                            <a:pt x="209" y="113"/>
                          </a:lnTo>
                          <a:lnTo>
                            <a:pt x="221" y="119"/>
                          </a:lnTo>
                          <a:lnTo>
                            <a:pt x="245" y="131"/>
                          </a:lnTo>
                          <a:lnTo>
                            <a:pt x="263" y="131"/>
                          </a:lnTo>
                          <a:lnTo>
                            <a:pt x="251" y="143"/>
                          </a:lnTo>
                          <a:lnTo>
                            <a:pt x="239" y="161"/>
                          </a:lnTo>
                          <a:lnTo>
                            <a:pt x="227" y="173"/>
                          </a:lnTo>
                          <a:lnTo>
                            <a:pt x="215" y="191"/>
                          </a:lnTo>
                          <a:lnTo>
                            <a:pt x="185" y="191"/>
                          </a:lnTo>
                          <a:lnTo>
                            <a:pt x="168" y="203"/>
                          </a:lnTo>
                          <a:lnTo>
                            <a:pt x="162" y="209"/>
                          </a:lnTo>
                          <a:lnTo>
                            <a:pt x="144" y="203"/>
                          </a:lnTo>
                          <a:lnTo>
                            <a:pt x="126" y="209"/>
                          </a:lnTo>
                          <a:lnTo>
                            <a:pt x="114" y="221"/>
                          </a:lnTo>
                          <a:lnTo>
                            <a:pt x="90" y="215"/>
                          </a:lnTo>
                          <a:close/>
                        </a:path>
                      </a:pathLst>
                    </a:custGeom>
                    <a:solidFill>
                      <a:srgbClr val="E1E1E1"/>
                    </a:solidFill>
                    <a:ln w="9525">
                      <a:solidFill>
                        <a:srgbClr val="000000"/>
                      </a:solidFill>
                      <a:prstDash val="solid"/>
                      <a:round/>
                      <a:headEnd/>
                      <a:tailEnd/>
                    </a:ln>
                  </p:spPr>
                  <p:txBody>
                    <a:bodyPr/>
                    <a:lstStyle/>
                    <a:p>
                      <a:endParaRPr lang="en-US"/>
                    </a:p>
                  </p:txBody>
                </p:sp>
                <p:sp>
                  <p:nvSpPr>
                    <p:cNvPr id="1166" name="Freeform 153"/>
                    <p:cNvSpPr>
                      <a:spLocks noChangeAspect="1"/>
                    </p:cNvSpPr>
                    <p:nvPr/>
                  </p:nvSpPr>
                  <p:spPr bwMode="auto">
                    <a:xfrm>
                      <a:off x="5085460" y="2799400"/>
                      <a:ext cx="238881" cy="395608"/>
                    </a:xfrm>
                    <a:custGeom>
                      <a:avLst/>
                      <a:gdLst>
                        <a:gd name="T0" fmla="*/ 2147483647 w 179"/>
                        <a:gd name="T1" fmla="*/ 2147483647 h 269"/>
                        <a:gd name="T2" fmla="*/ 2147483647 w 179"/>
                        <a:gd name="T3" fmla="*/ 2147483647 h 269"/>
                        <a:gd name="T4" fmla="*/ 2147483647 w 179"/>
                        <a:gd name="T5" fmla="*/ 2147483647 h 269"/>
                        <a:gd name="T6" fmla="*/ 2147483647 w 179"/>
                        <a:gd name="T7" fmla="*/ 2147483647 h 269"/>
                        <a:gd name="T8" fmla="*/ 2147483647 w 179"/>
                        <a:gd name="T9" fmla="*/ 2147483647 h 269"/>
                        <a:gd name="T10" fmla="*/ 2147483647 w 179"/>
                        <a:gd name="T11" fmla="*/ 2147483647 h 269"/>
                        <a:gd name="T12" fmla="*/ 2147483647 w 179"/>
                        <a:gd name="T13" fmla="*/ 2147483647 h 269"/>
                        <a:gd name="T14" fmla="*/ 2147483647 w 179"/>
                        <a:gd name="T15" fmla="*/ 2147483647 h 269"/>
                        <a:gd name="T16" fmla="*/ 2147483647 w 179"/>
                        <a:gd name="T17" fmla="*/ 2147483647 h 269"/>
                        <a:gd name="T18" fmla="*/ 2147483647 w 179"/>
                        <a:gd name="T19" fmla="*/ 2147483647 h 269"/>
                        <a:gd name="T20" fmla="*/ 2147483647 w 179"/>
                        <a:gd name="T21" fmla="*/ 2147483647 h 269"/>
                        <a:gd name="T22" fmla="*/ 2147483647 w 179"/>
                        <a:gd name="T23" fmla="*/ 2147483647 h 269"/>
                        <a:gd name="T24" fmla="*/ 2147483647 w 179"/>
                        <a:gd name="T25" fmla="*/ 2147483647 h 269"/>
                        <a:gd name="T26" fmla="*/ 2147483647 w 179"/>
                        <a:gd name="T27" fmla="*/ 2147483647 h 269"/>
                        <a:gd name="T28" fmla="*/ 2147483647 w 179"/>
                        <a:gd name="T29" fmla="*/ 2147483647 h 269"/>
                        <a:gd name="T30" fmla="*/ 2147483647 w 179"/>
                        <a:gd name="T31" fmla="*/ 2147483647 h 269"/>
                        <a:gd name="T32" fmla="*/ 0 w 179"/>
                        <a:gd name="T33" fmla="*/ 2147483647 h 269"/>
                        <a:gd name="T34" fmla="*/ 0 w 179"/>
                        <a:gd name="T35" fmla="*/ 2147483647 h 269"/>
                        <a:gd name="T36" fmla="*/ 0 w 179"/>
                        <a:gd name="T37" fmla="*/ 2147483647 h 269"/>
                        <a:gd name="T38" fmla="*/ 0 w 179"/>
                        <a:gd name="T39" fmla="*/ 2147483647 h 269"/>
                        <a:gd name="T40" fmla="*/ 2147483647 w 179"/>
                        <a:gd name="T41" fmla="*/ 2147483647 h 269"/>
                        <a:gd name="T42" fmla="*/ 2147483647 w 179"/>
                        <a:gd name="T43" fmla="*/ 2147483647 h 269"/>
                        <a:gd name="T44" fmla="*/ 2147483647 w 179"/>
                        <a:gd name="T45" fmla="*/ 2147483647 h 269"/>
                        <a:gd name="T46" fmla="*/ 2147483647 w 179"/>
                        <a:gd name="T47" fmla="*/ 2147483647 h 269"/>
                        <a:gd name="T48" fmla="*/ 2147483647 w 179"/>
                        <a:gd name="T49" fmla="*/ 2147483647 h 269"/>
                        <a:gd name="T50" fmla="*/ 2147483647 w 179"/>
                        <a:gd name="T51" fmla="*/ 2147483647 h 269"/>
                        <a:gd name="T52" fmla="*/ 2147483647 w 179"/>
                        <a:gd name="T53" fmla="*/ 2147483647 h 269"/>
                        <a:gd name="T54" fmla="*/ 2147483647 w 179"/>
                        <a:gd name="T55" fmla="*/ 2147483647 h 269"/>
                        <a:gd name="T56" fmla="*/ 2147483647 w 179"/>
                        <a:gd name="T57" fmla="*/ 2147483647 h 269"/>
                        <a:gd name="T58" fmla="*/ 2147483647 w 179"/>
                        <a:gd name="T59" fmla="*/ 2147483647 h 269"/>
                        <a:gd name="T60" fmla="*/ 2147483647 w 179"/>
                        <a:gd name="T61" fmla="*/ 2147483647 h 269"/>
                        <a:gd name="T62" fmla="*/ 2147483647 w 179"/>
                        <a:gd name="T63" fmla="*/ 2147483647 h 269"/>
                        <a:gd name="T64" fmla="*/ 2147483647 w 179"/>
                        <a:gd name="T65" fmla="*/ 2147483647 h 269"/>
                        <a:gd name="T66" fmla="*/ 2147483647 w 179"/>
                        <a:gd name="T67" fmla="*/ 2147483647 h 269"/>
                        <a:gd name="T68" fmla="*/ 2147483647 w 179"/>
                        <a:gd name="T69" fmla="*/ 2147483647 h 269"/>
                        <a:gd name="T70" fmla="*/ 2147483647 w 179"/>
                        <a:gd name="T71" fmla="*/ 2147483647 h 269"/>
                        <a:gd name="T72" fmla="*/ 2147483647 w 179"/>
                        <a:gd name="T73" fmla="*/ 2147483647 h 269"/>
                        <a:gd name="T74" fmla="*/ 2147483647 w 179"/>
                        <a:gd name="T75" fmla="*/ 2147483647 h 269"/>
                        <a:gd name="T76" fmla="*/ 2147483647 w 179"/>
                        <a:gd name="T77" fmla="*/ 2147483647 h 269"/>
                        <a:gd name="T78" fmla="*/ 2147483647 w 179"/>
                        <a:gd name="T79" fmla="*/ 2147483647 h 269"/>
                        <a:gd name="T80" fmla="*/ 2147483647 w 179"/>
                        <a:gd name="T81" fmla="*/ 2147483647 h 269"/>
                        <a:gd name="T82" fmla="*/ 2147483647 w 179"/>
                        <a:gd name="T83" fmla="*/ 2147483647 h 269"/>
                        <a:gd name="T84" fmla="*/ 2147483647 w 179"/>
                        <a:gd name="T85" fmla="*/ 2147483647 h 269"/>
                        <a:gd name="T86" fmla="*/ 2147483647 w 179"/>
                        <a:gd name="T87" fmla="*/ 0 h 269"/>
                        <a:gd name="T88" fmla="*/ 2147483647 w 179"/>
                        <a:gd name="T89" fmla="*/ 0 h 269"/>
                        <a:gd name="T90" fmla="*/ 2147483647 w 179"/>
                        <a:gd name="T91" fmla="*/ 0 h 269"/>
                        <a:gd name="T92" fmla="*/ 2147483647 w 179"/>
                        <a:gd name="T93" fmla="*/ 2147483647 h 269"/>
                        <a:gd name="T94" fmla="*/ 2147483647 w 179"/>
                        <a:gd name="T95" fmla="*/ 2147483647 h 269"/>
                        <a:gd name="T96" fmla="*/ 2147483647 w 179"/>
                        <a:gd name="T97" fmla="*/ 2147483647 h 26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79" h="269">
                          <a:moveTo>
                            <a:pt x="173" y="35"/>
                          </a:moveTo>
                          <a:lnTo>
                            <a:pt x="167" y="53"/>
                          </a:lnTo>
                          <a:lnTo>
                            <a:pt x="155" y="77"/>
                          </a:lnTo>
                          <a:lnTo>
                            <a:pt x="143" y="101"/>
                          </a:lnTo>
                          <a:lnTo>
                            <a:pt x="131" y="125"/>
                          </a:lnTo>
                          <a:lnTo>
                            <a:pt x="119" y="149"/>
                          </a:lnTo>
                          <a:lnTo>
                            <a:pt x="107" y="161"/>
                          </a:lnTo>
                          <a:lnTo>
                            <a:pt x="95" y="173"/>
                          </a:lnTo>
                          <a:lnTo>
                            <a:pt x="83" y="185"/>
                          </a:lnTo>
                          <a:lnTo>
                            <a:pt x="77" y="197"/>
                          </a:lnTo>
                          <a:lnTo>
                            <a:pt x="65" y="209"/>
                          </a:lnTo>
                          <a:lnTo>
                            <a:pt x="53" y="221"/>
                          </a:lnTo>
                          <a:lnTo>
                            <a:pt x="35" y="233"/>
                          </a:lnTo>
                          <a:lnTo>
                            <a:pt x="24" y="245"/>
                          </a:lnTo>
                          <a:lnTo>
                            <a:pt x="18" y="257"/>
                          </a:lnTo>
                          <a:lnTo>
                            <a:pt x="12" y="269"/>
                          </a:lnTo>
                          <a:lnTo>
                            <a:pt x="0" y="251"/>
                          </a:lnTo>
                          <a:lnTo>
                            <a:pt x="0" y="215"/>
                          </a:lnTo>
                          <a:lnTo>
                            <a:pt x="0" y="197"/>
                          </a:lnTo>
                          <a:lnTo>
                            <a:pt x="0" y="179"/>
                          </a:lnTo>
                          <a:lnTo>
                            <a:pt x="6" y="167"/>
                          </a:lnTo>
                          <a:lnTo>
                            <a:pt x="18" y="155"/>
                          </a:lnTo>
                          <a:lnTo>
                            <a:pt x="24" y="149"/>
                          </a:lnTo>
                          <a:lnTo>
                            <a:pt x="41" y="137"/>
                          </a:lnTo>
                          <a:lnTo>
                            <a:pt x="71" y="137"/>
                          </a:lnTo>
                          <a:lnTo>
                            <a:pt x="83" y="119"/>
                          </a:lnTo>
                          <a:lnTo>
                            <a:pt x="95" y="107"/>
                          </a:lnTo>
                          <a:lnTo>
                            <a:pt x="107" y="89"/>
                          </a:lnTo>
                          <a:lnTo>
                            <a:pt x="119" y="77"/>
                          </a:lnTo>
                          <a:lnTo>
                            <a:pt x="101" y="77"/>
                          </a:lnTo>
                          <a:lnTo>
                            <a:pt x="77" y="65"/>
                          </a:lnTo>
                          <a:lnTo>
                            <a:pt x="65" y="59"/>
                          </a:lnTo>
                          <a:lnTo>
                            <a:pt x="53" y="53"/>
                          </a:lnTo>
                          <a:lnTo>
                            <a:pt x="41" y="41"/>
                          </a:lnTo>
                          <a:lnTo>
                            <a:pt x="29" y="30"/>
                          </a:lnTo>
                          <a:lnTo>
                            <a:pt x="29" y="18"/>
                          </a:lnTo>
                          <a:lnTo>
                            <a:pt x="35" y="6"/>
                          </a:lnTo>
                          <a:lnTo>
                            <a:pt x="47" y="18"/>
                          </a:lnTo>
                          <a:lnTo>
                            <a:pt x="59" y="30"/>
                          </a:lnTo>
                          <a:lnTo>
                            <a:pt x="77" y="18"/>
                          </a:lnTo>
                          <a:lnTo>
                            <a:pt x="95" y="18"/>
                          </a:lnTo>
                          <a:lnTo>
                            <a:pt x="113" y="12"/>
                          </a:lnTo>
                          <a:lnTo>
                            <a:pt x="137" y="6"/>
                          </a:lnTo>
                          <a:lnTo>
                            <a:pt x="161" y="0"/>
                          </a:lnTo>
                          <a:lnTo>
                            <a:pt x="167" y="0"/>
                          </a:lnTo>
                          <a:lnTo>
                            <a:pt x="173" y="0"/>
                          </a:lnTo>
                          <a:lnTo>
                            <a:pt x="173" y="30"/>
                          </a:lnTo>
                          <a:lnTo>
                            <a:pt x="179" y="30"/>
                          </a:lnTo>
                          <a:lnTo>
                            <a:pt x="173" y="35"/>
                          </a:lnTo>
                          <a:close/>
                        </a:path>
                      </a:pathLst>
                    </a:custGeom>
                    <a:solidFill>
                      <a:srgbClr val="E1E1E1"/>
                    </a:solidFill>
                    <a:ln w="9525">
                      <a:solidFill>
                        <a:srgbClr val="000000"/>
                      </a:solidFill>
                      <a:prstDash val="solid"/>
                      <a:round/>
                      <a:headEnd/>
                      <a:tailEnd/>
                    </a:ln>
                  </p:spPr>
                  <p:txBody>
                    <a:bodyPr/>
                    <a:lstStyle/>
                    <a:p>
                      <a:endParaRPr lang="en-US"/>
                    </a:p>
                  </p:txBody>
                </p:sp>
                <p:sp>
                  <p:nvSpPr>
                    <p:cNvPr id="1167" name="Freeform 154"/>
                    <p:cNvSpPr>
                      <a:spLocks noChangeAspect="1"/>
                    </p:cNvSpPr>
                    <p:nvPr/>
                  </p:nvSpPr>
                  <p:spPr bwMode="auto">
                    <a:xfrm>
                      <a:off x="4807419" y="3213286"/>
                      <a:ext cx="40465" cy="61365"/>
                    </a:xfrm>
                    <a:custGeom>
                      <a:avLst/>
                      <a:gdLst>
                        <a:gd name="T0" fmla="*/ 2147483647 w 30"/>
                        <a:gd name="T1" fmla="*/ 2147483647 h 42"/>
                        <a:gd name="T2" fmla="*/ 2147483647 w 30"/>
                        <a:gd name="T3" fmla="*/ 0 h 42"/>
                        <a:gd name="T4" fmla="*/ 2147483647 w 30"/>
                        <a:gd name="T5" fmla="*/ 0 h 42"/>
                        <a:gd name="T6" fmla="*/ 2147483647 w 30"/>
                        <a:gd name="T7" fmla="*/ 2147483647 h 42"/>
                        <a:gd name="T8" fmla="*/ 0 w 30"/>
                        <a:gd name="T9" fmla="*/ 2147483647 h 42"/>
                        <a:gd name="T10" fmla="*/ 0 w 30"/>
                        <a:gd name="T11" fmla="*/ 2147483647 h 42"/>
                        <a:gd name="T12" fmla="*/ 0 w 30"/>
                        <a:gd name="T13" fmla="*/ 2147483647 h 42"/>
                        <a:gd name="T14" fmla="*/ 0 w 30"/>
                        <a:gd name="T15" fmla="*/ 2147483647 h 42"/>
                        <a:gd name="T16" fmla="*/ 2147483647 w 30"/>
                        <a:gd name="T17" fmla="*/ 2147483647 h 42"/>
                        <a:gd name="T18" fmla="*/ 2147483647 w 30"/>
                        <a:gd name="T19" fmla="*/ 2147483647 h 42"/>
                        <a:gd name="T20" fmla="*/ 2147483647 w 30"/>
                        <a:gd name="T21" fmla="*/ 2147483647 h 42"/>
                        <a:gd name="T22" fmla="*/ 2147483647 w 30"/>
                        <a:gd name="T23" fmla="*/ 2147483647 h 42"/>
                        <a:gd name="T24" fmla="*/ 2147483647 w 30"/>
                        <a:gd name="T25" fmla="*/ 2147483647 h 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 h="42">
                          <a:moveTo>
                            <a:pt x="24" y="12"/>
                          </a:moveTo>
                          <a:lnTo>
                            <a:pt x="24" y="0"/>
                          </a:lnTo>
                          <a:lnTo>
                            <a:pt x="18" y="0"/>
                          </a:lnTo>
                          <a:lnTo>
                            <a:pt x="12" y="6"/>
                          </a:lnTo>
                          <a:lnTo>
                            <a:pt x="0" y="6"/>
                          </a:lnTo>
                          <a:lnTo>
                            <a:pt x="0" y="12"/>
                          </a:lnTo>
                          <a:lnTo>
                            <a:pt x="0" y="24"/>
                          </a:lnTo>
                          <a:lnTo>
                            <a:pt x="6" y="42"/>
                          </a:lnTo>
                          <a:lnTo>
                            <a:pt x="12" y="42"/>
                          </a:lnTo>
                          <a:lnTo>
                            <a:pt x="18" y="30"/>
                          </a:lnTo>
                          <a:lnTo>
                            <a:pt x="30" y="18"/>
                          </a:lnTo>
                          <a:lnTo>
                            <a:pt x="24" y="12"/>
                          </a:lnTo>
                          <a:close/>
                        </a:path>
                      </a:pathLst>
                    </a:custGeom>
                    <a:solidFill>
                      <a:srgbClr val="E1E1E1"/>
                    </a:solidFill>
                    <a:ln w="9525">
                      <a:solidFill>
                        <a:srgbClr val="000000"/>
                      </a:solidFill>
                      <a:prstDash val="solid"/>
                      <a:round/>
                      <a:headEnd/>
                      <a:tailEnd/>
                    </a:ln>
                  </p:spPr>
                  <p:txBody>
                    <a:bodyPr/>
                    <a:lstStyle/>
                    <a:p>
                      <a:endParaRPr lang="en-US"/>
                    </a:p>
                  </p:txBody>
                </p:sp>
                <p:sp>
                  <p:nvSpPr>
                    <p:cNvPr id="1168" name="Freeform 155"/>
                    <p:cNvSpPr>
                      <a:spLocks noChangeAspect="1"/>
                    </p:cNvSpPr>
                    <p:nvPr/>
                  </p:nvSpPr>
                  <p:spPr bwMode="auto">
                    <a:xfrm>
                      <a:off x="4389704" y="3037026"/>
                      <a:ext cx="174918" cy="255905"/>
                    </a:xfrm>
                    <a:custGeom>
                      <a:avLst/>
                      <a:gdLst>
                        <a:gd name="T0" fmla="*/ 2147483647 w 132"/>
                        <a:gd name="T1" fmla="*/ 2147483647 h 174"/>
                        <a:gd name="T2" fmla="*/ 2147483647 w 132"/>
                        <a:gd name="T3" fmla="*/ 2147483647 h 174"/>
                        <a:gd name="T4" fmla="*/ 2147483647 w 132"/>
                        <a:gd name="T5" fmla="*/ 2147483647 h 174"/>
                        <a:gd name="T6" fmla="*/ 2147483647 w 132"/>
                        <a:gd name="T7" fmla="*/ 2147483647 h 174"/>
                        <a:gd name="T8" fmla="*/ 2147483647 w 132"/>
                        <a:gd name="T9" fmla="*/ 2147483647 h 174"/>
                        <a:gd name="T10" fmla="*/ 2147483647 w 132"/>
                        <a:gd name="T11" fmla="*/ 2147483647 h 174"/>
                        <a:gd name="T12" fmla="*/ 2147483647 w 132"/>
                        <a:gd name="T13" fmla="*/ 2147483647 h 174"/>
                        <a:gd name="T14" fmla="*/ 0 w 132"/>
                        <a:gd name="T15" fmla="*/ 2147483647 h 174"/>
                        <a:gd name="T16" fmla="*/ 2147483647 w 132"/>
                        <a:gd name="T17" fmla="*/ 2147483647 h 174"/>
                        <a:gd name="T18" fmla="*/ 2147483647 w 132"/>
                        <a:gd name="T19" fmla="*/ 2147483647 h 174"/>
                        <a:gd name="T20" fmla="*/ 2147483647 w 132"/>
                        <a:gd name="T21" fmla="*/ 2147483647 h 174"/>
                        <a:gd name="T22" fmla="*/ 2147483647 w 132"/>
                        <a:gd name="T23" fmla="*/ 2147483647 h 174"/>
                        <a:gd name="T24" fmla="*/ 2147483647 w 132"/>
                        <a:gd name="T25" fmla="*/ 2147483647 h 174"/>
                        <a:gd name="T26" fmla="*/ 2147483647 w 132"/>
                        <a:gd name="T27" fmla="*/ 2147483647 h 174"/>
                        <a:gd name="T28" fmla="*/ 2147483647 w 132"/>
                        <a:gd name="T29" fmla="*/ 2147483647 h 174"/>
                        <a:gd name="T30" fmla="*/ 2147483647 w 132"/>
                        <a:gd name="T31" fmla="*/ 2147483647 h 174"/>
                        <a:gd name="T32" fmla="*/ 2147483647 w 132"/>
                        <a:gd name="T33" fmla="*/ 2147483647 h 174"/>
                        <a:gd name="T34" fmla="*/ 2147483647 w 132"/>
                        <a:gd name="T35" fmla="*/ 2147483647 h 174"/>
                        <a:gd name="T36" fmla="*/ 2147483647 w 132"/>
                        <a:gd name="T37" fmla="*/ 2147483647 h 174"/>
                        <a:gd name="T38" fmla="*/ 2147483647 w 132"/>
                        <a:gd name="T39" fmla="*/ 2147483647 h 174"/>
                        <a:gd name="T40" fmla="*/ 2147483647 w 132"/>
                        <a:gd name="T41" fmla="*/ 2147483647 h 174"/>
                        <a:gd name="T42" fmla="*/ 2147483647 w 132"/>
                        <a:gd name="T43" fmla="*/ 2147483647 h 174"/>
                        <a:gd name="T44" fmla="*/ 2147483647 w 132"/>
                        <a:gd name="T45" fmla="*/ 2147483647 h 174"/>
                        <a:gd name="T46" fmla="*/ 2147483647 w 132"/>
                        <a:gd name="T47" fmla="*/ 2147483647 h 174"/>
                        <a:gd name="T48" fmla="*/ 2147483647 w 132"/>
                        <a:gd name="T49" fmla="*/ 0 h 174"/>
                        <a:gd name="T50" fmla="*/ 2147483647 w 132"/>
                        <a:gd name="T51" fmla="*/ 2147483647 h 174"/>
                        <a:gd name="T52" fmla="*/ 2147483647 w 132"/>
                        <a:gd name="T53" fmla="*/ 2147483647 h 174"/>
                        <a:gd name="T54" fmla="*/ 2147483647 w 132"/>
                        <a:gd name="T55" fmla="*/ 2147483647 h 174"/>
                        <a:gd name="T56" fmla="*/ 2147483647 w 132"/>
                        <a:gd name="T57" fmla="*/ 2147483647 h 174"/>
                        <a:gd name="T58" fmla="*/ 2147483647 w 132"/>
                        <a:gd name="T59" fmla="*/ 2147483647 h 174"/>
                        <a:gd name="T60" fmla="*/ 2147483647 w 132"/>
                        <a:gd name="T61" fmla="*/ 2147483647 h 174"/>
                        <a:gd name="T62" fmla="*/ 2147483647 w 132"/>
                        <a:gd name="T63" fmla="*/ 2147483647 h 174"/>
                        <a:gd name="T64" fmla="*/ 2147483647 w 132"/>
                        <a:gd name="T65" fmla="*/ 2147483647 h 174"/>
                        <a:gd name="T66" fmla="*/ 2147483647 w 132"/>
                        <a:gd name="T67" fmla="*/ 2147483647 h 174"/>
                        <a:gd name="T68" fmla="*/ 2147483647 w 132"/>
                        <a:gd name="T69" fmla="*/ 2147483647 h 174"/>
                        <a:gd name="T70" fmla="*/ 2147483647 w 132"/>
                        <a:gd name="T71" fmla="*/ 2147483647 h 174"/>
                        <a:gd name="T72" fmla="*/ 2147483647 w 132"/>
                        <a:gd name="T73" fmla="*/ 2147483647 h 174"/>
                        <a:gd name="T74" fmla="*/ 2147483647 w 132"/>
                        <a:gd name="T75" fmla="*/ 2147483647 h 174"/>
                        <a:gd name="T76" fmla="*/ 2147483647 w 132"/>
                        <a:gd name="T77" fmla="*/ 2147483647 h 174"/>
                        <a:gd name="T78" fmla="*/ 2147483647 w 132"/>
                        <a:gd name="T79" fmla="*/ 2147483647 h 174"/>
                        <a:gd name="T80" fmla="*/ 2147483647 w 132"/>
                        <a:gd name="T81" fmla="*/ 2147483647 h 174"/>
                        <a:gd name="T82" fmla="*/ 2147483647 w 132"/>
                        <a:gd name="T83" fmla="*/ 2147483647 h 17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32" h="174">
                          <a:moveTo>
                            <a:pt x="24" y="120"/>
                          </a:moveTo>
                          <a:lnTo>
                            <a:pt x="12" y="126"/>
                          </a:lnTo>
                          <a:lnTo>
                            <a:pt x="12" y="132"/>
                          </a:lnTo>
                          <a:lnTo>
                            <a:pt x="18" y="144"/>
                          </a:lnTo>
                          <a:lnTo>
                            <a:pt x="12" y="144"/>
                          </a:lnTo>
                          <a:lnTo>
                            <a:pt x="6" y="144"/>
                          </a:lnTo>
                          <a:lnTo>
                            <a:pt x="0" y="150"/>
                          </a:lnTo>
                          <a:lnTo>
                            <a:pt x="18" y="174"/>
                          </a:lnTo>
                          <a:lnTo>
                            <a:pt x="30" y="162"/>
                          </a:lnTo>
                          <a:lnTo>
                            <a:pt x="36" y="168"/>
                          </a:lnTo>
                          <a:lnTo>
                            <a:pt x="42" y="168"/>
                          </a:lnTo>
                          <a:lnTo>
                            <a:pt x="48" y="162"/>
                          </a:lnTo>
                          <a:lnTo>
                            <a:pt x="60" y="162"/>
                          </a:lnTo>
                          <a:lnTo>
                            <a:pt x="60" y="168"/>
                          </a:lnTo>
                          <a:lnTo>
                            <a:pt x="78" y="156"/>
                          </a:lnTo>
                          <a:lnTo>
                            <a:pt x="90" y="144"/>
                          </a:lnTo>
                          <a:lnTo>
                            <a:pt x="96" y="114"/>
                          </a:lnTo>
                          <a:lnTo>
                            <a:pt x="120" y="84"/>
                          </a:lnTo>
                          <a:lnTo>
                            <a:pt x="120" y="66"/>
                          </a:lnTo>
                          <a:lnTo>
                            <a:pt x="126" y="54"/>
                          </a:lnTo>
                          <a:lnTo>
                            <a:pt x="126" y="36"/>
                          </a:lnTo>
                          <a:lnTo>
                            <a:pt x="126" y="24"/>
                          </a:lnTo>
                          <a:lnTo>
                            <a:pt x="132" y="6"/>
                          </a:lnTo>
                          <a:lnTo>
                            <a:pt x="108" y="0"/>
                          </a:lnTo>
                          <a:lnTo>
                            <a:pt x="96" y="6"/>
                          </a:lnTo>
                          <a:lnTo>
                            <a:pt x="90" y="30"/>
                          </a:lnTo>
                          <a:lnTo>
                            <a:pt x="90" y="36"/>
                          </a:lnTo>
                          <a:lnTo>
                            <a:pt x="72" y="36"/>
                          </a:lnTo>
                          <a:lnTo>
                            <a:pt x="54" y="30"/>
                          </a:lnTo>
                          <a:lnTo>
                            <a:pt x="42" y="30"/>
                          </a:lnTo>
                          <a:lnTo>
                            <a:pt x="36" y="48"/>
                          </a:lnTo>
                          <a:lnTo>
                            <a:pt x="60" y="48"/>
                          </a:lnTo>
                          <a:lnTo>
                            <a:pt x="60" y="60"/>
                          </a:lnTo>
                          <a:lnTo>
                            <a:pt x="48" y="72"/>
                          </a:lnTo>
                          <a:lnTo>
                            <a:pt x="60" y="90"/>
                          </a:lnTo>
                          <a:lnTo>
                            <a:pt x="54" y="120"/>
                          </a:lnTo>
                          <a:lnTo>
                            <a:pt x="48" y="120"/>
                          </a:lnTo>
                          <a:lnTo>
                            <a:pt x="36" y="120"/>
                          </a:lnTo>
                          <a:lnTo>
                            <a:pt x="24" y="108"/>
                          </a:lnTo>
                          <a:lnTo>
                            <a:pt x="24" y="120"/>
                          </a:lnTo>
                          <a:close/>
                        </a:path>
                      </a:pathLst>
                    </a:custGeom>
                    <a:solidFill>
                      <a:srgbClr val="990034"/>
                    </a:solidFill>
                    <a:ln w="9525">
                      <a:solidFill>
                        <a:srgbClr val="000000"/>
                      </a:solidFill>
                      <a:prstDash val="solid"/>
                      <a:round/>
                      <a:headEnd/>
                      <a:tailEnd/>
                    </a:ln>
                  </p:spPr>
                  <p:txBody>
                    <a:bodyPr/>
                    <a:lstStyle/>
                    <a:p>
                      <a:endParaRPr lang="en-US"/>
                    </a:p>
                  </p:txBody>
                </p:sp>
                <p:sp>
                  <p:nvSpPr>
                    <p:cNvPr id="1169" name="Freeform 156"/>
                    <p:cNvSpPr>
                      <a:spLocks noChangeAspect="1"/>
                    </p:cNvSpPr>
                    <p:nvPr/>
                  </p:nvSpPr>
                  <p:spPr bwMode="auto">
                    <a:xfrm>
                      <a:off x="4919679" y="3009607"/>
                      <a:ext cx="190583" cy="274184"/>
                    </a:xfrm>
                    <a:custGeom>
                      <a:avLst/>
                      <a:gdLst>
                        <a:gd name="T0" fmla="*/ 2147483647 w 144"/>
                        <a:gd name="T1" fmla="*/ 2147483647 h 186"/>
                        <a:gd name="T2" fmla="*/ 2147483647 w 144"/>
                        <a:gd name="T3" fmla="*/ 2147483647 h 186"/>
                        <a:gd name="T4" fmla="*/ 2147483647 w 144"/>
                        <a:gd name="T5" fmla="*/ 2147483647 h 186"/>
                        <a:gd name="T6" fmla="*/ 0 w 144"/>
                        <a:gd name="T7" fmla="*/ 2147483647 h 186"/>
                        <a:gd name="T8" fmla="*/ 0 w 144"/>
                        <a:gd name="T9" fmla="*/ 2147483647 h 186"/>
                        <a:gd name="T10" fmla="*/ 2147483647 w 144"/>
                        <a:gd name="T11" fmla="*/ 2147483647 h 186"/>
                        <a:gd name="T12" fmla="*/ 2147483647 w 144"/>
                        <a:gd name="T13" fmla="*/ 2147483647 h 186"/>
                        <a:gd name="T14" fmla="*/ 2147483647 w 144"/>
                        <a:gd name="T15" fmla="*/ 2147483647 h 186"/>
                        <a:gd name="T16" fmla="*/ 2147483647 w 144"/>
                        <a:gd name="T17" fmla="*/ 2147483647 h 186"/>
                        <a:gd name="T18" fmla="*/ 0 w 144"/>
                        <a:gd name="T19" fmla="*/ 2147483647 h 186"/>
                        <a:gd name="T20" fmla="*/ 2147483647 w 144"/>
                        <a:gd name="T21" fmla="*/ 0 h 186"/>
                        <a:gd name="T22" fmla="*/ 2147483647 w 144"/>
                        <a:gd name="T23" fmla="*/ 0 h 186"/>
                        <a:gd name="T24" fmla="*/ 2147483647 w 144"/>
                        <a:gd name="T25" fmla="*/ 0 h 186"/>
                        <a:gd name="T26" fmla="*/ 2147483647 w 144"/>
                        <a:gd name="T27" fmla="*/ 2147483647 h 186"/>
                        <a:gd name="T28" fmla="*/ 2147483647 w 144"/>
                        <a:gd name="T29" fmla="*/ 2147483647 h 186"/>
                        <a:gd name="T30" fmla="*/ 2147483647 w 144"/>
                        <a:gd name="T31" fmla="*/ 2147483647 h 186"/>
                        <a:gd name="T32" fmla="*/ 2147483647 w 144"/>
                        <a:gd name="T33" fmla="*/ 2147483647 h 186"/>
                        <a:gd name="T34" fmla="*/ 2147483647 w 144"/>
                        <a:gd name="T35" fmla="*/ 2147483647 h 186"/>
                        <a:gd name="T36" fmla="*/ 2147483647 w 144"/>
                        <a:gd name="T37" fmla="*/ 2147483647 h 186"/>
                        <a:gd name="T38" fmla="*/ 2147483647 w 144"/>
                        <a:gd name="T39" fmla="*/ 2147483647 h 186"/>
                        <a:gd name="T40" fmla="*/ 2147483647 w 144"/>
                        <a:gd name="T41" fmla="*/ 2147483647 h 186"/>
                        <a:gd name="T42" fmla="*/ 2147483647 w 144"/>
                        <a:gd name="T43" fmla="*/ 2147483647 h 186"/>
                        <a:gd name="T44" fmla="*/ 2147483647 w 144"/>
                        <a:gd name="T45" fmla="*/ 2147483647 h 186"/>
                        <a:gd name="T46" fmla="*/ 2147483647 w 144"/>
                        <a:gd name="T47" fmla="*/ 2147483647 h 186"/>
                        <a:gd name="T48" fmla="*/ 2147483647 w 144"/>
                        <a:gd name="T49" fmla="*/ 2147483647 h 186"/>
                        <a:gd name="T50" fmla="*/ 2147483647 w 144"/>
                        <a:gd name="T51" fmla="*/ 2147483647 h 186"/>
                        <a:gd name="T52" fmla="*/ 2147483647 w 144"/>
                        <a:gd name="T53" fmla="*/ 2147483647 h 186"/>
                        <a:gd name="T54" fmla="*/ 2147483647 w 144"/>
                        <a:gd name="T55" fmla="*/ 2147483647 h 186"/>
                        <a:gd name="T56" fmla="*/ 2147483647 w 144"/>
                        <a:gd name="T57" fmla="*/ 2147483647 h 186"/>
                        <a:gd name="T58" fmla="*/ 2147483647 w 144"/>
                        <a:gd name="T59" fmla="*/ 2147483647 h 186"/>
                        <a:gd name="T60" fmla="*/ 2147483647 w 144"/>
                        <a:gd name="T61" fmla="*/ 2147483647 h 186"/>
                        <a:gd name="T62" fmla="*/ 2147483647 w 144"/>
                        <a:gd name="T63" fmla="*/ 2147483647 h 18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44" h="186">
                          <a:moveTo>
                            <a:pt x="66" y="150"/>
                          </a:moveTo>
                          <a:lnTo>
                            <a:pt x="48" y="144"/>
                          </a:lnTo>
                          <a:lnTo>
                            <a:pt x="36" y="132"/>
                          </a:lnTo>
                          <a:lnTo>
                            <a:pt x="0" y="114"/>
                          </a:lnTo>
                          <a:lnTo>
                            <a:pt x="0" y="90"/>
                          </a:lnTo>
                          <a:lnTo>
                            <a:pt x="12" y="72"/>
                          </a:lnTo>
                          <a:lnTo>
                            <a:pt x="18" y="54"/>
                          </a:lnTo>
                          <a:lnTo>
                            <a:pt x="18" y="36"/>
                          </a:lnTo>
                          <a:lnTo>
                            <a:pt x="12" y="24"/>
                          </a:lnTo>
                          <a:lnTo>
                            <a:pt x="0" y="6"/>
                          </a:lnTo>
                          <a:lnTo>
                            <a:pt x="6" y="0"/>
                          </a:lnTo>
                          <a:lnTo>
                            <a:pt x="36" y="0"/>
                          </a:lnTo>
                          <a:lnTo>
                            <a:pt x="54" y="0"/>
                          </a:lnTo>
                          <a:lnTo>
                            <a:pt x="72" y="18"/>
                          </a:lnTo>
                          <a:lnTo>
                            <a:pt x="96" y="24"/>
                          </a:lnTo>
                          <a:lnTo>
                            <a:pt x="108" y="12"/>
                          </a:lnTo>
                          <a:lnTo>
                            <a:pt x="126" y="6"/>
                          </a:lnTo>
                          <a:lnTo>
                            <a:pt x="144" y="12"/>
                          </a:lnTo>
                          <a:lnTo>
                            <a:pt x="132" y="24"/>
                          </a:lnTo>
                          <a:lnTo>
                            <a:pt x="126" y="36"/>
                          </a:lnTo>
                          <a:lnTo>
                            <a:pt x="126" y="54"/>
                          </a:lnTo>
                          <a:lnTo>
                            <a:pt x="126" y="72"/>
                          </a:lnTo>
                          <a:lnTo>
                            <a:pt x="126" y="108"/>
                          </a:lnTo>
                          <a:lnTo>
                            <a:pt x="138" y="126"/>
                          </a:lnTo>
                          <a:lnTo>
                            <a:pt x="126" y="132"/>
                          </a:lnTo>
                          <a:lnTo>
                            <a:pt x="120" y="144"/>
                          </a:lnTo>
                          <a:lnTo>
                            <a:pt x="114" y="150"/>
                          </a:lnTo>
                          <a:lnTo>
                            <a:pt x="102" y="168"/>
                          </a:lnTo>
                          <a:lnTo>
                            <a:pt x="96" y="186"/>
                          </a:lnTo>
                          <a:lnTo>
                            <a:pt x="66" y="156"/>
                          </a:lnTo>
                          <a:lnTo>
                            <a:pt x="66" y="150"/>
                          </a:lnTo>
                          <a:close/>
                        </a:path>
                      </a:pathLst>
                    </a:custGeom>
                    <a:solidFill>
                      <a:srgbClr val="990034"/>
                    </a:solidFill>
                    <a:ln w="9525">
                      <a:solidFill>
                        <a:srgbClr val="000000"/>
                      </a:solidFill>
                      <a:prstDash val="solid"/>
                      <a:round/>
                      <a:headEnd/>
                      <a:tailEnd/>
                    </a:ln>
                  </p:spPr>
                  <p:txBody>
                    <a:bodyPr/>
                    <a:lstStyle/>
                    <a:p>
                      <a:endParaRPr lang="en-US"/>
                    </a:p>
                  </p:txBody>
                </p:sp>
                <p:sp>
                  <p:nvSpPr>
                    <p:cNvPr id="1170" name="Rectangle 157"/>
                    <p:cNvSpPr>
                      <a:spLocks noChangeAspect="1" noChangeArrowheads="1"/>
                    </p:cNvSpPr>
                    <p:nvPr/>
                  </p:nvSpPr>
                  <p:spPr bwMode="auto">
                    <a:xfrm>
                      <a:off x="8147832" y="3053999"/>
                      <a:ext cx="6527"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4"/>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1171" name="Freeform 158"/>
                    <p:cNvSpPr>
                      <a:spLocks noChangeAspect="1"/>
                    </p:cNvSpPr>
                    <p:nvPr/>
                  </p:nvSpPr>
                  <p:spPr bwMode="auto">
                    <a:xfrm>
                      <a:off x="8154359" y="3089251"/>
                      <a:ext cx="2611" cy="9140"/>
                    </a:xfrm>
                    <a:custGeom>
                      <a:avLst/>
                      <a:gdLst>
                        <a:gd name="T0" fmla="*/ 0 w 2"/>
                        <a:gd name="T1" fmla="*/ 2147483647 h 6"/>
                        <a:gd name="T2" fmla="*/ 0 w 2"/>
                        <a:gd name="T3" fmla="*/ 2147483647 h 6"/>
                        <a:gd name="T4" fmla="*/ 0 w 2"/>
                        <a:gd name="T5" fmla="*/ 2147483647 h 6"/>
                        <a:gd name="T6" fmla="*/ 0 w 2"/>
                        <a:gd name="T7" fmla="*/ 0 h 6"/>
                        <a:gd name="T8" fmla="*/ 0 w 2"/>
                        <a:gd name="T9" fmla="*/ 0 h 6"/>
                        <a:gd name="T10" fmla="*/ 0 w 2"/>
                        <a:gd name="T11" fmla="*/ 0 h 6"/>
                        <a:gd name="T12" fmla="*/ 0 w 2"/>
                        <a:gd name="T13" fmla="*/ 0 h 6"/>
                        <a:gd name="T14" fmla="*/ 0 w 2"/>
                        <a:gd name="T15" fmla="*/ 2147483647 h 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 h="6">
                          <a:moveTo>
                            <a:pt x="0" y="6"/>
                          </a:moveTo>
                          <a:lnTo>
                            <a:pt x="0" y="6"/>
                          </a:lnTo>
                          <a:lnTo>
                            <a:pt x="0" y="0"/>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1172" name="Freeform 159"/>
                    <p:cNvSpPr>
                      <a:spLocks noChangeAspect="1"/>
                    </p:cNvSpPr>
                    <p:nvPr/>
                  </p:nvSpPr>
                  <p:spPr bwMode="auto">
                    <a:xfrm>
                      <a:off x="8163496" y="3107530"/>
                      <a:ext cx="1305" cy="1305"/>
                    </a:xfrm>
                    <a:custGeom>
                      <a:avLst/>
                      <a:gdLst>
                        <a:gd name="T0" fmla="*/ 0 w 1"/>
                        <a:gd name="T1" fmla="*/ 0 h 1"/>
                        <a:gd name="T2" fmla="*/ 0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173" name="Rectangle 160"/>
                    <p:cNvSpPr>
                      <a:spLocks noChangeAspect="1" noChangeArrowheads="1"/>
                    </p:cNvSpPr>
                    <p:nvPr/>
                  </p:nvSpPr>
                  <p:spPr bwMode="auto">
                    <a:xfrm>
                      <a:off x="8163496" y="3089251"/>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4"/>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1174" name="Freeform 161"/>
                    <p:cNvSpPr>
                      <a:spLocks noChangeAspect="1"/>
                    </p:cNvSpPr>
                    <p:nvPr/>
                  </p:nvSpPr>
                  <p:spPr bwMode="auto">
                    <a:xfrm>
                      <a:off x="8154359" y="3098391"/>
                      <a:ext cx="2611" cy="1305"/>
                    </a:xfrm>
                    <a:custGeom>
                      <a:avLst/>
                      <a:gdLst>
                        <a:gd name="T0" fmla="*/ 0 w 2"/>
                        <a:gd name="T1" fmla="*/ 0 h 1"/>
                        <a:gd name="T2" fmla="*/ 0 w 2"/>
                        <a:gd name="T3" fmla="*/ 0 h 1"/>
                        <a:gd name="T4" fmla="*/ 0 w 2"/>
                        <a:gd name="T5" fmla="*/ 0 h 1"/>
                        <a:gd name="T6" fmla="*/ 0 60000 65536"/>
                        <a:gd name="T7" fmla="*/ 0 60000 65536"/>
                        <a:gd name="T8" fmla="*/ 0 60000 65536"/>
                      </a:gdLst>
                      <a:ahLst/>
                      <a:cxnLst>
                        <a:cxn ang="T6">
                          <a:pos x="T0" y="T1"/>
                        </a:cxn>
                        <a:cxn ang="T7">
                          <a:pos x="T2" y="T3"/>
                        </a:cxn>
                        <a:cxn ang="T8">
                          <a:pos x="T4" y="T5"/>
                        </a:cxn>
                      </a:cxnLst>
                      <a:rect l="0" t="0" r="r" b="b"/>
                      <a:pathLst>
                        <a:path w="2"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175" name="Freeform 162"/>
                    <p:cNvSpPr>
                      <a:spLocks noChangeAspect="1"/>
                    </p:cNvSpPr>
                    <p:nvPr/>
                  </p:nvSpPr>
                  <p:spPr bwMode="auto">
                    <a:xfrm>
                      <a:off x="4192595" y="2738034"/>
                      <a:ext cx="275431" cy="280712"/>
                    </a:xfrm>
                    <a:custGeom>
                      <a:avLst/>
                      <a:gdLst>
                        <a:gd name="T0" fmla="*/ 2147483647 w 209"/>
                        <a:gd name="T1" fmla="*/ 2147483647 h 191"/>
                        <a:gd name="T2" fmla="*/ 2147483647 w 209"/>
                        <a:gd name="T3" fmla="*/ 2147483647 h 191"/>
                        <a:gd name="T4" fmla="*/ 2147483647 w 209"/>
                        <a:gd name="T5" fmla="*/ 2147483647 h 191"/>
                        <a:gd name="T6" fmla="*/ 2147483647 w 209"/>
                        <a:gd name="T7" fmla="*/ 2147483647 h 191"/>
                        <a:gd name="T8" fmla="*/ 2147483647 w 209"/>
                        <a:gd name="T9" fmla="*/ 2147483647 h 191"/>
                        <a:gd name="T10" fmla="*/ 2147483647 w 209"/>
                        <a:gd name="T11" fmla="*/ 2147483647 h 191"/>
                        <a:gd name="T12" fmla="*/ 2147483647 w 209"/>
                        <a:gd name="T13" fmla="*/ 2147483647 h 191"/>
                        <a:gd name="T14" fmla="*/ 2147483647 w 209"/>
                        <a:gd name="T15" fmla="*/ 2147483647 h 191"/>
                        <a:gd name="T16" fmla="*/ 2147483647 w 209"/>
                        <a:gd name="T17" fmla="*/ 2147483647 h 191"/>
                        <a:gd name="T18" fmla="*/ 2147483647 w 209"/>
                        <a:gd name="T19" fmla="*/ 2147483647 h 191"/>
                        <a:gd name="T20" fmla="*/ 2147483647 w 209"/>
                        <a:gd name="T21" fmla="*/ 2147483647 h 191"/>
                        <a:gd name="T22" fmla="*/ 2147483647 w 209"/>
                        <a:gd name="T23" fmla="*/ 2147483647 h 191"/>
                        <a:gd name="T24" fmla="*/ 2147483647 w 209"/>
                        <a:gd name="T25" fmla="*/ 2147483647 h 191"/>
                        <a:gd name="T26" fmla="*/ 2147483647 w 209"/>
                        <a:gd name="T27" fmla="*/ 2147483647 h 191"/>
                        <a:gd name="T28" fmla="*/ 2147483647 w 209"/>
                        <a:gd name="T29" fmla="*/ 2147483647 h 191"/>
                        <a:gd name="T30" fmla="*/ 2147483647 w 209"/>
                        <a:gd name="T31" fmla="*/ 2147483647 h 191"/>
                        <a:gd name="T32" fmla="*/ 2147483647 w 209"/>
                        <a:gd name="T33" fmla="*/ 2147483647 h 191"/>
                        <a:gd name="T34" fmla="*/ 2147483647 w 209"/>
                        <a:gd name="T35" fmla="*/ 2147483647 h 191"/>
                        <a:gd name="T36" fmla="*/ 2147483647 w 209"/>
                        <a:gd name="T37" fmla="*/ 2147483647 h 191"/>
                        <a:gd name="T38" fmla="*/ 2147483647 w 209"/>
                        <a:gd name="T39" fmla="*/ 2147483647 h 191"/>
                        <a:gd name="T40" fmla="*/ 2147483647 w 209"/>
                        <a:gd name="T41" fmla="*/ 2147483647 h 191"/>
                        <a:gd name="T42" fmla="*/ 2147483647 w 209"/>
                        <a:gd name="T43" fmla="*/ 2147483647 h 191"/>
                        <a:gd name="T44" fmla="*/ 2147483647 w 209"/>
                        <a:gd name="T45" fmla="*/ 2147483647 h 191"/>
                        <a:gd name="T46" fmla="*/ 2147483647 w 209"/>
                        <a:gd name="T47" fmla="*/ 2147483647 h 191"/>
                        <a:gd name="T48" fmla="*/ 2147483647 w 209"/>
                        <a:gd name="T49" fmla="*/ 2147483647 h 191"/>
                        <a:gd name="T50" fmla="*/ 0 w 209"/>
                        <a:gd name="T51" fmla="*/ 2147483647 h 191"/>
                        <a:gd name="T52" fmla="*/ 2147483647 w 209"/>
                        <a:gd name="T53" fmla="*/ 2147483647 h 191"/>
                        <a:gd name="T54" fmla="*/ 2147483647 w 209"/>
                        <a:gd name="T55" fmla="*/ 2147483647 h 191"/>
                        <a:gd name="T56" fmla="*/ 2147483647 w 209"/>
                        <a:gd name="T57" fmla="*/ 2147483647 h 191"/>
                        <a:gd name="T58" fmla="*/ 2147483647 w 209"/>
                        <a:gd name="T59" fmla="*/ 2147483647 h 191"/>
                        <a:gd name="T60" fmla="*/ 2147483647 w 209"/>
                        <a:gd name="T61" fmla="*/ 2147483647 h 191"/>
                        <a:gd name="T62" fmla="*/ 2147483647 w 209"/>
                        <a:gd name="T63" fmla="*/ 2147483647 h 191"/>
                        <a:gd name="T64" fmla="*/ 2147483647 w 209"/>
                        <a:gd name="T65" fmla="*/ 2147483647 h 191"/>
                        <a:gd name="T66" fmla="*/ 2147483647 w 209"/>
                        <a:gd name="T67" fmla="*/ 2147483647 h 191"/>
                        <a:gd name="T68" fmla="*/ 2147483647 w 209"/>
                        <a:gd name="T69" fmla="*/ 0 h 191"/>
                        <a:gd name="T70" fmla="*/ 2147483647 w 209"/>
                        <a:gd name="T71" fmla="*/ 2147483647 h 191"/>
                        <a:gd name="T72" fmla="*/ 2147483647 w 209"/>
                        <a:gd name="T73" fmla="*/ 2147483647 h 191"/>
                        <a:gd name="T74" fmla="*/ 2147483647 w 209"/>
                        <a:gd name="T75" fmla="*/ 2147483647 h 191"/>
                        <a:gd name="T76" fmla="*/ 2147483647 w 209"/>
                        <a:gd name="T77" fmla="*/ 2147483647 h 191"/>
                        <a:gd name="T78" fmla="*/ 2147483647 w 209"/>
                        <a:gd name="T79" fmla="*/ 2147483647 h 191"/>
                        <a:gd name="T80" fmla="*/ 2147483647 w 209"/>
                        <a:gd name="T81" fmla="*/ 2147483647 h 191"/>
                        <a:gd name="T82" fmla="*/ 2147483647 w 209"/>
                        <a:gd name="T83" fmla="*/ 2147483647 h 191"/>
                        <a:gd name="T84" fmla="*/ 2147483647 w 209"/>
                        <a:gd name="T85" fmla="*/ 2147483647 h 191"/>
                        <a:gd name="T86" fmla="*/ 2147483647 w 209"/>
                        <a:gd name="T87" fmla="*/ 2147483647 h 191"/>
                        <a:gd name="T88" fmla="*/ 2147483647 w 209"/>
                        <a:gd name="T89" fmla="*/ 2147483647 h 191"/>
                        <a:gd name="T90" fmla="*/ 2147483647 w 209"/>
                        <a:gd name="T91" fmla="*/ 2147483647 h 191"/>
                        <a:gd name="T92" fmla="*/ 2147483647 w 209"/>
                        <a:gd name="T93" fmla="*/ 2147483647 h 191"/>
                        <a:gd name="T94" fmla="*/ 2147483647 w 209"/>
                        <a:gd name="T95" fmla="*/ 2147483647 h 191"/>
                        <a:gd name="T96" fmla="*/ 2147483647 w 209"/>
                        <a:gd name="T97" fmla="*/ 2147483647 h 191"/>
                        <a:gd name="T98" fmla="*/ 2147483647 w 209"/>
                        <a:gd name="T99" fmla="*/ 2147483647 h 191"/>
                        <a:gd name="T100" fmla="*/ 2147483647 w 209"/>
                        <a:gd name="T101" fmla="*/ 2147483647 h 191"/>
                        <a:gd name="T102" fmla="*/ 2147483647 w 209"/>
                        <a:gd name="T103" fmla="*/ 2147483647 h 191"/>
                        <a:gd name="T104" fmla="*/ 2147483647 w 209"/>
                        <a:gd name="T105" fmla="*/ 2147483647 h 191"/>
                        <a:gd name="T106" fmla="*/ 2147483647 w 209"/>
                        <a:gd name="T107" fmla="*/ 2147483647 h 191"/>
                        <a:gd name="T108" fmla="*/ 2147483647 w 209"/>
                        <a:gd name="T109" fmla="*/ 2147483647 h 191"/>
                        <a:gd name="T110" fmla="*/ 2147483647 w 209"/>
                        <a:gd name="T111" fmla="*/ 2147483647 h 19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09" h="191">
                          <a:moveTo>
                            <a:pt x="137" y="137"/>
                          </a:moveTo>
                          <a:lnTo>
                            <a:pt x="125" y="143"/>
                          </a:lnTo>
                          <a:lnTo>
                            <a:pt x="119" y="155"/>
                          </a:lnTo>
                          <a:lnTo>
                            <a:pt x="113" y="167"/>
                          </a:lnTo>
                          <a:lnTo>
                            <a:pt x="107" y="179"/>
                          </a:lnTo>
                          <a:lnTo>
                            <a:pt x="101" y="179"/>
                          </a:lnTo>
                          <a:lnTo>
                            <a:pt x="101" y="185"/>
                          </a:lnTo>
                          <a:lnTo>
                            <a:pt x="83" y="185"/>
                          </a:lnTo>
                          <a:lnTo>
                            <a:pt x="77" y="185"/>
                          </a:lnTo>
                          <a:lnTo>
                            <a:pt x="71" y="179"/>
                          </a:lnTo>
                          <a:lnTo>
                            <a:pt x="71" y="191"/>
                          </a:lnTo>
                          <a:lnTo>
                            <a:pt x="71" y="185"/>
                          </a:lnTo>
                          <a:lnTo>
                            <a:pt x="65" y="185"/>
                          </a:lnTo>
                          <a:lnTo>
                            <a:pt x="59" y="191"/>
                          </a:lnTo>
                          <a:lnTo>
                            <a:pt x="48" y="167"/>
                          </a:lnTo>
                          <a:lnTo>
                            <a:pt x="54" y="167"/>
                          </a:lnTo>
                          <a:lnTo>
                            <a:pt x="48" y="167"/>
                          </a:lnTo>
                          <a:lnTo>
                            <a:pt x="48" y="161"/>
                          </a:lnTo>
                          <a:lnTo>
                            <a:pt x="24" y="149"/>
                          </a:lnTo>
                          <a:lnTo>
                            <a:pt x="18" y="149"/>
                          </a:lnTo>
                          <a:lnTo>
                            <a:pt x="18" y="143"/>
                          </a:lnTo>
                          <a:lnTo>
                            <a:pt x="0" y="149"/>
                          </a:lnTo>
                          <a:lnTo>
                            <a:pt x="6" y="95"/>
                          </a:lnTo>
                          <a:lnTo>
                            <a:pt x="18" y="72"/>
                          </a:lnTo>
                          <a:lnTo>
                            <a:pt x="18" y="54"/>
                          </a:lnTo>
                          <a:lnTo>
                            <a:pt x="18" y="42"/>
                          </a:lnTo>
                          <a:lnTo>
                            <a:pt x="18" y="36"/>
                          </a:lnTo>
                          <a:lnTo>
                            <a:pt x="24" y="24"/>
                          </a:lnTo>
                          <a:lnTo>
                            <a:pt x="30" y="6"/>
                          </a:lnTo>
                          <a:lnTo>
                            <a:pt x="42" y="0"/>
                          </a:lnTo>
                          <a:lnTo>
                            <a:pt x="59" y="6"/>
                          </a:lnTo>
                          <a:lnTo>
                            <a:pt x="71" y="18"/>
                          </a:lnTo>
                          <a:lnTo>
                            <a:pt x="89" y="12"/>
                          </a:lnTo>
                          <a:lnTo>
                            <a:pt x="101" y="18"/>
                          </a:lnTo>
                          <a:lnTo>
                            <a:pt x="119" y="24"/>
                          </a:lnTo>
                          <a:lnTo>
                            <a:pt x="137" y="12"/>
                          </a:lnTo>
                          <a:lnTo>
                            <a:pt x="155" y="12"/>
                          </a:lnTo>
                          <a:lnTo>
                            <a:pt x="173" y="18"/>
                          </a:lnTo>
                          <a:lnTo>
                            <a:pt x="191" y="6"/>
                          </a:lnTo>
                          <a:lnTo>
                            <a:pt x="203" y="18"/>
                          </a:lnTo>
                          <a:lnTo>
                            <a:pt x="203" y="30"/>
                          </a:lnTo>
                          <a:lnTo>
                            <a:pt x="209" y="36"/>
                          </a:lnTo>
                          <a:lnTo>
                            <a:pt x="209" y="48"/>
                          </a:lnTo>
                          <a:lnTo>
                            <a:pt x="197" y="60"/>
                          </a:lnTo>
                          <a:lnTo>
                            <a:pt x="191" y="77"/>
                          </a:lnTo>
                          <a:lnTo>
                            <a:pt x="179" y="89"/>
                          </a:lnTo>
                          <a:lnTo>
                            <a:pt x="173" y="107"/>
                          </a:lnTo>
                          <a:lnTo>
                            <a:pt x="167" y="113"/>
                          </a:lnTo>
                          <a:lnTo>
                            <a:pt x="161" y="131"/>
                          </a:lnTo>
                          <a:lnTo>
                            <a:pt x="149" y="149"/>
                          </a:lnTo>
                          <a:lnTo>
                            <a:pt x="137" y="137"/>
                          </a:lnTo>
                          <a:close/>
                        </a:path>
                      </a:pathLst>
                    </a:custGeom>
                    <a:solidFill>
                      <a:srgbClr val="E1E1E1"/>
                    </a:solidFill>
                    <a:ln w="9525">
                      <a:solidFill>
                        <a:srgbClr val="000000"/>
                      </a:solidFill>
                      <a:prstDash val="solid"/>
                      <a:round/>
                      <a:headEnd/>
                      <a:tailEnd/>
                    </a:ln>
                  </p:spPr>
                  <p:txBody>
                    <a:bodyPr/>
                    <a:lstStyle/>
                    <a:p>
                      <a:endParaRPr lang="en-US"/>
                    </a:p>
                  </p:txBody>
                </p:sp>
                <p:sp>
                  <p:nvSpPr>
                    <p:cNvPr id="1176" name="Freeform 163"/>
                    <p:cNvSpPr>
                      <a:spLocks noChangeAspect="1"/>
                    </p:cNvSpPr>
                    <p:nvPr/>
                  </p:nvSpPr>
                  <p:spPr bwMode="auto">
                    <a:xfrm>
                      <a:off x="4152128" y="2782426"/>
                      <a:ext cx="63963" cy="184095"/>
                    </a:xfrm>
                    <a:custGeom>
                      <a:avLst/>
                      <a:gdLst>
                        <a:gd name="T0" fmla="*/ 0 w 48"/>
                        <a:gd name="T1" fmla="*/ 2147483647 h 125"/>
                        <a:gd name="T2" fmla="*/ 0 w 48"/>
                        <a:gd name="T3" fmla="*/ 2147483647 h 125"/>
                        <a:gd name="T4" fmla="*/ 0 w 48"/>
                        <a:gd name="T5" fmla="*/ 2147483647 h 125"/>
                        <a:gd name="T6" fmla="*/ 2147483647 w 48"/>
                        <a:gd name="T7" fmla="*/ 2147483647 h 125"/>
                        <a:gd name="T8" fmla="*/ 2147483647 w 48"/>
                        <a:gd name="T9" fmla="*/ 2147483647 h 125"/>
                        <a:gd name="T10" fmla="*/ 2147483647 w 48"/>
                        <a:gd name="T11" fmla="*/ 2147483647 h 125"/>
                        <a:gd name="T12" fmla="*/ 2147483647 w 48"/>
                        <a:gd name="T13" fmla="*/ 2147483647 h 125"/>
                        <a:gd name="T14" fmla="*/ 2147483647 w 48"/>
                        <a:gd name="T15" fmla="*/ 2147483647 h 125"/>
                        <a:gd name="T16" fmla="*/ 2147483647 w 48"/>
                        <a:gd name="T17" fmla="*/ 2147483647 h 125"/>
                        <a:gd name="T18" fmla="*/ 2147483647 w 48"/>
                        <a:gd name="T19" fmla="*/ 2147483647 h 125"/>
                        <a:gd name="T20" fmla="*/ 2147483647 w 48"/>
                        <a:gd name="T21" fmla="*/ 2147483647 h 125"/>
                        <a:gd name="T22" fmla="*/ 2147483647 w 48"/>
                        <a:gd name="T23" fmla="*/ 2147483647 h 125"/>
                        <a:gd name="T24" fmla="*/ 2147483647 w 48"/>
                        <a:gd name="T25" fmla="*/ 2147483647 h 125"/>
                        <a:gd name="T26" fmla="*/ 2147483647 w 48"/>
                        <a:gd name="T27" fmla="*/ 2147483647 h 125"/>
                        <a:gd name="T28" fmla="*/ 2147483647 w 48"/>
                        <a:gd name="T29" fmla="*/ 0 h 125"/>
                        <a:gd name="T30" fmla="*/ 2147483647 w 48"/>
                        <a:gd name="T31" fmla="*/ 2147483647 h 125"/>
                        <a:gd name="T32" fmla="*/ 2147483647 w 48"/>
                        <a:gd name="T33" fmla="*/ 2147483647 h 125"/>
                        <a:gd name="T34" fmla="*/ 2147483647 w 48"/>
                        <a:gd name="T35" fmla="*/ 2147483647 h 125"/>
                        <a:gd name="T36" fmla="*/ 2147483647 w 48"/>
                        <a:gd name="T37" fmla="*/ 2147483647 h 125"/>
                        <a:gd name="T38" fmla="*/ 2147483647 w 48"/>
                        <a:gd name="T39" fmla="*/ 2147483647 h 125"/>
                        <a:gd name="T40" fmla="*/ 0 w 48"/>
                        <a:gd name="T41" fmla="*/ 2147483647 h 12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8" h="125">
                          <a:moveTo>
                            <a:pt x="0" y="30"/>
                          </a:moveTo>
                          <a:lnTo>
                            <a:pt x="0" y="30"/>
                          </a:lnTo>
                          <a:lnTo>
                            <a:pt x="0" y="36"/>
                          </a:lnTo>
                          <a:lnTo>
                            <a:pt x="6" y="47"/>
                          </a:lnTo>
                          <a:lnTo>
                            <a:pt x="12" y="65"/>
                          </a:lnTo>
                          <a:lnTo>
                            <a:pt x="12" y="77"/>
                          </a:lnTo>
                          <a:lnTo>
                            <a:pt x="12" y="95"/>
                          </a:lnTo>
                          <a:lnTo>
                            <a:pt x="12" y="125"/>
                          </a:lnTo>
                          <a:lnTo>
                            <a:pt x="30" y="119"/>
                          </a:lnTo>
                          <a:lnTo>
                            <a:pt x="36" y="65"/>
                          </a:lnTo>
                          <a:lnTo>
                            <a:pt x="48" y="42"/>
                          </a:lnTo>
                          <a:lnTo>
                            <a:pt x="48" y="24"/>
                          </a:lnTo>
                          <a:lnTo>
                            <a:pt x="48" y="12"/>
                          </a:lnTo>
                          <a:lnTo>
                            <a:pt x="30" y="0"/>
                          </a:lnTo>
                          <a:lnTo>
                            <a:pt x="30" y="6"/>
                          </a:lnTo>
                          <a:lnTo>
                            <a:pt x="30" y="12"/>
                          </a:lnTo>
                          <a:lnTo>
                            <a:pt x="24" y="12"/>
                          </a:lnTo>
                          <a:lnTo>
                            <a:pt x="12" y="18"/>
                          </a:lnTo>
                          <a:lnTo>
                            <a:pt x="0" y="30"/>
                          </a:lnTo>
                          <a:close/>
                        </a:path>
                      </a:pathLst>
                    </a:custGeom>
                    <a:solidFill>
                      <a:srgbClr val="990034"/>
                    </a:solidFill>
                    <a:ln w="9525">
                      <a:solidFill>
                        <a:srgbClr val="000000"/>
                      </a:solidFill>
                      <a:prstDash val="solid"/>
                      <a:round/>
                      <a:headEnd/>
                      <a:tailEnd/>
                    </a:ln>
                  </p:spPr>
                  <p:txBody>
                    <a:bodyPr/>
                    <a:lstStyle/>
                    <a:p>
                      <a:endParaRPr lang="en-US"/>
                    </a:p>
                  </p:txBody>
                </p:sp>
                <p:sp>
                  <p:nvSpPr>
                    <p:cNvPr id="1177" name="Freeform 164"/>
                    <p:cNvSpPr>
                      <a:spLocks noChangeAspect="1"/>
                    </p:cNvSpPr>
                    <p:nvPr/>
                  </p:nvSpPr>
                  <p:spPr bwMode="auto">
                    <a:xfrm>
                      <a:off x="4000706" y="2702783"/>
                      <a:ext cx="191888" cy="165816"/>
                    </a:xfrm>
                    <a:custGeom>
                      <a:avLst/>
                      <a:gdLst>
                        <a:gd name="T0" fmla="*/ 2147483647 w 144"/>
                        <a:gd name="T1" fmla="*/ 2147483647 h 113"/>
                        <a:gd name="T2" fmla="*/ 2147483647 w 144"/>
                        <a:gd name="T3" fmla="*/ 2147483647 h 113"/>
                        <a:gd name="T4" fmla="*/ 2147483647 w 144"/>
                        <a:gd name="T5" fmla="*/ 2147483647 h 113"/>
                        <a:gd name="T6" fmla="*/ 2147483647 w 144"/>
                        <a:gd name="T7" fmla="*/ 2147483647 h 113"/>
                        <a:gd name="T8" fmla="*/ 2147483647 w 144"/>
                        <a:gd name="T9" fmla="*/ 2147483647 h 113"/>
                        <a:gd name="T10" fmla="*/ 2147483647 w 144"/>
                        <a:gd name="T11" fmla="*/ 2147483647 h 113"/>
                        <a:gd name="T12" fmla="*/ 2147483647 w 144"/>
                        <a:gd name="T13" fmla="*/ 2147483647 h 113"/>
                        <a:gd name="T14" fmla="*/ 2147483647 w 144"/>
                        <a:gd name="T15" fmla="*/ 2147483647 h 113"/>
                        <a:gd name="T16" fmla="*/ 2147483647 w 144"/>
                        <a:gd name="T17" fmla="*/ 2147483647 h 113"/>
                        <a:gd name="T18" fmla="*/ 2147483647 w 144"/>
                        <a:gd name="T19" fmla="*/ 2147483647 h 113"/>
                        <a:gd name="T20" fmla="*/ 0 w 144"/>
                        <a:gd name="T21" fmla="*/ 2147483647 h 113"/>
                        <a:gd name="T22" fmla="*/ 2147483647 w 144"/>
                        <a:gd name="T23" fmla="*/ 2147483647 h 113"/>
                        <a:gd name="T24" fmla="*/ 2147483647 w 144"/>
                        <a:gd name="T25" fmla="*/ 2147483647 h 113"/>
                        <a:gd name="T26" fmla="*/ 2147483647 w 144"/>
                        <a:gd name="T27" fmla="*/ 2147483647 h 113"/>
                        <a:gd name="T28" fmla="*/ 2147483647 w 144"/>
                        <a:gd name="T29" fmla="*/ 2147483647 h 113"/>
                        <a:gd name="T30" fmla="*/ 2147483647 w 144"/>
                        <a:gd name="T31" fmla="*/ 2147483647 h 113"/>
                        <a:gd name="T32" fmla="*/ 2147483647 w 144"/>
                        <a:gd name="T33" fmla="*/ 2147483647 h 113"/>
                        <a:gd name="T34" fmla="*/ 2147483647 w 144"/>
                        <a:gd name="T35" fmla="*/ 2147483647 h 113"/>
                        <a:gd name="T36" fmla="*/ 2147483647 w 144"/>
                        <a:gd name="T37" fmla="*/ 2147483647 h 113"/>
                        <a:gd name="T38" fmla="*/ 2147483647 w 144"/>
                        <a:gd name="T39" fmla="*/ 2147483647 h 113"/>
                        <a:gd name="T40" fmla="*/ 2147483647 w 144"/>
                        <a:gd name="T41" fmla="*/ 2147483647 h 113"/>
                        <a:gd name="T42" fmla="*/ 2147483647 w 144"/>
                        <a:gd name="T43" fmla="*/ 2147483647 h 113"/>
                        <a:gd name="T44" fmla="*/ 2147483647 w 144"/>
                        <a:gd name="T45" fmla="*/ 0 h 113"/>
                        <a:gd name="T46" fmla="*/ 2147483647 w 144"/>
                        <a:gd name="T47" fmla="*/ 0 h 113"/>
                        <a:gd name="T48" fmla="*/ 2147483647 w 144"/>
                        <a:gd name="T49" fmla="*/ 2147483647 h 113"/>
                        <a:gd name="T50" fmla="*/ 2147483647 w 144"/>
                        <a:gd name="T51" fmla="*/ 2147483647 h 113"/>
                        <a:gd name="T52" fmla="*/ 2147483647 w 144"/>
                        <a:gd name="T53" fmla="*/ 2147483647 h 113"/>
                        <a:gd name="T54" fmla="*/ 2147483647 w 144"/>
                        <a:gd name="T55" fmla="*/ 2147483647 h 113"/>
                        <a:gd name="T56" fmla="*/ 2147483647 w 144"/>
                        <a:gd name="T57" fmla="*/ 2147483647 h 113"/>
                        <a:gd name="T58" fmla="*/ 2147483647 w 144"/>
                        <a:gd name="T59" fmla="*/ 2147483647 h 113"/>
                        <a:gd name="T60" fmla="*/ 2147483647 w 144"/>
                        <a:gd name="T61" fmla="*/ 2147483647 h 113"/>
                        <a:gd name="T62" fmla="*/ 2147483647 w 144"/>
                        <a:gd name="T63" fmla="*/ 2147483647 h 113"/>
                        <a:gd name="T64" fmla="*/ 2147483647 w 144"/>
                        <a:gd name="T65" fmla="*/ 2147483647 h 113"/>
                        <a:gd name="T66" fmla="*/ 2147483647 w 144"/>
                        <a:gd name="T67" fmla="*/ 2147483647 h 113"/>
                        <a:gd name="T68" fmla="*/ 2147483647 w 144"/>
                        <a:gd name="T69" fmla="*/ 2147483647 h 113"/>
                        <a:gd name="T70" fmla="*/ 2147483647 w 144"/>
                        <a:gd name="T71" fmla="*/ 2147483647 h 11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44" h="113">
                          <a:moveTo>
                            <a:pt x="114" y="84"/>
                          </a:moveTo>
                          <a:lnTo>
                            <a:pt x="108" y="84"/>
                          </a:lnTo>
                          <a:lnTo>
                            <a:pt x="96" y="78"/>
                          </a:lnTo>
                          <a:lnTo>
                            <a:pt x="90" y="78"/>
                          </a:lnTo>
                          <a:lnTo>
                            <a:pt x="72" y="78"/>
                          </a:lnTo>
                          <a:lnTo>
                            <a:pt x="48" y="84"/>
                          </a:lnTo>
                          <a:lnTo>
                            <a:pt x="54" y="113"/>
                          </a:lnTo>
                          <a:lnTo>
                            <a:pt x="36" y="101"/>
                          </a:lnTo>
                          <a:lnTo>
                            <a:pt x="18" y="107"/>
                          </a:lnTo>
                          <a:lnTo>
                            <a:pt x="12" y="96"/>
                          </a:lnTo>
                          <a:lnTo>
                            <a:pt x="0" y="96"/>
                          </a:lnTo>
                          <a:lnTo>
                            <a:pt x="6" y="66"/>
                          </a:lnTo>
                          <a:lnTo>
                            <a:pt x="12" y="60"/>
                          </a:lnTo>
                          <a:lnTo>
                            <a:pt x="24" y="54"/>
                          </a:lnTo>
                          <a:lnTo>
                            <a:pt x="24" y="42"/>
                          </a:lnTo>
                          <a:lnTo>
                            <a:pt x="30" y="36"/>
                          </a:lnTo>
                          <a:lnTo>
                            <a:pt x="36" y="36"/>
                          </a:lnTo>
                          <a:lnTo>
                            <a:pt x="42" y="30"/>
                          </a:lnTo>
                          <a:lnTo>
                            <a:pt x="48" y="30"/>
                          </a:lnTo>
                          <a:lnTo>
                            <a:pt x="54" y="18"/>
                          </a:lnTo>
                          <a:lnTo>
                            <a:pt x="60" y="18"/>
                          </a:lnTo>
                          <a:lnTo>
                            <a:pt x="66" y="12"/>
                          </a:lnTo>
                          <a:lnTo>
                            <a:pt x="84" y="0"/>
                          </a:lnTo>
                          <a:lnTo>
                            <a:pt x="102" y="0"/>
                          </a:lnTo>
                          <a:lnTo>
                            <a:pt x="108" y="18"/>
                          </a:lnTo>
                          <a:lnTo>
                            <a:pt x="120" y="36"/>
                          </a:lnTo>
                          <a:lnTo>
                            <a:pt x="114" y="36"/>
                          </a:lnTo>
                          <a:lnTo>
                            <a:pt x="114" y="42"/>
                          </a:lnTo>
                          <a:lnTo>
                            <a:pt x="126" y="48"/>
                          </a:lnTo>
                          <a:lnTo>
                            <a:pt x="132" y="48"/>
                          </a:lnTo>
                          <a:lnTo>
                            <a:pt x="138" y="54"/>
                          </a:lnTo>
                          <a:lnTo>
                            <a:pt x="144" y="66"/>
                          </a:lnTo>
                          <a:lnTo>
                            <a:pt x="138" y="66"/>
                          </a:lnTo>
                          <a:lnTo>
                            <a:pt x="126" y="72"/>
                          </a:lnTo>
                          <a:lnTo>
                            <a:pt x="114" y="84"/>
                          </a:lnTo>
                          <a:close/>
                        </a:path>
                      </a:pathLst>
                    </a:custGeom>
                    <a:solidFill>
                      <a:srgbClr val="990034"/>
                    </a:solidFill>
                    <a:ln w="9525">
                      <a:solidFill>
                        <a:srgbClr val="000000"/>
                      </a:solidFill>
                      <a:prstDash val="solid"/>
                      <a:round/>
                      <a:headEnd/>
                      <a:tailEnd/>
                    </a:ln>
                  </p:spPr>
                  <p:txBody>
                    <a:bodyPr/>
                    <a:lstStyle/>
                    <a:p>
                      <a:endParaRPr lang="en-US"/>
                    </a:p>
                  </p:txBody>
                </p:sp>
                <p:sp>
                  <p:nvSpPr>
                    <p:cNvPr id="1178" name="Freeform 165"/>
                    <p:cNvSpPr>
                      <a:spLocks noChangeAspect="1"/>
                    </p:cNvSpPr>
                    <p:nvPr/>
                  </p:nvSpPr>
                  <p:spPr bwMode="auto">
                    <a:xfrm>
                      <a:off x="4325741" y="2764147"/>
                      <a:ext cx="182750" cy="325104"/>
                    </a:xfrm>
                    <a:custGeom>
                      <a:avLst/>
                      <a:gdLst>
                        <a:gd name="T0" fmla="*/ 2147483647 w 138"/>
                        <a:gd name="T1" fmla="*/ 2147483647 h 221"/>
                        <a:gd name="T2" fmla="*/ 2147483647 w 138"/>
                        <a:gd name="T3" fmla="*/ 2147483647 h 221"/>
                        <a:gd name="T4" fmla="*/ 2147483647 w 138"/>
                        <a:gd name="T5" fmla="*/ 2147483647 h 221"/>
                        <a:gd name="T6" fmla="*/ 2147483647 w 138"/>
                        <a:gd name="T7" fmla="*/ 2147483647 h 221"/>
                        <a:gd name="T8" fmla="*/ 2147483647 w 138"/>
                        <a:gd name="T9" fmla="*/ 2147483647 h 221"/>
                        <a:gd name="T10" fmla="*/ 2147483647 w 138"/>
                        <a:gd name="T11" fmla="*/ 2147483647 h 221"/>
                        <a:gd name="T12" fmla="*/ 2147483647 w 138"/>
                        <a:gd name="T13" fmla="*/ 2147483647 h 221"/>
                        <a:gd name="T14" fmla="*/ 2147483647 w 138"/>
                        <a:gd name="T15" fmla="*/ 2147483647 h 221"/>
                        <a:gd name="T16" fmla="*/ 2147483647 w 138"/>
                        <a:gd name="T17" fmla="*/ 2147483647 h 221"/>
                        <a:gd name="T18" fmla="*/ 2147483647 w 138"/>
                        <a:gd name="T19" fmla="*/ 2147483647 h 221"/>
                        <a:gd name="T20" fmla="*/ 2147483647 w 138"/>
                        <a:gd name="T21" fmla="*/ 2147483647 h 221"/>
                        <a:gd name="T22" fmla="*/ 2147483647 w 138"/>
                        <a:gd name="T23" fmla="*/ 2147483647 h 221"/>
                        <a:gd name="T24" fmla="*/ 2147483647 w 138"/>
                        <a:gd name="T25" fmla="*/ 2147483647 h 221"/>
                        <a:gd name="T26" fmla="*/ 2147483647 w 138"/>
                        <a:gd name="T27" fmla="*/ 2147483647 h 221"/>
                        <a:gd name="T28" fmla="*/ 2147483647 w 138"/>
                        <a:gd name="T29" fmla="*/ 2147483647 h 221"/>
                        <a:gd name="T30" fmla="*/ 2147483647 w 138"/>
                        <a:gd name="T31" fmla="*/ 2147483647 h 221"/>
                        <a:gd name="T32" fmla="*/ 2147483647 w 138"/>
                        <a:gd name="T33" fmla="*/ 2147483647 h 221"/>
                        <a:gd name="T34" fmla="*/ 2147483647 w 138"/>
                        <a:gd name="T35" fmla="*/ 2147483647 h 221"/>
                        <a:gd name="T36" fmla="*/ 2147483647 w 138"/>
                        <a:gd name="T37" fmla="*/ 2147483647 h 221"/>
                        <a:gd name="T38" fmla="*/ 2147483647 w 138"/>
                        <a:gd name="T39" fmla="*/ 2147483647 h 221"/>
                        <a:gd name="T40" fmla="*/ 2147483647 w 138"/>
                        <a:gd name="T41" fmla="*/ 2147483647 h 221"/>
                        <a:gd name="T42" fmla="*/ 2147483647 w 138"/>
                        <a:gd name="T43" fmla="*/ 2147483647 h 221"/>
                        <a:gd name="T44" fmla="*/ 0 w 138"/>
                        <a:gd name="T45" fmla="*/ 2147483647 h 221"/>
                        <a:gd name="T46" fmla="*/ 2147483647 w 138"/>
                        <a:gd name="T47" fmla="*/ 2147483647 h 221"/>
                        <a:gd name="T48" fmla="*/ 2147483647 w 138"/>
                        <a:gd name="T49" fmla="*/ 2147483647 h 221"/>
                        <a:gd name="T50" fmla="*/ 2147483647 w 138"/>
                        <a:gd name="T51" fmla="*/ 2147483647 h 221"/>
                        <a:gd name="T52" fmla="*/ 2147483647 w 138"/>
                        <a:gd name="T53" fmla="*/ 2147483647 h 221"/>
                        <a:gd name="T54" fmla="*/ 2147483647 w 138"/>
                        <a:gd name="T55" fmla="*/ 2147483647 h 221"/>
                        <a:gd name="T56" fmla="*/ 2147483647 w 138"/>
                        <a:gd name="T57" fmla="*/ 2147483647 h 221"/>
                        <a:gd name="T58" fmla="*/ 2147483647 w 138"/>
                        <a:gd name="T59" fmla="*/ 2147483647 h 221"/>
                        <a:gd name="T60" fmla="*/ 2147483647 w 138"/>
                        <a:gd name="T61" fmla="*/ 2147483647 h 221"/>
                        <a:gd name="T62" fmla="*/ 2147483647 w 138"/>
                        <a:gd name="T63" fmla="*/ 2147483647 h 221"/>
                        <a:gd name="T64" fmla="*/ 2147483647 w 138"/>
                        <a:gd name="T65" fmla="*/ 2147483647 h 221"/>
                        <a:gd name="T66" fmla="*/ 2147483647 w 138"/>
                        <a:gd name="T67" fmla="*/ 2147483647 h 221"/>
                        <a:gd name="T68" fmla="*/ 2147483647 w 138"/>
                        <a:gd name="T69" fmla="*/ 2147483647 h 221"/>
                        <a:gd name="T70" fmla="*/ 2147483647 w 138"/>
                        <a:gd name="T71" fmla="*/ 2147483647 h 221"/>
                        <a:gd name="T72" fmla="*/ 2147483647 w 138"/>
                        <a:gd name="T73" fmla="*/ 2147483647 h 221"/>
                        <a:gd name="T74" fmla="*/ 2147483647 w 138"/>
                        <a:gd name="T75" fmla="*/ 2147483647 h 221"/>
                        <a:gd name="T76" fmla="*/ 2147483647 w 138"/>
                        <a:gd name="T77" fmla="*/ 0 h 221"/>
                        <a:gd name="T78" fmla="*/ 2147483647 w 138"/>
                        <a:gd name="T79" fmla="*/ 0 h 221"/>
                        <a:gd name="T80" fmla="*/ 2147483647 w 138"/>
                        <a:gd name="T81" fmla="*/ 2147483647 h 221"/>
                        <a:gd name="T82" fmla="*/ 2147483647 w 138"/>
                        <a:gd name="T83" fmla="*/ 2147483647 h 221"/>
                        <a:gd name="T84" fmla="*/ 2147483647 w 138"/>
                        <a:gd name="T85" fmla="*/ 2147483647 h 2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38" h="221">
                          <a:moveTo>
                            <a:pt x="126" y="59"/>
                          </a:moveTo>
                          <a:lnTo>
                            <a:pt x="108" y="59"/>
                          </a:lnTo>
                          <a:lnTo>
                            <a:pt x="102" y="65"/>
                          </a:lnTo>
                          <a:lnTo>
                            <a:pt x="114" y="83"/>
                          </a:lnTo>
                          <a:lnTo>
                            <a:pt x="126" y="107"/>
                          </a:lnTo>
                          <a:lnTo>
                            <a:pt x="114" y="125"/>
                          </a:lnTo>
                          <a:lnTo>
                            <a:pt x="108" y="143"/>
                          </a:lnTo>
                          <a:lnTo>
                            <a:pt x="114" y="167"/>
                          </a:lnTo>
                          <a:lnTo>
                            <a:pt x="132" y="197"/>
                          </a:lnTo>
                          <a:lnTo>
                            <a:pt x="138" y="215"/>
                          </a:lnTo>
                          <a:lnTo>
                            <a:pt x="138" y="221"/>
                          </a:lnTo>
                          <a:lnTo>
                            <a:pt x="120" y="221"/>
                          </a:lnTo>
                          <a:lnTo>
                            <a:pt x="102" y="215"/>
                          </a:lnTo>
                          <a:lnTo>
                            <a:pt x="90" y="215"/>
                          </a:lnTo>
                          <a:lnTo>
                            <a:pt x="54" y="215"/>
                          </a:lnTo>
                          <a:lnTo>
                            <a:pt x="42" y="215"/>
                          </a:lnTo>
                          <a:lnTo>
                            <a:pt x="24" y="209"/>
                          </a:lnTo>
                          <a:lnTo>
                            <a:pt x="24" y="191"/>
                          </a:lnTo>
                          <a:lnTo>
                            <a:pt x="24" y="179"/>
                          </a:lnTo>
                          <a:lnTo>
                            <a:pt x="12" y="179"/>
                          </a:lnTo>
                          <a:lnTo>
                            <a:pt x="6" y="167"/>
                          </a:lnTo>
                          <a:lnTo>
                            <a:pt x="0" y="167"/>
                          </a:lnTo>
                          <a:lnTo>
                            <a:pt x="6" y="161"/>
                          </a:lnTo>
                          <a:lnTo>
                            <a:pt x="12" y="149"/>
                          </a:lnTo>
                          <a:lnTo>
                            <a:pt x="18" y="137"/>
                          </a:lnTo>
                          <a:lnTo>
                            <a:pt x="24" y="125"/>
                          </a:lnTo>
                          <a:lnTo>
                            <a:pt x="36" y="119"/>
                          </a:lnTo>
                          <a:lnTo>
                            <a:pt x="48" y="131"/>
                          </a:lnTo>
                          <a:lnTo>
                            <a:pt x="60" y="113"/>
                          </a:lnTo>
                          <a:lnTo>
                            <a:pt x="66" y="95"/>
                          </a:lnTo>
                          <a:lnTo>
                            <a:pt x="72" y="89"/>
                          </a:lnTo>
                          <a:lnTo>
                            <a:pt x="78" y="71"/>
                          </a:lnTo>
                          <a:lnTo>
                            <a:pt x="90" y="59"/>
                          </a:lnTo>
                          <a:lnTo>
                            <a:pt x="96" y="42"/>
                          </a:lnTo>
                          <a:lnTo>
                            <a:pt x="108" y="30"/>
                          </a:lnTo>
                          <a:lnTo>
                            <a:pt x="108" y="18"/>
                          </a:lnTo>
                          <a:lnTo>
                            <a:pt x="102" y="12"/>
                          </a:lnTo>
                          <a:lnTo>
                            <a:pt x="102" y="0"/>
                          </a:lnTo>
                          <a:lnTo>
                            <a:pt x="108" y="0"/>
                          </a:lnTo>
                          <a:lnTo>
                            <a:pt x="114" y="18"/>
                          </a:lnTo>
                          <a:lnTo>
                            <a:pt x="114" y="42"/>
                          </a:lnTo>
                          <a:lnTo>
                            <a:pt x="126" y="59"/>
                          </a:lnTo>
                          <a:close/>
                        </a:path>
                      </a:pathLst>
                    </a:custGeom>
                    <a:solidFill>
                      <a:srgbClr val="990034"/>
                    </a:solidFill>
                    <a:ln w="9525">
                      <a:solidFill>
                        <a:srgbClr val="000000"/>
                      </a:solidFill>
                      <a:prstDash val="solid"/>
                      <a:round/>
                      <a:headEnd/>
                      <a:tailEnd/>
                    </a:ln>
                  </p:spPr>
                  <p:txBody>
                    <a:bodyPr/>
                    <a:lstStyle/>
                    <a:p>
                      <a:endParaRPr lang="en-US"/>
                    </a:p>
                  </p:txBody>
                </p:sp>
                <p:sp>
                  <p:nvSpPr>
                    <p:cNvPr id="1179" name="Freeform 166"/>
                    <p:cNvSpPr>
                      <a:spLocks noChangeAspect="1"/>
                    </p:cNvSpPr>
                    <p:nvPr/>
                  </p:nvSpPr>
                  <p:spPr bwMode="auto">
                    <a:xfrm>
                      <a:off x="4468024" y="2826817"/>
                      <a:ext cx="300233" cy="254600"/>
                    </a:xfrm>
                    <a:custGeom>
                      <a:avLst/>
                      <a:gdLst>
                        <a:gd name="T0" fmla="*/ 2147483647 w 227"/>
                        <a:gd name="T1" fmla="*/ 2147483647 h 173"/>
                        <a:gd name="T2" fmla="*/ 2147483647 w 227"/>
                        <a:gd name="T3" fmla="*/ 2147483647 h 173"/>
                        <a:gd name="T4" fmla="*/ 2147483647 w 227"/>
                        <a:gd name="T5" fmla="*/ 2147483647 h 173"/>
                        <a:gd name="T6" fmla="*/ 2147483647 w 227"/>
                        <a:gd name="T7" fmla="*/ 2147483647 h 173"/>
                        <a:gd name="T8" fmla="*/ 2147483647 w 227"/>
                        <a:gd name="T9" fmla="*/ 0 h 173"/>
                        <a:gd name="T10" fmla="*/ 2147483647 w 227"/>
                        <a:gd name="T11" fmla="*/ 2147483647 h 173"/>
                        <a:gd name="T12" fmla="*/ 2147483647 w 227"/>
                        <a:gd name="T13" fmla="*/ 2147483647 h 173"/>
                        <a:gd name="T14" fmla="*/ 2147483647 w 227"/>
                        <a:gd name="T15" fmla="*/ 2147483647 h 173"/>
                        <a:gd name="T16" fmla="*/ 2147483647 w 227"/>
                        <a:gd name="T17" fmla="*/ 2147483647 h 173"/>
                        <a:gd name="T18" fmla="*/ 2147483647 w 227"/>
                        <a:gd name="T19" fmla="*/ 2147483647 h 173"/>
                        <a:gd name="T20" fmla="*/ 2147483647 w 227"/>
                        <a:gd name="T21" fmla="*/ 2147483647 h 173"/>
                        <a:gd name="T22" fmla="*/ 2147483647 w 227"/>
                        <a:gd name="T23" fmla="*/ 2147483647 h 173"/>
                        <a:gd name="T24" fmla="*/ 2147483647 w 227"/>
                        <a:gd name="T25" fmla="*/ 2147483647 h 173"/>
                        <a:gd name="T26" fmla="*/ 2147483647 w 227"/>
                        <a:gd name="T27" fmla="*/ 2147483647 h 173"/>
                        <a:gd name="T28" fmla="*/ 2147483647 w 227"/>
                        <a:gd name="T29" fmla="*/ 2147483647 h 173"/>
                        <a:gd name="T30" fmla="*/ 2147483647 w 227"/>
                        <a:gd name="T31" fmla="*/ 2147483647 h 173"/>
                        <a:gd name="T32" fmla="*/ 2147483647 w 227"/>
                        <a:gd name="T33" fmla="*/ 2147483647 h 173"/>
                        <a:gd name="T34" fmla="*/ 2147483647 w 227"/>
                        <a:gd name="T35" fmla="*/ 2147483647 h 173"/>
                        <a:gd name="T36" fmla="*/ 2147483647 w 227"/>
                        <a:gd name="T37" fmla="*/ 2147483647 h 173"/>
                        <a:gd name="T38" fmla="*/ 2147483647 w 227"/>
                        <a:gd name="T39" fmla="*/ 2147483647 h 173"/>
                        <a:gd name="T40" fmla="*/ 2147483647 w 227"/>
                        <a:gd name="T41" fmla="*/ 2147483647 h 173"/>
                        <a:gd name="T42" fmla="*/ 2147483647 w 227"/>
                        <a:gd name="T43" fmla="*/ 2147483647 h 173"/>
                        <a:gd name="T44" fmla="*/ 2147483647 w 227"/>
                        <a:gd name="T45" fmla="*/ 2147483647 h 173"/>
                        <a:gd name="T46" fmla="*/ 2147483647 w 227"/>
                        <a:gd name="T47" fmla="*/ 2147483647 h 173"/>
                        <a:gd name="T48" fmla="*/ 2147483647 w 227"/>
                        <a:gd name="T49" fmla="*/ 2147483647 h 173"/>
                        <a:gd name="T50" fmla="*/ 2147483647 w 227"/>
                        <a:gd name="T51" fmla="*/ 2147483647 h 173"/>
                        <a:gd name="T52" fmla="*/ 2147483647 w 227"/>
                        <a:gd name="T53" fmla="*/ 2147483647 h 173"/>
                        <a:gd name="T54" fmla="*/ 2147483647 w 227"/>
                        <a:gd name="T55" fmla="*/ 2147483647 h 173"/>
                        <a:gd name="T56" fmla="*/ 2147483647 w 227"/>
                        <a:gd name="T57" fmla="*/ 2147483647 h 173"/>
                        <a:gd name="T58" fmla="*/ 2147483647 w 227"/>
                        <a:gd name="T59" fmla="*/ 2147483647 h 173"/>
                        <a:gd name="T60" fmla="*/ 2147483647 w 227"/>
                        <a:gd name="T61" fmla="*/ 2147483647 h 173"/>
                        <a:gd name="T62" fmla="*/ 2147483647 w 227"/>
                        <a:gd name="T63" fmla="*/ 2147483647 h 173"/>
                        <a:gd name="T64" fmla="*/ 2147483647 w 227"/>
                        <a:gd name="T65" fmla="*/ 2147483647 h 173"/>
                        <a:gd name="T66" fmla="*/ 2147483647 w 227"/>
                        <a:gd name="T67" fmla="*/ 2147483647 h 173"/>
                        <a:gd name="T68" fmla="*/ 0 w 227"/>
                        <a:gd name="T69" fmla="*/ 2147483647 h 173"/>
                        <a:gd name="T70" fmla="*/ 2147483647 w 227"/>
                        <a:gd name="T71" fmla="*/ 2147483647 h 173"/>
                        <a:gd name="T72" fmla="*/ 2147483647 w 227"/>
                        <a:gd name="T73" fmla="*/ 2147483647 h 173"/>
                        <a:gd name="T74" fmla="*/ 2147483647 w 227"/>
                        <a:gd name="T75" fmla="*/ 2147483647 h 173"/>
                        <a:gd name="T76" fmla="*/ 2147483647 w 227"/>
                        <a:gd name="T77" fmla="*/ 2147483647 h 173"/>
                        <a:gd name="T78" fmla="*/ 2147483647 w 227"/>
                        <a:gd name="T79" fmla="*/ 2147483647 h 173"/>
                        <a:gd name="T80" fmla="*/ 2147483647 w 227"/>
                        <a:gd name="T81" fmla="*/ 2147483647 h 173"/>
                        <a:gd name="T82" fmla="*/ 2147483647 w 227"/>
                        <a:gd name="T83" fmla="*/ 2147483647 h 17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27" h="173">
                          <a:moveTo>
                            <a:pt x="78" y="47"/>
                          </a:moveTo>
                          <a:lnTo>
                            <a:pt x="78" y="41"/>
                          </a:lnTo>
                          <a:lnTo>
                            <a:pt x="102" y="35"/>
                          </a:lnTo>
                          <a:lnTo>
                            <a:pt x="132" y="6"/>
                          </a:lnTo>
                          <a:lnTo>
                            <a:pt x="144" y="0"/>
                          </a:lnTo>
                          <a:lnTo>
                            <a:pt x="156" y="12"/>
                          </a:lnTo>
                          <a:lnTo>
                            <a:pt x="162" y="23"/>
                          </a:lnTo>
                          <a:lnTo>
                            <a:pt x="156" y="41"/>
                          </a:lnTo>
                          <a:lnTo>
                            <a:pt x="173" y="47"/>
                          </a:lnTo>
                          <a:lnTo>
                            <a:pt x="173" y="53"/>
                          </a:lnTo>
                          <a:lnTo>
                            <a:pt x="191" y="65"/>
                          </a:lnTo>
                          <a:lnTo>
                            <a:pt x="191" y="71"/>
                          </a:lnTo>
                          <a:lnTo>
                            <a:pt x="209" y="89"/>
                          </a:lnTo>
                          <a:lnTo>
                            <a:pt x="215" y="95"/>
                          </a:lnTo>
                          <a:lnTo>
                            <a:pt x="227" y="107"/>
                          </a:lnTo>
                          <a:lnTo>
                            <a:pt x="227" y="119"/>
                          </a:lnTo>
                          <a:lnTo>
                            <a:pt x="221" y="113"/>
                          </a:lnTo>
                          <a:lnTo>
                            <a:pt x="203" y="113"/>
                          </a:lnTo>
                          <a:lnTo>
                            <a:pt x="191" y="113"/>
                          </a:lnTo>
                          <a:lnTo>
                            <a:pt x="185" y="119"/>
                          </a:lnTo>
                          <a:lnTo>
                            <a:pt x="173" y="119"/>
                          </a:lnTo>
                          <a:lnTo>
                            <a:pt x="156" y="125"/>
                          </a:lnTo>
                          <a:lnTo>
                            <a:pt x="144" y="125"/>
                          </a:lnTo>
                          <a:lnTo>
                            <a:pt x="138" y="137"/>
                          </a:lnTo>
                          <a:lnTo>
                            <a:pt x="120" y="131"/>
                          </a:lnTo>
                          <a:lnTo>
                            <a:pt x="108" y="125"/>
                          </a:lnTo>
                          <a:lnTo>
                            <a:pt x="84" y="113"/>
                          </a:lnTo>
                          <a:lnTo>
                            <a:pt x="72" y="131"/>
                          </a:lnTo>
                          <a:lnTo>
                            <a:pt x="72" y="149"/>
                          </a:lnTo>
                          <a:lnTo>
                            <a:pt x="48" y="143"/>
                          </a:lnTo>
                          <a:lnTo>
                            <a:pt x="36" y="149"/>
                          </a:lnTo>
                          <a:lnTo>
                            <a:pt x="30" y="173"/>
                          </a:lnTo>
                          <a:lnTo>
                            <a:pt x="24" y="155"/>
                          </a:lnTo>
                          <a:lnTo>
                            <a:pt x="6" y="125"/>
                          </a:lnTo>
                          <a:lnTo>
                            <a:pt x="0" y="101"/>
                          </a:lnTo>
                          <a:lnTo>
                            <a:pt x="6" y="83"/>
                          </a:lnTo>
                          <a:lnTo>
                            <a:pt x="18" y="65"/>
                          </a:lnTo>
                          <a:lnTo>
                            <a:pt x="36" y="59"/>
                          </a:lnTo>
                          <a:lnTo>
                            <a:pt x="36" y="65"/>
                          </a:lnTo>
                          <a:lnTo>
                            <a:pt x="48" y="59"/>
                          </a:lnTo>
                          <a:lnTo>
                            <a:pt x="72" y="59"/>
                          </a:lnTo>
                          <a:lnTo>
                            <a:pt x="78" y="47"/>
                          </a:lnTo>
                          <a:close/>
                        </a:path>
                      </a:pathLst>
                    </a:custGeom>
                    <a:solidFill>
                      <a:srgbClr val="990034"/>
                    </a:solidFill>
                    <a:ln w="9525">
                      <a:solidFill>
                        <a:srgbClr val="000000"/>
                      </a:solidFill>
                      <a:prstDash val="solid"/>
                      <a:round/>
                      <a:headEnd/>
                      <a:tailEnd/>
                    </a:ln>
                  </p:spPr>
                  <p:txBody>
                    <a:bodyPr/>
                    <a:lstStyle/>
                    <a:p>
                      <a:endParaRPr lang="en-US"/>
                    </a:p>
                  </p:txBody>
                </p:sp>
                <p:sp>
                  <p:nvSpPr>
                    <p:cNvPr id="1180" name="Freeform 167"/>
                    <p:cNvSpPr>
                      <a:spLocks noChangeAspect="1"/>
                    </p:cNvSpPr>
                    <p:nvPr/>
                  </p:nvSpPr>
                  <p:spPr bwMode="auto">
                    <a:xfrm>
                      <a:off x="3748772" y="2738034"/>
                      <a:ext cx="63963" cy="26112"/>
                    </a:xfrm>
                    <a:custGeom>
                      <a:avLst/>
                      <a:gdLst>
                        <a:gd name="T0" fmla="*/ 0 w 48"/>
                        <a:gd name="T1" fmla="*/ 2147483647 h 18"/>
                        <a:gd name="T2" fmla="*/ 0 w 48"/>
                        <a:gd name="T3" fmla="*/ 2147483647 h 18"/>
                        <a:gd name="T4" fmla="*/ 2147483647 w 48"/>
                        <a:gd name="T5" fmla="*/ 2147483647 h 18"/>
                        <a:gd name="T6" fmla="*/ 2147483647 w 48"/>
                        <a:gd name="T7" fmla="*/ 2147483647 h 18"/>
                        <a:gd name="T8" fmla="*/ 2147483647 w 48"/>
                        <a:gd name="T9" fmla="*/ 2147483647 h 18"/>
                        <a:gd name="T10" fmla="*/ 2147483647 w 48"/>
                        <a:gd name="T11" fmla="*/ 2147483647 h 18"/>
                        <a:gd name="T12" fmla="*/ 2147483647 w 48"/>
                        <a:gd name="T13" fmla="*/ 0 h 18"/>
                        <a:gd name="T14" fmla="*/ 2147483647 w 48"/>
                        <a:gd name="T15" fmla="*/ 2147483647 h 18"/>
                        <a:gd name="T16" fmla="*/ 0 w 48"/>
                        <a:gd name="T17" fmla="*/ 2147483647 h 18"/>
                        <a:gd name="T18" fmla="*/ 0 w 48"/>
                        <a:gd name="T19" fmla="*/ 2147483647 h 18"/>
                        <a:gd name="T20" fmla="*/ 2147483647 w 48"/>
                        <a:gd name="T21" fmla="*/ 2147483647 h 18"/>
                        <a:gd name="T22" fmla="*/ 2147483647 w 48"/>
                        <a:gd name="T23" fmla="*/ 2147483647 h 18"/>
                        <a:gd name="T24" fmla="*/ 0 w 48"/>
                        <a:gd name="T25" fmla="*/ 2147483647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8" h="18">
                          <a:moveTo>
                            <a:pt x="0" y="6"/>
                          </a:moveTo>
                          <a:lnTo>
                            <a:pt x="0" y="18"/>
                          </a:lnTo>
                          <a:lnTo>
                            <a:pt x="12" y="12"/>
                          </a:lnTo>
                          <a:lnTo>
                            <a:pt x="24" y="6"/>
                          </a:lnTo>
                          <a:lnTo>
                            <a:pt x="48" y="12"/>
                          </a:lnTo>
                          <a:lnTo>
                            <a:pt x="42" y="6"/>
                          </a:lnTo>
                          <a:lnTo>
                            <a:pt x="24" y="0"/>
                          </a:lnTo>
                          <a:lnTo>
                            <a:pt x="18" y="6"/>
                          </a:lnTo>
                          <a:lnTo>
                            <a:pt x="0" y="6"/>
                          </a:lnTo>
                          <a:lnTo>
                            <a:pt x="18" y="6"/>
                          </a:lnTo>
                          <a:lnTo>
                            <a:pt x="6" y="12"/>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1181" name="Freeform 168"/>
                    <p:cNvSpPr>
                      <a:spLocks noChangeAspect="1"/>
                    </p:cNvSpPr>
                    <p:nvPr/>
                  </p:nvSpPr>
                  <p:spPr bwMode="auto">
                    <a:xfrm>
                      <a:off x="4056837" y="2817678"/>
                      <a:ext cx="103124" cy="184095"/>
                    </a:xfrm>
                    <a:custGeom>
                      <a:avLst/>
                      <a:gdLst>
                        <a:gd name="T0" fmla="*/ 2147483647 w 78"/>
                        <a:gd name="T1" fmla="*/ 2147483647 h 125"/>
                        <a:gd name="T2" fmla="*/ 2147483647 w 78"/>
                        <a:gd name="T3" fmla="*/ 2147483647 h 125"/>
                        <a:gd name="T4" fmla="*/ 2147483647 w 78"/>
                        <a:gd name="T5" fmla="*/ 2147483647 h 125"/>
                        <a:gd name="T6" fmla="*/ 2147483647 w 78"/>
                        <a:gd name="T7" fmla="*/ 2147483647 h 125"/>
                        <a:gd name="T8" fmla="*/ 0 w 78"/>
                        <a:gd name="T9" fmla="*/ 2147483647 h 125"/>
                        <a:gd name="T10" fmla="*/ 2147483647 w 78"/>
                        <a:gd name="T11" fmla="*/ 2147483647 h 125"/>
                        <a:gd name="T12" fmla="*/ 2147483647 w 78"/>
                        <a:gd name="T13" fmla="*/ 2147483647 h 125"/>
                        <a:gd name="T14" fmla="*/ 0 w 78"/>
                        <a:gd name="T15" fmla="*/ 2147483647 h 125"/>
                        <a:gd name="T16" fmla="*/ 2147483647 w 78"/>
                        <a:gd name="T17" fmla="*/ 2147483647 h 125"/>
                        <a:gd name="T18" fmla="*/ 2147483647 w 78"/>
                        <a:gd name="T19" fmla="*/ 2147483647 h 125"/>
                        <a:gd name="T20" fmla="*/ 2147483647 w 78"/>
                        <a:gd name="T21" fmla="*/ 2147483647 h 125"/>
                        <a:gd name="T22" fmla="*/ 2147483647 w 78"/>
                        <a:gd name="T23" fmla="*/ 2147483647 h 125"/>
                        <a:gd name="T24" fmla="*/ 2147483647 w 78"/>
                        <a:gd name="T25" fmla="*/ 0 h 125"/>
                        <a:gd name="T26" fmla="*/ 2147483647 w 78"/>
                        <a:gd name="T27" fmla="*/ 0 h 125"/>
                        <a:gd name="T28" fmla="*/ 2147483647 w 78"/>
                        <a:gd name="T29" fmla="*/ 0 h 125"/>
                        <a:gd name="T30" fmla="*/ 2147483647 w 78"/>
                        <a:gd name="T31" fmla="*/ 2147483647 h 125"/>
                        <a:gd name="T32" fmla="*/ 2147483647 w 78"/>
                        <a:gd name="T33" fmla="*/ 2147483647 h 125"/>
                        <a:gd name="T34" fmla="*/ 2147483647 w 78"/>
                        <a:gd name="T35" fmla="*/ 2147483647 h 125"/>
                        <a:gd name="T36" fmla="*/ 2147483647 w 78"/>
                        <a:gd name="T37" fmla="*/ 2147483647 h 125"/>
                        <a:gd name="T38" fmla="*/ 2147483647 w 78"/>
                        <a:gd name="T39" fmla="*/ 2147483647 h 125"/>
                        <a:gd name="T40" fmla="*/ 2147483647 w 78"/>
                        <a:gd name="T41" fmla="*/ 2147483647 h 125"/>
                        <a:gd name="T42" fmla="*/ 2147483647 w 78"/>
                        <a:gd name="T43" fmla="*/ 2147483647 h 125"/>
                        <a:gd name="T44" fmla="*/ 2147483647 w 78"/>
                        <a:gd name="T45" fmla="*/ 2147483647 h 125"/>
                        <a:gd name="T46" fmla="*/ 2147483647 w 78"/>
                        <a:gd name="T47" fmla="*/ 2147483647 h 125"/>
                        <a:gd name="T48" fmla="*/ 2147483647 w 78"/>
                        <a:gd name="T49" fmla="*/ 2147483647 h 125"/>
                        <a:gd name="T50" fmla="*/ 2147483647 w 78"/>
                        <a:gd name="T51" fmla="*/ 2147483647 h 12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8" h="125">
                          <a:moveTo>
                            <a:pt x="66" y="107"/>
                          </a:moveTo>
                          <a:lnTo>
                            <a:pt x="54" y="113"/>
                          </a:lnTo>
                          <a:lnTo>
                            <a:pt x="42" y="119"/>
                          </a:lnTo>
                          <a:lnTo>
                            <a:pt x="18" y="125"/>
                          </a:lnTo>
                          <a:lnTo>
                            <a:pt x="0" y="119"/>
                          </a:lnTo>
                          <a:lnTo>
                            <a:pt x="6" y="119"/>
                          </a:lnTo>
                          <a:lnTo>
                            <a:pt x="6" y="101"/>
                          </a:lnTo>
                          <a:lnTo>
                            <a:pt x="0" y="89"/>
                          </a:lnTo>
                          <a:lnTo>
                            <a:pt x="6" y="71"/>
                          </a:lnTo>
                          <a:lnTo>
                            <a:pt x="12" y="59"/>
                          </a:lnTo>
                          <a:lnTo>
                            <a:pt x="12" y="35"/>
                          </a:lnTo>
                          <a:lnTo>
                            <a:pt x="6" y="6"/>
                          </a:lnTo>
                          <a:lnTo>
                            <a:pt x="30" y="0"/>
                          </a:lnTo>
                          <a:lnTo>
                            <a:pt x="48" y="0"/>
                          </a:lnTo>
                          <a:lnTo>
                            <a:pt x="54" y="0"/>
                          </a:lnTo>
                          <a:lnTo>
                            <a:pt x="54" y="6"/>
                          </a:lnTo>
                          <a:lnTo>
                            <a:pt x="66" y="23"/>
                          </a:lnTo>
                          <a:lnTo>
                            <a:pt x="66" y="35"/>
                          </a:lnTo>
                          <a:lnTo>
                            <a:pt x="66" y="47"/>
                          </a:lnTo>
                          <a:lnTo>
                            <a:pt x="66" y="59"/>
                          </a:lnTo>
                          <a:lnTo>
                            <a:pt x="66" y="77"/>
                          </a:lnTo>
                          <a:lnTo>
                            <a:pt x="66" y="89"/>
                          </a:lnTo>
                          <a:lnTo>
                            <a:pt x="78" y="101"/>
                          </a:lnTo>
                          <a:lnTo>
                            <a:pt x="72" y="107"/>
                          </a:lnTo>
                          <a:lnTo>
                            <a:pt x="60" y="101"/>
                          </a:lnTo>
                          <a:lnTo>
                            <a:pt x="66" y="107"/>
                          </a:lnTo>
                          <a:close/>
                        </a:path>
                      </a:pathLst>
                    </a:custGeom>
                    <a:solidFill>
                      <a:srgbClr val="990034"/>
                    </a:solidFill>
                    <a:ln w="9525">
                      <a:solidFill>
                        <a:srgbClr val="000000"/>
                      </a:solidFill>
                      <a:prstDash val="solid"/>
                      <a:round/>
                      <a:headEnd/>
                      <a:tailEnd/>
                    </a:ln>
                  </p:spPr>
                  <p:txBody>
                    <a:bodyPr/>
                    <a:lstStyle/>
                    <a:p>
                      <a:endParaRPr lang="en-US"/>
                    </a:p>
                  </p:txBody>
                </p:sp>
                <p:sp>
                  <p:nvSpPr>
                    <p:cNvPr id="1182" name="Freeform 169"/>
                    <p:cNvSpPr>
                      <a:spLocks noChangeAspect="1"/>
                    </p:cNvSpPr>
                    <p:nvPr/>
                  </p:nvSpPr>
                  <p:spPr bwMode="auto">
                    <a:xfrm>
                      <a:off x="3787933" y="2773286"/>
                      <a:ext cx="165781" cy="157982"/>
                    </a:xfrm>
                    <a:custGeom>
                      <a:avLst/>
                      <a:gdLst>
                        <a:gd name="T0" fmla="*/ 2147483647 w 125"/>
                        <a:gd name="T1" fmla="*/ 2147483647 h 107"/>
                        <a:gd name="T2" fmla="*/ 2147483647 w 125"/>
                        <a:gd name="T3" fmla="*/ 2147483647 h 107"/>
                        <a:gd name="T4" fmla="*/ 2147483647 w 125"/>
                        <a:gd name="T5" fmla="*/ 2147483647 h 107"/>
                        <a:gd name="T6" fmla="*/ 2147483647 w 125"/>
                        <a:gd name="T7" fmla="*/ 2147483647 h 107"/>
                        <a:gd name="T8" fmla="*/ 2147483647 w 125"/>
                        <a:gd name="T9" fmla="*/ 2147483647 h 107"/>
                        <a:gd name="T10" fmla="*/ 2147483647 w 125"/>
                        <a:gd name="T11" fmla="*/ 2147483647 h 107"/>
                        <a:gd name="T12" fmla="*/ 2147483647 w 125"/>
                        <a:gd name="T13" fmla="*/ 2147483647 h 107"/>
                        <a:gd name="T14" fmla="*/ 2147483647 w 125"/>
                        <a:gd name="T15" fmla="*/ 2147483647 h 107"/>
                        <a:gd name="T16" fmla="*/ 2147483647 w 125"/>
                        <a:gd name="T17" fmla="*/ 2147483647 h 107"/>
                        <a:gd name="T18" fmla="*/ 2147483647 w 125"/>
                        <a:gd name="T19" fmla="*/ 2147483647 h 107"/>
                        <a:gd name="T20" fmla="*/ 2147483647 w 125"/>
                        <a:gd name="T21" fmla="*/ 2147483647 h 107"/>
                        <a:gd name="T22" fmla="*/ 2147483647 w 125"/>
                        <a:gd name="T23" fmla="*/ 2147483647 h 107"/>
                        <a:gd name="T24" fmla="*/ 2147483647 w 125"/>
                        <a:gd name="T25" fmla="*/ 2147483647 h 107"/>
                        <a:gd name="T26" fmla="*/ 2147483647 w 125"/>
                        <a:gd name="T27" fmla="*/ 2147483647 h 107"/>
                        <a:gd name="T28" fmla="*/ 2147483647 w 125"/>
                        <a:gd name="T29" fmla="*/ 2147483647 h 107"/>
                        <a:gd name="T30" fmla="*/ 2147483647 w 125"/>
                        <a:gd name="T31" fmla="*/ 2147483647 h 107"/>
                        <a:gd name="T32" fmla="*/ 2147483647 w 125"/>
                        <a:gd name="T33" fmla="*/ 2147483647 h 107"/>
                        <a:gd name="T34" fmla="*/ 2147483647 w 125"/>
                        <a:gd name="T35" fmla="*/ 2147483647 h 107"/>
                        <a:gd name="T36" fmla="*/ 2147483647 w 125"/>
                        <a:gd name="T37" fmla="*/ 2147483647 h 107"/>
                        <a:gd name="T38" fmla="*/ 2147483647 w 125"/>
                        <a:gd name="T39" fmla="*/ 2147483647 h 107"/>
                        <a:gd name="T40" fmla="*/ 2147483647 w 125"/>
                        <a:gd name="T41" fmla="*/ 2147483647 h 107"/>
                        <a:gd name="T42" fmla="*/ 2147483647 w 125"/>
                        <a:gd name="T43" fmla="*/ 2147483647 h 107"/>
                        <a:gd name="T44" fmla="*/ 2147483647 w 125"/>
                        <a:gd name="T45" fmla="*/ 2147483647 h 107"/>
                        <a:gd name="T46" fmla="*/ 2147483647 w 125"/>
                        <a:gd name="T47" fmla="*/ 2147483647 h 107"/>
                        <a:gd name="T48" fmla="*/ 2147483647 w 125"/>
                        <a:gd name="T49" fmla="*/ 2147483647 h 107"/>
                        <a:gd name="T50" fmla="*/ 2147483647 w 125"/>
                        <a:gd name="T51" fmla="*/ 2147483647 h 107"/>
                        <a:gd name="T52" fmla="*/ 2147483647 w 125"/>
                        <a:gd name="T53" fmla="*/ 2147483647 h 107"/>
                        <a:gd name="T54" fmla="*/ 2147483647 w 125"/>
                        <a:gd name="T55" fmla="*/ 2147483647 h 107"/>
                        <a:gd name="T56" fmla="*/ 2147483647 w 125"/>
                        <a:gd name="T57" fmla="*/ 2147483647 h 107"/>
                        <a:gd name="T58" fmla="*/ 0 w 125"/>
                        <a:gd name="T59" fmla="*/ 2147483647 h 107"/>
                        <a:gd name="T60" fmla="*/ 0 w 125"/>
                        <a:gd name="T61" fmla="*/ 2147483647 h 107"/>
                        <a:gd name="T62" fmla="*/ 0 w 125"/>
                        <a:gd name="T63" fmla="*/ 2147483647 h 107"/>
                        <a:gd name="T64" fmla="*/ 0 w 125"/>
                        <a:gd name="T65" fmla="*/ 2147483647 h 107"/>
                        <a:gd name="T66" fmla="*/ 0 w 125"/>
                        <a:gd name="T67" fmla="*/ 2147483647 h 107"/>
                        <a:gd name="T68" fmla="*/ 2147483647 w 125"/>
                        <a:gd name="T69" fmla="*/ 2147483647 h 107"/>
                        <a:gd name="T70" fmla="*/ 2147483647 w 125"/>
                        <a:gd name="T71" fmla="*/ 2147483647 h 107"/>
                        <a:gd name="T72" fmla="*/ 2147483647 w 125"/>
                        <a:gd name="T73" fmla="*/ 0 h 107"/>
                        <a:gd name="T74" fmla="*/ 2147483647 w 125"/>
                        <a:gd name="T75" fmla="*/ 2147483647 h 107"/>
                        <a:gd name="T76" fmla="*/ 2147483647 w 125"/>
                        <a:gd name="T77" fmla="*/ 2147483647 h 107"/>
                        <a:gd name="T78" fmla="*/ 2147483647 w 125"/>
                        <a:gd name="T79" fmla="*/ 2147483647 h 107"/>
                        <a:gd name="T80" fmla="*/ 2147483647 w 125"/>
                        <a:gd name="T81" fmla="*/ 2147483647 h 107"/>
                        <a:gd name="T82" fmla="*/ 2147483647 w 125"/>
                        <a:gd name="T83" fmla="*/ 2147483647 h 107"/>
                        <a:gd name="T84" fmla="*/ 2147483647 w 125"/>
                        <a:gd name="T85" fmla="*/ 2147483647 h 107"/>
                        <a:gd name="T86" fmla="*/ 2147483647 w 125"/>
                        <a:gd name="T87" fmla="*/ 2147483647 h 107"/>
                        <a:gd name="T88" fmla="*/ 2147483647 w 125"/>
                        <a:gd name="T89" fmla="*/ 2147483647 h 107"/>
                        <a:gd name="T90" fmla="*/ 2147483647 w 125"/>
                        <a:gd name="T91" fmla="*/ 2147483647 h 107"/>
                        <a:gd name="T92" fmla="*/ 2147483647 w 125"/>
                        <a:gd name="T93" fmla="*/ 2147483647 h 10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25" h="107">
                          <a:moveTo>
                            <a:pt x="113" y="24"/>
                          </a:moveTo>
                          <a:lnTo>
                            <a:pt x="107" y="30"/>
                          </a:lnTo>
                          <a:lnTo>
                            <a:pt x="113" y="30"/>
                          </a:lnTo>
                          <a:lnTo>
                            <a:pt x="119" y="48"/>
                          </a:lnTo>
                          <a:lnTo>
                            <a:pt x="119" y="65"/>
                          </a:lnTo>
                          <a:lnTo>
                            <a:pt x="119" y="71"/>
                          </a:lnTo>
                          <a:lnTo>
                            <a:pt x="125" y="77"/>
                          </a:lnTo>
                          <a:lnTo>
                            <a:pt x="125" y="83"/>
                          </a:lnTo>
                          <a:lnTo>
                            <a:pt x="113" y="83"/>
                          </a:lnTo>
                          <a:lnTo>
                            <a:pt x="119" y="95"/>
                          </a:lnTo>
                          <a:lnTo>
                            <a:pt x="113" y="101"/>
                          </a:lnTo>
                          <a:lnTo>
                            <a:pt x="107" y="101"/>
                          </a:lnTo>
                          <a:lnTo>
                            <a:pt x="101" y="107"/>
                          </a:lnTo>
                          <a:lnTo>
                            <a:pt x="95" y="101"/>
                          </a:lnTo>
                          <a:lnTo>
                            <a:pt x="89" y="83"/>
                          </a:lnTo>
                          <a:lnTo>
                            <a:pt x="77" y="83"/>
                          </a:lnTo>
                          <a:lnTo>
                            <a:pt x="71" y="83"/>
                          </a:lnTo>
                          <a:lnTo>
                            <a:pt x="77" y="71"/>
                          </a:lnTo>
                          <a:lnTo>
                            <a:pt x="65" y="53"/>
                          </a:lnTo>
                          <a:lnTo>
                            <a:pt x="41" y="59"/>
                          </a:lnTo>
                          <a:lnTo>
                            <a:pt x="24" y="71"/>
                          </a:lnTo>
                          <a:lnTo>
                            <a:pt x="24" y="65"/>
                          </a:lnTo>
                          <a:lnTo>
                            <a:pt x="24" y="59"/>
                          </a:lnTo>
                          <a:lnTo>
                            <a:pt x="18" y="53"/>
                          </a:lnTo>
                          <a:lnTo>
                            <a:pt x="12" y="53"/>
                          </a:lnTo>
                          <a:lnTo>
                            <a:pt x="6" y="42"/>
                          </a:lnTo>
                          <a:lnTo>
                            <a:pt x="6" y="36"/>
                          </a:lnTo>
                          <a:lnTo>
                            <a:pt x="0" y="36"/>
                          </a:lnTo>
                          <a:lnTo>
                            <a:pt x="0" y="24"/>
                          </a:lnTo>
                          <a:lnTo>
                            <a:pt x="18" y="18"/>
                          </a:lnTo>
                          <a:lnTo>
                            <a:pt x="18" y="6"/>
                          </a:lnTo>
                          <a:lnTo>
                            <a:pt x="18" y="0"/>
                          </a:lnTo>
                          <a:lnTo>
                            <a:pt x="36" y="6"/>
                          </a:lnTo>
                          <a:lnTo>
                            <a:pt x="59" y="6"/>
                          </a:lnTo>
                          <a:lnTo>
                            <a:pt x="59" y="12"/>
                          </a:lnTo>
                          <a:lnTo>
                            <a:pt x="71" y="12"/>
                          </a:lnTo>
                          <a:lnTo>
                            <a:pt x="77" y="12"/>
                          </a:lnTo>
                          <a:lnTo>
                            <a:pt x="83" y="12"/>
                          </a:lnTo>
                          <a:lnTo>
                            <a:pt x="95" y="6"/>
                          </a:lnTo>
                          <a:lnTo>
                            <a:pt x="101" y="6"/>
                          </a:lnTo>
                          <a:lnTo>
                            <a:pt x="107" y="18"/>
                          </a:lnTo>
                          <a:lnTo>
                            <a:pt x="113" y="24"/>
                          </a:lnTo>
                          <a:close/>
                        </a:path>
                      </a:pathLst>
                    </a:custGeom>
                    <a:solidFill>
                      <a:srgbClr val="990034"/>
                    </a:solidFill>
                    <a:ln w="9525">
                      <a:solidFill>
                        <a:srgbClr val="000000"/>
                      </a:solidFill>
                      <a:prstDash val="solid"/>
                      <a:round/>
                      <a:headEnd/>
                      <a:tailEnd/>
                    </a:ln>
                  </p:spPr>
                  <p:txBody>
                    <a:bodyPr/>
                    <a:lstStyle/>
                    <a:p>
                      <a:endParaRPr lang="en-US"/>
                    </a:p>
                  </p:txBody>
                </p:sp>
                <p:sp>
                  <p:nvSpPr>
                    <p:cNvPr id="1183" name="Freeform 170"/>
                    <p:cNvSpPr>
                      <a:spLocks noChangeAspect="1"/>
                    </p:cNvSpPr>
                    <p:nvPr/>
                  </p:nvSpPr>
                  <p:spPr bwMode="auto">
                    <a:xfrm>
                      <a:off x="3748772" y="2773286"/>
                      <a:ext cx="63963" cy="53531"/>
                    </a:xfrm>
                    <a:custGeom>
                      <a:avLst/>
                      <a:gdLst>
                        <a:gd name="T0" fmla="*/ 2147483647 w 48"/>
                        <a:gd name="T1" fmla="*/ 2147483647 h 36"/>
                        <a:gd name="T2" fmla="*/ 2147483647 w 48"/>
                        <a:gd name="T3" fmla="*/ 2147483647 h 36"/>
                        <a:gd name="T4" fmla="*/ 2147483647 w 48"/>
                        <a:gd name="T5" fmla="*/ 2147483647 h 36"/>
                        <a:gd name="T6" fmla="*/ 2147483647 w 48"/>
                        <a:gd name="T7" fmla="*/ 2147483647 h 36"/>
                        <a:gd name="T8" fmla="*/ 2147483647 w 48"/>
                        <a:gd name="T9" fmla="*/ 2147483647 h 36"/>
                        <a:gd name="T10" fmla="*/ 2147483647 w 48"/>
                        <a:gd name="T11" fmla="*/ 2147483647 h 36"/>
                        <a:gd name="T12" fmla="*/ 2147483647 w 48"/>
                        <a:gd name="T13" fmla="*/ 2147483647 h 36"/>
                        <a:gd name="T14" fmla="*/ 2147483647 w 48"/>
                        <a:gd name="T15" fmla="*/ 0 h 36"/>
                        <a:gd name="T16" fmla="*/ 2147483647 w 48"/>
                        <a:gd name="T17" fmla="*/ 0 h 36"/>
                        <a:gd name="T18" fmla="*/ 0 w 48"/>
                        <a:gd name="T19" fmla="*/ 2147483647 h 36"/>
                        <a:gd name="T20" fmla="*/ 2147483647 w 48"/>
                        <a:gd name="T21" fmla="*/ 2147483647 h 36"/>
                        <a:gd name="T22" fmla="*/ 2147483647 w 48"/>
                        <a:gd name="T23" fmla="*/ 2147483647 h 36"/>
                        <a:gd name="T24" fmla="*/ 2147483647 w 48"/>
                        <a:gd name="T25" fmla="*/ 2147483647 h 36"/>
                        <a:gd name="T26" fmla="*/ 2147483647 w 48"/>
                        <a:gd name="T27" fmla="*/ 2147483647 h 36"/>
                        <a:gd name="T28" fmla="*/ 2147483647 w 48"/>
                        <a:gd name="T29" fmla="*/ 2147483647 h 36"/>
                        <a:gd name="T30" fmla="*/ 2147483647 w 48"/>
                        <a:gd name="T31" fmla="*/ 2147483647 h 36"/>
                        <a:gd name="T32" fmla="*/ 2147483647 w 48"/>
                        <a:gd name="T33" fmla="*/ 2147483647 h 36"/>
                        <a:gd name="T34" fmla="*/ 2147483647 w 48"/>
                        <a:gd name="T35" fmla="*/ 2147483647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8" h="36">
                          <a:moveTo>
                            <a:pt x="24" y="24"/>
                          </a:moveTo>
                          <a:lnTo>
                            <a:pt x="24" y="24"/>
                          </a:lnTo>
                          <a:lnTo>
                            <a:pt x="24" y="30"/>
                          </a:lnTo>
                          <a:lnTo>
                            <a:pt x="30" y="36"/>
                          </a:lnTo>
                          <a:lnTo>
                            <a:pt x="30" y="24"/>
                          </a:lnTo>
                          <a:lnTo>
                            <a:pt x="48" y="18"/>
                          </a:lnTo>
                          <a:lnTo>
                            <a:pt x="48" y="6"/>
                          </a:lnTo>
                          <a:lnTo>
                            <a:pt x="48" y="0"/>
                          </a:lnTo>
                          <a:lnTo>
                            <a:pt x="24" y="0"/>
                          </a:lnTo>
                          <a:lnTo>
                            <a:pt x="0" y="6"/>
                          </a:lnTo>
                          <a:lnTo>
                            <a:pt x="6" y="6"/>
                          </a:lnTo>
                          <a:lnTo>
                            <a:pt x="6" y="12"/>
                          </a:lnTo>
                          <a:lnTo>
                            <a:pt x="12" y="12"/>
                          </a:lnTo>
                          <a:lnTo>
                            <a:pt x="12" y="18"/>
                          </a:lnTo>
                          <a:lnTo>
                            <a:pt x="24" y="18"/>
                          </a:lnTo>
                          <a:lnTo>
                            <a:pt x="30" y="18"/>
                          </a:lnTo>
                          <a:lnTo>
                            <a:pt x="18" y="18"/>
                          </a:lnTo>
                          <a:lnTo>
                            <a:pt x="24" y="24"/>
                          </a:lnTo>
                          <a:close/>
                        </a:path>
                      </a:pathLst>
                    </a:custGeom>
                    <a:solidFill>
                      <a:srgbClr val="990034"/>
                    </a:solidFill>
                    <a:ln w="9525">
                      <a:solidFill>
                        <a:srgbClr val="000000"/>
                      </a:solidFill>
                      <a:prstDash val="solid"/>
                      <a:round/>
                      <a:headEnd/>
                      <a:tailEnd/>
                    </a:ln>
                  </p:spPr>
                  <p:txBody>
                    <a:bodyPr/>
                    <a:lstStyle/>
                    <a:p>
                      <a:endParaRPr lang="en-US"/>
                    </a:p>
                  </p:txBody>
                </p:sp>
                <p:sp>
                  <p:nvSpPr>
                    <p:cNvPr id="1184" name="Freeform 171"/>
                    <p:cNvSpPr>
                      <a:spLocks noChangeAspect="1"/>
                    </p:cNvSpPr>
                    <p:nvPr/>
                  </p:nvSpPr>
                  <p:spPr bwMode="auto">
                    <a:xfrm>
                      <a:off x="3939355" y="2834652"/>
                      <a:ext cx="133146" cy="184095"/>
                    </a:xfrm>
                    <a:custGeom>
                      <a:avLst/>
                      <a:gdLst>
                        <a:gd name="T0" fmla="*/ 2147483647 w 102"/>
                        <a:gd name="T1" fmla="*/ 2147483647 h 125"/>
                        <a:gd name="T2" fmla="*/ 2147483647 w 102"/>
                        <a:gd name="T3" fmla="*/ 2147483647 h 125"/>
                        <a:gd name="T4" fmla="*/ 2147483647 w 102"/>
                        <a:gd name="T5" fmla="*/ 2147483647 h 125"/>
                        <a:gd name="T6" fmla="*/ 2147483647 w 102"/>
                        <a:gd name="T7" fmla="*/ 0 h 125"/>
                        <a:gd name="T8" fmla="*/ 2147483647 w 102"/>
                        <a:gd name="T9" fmla="*/ 0 h 125"/>
                        <a:gd name="T10" fmla="*/ 2147483647 w 102"/>
                        <a:gd name="T11" fmla="*/ 2147483647 h 125"/>
                        <a:gd name="T12" fmla="*/ 2147483647 w 102"/>
                        <a:gd name="T13" fmla="*/ 2147483647 h 125"/>
                        <a:gd name="T14" fmla="*/ 2147483647 w 102"/>
                        <a:gd name="T15" fmla="*/ 2147483647 h 125"/>
                        <a:gd name="T16" fmla="*/ 2147483647 w 102"/>
                        <a:gd name="T17" fmla="*/ 2147483647 h 125"/>
                        <a:gd name="T18" fmla="*/ 2147483647 w 102"/>
                        <a:gd name="T19" fmla="*/ 2147483647 h 125"/>
                        <a:gd name="T20" fmla="*/ 2147483647 w 102"/>
                        <a:gd name="T21" fmla="*/ 2147483647 h 125"/>
                        <a:gd name="T22" fmla="*/ 2147483647 w 102"/>
                        <a:gd name="T23" fmla="*/ 2147483647 h 125"/>
                        <a:gd name="T24" fmla="*/ 2147483647 w 102"/>
                        <a:gd name="T25" fmla="*/ 2147483647 h 125"/>
                        <a:gd name="T26" fmla="*/ 0 w 102"/>
                        <a:gd name="T27" fmla="*/ 2147483647 h 125"/>
                        <a:gd name="T28" fmla="*/ 2147483647 w 102"/>
                        <a:gd name="T29" fmla="*/ 2147483647 h 125"/>
                        <a:gd name="T30" fmla="*/ 0 w 102"/>
                        <a:gd name="T31" fmla="*/ 2147483647 h 125"/>
                        <a:gd name="T32" fmla="*/ 0 w 102"/>
                        <a:gd name="T33" fmla="*/ 2147483647 h 125"/>
                        <a:gd name="T34" fmla="*/ 0 w 102"/>
                        <a:gd name="T35" fmla="*/ 2147483647 h 125"/>
                        <a:gd name="T36" fmla="*/ 0 w 102"/>
                        <a:gd name="T37" fmla="*/ 2147483647 h 125"/>
                        <a:gd name="T38" fmla="*/ 2147483647 w 102"/>
                        <a:gd name="T39" fmla="*/ 2147483647 h 125"/>
                        <a:gd name="T40" fmla="*/ 2147483647 w 102"/>
                        <a:gd name="T41" fmla="*/ 2147483647 h 125"/>
                        <a:gd name="T42" fmla="*/ 2147483647 w 102"/>
                        <a:gd name="T43" fmla="*/ 2147483647 h 125"/>
                        <a:gd name="T44" fmla="*/ 2147483647 w 102"/>
                        <a:gd name="T45" fmla="*/ 2147483647 h 125"/>
                        <a:gd name="T46" fmla="*/ 2147483647 w 102"/>
                        <a:gd name="T47" fmla="*/ 2147483647 h 125"/>
                        <a:gd name="T48" fmla="*/ 2147483647 w 102"/>
                        <a:gd name="T49" fmla="*/ 2147483647 h 125"/>
                        <a:gd name="T50" fmla="*/ 2147483647 w 102"/>
                        <a:gd name="T51" fmla="*/ 2147483647 h 125"/>
                        <a:gd name="T52" fmla="*/ 2147483647 w 102"/>
                        <a:gd name="T53" fmla="*/ 2147483647 h 125"/>
                        <a:gd name="T54" fmla="*/ 2147483647 w 102"/>
                        <a:gd name="T55" fmla="*/ 2147483647 h 125"/>
                        <a:gd name="T56" fmla="*/ 2147483647 w 102"/>
                        <a:gd name="T57" fmla="*/ 2147483647 h 125"/>
                        <a:gd name="T58" fmla="*/ 2147483647 w 102"/>
                        <a:gd name="T59" fmla="*/ 2147483647 h 125"/>
                        <a:gd name="T60" fmla="*/ 2147483647 w 102"/>
                        <a:gd name="T61" fmla="*/ 2147483647 h 125"/>
                        <a:gd name="T62" fmla="*/ 2147483647 w 102"/>
                        <a:gd name="T63" fmla="*/ 2147483647 h 125"/>
                        <a:gd name="T64" fmla="*/ 2147483647 w 102"/>
                        <a:gd name="T65" fmla="*/ 2147483647 h 125"/>
                        <a:gd name="T66" fmla="*/ 2147483647 w 102"/>
                        <a:gd name="T67" fmla="*/ 2147483647 h 125"/>
                        <a:gd name="T68" fmla="*/ 2147483647 w 102"/>
                        <a:gd name="T69" fmla="*/ 2147483647 h 125"/>
                        <a:gd name="T70" fmla="*/ 2147483647 w 102"/>
                        <a:gd name="T71" fmla="*/ 2147483647 h 125"/>
                        <a:gd name="T72" fmla="*/ 2147483647 w 102"/>
                        <a:gd name="T73" fmla="*/ 2147483647 h 125"/>
                        <a:gd name="T74" fmla="*/ 2147483647 w 102"/>
                        <a:gd name="T75" fmla="*/ 2147483647 h 125"/>
                        <a:gd name="T76" fmla="*/ 2147483647 w 102"/>
                        <a:gd name="T77" fmla="*/ 2147483647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25">
                          <a:moveTo>
                            <a:pt x="60" y="6"/>
                          </a:moveTo>
                          <a:lnTo>
                            <a:pt x="48" y="6"/>
                          </a:lnTo>
                          <a:lnTo>
                            <a:pt x="36" y="6"/>
                          </a:lnTo>
                          <a:lnTo>
                            <a:pt x="36" y="0"/>
                          </a:lnTo>
                          <a:lnTo>
                            <a:pt x="30" y="0"/>
                          </a:lnTo>
                          <a:lnTo>
                            <a:pt x="24" y="6"/>
                          </a:lnTo>
                          <a:lnTo>
                            <a:pt x="12" y="6"/>
                          </a:lnTo>
                          <a:lnTo>
                            <a:pt x="6" y="6"/>
                          </a:lnTo>
                          <a:lnTo>
                            <a:pt x="6" y="23"/>
                          </a:lnTo>
                          <a:lnTo>
                            <a:pt x="6" y="29"/>
                          </a:lnTo>
                          <a:lnTo>
                            <a:pt x="12" y="35"/>
                          </a:lnTo>
                          <a:lnTo>
                            <a:pt x="12" y="41"/>
                          </a:lnTo>
                          <a:lnTo>
                            <a:pt x="0" y="41"/>
                          </a:lnTo>
                          <a:lnTo>
                            <a:pt x="6" y="53"/>
                          </a:lnTo>
                          <a:lnTo>
                            <a:pt x="0" y="59"/>
                          </a:lnTo>
                          <a:lnTo>
                            <a:pt x="0" y="77"/>
                          </a:lnTo>
                          <a:lnTo>
                            <a:pt x="0" y="83"/>
                          </a:lnTo>
                          <a:lnTo>
                            <a:pt x="12" y="89"/>
                          </a:lnTo>
                          <a:lnTo>
                            <a:pt x="18" y="101"/>
                          </a:lnTo>
                          <a:lnTo>
                            <a:pt x="12" y="125"/>
                          </a:lnTo>
                          <a:lnTo>
                            <a:pt x="36" y="113"/>
                          </a:lnTo>
                          <a:lnTo>
                            <a:pt x="60" y="107"/>
                          </a:lnTo>
                          <a:lnTo>
                            <a:pt x="54" y="107"/>
                          </a:lnTo>
                          <a:lnTo>
                            <a:pt x="78" y="107"/>
                          </a:lnTo>
                          <a:lnTo>
                            <a:pt x="66" y="107"/>
                          </a:lnTo>
                          <a:lnTo>
                            <a:pt x="78" y="107"/>
                          </a:lnTo>
                          <a:lnTo>
                            <a:pt x="90" y="107"/>
                          </a:lnTo>
                          <a:lnTo>
                            <a:pt x="96" y="107"/>
                          </a:lnTo>
                          <a:lnTo>
                            <a:pt x="96" y="89"/>
                          </a:lnTo>
                          <a:lnTo>
                            <a:pt x="90" y="77"/>
                          </a:lnTo>
                          <a:lnTo>
                            <a:pt x="96" y="59"/>
                          </a:lnTo>
                          <a:lnTo>
                            <a:pt x="102" y="47"/>
                          </a:lnTo>
                          <a:lnTo>
                            <a:pt x="102" y="23"/>
                          </a:lnTo>
                          <a:lnTo>
                            <a:pt x="84" y="11"/>
                          </a:lnTo>
                          <a:lnTo>
                            <a:pt x="66" y="17"/>
                          </a:lnTo>
                          <a:lnTo>
                            <a:pt x="60" y="6"/>
                          </a:lnTo>
                          <a:close/>
                        </a:path>
                      </a:pathLst>
                    </a:custGeom>
                    <a:solidFill>
                      <a:srgbClr val="990034"/>
                    </a:solidFill>
                    <a:ln w="9525">
                      <a:solidFill>
                        <a:srgbClr val="000000"/>
                      </a:solidFill>
                      <a:prstDash val="solid"/>
                      <a:round/>
                      <a:headEnd/>
                      <a:tailEnd/>
                    </a:ln>
                  </p:spPr>
                  <p:txBody>
                    <a:bodyPr/>
                    <a:lstStyle/>
                    <a:p>
                      <a:endParaRPr lang="en-US"/>
                    </a:p>
                  </p:txBody>
                </p:sp>
                <p:sp>
                  <p:nvSpPr>
                    <p:cNvPr id="1185" name="Freeform 172"/>
                    <p:cNvSpPr>
                      <a:spLocks noChangeAspect="1"/>
                    </p:cNvSpPr>
                    <p:nvPr/>
                  </p:nvSpPr>
                  <p:spPr bwMode="auto">
                    <a:xfrm>
                      <a:off x="3820567" y="2851625"/>
                      <a:ext cx="70490" cy="87478"/>
                    </a:xfrm>
                    <a:custGeom>
                      <a:avLst/>
                      <a:gdLst>
                        <a:gd name="T0" fmla="*/ 2147483647 w 53"/>
                        <a:gd name="T1" fmla="*/ 2147483647 h 60"/>
                        <a:gd name="T2" fmla="*/ 2147483647 w 53"/>
                        <a:gd name="T3" fmla="*/ 2147483647 h 60"/>
                        <a:gd name="T4" fmla="*/ 2147483647 w 53"/>
                        <a:gd name="T5" fmla="*/ 2147483647 h 60"/>
                        <a:gd name="T6" fmla="*/ 2147483647 w 53"/>
                        <a:gd name="T7" fmla="*/ 2147483647 h 60"/>
                        <a:gd name="T8" fmla="*/ 2147483647 w 53"/>
                        <a:gd name="T9" fmla="*/ 2147483647 h 60"/>
                        <a:gd name="T10" fmla="*/ 2147483647 w 53"/>
                        <a:gd name="T11" fmla="*/ 2147483647 h 60"/>
                        <a:gd name="T12" fmla="*/ 2147483647 w 53"/>
                        <a:gd name="T13" fmla="*/ 2147483647 h 60"/>
                        <a:gd name="T14" fmla="*/ 2147483647 w 53"/>
                        <a:gd name="T15" fmla="*/ 2147483647 h 60"/>
                        <a:gd name="T16" fmla="*/ 2147483647 w 53"/>
                        <a:gd name="T17" fmla="*/ 2147483647 h 60"/>
                        <a:gd name="T18" fmla="*/ 2147483647 w 53"/>
                        <a:gd name="T19" fmla="*/ 2147483647 h 60"/>
                        <a:gd name="T20" fmla="*/ 2147483647 w 53"/>
                        <a:gd name="T21" fmla="*/ 2147483647 h 60"/>
                        <a:gd name="T22" fmla="*/ 0 w 53"/>
                        <a:gd name="T23" fmla="*/ 2147483647 h 60"/>
                        <a:gd name="T24" fmla="*/ 2147483647 w 53"/>
                        <a:gd name="T25" fmla="*/ 2147483647 h 60"/>
                        <a:gd name="T26" fmla="*/ 2147483647 w 53"/>
                        <a:gd name="T27" fmla="*/ 0 h 60"/>
                        <a:gd name="T28" fmla="*/ 2147483647 w 53"/>
                        <a:gd name="T29" fmla="*/ 2147483647 h 60"/>
                        <a:gd name="T30" fmla="*/ 2147483647 w 53"/>
                        <a:gd name="T31" fmla="*/ 2147483647 h 60"/>
                        <a:gd name="T32" fmla="*/ 2147483647 w 53"/>
                        <a:gd name="T33" fmla="*/ 2147483647 h 6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3" h="60">
                          <a:moveTo>
                            <a:pt x="53" y="30"/>
                          </a:moveTo>
                          <a:lnTo>
                            <a:pt x="47" y="42"/>
                          </a:lnTo>
                          <a:lnTo>
                            <a:pt x="41" y="54"/>
                          </a:lnTo>
                          <a:lnTo>
                            <a:pt x="35" y="60"/>
                          </a:lnTo>
                          <a:lnTo>
                            <a:pt x="17" y="54"/>
                          </a:lnTo>
                          <a:lnTo>
                            <a:pt x="17" y="48"/>
                          </a:lnTo>
                          <a:lnTo>
                            <a:pt x="6" y="30"/>
                          </a:lnTo>
                          <a:lnTo>
                            <a:pt x="12" y="30"/>
                          </a:lnTo>
                          <a:lnTo>
                            <a:pt x="6" y="24"/>
                          </a:lnTo>
                          <a:lnTo>
                            <a:pt x="0" y="18"/>
                          </a:lnTo>
                          <a:lnTo>
                            <a:pt x="17" y="6"/>
                          </a:lnTo>
                          <a:lnTo>
                            <a:pt x="41" y="0"/>
                          </a:lnTo>
                          <a:lnTo>
                            <a:pt x="53" y="18"/>
                          </a:lnTo>
                          <a:lnTo>
                            <a:pt x="47" y="30"/>
                          </a:lnTo>
                          <a:lnTo>
                            <a:pt x="53" y="30"/>
                          </a:lnTo>
                          <a:close/>
                        </a:path>
                      </a:pathLst>
                    </a:custGeom>
                    <a:solidFill>
                      <a:srgbClr val="990034"/>
                    </a:solidFill>
                    <a:ln w="9525">
                      <a:solidFill>
                        <a:srgbClr val="000000"/>
                      </a:solidFill>
                      <a:prstDash val="solid"/>
                      <a:round/>
                      <a:headEnd/>
                      <a:tailEnd/>
                    </a:ln>
                  </p:spPr>
                  <p:txBody>
                    <a:bodyPr/>
                    <a:lstStyle/>
                    <a:p>
                      <a:endParaRPr lang="en-US"/>
                    </a:p>
                  </p:txBody>
                </p:sp>
                <p:sp>
                  <p:nvSpPr>
                    <p:cNvPr id="1186" name="Freeform 173"/>
                    <p:cNvSpPr>
                      <a:spLocks noChangeAspect="1"/>
                    </p:cNvSpPr>
                    <p:nvPr/>
                  </p:nvSpPr>
                  <p:spPr bwMode="auto">
                    <a:xfrm>
                      <a:off x="4128632" y="2817678"/>
                      <a:ext cx="40465" cy="148843"/>
                    </a:xfrm>
                    <a:custGeom>
                      <a:avLst/>
                      <a:gdLst>
                        <a:gd name="T0" fmla="*/ 2147483647 w 30"/>
                        <a:gd name="T1" fmla="*/ 2147483647 h 101"/>
                        <a:gd name="T2" fmla="*/ 0 w 30"/>
                        <a:gd name="T3" fmla="*/ 0 h 101"/>
                        <a:gd name="T4" fmla="*/ 0 w 30"/>
                        <a:gd name="T5" fmla="*/ 2147483647 h 101"/>
                        <a:gd name="T6" fmla="*/ 2147483647 w 30"/>
                        <a:gd name="T7" fmla="*/ 2147483647 h 101"/>
                        <a:gd name="T8" fmla="*/ 2147483647 w 30"/>
                        <a:gd name="T9" fmla="*/ 2147483647 h 101"/>
                        <a:gd name="T10" fmla="*/ 2147483647 w 30"/>
                        <a:gd name="T11" fmla="*/ 2147483647 h 101"/>
                        <a:gd name="T12" fmla="*/ 2147483647 w 30"/>
                        <a:gd name="T13" fmla="*/ 2147483647 h 101"/>
                        <a:gd name="T14" fmla="*/ 2147483647 w 30"/>
                        <a:gd name="T15" fmla="*/ 2147483647 h 101"/>
                        <a:gd name="T16" fmla="*/ 2147483647 w 30"/>
                        <a:gd name="T17" fmla="*/ 2147483647 h 101"/>
                        <a:gd name="T18" fmla="*/ 2147483647 w 30"/>
                        <a:gd name="T19" fmla="*/ 2147483647 h 101"/>
                        <a:gd name="T20" fmla="*/ 2147483647 w 30"/>
                        <a:gd name="T21" fmla="*/ 2147483647 h 101"/>
                        <a:gd name="T22" fmla="*/ 2147483647 w 30"/>
                        <a:gd name="T23" fmla="*/ 2147483647 h 101"/>
                        <a:gd name="T24" fmla="*/ 2147483647 w 30"/>
                        <a:gd name="T25" fmla="*/ 2147483647 h 101"/>
                        <a:gd name="T26" fmla="*/ 2147483647 w 30"/>
                        <a:gd name="T27" fmla="*/ 2147483647 h 101"/>
                        <a:gd name="T28" fmla="*/ 2147483647 w 30"/>
                        <a:gd name="T29" fmla="*/ 2147483647 h 101"/>
                        <a:gd name="T30" fmla="*/ 2147483647 w 30"/>
                        <a:gd name="T31" fmla="*/ 2147483647 h 101"/>
                        <a:gd name="T32" fmla="*/ 2147483647 w 30"/>
                        <a:gd name="T33" fmla="*/ 2147483647 h 101"/>
                        <a:gd name="T34" fmla="*/ 2147483647 w 30"/>
                        <a:gd name="T35" fmla="*/ 2147483647 h 10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0" h="101">
                          <a:moveTo>
                            <a:pt x="12" y="6"/>
                          </a:moveTo>
                          <a:lnTo>
                            <a:pt x="0" y="0"/>
                          </a:lnTo>
                          <a:lnTo>
                            <a:pt x="0" y="6"/>
                          </a:lnTo>
                          <a:lnTo>
                            <a:pt x="12" y="23"/>
                          </a:lnTo>
                          <a:lnTo>
                            <a:pt x="12" y="35"/>
                          </a:lnTo>
                          <a:lnTo>
                            <a:pt x="12" y="47"/>
                          </a:lnTo>
                          <a:lnTo>
                            <a:pt x="12" y="59"/>
                          </a:lnTo>
                          <a:lnTo>
                            <a:pt x="12" y="77"/>
                          </a:lnTo>
                          <a:lnTo>
                            <a:pt x="12" y="89"/>
                          </a:lnTo>
                          <a:lnTo>
                            <a:pt x="24" y="101"/>
                          </a:lnTo>
                          <a:lnTo>
                            <a:pt x="30" y="101"/>
                          </a:lnTo>
                          <a:lnTo>
                            <a:pt x="30" y="71"/>
                          </a:lnTo>
                          <a:lnTo>
                            <a:pt x="30" y="53"/>
                          </a:lnTo>
                          <a:lnTo>
                            <a:pt x="30" y="41"/>
                          </a:lnTo>
                          <a:lnTo>
                            <a:pt x="24" y="23"/>
                          </a:lnTo>
                          <a:lnTo>
                            <a:pt x="18" y="12"/>
                          </a:lnTo>
                          <a:lnTo>
                            <a:pt x="18" y="6"/>
                          </a:lnTo>
                          <a:lnTo>
                            <a:pt x="12" y="6"/>
                          </a:lnTo>
                          <a:close/>
                        </a:path>
                      </a:pathLst>
                    </a:custGeom>
                    <a:solidFill>
                      <a:srgbClr val="990034"/>
                    </a:solidFill>
                    <a:ln w="9525">
                      <a:solidFill>
                        <a:srgbClr val="000000"/>
                      </a:solidFill>
                      <a:prstDash val="solid"/>
                      <a:round/>
                      <a:headEnd/>
                      <a:tailEnd/>
                    </a:ln>
                  </p:spPr>
                  <p:txBody>
                    <a:bodyPr/>
                    <a:lstStyle/>
                    <a:p>
                      <a:endParaRPr lang="en-US"/>
                    </a:p>
                  </p:txBody>
                </p:sp>
                <p:sp>
                  <p:nvSpPr>
                    <p:cNvPr id="1187" name="Freeform 174"/>
                    <p:cNvSpPr>
                      <a:spLocks noChangeAspect="1"/>
                    </p:cNvSpPr>
                    <p:nvPr/>
                  </p:nvSpPr>
                  <p:spPr bwMode="auto">
                    <a:xfrm>
                      <a:off x="3939355" y="2061714"/>
                      <a:ext cx="466013" cy="517033"/>
                    </a:xfrm>
                    <a:custGeom>
                      <a:avLst/>
                      <a:gdLst>
                        <a:gd name="T0" fmla="*/ 2147483647 w 353"/>
                        <a:gd name="T1" fmla="*/ 2147483647 h 353"/>
                        <a:gd name="T2" fmla="*/ 0 w 353"/>
                        <a:gd name="T3" fmla="*/ 2147483647 h 353"/>
                        <a:gd name="T4" fmla="*/ 0 w 353"/>
                        <a:gd name="T5" fmla="*/ 2147483647 h 353"/>
                        <a:gd name="T6" fmla="*/ 2147483647 w 353"/>
                        <a:gd name="T7" fmla="*/ 2147483647 h 353"/>
                        <a:gd name="T8" fmla="*/ 2147483647 w 353"/>
                        <a:gd name="T9" fmla="*/ 2147483647 h 353"/>
                        <a:gd name="T10" fmla="*/ 2147483647 w 353"/>
                        <a:gd name="T11" fmla="*/ 2147483647 h 353"/>
                        <a:gd name="T12" fmla="*/ 2147483647 w 353"/>
                        <a:gd name="T13" fmla="*/ 2147483647 h 353"/>
                        <a:gd name="T14" fmla="*/ 2147483647 w 353"/>
                        <a:gd name="T15" fmla="*/ 2147483647 h 353"/>
                        <a:gd name="T16" fmla="*/ 2147483647 w 353"/>
                        <a:gd name="T17" fmla="*/ 2147483647 h 353"/>
                        <a:gd name="T18" fmla="*/ 2147483647 w 353"/>
                        <a:gd name="T19" fmla="*/ 2147483647 h 353"/>
                        <a:gd name="T20" fmla="*/ 2147483647 w 353"/>
                        <a:gd name="T21" fmla="*/ 2147483647 h 353"/>
                        <a:gd name="T22" fmla="*/ 2147483647 w 353"/>
                        <a:gd name="T23" fmla="*/ 2147483647 h 353"/>
                        <a:gd name="T24" fmla="*/ 2147483647 w 353"/>
                        <a:gd name="T25" fmla="*/ 2147483647 h 353"/>
                        <a:gd name="T26" fmla="*/ 2147483647 w 353"/>
                        <a:gd name="T27" fmla="*/ 2147483647 h 353"/>
                        <a:gd name="T28" fmla="*/ 2147483647 w 353"/>
                        <a:gd name="T29" fmla="*/ 2147483647 h 353"/>
                        <a:gd name="T30" fmla="*/ 2147483647 w 353"/>
                        <a:gd name="T31" fmla="*/ 2147483647 h 353"/>
                        <a:gd name="T32" fmla="*/ 2147483647 w 353"/>
                        <a:gd name="T33" fmla="*/ 2147483647 h 353"/>
                        <a:gd name="T34" fmla="*/ 2147483647 w 353"/>
                        <a:gd name="T35" fmla="*/ 2147483647 h 353"/>
                        <a:gd name="T36" fmla="*/ 2147483647 w 353"/>
                        <a:gd name="T37" fmla="*/ 2147483647 h 353"/>
                        <a:gd name="T38" fmla="*/ 2147483647 w 353"/>
                        <a:gd name="T39" fmla="*/ 2147483647 h 353"/>
                        <a:gd name="T40" fmla="*/ 2147483647 w 353"/>
                        <a:gd name="T41" fmla="*/ 2147483647 h 353"/>
                        <a:gd name="T42" fmla="*/ 2147483647 w 353"/>
                        <a:gd name="T43" fmla="*/ 2147483647 h 353"/>
                        <a:gd name="T44" fmla="*/ 2147483647 w 353"/>
                        <a:gd name="T45" fmla="*/ 2147483647 h 353"/>
                        <a:gd name="T46" fmla="*/ 2147483647 w 353"/>
                        <a:gd name="T47" fmla="*/ 2147483647 h 353"/>
                        <a:gd name="T48" fmla="*/ 2147483647 w 353"/>
                        <a:gd name="T49" fmla="*/ 2147483647 h 353"/>
                        <a:gd name="T50" fmla="*/ 2147483647 w 353"/>
                        <a:gd name="T51" fmla="*/ 2147483647 h 353"/>
                        <a:gd name="T52" fmla="*/ 2147483647 w 353"/>
                        <a:gd name="T53" fmla="*/ 2147483647 h 353"/>
                        <a:gd name="T54" fmla="*/ 2147483647 w 353"/>
                        <a:gd name="T55" fmla="*/ 2147483647 h 353"/>
                        <a:gd name="T56" fmla="*/ 2147483647 w 353"/>
                        <a:gd name="T57" fmla="*/ 2147483647 h 353"/>
                        <a:gd name="T58" fmla="*/ 2147483647 w 353"/>
                        <a:gd name="T59" fmla="*/ 2147483647 h 353"/>
                        <a:gd name="T60" fmla="*/ 2147483647 w 353"/>
                        <a:gd name="T61" fmla="*/ 2147483647 h 353"/>
                        <a:gd name="T62" fmla="*/ 2147483647 w 353"/>
                        <a:gd name="T63" fmla="*/ 2147483647 h 353"/>
                        <a:gd name="T64" fmla="*/ 2147483647 w 353"/>
                        <a:gd name="T65" fmla="*/ 2147483647 h 353"/>
                        <a:gd name="T66" fmla="*/ 2147483647 w 353"/>
                        <a:gd name="T67" fmla="*/ 2147483647 h 353"/>
                        <a:gd name="T68" fmla="*/ 2147483647 w 353"/>
                        <a:gd name="T69" fmla="*/ 2147483647 h 353"/>
                        <a:gd name="T70" fmla="*/ 2147483647 w 353"/>
                        <a:gd name="T71" fmla="*/ 2147483647 h 353"/>
                        <a:gd name="T72" fmla="*/ 2147483647 w 353"/>
                        <a:gd name="T73" fmla="*/ 2147483647 h 353"/>
                        <a:gd name="T74" fmla="*/ 2147483647 w 353"/>
                        <a:gd name="T75" fmla="*/ 2147483647 h 353"/>
                        <a:gd name="T76" fmla="*/ 2147483647 w 353"/>
                        <a:gd name="T77" fmla="*/ 2147483647 h 353"/>
                        <a:gd name="T78" fmla="*/ 2147483647 w 353"/>
                        <a:gd name="T79" fmla="*/ 2147483647 h 353"/>
                        <a:gd name="T80" fmla="*/ 2147483647 w 353"/>
                        <a:gd name="T81" fmla="*/ 0 h 353"/>
                        <a:gd name="T82" fmla="*/ 2147483647 w 353"/>
                        <a:gd name="T83" fmla="*/ 0 h 353"/>
                        <a:gd name="T84" fmla="*/ 2147483647 w 353"/>
                        <a:gd name="T85" fmla="*/ 2147483647 h 353"/>
                        <a:gd name="T86" fmla="*/ 2147483647 w 353"/>
                        <a:gd name="T87" fmla="*/ 2147483647 h 353"/>
                        <a:gd name="T88" fmla="*/ 2147483647 w 353"/>
                        <a:gd name="T89" fmla="*/ 2147483647 h 353"/>
                        <a:gd name="T90" fmla="*/ 2147483647 w 353"/>
                        <a:gd name="T91" fmla="*/ 2147483647 h 353"/>
                        <a:gd name="T92" fmla="*/ 2147483647 w 353"/>
                        <a:gd name="T93" fmla="*/ 2147483647 h 353"/>
                        <a:gd name="T94" fmla="*/ 2147483647 w 353"/>
                        <a:gd name="T95" fmla="*/ 2147483647 h 353"/>
                        <a:gd name="T96" fmla="*/ 2147483647 w 353"/>
                        <a:gd name="T97" fmla="*/ 2147483647 h 353"/>
                        <a:gd name="T98" fmla="*/ 2147483647 w 353"/>
                        <a:gd name="T99" fmla="*/ 2147483647 h 353"/>
                        <a:gd name="T100" fmla="*/ 2147483647 w 353"/>
                        <a:gd name="T101" fmla="*/ 2147483647 h 353"/>
                        <a:gd name="T102" fmla="*/ 2147483647 w 353"/>
                        <a:gd name="T103" fmla="*/ 2147483647 h 353"/>
                        <a:gd name="T104" fmla="*/ 2147483647 w 353"/>
                        <a:gd name="T105" fmla="*/ 2147483647 h 353"/>
                        <a:gd name="T106" fmla="*/ 2147483647 w 353"/>
                        <a:gd name="T107" fmla="*/ 2147483647 h 353"/>
                        <a:gd name="T108" fmla="*/ 2147483647 w 353"/>
                        <a:gd name="T109" fmla="*/ 2147483647 h 353"/>
                        <a:gd name="T110" fmla="*/ 2147483647 w 353"/>
                        <a:gd name="T111" fmla="*/ 2147483647 h 353"/>
                        <a:gd name="T112" fmla="*/ 2147483647 w 353"/>
                        <a:gd name="T113" fmla="*/ 2147483647 h 353"/>
                        <a:gd name="T114" fmla="*/ 2147483647 w 353"/>
                        <a:gd name="T115" fmla="*/ 2147483647 h 353"/>
                        <a:gd name="T116" fmla="*/ 2147483647 w 353"/>
                        <a:gd name="T117" fmla="*/ 2147483647 h 353"/>
                        <a:gd name="T118" fmla="*/ 2147483647 w 353"/>
                        <a:gd name="T119" fmla="*/ 2147483647 h 353"/>
                        <a:gd name="T120" fmla="*/ 2147483647 w 353"/>
                        <a:gd name="T121" fmla="*/ 2147483647 h 353"/>
                        <a:gd name="T122" fmla="*/ 2147483647 w 353"/>
                        <a:gd name="T123" fmla="*/ 2147483647 h 353"/>
                        <a:gd name="T124" fmla="*/ 2147483647 w 353"/>
                        <a:gd name="T125" fmla="*/ 2147483647 h 35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53" h="353">
                          <a:moveTo>
                            <a:pt x="6" y="162"/>
                          </a:moveTo>
                          <a:lnTo>
                            <a:pt x="0" y="185"/>
                          </a:lnTo>
                          <a:lnTo>
                            <a:pt x="0" y="191"/>
                          </a:lnTo>
                          <a:lnTo>
                            <a:pt x="18" y="203"/>
                          </a:lnTo>
                          <a:lnTo>
                            <a:pt x="30" y="215"/>
                          </a:lnTo>
                          <a:lnTo>
                            <a:pt x="48" y="227"/>
                          </a:lnTo>
                          <a:lnTo>
                            <a:pt x="66" y="239"/>
                          </a:lnTo>
                          <a:lnTo>
                            <a:pt x="78" y="251"/>
                          </a:lnTo>
                          <a:lnTo>
                            <a:pt x="90" y="257"/>
                          </a:lnTo>
                          <a:lnTo>
                            <a:pt x="102" y="269"/>
                          </a:lnTo>
                          <a:lnTo>
                            <a:pt x="114" y="275"/>
                          </a:lnTo>
                          <a:lnTo>
                            <a:pt x="126" y="287"/>
                          </a:lnTo>
                          <a:lnTo>
                            <a:pt x="144" y="299"/>
                          </a:lnTo>
                          <a:lnTo>
                            <a:pt x="168" y="317"/>
                          </a:lnTo>
                          <a:lnTo>
                            <a:pt x="168" y="323"/>
                          </a:lnTo>
                          <a:lnTo>
                            <a:pt x="174" y="329"/>
                          </a:lnTo>
                          <a:lnTo>
                            <a:pt x="198" y="341"/>
                          </a:lnTo>
                          <a:lnTo>
                            <a:pt x="204" y="353"/>
                          </a:lnTo>
                          <a:lnTo>
                            <a:pt x="222" y="353"/>
                          </a:lnTo>
                          <a:lnTo>
                            <a:pt x="246" y="347"/>
                          </a:lnTo>
                          <a:lnTo>
                            <a:pt x="263" y="335"/>
                          </a:lnTo>
                          <a:lnTo>
                            <a:pt x="275" y="323"/>
                          </a:lnTo>
                          <a:lnTo>
                            <a:pt x="293" y="311"/>
                          </a:lnTo>
                          <a:lnTo>
                            <a:pt x="311" y="293"/>
                          </a:lnTo>
                          <a:lnTo>
                            <a:pt x="335" y="281"/>
                          </a:lnTo>
                          <a:lnTo>
                            <a:pt x="353" y="269"/>
                          </a:lnTo>
                          <a:lnTo>
                            <a:pt x="347" y="251"/>
                          </a:lnTo>
                          <a:lnTo>
                            <a:pt x="323" y="251"/>
                          </a:lnTo>
                          <a:lnTo>
                            <a:pt x="317" y="233"/>
                          </a:lnTo>
                          <a:lnTo>
                            <a:pt x="305" y="215"/>
                          </a:lnTo>
                          <a:lnTo>
                            <a:pt x="317" y="209"/>
                          </a:lnTo>
                          <a:lnTo>
                            <a:pt x="311" y="162"/>
                          </a:lnTo>
                          <a:lnTo>
                            <a:pt x="305" y="138"/>
                          </a:lnTo>
                          <a:lnTo>
                            <a:pt x="299" y="96"/>
                          </a:lnTo>
                          <a:lnTo>
                            <a:pt x="287" y="84"/>
                          </a:lnTo>
                          <a:lnTo>
                            <a:pt x="269" y="66"/>
                          </a:lnTo>
                          <a:lnTo>
                            <a:pt x="281" y="48"/>
                          </a:lnTo>
                          <a:lnTo>
                            <a:pt x="287" y="36"/>
                          </a:lnTo>
                          <a:lnTo>
                            <a:pt x="287" y="6"/>
                          </a:lnTo>
                          <a:lnTo>
                            <a:pt x="287" y="0"/>
                          </a:lnTo>
                          <a:lnTo>
                            <a:pt x="251" y="0"/>
                          </a:lnTo>
                          <a:lnTo>
                            <a:pt x="234" y="6"/>
                          </a:lnTo>
                          <a:lnTo>
                            <a:pt x="210" y="6"/>
                          </a:lnTo>
                          <a:lnTo>
                            <a:pt x="192" y="6"/>
                          </a:lnTo>
                          <a:lnTo>
                            <a:pt x="174" y="12"/>
                          </a:lnTo>
                          <a:lnTo>
                            <a:pt x="150" y="18"/>
                          </a:lnTo>
                          <a:lnTo>
                            <a:pt x="144" y="24"/>
                          </a:lnTo>
                          <a:lnTo>
                            <a:pt x="126" y="30"/>
                          </a:lnTo>
                          <a:lnTo>
                            <a:pt x="108" y="36"/>
                          </a:lnTo>
                          <a:lnTo>
                            <a:pt x="114" y="42"/>
                          </a:lnTo>
                          <a:lnTo>
                            <a:pt x="114" y="60"/>
                          </a:lnTo>
                          <a:lnTo>
                            <a:pt x="120" y="72"/>
                          </a:lnTo>
                          <a:lnTo>
                            <a:pt x="132" y="90"/>
                          </a:lnTo>
                          <a:lnTo>
                            <a:pt x="126" y="96"/>
                          </a:lnTo>
                          <a:lnTo>
                            <a:pt x="108" y="96"/>
                          </a:lnTo>
                          <a:lnTo>
                            <a:pt x="84" y="108"/>
                          </a:lnTo>
                          <a:lnTo>
                            <a:pt x="84" y="120"/>
                          </a:lnTo>
                          <a:lnTo>
                            <a:pt x="60" y="132"/>
                          </a:lnTo>
                          <a:lnTo>
                            <a:pt x="48" y="144"/>
                          </a:lnTo>
                          <a:lnTo>
                            <a:pt x="30" y="150"/>
                          </a:lnTo>
                          <a:lnTo>
                            <a:pt x="18" y="156"/>
                          </a:lnTo>
                          <a:lnTo>
                            <a:pt x="6" y="162"/>
                          </a:lnTo>
                          <a:close/>
                        </a:path>
                      </a:pathLst>
                    </a:custGeom>
                    <a:solidFill>
                      <a:srgbClr val="990034"/>
                    </a:solidFill>
                    <a:ln w="9525">
                      <a:solidFill>
                        <a:srgbClr val="000000"/>
                      </a:solidFill>
                      <a:prstDash val="solid"/>
                      <a:round/>
                      <a:headEnd/>
                      <a:tailEnd/>
                    </a:ln>
                  </p:spPr>
                  <p:txBody>
                    <a:bodyPr/>
                    <a:lstStyle/>
                    <a:p>
                      <a:endParaRPr lang="en-US"/>
                    </a:p>
                  </p:txBody>
                </p:sp>
                <p:sp>
                  <p:nvSpPr>
                    <p:cNvPr id="1188" name="Freeform 175"/>
                    <p:cNvSpPr>
                      <a:spLocks noChangeAspect="1"/>
                    </p:cNvSpPr>
                    <p:nvPr/>
                  </p:nvSpPr>
                  <p:spPr bwMode="auto">
                    <a:xfrm>
                      <a:off x="3812735" y="2299340"/>
                      <a:ext cx="16970" cy="18279"/>
                    </a:xfrm>
                    <a:custGeom>
                      <a:avLst/>
                      <a:gdLst>
                        <a:gd name="T0" fmla="*/ 2147483647 w 12"/>
                        <a:gd name="T1" fmla="*/ 0 h 12"/>
                        <a:gd name="T2" fmla="*/ 2147483647 w 12"/>
                        <a:gd name="T3" fmla="*/ 2147483647 h 12"/>
                        <a:gd name="T4" fmla="*/ 0 w 12"/>
                        <a:gd name="T5" fmla="*/ 2147483647 h 12"/>
                        <a:gd name="T6" fmla="*/ 2147483647 w 12"/>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2">
                          <a:moveTo>
                            <a:pt x="12" y="0"/>
                          </a:moveTo>
                          <a:lnTo>
                            <a:pt x="6" y="6"/>
                          </a:lnTo>
                          <a:lnTo>
                            <a:pt x="0" y="12"/>
                          </a:lnTo>
                          <a:lnTo>
                            <a:pt x="12" y="0"/>
                          </a:lnTo>
                          <a:close/>
                        </a:path>
                      </a:pathLst>
                    </a:custGeom>
                    <a:solidFill>
                      <a:srgbClr val="E1E1E1"/>
                    </a:solidFill>
                    <a:ln w="9525">
                      <a:solidFill>
                        <a:srgbClr val="000000"/>
                      </a:solidFill>
                      <a:prstDash val="solid"/>
                      <a:round/>
                      <a:headEnd/>
                      <a:tailEnd/>
                    </a:ln>
                  </p:spPr>
                  <p:txBody>
                    <a:bodyPr/>
                    <a:lstStyle/>
                    <a:p>
                      <a:endParaRPr lang="en-US"/>
                    </a:p>
                  </p:txBody>
                </p:sp>
                <p:sp>
                  <p:nvSpPr>
                    <p:cNvPr id="1189" name="Freeform 176"/>
                    <p:cNvSpPr>
                      <a:spLocks noChangeAspect="1"/>
                    </p:cNvSpPr>
                    <p:nvPr/>
                  </p:nvSpPr>
                  <p:spPr bwMode="auto">
                    <a:xfrm>
                      <a:off x="3756604" y="2308479"/>
                      <a:ext cx="7832" cy="18279"/>
                    </a:xfrm>
                    <a:custGeom>
                      <a:avLst/>
                      <a:gdLst>
                        <a:gd name="T0" fmla="*/ 2147483647 w 6"/>
                        <a:gd name="T1" fmla="*/ 0 h 12"/>
                        <a:gd name="T2" fmla="*/ 0 w 6"/>
                        <a:gd name="T3" fmla="*/ 2147483647 h 12"/>
                        <a:gd name="T4" fmla="*/ 0 w 6"/>
                        <a:gd name="T5" fmla="*/ 2147483647 h 12"/>
                        <a:gd name="T6" fmla="*/ 2147483647 w 6"/>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6" y="0"/>
                          </a:moveTo>
                          <a:lnTo>
                            <a:pt x="0" y="12"/>
                          </a:lnTo>
                          <a:lnTo>
                            <a:pt x="0" y="6"/>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190" name="Freeform 177"/>
                    <p:cNvSpPr>
                      <a:spLocks noChangeAspect="1"/>
                    </p:cNvSpPr>
                    <p:nvPr/>
                  </p:nvSpPr>
                  <p:spPr bwMode="auto">
                    <a:xfrm>
                      <a:off x="3780101" y="2326759"/>
                      <a:ext cx="7832" cy="6528"/>
                    </a:xfrm>
                    <a:custGeom>
                      <a:avLst/>
                      <a:gdLst>
                        <a:gd name="T0" fmla="*/ 2147483647 w 6"/>
                        <a:gd name="T1" fmla="*/ 0 h 5"/>
                        <a:gd name="T2" fmla="*/ 2147483647 w 6"/>
                        <a:gd name="T3" fmla="*/ 2147483647 h 5"/>
                        <a:gd name="T4" fmla="*/ 0 w 6"/>
                        <a:gd name="T5" fmla="*/ 0 h 5"/>
                        <a:gd name="T6" fmla="*/ 2147483647 w 6"/>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5">
                          <a:moveTo>
                            <a:pt x="6" y="0"/>
                          </a:moveTo>
                          <a:lnTo>
                            <a:pt x="6" y="5"/>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191" name="Freeform 178"/>
                    <p:cNvSpPr>
                      <a:spLocks noChangeAspect="1"/>
                    </p:cNvSpPr>
                    <p:nvPr/>
                  </p:nvSpPr>
                  <p:spPr bwMode="auto">
                    <a:xfrm>
                      <a:off x="3829705" y="2291507"/>
                      <a:ext cx="6527" cy="1305"/>
                    </a:xfrm>
                    <a:custGeom>
                      <a:avLst/>
                      <a:gdLst>
                        <a:gd name="T0" fmla="*/ 2147483647 w 6"/>
                        <a:gd name="T1" fmla="*/ 0 h 1"/>
                        <a:gd name="T2" fmla="*/ 2147483647 w 6"/>
                        <a:gd name="T3" fmla="*/ 0 h 1"/>
                        <a:gd name="T4" fmla="*/ 0 w 6"/>
                        <a:gd name="T5" fmla="*/ 0 h 1"/>
                        <a:gd name="T6" fmla="*/ 2147483647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192" name="Rectangle 179"/>
                    <p:cNvSpPr>
                      <a:spLocks noChangeAspect="1" noChangeArrowheads="1"/>
                    </p:cNvSpPr>
                    <p:nvPr/>
                  </p:nvSpPr>
                  <p:spPr bwMode="auto">
                    <a:xfrm>
                      <a:off x="3573854" y="2658390"/>
                      <a:ext cx="7832"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4"/>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1193" name="Rectangle 180"/>
                    <p:cNvSpPr>
                      <a:spLocks noChangeAspect="1" noChangeArrowheads="1"/>
                    </p:cNvSpPr>
                    <p:nvPr/>
                  </p:nvSpPr>
                  <p:spPr bwMode="auto">
                    <a:xfrm>
                      <a:off x="4017677" y="2087827"/>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4"/>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1194" name="Freeform 181"/>
                    <p:cNvSpPr>
                      <a:spLocks noChangeAspect="1"/>
                    </p:cNvSpPr>
                    <p:nvPr/>
                  </p:nvSpPr>
                  <p:spPr bwMode="auto">
                    <a:xfrm>
                      <a:off x="4341404" y="2176610"/>
                      <a:ext cx="388998" cy="411276"/>
                    </a:xfrm>
                    <a:custGeom>
                      <a:avLst/>
                      <a:gdLst>
                        <a:gd name="T0" fmla="*/ 2147483647 w 275"/>
                        <a:gd name="T1" fmla="*/ 2147483647 h 269"/>
                        <a:gd name="T2" fmla="*/ 2147483647 w 275"/>
                        <a:gd name="T3" fmla="*/ 2147483647 h 269"/>
                        <a:gd name="T4" fmla="*/ 2147483647 w 275"/>
                        <a:gd name="T5" fmla="*/ 2147483647 h 269"/>
                        <a:gd name="T6" fmla="*/ 2147483647 w 275"/>
                        <a:gd name="T7" fmla="*/ 2147483647 h 269"/>
                        <a:gd name="T8" fmla="*/ 2147483647 w 275"/>
                        <a:gd name="T9" fmla="*/ 2147483647 h 269"/>
                        <a:gd name="T10" fmla="*/ 2147483647 w 275"/>
                        <a:gd name="T11" fmla="*/ 2147483647 h 269"/>
                        <a:gd name="T12" fmla="*/ 2147483647 w 275"/>
                        <a:gd name="T13" fmla="*/ 2147483647 h 269"/>
                        <a:gd name="T14" fmla="*/ 2147483647 w 275"/>
                        <a:gd name="T15" fmla="*/ 2147483647 h 269"/>
                        <a:gd name="T16" fmla="*/ 2147483647 w 275"/>
                        <a:gd name="T17" fmla="*/ 2147483647 h 269"/>
                        <a:gd name="T18" fmla="*/ 2147483647 w 275"/>
                        <a:gd name="T19" fmla="*/ 2147483647 h 269"/>
                        <a:gd name="T20" fmla="*/ 2147483647 w 275"/>
                        <a:gd name="T21" fmla="*/ 2147483647 h 269"/>
                        <a:gd name="T22" fmla="*/ 2147483647 w 275"/>
                        <a:gd name="T23" fmla="*/ 2147483647 h 269"/>
                        <a:gd name="T24" fmla="*/ 2147483647 w 275"/>
                        <a:gd name="T25" fmla="*/ 2147483647 h 269"/>
                        <a:gd name="T26" fmla="*/ 2147483647 w 275"/>
                        <a:gd name="T27" fmla="*/ 2147483647 h 269"/>
                        <a:gd name="T28" fmla="*/ 2147483647 w 275"/>
                        <a:gd name="T29" fmla="*/ 2147483647 h 269"/>
                        <a:gd name="T30" fmla="*/ 2147483647 w 275"/>
                        <a:gd name="T31" fmla="*/ 2147483647 h 269"/>
                        <a:gd name="T32" fmla="*/ 2147483647 w 275"/>
                        <a:gd name="T33" fmla="*/ 2147483647 h 269"/>
                        <a:gd name="T34" fmla="*/ 2147483647 w 275"/>
                        <a:gd name="T35" fmla="*/ 2147483647 h 269"/>
                        <a:gd name="T36" fmla="*/ 2147483647 w 275"/>
                        <a:gd name="T37" fmla="*/ 2147483647 h 269"/>
                        <a:gd name="T38" fmla="*/ 2147483647 w 275"/>
                        <a:gd name="T39" fmla="*/ 2147483647 h 269"/>
                        <a:gd name="T40" fmla="*/ 2147483647 w 275"/>
                        <a:gd name="T41" fmla="*/ 2147483647 h 269"/>
                        <a:gd name="T42" fmla="*/ 2147483647 w 275"/>
                        <a:gd name="T43" fmla="*/ 2147483647 h 269"/>
                        <a:gd name="T44" fmla="*/ 2147483647 w 275"/>
                        <a:gd name="T45" fmla="*/ 2147483647 h 269"/>
                        <a:gd name="T46" fmla="*/ 2147483647 w 275"/>
                        <a:gd name="T47" fmla="*/ 2147483647 h 269"/>
                        <a:gd name="T48" fmla="*/ 2147483647 w 275"/>
                        <a:gd name="T49" fmla="*/ 2147483647 h 269"/>
                        <a:gd name="T50" fmla="*/ 2147483647 w 275"/>
                        <a:gd name="T51" fmla="*/ 2147483647 h 269"/>
                        <a:gd name="T52" fmla="*/ 2147483647 w 275"/>
                        <a:gd name="T53" fmla="*/ 0 h 269"/>
                        <a:gd name="T54" fmla="*/ 2147483647 w 275"/>
                        <a:gd name="T55" fmla="*/ 2147483647 h 269"/>
                        <a:gd name="T56" fmla="*/ 2147483647 w 275"/>
                        <a:gd name="T57" fmla="*/ 2147483647 h 269"/>
                        <a:gd name="T58" fmla="*/ 2147483647 w 275"/>
                        <a:gd name="T59" fmla="*/ 2147483647 h 269"/>
                        <a:gd name="T60" fmla="*/ 2147483647 w 275"/>
                        <a:gd name="T61" fmla="*/ 2147483647 h 269"/>
                        <a:gd name="T62" fmla="*/ 0 w 275"/>
                        <a:gd name="T63" fmla="*/ 2147483647 h 269"/>
                        <a:gd name="T64" fmla="*/ 0 w 275"/>
                        <a:gd name="T65" fmla="*/ 2147483647 h 269"/>
                        <a:gd name="T66" fmla="*/ 2147483647 w 275"/>
                        <a:gd name="T67" fmla="*/ 2147483647 h 269"/>
                        <a:gd name="T68" fmla="*/ 2147483647 w 275"/>
                        <a:gd name="T69" fmla="*/ 2147483647 h 269"/>
                        <a:gd name="T70" fmla="*/ 0 w 275"/>
                        <a:gd name="T71" fmla="*/ 2147483647 h 269"/>
                        <a:gd name="T72" fmla="*/ 2147483647 w 275"/>
                        <a:gd name="T73" fmla="*/ 2147483647 h 269"/>
                        <a:gd name="T74" fmla="*/ 2147483647 w 275"/>
                        <a:gd name="T75" fmla="*/ 2147483647 h 269"/>
                        <a:gd name="T76" fmla="*/ 2147483647 w 275"/>
                        <a:gd name="T77" fmla="*/ 2147483647 h 269"/>
                        <a:gd name="T78" fmla="*/ 2147483647 w 275"/>
                        <a:gd name="T79" fmla="*/ 2147483647 h 269"/>
                        <a:gd name="T80" fmla="*/ 2147483647 w 275"/>
                        <a:gd name="T81" fmla="*/ 2147483647 h 269"/>
                        <a:gd name="T82" fmla="*/ 2147483647 w 275"/>
                        <a:gd name="T83" fmla="*/ 2147483647 h 269"/>
                        <a:gd name="T84" fmla="*/ 2147483647 w 275"/>
                        <a:gd name="T85" fmla="*/ 2147483647 h 269"/>
                        <a:gd name="T86" fmla="*/ 2147483647 w 275"/>
                        <a:gd name="T87" fmla="*/ 2147483647 h 269"/>
                        <a:gd name="T88" fmla="*/ 2147483647 w 275"/>
                        <a:gd name="T89" fmla="*/ 2147483647 h 269"/>
                        <a:gd name="T90" fmla="*/ 2147483647 w 275"/>
                        <a:gd name="T91" fmla="*/ 2147483647 h 269"/>
                        <a:gd name="T92" fmla="*/ 2147483647 w 275"/>
                        <a:gd name="T93" fmla="*/ 2147483647 h 269"/>
                        <a:gd name="T94" fmla="*/ 2147483647 w 275"/>
                        <a:gd name="T95" fmla="*/ 2147483647 h 269"/>
                        <a:gd name="T96" fmla="*/ 2147483647 w 275"/>
                        <a:gd name="T97" fmla="*/ 2147483647 h 269"/>
                        <a:gd name="T98" fmla="*/ 2147483647 w 275"/>
                        <a:gd name="T99" fmla="*/ 2147483647 h 26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75" h="269">
                          <a:moveTo>
                            <a:pt x="258" y="269"/>
                          </a:moveTo>
                          <a:lnTo>
                            <a:pt x="258" y="263"/>
                          </a:lnTo>
                          <a:lnTo>
                            <a:pt x="275" y="263"/>
                          </a:lnTo>
                          <a:lnTo>
                            <a:pt x="275" y="239"/>
                          </a:lnTo>
                          <a:lnTo>
                            <a:pt x="269" y="221"/>
                          </a:lnTo>
                          <a:lnTo>
                            <a:pt x="269" y="149"/>
                          </a:lnTo>
                          <a:lnTo>
                            <a:pt x="264" y="107"/>
                          </a:lnTo>
                          <a:lnTo>
                            <a:pt x="264" y="90"/>
                          </a:lnTo>
                          <a:lnTo>
                            <a:pt x="264" y="72"/>
                          </a:lnTo>
                          <a:lnTo>
                            <a:pt x="264" y="54"/>
                          </a:lnTo>
                          <a:lnTo>
                            <a:pt x="264" y="42"/>
                          </a:lnTo>
                          <a:lnTo>
                            <a:pt x="264" y="30"/>
                          </a:lnTo>
                          <a:lnTo>
                            <a:pt x="252" y="24"/>
                          </a:lnTo>
                          <a:lnTo>
                            <a:pt x="228" y="18"/>
                          </a:lnTo>
                          <a:lnTo>
                            <a:pt x="228" y="6"/>
                          </a:lnTo>
                          <a:lnTo>
                            <a:pt x="204" y="6"/>
                          </a:lnTo>
                          <a:lnTo>
                            <a:pt x="192" y="12"/>
                          </a:lnTo>
                          <a:lnTo>
                            <a:pt x="180" y="18"/>
                          </a:lnTo>
                          <a:lnTo>
                            <a:pt x="180" y="48"/>
                          </a:lnTo>
                          <a:lnTo>
                            <a:pt x="162" y="54"/>
                          </a:lnTo>
                          <a:lnTo>
                            <a:pt x="144" y="48"/>
                          </a:lnTo>
                          <a:lnTo>
                            <a:pt x="126" y="36"/>
                          </a:lnTo>
                          <a:lnTo>
                            <a:pt x="102" y="30"/>
                          </a:lnTo>
                          <a:lnTo>
                            <a:pt x="96" y="12"/>
                          </a:lnTo>
                          <a:lnTo>
                            <a:pt x="78" y="12"/>
                          </a:lnTo>
                          <a:lnTo>
                            <a:pt x="60" y="6"/>
                          </a:lnTo>
                          <a:lnTo>
                            <a:pt x="36" y="0"/>
                          </a:lnTo>
                          <a:lnTo>
                            <a:pt x="36" y="12"/>
                          </a:lnTo>
                          <a:lnTo>
                            <a:pt x="24" y="24"/>
                          </a:lnTo>
                          <a:lnTo>
                            <a:pt x="12" y="36"/>
                          </a:lnTo>
                          <a:lnTo>
                            <a:pt x="12" y="48"/>
                          </a:lnTo>
                          <a:lnTo>
                            <a:pt x="0" y="60"/>
                          </a:lnTo>
                          <a:lnTo>
                            <a:pt x="6" y="84"/>
                          </a:lnTo>
                          <a:lnTo>
                            <a:pt x="12" y="131"/>
                          </a:lnTo>
                          <a:lnTo>
                            <a:pt x="0" y="137"/>
                          </a:lnTo>
                          <a:lnTo>
                            <a:pt x="12" y="155"/>
                          </a:lnTo>
                          <a:lnTo>
                            <a:pt x="18" y="173"/>
                          </a:lnTo>
                          <a:lnTo>
                            <a:pt x="42" y="173"/>
                          </a:lnTo>
                          <a:lnTo>
                            <a:pt x="48" y="191"/>
                          </a:lnTo>
                          <a:lnTo>
                            <a:pt x="72" y="197"/>
                          </a:lnTo>
                          <a:lnTo>
                            <a:pt x="84" y="209"/>
                          </a:lnTo>
                          <a:lnTo>
                            <a:pt x="96" y="203"/>
                          </a:lnTo>
                          <a:lnTo>
                            <a:pt x="114" y="191"/>
                          </a:lnTo>
                          <a:lnTo>
                            <a:pt x="132" y="203"/>
                          </a:lnTo>
                          <a:lnTo>
                            <a:pt x="168" y="221"/>
                          </a:lnTo>
                          <a:lnTo>
                            <a:pt x="186" y="233"/>
                          </a:lnTo>
                          <a:lnTo>
                            <a:pt x="204" y="239"/>
                          </a:lnTo>
                          <a:lnTo>
                            <a:pt x="240" y="263"/>
                          </a:lnTo>
                          <a:lnTo>
                            <a:pt x="258" y="269"/>
                          </a:lnTo>
                          <a:close/>
                        </a:path>
                      </a:pathLst>
                    </a:custGeom>
                    <a:solidFill>
                      <a:srgbClr val="E1E1E1"/>
                    </a:solidFill>
                    <a:ln w="9525">
                      <a:solidFill>
                        <a:srgbClr val="000000"/>
                      </a:solidFill>
                      <a:prstDash val="solid"/>
                      <a:round/>
                      <a:headEnd/>
                      <a:tailEnd/>
                    </a:ln>
                  </p:spPr>
                  <p:txBody>
                    <a:bodyPr/>
                    <a:lstStyle/>
                    <a:p>
                      <a:endParaRPr lang="en-US"/>
                    </a:p>
                  </p:txBody>
                </p:sp>
                <p:sp>
                  <p:nvSpPr>
                    <p:cNvPr id="1195" name="Freeform 182"/>
                    <p:cNvSpPr>
                      <a:spLocks noChangeAspect="1"/>
                    </p:cNvSpPr>
                    <p:nvPr/>
                  </p:nvSpPr>
                  <p:spPr bwMode="auto">
                    <a:xfrm>
                      <a:off x="3850590" y="2412931"/>
                      <a:ext cx="381165" cy="430860"/>
                    </a:xfrm>
                    <a:custGeom>
                      <a:avLst/>
                      <a:gdLst>
                        <a:gd name="T0" fmla="*/ 2147483647 w 288"/>
                        <a:gd name="T1" fmla="*/ 2147483647 h 294"/>
                        <a:gd name="T2" fmla="*/ 2147483647 w 288"/>
                        <a:gd name="T3" fmla="*/ 2147483647 h 294"/>
                        <a:gd name="T4" fmla="*/ 2147483647 w 288"/>
                        <a:gd name="T5" fmla="*/ 2147483647 h 294"/>
                        <a:gd name="T6" fmla="*/ 2147483647 w 288"/>
                        <a:gd name="T7" fmla="*/ 2147483647 h 294"/>
                        <a:gd name="T8" fmla="*/ 2147483647 w 288"/>
                        <a:gd name="T9" fmla="*/ 2147483647 h 294"/>
                        <a:gd name="T10" fmla="*/ 2147483647 w 288"/>
                        <a:gd name="T11" fmla="*/ 2147483647 h 294"/>
                        <a:gd name="T12" fmla="*/ 2147483647 w 288"/>
                        <a:gd name="T13" fmla="*/ 2147483647 h 294"/>
                        <a:gd name="T14" fmla="*/ 2147483647 w 288"/>
                        <a:gd name="T15" fmla="*/ 2147483647 h 294"/>
                        <a:gd name="T16" fmla="*/ 2147483647 w 288"/>
                        <a:gd name="T17" fmla="*/ 2147483647 h 294"/>
                        <a:gd name="T18" fmla="*/ 2147483647 w 288"/>
                        <a:gd name="T19" fmla="*/ 2147483647 h 294"/>
                        <a:gd name="T20" fmla="*/ 2147483647 w 288"/>
                        <a:gd name="T21" fmla="*/ 2147483647 h 294"/>
                        <a:gd name="T22" fmla="*/ 2147483647 w 288"/>
                        <a:gd name="T23" fmla="*/ 2147483647 h 294"/>
                        <a:gd name="T24" fmla="*/ 2147483647 w 288"/>
                        <a:gd name="T25" fmla="*/ 2147483647 h 294"/>
                        <a:gd name="T26" fmla="*/ 2147483647 w 288"/>
                        <a:gd name="T27" fmla="*/ 2147483647 h 294"/>
                        <a:gd name="T28" fmla="*/ 2147483647 w 288"/>
                        <a:gd name="T29" fmla="*/ 2147483647 h 294"/>
                        <a:gd name="T30" fmla="*/ 2147483647 w 288"/>
                        <a:gd name="T31" fmla="*/ 2147483647 h 294"/>
                        <a:gd name="T32" fmla="*/ 2147483647 w 288"/>
                        <a:gd name="T33" fmla="*/ 2147483647 h 294"/>
                        <a:gd name="T34" fmla="*/ 2147483647 w 288"/>
                        <a:gd name="T35" fmla="*/ 2147483647 h 294"/>
                        <a:gd name="T36" fmla="*/ 2147483647 w 288"/>
                        <a:gd name="T37" fmla="*/ 2147483647 h 294"/>
                        <a:gd name="T38" fmla="*/ 2147483647 w 288"/>
                        <a:gd name="T39" fmla="*/ 2147483647 h 294"/>
                        <a:gd name="T40" fmla="*/ 2147483647 w 288"/>
                        <a:gd name="T41" fmla="*/ 2147483647 h 294"/>
                        <a:gd name="T42" fmla="*/ 2147483647 w 288"/>
                        <a:gd name="T43" fmla="*/ 0 h 294"/>
                        <a:gd name="T44" fmla="*/ 2147483647 w 288"/>
                        <a:gd name="T45" fmla="*/ 2147483647 h 294"/>
                        <a:gd name="T46" fmla="*/ 2147483647 w 288"/>
                        <a:gd name="T47" fmla="*/ 2147483647 h 294"/>
                        <a:gd name="T48" fmla="*/ 2147483647 w 288"/>
                        <a:gd name="T49" fmla="*/ 2147483647 h 294"/>
                        <a:gd name="T50" fmla="*/ 2147483647 w 288"/>
                        <a:gd name="T51" fmla="*/ 2147483647 h 294"/>
                        <a:gd name="T52" fmla="*/ 2147483647 w 288"/>
                        <a:gd name="T53" fmla="*/ 2147483647 h 294"/>
                        <a:gd name="T54" fmla="*/ 0 w 288"/>
                        <a:gd name="T55" fmla="*/ 2147483647 h 294"/>
                        <a:gd name="T56" fmla="*/ 2147483647 w 288"/>
                        <a:gd name="T57" fmla="*/ 2147483647 h 294"/>
                        <a:gd name="T58" fmla="*/ 2147483647 w 288"/>
                        <a:gd name="T59" fmla="*/ 2147483647 h 294"/>
                        <a:gd name="T60" fmla="*/ 2147483647 w 288"/>
                        <a:gd name="T61" fmla="*/ 2147483647 h 294"/>
                        <a:gd name="T62" fmla="*/ 2147483647 w 288"/>
                        <a:gd name="T63" fmla="*/ 2147483647 h 294"/>
                        <a:gd name="T64" fmla="*/ 2147483647 w 288"/>
                        <a:gd name="T65" fmla="*/ 2147483647 h 294"/>
                        <a:gd name="T66" fmla="*/ 2147483647 w 288"/>
                        <a:gd name="T67" fmla="*/ 2147483647 h 29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88" h="294">
                          <a:moveTo>
                            <a:pt x="66" y="270"/>
                          </a:moveTo>
                          <a:lnTo>
                            <a:pt x="60" y="276"/>
                          </a:lnTo>
                          <a:lnTo>
                            <a:pt x="66" y="276"/>
                          </a:lnTo>
                          <a:lnTo>
                            <a:pt x="72" y="294"/>
                          </a:lnTo>
                          <a:lnTo>
                            <a:pt x="78" y="294"/>
                          </a:lnTo>
                          <a:lnTo>
                            <a:pt x="90" y="294"/>
                          </a:lnTo>
                          <a:lnTo>
                            <a:pt x="96" y="288"/>
                          </a:lnTo>
                          <a:lnTo>
                            <a:pt x="102" y="288"/>
                          </a:lnTo>
                          <a:lnTo>
                            <a:pt x="102" y="294"/>
                          </a:lnTo>
                          <a:lnTo>
                            <a:pt x="114" y="294"/>
                          </a:lnTo>
                          <a:lnTo>
                            <a:pt x="120" y="264"/>
                          </a:lnTo>
                          <a:lnTo>
                            <a:pt x="126" y="258"/>
                          </a:lnTo>
                          <a:lnTo>
                            <a:pt x="138" y="252"/>
                          </a:lnTo>
                          <a:lnTo>
                            <a:pt x="138" y="240"/>
                          </a:lnTo>
                          <a:lnTo>
                            <a:pt x="144" y="234"/>
                          </a:lnTo>
                          <a:lnTo>
                            <a:pt x="150" y="234"/>
                          </a:lnTo>
                          <a:lnTo>
                            <a:pt x="156" y="228"/>
                          </a:lnTo>
                          <a:lnTo>
                            <a:pt x="162" y="228"/>
                          </a:lnTo>
                          <a:lnTo>
                            <a:pt x="168" y="216"/>
                          </a:lnTo>
                          <a:lnTo>
                            <a:pt x="174" y="216"/>
                          </a:lnTo>
                          <a:lnTo>
                            <a:pt x="180" y="210"/>
                          </a:lnTo>
                          <a:lnTo>
                            <a:pt x="198" y="198"/>
                          </a:lnTo>
                          <a:lnTo>
                            <a:pt x="216" y="198"/>
                          </a:lnTo>
                          <a:lnTo>
                            <a:pt x="222" y="198"/>
                          </a:lnTo>
                          <a:lnTo>
                            <a:pt x="234" y="192"/>
                          </a:lnTo>
                          <a:lnTo>
                            <a:pt x="258" y="192"/>
                          </a:lnTo>
                          <a:lnTo>
                            <a:pt x="276" y="192"/>
                          </a:lnTo>
                          <a:lnTo>
                            <a:pt x="282" y="174"/>
                          </a:lnTo>
                          <a:lnTo>
                            <a:pt x="282" y="162"/>
                          </a:lnTo>
                          <a:lnTo>
                            <a:pt x="282" y="144"/>
                          </a:lnTo>
                          <a:lnTo>
                            <a:pt x="288" y="132"/>
                          </a:lnTo>
                          <a:lnTo>
                            <a:pt x="288" y="114"/>
                          </a:lnTo>
                          <a:lnTo>
                            <a:pt x="270" y="114"/>
                          </a:lnTo>
                          <a:lnTo>
                            <a:pt x="264" y="102"/>
                          </a:lnTo>
                          <a:lnTo>
                            <a:pt x="240" y="90"/>
                          </a:lnTo>
                          <a:lnTo>
                            <a:pt x="234" y="84"/>
                          </a:lnTo>
                          <a:lnTo>
                            <a:pt x="234" y="78"/>
                          </a:lnTo>
                          <a:lnTo>
                            <a:pt x="210" y="60"/>
                          </a:lnTo>
                          <a:lnTo>
                            <a:pt x="192" y="48"/>
                          </a:lnTo>
                          <a:lnTo>
                            <a:pt x="180" y="36"/>
                          </a:lnTo>
                          <a:lnTo>
                            <a:pt x="168" y="30"/>
                          </a:lnTo>
                          <a:lnTo>
                            <a:pt x="156" y="18"/>
                          </a:lnTo>
                          <a:lnTo>
                            <a:pt x="144" y="12"/>
                          </a:lnTo>
                          <a:lnTo>
                            <a:pt x="132" y="0"/>
                          </a:lnTo>
                          <a:lnTo>
                            <a:pt x="102" y="0"/>
                          </a:lnTo>
                          <a:lnTo>
                            <a:pt x="108" y="66"/>
                          </a:lnTo>
                          <a:lnTo>
                            <a:pt x="108" y="84"/>
                          </a:lnTo>
                          <a:lnTo>
                            <a:pt x="114" y="168"/>
                          </a:lnTo>
                          <a:lnTo>
                            <a:pt x="120" y="174"/>
                          </a:lnTo>
                          <a:lnTo>
                            <a:pt x="114" y="192"/>
                          </a:lnTo>
                          <a:lnTo>
                            <a:pt x="48" y="192"/>
                          </a:lnTo>
                          <a:lnTo>
                            <a:pt x="48" y="186"/>
                          </a:lnTo>
                          <a:lnTo>
                            <a:pt x="24" y="192"/>
                          </a:lnTo>
                          <a:lnTo>
                            <a:pt x="18" y="192"/>
                          </a:lnTo>
                          <a:lnTo>
                            <a:pt x="12" y="186"/>
                          </a:lnTo>
                          <a:lnTo>
                            <a:pt x="0" y="204"/>
                          </a:lnTo>
                          <a:lnTo>
                            <a:pt x="6" y="222"/>
                          </a:lnTo>
                          <a:lnTo>
                            <a:pt x="6" y="234"/>
                          </a:lnTo>
                          <a:lnTo>
                            <a:pt x="12" y="252"/>
                          </a:lnTo>
                          <a:lnTo>
                            <a:pt x="12" y="258"/>
                          </a:lnTo>
                          <a:lnTo>
                            <a:pt x="24" y="258"/>
                          </a:lnTo>
                          <a:lnTo>
                            <a:pt x="30" y="258"/>
                          </a:lnTo>
                          <a:lnTo>
                            <a:pt x="36" y="258"/>
                          </a:lnTo>
                          <a:lnTo>
                            <a:pt x="48" y="252"/>
                          </a:lnTo>
                          <a:lnTo>
                            <a:pt x="54" y="252"/>
                          </a:lnTo>
                          <a:lnTo>
                            <a:pt x="60" y="264"/>
                          </a:lnTo>
                          <a:lnTo>
                            <a:pt x="66" y="270"/>
                          </a:lnTo>
                          <a:close/>
                        </a:path>
                      </a:pathLst>
                    </a:custGeom>
                    <a:solidFill>
                      <a:srgbClr val="990034"/>
                    </a:solidFill>
                    <a:ln w="9525">
                      <a:solidFill>
                        <a:srgbClr val="000000"/>
                      </a:solidFill>
                      <a:prstDash val="solid"/>
                      <a:round/>
                      <a:headEnd/>
                      <a:tailEnd/>
                    </a:ln>
                  </p:spPr>
                  <p:txBody>
                    <a:bodyPr/>
                    <a:lstStyle/>
                    <a:p>
                      <a:endParaRPr lang="en-US"/>
                    </a:p>
                  </p:txBody>
                </p:sp>
                <p:sp>
                  <p:nvSpPr>
                    <p:cNvPr id="1196" name="Rectangle 183"/>
                    <p:cNvSpPr>
                      <a:spLocks noChangeAspect="1" noChangeArrowheads="1"/>
                    </p:cNvSpPr>
                    <p:nvPr/>
                  </p:nvSpPr>
                  <p:spPr bwMode="auto">
                    <a:xfrm>
                      <a:off x="4444529" y="2096966"/>
                      <a:ext cx="7832"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4"/>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1197" name="Freeform 184"/>
                    <p:cNvSpPr>
                      <a:spLocks noChangeAspect="1"/>
                    </p:cNvSpPr>
                    <p:nvPr/>
                  </p:nvSpPr>
                  <p:spPr bwMode="auto">
                    <a:xfrm>
                      <a:off x="3740940" y="2342426"/>
                      <a:ext cx="284568" cy="369496"/>
                    </a:xfrm>
                    <a:custGeom>
                      <a:avLst/>
                      <a:gdLst>
                        <a:gd name="T0" fmla="*/ 2147483647 w 215"/>
                        <a:gd name="T1" fmla="*/ 2147483647 h 252"/>
                        <a:gd name="T2" fmla="*/ 2147483647 w 215"/>
                        <a:gd name="T3" fmla="*/ 2147483647 h 252"/>
                        <a:gd name="T4" fmla="*/ 2147483647 w 215"/>
                        <a:gd name="T5" fmla="*/ 2147483647 h 252"/>
                        <a:gd name="T6" fmla="*/ 2147483647 w 215"/>
                        <a:gd name="T7" fmla="*/ 2147483647 h 252"/>
                        <a:gd name="T8" fmla="*/ 2147483647 w 215"/>
                        <a:gd name="T9" fmla="*/ 2147483647 h 252"/>
                        <a:gd name="T10" fmla="*/ 2147483647 w 215"/>
                        <a:gd name="T11" fmla="*/ 2147483647 h 252"/>
                        <a:gd name="T12" fmla="*/ 0 w 215"/>
                        <a:gd name="T13" fmla="*/ 2147483647 h 252"/>
                        <a:gd name="T14" fmla="*/ 0 w 215"/>
                        <a:gd name="T15" fmla="*/ 2147483647 h 252"/>
                        <a:gd name="T16" fmla="*/ 2147483647 w 215"/>
                        <a:gd name="T17" fmla="*/ 2147483647 h 252"/>
                        <a:gd name="T18" fmla="*/ 2147483647 w 215"/>
                        <a:gd name="T19" fmla="*/ 2147483647 h 252"/>
                        <a:gd name="T20" fmla="*/ 2147483647 w 215"/>
                        <a:gd name="T21" fmla="*/ 2147483647 h 252"/>
                        <a:gd name="T22" fmla="*/ 2147483647 w 215"/>
                        <a:gd name="T23" fmla="*/ 2147483647 h 252"/>
                        <a:gd name="T24" fmla="*/ 2147483647 w 215"/>
                        <a:gd name="T25" fmla="*/ 2147483647 h 252"/>
                        <a:gd name="T26" fmla="*/ 2147483647 w 215"/>
                        <a:gd name="T27" fmla="*/ 2147483647 h 252"/>
                        <a:gd name="T28" fmla="*/ 2147483647 w 215"/>
                        <a:gd name="T29" fmla="*/ 2147483647 h 252"/>
                        <a:gd name="T30" fmla="*/ 2147483647 w 215"/>
                        <a:gd name="T31" fmla="*/ 2147483647 h 252"/>
                        <a:gd name="T32" fmla="*/ 2147483647 w 215"/>
                        <a:gd name="T33" fmla="*/ 0 h 252"/>
                        <a:gd name="T34" fmla="*/ 2147483647 w 215"/>
                        <a:gd name="T35" fmla="*/ 2147483647 h 252"/>
                        <a:gd name="T36" fmla="*/ 2147483647 w 215"/>
                        <a:gd name="T37" fmla="*/ 2147483647 h 252"/>
                        <a:gd name="T38" fmla="*/ 2147483647 w 215"/>
                        <a:gd name="T39" fmla="*/ 2147483647 h 252"/>
                        <a:gd name="T40" fmla="*/ 2147483647 w 215"/>
                        <a:gd name="T41" fmla="*/ 2147483647 h 252"/>
                        <a:gd name="T42" fmla="*/ 2147483647 w 215"/>
                        <a:gd name="T43" fmla="*/ 2147483647 h 252"/>
                        <a:gd name="T44" fmla="*/ 2147483647 w 215"/>
                        <a:gd name="T45" fmla="*/ 2147483647 h 252"/>
                        <a:gd name="T46" fmla="*/ 2147483647 w 215"/>
                        <a:gd name="T47" fmla="*/ 2147483647 h 252"/>
                        <a:gd name="T48" fmla="*/ 2147483647 w 215"/>
                        <a:gd name="T49" fmla="*/ 2147483647 h 252"/>
                        <a:gd name="T50" fmla="*/ 2147483647 w 215"/>
                        <a:gd name="T51" fmla="*/ 2147483647 h 252"/>
                        <a:gd name="T52" fmla="*/ 2147483647 w 215"/>
                        <a:gd name="T53" fmla="*/ 2147483647 h 252"/>
                        <a:gd name="T54" fmla="*/ 2147483647 w 215"/>
                        <a:gd name="T55" fmla="*/ 2147483647 h 252"/>
                        <a:gd name="T56" fmla="*/ 2147483647 w 215"/>
                        <a:gd name="T57" fmla="*/ 2147483647 h 252"/>
                        <a:gd name="T58" fmla="*/ 2147483647 w 215"/>
                        <a:gd name="T59" fmla="*/ 2147483647 h 252"/>
                        <a:gd name="T60" fmla="*/ 2147483647 w 215"/>
                        <a:gd name="T61" fmla="*/ 2147483647 h 252"/>
                        <a:gd name="T62" fmla="*/ 2147483647 w 215"/>
                        <a:gd name="T63" fmla="*/ 2147483647 h 252"/>
                        <a:gd name="T64" fmla="*/ 2147483647 w 215"/>
                        <a:gd name="T65" fmla="*/ 2147483647 h 252"/>
                        <a:gd name="T66" fmla="*/ 2147483647 w 215"/>
                        <a:gd name="T67" fmla="*/ 2147483647 h 252"/>
                        <a:gd name="T68" fmla="*/ 2147483647 w 215"/>
                        <a:gd name="T69" fmla="*/ 2147483647 h 252"/>
                        <a:gd name="T70" fmla="*/ 2147483647 w 215"/>
                        <a:gd name="T71" fmla="*/ 2147483647 h 252"/>
                        <a:gd name="T72" fmla="*/ 2147483647 w 215"/>
                        <a:gd name="T73" fmla="*/ 2147483647 h 252"/>
                        <a:gd name="T74" fmla="*/ 2147483647 w 215"/>
                        <a:gd name="T75" fmla="*/ 2147483647 h 252"/>
                        <a:gd name="T76" fmla="*/ 2147483647 w 215"/>
                        <a:gd name="T77" fmla="*/ 2147483647 h 25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5" h="252">
                          <a:moveTo>
                            <a:pt x="12" y="216"/>
                          </a:moveTo>
                          <a:lnTo>
                            <a:pt x="6" y="228"/>
                          </a:lnTo>
                          <a:lnTo>
                            <a:pt x="12" y="204"/>
                          </a:lnTo>
                          <a:lnTo>
                            <a:pt x="18" y="180"/>
                          </a:lnTo>
                          <a:lnTo>
                            <a:pt x="12" y="162"/>
                          </a:lnTo>
                          <a:lnTo>
                            <a:pt x="12" y="138"/>
                          </a:lnTo>
                          <a:lnTo>
                            <a:pt x="0" y="126"/>
                          </a:lnTo>
                          <a:lnTo>
                            <a:pt x="0" y="132"/>
                          </a:lnTo>
                          <a:lnTo>
                            <a:pt x="6" y="120"/>
                          </a:lnTo>
                          <a:lnTo>
                            <a:pt x="72" y="120"/>
                          </a:lnTo>
                          <a:lnTo>
                            <a:pt x="72" y="102"/>
                          </a:lnTo>
                          <a:lnTo>
                            <a:pt x="72" y="90"/>
                          </a:lnTo>
                          <a:lnTo>
                            <a:pt x="89" y="78"/>
                          </a:lnTo>
                          <a:lnTo>
                            <a:pt x="89" y="54"/>
                          </a:lnTo>
                          <a:lnTo>
                            <a:pt x="89" y="30"/>
                          </a:lnTo>
                          <a:lnTo>
                            <a:pt x="149" y="30"/>
                          </a:lnTo>
                          <a:lnTo>
                            <a:pt x="149" y="0"/>
                          </a:lnTo>
                          <a:lnTo>
                            <a:pt x="167" y="12"/>
                          </a:lnTo>
                          <a:lnTo>
                            <a:pt x="179" y="24"/>
                          </a:lnTo>
                          <a:lnTo>
                            <a:pt x="197" y="36"/>
                          </a:lnTo>
                          <a:lnTo>
                            <a:pt x="215" y="48"/>
                          </a:lnTo>
                          <a:lnTo>
                            <a:pt x="185" y="48"/>
                          </a:lnTo>
                          <a:lnTo>
                            <a:pt x="191" y="114"/>
                          </a:lnTo>
                          <a:lnTo>
                            <a:pt x="191" y="132"/>
                          </a:lnTo>
                          <a:lnTo>
                            <a:pt x="197" y="216"/>
                          </a:lnTo>
                          <a:lnTo>
                            <a:pt x="203" y="222"/>
                          </a:lnTo>
                          <a:lnTo>
                            <a:pt x="197" y="240"/>
                          </a:lnTo>
                          <a:lnTo>
                            <a:pt x="131" y="240"/>
                          </a:lnTo>
                          <a:lnTo>
                            <a:pt x="131" y="234"/>
                          </a:lnTo>
                          <a:lnTo>
                            <a:pt x="107" y="240"/>
                          </a:lnTo>
                          <a:lnTo>
                            <a:pt x="101" y="240"/>
                          </a:lnTo>
                          <a:lnTo>
                            <a:pt x="95" y="234"/>
                          </a:lnTo>
                          <a:lnTo>
                            <a:pt x="83" y="252"/>
                          </a:lnTo>
                          <a:lnTo>
                            <a:pt x="72" y="240"/>
                          </a:lnTo>
                          <a:lnTo>
                            <a:pt x="54" y="228"/>
                          </a:lnTo>
                          <a:lnTo>
                            <a:pt x="42" y="216"/>
                          </a:lnTo>
                          <a:lnTo>
                            <a:pt x="24" y="216"/>
                          </a:lnTo>
                          <a:lnTo>
                            <a:pt x="12" y="216"/>
                          </a:lnTo>
                          <a:close/>
                        </a:path>
                      </a:pathLst>
                    </a:custGeom>
                    <a:solidFill>
                      <a:srgbClr val="990034"/>
                    </a:solidFill>
                    <a:ln w="9525">
                      <a:solidFill>
                        <a:srgbClr val="000000"/>
                      </a:solidFill>
                      <a:prstDash val="solid"/>
                      <a:round/>
                      <a:headEnd/>
                      <a:tailEnd/>
                    </a:ln>
                  </p:spPr>
                  <p:txBody>
                    <a:bodyPr/>
                    <a:lstStyle/>
                    <a:p>
                      <a:endParaRPr lang="en-US"/>
                    </a:p>
                  </p:txBody>
                </p:sp>
                <p:sp>
                  <p:nvSpPr>
                    <p:cNvPr id="1198" name="Freeform 185"/>
                    <p:cNvSpPr>
                      <a:spLocks noChangeAspect="1"/>
                    </p:cNvSpPr>
                    <p:nvPr/>
                  </p:nvSpPr>
                  <p:spPr bwMode="auto">
                    <a:xfrm>
                      <a:off x="3836232" y="2096966"/>
                      <a:ext cx="276736" cy="236321"/>
                    </a:xfrm>
                    <a:custGeom>
                      <a:avLst/>
                      <a:gdLst>
                        <a:gd name="T0" fmla="*/ 2147483647 w 209"/>
                        <a:gd name="T1" fmla="*/ 2147483647 h 161"/>
                        <a:gd name="T2" fmla="*/ 2147483647 w 209"/>
                        <a:gd name="T3" fmla="*/ 2147483647 h 161"/>
                        <a:gd name="T4" fmla="*/ 2147483647 w 209"/>
                        <a:gd name="T5" fmla="*/ 2147483647 h 161"/>
                        <a:gd name="T6" fmla="*/ 2147483647 w 209"/>
                        <a:gd name="T7" fmla="*/ 2147483647 h 161"/>
                        <a:gd name="T8" fmla="*/ 2147483647 w 209"/>
                        <a:gd name="T9" fmla="*/ 2147483647 h 161"/>
                        <a:gd name="T10" fmla="*/ 2147483647 w 209"/>
                        <a:gd name="T11" fmla="*/ 2147483647 h 161"/>
                        <a:gd name="T12" fmla="*/ 2147483647 w 209"/>
                        <a:gd name="T13" fmla="*/ 2147483647 h 161"/>
                        <a:gd name="T14" fmla="*/ 2147483647 w 209"/>
                        <a:gd name="T15" fmla="*/ 2147483647 h 161"/>
                        <a:gd name="T16" fmla="*/ 2147483647 w 209"/>
                        <a:gd name="T17" fmla="*/ 2147483647 h 161"/>
                        <a:gd name="T18" fmla="*/ 2147483647 w 209"/>
                        <a:gd name="T19" fmla="*/ 2147483647 h 161"/>
                        <a:gd name="T20" fmla="*/ 0 w 209"/>
                        <a:gd name="T21" fmla="*/ 2147483647 h 161"/>
                        <a:gd name="T22" fmla="*/ 2147483647 w 209"/>
                        <a:gd name="T23" fmla="*/ 2147483647 h 161"/>
                        <a:gd name="T24" fmla="*/ 2147483647 w 209"/>
                        <a:gd name="T25" fmla="*/ 2147483647 h 161"/>
                        <a:gd name="T26" fmla="*/ 2147483647 w 209"/>
                        <a:gd name="T27" fmla="*/ 2147483647 h 161"/>
                        <a:gd name="T28" fmla="*/ 2147483647 w 209"/>
                        <a:gd name="T29" fmla="*/ 2147483647 h 161"/>
                        <a:gd name="T30" fmla="*/ 2147483647 w 209"/>
                        <a:gd name="T31" fmla="*/ 2147483647 h 161"/>
                        <a:gd name="T32" fmla="*/ 2147483647 w 209"/>
                        <a:gd name="T33" fmla="*/ 2147483647 h 161"/>
                        <a:gd name="T34" fmla="*/ 2147483647 w 209"/>
                        <a:gd name="T35" fmla="*/ 2147483647 h 161"/>
                        <a:gd name="T36" fmla="*/ 2147483647 w 209"/>
                        <a:gd name="T37" fmla="*/ 2147483647 h 161"/>
                        <a:gd name="T38" fmla="*/ 2147483647 w 209"/>
                        <a:gd name="T39" fmla="*/ 2147483647 h 161"/>
                        <a:gd name="T40" fmla="*/ 2147483647 w 209"/>
                        <a:gd name="T41" fmla="*/ 2147483647 h 161"/>
                        <a:gd name="T42" fmla="*/ 2147483647 w 209"/>
                        <a:gd name="T43" fmla="*/ 2147483647 h 161"/>
                        <a:gd name="T44" fmla="*/ 2147483647 w 209"/>
                        <a:gd name="T45" fmla="*/ 2147483647 h 161"/>
                        <a:gd name="T46" fmla="*/ 2147483647 w 209"/>
                        <a:gd name="T47" fmla="*/ 2147483647 h 161"/>
                        <a:gd name="T48" fmla="*/ 2147483647 w 209"/>
                        <a:gd name="T49" fmla="*/ 2147483647 h 161"/>
                        <a:gd name="T50" fmla="*/ 2147483647 w 209"/>
                        <a:gd name="T51" fmla="*/ 2147483647 h 161"/>
                        <a:gd name="T52" fmla="*/ 2147483647 w 209"/>
                        <a:gd name="T53" fmla="*/ 2147483647 h 161"/>
                        <a:gd name="T54" fmla="*/ 2147483647 w 209"/>
                        <a:gd name="T55" fmla="*/ 2147483647 h 161"/>
                        <a:gd name="T56" fmla="*/ 2147483647 w 209"/>
                        <a:gd name="T57" fmla="*/ 2147483647 h 161"/>
                        <a:gd name="T58" fmla="*/ 2147483647 w 209"/>
                        <a:gd name="T59" fmla="*/ 0 h 161"/>
                        <a:gd name="T60" fmla="*/ 2147483647 w 209"/>
                        <a:gd name="T61" fmla="*/ 2147483647 h 161"/>
                        <a:gd name="T62" fmla="*/ 2147483647 w 209"/>
                        <a:gd name="T63" fmla="*/ 2147483647 h 16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09" h="161">
                          <a:moveTo>
                            <a:pt x="107" y="42"/>
                          </a:moveTo>
                          <a:lnTo>
                            <a:pt x="89" y="48"/>
                          </a:lnTo>
                          <a:lnTo>
                            <a:pt x="77" y="60"/>
                          </a:lnTo>
                          <a:lnTo>
                            <a:pt x="65" y="72"/>
                          </a:lnTo>
                          <a:lnTo>
                            <a:pt x="59" y="90"/>
                          </a:lnTo>
                          <a:lnTo>
                            <a:pt x="59" y="108"/>
                          </a:lnTo>
                          <a:lnTo>
                            <a:pt x="53" y="120"/>
                          </a:lnTo>
                          <a:lnTo>
                            <a:pt x="47" y="138"/>
                          </a:lnTo>
                          <a:lnTo>
                            <a:pt x="29" y="144"/>
                          </a:lnTo>
                          <a:lnTo>
                            <a:pt x="17" y="156"/>
                          </a:lnTo>
                          <a:lnTo>
                            <a:pt x="0" y="161"/>
                          </a:lnTo>
                          <a:lnTo>
                            <a:pt x="77" y="161"/>
                          </a:lnTo>
                          <a:lnTo>
                            <a:pt x="83" y="138"/>
                          </a:lnTo>
                          <a:lnTo>
                            <a:pt x="95" y="132"/>
                          </a:lnTo>
                          <a:lnTo>
                            <a:pt x="107" y="126"/>
                          </a:lnTo>
                          <a:lnTo>
                            <a:pt x="125" y="120"/>
                          </a:lnTo>
                          <a:lnTo>
                            <a:pt x="137" y="108"/>
                          </a:lnTo>
                          <a:lnTo>
                            <a:pt x="161" y="96"/>
                          </a:lnTo>
                          <a:lnTo>
                            <a:pt x="161" y="84"/>
                          </a:lnTo>
                          <a:lnTo>
                            <a:pt x="185" y="72"/>
                          </a:lnTo>
                          <a:lnTo>
                            <a:pt x="203" y="72"/>
                          </a:lnTo>
                          <a:lnTo>
                            <a:pt x="209" y="66"/>
                          </a:lnTo>
                          <a:lnTo>
                            <a:pt x="197" y="48"/>
                          </a:lnTo>
                          <a:lnTo>
                            <a:pt x="191" y="36"/>
                          </a:lnTo>
                          <a:lnTo>
                            <a:pt x="191" y="18"/>
                          </a:lnTo>
                          <a:lnTo>
                            <a:pt x="185" y="12"/>
                          </a:lnTo>
                          <a:lnTo>
                            <a:pt x="173" y="12"/>
                          </a:lnTo>
                          <a:lnTo>
                            <a:pt x="143" y="12"/>
                          </a:lnTo>
                          <a:lnTo>
                            <a:pt x="131" y="0"/>
                          </a:lnTo>
                          <a:lnTo>
                            <a:pt x="125" y="6"/>
                          </a:lnTo>
                          <a:lnTo>
                            <a:pt x="107" y="42"/>
                          </a:lnTo>
                          <a:close/>
                        </a:path>
                      </a:pathLst>
                    </a:custGeom>
                    <a:solidFill>
                      <a:srgbClr val="990034"/>
                    </a:solidFill>
                    <a:ln w="9525">
                      <a:solidFill>
                        <a:srgbClr val="000000"/>
                      </a:solidFill>
                      <a:prstDash val="solid"/>
                      <a:round/>
                      <a:headEnd/>
                      <a:tailEnd/>
                    </a:ln>
                  </p:spPr>
                  <p:txBody>
                    <a:bodyPr/>
                    <a:lstStyle/>
                    <a:p>
                      <a:endParaRPr lang="en-US"/>
                    </a:p>
                  </p:txBody>
                </p:sp>
                <p:sp>
                  <p:nvSpPr>
                    <p:cNvPr id="1199" name="Freeform 186"/>
                    <p:cNvSpPr>
                      <a:spLocks noChangeAspect="1"/>
                    </p:cNvSpPr>
                    <p:nvPr/>
                  </p:nvSpPr>
                  <p:spPr bwMode="auto">
                    <a:xfrm>
                      <a:off x="4136464" y="2457322"/>
                      <a:ext cx="364194" cy="342077"/>
                    </a:xfrm>
                    <a:custGeom>
                      <a:avLst/>
                      <a:gdLst>
                        <a:gd name="T0" fmla="*/ 2147483647 w 275"/>
                        <a:gd name="T1" fmla="*/ 2147483647 h 234"/>
                        <a:gd name="T2" fmla="*/ 2147483647 w 275"/>
                        <a:gd name="T3" fmla="*/ 2147483647 h 234"/>
                        <a:gd name="T4" fmla="*/ 2147483647 w 275"/>
                        <a:gd name="T5" fmla="*/ 2147483647 h 234"/>
                        <a:gd name="T6" fmla="*/ 2147483647 w 275"/>
                        <a:gd name="T7" fmla="*/ 2147483647 h 234"/>
                        <a:gd name="T8" fmla="*/ 2147483647 w 275"/>
                        <a:gd name="T9" fmla="*/ 2147483647 h 234"/>
                        <a:gd name="T10" fmla="*/ 2147483647 w 275"/>
                        <a:gd name="T11" fmla="*/ 2147483647 h 234"/>
                        <a:gd name="T12" fmla="*/ 0 w 275"/>
                        <a:gd name="T13" fmla="*/ 2147483647 h 234"/>
                        <a:gd name="T14" fmla="*/ 2147483647 w 275"/>
                        <a:gd name="T15" fmla="*/ 2147483647 h 234"/>
                        <a:gd name="T16" fmla="*/ 2147483647 w 275"/>
                        <a:gd name="T17" fmla="*/ 2147483647 h 234"/>
                        <a:gd name="T18" fmla="*/ 2147483647 w 275"/>
                        <a:gd name="T19" fmla="*/ 2147483647 h 234"/>
                        <a:gd name="T20" fmla="*/ 2147483647 w 275"/>
                        <a:gd name="T21" fmla="*/ 2147483647 h 234"/>
                        <a:gd name="T22" fmla="*/ 2147483647 w 275"/>
                        <a:gd name="T23" fmla="*/ 2147483647 h 234"/>
                        <a:gd name="T24" fmla="*/ 2147483647 w 275"/>
                        <a:gd name="T25" fmla="*/ 2147483647 h 234"/>
                        <a:gd name="T26" fmla="*/ 2147483647 w 275"/>
                        <a:gd name="T27" fmla="*/ 2147483647 h 234"/>
                        <a:gd name="T28" fmla="*/ 2147483647 w 275"/>
                        <a:gd name="T29" fmla="*/ 2147483647 h 234"/>
                        <a:gd name="T30" fmla="*/ 2147483647 w 275"/>
                        <a:gd name="T31" fmla="*/ 2147483647 h 234"/>
                        <a:gd name="T32" fmla="*/ 2147483647 w 275"/>
                        <a:gd name="T33" fmla="*/ 2147483647 h 234"/>
                        <a:gd name="T34" fmla="*/ 2147483647 w 275"/>
                        <a:gd name="T35" fmla="*/ 2147483647 h 234"/>
                        <a:gd name="T36" fmla="*/ 2147483647 w 275"/>
                        <a:gd name="T37" fmla="*/ 2147483647 h 234"/>
                        <a:gd name="T38" fmla="*/ 2147483647 w 275"/>
                        <a:gd name="T39" fmla="*/ 2147483647 h 234"/>
                        <a:gd name="T40" fmla="*/ 2147483647 w 275"/>
                        <a:gd name="T41" fmla="*/ 2147483647 h 234"/>
                        <a:gd name="T42" fmla="*/ 2147483647 w 275"/>
                        <a:gd name="T43" fmla="*/ 2147483647 h 234"/>
                        <a:gd name="T44" fmla="*/ 2147483647 w 275"/>
                        <a:gd name="T45" fmla="*/ 0 h 234"/>
                        <a:gd name="T46" fmla="*/ 2147483647 w 275"/>
                        <a:gd name="T47" fmla="*/ 2147483647 h 234"/>
                        <a:gd name="T48" fmla="*/ 2147483647 w 275"/>
                        <a:gd name="T49" fmla="*/ 2147483647 h 234"/>
                        <a:gd name="T50" fmla="*/ 2147483647 w 275"/>
                        <a:gd name="T51" fmla="*/ 2147483647 h 234"/>
                        <a:gd name="T52" fmla="*/ 2147483647 w 275"/>
                        <a:gd name="T53" fmla="*/ 2147483647 h 234"/>
                        <a:gd name="T54" fmla="*/ 2147483647 w 275"/>
                        <a:gd name="T55" fmla="*/ 2147483647 h 234"/>
                        <a:gd name="T56" fmla="*/ 2147483647 w 275"/>
                        <a:gd name="T57" fmla="*/ 2147483647 h 234"/>
                        <a:gd name="T58" fmla="*/ 2147483647 w 275"/>
                        <a:gd name="T59" fmla="*/ 2147483647 h 234"/>
                        <a:gd name="T60" fmla="*/ 2147483647 w 275"/>
                        <a:gd name="T61" fmla="*/ 2147483647 h 234"/>
                        <a:gd name="T62" fmla="*/ 2147483647 w 275"/>
                        <a:gd name="T63" fmla="*/ 2147483647 h 234"/>
                        <a:gd name="T64" fmla="*/ 2147483647 w 275"/>
                        <a:gd name="T65" fmla="*/ 2147483647 h 234"/>
                        <a:gd name="T66" fmla="*/ 2147483647 w 275"/>
                        <a:gd name="T67" fmla="*/ 2147483647 h 234"/>
                        <a:gd name="T68" fmla="*/ 2147483647 w 275"/>
                        <a:gd name="T69" fmla="*/ 2147483647 h 234"/>
                        <a:gd name="T70" fmla="*/ 2147483647 w 275"/>
                        <a:gd name="T71" fmla="*/ 2147483647 h 234"/>
                        <a:gd name="T72" fmla="*/ 2147483647 w 275"/>
                        <a:gd name="T73" fmla="*/ 2147483647 h 234"/>
                        <a:gd name="T74" fmla="*/ 2147483647 w 275"/>
                        <a:gd name="T75" fmla="*/ 2147483647 h 234"/>
                        <a:gd name="T76" fmla="*/ 2147483647 w 275"/>
                        <a:gd name="T77" fmla="*/ 2147483647 h 234"/>
                        <a:gd name="T78" fmla="*/ 2147483647 w 275"/>
                        <a:gd name="T79" fmla="*/ 2147483647 h 234"/>
                        <a:gd name="T80" fmla="*/ 2147483647 w 275"/>
                        <a:gd name="T81" fmla="*/ 2147483647 h 234"/>
                        <a:gd name="T82" fmla="*/ 2147483647 w 275"/>
                        <a:gd name="T83" fmla="*/ 2147483647 h 234"/>
                        <a:gd name="T84" fmla="*/ 2147483647 w 275"/>
                        <a:gd name="T85" fmla="*/ 2147483647 h 234"/>
                        <a:gd name="T86" fmla="*/ 2147483647 w 275"/>
                        <a:gd name="T87" fmla="*/ 2147483647 h 234"/>
                        <a:gd name="T88" fmla="*/ 2147483647 w 275"/>
                        <a:gd name="T89" fmla="*/ 2147483647 h 234"/>
                        <a:gd name="T90" fmla="*/ 2147483647 w 275"/>
                        <a:gd name="T91" fmla="*/ 2147483647 h 234"/>
                        <a:gd name="T92" fmla="*/ 2147483647 w 275"/>
                        <a:gd name="T93" fmla="*/ 2147483647 h 234"/>
                        <a:gd name="T94" fmla="*/ 2147483647 w 275"/>
                        <a:gd name="T95" fmla="*/ 2147483647 h 234"/>
                        <a:gd name="T96" fmla="*/ 2147483647 w 275"/>
                        <a:gd name="T97" fmla="*/ 2147483647 h 234"/>
                        <a:gd name="T98" fmla="*/ 2147483647 w 275"/>
                        <a:gd name="T99" fmla="*/ 2147483647 h 234"/>
                        <a:gd name="T100" fmla="*/ 2147483647 w 275"/>
                        <a:gd name="T101" fmla="*/ 2147483647 h 234"/>
                        <a:gd name="T102" fmla="*/ 2147483647 w 275"/>
                        <a:gd name="T103" fmla="*/ 2147483647 h 234"/>
                        <a:gd name="T104" fmla="*/ 2147483647 w 275"/>
                        <a:gd name="T105" fmla="*/ 2147483647 h 234"/>
                        <a:gd name="T106" fmla="*/ 2147483647 w 275"/>
                        <a:gd name="T107" fmla="*/ 2147483647 h 234"/>
                        <a:gd name="T108" fmla="*/ 2147483647 w 275"/>
                        <a:gd name="T109" fmla="*/ 2147483647 h 234"/>
                        <a:gd name="T110" fmla="*/ 2147483647 w 275"/>
                        <a:gd name="T111" fmla="*/ 2147483647 h 234"/>
                        <a:gd name="T112" fmla="*/ 2147483647 w 275"/>
                        <a:gd name="T113" fmla="*/ 2147483647 h 234"/>
                        <a:gd name="T114" fmla="*/ 2147483647 w 275"/>
                        <a:gd name="T115" fmla="*/ 2147483647 h 23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5" h="234">
                          <a:moveTo>
                            <a:pt x="30" y="216"/>
                          </a:moveTo>
                          <a:lnTo>
                            <a:pt x="24" y="216"/>
                          </a:lnTo>
                          <a:lnTo>
                            <a:pt x="12" y="210"/>
                          </a:lnTo>
                          <a:lnTo>
                            <a:pt x="12" y="204"/>
                          </a:lnTo>
                          <a:lnTo>
                            <a:pt x="18" y="204"/>
                          </a:lnTo>
                          <a:lnTo>
                            <a:pt x="6" y="186"/>
                          </a:lnTo>
                          <a:lnTo>
                            <a:pt x="0" y="168"/>
                          </a:lnTo>
                          <a:lnTo>
                            <a:pt x="6" y="168"/>
                          </a:lnTo>
                          <a:lnTo>
                            <a:pt x="18" y="162"/>
                          </a:lnTo>
                          <a:lnTo>
                            <a:pt x="42" y="162"/>
                          </a:lnTo>
                          <a:lnTo>
                            <a:pt x="60" y="162"/>
                          </a:lnTo>
                          <a:lnTo>
                            <a:pt x="66" y="144"/>
                          </a:lnTo>
                          <a:lnTo>
                            <a:pt x="66" y="132"/>
                          </a:lnTo>
                          <a:lnTo>
                            <a:pt x="66" y="114"/>
                          </a:lnTo>
                          <a:lnTo>
                            <a:pt x="72" y="102"/>
                          </a:lnTo>
                          <a:lnTo>
                            <a:pt x="72" y="84"/>
                          </a:lnTo>
                          <a:lnTo>
                            <a:pt x="96" y="78"/>
                          </a:lnTo>
                          <a:lnTo>
                            <a:pt x="113" y="66"/>
                          </a:lnTo>
                          <a:lnTo>
                            <a:pt x="125" y="54"/>
                          </a:lnTo>
                          <a:lnTo>
                            <a:pt x="143" y="42"/>
                          </a:lnTo>
                          <a:lnTo>
                            <a:pt x="161" y="24"/>
                          </a:lnTo>
                          <a:lnTo>
                            <a:pt x="185" y="12"/>
                          </a:lnTo>
                          <a:lnTo>
                            <a:pt x="203" y="0"/>
                          </a:lnTo>
                          <a:lnTo>
                            <a:pt x="227" y="6"/>
                          </a:lnTo>
                          <a:lnTo>
                            <a:pt x="239" y="18"/>
                          </a:lnTo>
                          <a:lnTo>
                            <a:pt x="251" y="12"/>
                          </a:lnTo>
                          <a:lnTo>
                            <a:pt x="257" y="12"/>
                          </a:lnTo>
                          <a:lnTo>
                            <a:pt x="257" y="24"/>
                          </a:lnTo>
                          <a:lnTo>
                            <a:pt x="257" y="42"/>
                          </a:lnTo>
                          <a:lnTo>
                            <a:pt x="275" y="60"/>
                          </a:lnTo>
                          <a:lnTo>
                            <a:pt x="269" y="72"/>
                          </a:lnTo>
                          <a:lnTo>
                            <a:pt x="269" y="84"/>
                          </a:lnTo>
                          <a:lnTo>
                            <a:pt x="269" y="102"/>
                          </a:lnTo>
                          <a:lnTo>
                            <a:pt x="263" y="132"/>
                          </a:lnTo>
                          <a:lnTo>
                            <a:pt x="257" y="144"/>
                          </a:lnTo>
                          <a:lnTo>
                            <a:pt x="251" y="156"/>
                          </a:lnTo>
                          <a:lnTo>
                            <a:pt x="239" y="168"/>
                          </a:lnTo>
                          <a:lnTo>
                            <a:pt x="233" y="180"/>
                          </a:lnTo>
                          <a:lnTo>
                            <a:pt x="233" y="198"/>
                          </a:lnTo>
                          <a:lnTo>
                            <a:pt x="215" y="210"/>
                          </a:lnTo>
                          <a:lnTo>
                            <a:pt x="197" y="204"/>
                          </a:lnTo>
                          <a:lnTo>
                            <a:pt x="179" y="204"/>
                          </a:lnTo>
                          <a:lnTo>
                            <a:pt x="161" y="216"/>
                          </a:lnTo>
                          <a:lnTo>
                            <a:pt x="143" y="210"/>
                          </a:lnTo>
                          <a:lnTo>
                            <a:pt x="131" y="204"/>
                          </a:lnTo>
                          <a:lnTo>
                            <a:pt x="113" y="210"/>
                          </a:lnTo>
                          <a:lnTo>
                            <a:pt x="101" y="198"/>
                          </a:lnTo>
                          <a:lnTo>
                            <a:pt x="84" y="192"/>
                          </a:lnTo>
                          <a:lnTo>
                            <a:pt x="72" y="198"/>
                          </a:lnTo>
                          <a:lnTo>
                            <a:pt x="66" y="216"/>
                          </a:lnTo>
                          <a:lnTo>
                            <a:pt x="60" y="228"/>
                          </a:lnTo>
                          <a:lnTo>
                            <a:pt x="60" y="234"/>
                          </a:lnTo>
                          <a:lnTo>
                            <a:pt x="42" y="222"/>
                          </a:lnTo>
                          <a:lnTo>
                            <a:pt x="42" y="228"/>
                          </a:lnTo>
                          <a:lnTo>
                            <a:pt x="42" y="234"/>
                          </a:lnTo>
                          <a:lnTo>
                            <a:pt x="36" y="222"/>
                          </a:lnTo>
                          <a:lnTo>
                            <a:pt x="30" y="216"/>
                          </a:lnTo>
                          <a:close/>
                        </a:path>
                      </a:pathLst>
                    </a:custGeom>
                    <a:solidFill>
                      <a:srgbClr val="990034"/>
                    </a:solidFill>
                    <a:ln w="9525">
                      <a:solidFill>
                        <a:srgbClr val="000000"/>
                      </a:solidFill>
                      <a:prstDash val="solid"/>
                      <a:round/>
                      <a:headEnd/>
                      <a:tailEnd/>
                    </a:ln>
                  </p:spPr>
                  <p:txBody>
                    <a:bodyPr/>
                    <a:lstStyle/>
                    <a:p>
                      <a:endParaRPr lang="en-US"/>
                    </a:p>
                  </p:txBody>
                </p:sp>
                <p:sp>
                  <p:nvSpPr>
                    <p:cNvPr id="1200" name="Freeform 187"/>
                    <p:cNvSpPr>
                      <a:spLocks noChangeAspect="1"/>
                    </p:cNvSpPr>
                    <p:nvPr/>
                  </p:nvSpPr>
                  <p:spPr bwMode="auto">
                    <a:xfrm>
                      <a:off x="3731803" y="2658390"/>
                      <a:ext cx="135757" cy="124036"/>
                    </a:xfrm>
                    <a:custGeom>
                      <a:avLst/>
                      <a:gdLst>
                        <a:gd name="T0" fmla="*/ 2147483647 w 101"/>
                        <a:gd name="T1" fmla="*/ 0 h 84"/>
                        <a:gd name="T2" fmla="*/ 2147483647 w 101"/>
                        <a:gd name="T3" fmla="*/ 2147483647 h 84"/>
                        <a:gd name="T4" fmla="*/ 0 w 101"/>
                        <a:gd name="T5" fmla="*/ 2147483647 h 84"/>
                        <a:gd name="T6" fmla="*/ 2147483647 w 101"/>
                        <a:gd name="T7" fmla="*/ 2147483647 h 84"/>
                        <a:gd name="T8" fmla="*/ 2147483647 w 101"/>
                        <a:gd name="T9" fmla="*/ 2147483647 h 84"/>
                        <a:gd name="T10" fmla="*/ 2147483647 w 101"/>
                        <a:gd name="T11" fmla="*/ 2147483647 h 84"/>
                        <a:gd name="T12" fmla="*/ 2147483647 w 101"/>
                        <a:gd name="T13" fmla="*/ 2147483647 h 84"/>
                        <a:gd name="T14" fmla="*/ 2147483647 w 101"/>
                        <a:gd name="T15" fmla="*/ 2147483647 h 84"/>
                        <a:gd name="T16" fmla="*/ 2147483647 w 101"/>
                        <a:gd name="T17" fmla="*/ 2147483647 h 84"/>
                        <a:gd name="T18" fmla="*/ 2147483647 w 101"/>
                        <a:gd name="T19" fmla="*/ 2147483647 h 84"/>
                        <a:gd name="T20" fmla="*/ 2147483647 w 101"/>
                        <a:gd name="T21" fmla="*/ 2147483647 h 84"/>
                        <a:gd name="T22" fmla="*/ 2147483647 w 101"/>
                        <a:gd name="T23" fmla="*/ 2147483647 h 84"/>
                        <a:gd name="T24" fmla="*/ 2147483647 w 101"/>
                        <a:gd name="T25" fmla="*/ 2147483647 h 84"/>
                        <a:gd name="T26" fmla="*/ 2147483647 w 101"/>
                        <a:gd name="T27" fmla="*/ 2147483647 h 84"/>
                        <a:gd name="T28" fmla="*/ 2147483647 w 101"/>
                        <a:gd name="T29" fmla="*/ 2147483647 h 84"/>
                        <a:gd name="T30" fmla="*/ 2147483647 w 101"/>
                        <a:gd name="T31" fmla="*/ 2147483647 h 84"/>
                        <a:gd name="T32" fmla="*/ 2147483647 w 101"/>
                        <a:gd name="T33" fmla="*/ 2147483647 h 84"/>
                        <a:gd name="T34" fmla="*/ 2147483647 w 101"/>
                        <a:gd name="T35" fmla="*/ 2147483647 h 84"/>
                        <a:gd name="T36" fmla="*/ 2147483647 w 101"/>
                        <a:gd name="T37" fmla="*/ 2147483647 h 84"/>
                        <a:gd name="T38" fmla="*/ 2147483647 w 101"/>
                        <a:gd name="T39" fmla="*/ 2147483647 h 84"/>
                        <a:gd name="T40" fmla="*/ 2147483647 w 101"/>
                        <a:gd name="T41" fmla="*/ 2147483647 h 84"/>
                        <a:gd name="T42" fmla="*/ 2147483647 w 101"/>
                        <a:gd name="T43" fmla="*/ 2147483647 h 84"/>
                        <a:gd name="T44" fmla="*/ 2147483647 w 101"/>
                        <a:gd name="T45" fmla="*/ 2147483647 h 84"/>
                        <a:gd name="T46" fmla="*/ 2147483647 w 101"/>
                        <a:gd name="T47" fmla="*/ 2147483647 h 84"/>
                        <a:gd name="T48" fmla="*/ 2147483647 w 101"/>
                        <a:gd name="T49" fmla="*/ 2147483647 h 84"/>
                        <a:gd name="T50" fmla="*/ 2147483647 w 101"/>
                        <a:gd name="T51" fmla="*/ 2147483647 h 84"/>
                        <a:gd name="T52" fmla="*/ 2147483647 w 101"/>
                        <a:gd name="T53" fmla="*/ 2147483647 h 84"/>
                        <a:gd name="T54" fmla="*/ 2147483647 w 101"/>
                        <a:gd name="T55" fmla="*/ 2147483647 h 84"/>
                        <a:gd name="T56" fmla="*/ 2147483647 w 101"/>
                        <a:gd name="T57" fmla="*/ 2147483647 h 84"/>
                        <a:gd name="T58" fmla="*/ 2147483647 w 101"/>
                        <a:gd name="T59" fmla="*/ 2147483647 h 84"/>
                        <a:gd name="T60" fmla="*/ 2147483647 w 101"/>
                        <a:gd name="T61" fmla="*/ 0 h 84"/>
                        <a:gd name="T62" fmla="*/ 2147483647 w 101"/>
                        <a:gd name="T63" fmla="*/ 0 h 84"/>
                        <a:gd name="T64" fmla="*/ 2147483647 w 101"/>
                        <a:gd name="T65" fmla="*/ 0 h 8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01" h="84">
                          <a:moveTo>
                            <a:pt x="18" y="0"/>
                          </a:moveTo>
                          <a:lnTo>
                            <a:pt x="12" y="12"/>
                          </a:lnTo>
                          <a:lnTo>
                            <a:pt x="0" y="36"/>
                          </a:lnTo>
                          <a:lnTo>
                            <a:pt x="12" y="54"/>
                          </a:lnTo>
                          <a:lnTo>
                            <a:pt x="12" y="48"/>
                          </a:lnTo>
                          <a:lnTo>
                            <a:pt x="12" y="54"/>
                          </a:lnTo>
                          <a:lnTo>
                            <a:pt x="12" y="60"/>
                          </a:lnTo>
                          <a:lnTo>
                            <a:pt x="30" y="60"/>
                          </a:lnTo>
                          <a:lnTo>
                            <a:pt x="36" y="54"/>
                          </a:lnTo>
                          <a:lnTo>
                            <a:pt x="54" y="60"/>
                          </a:lnTo>
                          <a:lnTo>
                            <a:pt x="60" y="66"/>
                          </a:lnTo>
                          <a:lnTo>
                            <a:pt x="36" y="60"/>
                          </a:lnTo>
                          <a:lnTo>
                            <a:pt x="24" y="66"/>
                          </a:lnTo>
                          <a:lnTo>
                            <a:pt x="12" y="72"/>
                          </a:lnTo>
                          <a:lnTo>
                            <a:pt x="12" y="78"/>
                          </a:lnTo>
                          <a:lnTo>
                            <a:pt x="24" y="78"/>
                          </a:lnTo>
                          <a:lnTo>
                            <a:pt x="30" y="78"/>
                          </a:lnTo>
                          <a:lnTo>
                            <a:pt x="12" y="78"/>
                          </a:lnTo>
                          <a:lnTo>
                            <a:pt x="12" y="84"/>
                          </a:lnTo>
                          <a:lnTo>
                            <a:pt x="36" y="78"/>
                          </a:lnTo>
                          <a:lnTo>
                            <a:pt x="60" y="78"/>
                          </a:lnTo>
                          <a:lnTo>
                            <a:pt x="78" y="84"/>
                          </a:lnTo>
                          <a:lnTo>
                            <a:pt x="101" y="84"/>
                          </a:lnTo>
                          <a:lnTo>
                            <a:pt x="95" y="66"/>
                          </a:lnTo>
                          <a:lnTo>
                            <a:pt x="95" y="54"/>
                          </a:lnTo>
                          <a:lnTo>
                            <a:pt x="89" y="36"/>
                          </a:lnTo>
                          <a:lnTo>
                            <a:pt x="78" y="24"/>
                          </a:lnTo>
                          <a:lnTo>
                            <a:pt x="60" y="12"/>
                          </a:lnTo>
                          <a:lnTo>
                            <a:pt x="48" y="0"/>
                          </a:lnTo>
                          <a:lnTo>
                            <a:pt x="30" y="0"/>
                          </a:lnTo>
                          <a:lnTo>
                            <a:pt x="18" y="0"/>
                          </a:lnTo>
                          <a:close/>
                        </a:path>
                      </a:pathLst>
                    </a:custGeom>
                    <a:solidFill>
                      <a:srgbClr val="990034"/>
                    </a:solidFill>
                    <a:ln w="9525">
                      <a:solidFill>
                        <a:srgbClr val="000000"/>
                      </a:solidFill>
                      <a:prstDash val="solid"/>
                      <a:round/>
                      <a:headEnd/>
                      <a:tailEnd/>
                    </a:ln>
                  </p:spPr>
                  <p:txBody>
                    <a:bodyPr/>
                    <a:lstStyle/>
                    <a:p>
                      <a:endParaRPr lang="en-US"/>
                    </a:p>
                  </p:txBody>
                </p:sp>
                <p:sp>
                  <p:nvSpPr>
                    <p:cNvPr id="1201" name="Freeform 188"/>
                    <p:cNvSpPr>
                      <a:spLocks noChangeAspect="1"/>
                    </p:cNvSpPr>
                    <p:nvPr/>
                  </p:nvSpPr>
                  <p:spPr bwMode="auto">
                    <a:xfrm>
                      <a:off x="4293107" y="2052575"/>
                      <a:ext cx="96597" cy="211513"/>
                    </a:xfrm>
                    <a:custGeom>
                      <a:avLst/>
                      <a:gdLst>
                        <a:gd name="T0" fmla="*/ 2147483647 w 72"/>
                        <a:gd name="T1" fmla="*/ 2147483647 h 144"/>
                        <a:gd name="T2" fmla="*/ 2147483647 w 72"/>
                        <a:gd name="T3" fmla="*/ 2147483647 h 144"/>
                        <a:gd name="T4" fmla="*/ 2147483647 w 72"/>
                        <a:gd name="T5" fmla="*/ 2147483647 h 144"/>
                        <a:gd name="T6" fmla="*/ 2147483647 w 72"/>
                        <a:gd name="T7" fmla="*/ 2147483647 h 144"/>
                        <a:gd name="T8" fmla="*/ 0 w 72"/>
                        <a:gd name="T9" fmla="*/ 2147483647 h 144"/>
                        <a:gd name="T10" fmla="*/ 2147483647 w 72"/>
                        <a:gd name="T11" fmla="*/ 2147483647 h 144"/>
                        <a:gd name="T12" fmla="*/ 2147483647 w 72"/>
                        <a:gd name="T13" fmla="*/ 2147483647 h 144"/>
                        <a:gd name="T14" fmla="*/ 2147483647 w 72"/>
                        <a:gd name="T15" fmla="*/ 2147483647 h 144"/>
                        <a:gd name="T16" fmla="*/ 2147483647 w 72"/>
                        <a:gd name="T17" fmla="*/ 2147483647 h 144"/>
                        <a:gd name="T18" fmla="*/ 2147483647 w 72"/>
                        <a:gd name="T19" fmla="*/ 0 h 144"/>
                        <a:gd name="T20" fmla="*/ 2147483647 w 72"/>
                        <a:gd name="T21" fmla="*/ 2147483647 h 144"/>
                        <a:gd name="T22" fmla="*/ 2147483647 w 72"/>
                        <a:gd name="T23" fmla="*/ 2147483647 h 144"/>
                        <a:gd name="T24" fmla="*/ 2147483647 w 72"/>
                        <a:gd name="T25" fmla="*/ 2147483647 h 144"/>
                        <a:gd name="T26" fmla="*/ 2147483647 w 72"/>
                        <a:gd name="T27" fmla="*/ 2147483647 h 144"/>
                        <a:gd name="T28" fmla="*/ 2147483647 w 72"/>
                        <a:gd name="T29" fmla="*/ 2147483647 h 144"/>
                        <a:gd name="T30" fmla="*/ 2147483647 w 72"/>
                        <a:gd name="T31" fmla="*/ 2147483647 h 144"/>
                        <a:gd name="T32" fmla="*/ 2147483647 w 72"/>
                        <a:gd name="T33" fmla="*/ 2147483647 h 144"/>
                        <a:gd name="T34" fmla="*/ 2147483647 w 72"/>
                        <a:gd name="T35" fmla="*/ 2147483647 h 144"/>
                        <a:gd name="T36" fmla="*/ 2147483647 w 72"/>
                        <a:gd name="T37" fmla="*/ 2147483647 h 144"/>
                        <a:gd name="T38" fmla="*/ 2147483647 w 72"/>
                        <a:gd name="T39" fmla="*/ 2147483647 h 144"/>
                        <a:gd name="T40" fmla="*/ 2147483647 w 72"/>
                        <a:gd name="T41" fmla="*/ 2147483647 h 144"/>
                        <a:gd name="T42" fmla="*/ 2147483647 w 72"/>
                        <a:gd name="T43" fmla="*/ 2147483647 h 144"/>
                        <a:gd name="T44" fmla="*/ 2147483647 w 72"/>
                        <a:gd name="T45" fmla="*/ 2147483647 h 14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2" h="144">
                          <a:moveTo>
                            <a:pt x="48" y="132"/>
                          </a:moveTo>
                          <a:lnTo>
                            <a:pt x="36" y="144"/>
                          </a:lnTo>
                          <a:lnTo>
                            <a:pt x="30" y="102"/>
                          </a:lnTo>
                          <a:lnTo>
                            <a:pt x="18" y="90"/>
                          </a:lnTo>
                          <a:lnTo>
                            <a:pt x="0" y="72"/>
                          </a:lnTo>
                          <a:lnTo>
                            <a:pt x="12" y="54"/>
                          </a:lnTo>
                          <a:lnTo>
                            <a:pt x="18" y="42"/>
                          </a:lnTo>
                          <a:lnTo>
                            <a:pt x="18" y="12"/>
                          </a:lnTo>
                          <a:lnTo>
                            <a:pt x="18" y="6"/>
                          </a:lnTo>
                          <a:lnTo>
                            <a:pt x="36" y="0"/>
                          </a:lnTo>
                          <a:lnTo>
                            <a:pt x="42" y="6"/>
                          </a:lnTo>
                          <a:lnTo>
                            <a:pt x="48" y="12"/>
                          </a:lnTo>
                          <a:lnTo>
                            <a:pt x="60" y="6"/>
                          </a:lnTo>
                          <a:lnTo>
                            <a:pt x="54" y="30"/>
                          </a:lnTo>
                          <a:lnTo>
                            <a:pt x="60" y="42"/>
                          </a:lnTo>
                          <a:lnTo>
                            <a:pt x="54" y="54"/>
                          </a:lnTo>
                          <a:lnTo>
                            <a:pt x="42" y="66"/>
                          </a:lnTo>
                          <a:lnTo>
                            <a:pt x="60" y="78"/>
                          </a:lnTo>
                          <a:lnTo>
                            <a:pt x="72" y="84"/>
                          </a:lnTo>
                          <a:lnTo>
                            <a:pt x="72" y="96"/>
                          </a:lnTo>
                          <a:lnTo>
                            <a:pt x="60" y="108"/>
                          </a:lnTo>
                          <a:lnTo>
                            <a:pt x="48" y="120"/>
                          </a:lnTo>
                          <a:lnTo>
                            <a:pt x="48" y="132"/>
                          </a:lnTo>
                          <a:close/>
                        </a:path>
                      </a:pathLst>
                    </a:custGeom>
                    <a:solidFill>
                      <a:srgbClr val="990034"/>
                    </a:solidFill>
                    <a:ln w="9525">
                      <a:solidFill>
                        <a:srgbClr val="000000"/>
                      </a:solidFill>
                      <a:prstDash val="solid"/>
                      <a:round/>
                      <a:headEnd/>
                      <a:tailEnd/>
                    </a:ln>
                  </p:spPr>
                  <p:txBody>
                    <a:bodyPr/>
                    <a:lstStyle/>
                    <a:p>
                      <a:endParaRPr lang="en-US"/>
                    </a:p>
                  </p:txBody>
                </p:sp>
                <p:sp>
                  <p:nvSpPr>
                    <p:cNvPr id="1202" name="Freeform 189"/>
                    <p:cNvSpPr>
                      <a:spLocks noChangeAspect="1"/>
                    </p:cNvSpPr>
                    <p:nvPr/>
                  </p:nvSpPr>
                  <p:spPr bwMode="auto">
                    <a:xfrm>
                      <a:off x="3867560" y="2896017"/>
                      <a:ext cx="93985" cy="122730"/>
                    </a:xfrm>
                    <a:custGeom>
                      <a:avLst/>
                      <a:gdLst>
                        <a:gd name="T0" fmla="*/ 2147483647 w 72"/>
                        <a:gd name="T1" fmla="*/ 2147483647 h 84"/>
                        <a:gd name="T2" fmla="*/ 2147483647 w 72"/>
                        <a:gd name="T3" fmla="*/ 2147483647 h 84"/>
                        <a:gd name="T4" fmla="*/ 2147483647 w 72"/>
                        <a:gd name="T5" fmla="*/ 2147483647 h 84"/>
                        <a:gd name="T6" fmla="*/ 2147483647 w 72"/>
                        <a:gd name="T7" fmla="*/ 2147483647 h 84"/>
                        <a:gd name="T8" fmla="*/ 0 w 72"/>
                        <a:gd name="T9" fmla="*/ 2147483647 h 84"/>
                        <a:gd name="T10" fmla="*/ 2147483647 w 72"/>
                        <a:gd name="T11" fmla="*/ 2147483647 h 84"/>
                        <a:gd name="T12" fmla="*/ 2147483647 w 72"/>
                        <a:gd name="T13" fmla="*/ 2147483647 h 84"/>
                        <a:gd name="T14" fmla="*/ 2147483647 w 72"/>
                        <a:gd name="T15" fmla="*/ 0 h 84"/>
                        <a:gd name="T16" fmla="*/ 2147483647 w 72"/>
                        <a:gd name="T17" fmla="*/ 0 h 84"/>
                        <a:gd name="T18" fmla="*/ 2147483647 w 72"/>
                        <a:gd name="T19" fmla="*/ 2147483647 h 84"/>
                        <a:gd name="T20" fmla="*/ 2147483647 w 72"/>
                        <a:gd name="T21" fmla="*/ 2147483647 h 84"/>
                        <a:gd name="T22" fmla="*/ 2147483647 w 72"/>
                        <a:gd name="T23" fmla="*/ 2147483647 h 84"/>
                        <a:gd name="T24" fmla="*/ 2147483647 w 72"/>
                        <a:gd name="T25" fmla="*/ 2147483647 h 84"/>
                        <a:gd name="T26" fmla="*/ 2147483647 w 72"/>
                        <a:gd name="T27" fmla="*/ 2147483647 h 84"/>
                        <a:gd name="T28" fmla="*/ 2147483647 w 72"/>
                        <a:gd name="T29" fmla="*/ 2147483647 h 84"/>
                        <a:gd name="T30" fmla="*/ 2147483647 w 72"/>
                        <a:gd name="T31" fmla="*/ 2147483647 h 84"/>
                        <a:gd name="T32" fmla="*/ 2147483647 w 72"/>
                        <a:gd name="T33" fmla="*/ 2147483647 h 84"/>
                        <a:gd name="T34" fmla="*/ 2147483647 w 72"/>
                        <a:gd name="T35" fmla="*/ 2147483647 h 8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2" h="84">
                          <a:moveTo>
                            <a:pt x="66" y="84"/>
                          </a:moveTo>
                          <a:lnTo>
                            <a:pt x="48" y="72"/>
                          </a:lnTo>
                          <a:lnTo>
                            <a:pt x="30" y="60"/>
                          </a:lnTo>
                          <a:lnTo>
                            <a:pt x="18" y="48"/>
                          </a:lnTo>
                          <a:lnTo>
                            <a:pt x="0" y="30"/>
                          </a:lnTo>
                          <a:lnTo>
                            <a:pt x="6" y="24"/>
                          </a:lnTo>
                          <a:lnTo>
                            <a:pt x="12" y="12"/>
                          </a:lnTo>
                          <a:lnTo>
                            <a:pt x="18" y="0"/>
                          </a:lnTo>
                          <a:lnTo>
                            <a:pt x="30" y="0"/>
                          </a:lnTo>
                          <a:lnTo>
                            <a:pt x="36" y="18"/>
                          </a:lnTo>
                          <a:lnTo>
                            <a:pt x="42" y="24"/>
                          </a:lnTo>
                          <a:lnTo>
                            <a:pt x="48" y="18"/>
                          </a:lnTo>
                          <a:lnTo>
                            <a:pt x="54" y="18"/>
                          </a:lnTo>
                          <a:lnTo>
                            <a:pt x="54" y="36"/>
                          </a:lnTo>
                          <a:lnTo>
                            <a:pt x="54" y="42"/>
                          </a:lnTo>
                          <a:lnTo>
                            <a:pt x="66" y="48"/>
                          </a:lnTo>
                          <a:lnTo>
                            <a:pt x="72" y="60"/>
                          </a:lnTo>
                          <a:lnTo>
                            <a:pt x="66" y="84"/>
                          </a:lnTo>
                          <a:close/>
                        </a:path>
                      </a:pathLst>
                    </a:custGeom>
                    <a:solidFill>
                      <a:srgbClr val="990034"/>
                    </a:solidFill>
                    <a:ln w="9525">
                      <a:solidFill>
                        <a:srgbClr val="000000"/>
                      </a:solidFill>
                      <a:prstDash val="solid"/>
                      <a:round/>
                      <a:headEnd/>
                      <a:tailEnd/>
                    </a:ln>
                  </p:spPr>
                  <p:txBody>
                    <a:bodyPr/>
                    <a:lstStyle/>
                    <a:p>
                      <a:endParaRPr lang="en-US"/>
                    </a:p>
                  </p:txBody>
                </p:sp>
                <p:sp>
                  <p:nvSpPr>
                    <p:cNvPr id="1203" name="Freeform 190"/>
                    <p:cNvSpPr>
                      <a:spLocks noChangeAspect="1"/>
                    </p:cNvSpPr>
                    <p:nvPr/>
                  </p:nvSpPr>
                  <p:spPr bwMode="auto">
                    <a:xfrm>
                      <a:off x="2204532" y="2860764"/>
                      <a:ext cx="79626" cy="70505"/>
                    </a:xfrm>
                    <a:custGeom>
                      <a:avLst/>
                      <a:gdLst>
                        <a:gd name="T0" fmla="*/ 0 w 60"/>
                        <a:gd name="T1" fmla="*/ 2147483647 h 48"/>
                        <a:gd name="T2" fmla="*/ 2147483647 w 60"/>
                        <a:gd name="T3" fmla="*/ 2147483647 h 48"/>
                        <a:gd name="T4" fmla="*/ 2147483647 w 60"/>
                        <a:gd name="T5" fmla="*/ 2147483647 h 48"/>
                        <a:gd name="T6" fmla="*/ 2147483647 w 60"/>
                        <a:gd name="T7" fmla="*/ 0 h 48"/>
                        <a:gd name="T8" fmla="*/ 2147483647 w 60"/>
                        <a:gd name="T9" fmla="*/ 2147483647 h 48"/>
                        <a:gd name="T10" fmla="*/ 2147483647 w 60"/>
                        <a:gd name="T11" fmla="*/ 2147483647 h 48"/>
                        <a:gd name="T12" fmla="*/ 2147483647 w 60"/>
                        <a:gd name="T13" fmla="*/ 2147483647 h 48"/>
                        <a:gd name="T14" fmla="*/ 2147483647 w 60"/>
                        <a:gd name="T15" fmla="*/ 2147483647 h 48"/>
                        <a:gd name="T16" fmla="*/ 2147483647 w 60"/>
                        <a:gd name="T17" fmla="*/ 2147483647 h 48"/>
                        <a:gd name="T18" fmla="*/ 2147483647 w 60"/>
                        <a:gd name="T19" fmla="*/ 2147483647 h 48"/>
                        <a:gd name="T20" fmla="*/ 2147483647 w 60"/>
                        <a:gd name="T21" fmla="*/ 2147483647 h 48"/>
                        <a:gd name="T22" fmla="*/ 2147483647 w 60"/>
                        <a:gd name="T23" fmla="*/ 2147483647 h 48"/>
                        <a:gd name="T24" fmla="*/ 2147483647 w 60"/>
                        <a:gd name="T25" fmla="*/ 2147483647 h 48"/>
                        <a:gd name="T26" fmla="*/ 2147483647 w 60"/>
                        <a:gd name="T27" fmla="*/ 2147483647 h 48"/>
                        <a:gd name="T28" fmla="*/ 2147483647 w 60"/>
                        <a:gd name="T29" fmla="*/ 2147483647 h 48"/>
                        <a:gd name="T30" fmla="*/ 2147483647 w 60"/>
                        <a:gd name="T31" fmla="*/ 2147483647 h 48"/>
                        <a:gd name="T32" fmla="*/ 2147483647 w 60"/>
                        <a:gd name="T33" fmla="*/ 2147483647 h 48"/>
                        <a:gd name="T34" fmla="*/ 0 w 60"/>
                        <a:gd name="T35" fmla="*/ 2147483647 h 4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0" h="48">
                          <a:moveTo>
                            <a:pt x="0" y="36"/>
                          </a:moveTo>
                          <a:lnTo>
                            <a:pt x="6" y="18"/>
                          </a:lnTo>
                          <a:lnTo>
                            <a:pt x="6" y="6"/>
                          </a:lnTo>
                          <a:lnTo>
                            <a:pt x="12" y="0"/>
                          </a:lnTo>
                          <a:lnTo>
                            <a:pt x="12" y="12"/>
                          </a:lnTo>
                          <a:lnTo>
                            <a:pt x="24" y="12"/>
                          </a:lnTo>
                          <a:lnTo>
                            <a:pt x="30" y="18"/>
                          </a:lnTo>
                          <a:lnTo>
                            <a:pt x="54" y="12"/>
                          </a:lnTo>
                          <a:lnTo>
                            <a:pt x="60" y="18"/>
                          </a:lnTo>
                          <a:lnTo>
                            <a:pt x="48" y="30"/>
                          </a:lnTo>
                          <a:lnTo>
                            <a:pt x="54" y="42"/>
                          </a:lnTo>
                          <a:lnTo>
                            <a:pt x="36" y="48"/>
                          </a:lnTo>
                          <a:lnTo>
                            <a:pt x="36" y="36"/>
                          </a:lnTo>
                          <a:lnTo>
                            <a:pt x="30" y="42"/>
                          </a:lnTo>
                          <a:lnTo>
                            <a:pt x="24" y="30"/>
                          </a:lnTo>
                          <a:lnTo>
                            <a:pt x="6" y="30"/>
                          </a:lnTo>
                          <a:lnTo>
                            <a:pt x="0" y="36"/>
                          </a:lnTo>
                          <a:close/>
                        </a:path>
                      </a:pathLst>
                    </a:custGeom>
                    <a:solidFill>
                      <a:srgbClr val="E1E1E1"/>
                    </a:solidFill>
                    <a:ln w="9525">
                      <a:solidFill>
                        <a:srgbClr val="000000"/>
                      </a:solidFill>
                      <a:prstDash val="solid"/>
                      <a:round/>
                      <a:headEnd/>
                      <a:tailEnd/>
                    </a:ln>
                  </p:spPr>
                  <p:txBody>
                    <a:bodyPr/>
                    <a:lstStyle/>
                    <a:p>
                      <a:endParaRPr lang="en-US"/>
                    </a:p>
                  </p:txBody>
                </p:sp>
                <p:sp>
                  <p:nvSpPr>
                    <p:cNvPr id="1204" name="Freeform 191"/>
                    <p:cNvSpPr>
                      <a:spLocks noChangeAspect="1"/>
                    </p:cNvSpPr>
                    <p:nvPr/>
                  </p:nvSpPr>
                  <p:spPr bwMode="auto">
                    <a:xfrm>
                      <a:off x="2284160" y="2868598"/>
                      <a:ext cx="56131" cy="62671"/>
                    </a:xfrm>
                    <a:custGeom>
                      <a:avLst/>
                      <a:gdLst>
                        <a:gd name="T0" fmla="*/ 2147483647 w 42"/>
                        <a:gd name="T1" fmla="*/ 2147483647 h 42"/>
                        <a:gd name="T2" fmla="*/ 2147483647 w 42"/>
                        <a:gd name="T3" fmla="*/ 2147483647 h 42"/>
                        <a:gd name="T4" fmla="*/ 2147483647 w 42"/>
                        <a:gd name="T5" fmla="*/ 2147483647 h 42"/>
                        <a:gd name="T6" fmla="*/ 2147483647 w 42"/>
                        <a:gd name="T7" fmla="*/ 2147483647 h 42"/>
                        <a:gd name="T8" fmla="*/ 2147483647 w 42"/>
                        <a:gd name="T9" fmla="*/ 2147483647 h 42"/>
                        <a:gd name="T10" fmla="*/ 2147483647 w 42"/>
                        <a:gd name="T11" fmla="*/ 2147483647 h 42"/>
                        <a:gd name="T12" fmla="*/ 0 w 42"/>
                        <a:gd name="T13" fmla="*/ 2147483647 h 42"/>
                        <a:gd name="T14" fmla="*/ 0 w 42"/>
                        <a:gd name="T15" fmla="*/ 0 h 42"/>
                        <a:gd name="T16" fmla="*/ 2147483647 w 42"/>
                        <a:gd name="T17" fmla="*/ 0 h 42"/>
                        <a:gd name="T18" fmla="*/ 2147483647 w 42"/>
                        <a:gd name="T19" fmla="*/ 2147483647 h 42"/>
                        <a:gd name="T20" fmla="*/ 2147483647 w 42"/>
                        <a:gd name="T21" fmla="*/ 2147483647 h 42"/>
                        <a:gd name="T22" fmla="*/ 2147483647 w 42"/>
                        <a:gd name="T23" fmla="*/ 2147483647 h 42"/>
                        <a:gd name="T24" fmla="*/ 2147483647 w 42"/>
                        <a:gd name="T25" fmla="*/ 2147483647 h 42"/>
                        <a:gd name="T26" fmla="*/ 2147483647 w 42"/>
                        <a:gd name="T27" fmla="*/ 2147483647 h 42"/>
                        <a:gd name="T28" fmla="*/ 2147483647 w 42"/>
                        <a:gd name="T29" fmla="*/ 2147483647 h 42"/>
                        <a:gd name="T30" fmla="*/ 2147483647 w 42"/>
                        <a:gd name="T31" fmla="*/ 2147483647 h 4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2" h="42">
                          <a:moveTo>
                            <a:pt x="24" y="24"/>
                          </a:moveTo>
                          <a:lnTo>
                            <a:pt x="30" y="24"/>
                          </a:lnTo>
                          <a:lnTo>
                            <a:pt x="30" y="18"/>
                          </a:lnTo>
                          <a:lnTo>
                            <a:pt x="24" y="18"/>
                          </a:lnTo>
                          <a:lnTo>
                            <a:pt x="18" y="12"/>
                          </a:lnTo>
                          <a:lnTo>
                            <a:pt x="6" y="6"/>
                          </a:lnTo>
                          <a:lnTo>
                            <a:pt x="0" y="6"/>
                          </a:lnTo>
                          <a:lnTo>
                            <a:pt x="0" y="0"/>
                          </a:lnTo>
                          <a:lnTo>
                            <a:pt x="18" y="0"/>
                          </a:lnTo>
                          <a:lnTo>
                            <a:pt x="30" y="6"/>
                          </a:lnTo>
                          <a:lnTo>
                            <a:pt x="42" y="12"/>
                          </a:lnTo>
                          <a:lnTo>
                            <a:pt x="42" y="30"/>
                          </a:lnTo>
                          <a:lnTo>
                            <a:pt x="36" y="36"/>
                          </a:lnTo>
                          <a:lnTo>
                            <a:pt x="30" y="42"/>
                          </a:lnTo>
                          <a:lnTo>
                            <a:pt x="24" y="36"/>
                          </a:lnTo>
                          <a:lnTo>
                            <a:pt x="24" y="24"/>
                          </a:lnTo>
                          <a:close/>
                        </a:path>
                      </a:pathLst>
                    </a:custGeom>
                    <a:solidFill>
                      <a:srgbClr val="E1E1E1"/>
                    </a:solidFill>
                    <a:ln w="9525">
                      <a:solidFill>
                        <a:srgbClr val="000000"/>
                      </a:solidFill>
                      <a:prstDash val="solid"/>
                      <a:round/>
                      <a:headEnd/>
                      <a:tailEnd/>
                    </a:ln>
                  </p:spPr>
                  <p:txBody>
                    <a:bodyPr/>
                    <a:lstStyle/>
                    <a:p>
                      <a:endParaRPr lang="en-US"/>
                    </a:p>
                  </p:txBody>
                </p:sp>
                <p:sp>
                  <p:nvSpPr>
                    <p:cNvPr id="1205" name="Freeform 192"/>
                    <p:cNvSpPr>
                      <a:spLocks noChangeAspect="1"/>
                    </p:cNvSpPr>
                    <p:nvPr/>
                  </p:nvSpPr>
                  <p:spPr bwMode="auto">
                    <a:xfrm>
                      <a:off x="2863740" y="2974355"/>
                      <a:ext cx="70490" cy="107062"/>
                    </a:xfrm>
                    <a:custGeom>
                      <a:avLst/>
                      <a:gdLst>
                        <a:gd name="T0" fmla="*/ 2147483647 w 54"/>
                        <a:gd name="T1" fmla="*/ 2147483647 h 72"/>
                        <a:gd name="T2" fmla="*/ 2147483647 w 54"/>
                        <a:gd name="T3" fmla="*/ 2147483647 h 72"/>
                        <a:gd name="T4" fmla="*/ 2147483647 w 54"/>
                        <a:gd name="T5" fmla="*/ 0 h 72"/>
                        <a:gd name="T6" fmla="*/ 2147483647 w 54"/>
                        <a:gd name="T7" fmla="*/ 2147483647 h 72"/>
                        <a:gd name="T8" fmla="*/ 0 w 54"/>
                        <a:gd name="T9" fmla="*/ 2147483647 h 72"/>
                        <a:gd name="T10" fmla="*/ 2147483647 w 54"/>
                        <a:gd name="T11" fmla="*/ 2147483647 h 72"/>
                        <a:gd name="T12" fmla="*/ 0 w 54"/>
                        <a:gd name="T13" fmla="*/ 2147483647 h 72"/>
                        <a:gd name="T14" fmla="*/ 2147483647 w 54"/>
                        <a:gd name="T15" fmla="*/ 2147483647 h 72"/>
                        <a:gd name="T16" fmla="*/ 2147483647 w 54"/>
                        <a:gd name="T17" fmla="*/ 2147483647 h 72"/>
                        <a:gd name="T18" fmla="*/ 2147483647 w 54"/>
                        <a:gd name="T19" fmla="*/ 2147483647 h 72"/>
                        <a:gd name="T20" fmla="*/ 2147483647 w 54"/>
                        <a:gd name="T21" fmla="*/ 2147483647 h 72"/>
                        <a:gd name="T22" fmla="*/ 2147483647 w 54"/>
                        <a:gd name="T23" fmla="*/ 2147483647 h 72"/>
                        <a:gd name="T24" fmla="*/ 2147483647 w 54"/>
                        <a:gd name="T25" fmla="*/ 2147483647 h 72"/>
                        <a:gd name="T26" fmla="*/ 2147483647 w 54"/>
                        <a:gd name="T27" fmla="*/ 2147483647 h 7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4" h="72">
                          <a:moveTo>
                            <a:pt x="42" y="18"/>
                          </a:moveTo>
                          <a:lnTo>
                            <a:pt x="24" y="6"/>
                          </a:lnTo>
                          <a:lnTo>
                            <a:pt x="12" y="0"/>
                          </a:lnTo>
                          <a:lnTo>
                            <a:pt x="6" y="6"/>
                          </a:lnTo>
                          <a:lnTo>
                            <a:pt x="0" y="24"/>
                          </a:lnTo>
                          <a:lnTo>
                            <a:pt x="12" y="48"/>
                          </a:lnTo>
                          <a:lnTo>
                            <a:pt x="0" y="72"/>
                          </a:lnTo>
                          <a:lnTo>
                            <a:pt x="12" y="72"/>
                          </a:lnTo>
                          <a:lnTo>
                            <a:pt x="30" y="72"/>
                          </a:lnTo>
                          <a:lnTo>
                            <a:pt x="42" y="54"/>
                          </a:lnTo>
                          <a:lnTo>
                            <a:pt x="54" y="36"/>
                          </a:lnTo>
                          <a:lnTo>
                            <a:pt x="48" y="24"/>
                          </a:lnTo>
                          <a:lnTo>
                            <a:pt x="48" y="30"/>
                          </a:lnTo>
                          <a:lnTo>
                            <a:pt x="42" y="18"/>
                          </a:lnTo>
                          <a:close/>
                        </a:path>
                      </a:pathLst>
                    </a:custGeom>
                    <a:solidFill>
                      <a:srgbClr val="990034"/>
                    </a:solidFill>
                    <a:ln w="9525">
                      <a:solidFill>
                        <a:srgbClr val="000000"/>
                      </a:solidFill>
                      <a:prstDash val="solid"/>
                      <a:round/>
                      <a:headEnd/>
                      <a:tailEnd/>
                    </a:ln>
                  </p:spPr>
                  <p:txBody>
                    <a:bodyPr/>
                    <a:lstStyle/>
                    <a:p>
                      <a:endParaRPr lang="en-US"/>
                    </a:p>
                  </p:txBody>
                </p:sp>
                <p:sp>
                  <p:nvSpPr>
                    <p:cNvPr id="1206" name="Freeform 193"/>
                    <p:cNvSpPr>
                      <a:spLocks noChangeAspect="1"/>
                    </p:cNvSpPr>
                    <p:nvPr/>
                  </p:nvSpPr>
                  <p:spPr bwMode="auto">
                    <a:xfrm>
                      <a:off x="2293297" y="2782426"/>
                      <a:ext cx="283263" cy="483086"/>
                    </a:xfrm>
                    <a:custGeom>
                      <a:avLst/>
                      <a:gdLst>
                        <a:gd name="T0" fmla="*/ 2147483647 w 215"/>
                        <a:gd name="T1" fmla="*/ 2147483647 h 329"/>
                        <a:gd name="T2" fmla="*/ 2147483647 w 215"/>
                        <a:gd name="T3" fmla="*/ 2147483647 h 329"/>
                        <a:gd name="T4" fmla="*/ 2147483647 w 215"/>
                        <a:gd name="T5" fmla="*/ 2147483647 h 329"/>
                        <a:gd name="T6" fmla="*/ 2147483647 w 215"/>
                        <a:gd name="T7" fmla="*/ 2147483647 h 329"/>
                        <a:gd name="T8" fmla="*/ 2147483647 w 215"/>
                        <a:gd name="T9" fmla="*/ 2147483647 h 329"/>
                        <a:gd name="T10" fmla="*/ 2147483647 w 215"/>
                        <a:gd name="T11" fmla="*/ 2147483647 h 329"/>
                        <a:gd name="T12" fmla="*/ 2147483647 w 215"/>
                        <a:gd name="T13" fmla="*/ 2147483647 h 329"/>
                        <a:gd name="T14" fmla="*/ 2147483647 w 215"/>
                        <a:gd name="T15" fmla="*/ 2147483647 h 329"/>
                        <a:gd name="T16" fmla="*/ 2147483647 w 215"/>
                        <a:gd name="T17" fmla="*/ 2147483647 h 329"/>
                        <a:gd name="T18" fmla="*/ 2147483647 w 215"/>
                        <a:gd name="T19" fmla="*/ 2147483647 h 329"/>
                        <a:gd name="T20" fmla="*/ 2147483647 w 215"/>
                        <a:gd name="T21" fmla="*/ 2147483647 h 329"/>
                        <a:gd name="T22" fmla="*/ 2147483647 w 215"/>
                        <a:gd name="T23" fmla="*/ 2147483647 h 329"/>
                        <a:gd name="T24" fmla="*/ 2147483647 w 215"/>
                        <a:gd name="T25" fmla="*/ 2147483647 h 329"/>
                        <a:gd name="T26" fmla="*/ 2147483647 w 215"/>
                        <a:gd name="T27" fmla="*/ 2147483647 h 329"/>
                        <a:gd name="T28" fmla="*/ 2147483647 w 215"/>
                        <a:gd name="T29" fmla="*/ 2147483647 h 329"/>
                        <a:gd name="T30" fmla="*/ 2147483647 w 215"/>
                        <a:gd name="T31" fmla="*/ 2147483647 h 329"/>
                        <a:gd name="T32" fmla="*/ 2147483647 w 215"/>
                        <a:gd name="T33" fmla="*/ 2147483647 h 329"/>
                        <a:gd name="T34" fmla="*/ 2147483647 w 215"/>
                        <a:gd name="T35" fmla="*/ 2147483647 h 329"/>
                        <a:gd name="T36" fmla="*/ 2147483647 w 215"/>
                        <a:gd name="T37" fmla="*/ 2147483647 h 329"/>
                        <a:gd name="T38" fmla="*/ 2147483647 w 215"/>
                        <a:gd name="T39" fmla="*/ 2147483647 h 329"/>
                        <a:gd name="T40" fmla="*/ 2147483647 w 215"/>
                        <a:gd name="T41" fmla="*/ 2147483647 h 329"/>
                        <a:gd name="T42" fmla="*/ 2147483647 w 215"/>
                        <a:gd name="T43" fmla="*/ 2147483647 h 329"/>
                        <a:gd name="T44" fmla="*/ 2147483647 w 215"/>
                        <a:gd name="T45" fmla="*/ 2147483647 h 329"/>
                        <a:gd name="T46" fmla="*/ 2147483647 w 215"/>
                        <a:gd name="T47" fmla="*/ 2147483647 h 329"/>
                        <a:gd name="T48" fmla="*/ 2147483647 w 215"/>
                        <a:gd name="T49" fmla="*/ 2147483647 h 329"/>
                        <a:gd name="T50" fmla="*/ 2147483647 w 215"/>
                        <a:gd name="T51" fmla="*/ 2147483647 h 329"/>
                        <a:gd name="T52" fmla="*/ 2147483647 w 215"/>
                        <a:gd name="T53" fmla="*/ 2147483647 h 329"/>
                        <a:gd name="T54" fmla="*/ 2147483647 w 215"/>
                        <a:gd name="T55" fmla="*/ 2147483647 h 329"/>
                        <a:gd name="T56" fmla="*/ 2147483647 w 215"/>
                        <a:gd name="T57" fmla="*/ 2147483647 h 329"/>
                        <a:gd name="T58" fmla="*/ 2147483647 w 215"/>
                        <a:gd name="T59" fmla="*/ 2147483647 h 329"/>
                        <a:gd name="T60" fmla="*/ 2147483647 w 215"/>
                        <a:gd name="T61" fmla="*/ 2147483647 h 329"/>
                        <a:gd name="T62" fmla="*/ 2147483647 w 215"/>
                        <a:gd name="T63" fmla="*/ 2147483647 h 329"/>
                        <a:gd name="T64" fmla="*/ 2147483647 w 215"/>
                        <a:gd name="T65" fmla="*/ 2147483647 h 329"/>
                        <a:gd name="T66" fmla="*/ 2147483647 w 215"/>
                        <a:gd name="T67" fmla="*/ 0 h 329"/>
                        <a:gd name="T68" fmla="*/ 2147483647 w 215"/>
                        <a:gd name="T69" fmla="*/ 2147483647 h 32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15" h="329">
                          <a:moveTo>
                            <a:pt x="90" y="24"/>
                          </a:moveTo>
                          <a:lnTo>
                            <a:pt x="84" y="30"/>
                          </a:lnTo>
                          <a:lnTo>
                            <a:pt x="90" y="30"/>
                          </a:lnTo>
                          <a:lnTo>
                            <a:pt x="78" y="30"/>
                          </a:lnTo>
                          <a:lnTo>
                            <a:pt x="66" y="42"/>
                          </a:lnTo>
                          <a:lnTo>
                            <a:pt x="60" y="59"/>
                          </a:lnTo>
                          <a:lnTo>
                            <a:pt x="42" y="77"/>
                          </a:lnTo>
                          <a:lnTo>
                            <a:pt x="42" y="89"/>
                          </a:lnTo>
                          <a:lnTo>
                            <a:pt x="36" y="77"/>
                          </a:lnTo>
                          <a:lnTo>
                            <a:pt x="36" y="71"/>
                          </a:lnTo>
                          <a:lnTo>
                            <a:pt x="36" y="89"/>
                          </a:lnTo>
                          <a:lnTo>
                            <a:pt x="30" y="95"/>
                          </a:lnTo>
                          <a:lnTo>
                            <a:pt x="24" y="101"/>
                          </a:lnTo>
                          <a:lnTo>
                            <a:pt x="30" y="113"/>
                          </a:lnTo>
                          <a:lnTo>
                            <a:pt x="30" y="131"/>
                          </a:lnTo>
                          <a:lnTo>
                            <a:pt x="30" y="137"/>
                          </a:lnTo>
                          <a:lnTo>
                            <a:pt x="30" y="149"/>
                          </a:lnTo>
                          <a:lnTo>
                            <a:pt x="30" y="167"/>
                          </a:lnTo>
                          <a:lnTo>
                            <a:pt x="36" y="167"/>
                          </a:lnTo>
                          <a:lnTo>
                            <a:pt x="24" y="191"/>
                          </a:lnTo>
                          <a:lnTo>
                            <a:pt x="12" y="197"/>
                          </a:lnTo>
                          <a:lnTo>
                            <a:pt x="6" y="209"/>
                          </a:lnTo>
                          <a:lnTo>
                            <a:pt x="0" y="209"/>
                          </a:lnTo>
                          <a:lnTo>
                            <a:pt x="6" y="215"/>
                          </a:lnTo>
                          <a:lnTo>
                            <a:pt x="18" y="227"/>
                          </a:lnTo>
                          <a:lnTo>
                            <a:pt x="30" y="239"/>
                          </a:lnTo>
                          <a:lnTo>
                            <a:pt x="48" y="239"/>
                          </a:lnTo>
                          <a:lnTo>
                            <a:pt x="66" y="251"/>
                          </a:lnTo>
                          <a:lnTo>
                            <a:pt x="66" y="245"/>
                          </a:lnTo>
                          <a:lnTo>
                            <a:pt x="84" y="269"/>
                          </a:lnTo>
                          <a:lnTo>
                            <a:pt x="102" y="281"/>
                          </a:lnTo>
                          <a:lnTo>
                            <a:pt x="102" y="293"/>
                          </a:lnTo>
                          <a:lnTo>
                            <a:pt x="126" y="293"/>
                          </a:lnTo>
                          <a:lnTo>
                            <a:pt x="138" y="293"/>
                          </a:lnTo>
                          <a:lnTo>
                            <a:pt x="156" y="299"/>
                          </a:lnTo>
                          <a:lnTo>
                            <a:pt x="150" y="323"/>
                          </a:lnTo>
                          <a:lnTo>
                            <a:pt x="162" y="329"/>
                          </a:lnTo>
                          <a:lnTo>
                            <a:pt x="168" y="275"/>
                          </a:lnTo>
                          <a:lnTo>
                            <a:pt x="162" y="251"/>
                          </a:lnTo>
                          <a:lnTo>
                            <a:pt x="156" y="233"/>
                          </a:lnTo>
                          <a:lnTo>
                            <a:pt x="168" y="233"/>
                          </a:lnTo>
                          <a:lnTo>
                            <a:pt x="174" y="227"/>
                          </a:lnTo>
                          <a:lnTo>
                            <a:pt x="162" y="227"/>
                          </a:lnTo>
                          <a:lnTo>
                            <a:pt x="162" y="215"/>
                          </a:lnTo>
                          <a:lnTo>
                            <a:pt x="192" y="215"/>
                          </a:lnTo>
                          <a:lnTo>
                            <a:pt x="192" y="209"/>
                          </a:lnTo>
                          <a:lnTo>
                            <a:pt x="203" y="203"/>
                          </a:lnTo>
                          <a:lnTo>
                            <a:pt x="209" y="221"/>
                          </a:lnTo>
                          <a:lnTo>
                            <a:pt x="215" y="221"/>
                          </a:lnTo>
                          <a:lnTo>
                            <a:pt x="209" y="209"/>
                          </a:lnTo>
                          <a:lnTo>
                            <a:pt x="198" y="191"/>
                          </a:lnTo>
                          <a:lnTo>
                            <a:pt x="203" y="179"/>
                          </a:lnTo>
                          <a:lnTo>
                            <a:pt x="198" y="155"/>
                          </a:lnTo>
                          <a:lnTo>
                            <a:pt x="203" y="137"/>
                          </a:lnTo>
                          <a:lnTo>
                            <a:pt x="203" y="125"/>
                          </a:lnTo>
                          <a:lnTo>
                            <a:pt x="174" y="125"/>
                          </a:lnTo>
                          <a:lnTo>
                            <a:pt x="162" y="107"/>
                          </a:lnTo>
                          <a:lnTo>
                            <a:pt x="132" y="107"/>
                          </a:lnTo>
                          <a:lnTo>
                            <a:pt x="120" y="101"/>
                          </a:lnTo>
                          <a:lnTo>
                            <a:pt x="120" y="89"/>
                          </a:lnTo>
                          <a:lnTo>
                            <a:pt x="114" y="65"/>
                          </a:lnTo>
                          <a:lnTo>
                            <a:pt x="102" y="65"/>
                          </a:lnTo>
                          <a:lnTo>
                            <a:pt x="114" y="47"/>
                          </a:lnTo>
                          <a:lnTo>
                            <a:pt x="120" y="30"/>
                          </a:lnTo>
                          <a:lnTo>
                            <a:pt x="132" y="12"/>
                          </a:lnTo>
                          <a:lnTo>
                            <a:pt x="144" y="12"/>
                          </a:lnTo>
                          <a:lnTo>
                            <a:pt x="144" y="0"/>
                          </a:lnTo>
                          <a:lnTo>
                            <a:pt x="132" y="0"/>
                          </a:lnTo>
                          <a:lnTo>
                            <a:pt x="102" y="24"/>
                          </a:lnTo>
                          <a:lnTo>
                            <a:pt x="90" y="24"/>
                          </a:lnTo>
                          <a:close/>
                        </a:path>
                      </a:pathLst>
                    </a:custGeom>
                    <a:solidFill>
                      <a:srgbClr val="990034"/>
                    </a:solidFill>
                    <a:ln w="9525">
                      <a:solidFill>
                        <a:srgbClr val="000000"/>
                      </a:solidFill>
                      <a:prstDash val="solid"/>
                      <a:round/>
                      <a:headEnd/>
                      <a:tailEnd/>
                    </a:ln>
                  </p:spPr>
                  <p:txBody>
                    <a:bodyPr/>
                    <a:lstStyle/>
                    <a:p>
                      <a:endParaRPr lang="en-US"/>
                    </a:p>
                  </p:txBody>
                </p:sp>
                <p:sp>
                  <p:nvSpPr>
                    <p:cNvPr id="1207" name="Freeform 194"/>
                    <p:cNvSpPr>
                      <a:spLocks noChangeAspect="1"/>
                    </p:cNvSpPr>
                    <p:nvPr/>
                  </p:nvSpPr>
                  <p:spPr bwMode="auto">
                    <a:xfrm>
                      <a:off x="2704485" y="2896017"/>
                      <a:ext cx="110955" cy="211513"/>
                    </a:xfrm>
                    <a:custGeom>
                      <a:avLst/>
                      <a:gdLst>
                        <a:gd name="T0" fmla="*/ 2147483647 w 84"/>
                        <a:gd name="T1" fmla="*/ 2147483647 h 144"/>
                        <a:gd name="T2" fmla="*/ 2147483647 w 84"/>
                        <a:gd name="T3" fmla="*/ 2147483647 h 144"/>
                        <a:gd name="T4" fmla="*/ 2147483647 w 84"/>
                        <a:gd name="T5" fmla="*/ 2147483647 h 144"/>
                        <a:gd name="T6" fmla="*/ 2147483647 w 84"/>
                        <a:gd name="T7" fmla="*/ 2147483647 h 144"/>
                        <a:gd name="T8" fmla="*/ 2147483647 w 84"/>
                        <a:gd name="T9" fmla="*/ 2147483647 h 144"/>
                        <a:gd name="T10" fmla="*/ 2147483647 w 84"/>
                        <a:gd name="T11" fmla="*/ 2147483647 h 144"/>
                        <a:gd name="T12" fmla="*/ 2147483647 w 84"/>
                        <a:gd name="T13" fmla="*/ 2147483647 h 144"/>
                        <a:gd name="T14" fmla="*/ 2147483647 w 84"/>
                        <a:gd name="T15" fmla="*/ 2147483647 h 144"/>
                        <a:gd name="T16" fmla="*/ 2147483647 w 84"/>
                        <a:gd name="T17" fmla="*/ 2147483647 h 144"/>
                        <a:gd name="T18" fmla="*/ 2147483647 w 84"/>
                        <a:gd name="T19" fmla="*/ 2147483647 h 144"/>
                        <a:gd name="T20" fmla="*/ 2147483647 w 84"/>
                        <a:gd name="T21" fmla="*/ 0 h 144"/>
                        <a:gd name="T22" fmla="*/ 2147483647 w 84"/>
                        <a:gd name="T23" fmla="*/ 2147483647 h 144"/>
                        <a:gd name="T24" fmla="*/ 2147483647 w 84"/>
                        <a:gd name="T25" fmla="*/ 0 h 144"/>
                        <a:gd name="T26" fmla="*/ 2147483647 w 84"/>
                        <a:gd name="T27" fmla="*/ 2147483647 h 144"/>
                        <a:gd name="T28" fmla="*/ 2147483647 w 84"/>
                        <a:gd name="T29" fmla="*/ 2147483647 h 144"/>
                        <a:gd name="T30" fmla="*/ 2147483647 w 84"/>
                        <a:gd name="T31" fmla="*/ 2147483647 h 144"/>
                        <a:gd name="T32" fmla="*/ 2147483647 w 84"/>
                        <a:gd name="T33" fmla="*/ 2147483647 h 144"/>
                        <a:gd name="T34" fmla="*/ 0 w 84"/>
                        <a:gd name="T35" fmla="*/ 2147483647 h 144"/>
                        <a:gd name="T36" fmla="*/ 2147483647 w 84"/>
                        <a:gd name="T37" fmla="*/ 2147483647 h 144"/>
                        <a:gd name="T38" fmla="*/ 2147483647 w 84"/>
                        <a:gd name="T39" fmla="*/ 2147483647 h 144"/>
                        <a:gd name="T40" fmla="*/ 2147483647 w 84"/>
                        <a:gd name="T41" fmla="*/ 2147483647 h 144"/>
                        <a:gd name="T42" fmla="*/ 2147483647 w 84"/>
                        <a:gd name="T43" fmla="*/ 2147483647 h 144"/>
                        <a:gd name="T44" fmla="*/ 2147483647 w 84"/>
                        <a:gd name="T45" fmla="*/ 2147483647 h 144"/>
                        <a:gd name="T46" fmla="*/ 2147483647 w 84"/>
                        <a:gd name="T47" fmla="*/ 2147483647 h 144"/>
                        <a:gd name="T48" fmla="*/ 2147483647 w 84"/>
                        <a:gd name="T49" fmla="*/ 2147483647 h 144"/>
                        <a:gd name="T50" fmla="*/ 2147483647 w 84"/>
                        <a:gd name="T51" fmla="*/ 2147483647 h 144"/>
                        <a:gd name="T52" fmla="*/ 2147483647 w 84"/>
                        <a:gd name="T53" fmla="*/ 2147483647 h 144"/>
                        <a:gd name="T54" fmla="*/ 2147483647 w 84"/>
                        <a:gd name="T55" fmla="*/ 2147483647 h 144"/>
                        <a:gd name="T56" fmla="*/ 2147483647 w 84"/>
                        <a:gd name="T57" fmla="*/ 2147483647 h 144"/>
                        <a:gd name="T58" fmla="*/ 2147483647 w 84"/>
                        <a:gd name="T59" fmla="*/ 2147483647 h 14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84" h="144">
                          <a:moveTo>
                            <a:pt x="72" y="102"/>
                          </a:moveTo>
                          <a:lnTo>
                            <a:pt x="60" y="90"/>
                          </a:lnTo>
                          <a:lnTo>
                            <a:pt x="60" y="72"/>
                          </a:lnTo>
                          <a:lnTo>
                            <a:pt x="72" y="72"/>
                          </a:lnTo>
                          <a:lnTo>
                            <a:pt x="72" y="60"/>
                          </a:lnTo>
                          <a:lnTo>
                            <a:pt x="72" y="42"/>
                          </a:lnTo>
                          <a:lnTo>
                            <a:pt x="54" y="30"/>
                          </a:lnTo>
                          <a:lnTo>
                            <a:pt x="48" y="42"/>
                          </a:lnTo>
                          <a:lnTo>
                            <a:pt x="54" y="18"/>
                          </a:lnTo>
                          <a:lnTo>
                            <a:pt x="42" y="12"/>
                          </a:lnTo>
                          <a:lnTo>
                            <a:pt x="30" y="0"/>
                          </a:lnTo>
                          <a:lnTo>
                            <a:pt x="36" y="6"/>
                          </a:lnTo>
                          <a:lnTo>
                            <a:pt x="30" y="0"/>
                          </a:lnTo>
                          <a:lnTo>
                            <a:pt x="30" y="6"/>
                          </a:lnTo>
                          <a:lnTo>
                            <a:pt x="12" y="18"/>
                          </a:lnTo>
                          <a:lnTo>
                            <a:pt x="24" y="30"/>
                          </a:lnTo>
                          <a:lnTo>
                            <a:pt x="6" y="36"/>
                          </a:lnTo>
                          <a:lnTo>
                            <a:pt x="0" y="48"/>
                          </a:lnTo>
                          <a:lnTo>
                            <a:pt x="12" y="66"/>
                          </a:lnTo>
                          <a:lnTo>
                            <a:pt x="24" y="66"/>
                          </a:lnTo>
                          <a:lnTo>
                            <a:pt x="24" y="78"/>
                          </a:lnTo>
                          <a:lnTo>
                            <a:pt x="30" y="84"/>
                          </a:lnTo>
                          <a:lnTo>
                            <a:pt x="24" y="102"/>
                          </a:lnTo>
                          <a:lnTo>
                            <a:pt x="30" y="126"/>
                          </a:lnTo>
                          <a:lnTo>
                            <a:pt x="42" y="144"/>
                          </a:lnTo>
                          <a:lnTo>
                            <a:pt x="54" y="144"/>
                          </a:lnTo>
                          <a:lnTo>
                            <a:pt x="66" y="132"/>
                          </a:lnTo>
                          <a:lnTo>
                            <a:pt x="84" y="132"/>
                          </a:lnTo>
                          <a:lnTo>
                            <a:pt x="78" y="114"/>
                          </a:lnTo>
                          <a:lnTo>
                            <a:pt x="72" y="102"/>
                          </a:lnTo>
                          <a:close/>
                        </a:path>
                      </a:pathLst>
                    </a:custGeom>
                    <a:solidFill>
                      <a:srgbClr val="E1E1E1"/>
                    </a:solidFill>
                    <a:ln w="9525">
                      <a:solidFill>
                        <a:srgbClr val="000000"/>
                      </a:solidFill>
                      <a:prstDash val="solid"/>
                      <a:round/>
                      <a:headEnd/>
                      <a:tailEnd/>
                    </a:ln>
                  </p:spPr>
                  <p:txBody>
                    <a:bodyPr/>
                    <a:lstStyle/>
                    <a:p>
                      <a:endParaRPr lang="en-US"/>
                    </a:p>
                  </p:txBody>
                </p:sp>
                <p:sp>
                  <p:nvSpPr>
                    <p:cNvPr id="1208" name="Freeform 195"/>
                    <p:cNvSpPr>
                      <a:spLocks noChangeAspect="1"/>
                    </p:cNvSpPr>
                    <p:nvPr/>
                  </p:nvSpPr>
                  <p:spPr bwMode="auto">
                    <a:xfrm>
                      <a:off x="2782807" y="2974355"/>
                      <a:ext cx="96597" cy="114896"/>
                    </a:xfrm>
                    <a:custGeom>
                      <a:avLst/>
                      <a:gdLst>
                        <a:gd name="T0" fmla="*/ 2147483647 w 72"/>
                        <a:gd name="T1" fmla="*/ 2147483647 h 78"/>
                        <a:gd name="T2" fmla="*/ 0 w 72"/>
                        <a:gd name="T3" fmla="*/ 2147483647 h 78"/>
                        <a:gd name="T4" fmla="*/ 0 w 72"/>
                        <a:gd name="T5" fmla="*/ 2147483647 h 78"/>
                        <a:gd name="T6" fmla="*/ 2147483647 w 72"/>
                        <a:gd name="T7" fmla="*/ 2147483647 h 78"/>
                        <a:gd name="T8" fmla="*/ 2147483647 w 72"/>
                        <a:gd name="T9" fmla="*/ 2147483647 h 78"/>
                        <a:gd name="T10" fmla="*/ 2147483647 w 72"/>
                        <a:gd name="T11" fmla="*/ 0 h 78"/>
                        <a:gd name="T12" fmla="*/ 2147483647 w 72"/>
                        <a:gd name="T13" fmla="*/ 0 h 78"/>
                        <a:gd name="T14" fmla="*/ 2147483647 w 72"/>
                        <a:gd name="T15" fmla="*/ 0 h 78"/>
                        <a:gd name="T16" fmla="*/ 2147483647 w 72"/>
                        <a:gd name="T17" fmla="*/ 0 h 78"/>
                        <a:gd name="T18" fmla="*/ 2147483647 w 72"/>
                        <a:gd name="T19" fmla="*/ 0 h 78"/>
                        <a:gd name="T20" fmla="*/ 2147483647 w 72"/>
                        <a:gd name="T21" fmla="*/ 2147483647 h 78"/>
                        <a:gd name="T22" fmla="*/ 2147483647 w 72"/>
                        <a:gd name="T23" fmla="*/ 2147483647 h 78"/>
                        <a:gd name="T24" fmla="*/ 2147483647 w 72"/>
                        <a:gd name="T25" fmla="*/ 2147483647 h 78"/>
                        <a:gd name="T26" fmla="*/ 2147483647 w 72"/>
                        <a:gd name="T27" fmla="*/ 2147483647 h 78"/>
                        <a:gd name="T28" fmla="*/ 2147483647 w 72"/>
                        <a:gd name="T29" fmla="*/ 2147483647 h 78"/>
                        <a:gd name="T30" fmla="*/ 2147483647 w 72"/>
                        <a:gd name="T31" fmla="*/ 2147483647 h 78"/>
                        <a:gd name="T32" fmla="*/ 2147483647 w 72"/>
                        <a:gd name="T33" fmla="*/ 2147483647 h 78"/>
                        <a:gd name="T34" fmla="*/ 2147483647 w 72"/>
                        <a:gd name="T35" fmla="*/ 2147483647 h 78"/>
                        <a:gd name="T36" fmla="*/ 2147483647 w 72"/>
                        <a:gd name="T37" fmla="*/ 2147483647 h 78"/>
                        <a:gd name="T38" fmla="*/ 2147483647 w 72"/>
                        <a:gd name="T39" fmla="*/ 2147483647 h 7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2" h="78">
                          <a:moveTo>
                            <a:pt x="12" y="48"/>
                          </a:moveTo>
                          <a:lnTo>
                            <a:pt x="0" y="36"/>
                          </a:lnTo>
                          <a:lnTo>
                            <a:pt x="0" y="18"/>
                          </a:lnTo>
                          <a:lnTo>
                            <a:pt x="12" y="18"/>
                          </a:lnTo>
                          <a:lnTo>
                            <a:pt x="12" y="6"/>
                          </a:lnTo>
                          <a:lnTo>
                            <a:pt x="18" y="0"/>
                          </a:lnTo>
                          <a:lnTo>
                            <a:pt x="36" y="0"/>
                          </a:lnTo>
                          <a:lnTo>
                            <a:pt x="54" y="0"/>
                          </a:lnTo>
                          <a:lnTo>
                            <a:pt x="72" y="0"/>
                          </a:lnTo>
                          <a:lnTo>
                            <a:pt x="66" y="6"/>
                          </a:lnTo>
                          <a:lnTo>
                            <a:pt x="60" y="24"/>
                          </a:lnTo>
                          <a:lnTo>
                            <a:pt x="72" y="48"/>
                          </a:lnTo>
                          <a:lnTo>
                            <a:pt x="60" y="72"/>
                          </a:lnTo>
                          <a:lnTo>
                            <a:pt x="48" y="66"/>
                          </a:lnTo>
                          <a:lnTo>
                            <a:pt x="36" y="66"/>
                          </a:lnTo>
                          <a:lnTo>
                            <a:pt x="36" y="78"/>
                          </a:lnTo>
                          <a:lnTo>
                            <a:pt x="24" y="78"/>
                          </a:lnTo>
                          <a:lnTo>
                            <a:pt x="18" y="60"/>
                          </a:lnTo>
                          <a:lnTo>
                            <a:pt x="12" y="48"/>
                          </a:lnTo>
                          <a:close/>
                        </a:path>
                      </a:pathLst>
                    </a:custGeom>
                    <a:solidFill>
                      <a:srgbClr val="E1E1E1"/>
                    </a:solidFill>
                    <a:ln w="9525">
                      <a:solidFill>
                        <a:srgbClr val="000000"/>
                      </a:solidFill>
                      <a:prstDash val="solid"/>
                      <a:round/>
                      <a:headEnd/>
                      <a:tailEnd/>
                    </a:ln>
                  </p:spPr>
                  <p:txBody>
                    <a:bodyPr/>
                    <a:lstStyle/>
                    <a:p>
                      <a:endParaRPr lang="en-US"/>
                    </a:p>
                  </p:txBody>
                </p:sp>
                <p:sp>
                  <p:nvSpPr>
                    <p:cNvPr id="1209" name="Freeform 196"/>
                    <p:cNvSpPr>
                      <a:spLocks noChangeAspect="1"/>
                    </p:cNvSpPr>
                    <p:nvPr/>
                  </p:nvSpPr>
                  <p:spPr bwMode="auto">
                    <a:xfrm>
                      <a:off x="2695348" y="2826817"/>
                      <a:ext cx="24802" cy="24807"/>
                    </a:xfrm>
                    <a:custGeom>
                      <a:avLst/>
                      <a:gdLst>
                        <a:gd name="T0" fmla="*/ 2147483647 w 18"/>
                        <a:gd name="T1" fmla="*/ 0 h 17"/>
                        <a:gd name="T2" fmla="*/ 2147483647 w 18"/>
                        <a:gd name="T3" fmla="*/ 0 h 17"/>
                        <a:gd name="T4" fmla="*/ 2147483647 w 18"/>
                        <a:gd name="T5" fmla="*/ 2147483647 h 17"/>
                        <a:gd name="T6" fmla="*/ 0 w 18"/>
                        <a:gd name="T7" fmla="*/ 2147483647 h 17"/>
                        <a:gd name="T8" fmla="*/ 2147483647 w 18"/>
                        <a:gd name="T9" fmla="*/ 2147483647 h 17"/>
                        <a:gd name="T10" fmla="*/ 2147483647 w 18"/>
                        <a:gd name="T11" fmla="*/ 0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17">
                          <a:moveTo>
                            <a:pt x="6" y="0"/>
                          </a:moveTo>
                          <a:lnTo>
                            <a:pt x="18" y="0"/>
                          </a:lnTo>
                          <a:lnTo>
                            <a:pt x="12" y="17"/>
                          </a:lnTo>
                          <a:lnTo>
                            <a:pt x="0" y="17"/>
                          </a:lnTo>
                          <a:lnTo>
                            <a:pt x="12" y="6"/>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210" name="Freeform 197"/>
                    <p:cNvSpPr>
                      <a:spLocks noChangeAspect="1"/>
                    </p:cNvSpPr>
                    <p:nvPr/>
                  </p:nvSpPr>
                  <p:spPr bwMode="auto">
                    <a:xfrm>
                      <a:off x="2426444" y="2791566"/>
                      <a:ext cx="315897" cy="332938"/>
                    </a:xfrm>
                    <a:custGeom>
                      <a:avLst/>
                      <a:gdLst>
                        <a:gd name="T0" fmla="*/ 2147483647 w 239"/>
                        <a:gd name="T1" fmla="*/ 2147483647 h 227"/>
                        <a:gd name="T2" fmla="*/ 2147483647 w 239"/>
                        <a:gd name="T3" fmla="*/ 2147483647 h 227"/>
                        <a:gd name="T4" fmla="*/ 2147483647 w 239"/>
                        <a:gd name="T5" fmla="*/ 2147483647 h 227"/>
                        <a:gd name="T6" fmla="*/ 2147483647 w 239"/>
                        <a:gd name="T7" fmla="*/ 2147483647 h 227"/>
                        <a:gd name="T8" fmla="*/ 2147483647 w 239"/>
                        <a:gd name="T9" fmla="*/ 2147483647 h 227"/>
                        <a:gd name="T10" fmla="*/ 2147483647 w 239"/>
                        <a:gd name="T11" fmla="*/ 2147483647 h 227"/>
                        <a:gd name="T12" fmla="*/ 2147483647 w 239"/>
                        <a:gd name="T13" fmla="*/ 2147483647 h 227"/>
                        <a:gd name="T14" fmla="*/ 2147483647 w 239"/>
                        <a:gd name="T15" fmla="*/ 0 h 227"/>
                        <a:gd name="T16" fmla="*/ 2147483647 w 239"/>
                        <a:gd name="T17" fmla="*/ 2147483647 h 227"/>
                        <a:gd name="T18" fmla="*/ 2147483647 w 239"/>
                        <a:gd name="T19" fmla="*/ 2147483647 h 227"/>
                        <a:gd name="T20" fmla="*/ 2147483647 w 239"/>
                        <a:gd name="T21" fmla="*/ 2147483647 h 227"/>
                        <a:gd name="T22" fmla="*/ 2147483647 w 239"/>
                        <a:gd name="T23" fmla="*/ 2147483647 h 227"/>
                        <a:gd name="T24" fmla="*/ 2147483647 w 239"/>
                        <a:gd name="T25" fmla="*/ 2147483647 h 227"/>
                        <a:gd name="T26" fmla="*/ 2147483647 w 239"/>
                        <a:gd name="T27" fmla="*/ 2147483647 h 227"/>
                        <a:gd name="T28" fmla="*/ 2147483647 w 239"/>
                        <a:gd name="T29" fmla="*/ 2147483647 h 227"/>
                        <a:gd name="T30" fmla="*/ 2147483647 w 239"/>
                        <a:gd name="T31" fmla="*/ 2147483647 h 227"/>
                        <a:gd name="T32" fmla="*/ 2147483647 w 239"/>
                        <a:gd name="T33" fmla="*/ 2147483647 h 227"/>
                        <a:gd name="T34" fmla="*/ 2147483647 w 239"/>
                        <a:gd name="T35" fmla="*/ 2147483647 h 227"/>
                        <a:gd name="T36" fmla="*/ 2147483647 w 239"/>
                        <a:gd name="T37" fmla="*/ 2147483647 h 227"/>
                        <a:gd name="T38" fmla="*/ 2147483647 w 239"/>
                        <a:gd name="T39" fmla="*/ 2147483647 h 227"/>
                        <a:gd name="T40" fmla="*/ 2147483647 w 239"/>
                        <a:gd name="T41" fmla="*/ 2147483647 h 227"/>
                        <a:gd name="T42" fmla="*/ 2147483647 w 239"/>
                        <a:gd name="T43" fmla="*/ 2147483647 h 227"/>
                        <a:gd name="T44" fmla="*/ 2147483647 w 239"/>
                        <a:gd name="T45" fmla="*/ 2147483647 h 227"/>
                        <a:gd name="T46" fmla="*/ 2147483647 w 239"/>
                        <a:gd name="T47" fmla="*/ 2147483647 h 227"/>
                        <a:gd name="T48" fmla="*/ 2147483647 w 239"/>
                        <a:gd name="T49" fmla="*/ 2147483647 h 227"/>
                        <a:gd name="T50" fmla="*/ 2147483647 w 239"/>
                        <a:gd name="T51" fmla="*/ 2147483647 h 227"/>
                        <a:gd name="T52" fmla="*/ 2147483647 w 239"/>
                        <a:gd name="T53" fmla="*/ 2147483647 h 227"/>
                        <a:gd name="T54" fmla="*/ 2147483647 w 239"/>
                        <a:gd name="T55" fmla="*/ 2147483647 h 227"/>
                        <a:gd name="T56" fmla="*/ 2147483647 w 239"/>
                        <a:gd name="T57" fmla="*/ 2147483647 h 227"/>
                        <a:gd name="T58" fmla="*/ 2147483647 w 239"/>
                        <a:gd name="T59" fmla="*/ 2147483647 h 227"/>
                        <a:gd name="T60" fmla="*/ 2147483647 w 239"/>
                        <a:gd name="T61" fmla="*/ 2147483647 h 227"/>
                        <a:gd name="T62" fmla="*/ 2147483647 w 239"/>
                        <a:gd name="T63" fmla="*/ 2147483647 h 227"/>
                        <a:gd name="T64" fmla="*/ 2147483647 w 239"/>
                        <a:gd name="T65" fmla="*/ 2147483647 h 227"/>
                        <a:gd name="T66" fmla="*/ 2147483647 w 239"/>
                        <a:gd name="T67" fmla="*/ 2147483647 h 227"/>
                        <a:gd name="T68" fmla="*/ 2147483647 w 239"/>
                        <a:gd name="T69" fmla="*/ 2147483647 h 227"/>
                        <a:gd name="T70" fmla="*/ 2147483647 w 239"/>
                        <a:gd name="T71" fmla="*/ 2147483647 h 227"/>
                        <a:gd name="T72" fmla="*/ 2147483647 w 239"/>
                        <a:gd name="T73" fmla="*/ 2147483647 h 22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39" h="227">
                          <a:moveTo>
                            <a:pt x="197" y="47"/>
                          </a:moveTo>
                          <a:lnTo>
                            <a:pt x="197" y="41"/>
                          </a:lnTo>
                          <a:lnTo>
                            <a:pt x="185" y="41"/>
                          </a:lnTo>
                          <a:lnTo>
                            <a:pt x="191" y="41"/>
                          </a:lnTo>
                          <a:lnTo>
                            <a:pt x="185" y="36"/>
                          </a:lnTo>
                          <a:lnTo>
                            <a:pt x="203" y="30"/>
                          </a:lnTo>
                          <a:lnTo>
                            <a:pt x="185" y="30"/>
                          </a:lnTo>
                          <a:lnTo>
                            <a:pt x="167" y="30"/>
                          </a:lnTo>
                          <a:lnTo>
                            <a:pt x="173" y="30"/>
                          </a:lnTo>
                          <a:lnTo>
                            <a:pt x="155" y="41"/>
                          </a:lnTo>
                          <a:lnTo>
                            <a:pt x="131" y="30"/>
                          </a:lnTo>
                          <a:lnTo>
                            <a:pt x="96" y="30"/>
                          </a:lnTo>
                          <a:lnTo>
                            <a:pt x="90" y="18"/>
                          </a:lnTo>
                          <a:lnTo>
                            <a:pt x="72" y="12"/>
                          </a:lnTo>
                          <a:lnTo>
                            <a:pt x="66" y="0"/>
                          </a:lnTo>
                          <a:lnTo>
                            <a:pt x="60" y="6"/>
                          </a:lnTo>
                          <a:lnTo>
                            <a:pt x="72" y="12"/>
                          </a:lnTo>
                          <a:lnTo>
                            <a:pt x="66" y="12"/>
                          </a:lnTo>
                          <a:lnTo>
                            <a:pt x="42" y="24"/>
                          </a:lnTo>
                          <a:lnTo>
                            <a:pt x="36" y="24"/>
                          </a:lnTo>
                          <a:lnTo>
                            <a:pt x="42" y="53"/>
                          </a:lnTo>
                          <a:lnTo>
                            <a:pt x="36" y="59"/>
                          </a:lnTo>
                          <a:lnTo>
                            <a:pt x="24" y="47"/>
                          </a:lnTo>
                          <a:lnTo>
                            <a:pt x="36" y="30"/>
                          </a:lnTo>
                          <a:lnTo>
                            <a:pt x="30" y="12"/>
                          </a:lnTo>
                          <a:lnTo>
                            <a:pt x="42" y="6"/>
                          </a:lnTo>
                          <a:lnTo>
                            <a:pt x="30" y="6"/>
                          </a:lnTo>
                          <a:lnTo>
                            <a:pt x="18" y="24"/>
                          </a:lnTo>
                          <a:lnTo>
                            <a:pt x="12" y="41"/>
                          </a:lnTo>
                          <a:lnTo>
                            <a:pt x="0" y="59"/>
                          </a:lnTo>
                          <a:lnTo>
                            <a:pt x="12" y="59"/>
                          </a:lnTo>
                          <a:lnTo>
                            <a:pt x="18" y="83"/>
                          </a:lnTo>
                          <a:lnTo>
                            <a:pt x="18" y="95"/>
                          </a:lnTo>
                          <a:lnTo>
                            <a:pt x="30" y="101"/>
                          </a:lnTo>
                          <a:lnTo>
                            <a:pt x="60" y="101"/>
                          </a:lnTo>
                          <a:lnTo>
                            <a:pt x="72" y="119"/>
                          </a:lnTo>
                          <a:lnTo>
                            <a:pt x="101" y="119"/>
                          </a:lnTo>
                          <a:lnTo>
                            <a:pt x="101" y="131"/>
                          </a:lnTo>
                          <a:lnTo>
                            <a:pt x="96" y="149"/>
                          </a:lnTo>
                          <a:lnTo>
                            <a:pt x="101" y="173"/>
                          </a:lnTo>
                          <a:lnTo>
                            <a:pt x="96" y="185"/>
                          </a:lnTo>
                          <a:lnTo>
                            <a:pt x="107" y="203"/>
                          </a:lnTo>
                          <a:lnTo>
                            <a:pt x="113" y="215"/>
                          </a:lnTo>
                          <a:lnTo>
                            <a:pt x="125" y="227"/>
                          </a:lnTo>
                          <a:lnTo>
                            <a:pt x="137" y="221"/>
                          </a:lnTo>
                          <a:lnTo>
                            <a:pt x="137" y="227"/>
                          </a:lnTo>
                          <a:lnTo>
                            <a:pt x="155" y="209"/>
                          </a:lnTo>
                          <a:lnTo>
                            <a:pt x="173" y="197"/>
                          </a:lnTo>
                          <a:lnTo>
                            <a:pt x="173" y="191"/>
                          </a:lnTo>
                          <a:lnTo>
                            <a:pt x="161" y="191"/>
                          </a:lnTo>
                          <a:lnTo>
                            <a:pt x="155" y="167"/>
                          </a:lnTo>
                          <a:lnTo>
                            <a:pt x="149" y="155"/>
                          </a:lnTo>
                          <a:lnTo>
                            <a:pt x="167" y="161"/>
                          </a:lnTo>
                          <a:lnTo>
                            <a:pt x="185" y="167"/>
                          </a:lnTo>
                          <a:lnTo>
                            <a:pt x="191" y="161"/>
                          </a:lnTo>
                          <a:lnTo>
                            <a:pt x="203" y="155"/>
                          </a:lnTo>
                          <a:lnTo>
                            <a:pt x="215" y="149"/>
                          </a:lnTo>
                          <a:lnTo>
                            <a:pt x="221" y="137"/>
                          </a:lnTo>
                          <a:lnTo>
                            <a:pt x="209" y="119"/>
                          </a:lnTo>
                          <a:lnTo>
                            <a:pt x="215" y="107"/>
                          </a:lnTo>
                          <a:lnTo>
                            <a:pt x="233" y="101"/>
                          </a:lnTo>
                          <a:lnTo>
                            <a:pt x="221" y="89"/>
                          </a:lnTo>
                          <a:lnTo>
                            <a:pt x="239" y="77"/>
                          </a:lnTo>
                          <a:lnTo>
                            <a:pt x="239" y="71"/>
                          </a:lnTo>
                          <a:lnTo>
                            <a:pt x="221" y="71"/>
                          </a:lnTo>
                          <a:lnTo>
                            <a:pt x="209" y="71"/>
                          </a:lnTo>
                          <a:lnTo>
                            <a:pt x="221" y="59"/>
                          </a:lnTo>
                          <a:lnTo>
                            <a:pt x="221" y="53"/>
                          </a:lnTo>
                          <a:lnTo>
                            <a:pt x="209" y="47"/>
                          </a:lnTo>
                          <a:lnTo>
                            <a:pt x="203" y="47"/>
                          </a:lnTo>
                          <a:lnTo>
                            <a:pt x="197" y="41"/>
                          </a:lnTo>
                          <a:lnTo>
                            <a:pt x="197" y="47"/>
                          </a:lnTo>
                          <a:close/>
                        </a:path>
                      </a:pathLst>
                    </a:custGeom>
                    <a:solidFill>
                      <a:srgbClr val="E1E1E1"/>
                    </a:solidFill>
                    <a:ln w="9525">
                      <a:solidFill>
                        <a:srgbClr val="000000"/>
                      </a:solidFill>
                      <a:prstDash val="solid"/>
                      <a:round/>
                      <a:headEnd/>
                      <a:tailEnd/>
                    </a:ln>
                  </p:spPr>
                  <p:txBody>
                    <a:bodyPr/>
                    <a:lstStyle/>
                    <a:p>
                      <a:endParaRPr lang="en-US"/>
                    </a:p>
                  </p:txBody>
                </p:sp>
                <p:sp>
                  <p:nvSpPr>
                    <p:cNvPr id="1211" name="Freeform 198"/>
                    <p:cNvSpPr>
                      <a:spLocks noChangeAspect="1"/>
                    </p:cNvSpPr>
                    <p:nvPr/>
                  </p:nvSpPr>
                  <p:spPr bwMode="auto">
                    <a:xfrm>
                      <a:off x="2640523" y="2817678"/>
                      <a:ext cx="15664" cy="9140"/>
                    </a:xfrm>
                    <a:custGeom>
                      <a:avLst/>
                      <a:gdLst>
                        <a:gd name="T0" fmla="*/ 2147483647 w 12"/>
                        <a:gd name="T1" fmla="*/ 2147483647 h 6"/>
                        <a:gd name="T2" fmla="*/ 2147483647 w 12"/>
                        <a:gd name="T3" fmla="*/ 2147483647 h 6"/>
                        <a:gd name="T4" fmla="*/ 0 w 12"/>
                        <a:gd name="T5" fmla="*/ 0 h 6"/>
                        <a:gd name="T6" fmla="*/ 2147483647 w 12"/>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6"/>
                          </a:moveTo>
                          <a:lnTo>
                            <a:pt x="12" y="6"/>
                          </a:lnTo>
                          <a:lnTo>
                            <a:pt x="0" y="0"/>
                          </a:lnTo>
                          <a:lnTo>
                            <a:pt x="12" y="6"/>
                          </a:lnTo>
                          <a:close/>
                        </a:path>
                      </a:pathLst>
                    </a:custGeom>
                    <a:solidFill>
                      <a:srgbClr val="E1E1E1"/>
                    </a:solidFill>
                    <a:ln w="9525">
                      <a:solidFill>
                        <a:srgbClr val="000000"/>
                      </a:solidFill>
                      <a:prstDash val="solid"/>
                      <a:round/>
                      <a:headEnd/>
                      <a:tailEnd/>
                    </a:ln>
                  </p:spPr>
                  <p:txBody>
                    <a:bodyPr/>
                    <a:lstStyle/>
                    <a:p>
                      <a:endParaRPr lang="en-US"/>
                    </a:p>
                  </p:txBody>
                </p:sp>
                <p:sp>
                  <p:nvSpPr>
                    <p:cNvPr id="1212" name="Freeform 199"/>
                    <p:cNvSpPr>
                      <a:spLocks noChangeAspect="1"/>
                    </p:cNvSpPr>
                    <p:nvPr/>
                  </p:nvSpPr>
                  <p:spPr bwMode="auto">
                    <a:xfrm>
                      <a:off x="2195396" y="2466462"/>
                      <a:ext cx="240186" cy="95312"/>
                    </a:xfrm>
                    <a:custGeom>
                      <a:avLst/>
                      <a:gdLst>
                        <a:gd name="T0" fmla="*/ 2147483647 w 180"/>
                        <a:gd name="T1" fmla="*/ 2147483647 h 66"/>
                        <a:gd name="T2" fmla="*/ 2147483647 w 180"/>
                        <a:gd name="T3" fmla="*/ 2147483647 h 66"/>
                        <a:gd name="T4" fmla="*/ 2147483647 w 180"/>
                        <a:gd name="T5" fmla="*/ 2147483647 h 66"/>
                        <a:gd name="T6" fmla="*/ 2147483647 w 180"/>
                        <a:gd name="T7" fmla="*/ 2147483647 h 66"/>
                        <a:gd name="T8" fmla="*/ 2147483647 w 180"/>
                        <a:gd name="T9" fmla="*/ 2147483647 h 66"/>
                        <a:gd name="T10" fmla="*/ 2147483647 w 180"/>
                        <a:gd name="T11" fmla="*/ 0 h 66"/>
                        <a:gd name="T12" fmla="*/ 2147483647 w 180"/>
                        <a:gd name="T13" fmla="*/ 0 h 66"/>
                        <a:gd name="T14" fmla="*/ 2147483647 w 180"/>
                        <a:gd name="T15" fmla="*/ 2147483647 h 66"/>
                        <a:gd name="T16" fmla="*/ 2147483647 w 180"/>
                        <a:gd name="T17" fmla="*/ 2147483647 h 66"/>
                        <a:gd name="T18" fmla="*/ 2147483647 w 180"/>
                        <a:gd name="T19" fmla="*/ 2147483647 h 66"/>
                        <a:gd name="T20" fmla="*/ 0 w 180"/>
                        <a:gd name="T21" fmla="*/ 2147483647 h 66"/>
                        <a:gd name="T22" fmla="*/ 2147483647 w 180"/>
                        <a:gd name="T23" fmla="*/ 2147483647 h 66"/>
                        <a:gd name="T24" fmla="*/ 2147483647 w 180"/>
                        <a:gd name="T25" fmla="*/ 2147483647 h 66"/>
                        <a:gd name="T26" fmla="*/ 2147483647 w 180"/>
                        <a:gd name="T27" fmla="*/ 2147483647 h 66"/>
                        <a:gd name="T28" fmla="*/ 2147483647 w 180"/>
                        <a:gd name="T29" fmla="*/ 2147483647 h 66"/>
                        <a:gd name="T30" fmla="*/ 2147483647 w 180"/>
                        <a:gd name="T31" fmla="*/ 2147483647 h 66"/>
                        <a:gd name="T32" fmla="*/ 2147483647 w 180"/>
                        <a:gd name="T33" fmla="*/ 2147483647 h 66"/>
                        <a:gd name="T34" fmla="*/ 2147483647 w 180"/>
                        <a:gd name="T35" fmla="*/ 2147483647 h 66"/>
                        <a:gd name="T36" fmla="*/ 2147483647 w 180"/>
                        <a:gd name="T37" fmla="*/ 2147483647 h 66"/>
                        <a:gd name="T38" fmla="*/ 2147483647 w 180"/>
                        <a:gd name="T39" fmla="*/ 2147483647 h 66"/>
                        <a:gd name="T40" fmla="*/ 2147483647 w 180"/>
                        <a:gd name="T41" fmla="*/ 2147483647 h 66"/>
                        <a:gd name="T42" fmla="*/ 2147483647 w 180"/>
                        <a:gd name="T43" fmla="*/ 2147483647 h 66"/>
                        <a:gd name="T44" fmla="*/ 2147483647 w 180"/>
                        <a:gd name="T45" fmla="*/ 2147483647 h 66"/>
                        <a:gd name="T46" fmla="*/ 2147483647 w 180"/>
                        <a:gd name="T47" fmla="*/ 2147483647 h 66"/>
                        <a:gd name="T48" fmla="*/ 2147483647 w 180"/>
                        <a:gd name="T49" fmla="*/ 2147483647 h 66"/>
                        <a:gd name="T50" fmla="*/ 2147483647 w 180"/>
                        <a:gd name="T51" fmla="*/ 2147483647 h 66"/>
                        <a:gd name="T52" fmla="*/ 2147483647 w 180"/>
                        <a:gd name="T53" fmla="*/ 2147483647 h 66"/>
                        <a:gd name="T54" fmla="*/ 2147483647 w 180"/>
                        <a:gd name="T55" fmla="*/ 2147483647 h 66"/>
                        <a:gd name="T56" fmla="*/ 2147483647 w 180"/>
                        <a:gd name="T57" fmla="*/ 2147483647 h 66"/>
                        <a:gd name="T58" fmla="*/ 2147483647 w 180"/>
                        <a:gd name="T59" fmla="*/ 2147483647 h 66"/>
                        <a:gd name="T60" fmla="*/ 2147483647 w 180"/>
                        <a:gd name="T61" fmla="*/ 2147483647 h 66"/>
                        <a:gd name="T62" fmla="*/ 2147483647 w 180"/>
                        <a:gd name="T63" fmla="*/ 2147483647 h 66"/>
                        <a:gd name="T64" fmla="*/ 2147483647 w 180"/>
                        <a:gd name="T65" fmla="*/ 2147483647 h 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80" h="66">
                          <a:moveTo>
                            <a:pt x="126" y="30"/>
                          </a:moveTo>
                          <a:lnTo>
                            <a:pt x="126" y="30"/>
                          </a:lnTo>
                          <a:lnTo>
                            <a:pt x="108" y="18"/>
                          </a:lnTo>
                          <a:lnTo>
                            <a:pt x="96" y="12"/>
                          </a:lnTo>
                          <a:lnTo>
                            <a:pt x="78" y="6"/>
                          </a:lnTo>
                          <a:lnTo>
                            <a:pt x="66" y="0"/>
                          </a:lnTo>
                          <a:lnTo>
                            <a:pt x="60" y="0"/>
                          </a:lnTo>
                          <a:lnTo>
                            <a:pt x="42" y="6"/>
                          </a:lnTo>
                          <a:lnTo>
                            <a:pt x="18" y="12"/>
                          </a:lnTo>
                          <a:lnTo>
                            <a:pt x="12" y="24"/>
                          </a:lnTo>
                          <a:lnTo>
                            <a:pt x="0" y="30"/>
                          </a:lnTo>
                          <a:lnTo>
                            <a:pt x="6" y="24"/>
                          </a:lnTo>
                          <a:lnTo>
                            <a:pt x="24" y="18"/>
                          </a:lnTo>
                          <a:lnTo>
                            <a:pt x="36" y="12"/>
                          </a:lnTo>
                          <a:lnTo>
                            <a:pt x="60" y="12"/>
                          </a:lnTo>
                          <a:lnTo>
                            <a:pt x="48" y="18"/>
                          </a:lnTo>
                          <a:lnTo>
                            <a:pt x="66" y="18"/>
                          </a:lnTo>
                          <a:lnTo>
                            <a:pt x="72" y="24"/>
                          </a:lnTo>
                          <a:lnTo>
                            <a:pt x="78" y="24"/>
                          </a:lnTo>
                          <a:lnTo>
                            <a:pt x="102" y="30"/>
                          </a:lnTo>
                          <a:lnTo>
                            <a:pt x="108" y="42"/>
                          </a:lnTo>
                          <a:lnTo>
                            <a:pt x="132" y="54"/>
                          </a:lnTo>
                          <a:lnTo>
                            <a:pt x="120" y="66"/>
                          </a:lnTo>
                          <a:lnTo>
                            <a:pt x="138" y="66"/>
                          </a:lnTo>
                          <a:lnTo>
                            <a:pt x="156" y="66"/>
                          </a:lnTo>
                          <a:lnTo>
                            <a:pt x="168" y="60"/>
                          </a:lnTo>
                          <a:lnTo>
                            <a:pt x="180" y="60"/>
                          </a:lnTo>
                          <a:lnTo>
                            <a:pt x="168" y="54"/>
                          </a:lnTo>
                          <a:lnTo>
                            <a:pt x="156" y="48"/>
                          </a:lnTo>
                          <a:lnTo>
                            <a:pt x="156" y="42"/>
                          </a:lnTo>
                          <a:lnTo>
                            <a:pt x="144" y="36"/>
                          </a:lnTo>
                          <a:lnTo>
                            <a:pt x="132" y="30"/>
                          </a:lnTo>
                          <a:lnTo>
                            <a:pt x="126" y="30"/>
                          </a:lnTo>
                          <a:close/>
                        </a:path>
                      </a:pathLst>
                    </a:custGeom>
                    <a:solidFill>
                      <a:srgbClr val="990034"/>
                    </a:solidFill>
                    <a:ln w="9525">
                      <a:solidFill>
                        <a:srgbClr val="000000"/>
                      </a:solidFill>
                      <a:prstDash val="solid"/>
                      <a:round/>
                      <a:headEnd/>
                      <a:tailEnd/>
                    </a:ln>
                  </p:spPr>
                  <p:txBody>
                    <a:bodyPr/>
                    <a:lstStyle/>
                    <a:p>
                      <a:endParaRPr lang="en-US"/>
                    </a:p>
                  </p:txBody>
                </p:sp>
                <p:sp>
                  <p:nvSpPr>
                    <p:cNvPr id="1213" name="Freeform 200"/>
                    <p:cNvSpPr>
                      <a:spLocks noChangeAspect="1"/>
                    </p:cNvSpPr>
                    <p:nvPr/>
                  </p:nvSpPr>
                  <p:spPr bwMode="auto">
                    <a:xfrm>
                      <a:off x="2237167" y="2500409"/>
                      <a:ext cx="14359" cy="16973"/>
                    </a:xfrm>
                    <a:custGeom>
                      <a:avLst/>
                      <a:gdLst>
                        <a:gd name="T0" fmla="*/ 0 w 12"/>
                        <a:gd name="T1" fmla="*/ 2147483647 h 12"/>
                        <a:gd name="T2" fmla="*/ 2147483647 w 12"/>
                        <a:gd name="T3" fmla="*/ 2147483647 h 12"/>
                        <a:gd name="T4" fmla="*/ 2147483647 w 12"/>
                        <a:gd name="T5" fmla="*/ 0 h 12"/>
                        <a:gd name="T6" fmla="*/ 0 w 12"/>
                        <a:gd name="T7" fmla="*/ 2147483647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2">
                          <a:moveTo>
                            <a:pt x="0" y="12"/>
                          </a:moveTo>
                          <a:lnTo>
                            <a:pt x="12" y="6"/>
                          </a:lnTo>
                          <a:lnTo>
                            <a:pt x="6" y="0"/>
                          </a:lnTo>
                          <a:lnTo>
                            <a:pt x="0" y="12"/>
                          </a:lnTo>
                          <a:close/>
                        </a:path>
                      </a:pathLst>
                    </a:custGeom>
                    <a:solidFill>
                      <a:srgbClr val="E1E1E1"/>
                    </a:solidFill>
                    <a:ln w="9525">
                      <a:solidFill>
                        <a:srgbClr val="000000"/>
                      </a:solidFill>
                      <a:prstDash val="solid"/>
                      <a:round/>
                      <a:headEnd/>
                      <a:tailEnd/>
                    </a:ln>
                  </p:spPr>
                  <p:txBody>
                    <a:bodyPr/>
                    <a:lstStyle/>
                    <a:p>
                      <a:endParaRPr lang="en-US"/>
                    </a:p>
                  </p:txBody>
                </p:sp>
                <p:sp>
                  <p:nvSpPr>
                    <p:cNvPr id="1214" name="Freeform 201"/>
                    <p:cNvSpPr>
                      <a:spLocks noChangeAspect="1"/>
                    </p:cNvSpPr>
                    <p:nvPr/>
                  </p:nvSpPr>
                  <p:spPr bwMode="auto">
                    <a:xfrm>
                      <a:off x="2268495" y="2578747"/>
                      <a:ext cx="7832" cy="2611"/>
                    </a:xfrm>
                    <a:custGeom>
                      <a:avLst/>
                      <a:gdLst>
                        <a:gd name="T0" fmla="*/ 2147483647 w 6"/>
                        <a:gd name="T1" fmla="*/ 0 h 2"/>
                        <a:gd name="T2" fmla="*/ 2147483647 w 6"/>
                        <a:gd name="T3" fmla="*/ 0 h 2"/>
                        <a:gd name="T4" fmla="*/ 2147483647 w 6"/>
                        <a:gd name="T5" fmla="*/ 0 h 2"/>
                        <a:gd name="T6" fmla="*/ 2147483647 w 6"/>
                        <a:gd name="T7" fmla="*/ 0 h 2"/>
                        <a:gd name="T8" fmla="*/ 2147483647 w 6"/>
                        <a:gd name="T9" fmla="*/ 0 h 2"/>
                        <a:gd name="T10" fmla="*/ 2147483647 w 6"/>
                        <a:gd name="T11" fmla="*/ 0 h 2"/>
                        <a:gd name="T12" fmla="*/ 0 w 6"/>
                        <a:gd name="T13" fmla="*/ 0 h 2"/>
                        <a:gd name="T14" fmla="*/ 0 w 6"/>
                        <a:gd name="T15" fmla="*/ 0 h 2"/>
                        <a:gd name="T16" fmla="*/ 0 w 6"/>
                        <a:gd name="T17" fmla="*/ 0 h 2"/>
                        <a:gd name="T18" fmla="*/ 0 w 6"/>
                        <a:gd name="T19" fmla="*/ 0 h 2"/>
                        <a:gd name="T20" fmla="*/ 0 w 6"/>
                        <a:gd name="T21" fmla="*/ 0 h 2"/>
                        <a:gd name="T22" fmla="*/ 0 w 6"/>
                        <a:gd name="T23" fmla="*/ 0 h 2"/>
                        <a:gd name="T24" fmla="*/ 0 w 6"/>
                        <a:gd name="T25" fmla="*/ 0 h 2"/>
                        <a:gd name="T26" fmla="*/ 0 w 6"/>
                        <a:gd name="T27" fmla="*/ 0 h 2"/>
                        <a:gd name="T28" fmla="*/ 0 w 6"/>
                        <a:gd name="T29" fmla="*/ 0 h 2"/>
                        <a:gd name="T30" fmla="*/ 0 w 6"/>
                        <a:gd name="T31" fmla="*/ 0 h 2"/>
                        <a:gd name="T32" fmla="*/ 0 w 6"/>
                        <a:gd name="T33" fmla="*/ 0 h 2"/>
                        <a:gd name="T34" fmla="*/ 0 w 6"/>
                        <a:gd name="T35" fmla="*/ 0 h 2"/>
                        <a:gd name="T36" fmla="*/ 0 w 6"/>
                        <a:gd name="T37" fmla="*/ 0 h 2"/>
                        <a:gd name="T38" fmla="*/ 0 w 6"/>
                        <a:gd name="T39" fmla="*/ 0 h 2"/>
                        <a:gd name="T40" fmla="*/ 0 w 6"/>
                        <a:gd name="T41" fmla="*/ 0 h 2"/>
                        <a:gd name="T42" fmla="*/ 0 w 6"/>
                        <a:gd name="T43" fmla="*/ 0 h 2"/>
                        <a:gd name="T44" fmla="*/ 0 w 6"/>
                        <a:gd name="T45" fmla="*/ 0 h 2"/>
                        <a:gd name="T46" fmla="*/ 0 w 6"/>
                        <a:gd name="T47" fmla="*/ 0 h 2"/>
                        <a:gd name="T48" fmla="*/ 0 w 6"/>
                        <a:gd name="T49" fmla="*/ 0 h 2"/>
                        <a:gd name="T50" fmla="*/ 0 w 6"/>
                        <a:gd name="T51" fmla="*/ 0 h 2"/>
                        <a:gd name="T52" fmla="*/ 2147483647 w 6"/>
                        <a:gd name="T53" fmla="*/ 0 h 2"/>
                        <a:gd name="T54" fmla="*/ 2147483647 w 6"/>
                        <a:gd name="T55" fmla="*/ 0 h 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6" h="2">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215" name="Freeform 202"/>
                    <p:cNvSpPr>
                      <a:spLocks noChangeAspect="1"/>
                    </p:cNvSpPr>
                    <p:nvPr/>
                  </p:nvSpPr>
                  <p:spPr bwMode="auto">
                    <a:xfrm>
                      <a:off x="2298519" y="2561773"/>
                      <a:ext cx="9138" cy="9140"/>
                    </a:xfrm>
                    <a:custGeom>
                      <a:avLst/>
                      <a:gdLst>
                        <a:gd name="T0" fmla="*/ 2147483647 w 6"/>
                        <a:gd name="T1" fmla="*/ 2147483647 h 6"/>
                        <a:gd name="T2" fmla="*/ 2147483647 w 6"/>
                        <a:gd name="T3" fmla="*/ 0 h 6"/>
                        <a:gd name="T4" fmla="*/ 2147483647 w 6"/>
                        <a:gd name="T5" fmla="*/ 0 h 6"/>
                        <a:gd name="T6" fmla="*/ 2147483647 w 6"/>
                        <a:gd name="T7" fmla="*/ 2147483647 h 6"/>
                        <a:gd name="T8" fmla="*/ 2147483647 w 6"/>
                        <a:gd name="T9" fmla="*/ 2147483647 h 6"/>
                        <a:gd name="T10" fmla="*/ 2147483647 w 6"/>
                        <a:gd name="T11" fmla="*/ 2147483647 h 6"/>
                        <a:gd name="T12" fmla="*/ 0 w 6"/>
                        <a:gd name="T13" fmla="*/ 2147483647 h 6"/>
                        <a:gd name="T14" fmla="*/ 0 w 6"/>
                        <a:gd name="T15" fmla="*/ 2147483647 h 6"/>
                        <a:gd name="T16" fmla="*/ 2147483647 w 6"/>
                        <a:gd name="T17" fmla="*/ 2147483647 h 6"/>
                        <a:gd name="T18" fmla="*/ 2147483647 w 6"/>
                        <a:gd name="T19" fmla="*/ 2147483647 h 6"/>
                        <a:gd name="T20" fmla="*/ 2147483647 w 6"/>
                        <a:gd name="T21" fmla="*/ 2147483647 h 6"/>
                        <a:gd name="T22" fmla="*/ 2147483647 w 6"/>
                        <a:gd name="T23" fmla="*/ 2147483647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 h="6">
                          <a:moveTo>
                            <a:pt x="6" y="6"/>
                          </a:moveTo>
                          <a:lnTo>
                            <a:pt x="6" y="0"/>
                          </a:lnTo>
                          <a:lnTo>
                            <a:pt x="6" y="6"/>
                          </a:lnTo>
                          <a:lnTo>
                            <a:pt x="0" y="6"/>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1216" name="Freeform 203"/>
                    <p:cNvSpPr>
                      <a:spLocks noChangeAspect="1"/>
                    </p:cNvSpPr>
                    <p:nvPr/>
                  </p:nvSpPr>
                  <p:spPr bwMode="auto">
                    <a:xfrm>
                      <a:off x="2298519" y="2570913"/>
                      <a:ext cx="1305" cy="1305"/>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217" name="Freeform 204"/>
                    <p:cNvSpPr>
                      <a:spLocks noChangeAspect="1"/>
                    </p:cNvSpPr>
                    <p:nvPr/>
                  </p:nvSpPr>
                  <p:spPr bwMode="auto">
                    <a:xfrm>
                      <a:off x="2648355" y="2606165"/>
                      <a:ext cx="1305" cy="1305"/>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218" name="Freeform 205"/>
                    <p:cNvSpPr>
                      <a:spLocks noChangeAspect="1"/>
                    </p:cNvSpPr>
                    <p:nvPr/>
                  </p:nvSpPr>
                  <p:spPr bwMode="auto">
                    <a:xfrm>
                      <a:off x="2656187" y="2597026"/>
                      <a:ext cx="1305" cy="1305"/>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219" name="Oval 206"/>
                    <p:cNvSpPr>
                      <a:spLocks noChangeAspect="1" noChangeArrowheads="1"/>
                    </p:cNvSpPr>
                    <p:nvPr/>
                  </p:nvSpPr>
                  <p:spPr bwMode="auto">
                    <a:xfrm>
                      <a:off x="2656187" y="2606165"/>
                      <a:ext cx="0" cy="0"/>
                    </a:xfrm>
                    <a:prstGeom prst="ellipse">
                      <a:avLst/>
                    </a:prstGeom>
                    <a:solidFill>
                      <a:srgbClr val="E1E1E1"/>
                    </a:solidFill>
                    <a:ln w="9525">
                      <a:solidFill>
                        <a:srgbClr val="000000"/>
                      </a:solidFill>
                      <a:round/>
                      <a:headEnd/>
                      <a:tailEnd/>
                    </a:ln>
                  </p:spPr>
                  <p:txBody>
                    <a:bodyPr/>
                    <a:lstStyle>
                      <a:lvl1pPr eaLnBrk="0" hangingPunct="0">
                        <a:spcBef>
                          <a:spcPct val="20000"/>
                        </a:spcBef>
                        <a:buBlip>
                          <a:blip r:embed="rId4"/>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1220" name="Freeform 207"/>
                    <p:cNvSpPr>
                      <a:spLocks noChangeAspect="1"/>
                    </p:cNvSpPr>
                    <p:nvPr/>
                  </p:nvSpPr>
                  <p:spPr bwMode="auto">
                    <a:xfrm>
                      <a:off x="2648355" y="2606165"/>
                      <a:ext cx="1305" cy="1305"/>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221" name="Freeform 208"/>
                    <p:cNvSpPr>
                      <a:spLocks noChangeAspect="1"/>
                    </p:cNvSpPr>
                    <p:nvPr/>
                  </p:nvSpPr>
                  <p:spPr bwMode="auto">
                    <a:xfrm>
                      <a:off x="2648355" y="2606165"/>
                      <a:ext cx="1305" cy="1305"/>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222" name="Freeform 209"/>
                    <p:cNvSpPr>
                      <a:spLocks noChangeAspect="1"/>
                    </p:cNvSpPr>
                    <p:nvPr/>
                  </p:nvSpPr>
                  <p:spPr bwMode="auto">
                    <a:xfrm>
                      <a:off x="2648355" y="2606165"/>
                      <a:ext cx="1305" cy="1305"/>
                    </a:xfrm>
                    <a:custGeom>
                      <a:avLst/>
                      <a:gdLst>
                        <a:gd name="T0" fmla="*/ 0 w 1"/>
                        <a:gd name="T1" fmla="*/ 0 h 1"/>
                        <a:gd name="T2" fmla="*/ 0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223" name="Freeform 210"/>
                    <p:cNvSpPr>
                      <a:spLocks noChangeAspect="1"/>
                    </p:cNvSpPr>
                    <p:nvPr/>
                  </p:nvSpPr>
                  <p:spPr bwMode="auto">
                    <a:xfrm>
                      <a:off x="2482574" y="2561773"/>
                      <a:ext cx="84849" cy="70505"/>
                    </a:xfrm>
                    <a:custGeom>
                      <a:avLst/>
                      <a:gdLst>
                        <a:gd name="T0" fmla="*/ 2147483647 w 65"/>
                        <a:gd name="T1" fmla="*/ 2147483647 h 48"/>
                        <a:gd name="T2" fmla="*/ 2147483647 w 65"/>
                        <a:gd name="T3" fmla="*/ 2147483647 h 48"/>
                        <a:gd name="T4" fmla="*/ 0 w 65"/>
                        <a:gd name="T5" fmla="*/ 2147483647 h 48"/>
                        <a:gd name="T6" fmla="*/ 0 w 65"/>
                        <a:gd name="T7" fmla="*/ 2147483647 h 48"/>
                        <a:gd name="T8" fmla="*/ 2147483647 w 65"/>
                        <a:gd name="T9" fmla="*/ 2147483647 h 48"/>
                        <a:gd name="T10" fmla="*/ 2147483647 w 65"/>
                        <a:gd name="T11" fmla="*/ 2147483647 h 48"/>
                        <a:gd name="T12" fmla="*/ 2147483647 w 65"/>
                        <a:gd name="T13" fmla="*/ 2147483647 h 48"/>
                        <a:gd name="T14" fmla="*/ 2147483647 w 65"/>
                        <a:gd name="T15" fmla="*/ 2147483647 h 48"/>
                        <a:gd name="T16" fmla="*/ 2147483647 w 65"/>
                        <a:gd name="T17" fmla="*/ 2147483647 h 48"/>
                        <a:gd name="T18" fmla="*/ 2147483647 w 65"/>
                        <a:gd name="T19" fmla="*/ 2147483647 h 48"/>
                        <a:gd name="T20" fmla="*/ 2147483647 w 65"/>
                        <a:gd name="T21" fmla="*/ 2147483647 h 48"/>
                        <a:gd name="T22" fmla="*/ 2147483647 w 65"/>
                        <a:gd name="T23" fmla="*/ 2147483647 h 48"/>
                        <a:gd name="T24" fmla="*/ 2147483647 w 65"/>
                        <a:gd name="T25" fmla="*/ 2147483647 h 48"/>
                        <a:gd name="T26" fmla="*/ 2147483647 w 65"/>
                        <a:gd name="T27" fmla="*/ 0 h 48"/>
                        <a:gd name="T28" fmla="*/ 2147483647 w 65"/>
                        <a:gd name="T29" fmla="*/ 2147483647 h 4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5" h="48">
                          <a:moveTo>
                            <a:pt x="6" y="6"/>
                          </a:moveTo>
                          <a:lnTo>
                            <a:pt x="6" y="18"/>
                          </a:lnTo>
                          <a:lnTo>
                            <a:pt x="0" y="24"/>
                          </a:lnTo>
                          <a:lnTo>
                            <a:pt x="0" y="36"/>
                          </a:lnTo>
                          <a:lnTo>
                            <a:pt x="6" y="48"/>
                          </a:lnTo>
                          <a:lnTo>
                            <a:pt x="12" y="36"/>
                          </a:lnTo>
                          <a:lnTo>
                            <a:pt x="24" y="30"/>
                          </a:lnTo>
                          <a:lnTo>
                            <a:pt x="30" y="30"/>
                          </a:lnTo>
                          <a:lnTo>
                            <a:pt x="54" y="30"/>
                          </a:lnTo>
                          <a:lnTo>
                            <a:pt x="65" y="24"/>
                          </a:lnTo>
                          <a:lnTo>
                            <a:pt x="42" y="18"/>
                          </a:lnTo>
                          <a:lnTo>
                            <a:pt x="48" y="12"/>
                          </a:lnTo>
                          <a:lnTo>
                            <a:pt x="36" y="6"/>
                          </a:lnTo>
                          <a:lnTo>
                            <a:pt x="12" y="0"/>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1224" name="Freeform 211"/>
                    <p:cNvSpPr>
                      <a:spLocks noChangeAspect="1"/>
                    </p:cNvSpPr>
                    <p:nvPr/>
                  </p:nvSpPr>
                  <p:spPr bwMode="auto">
                    <a:xfrm>
                      <a:off x="2426444" y="2561773"/>
                      <a:ext cx="65267" cy="52226"/>
                    </a:xfrm>
                    <a:custGeom>
                      <a:avLst/>
                      <a:gdLst>
                        <a:gd name="T0" fmla="*/ 2147483647 w 48"/>
                        <a:gd name="T1" fmla="*/ 2147483647 h 36"/>
                        <a:gd name="T2" fmla="*/ 2147483647 w 48"/>
                        <a:gd name="T3" fmla="*/ 2147483647 h 36"/>
                        <a:gd name="T4" fmla="*/ 2147483647 w 48"/>
                        <a:gd name="T5" fmla="*/ 2147483647 h 36"/>
                        <a:gd name="T6" fmla="*/ 2147483647 w 48"/>
                        <a:gd name="T7" fmla="*/ 2147483647 h 36"/>
                        <a:gd name="T8" fmla="*/ 2147483647 w 48"/>
                        <a:gd name="T9" fmla="*/ 2147483647 h 36"/>
                        <a:gd name="T10" fmla="*/ 0 w 48"/>
                        <a:gd name="T11" fmla="*/ 2147483647 h 36"/>
                        <a:gd name="T12" fmla="*/ 2147483647 w 48"/>
                        <a:gd name="T13" fmla="*/ 2147483647 h 36"/>
                        <a:gd name="T14" fmla="*/ 2147483647 w 48"/>
                        <a:gd name="T15" fmla="*/ 2147483647 h 36"/>
                        <a:gd name="T16" fmla="*/ 2147483647 w 48"/>
                        <a:gd name="T17" fmla="*/ 2147483647 h 36"/>
                        <a:gd name="T18" fmla="*/ 2147483647 w 48"/>
                        <a:gd name="T19" fmla="*/ 2147483647 h 36"/>
                        <a:gd name="T20" fmla="*/ 2147483647 w 48"/>
                        <a:gd name="T21" fmla="*/ 2147483647 h 36"/>
                        <a:gd name="T22" fmla="*/ 2147483647 w 48"/>
                        <a:gd name="T23" fmla="*/ 0 h 36"/>
                        <a:gd name="T24" fmla="*/ 2147483647 w 48"/>
                        <a:gd name="T25" fmla="*/ 2147483647 h 36"/>
                        <a:gd name="T26" fmla="*/ 2147483647 w 48"/>
                        <a:gd name="T27" fmla="*/ 2147483647 h 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8" h="36">
                          <a:moveTo>
                            <a:pt x="48" y="6"/>
                          </a:moveTo>
                          <a:lnTo>
                            <a:pt x="48" y="18"/>
                          </a:lnTo>
                          <a:lnTo>
                            <a:pt x="42" y="24"/>
                          </a:lnTo>
                          <a:lnTo>
                            <a:pt x="42" y="36"/>
                          </a:lnTo>
                          <a:lnTo>
                            <a:pt x="6" y="36"/>
                          </a:lnTo>
                          <a:lnTo>
                            <a:pt x="0" y="30"/>
                          </a:lnTo>
                          <a:lnTo>
                            <a:pt x="6" y="24"/>
                          </a:lnTo>
                          <a:lnTo>
                            <a:pt x="24" y="24"/>
                          </a:lnTo>
                          <a:lnTo>
                            <a:pt x="36" y="30"/>
                          </a:lnTo>
                          <a:lnTo>
                            <a:pt x="30" y="12"/>
                          </a:lnTo>
                          <a:lnTo>
                            <a:pt x="24" y="6"/>
                          </a:lnTo>
                          <a:lnTo>
                            <a:pt x="18" y="0"/>
                          </a:lnTo>
                          <a:lnTo>
                            <a:pt x="36" y="6"/>
                          </a:lnTo>
                          <a:lnTo>
                            <a:pt x="48" y="6"/>
                          </a:lnTo>
                          <a:close/>
                        </a:path>
                      </a:pathLst>
                    </a:custGeom>
                    <a:solidFill>
                      <a:srgbClr val="E1E1E1"/>
                    </a:solidFill>
                    <a:ln w="9525">
                      <a:solidFill>
                        <a:srgbClr val="000000"/>
                      </a:solidFill>
                      <a:prstDash val="solid"/>
                      <a:round/>
                      <a:headEnd/>
                      <a:tailEnd/>
                    </a:ln>
                  </p:spPr>
                  <p:txBody>
                    <a:bodyPr/>
                    <a:lstStyle/>
                    <a:p>
                      <a:endParaRPr lang="en-US"/>
                    </a:p>
                  </p:txBody>
                </p:sp>
                <p:sp>
                  <p:nvSpPr>
                    <p:cNvPr id="1225" name="Freeform 212"/>
                    <p:cNvSpPr>
                      <a:spLocks noChangeAspect="1"/>
                    </p:cNvSpPr>
                    <p:nvPr/>
                  </p:nvSpPr>
                  <p:spPr bwMode="auto">
                    <a:xfrm>
                      <a:off x="2482574" y="2500409"/>
                      <a:ext cx="9138" cy="7834"/>
                    </a:xfrm>
                    <a:custGeom>
                      <a:avLst/>
                      <a:gdLst>
                        <a:gd name="T0" fmla="*/ 2147483647 w 6"/>
                        <a:gd name="T1" fmla="*/ 2147483647 h 6"/>
                        <a:gd name="T2" fmla="*/ 0 w 6"/>
                        <a:gd name="T3" fmla="*/ 2147483647 h 6"/>
                        <a:gd name="T4" fmla="*/ 0 w 6"/>
                        <a:gd name="T5" fmla="*/ 0 h 6"/>
                        <a:gd name="T6" fmla="*/ 2147483647 w 6"/>
                        <a:gd name="T7" fmla="*/ 2147483647 h 6"/>
                        <a:gd name="T8" fmla="*/ 2147483647 w 6"/>
                        <a:gd name="T9" fmla="*/ 2147483647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6"/>
                          </a:lnTo>
                          <a:lnTo>
                            <a:pt x="0" y="0"/>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1226" name="Rectangle 213"/>
                    <p:cNvSpPr>
                      <a:spLocks noChangeAspect="1" noChangeArrowheads="1"/>
                    </p:cNvSpPr>
                    <p:nvPr/>
                  </p:nvSpPr>
                  <p:spPr bwMode="auto">
                    <a:xfrm>
                      <a:off x="2498239" y="2508242"/>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4"/>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1227" name="Freeform 214"/>
                    <p:cNvSpPr>
                      <a:spLocks noChangeAspect="1"/>
                    </p:cNvSpPr>
                    <p:nvPr/>
                  </p:nvSpPr>
                  <p:spPr bwMode="auto">
                    <a:xfrm>
                      <a:off x="2720150" y="2728895"/>
                      <a:ext cx="6527" cy="18279"/>
                    </a:xfrm>
                    <a:custGeom>
                      <a:avLst/>
                      <a:gdLst>
                        <a:gd name="T0" fmla="*/ 2147483647 w 6"/>
                        <a:gd name="T1" fmla="*/ 2147483647 h 12"/>
                        <a:gd name="T2" fmla="*/ 0 w 6"/>
                        <a:gd name="T3" fmla="*/ 2147483647 h 12"/>
                        <a:gd name="T4" fmla="*/ 2147483647 w 6"/>
                        <a:gd name="T5" fmla="*/ 0 h 12"/>
                        <a:gd name="T6" fmla="*/ 2147483647 w 6"/>
                        <a:gd name="T7" fmla="*/ 2147483647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6" y="12"/>
                          </a:moveTo>
                          <a:lnTo>
                            <a:pt x="0" y="6"/>
                          </a:lnTo>
                          <a:lnTo>
                            <a:pt x="6" y="0"/>
                          </a:lnTo>
                          <a:lnTo>
                            <a:pt x="6" y="12"/>
                          </a:lnTo>
                          <a:close/>
                        </a:path>
                      </a:pathLst>
                    </a:custGeom>
                    <a:solidFill>
                      <a:srgbClr val="E1E1E1"/>
                    </a:solidFill>
                    <a:ln w="9525">
                      <a:solidFill>
                        <a:srgbClr val="000000"/>
                      </a:solidFill>
                      <a:prstDash val="solid"/>
                      <a:round/>
                      <a:headEnd/>
                      <a:tailEnd/>
                    </a:ln>
                  </p:spPr>
                  <p:txBody>
                    <a:bodyPr/>
                    <a:lstStyle/>
                    <a:p>
                      <a:endParaRPr lang="en-US"/>
                    </a:p>
                  </p:txBody>
                </p:sp>
                <p:sp>
                  <p:nvSpPr>
                    <p:cNvPr id="1228" name="Freeform 215"/>
                    <p:cNvSpPr>
                      <a:spLocks noChangeAspect="1"/>
                    </p:cNvSpPr>
                    <p:nvPr/>
                  </p:nvSpPr>
                  <p:spPr bwMode="auto">
                    <a:xfrm>
                      <a:off x="2141876" y="2817678"/>
                      <a:ext cx="79626" cy="95312"/>
                    </a:xfrm>
                    <a:custGeom>
                      <a:avLst/>
                      <a:gdLst>
                        <a:gd name="T0" fmla="*/ 2147483647 w 60"/>
                        <a:gd name="T1" fmla="*/ 2147483647 h 65"/>
                        <a:gd name="T2" fmla="*/ 0 w 60"/>
                        <a:gd name="T3" fmla="*/ 2147483647 h 65"/>
                        <a:gd name="T4" fmla="*/ 0 w 60"/>
                        <a:gd name="T5" fmla="*/ 2147483647 h 65"/>
                        <a:gd name="T6" fmla="*/ 0 w 60"/>
                        <a:gd name="T7" fmla="*/ 2147483647 h 65"/>
                        <a:gd name="T8" fmla="*/ 2147483647 w 60"/>
                        <a:gd name="T9" fmla="*/ 0 h 65"/>
                        <a:gd name="T10" fmla="*/ 2147483647 w 60"/>
                        <a:gd name="T11" fmla="*/ 2147483647 h 65"/>
                        <a:gd name="T12" fmla="*/ 2147483647 w 60"/>
                        <a:gd name="T13" fmla="*/ 2147483647 h 65"/>
                        <a:gd name="T14" fmla="*/ 2147483647 w 60"/>
                        <a:gd name="T15" fmla="*/ 2147483647 h 65"/>
                        <a:gd name="T16" fmla="*/ 2147483647 w 60"/>
                        <a:gd name="T17" fmla="*/ 2147483647 h 65"/>
                        <a:gd name="T18" fmla="*/ 2147483647 w 60"/>
                        <a:gd name="T19" fmla="*/ 2147483647 h 65"/>
                        <a:gd name="T20" fmla="*/ 2147483647 w 60"/>
                        <a:gd name="T21" fmla="*/ 2147483647 h 65"/>
                        <a:gd name="T22" fmla="*/ 2147483647 w 60"/>
                        <a:gd name="T23" fmla="*/ 2147483647 h 65"/>
                        <a:gd name="T24" fmla="*/ 2147483647 w 60"/>
                        <a:gd name="T25" fmla="*/ 2147483647 h 65"/>
                        <a:gd name="T26" fmla="*/ 2147483647 w 60"/>
                        <a:gd name="T27" fmla="*/ 2147483647 h 65"/>
                        <a:gd name="T28" fmla="*/ 2147483647 w 60"/>
                        <a:gd name="T29" fmla="*/ 2147483647 h 65"/>
                        <a:gd name="T30" fmla="*/ 2147483647 w 60"/>
                        <a:gd name="T31" fmla="*/ 2147483647 h 65"/>
                        <a:gd name="T32" fmla="*/ 2147483647 w 60"/>
                        <a:gd name="T33" fmla="*/ 2147483647 h 65"/>
                        <a:gd name="T34" fmla="*/ 2147483647 w 60"/>
                        <a:gd name="T35" fmla="*/ 2147483647 h 65"/>
                        <a:gd name="T36" fmla="*/ 2147483647 w 60"/>
                        <a:gd name="T37" fmla="*/ 2147483647 h 65"/>
                        <a:gd name="T38" fmla="*/ 2147483647 w 60"/>
                        <a:gd name="T39" fmla="*/ 2147483647 h 6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0" h="65">
                          <a:moveTo>
                            <a:pt x="12" y="29"/>
                          </a:moveTo>
                          <a:lnTo>
                            <a:pt x="0" y="18"/>
                          </a:lnTo>
                          <a:lnTo>
                            <a:pt x="0" y="6"/>
                          </a:lnTo>
                          <a:lnTo>
                            <a:pt x="6" y="0"/>
                          </a:lnTo>
                          <a:lnTo>
                            <a:pt x="30" y="6"/>
                          </a:lnTo>
                          <a:lnTo>
                            <a:pt x="42" y="6"/>
                          </a:lnTo>
                          <a:lnTo>
                            <a:pt x="48" y="18"/>
                          </a:lnTo>
                          <a:lnTo>
                            <a:pt x="60" y="29"/>
                          </a:lnTo>
                          <a:lnTo>
                            <a:pt x="54" y="35"/>
                          </a:lnTo>
                          <a:lnTo>
                            <a:pt x="54" y="47"/>
                          </a:lnTo>
                          <a:lnTo>
                            <a:pt x="48" y="65"/>
                          </a:lnTo>
                          <a:lnTo>
                            <a:pt x="42" y="47"/>
                          </a:lnTo>
                          <a:lnTo>
                            <a:pt x="42" y="53"/>
                          </a:lnTo>
                          <a:lnTo>
                            <a:pt x="36" y="47"/>
                          </a:lnTo>
                          <a:lnTo>
                            <a:pt x="36" y="35"/>
                          </a:lnTo>
                          <a:lnTo>
                            <a:pt x="24" y="29"/>
                          </a:lnTo>
                          <a:lnTo>
                            <a:pt x="12" y="18"/>
                          </a:lnTo>
                          <a:lnTo>
                            <a:pt x="18" y="29"/>
                          </a:lnTo>
                          <a:lnTo>
                            <a:pt x="12" y="29"/>
                          </a:lnTo>
                          <a:close/>
                        </a:path>
                      </a:pathLst>
                    </a:custGeom>
                    <a:solidFill>
                      <a:srgbClr val="E1E1E1"/>
                    </a:solidFill>
                    <a:ln w="9525">
                      <a:solidFill>
                        <a:srgbClr val="000000"/>
                      </a:solidFill>
                      <a:prstDash val="solid"/>
                      <a:round/>
                      <a:headEnd/>
                      <a:tailEnd/>
                    </a:ln>
                  </p:spPr>
                  <p:txBody>
                    <a:bodyPr/>
                    <a:lstStyle/>
                    <a:p>
                      <a:endParaRPr lang="en-US"/>
                    </a:p>
                  </p:txBody>
                </p:sp>
                <p:sp>
                  <p:nvSpPr>
                    <p:cNvPr id="1229" name="Freeform 216"/>
                    <p:cNvSpPr>
                      <a:spLocks noChangeAspect="1"/>
                    </p:cNvSpPr>
                    <p:nvPr/>
                  </p:nvSpPr>
                  <p:spPr bwMode="auto">
                    <a:xfrm>
                      <a:off x="2513902" y="2773286"/>
                      <a:ext cx="1305" cy="9140"/>
                    </a:xfrm>
                    <a:custGeom>
                      <a:avLst/>
                      <a:gdLst>
                        <a:gd name="T0" fmla="*/ 0 w 1"/>
                        <a:gd name="T1" fmla="*/ 0 h 6"/>
                        <a:gd name="T2" fmla="*/ 0 w 1"/>
                        <a:gd name="T3" fmla="*/ 0 h 6"/>
                        <a:gd name="T4" fmla="*/ 0 w 1"/>
                        <a:gd name="T5" fmla="*/ 2147483647 h 6"/>
                        <a:gd name="T6" fmla="*/ 0 w 1"/>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6">
                          <a:moveTo>
                            <a:pt x="0" y="0"/>
                          </a:moveTo>
                          <a:lnTo>
                            <a:pt x="0" y="0"/>
                          </a:ln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230" name="Freeform 217"/>
                    <p:cNvSpPr>
                      <a:spLocks noChangeAspect="1"/>
                    </p:cNvSpPr>
                    <p:nvPr/>
                  </p:nvSpPr>
                  <p:spPr bwMode="auto">
                    <a:xfrm>
                      <a:off x="2751478" y="2756314"/>
                      <a:ext cx="7832" cy="7834"/>
                    </a:xfrm>
                    <a:custGeom>
                      <a:avLst/>
                      <a:gdLst>
                        <a:gd name="T0" fmla="*/ 2147483647 w 6"/>
                        <a:gd name="T1" fmla="*/ 2147483647 h 6"/>
                        <a:gd name="T2" fmla="*/ 2147483647 w 6"/>
                        <a:gd name="T3" fmla="*/ 2147483647 h 6"/>
                        <a:gd name="T4" fmla="*/ 0 w 6"/>
                        <a:gd name="T5" fmla="*/ 0 h 6"/>
                        <a:gd name="T6" fmla="*/ 2147483647 w 6"/>
                        <a:gd name="T7" fmla="*/ 0 h 6"/>
                        <a:gd name="T8" fmla="*/ 2147483647 w 6"/>
                        <a:gd name="T9" fmla="*/ 2147483647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6" y="6"/>
                          </a:lnTo>
                          <a:lnTo>
                            <a:pt x="0" y="0"/>
                          </a:lnTo>
                          <a:lnTo>
                            <a:pt x="6" y="0"/>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1231" name="Freeform 218"/>
                    <p:cNvSpPr>
                      <a:spLocks noChangeAspect="1"/>
                    </p:cNvSpPr>
                    <p:nvPr/>
                  </p:nvSpPr>
                  <p:spPr bwMode="auto">
                    <a:xfrm>
                      <a:off x="2720150" y="2685809"/>
                      <a:ext cx="2611" cy="16973"/>
                    </a:xfrm>
                    <a:custGeom>
                      <a:avLst/>
                      <a:gdLst>
                        <a:gd name="T0" fmla="*/ 0 w 2"/>
                        <a:gd name="T1" fmla="*/ 2147483647 h 12"/>
                        <a:gd name="T2" fmla="*/ 0 w 2"/>
                        <a:gd name="T3" fmla="*/ 2147483647 h 12"/>
                        <a:gd name="T4" fmla="*/ 0 w 2"/>
                        <a:gd name="T5" fmla="*/ 0 h 12"/>
                        <a:gd name="T6" fmla="*/ 0 w 2"/>
                        <a:gd name="T7" fmla="*/ 0 h 12"/>
                        <a:gd name="T8" fmla="*/ 0 w 2"/>
                        <a:gd name="T9" fmla="*/ 2147483647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2">
                          <a:moveTo>
                            <a:pt x="0" y="6"/>
                          </a:moveTo>
                          <a:lnTo>
                            <a:pt x="0" y="12"/>
                          </a:lnTo>
                          <a:lnTo>
                            <a:pt x="0" y="0"/>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1232" name="Freeform 219"/>
                    <p:cNvSpPr>
                      <a:spLocks noChangeAspect="1"/>
                    </p:cNvSpPr>
                    <p:nvPr/>
                  </p:nvSpPr>
                  <p:spPr bwMode="auto">
                    <a:xfrm>
                      <a:off x="2054416" y="2721061"/>
                      <a:ext cx="49604" cy="35252"/>
                    </a:xfrm>
                    <a:custGeom>
                      <a:avLst/>
                      <a:gdLst>
                        <a:gd name="T0" fmla="*/ 2147483647 w 36"/>
                        <a:gd name="T1" fmla="*/ 2147483647 h 24"/>
                        <a:gd name="T2" fmla="*/ 2147483647 w 36"/>
                        <a:gd name="T3" fmla="*/ 2147483647 h 24"/>
                        <a:gd name="T4" fmla="*/ 2147483647 w 36"/>
                        <a:gd name="T5" fmla="*/ 2147483647 h 24"/>
                        <a:gd name="T6" fmla="*/ 2147483647 w 36"/>
                        <a:gd name="T7" fmla="*/ 2147483647 h 24"/>
                        <a:gd name="T8" fmla="*/ 0 w 36"/>
                        <a:gd name="T9" fmla="*/ 2147483647 h 24"/>
                        <a:gd name="T10" fmla="*/ 2147483647 w 36"/>
                        <a:gd name="T11" fmla="*/ 0 h 24"/>
                        <a:gd name="T12" fmla="*/ 2147483647 w 36"/>
                        <a:gd name="T13" fmla="*/ 2147483647 h 24"/>
                        <a:gd name="T14" fmla="*/ 2147483647 w 36"/>
                        <a:gd name="T15" fmla="*/ 2147483647 h 24"/>
                        <a:gd name="T16" fmla="*/ 2147483647 w 36"/>
                        <a:gd name="T17" fmla="*/ 2147483647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 h="24">
                          <a:moveTo>
                            <a:pt x="36" y="24"/>
                          </a:moveTo>
                          <a:lnTo>
                            <a:pt x="30" y="24"/>
                          </a:lnTo>
                          <a:lnTo>
                            <a:pt x="24" y="24"/>
                          </a:lnTo>
                          <a:lnTo>
                            <a:pt x="12" y="18"/>
                          </a:lnTo>
                          <a:lnTo>
                            <a:pt x="0" y="12"/>
                          </a:lnTo>
                          <a:lnTo>
                            <a:pt x="12" y="0"/>
                          </a:lnTo>
                          <a:lnTo>
                            <a:pt x="24" y="12"/>
                          </a:lnTo>
                          <a:lnTo>
                            <a:pt x="36" y="12"/>
                          </a:lnTo>
                          <a:lnTo>
                            <a:pt x="36" y="24"/>
                          </a:lnTo>
                          <a:close/>
                        </a:path>
                      </a:pathLst>
                    </a:custGeom>
                    <a:solidFill>
                      <a:srgbClr val="E1E1E1"/>
                    </a:solidFill>
                    <a:ln w="9525">
                      <a:solidFill>
                        <a:srgbClr val="000000"/>
                      </a:solidFill>
                      <a:prstDash val="solid"/>
                      <a:round/>
                      <a:headEnd/>
                      <a:tailEnd/>
                    </a:ln>
                  </p:spPr>
                  <p:txBody>
                    <a:bodyPr/>
                    <a:lstStyle/>
                    <a:p>
                      <a:endParaRPr lang="en-US"/>
                    </a:p>
                  </p:txBody>
                </p:sp>
                <p:sp>
                  <p:nvSpPr>
                    <p:cNvPr id="1233" name="Freeform 220"/>
                    <p:cNvSpPr>
                      <a:spLocks noChangeAspect="1"/>
                    </p:cNvSpPr>
                    <p:nvPr/>
                  </p:nvSpPr>
                  <p:spPr bwMode="auto">
                    <a:xfrm>
                      <a:off x="2704485" y="2791566"/>
                      <a:ext cx="0" cy="1305"/>
                    </a:xfrm>
                    <a:custGeom>
                      <a:avLst/>
                      <a:gdLst>
                        <a:gd name="T0" fmla="*/ 0 h 1"/>
                        <a:gd name="T1" fmla="*/ 0 h 1"/>
                        <a:gd name="T2" fmla="*/ 0 h 1"/>
                        <a:gd name="T3" fmla="*/ 0 h 1"/>
                        <a:gd name="T4" fmla="*/ 0 h 1"/>
                        <a:gd name="T5" fmla="*/ 0 h 1"/>
                        <a:gd name="T6" fmla="*/ 0 h 1"/>
                        <a:gd name="T7" fmla="*/ 0 h 1"/>
                        <a:gd name="T8" fmla="*/ 0 h 1"/>
                        <a:gd name="T9" fmla="*/ 0 h 1"/>
                        <a:gd name="T10" fmla="*/ 0 h 1"/>
                        <a:gd name="T11" fmla="*/ 0 h 1"/>
                        <a:gd name="T12" fmla="*/ 0 h 1"/>
                        <a:gd name="T13" fmla="*/ 0 h 1"/>
                        <a:gd name="T14" fmla="*/ 0 h 1"/>
                        <a:gd name="T15" fmla="*/ 0 h 1"/>
                        <a:gd name="T16" fmla="*/ 0 h 1"/>
                        <a:gd name="T17" fmla="*/ 0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18">
                          <a:pos x="0" y="T0"/>
                        </a:cxn>
                        <a:cxn ang="T19">
                          <a:pos x="0" y="T1"/>
                        </a:cxn>
                        <a:cxn ang="T20">
                          <a:pos x="0" y="T2"/>
                        </a:cxn>
                        <a:cxn ang="T21">
                          <a:pos x="0" y="T3"/>
                        </a:cxn>
                        <a:cxn ang="T22">
                          <a:pos x="0" y="T4"/>
                        </a:cxn>
                        <a:cxn ang="T23">
                          <a:pos x="0" y="T5"/>
                        </a:cxn>
                        <a:cxn ang="T24">
                          <a:pos x="0" y="T6"/>
                        </a:cxn>
                        <a:cxn ang="T25">
                          <a:pos x="0" y="T7"/>
                        </a:cxn>
                        <a:cxn ang="T26">
                          <a:pos x="0" y="T8"/>
                        </a:cxn>
                        <a:cxn ang="T27">
                          <a:pos x="0" y="T9"/>
                        </a:cxn>
                        <a:cxn ang="T28">
                          <a:pos x="0" y="T10"/>
                        </a:cxn>
                        <a:cxn ang="T29">
                          <a:pos x="0" y="T11"/>
                        </a:cxn>
                        <a:cxn ang="T30">
                          <a:pos x="0" y="T12"/>
                        </a:cxn>
                        <a:cxn ang="T31">
                          <a:pos x="0" y="T13"/>
                        </a:cxn>
                        <a:cxn ang="T32">
                          <a:pos x="0" y="T14"/>
                        </a:cxn>
                        <a:cxn ang="T33">
                          <a:pos x="0" y="T15"/>
                        </a:cxn>
                        <a:cxn ang="T34">
                          <a:pos x="0" y="T16"/>
                        </a:cxn>
                        <a:cxn ang="T35">
                          <a:pos x="0" y="T17"/>
                        </a:cxn>
                      </a:cxnLst>
                      <a:rect l="0" t="0" r="r" b="b"/>
                      <a:pathLst>
                        <a:path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234" name="Freeform 221"/>
                    <p:cNvSpPr>
                      <a:spLocks noChangeAspect="1"/>
                    </p:cNvSpPr>
                    <p:nvPr/>
                  </p:nvSpPr>
                  <p:spPr bwMode="auto">
                    <a:xfrm>
                      <a:off x="2704485" y="2782426"/>
                      <a:ext cx="7832" cy="1305"/>
                    </a:xfrm>
                    <a:custGeom>
                      <a:avLst/>
                      <a:gdLst>
                        <a:gd name="T0" fmla="*/ 2147483647 w 6"/>
                        <a:gd name="T1" fmla="*/ 0 h 1"/>
                        <a:gd name="T2" fmla="*/ 2147483647 w 6"/>
                        <a:gd name="T3" fmla="*/ 0 h 1"/>
                        <a:gd name="T4" fmla="*/ 0 w 6"/>
                        <a:gd name="T5" fmla="*/ 0 h 1"/>
                        <a:gd name="T6" fmla="*/ 2147483647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235" name="Freeform 222"/>
                    <p:cNvSpPr>
                      <a:spLocks noChangeAspect="1"/>
                    </p:cNvSpPr>
                    <p:nvPr/>
                  </p:nvSpPr>
                  <p:spPr bwMode="auto">
                    <a:xfrm>
                      <a:off x="2071386" y="2676669"/>
                      <a:ext cx="140979" cy="87478"/>
                    </a:xfrm>
                    <a:custGeom>
                      <a:avLst/>
                      <a:gdLst>
                        <a:gd name="T0" fmla="*/ 2147483647 w 107"/>
                        <a:gd name="T1" fmla="*/ 2147483647 h 60"/>
                        <a:gd name="T2" fmla="*/ 2147483647 w 107"/>
                        <a:gd name="T3" fmla="*/ 2147483647 h 60"/>
                        <a:gd name="T4" fmla="*/ 2147483647 w 107"/>
                        <a:gd name="T5" fmla="*/ 2147483647 h 60"/>
                        <a:gd name="T6" fmla="*/ 2147483647 w 107"/>
                        <a:gd name="T7" fmla="*/ 2147483647 h 60"/>
                        <a:gd name="T8" fmla="*/ 2147483647 w 107"/>
                        <a:gd name="T9" fmla="*/ 2147483647 h 60"/>
                        <a:gd name="T10" fmla="*/ 2147483647 w 107"/>
                        <a:gd name="T11" fmla="*/ 2147483647 h 60"/>
                        <a:gd name="T12" fmla="*/ 2147483647 w 107"/>
                        <a:gd name="T13" fmla="*/ 2147483647 h 60"/>
                        <a:gd name="T14" fmla="*/ 2147483647 w 107"/>
                        <a:gd name="T15" fmla="*/ 2147483647 h 60"/>
                        <a:gd name="T16" fmla="*/ 2147483647 w 107"/>
                        <a:gd name="T17" fmla="*/ 2147483647 h 60"/>
                        <a:gd name="T18" fmla="*/ 0 w 107"/>
                        <a:gd name="T19" fmla="*/ 2147483647 h 60"/>
                        <a:gd name="T20" fmla="*/ 2147483647 w 107"/>
                        <a:gd name="T21" fmla="*/ 2147483647 h 60"/>
                        <a:gd name="T22" fmla="*/ 2147483647 w 107"/>
                        <a:gd name="T23" fmla="*/ 2147483647 h 60"/>
                        <a:gd name="T24" fmla="*/ 2147483647 w 107"/>
                        <a:gd name="T25" fmla="*/ 2147483647 h 60"/>
                        <a:gd name="T26" fmla="*/ 2147483647 w 107"/>
                        <a:gd name="T27" fmla="*/ 0 h 60"/>
                        <a:gd name="T28" fmla="*/ 2147483647 w 107"/>
                        <a:gd name="T29" fmla="*/ 0 h 60"/>
                        <a:gd name="T30" fmla="*/ 2147483647 w 107"/>
                        <a:gd name="T31" fmla="*/ 0 h 60"/>
                        <a:gd name="T32" fmla="*/ 2147483647 w 107"/>
                        <a:gd name="T33" fmla="*/ 2147483647 h 60"/>
                        <a:gd name="T34" fmla="*/ 2147483647 w 107"/>
                        <a:gd name="T35" fmla="*/ 2147483647 h 60"/>
                        <a:gd name="T36" fmla="*/ 2147483647 w 107"/>
                        <a:gd name="T37" fmla="*/ 2147483647 h 60"/>
                        <a:gd name="T38" fmla="*/ 2147483647 w 107"/>
                        <a:gd name="T39" fmla="*/ 2147483647 h 60"/>
                        <a:gd name="T40" fmla="*/ 2147483647 w 107"/>
                        <a:gd name="T41" fmla="*/ 2147483647 h 60"/>
                        <a:gd name="T42" fmla="*/ 2147483647 w 107"/>
                        <a:gd name="T43" fmla="*/ 2147483647 h 60"/>
                        <a:gd name="T44" fmla="*/ 2147483647 w 107"/>
                        <a:gd name="T45" fmla="*/ 2147483647 h 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07" h="60">
                          <a:moveTo>
                            <a:pt x="59" y="42"/>
                          </a:moveTo>
                          <a:lnTo>
                            <a:pt x="53" y="42"/>
                          </a:lnTo>
                          <a:lnTo>
                            <a:pt x="42" y="48"/>
                          </a:lnTo>
                          <a:lnTo>
                            <a:pt x="36" y="60"/>
                          </a:lnTo>
                          <a:lnTo>
                            <a:pt x="30" y="54"/>
                          </a:lnTo>
                          <a:lnTo>
                            <a:pt x="24" y="54"/>
                          </a:lnTo>
                          <a:lnTo>
                            <a:pt x="24" y="42"/>
                          </a:lnTo>
                          <a:lnTo>
                            <a:pt x="12" y="42"/>
                          </a:lnTo>
                          <a:lnTo>
                            <a:pt x="0" y="30"/>
                          </a:lnTo>
                          <a:lnTo>
                            <a:pt x="12" y="12"/>
                          </a:lnTo>
                          <a:lnTo>
                            <a:pt x="24" y="6"/>
                          </a:lnTo>
                          <a:lnTo>
                            <a:pt x="59" y="0"/>
                          </a:lnTo>
                          <a:lnTo>
                            <a:pt x="71" y="0"/>
                          </a:lnTo>
                          <a:lnTo>
                            <a:pt x="83" y="0"/>
                          </a:lnTo>
                          <a:lnTo>
                            <a:pt x="95" y="12"/>
                          </a:lnTo>
                          <a:lnTo>
                            <a:pt x="101" y="12"/>
                          </a:lnTo>
                          <a:lnTo>
                            <a:pt x="107" y="18"/>
                          </a:lnTo>
                          <a:lnTo>
                            <a:pt x="83" y="24"/>
                          </a:lnTo>
                          <a:lnTo>
                            <a:pt x="59" y="42"/>
                          </a:lnTo>
                          <a:close/>
                        </a:path>
                      </a:pathLst>
                    </a:custGeom>
                    <a:solidFill>
                      <a:srgbClr val="E1E1E1"/>
                    </a:solidFill>
                    <a:ln w="9525">
                      <a:solidFill>
                        <a:srgbClr val="000000"/>
                      </a:solidFill>
                      <a:prstDash val="solid"/>
                      <a:round/>
                      <a:headEnd/>
                      <a:tailEnd/>
                    </a:ln>
                  </p:spPr>
                  <p:txBody>
                    <a:bodyPr/>
                    <a:lstStyle/>
                    <a:p>
                      <a:endParaRPr lang="en-US"/>
                    </a:p>
                  </p:txBody>
                </p:sp>
                <p:sp>
                  <p:nvSpPr>
                    <p:cNvPr id="1236" name="Freeform 223"/>
                    <p:cNvSpPr>
                      <a:spLocks noChangeAspect="1"/>
                    </p:cNvSpPr>
                    <p:nvPr/>
                  </p:nvSpPr>
                  <p:spPr bwMode="auto">
                    <a:xfrm>
                      <a:off x="2720150" y="2711922"/>
                      <a:ext cx="6527" cy="9140"/>
                    </a:xfrm>
                    <a:custGeom>
                      <a:avLst/>
                      <a:gdLst>
                        <a:gd name="T0" fmla="*/ 2147483647 w 6"/>
                        <a:gd name="T1" fmla="*/ 2147483647 h 6"/>
                        <a:gd name="T2" fmla="*/ 0 w 6"/>
                        <a:gd name="T3" fmla="*/ 0 h 6"/>
                        <a:gd name="T4" fmla="*/ 2147483647 w 6"/>
                        <a:gd name="T5" fmla="*/ 2147483647 h 6"/>
                        <a:gd name="T6" fmla="*/ 2147483647 w 6"/>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0" y="0"/>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1237" name="Freeform 224"/>
                    <p:cNvSpPr>
                      <a:spLocks noChangeAspect="1"/>
                    </p:cNvSpPr>
                    <p:nvPr/>
                  </p:nvSpPr>
                  <p:spPr bwMode="auto">
                    <a:xfrm>
                      <a:off x="2110547" y="2702783"/>
                      <a:ext cx="101818" cy="124036"/>
                    </a:xfrm>
                    <a:custGeom>
                      <a:avLst/>
                      <a:gdLst>
                        <a:gd name="T0" fmla="*/ 2147483647 w 77"/>
                        <a:gd name="T1" fmla="*/ 2147483647 h 84"/>
                        <a:gd name="T2" fmla="*/ 2147483647 w 77"/>
                        <a:gd name="T3" fmla="*/ 2147483647 h 84"/>
                        <a:gd name="T4" fmla="*/ 2147483647 w 77"/>
                        <a:gd name="T5" fmla="*/ 2147483647 h 84"/>
                        <a:gd name="T6" fmla="*/ 2147483647 w 77"/>
                        <a:gd name="T7" fmla="*/ 2147483647 h 84"/>
                        <a:gd name="T8" fmla="*/ 2147483647 w 77"/>
                        <a:gd name="T9" fmla="*/ 2147483647 h 84"/>
                        <a:gd name="T10" fmla="*/ 0 w 77"/>
                        <a:gd name="T11" fmla="*/ 2147483647 h 84"/>
                        <a:gd name="T12" fmla="*/ 2147483647 w 77"/>
                        <a:gd name="T13" fmla="*/ 2147483647 h 84"/>
                        <a:gd name="T14" fmla="*/ 2147483647 w 77"/>
                        <a:gd name="T15" fmla="*/ 2147483647 h 84"/>
                        <a:gd name="T16" fmla="*/ 2147483647 w 77"/>
                        <a:gd name="T17" fmla="*/ 2147483647 h 84"/>
                        <a:gd name="T18" fmla="*/ 2147483647 w 77"/>
                        <a:gd name="T19" fmla="*/ 2147483647 h 84"/>
                        <a:gd name="T20" fmla="*/ 2147483647 w 77"/>
                        <a:gd name="T21" fmla="*/ 2147483647 h 84"/>
                        <a:gd name="T22" fmla="*/ 2147483647 w 77"/>
                        <a:gd name="T23" fmla="*/ 2147483647 h 84"/>
                        <a:gd name="T24" fmla="*/ 2147483647 w 77"/>
                        <a:gd name="T25" fmla="*/ 2147483647 h 84"/>
                        <a:gd name="T26" fmla="*/ 2147483647 w 77"/>
                        <a:gd name="T27" fmla="*/ 2147483647 h 84"/>
                        <a:gd name="T28" fmla="*/ 2147483647 w 77"/>
                        <a:gd name="T29" fmla="*/ 2147483647 h 84"/>
                        <a:gd name="T30" fmla="*/ 2147483647 w 77"/>
                        <a:gd name="T31" fmla="*/ 2147483647 h 84"/>
                        <a:gd name="T32" fmla="*/ 2147483647 w 77"/>
                        <a:gd name="T33" fmla="*/ 2147483647 h 84"/>
                        <a:gd name="T34" fmla="*/ 2147483647 w 77"/>
                        <a:gd name="T35" fmla="*/ 0 h 84"/>
                        <a:gd name="T36" fmla="*/ 2147483647 w 77"/>
                        <a:gd name="T37" fmla="*/ 2147483647 h 84"/>
                        <a:gd name="T38" fmla="*/ 2147483647 w 77"/>
                        <a:gd name="T39" fmla="*/ 2147483647 h 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7" h="84">
                          <a:moveTo>
                            <a:pt x="29" y="24"/>
                          </a:moveTo>
                          <a:lnTo>
                            <a:pt x="23" y="24"/>
                          </a:lnTo>
                          <a:lnTo>
                            <a:pt x="12" y="30"/>
                          </a:lnTo>
                          <a:lnTo>
                            <a:pt x="6" y="42"/>
                          </a:lnTo>
                          <a:lnTo>
                            <a:pt x="0" y="42"/>
                          </a:lnTo>
                          <a:lnTo>
                            <a:pt x="12" y="60"/>
                          </a:lnTo>
                          <a:lnTo>
                            <a:pt x="29" y="78"/>
                          </a:lnTo>
                          <a:lnTo>
                            <a:pt x="53" y="84"/>
                          </a:lnTo>
                          <a:lnTo>
                            <a:pt x="65" y="84"/>
                          </a:lnTo>
                          <a:lnTo>
                            <a:pt x="65" y="72"/>
                          </a:lnTo>
                          <a:lnTo>
                            <a:pt x="65" y="60"/>
                          </a:lnTo>
                          <a:lnTo>
                            <a:pt x="65" y="48"/>
                          </a:lnTo>
                          <a:lnTo>
                            <a:pt x="71" y="54"/>
                          </a:lnTo>
                          <a:lnTo>
                            <a:pt x="71" y="36"/>
                          </a:lnTo>
                          <a:lnTo>
                            <a:pt x="77" y="18"/>
                          </a:lnTo>
                          <a:lnTo>
                            <a:pt x="77" y="6"/>
                          </a:lnTo>
                          <a:lnTo>
                            <a:pt x="77" y="0"/>
                          </a:lnTo>
                          <a:lnTo>
                            <a:pt x="53" y="6"/>
                          </a:lnTo>
                          <a:lnTo>
                            <a:pt x="29" y="24"/>
                          </a:lnTo>
                          <a:close/>
                        </a:path>
                      </a:pathLst>
                    </a:custGeom>
                    <a:solidFill>
                      <a:srgbClr val="E1E1E1"/>
                    </a:solidFill>
                    <a:ln w="9525">
                      <a:solidFill>
                        <a:srgbClr val="000000"/>
                      </a:solidFill>
                      <a:prstDash val="solid"/>
                      <a:round/>
                      <a:headEnd/>
                      <a:tailEnd/>
                    </a:ln>
                  </p:spPr>
                  <p:txBody>
                    <a:bodyPr/>
                    <a:lstStyle/>
                    <a:p>
                      <a:endParaRPr lang="en-US"/>
                    </a:p>
                  </p:txBody>
                </p:sp>
                <p:sp>
                  <p:nvSpPr>
                    <p:cNvPr id="1238" name="Rectangle 225"/>
                    <p:cNvSpPr>
                      <a:spLocks noChangeAspect="1" noChangeArrowheads="1"/>
                    </p:cNvSpPr>
                    <p:nvPr/>
                  </p:nvSpPr>
                  <p:spPr bwMode="auto">
                    <a:xfrm>
                      <a:off x="2720150" y="2756314"/>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4"/>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1239" name="Rectangle 226"/>
                    <p:cNvSpPr>
                      <a:spLocks noChangeAspect="1" noChangeArrowheads="1"/>
                    </p:cNvSpPr>
                    <p:nvPr/>
                  </p:nvSpPr>
                  <p:spPr bwMode="auto">
                    <a:xfrm>
                      <a:off x="2695348" y="2641417"/>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4"/>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1240" name="Freeform 227"/>
                    <p:cNvSpPr>
                      <a:spLocks noChangeAspect="1"/>
                    </p:cNvSpPr>
                    <p:nvPr/>
                  </p:nvSpPr>
                  <p:spPr bwMode="auto">
                    <a:xfrm>
                      <a:off x="2687516" y="2632278"/>
                      <a:ext cx="7832" cy="9140"/>
                    </a:xfrm>
                    <a:custGeom>
                      <a:avLst/>
                      <a:gdLst>
                        <a:gd name="T0" fmla="*/ 2147483647 w 6"/>
                        <a:gd name="T1" fmla="*/ 2147483647 h 6"/>
                        <a:gd name="T2" fmla="*/ 0 w 6"/>
                        <a:gd name="T3" fmla="*/ 0 h 6"/>
                        <a:gd name="T4" fmla="*/ 2147483647 w 6"/>
                        <a:gd name="T5" fmla="*/ 2147483647 h 6"/>
                        <a:gd name="T6" fmla="*/ 2147483647 w 6"/>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0" y="0"/>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1241" name="Freeform 228"/>
                    <p:cNvSpPr>
                      <a:spLocks noChangeAspect="1"/>
                    </p:cNvSpPr>
                    <p:nvPr/>
                  </p:nvSpPr>
                  <p:spPr bwMode="auto">
                    <a:xfrm>
                      <a:off x="2712318" y="2667530"/>
                      <a:ext cx="7832" cy="9140"/>
                    </a:xfrm>
                    <a:custGeom>
                      <a:avLst/>
                      <a:gdLst>
                        <a:gd name="T0" fmla="*/ 0 w 6"/>
                        <a:gd name="T1" fmla="*/ 0 h 6"/>
                        <a:gd name="T2" fmla="*/ 2147483647 w 6"/>
                        <a:gd name="T3" fmla="*/ 0 h 6"/>
                        <a:gd name="T4" fmla="*/ 0 w 6"/>
                        <a:gd name="T5" fmla="*/ 2147483647 h 6"/>
                        <a:gd name="T6" fmla="*/ 0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0" y="0"/>
                          </a:moveTo>
                          <a:lnTo>
                            <a:pt x="6" y="0"/>
                          </a:ln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242" name="Freeform 229"/>
                    <p:cNvSpPr>
                      <a:spLocks noChangeAspect="1"/>
                    </p:cNvSpPr>
                    <p:nvPr/>
                  </p:nvSpPr>
                  <p:spPr bwMode="auto">
                    <a:xfrm>
                      <a:off x="2679683" y="2606165"/>
                      <a:ext cx="7832" cy="7834"/>
                    </a:xfrm>
                    <a:custGeom>
                      <a:avLst/>
                      <a:gdLst>
                        <a:gd name="T0" fmla="*/ 2147483647 w 6"/>
                        <a:gd name="T1" fmla="*/ 0 h 6"/>
                        <a:gd name="T2" fmla="*/ 2147483647 w 6"/>
                        <a:gd name="T3" fmla="*/ 0 h 6"/>
                        <a:gd name="T4" fmla="*/ 2147483647 w 6"/>
                        <a:gd name="T5" fmla="*/ 2147483647 h 6"/>
                        <a:gd name="T6" fmla="*/ 2147483647 w 6"/>
                        <a:gd name="T7" fmla="*/ 2147483647 h 6"/>
                        <a:gd name="T8" fmla="*/ 2147483647 w 6"/>
                        <a:gd name="T9" fmla="*/ 2147483647 h 6"/>
                        <a:gd name="T10" fmla="*/ 0 w 6"/>
                        <a:gd name="T11" fmla="*/ 2147483647 h 6"/>
                        <a:gd name="T12" fmla="*/ 0 w 6"/>
                        <a:gd name="T13" fmla="*/ 2147483647 h 6"/>
                        <a:gd name="T14" fmla="*/ 0 w 6"/>
                        <a:gd name="T15" fmla="*/ 2147483647 h 6"/>
                        <a:gd name="T16" fmla="*/ 2147483647 w 6"/>
                        <a:gd name="T17" fmla="*/ 2147483647 h 6"/>
                        <a:gd name="T18" fmla="*/ 2147483647 w 6"/>
                        <a:gd name="T19" fmla="*/ 2147483647 h 6"/>
                        <a:gd name="T20" fmla="*/ 2147483647 w 6"/>
                        <a:gd name="T21" fmla="*/ 2147483647 h 6"/>
                        <a:gd name="T22" fmla="*/ 2147483647 w 6"/>
                        <a:gd name="T23" fmla="*/ 2147483647 h 6"/>
                        <a:gd name="T24" fmla="*/ 2147483647 w 6"/>
                        <a:gd name="T25" fmla="*/ 2147483647 h 6"/>
                        <a:gd name="T26" fmla="*/ 2147483647 w 6"/>
                        <a:gd name="T27" fmla="*/ 2147483647 h 6"/>
                        <a:gd name="T28" fmla="*/ 2147483647 w 6"/>
                        <a:gd name="T29" fmla="*/ 2147483647 h 6"/>
                        <a:gd name="T30" fmla="*/ 2147483647 w 6"/>
                        <a:gd name="T31" fmla="*/ 2147483647 h 6"/>
                        <a:gd name="T32" fmla="*/ 2147483647 w 6"/>
                        <a:gd name="T33" fmla="*/ 2147483647 h 6"/>
                        <a:gd name="T34" fmla="*/ 2147483647 w 6"/>
                        <a:gd name="T35" fmla="*/ 0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 h="6">
                          <a:moveTo>
                            <a:pt x="6" y="0"/>
                          </a:moveTo>
                          <a:lnTo>
                            <a:pt x="6" y="0"/>
                          </a:lnTo>
                          <a:lnTo>
                            <a:pt x="6" y="6"/>
                          </a:lnTo>
                          <a:lnTo>
                            <a:pt x="0" y="6"/>
                          </a:lnTo>
                          <a:lnTo>
                            <a:pt x="6" y="6"/>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243" name="Freeform 230"/>
                    <p:cNvSpPr>
                      <a:spLocks noChangeAspect="1"/>
                    </p:cNvSpPr>
                    <p:nvPr/>
                  </p:nvSpPr>
                  <p:spPr bwMode="auto">
                    <a:xfrm>
                      <a:off x="2712318" y="2641417"/>
                      <a:ext cx="1305" cy="7834"/>
                    </a:xfrm>
                    <a:custGeom>
                      <a:avLst/>
                      <a:gdLst>
                        <a:gd name="T0" fmla="*/ 0 w 1"/>
                        <a:gd name="T1" fmla="*/ 0 h 6"/>
                        <a:gd name="T2" fmla="*/ 0 w 1"/>
                        <a:gd name="T3" fmla="*/ 0 h 6"/>
                        <a:gd name="T4" fmla="*/ 0 w 1"/>
                        <a:gd name="T5" fmla="*/ 2147483647 h 6"/>
                        <a:gd name="T6" fmla="*/ 0 w 1"/>
                        <a:gd name="T7" fmla="*/ 0 h 6"/>
                        <a:gd name="T8" fmla="*/ 0 w 1"/>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6">
                          <a:moveTo>
                            <a:pt x="0" y="0"/>
                          </a:moveTo>
                          <a:lnTo>
                            <a:pt x="0" y="0"/>
                          </a:ln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244" name="Freeform 231"/>
                    <p:cNvSpPr>
                      <a:spLocks noChangeAspect="1"/>
                    </p:cNvSpPr>
                    <p:nvPr/>
                  </p:nvSpPr>
                  <p:spPr bwMode="auto">
                    <a:xfrm>
                      <a:off x="2712318" y="2623138"/>
                      <a:ext cx="1305" cy="9140"/>
                    </a:xfrm>
                    <a:custGeom>
                      <a:avLst/>
                      <a:gdLst>
                        <a:gd name="T0" fmla="*/ 0 w 1"/>
                        <a:gd name="T1" fmla="*/ 2147483647 h 6"/>
                        <a:gd name="T2" fmla="*/ 0 w 1"/>
                        <a:gd name="T3" fmla="*/ 2147483647 h 6"/>
                        <a:gd name="T4" fmla="*/ 0 w 1"/>
                        <a:gd name="T5" fmla="*/ 0 h 6"/>
                        <a:gd name="T6" fmla="*/ 0 w 1"/>
                        <a:gd name="T7" fmla="*/ 0 h 6"/>
                        <a:gd name="T8" fmla="*/ 0 w 1"/>
                        <a:gd name="T9" fmla="*/ 0 h 6"/>
                        <a:gd name="T10" fmla="*/ 0 w 1"/>
                        <a:gd name="T11" fmla="*/ 2147483647 h 6"/>
                        <a:gd name="T12" fmla="*/ 0 w 1"/>
                        <a:gd name="T13" fmla="*/ 2147483647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6">
                          <a:moveTo>
                            <a:pt x="0" y="6"/>
                          </a:moveTo>
                          <a:lnTo>
                            <a:pt x="0" y="6"/>
                          </a:lnTo>
                          <a:lnTo>
                            <a:pt x="0" y="0"/>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1245" name="Freeform 232"/>
                    <p:cNvSpPr>
                      <a:spLocks noChangeAspect="1"/>
                    </p:cNvSpPr>
                    <p:nvPr/>
                  </p:nvSpPr>
                  <p:spPr bwMode="auto">
                    <a:xfrm>
                      <a:off x="2080525" y="2606165"/>
                      <a:ext cx="30022" cy="70505"/>
                    </a:xfrm>
                    <a:custGeom>
                      <a:avLst/>
                      <a:gdLst>
                        <a:gd name="T0" fmla="*/ 2147483647 w 24"/>
                        <a:gd name="T1" fmla="*/ 2147483647 h 48"/>
                        <a:gd name="T2" fmla="*/ 2147483647 w 24"/>
                        <a:gd name="T3" fmla="*/ 2147483647 h 48"/>
                        <a:gd name="T4" fmla="*/ 0 w 24"/>
                        <a:gd name="T5" fmla="*/ 2147483647 h 48"/>
                        <a:gd name="T6" fmla="*/ 0 w 24"/>
                        <a:gd name="T7" fmla="*/ 2147483647 h 48"/>
                        <a:gd name="T8" fmla="*/ 2147483647 w 24"/>
                        <a:gd name="T9" fmla="*/ 2147483647 h 48"/>
                        <a:gd name="T10" fmla="*/ 2147483647 w 24"/>
                        <a:gd name="T11" fmla="*/ 0 h 48"/>
                        <a:gd name="T12" fmla="*/ 2147483647 w 24"/>
                        <a:gd name="T13" fmla="*/ 0 h 48"/>
                        <a:gd name="T14" fmla="*/ 2147483647 w 24"/>
                        <a:gd name="T15" fmla="*/ 2147483647 h 48"/>
                        <a:gd name="T16" fmla="*/ 2147483647 w 24"/>
                        <a:gd name="T17" fmla="*/ 2147483647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8">
                          <a:moveTo>
                            <a:pt x="12" y="42"/>
                          </a:moveTo>
                          <a:lnTo>
                            <a:pt x="6" y="48"/>
                          </a:lnTo>
                          <a:lnTo>
                            <a:pt x="0" y="48"/>
                          </a:lnTo>
                          <a:lnTo>
                            <a:pt x="0" y="30"/>
                          </a:lnTo>
                          <a:lnTo>
                            <a:pt x="6" y="12"/>
                          </a:lnTo>
                          <a:lnTo>
                            <a:pt x="24" y="0"/>
                          </a:lnTo>
                          <a:lnTo>
                            <a:pt x="18" y="18"/>
                          </a:lnTo>
                          <a:lnTo>
                            <a:pt x="12" y="42"/>
                          </a:lnTo>
                          <a:close/>
                        </a:path>
                      </a:pathLst>
                    </a:custGeom>
                    <a:solidFill>
                      <a:srgbClr val="E1E1E1"/>
                    </a:solidFill>
                    <a:ln w="9525">
                      <a:solidFill>
                        <a:srgbClr val="000000"/>
                      </a:solidFill>
                      <a:prstDash val="solid"/>
                      <a:round/>
                      <a:headEnd/>
                      <a:tailEnd/>
                    </a:ln>
                  </p:spPr>
                  <p:txBody>
                    <a:bodyPr/>
                    <a:lstStyle/>
                    <a:p>
                      <a:endParaRPr lang="en-US"/>
                    </a:p>
                  </p:txBody>
                </p:sp>
                <p:sp>
                  <p:nvSpPr>
                    <p:cNvPr id="1246" name="Freeform 233"/>
                    <p:cNvSpPr>
                      <a:spLocks noChangeAspect="1"/>
                    </p:cNvSpPr>
                    <p:nvPr/>
                  </p:nvSpPr>
                  <p:spPr bwMode="auto">
                    <a:xfrm>
                      <a:off x="2007423" y="2623138"/>
                      <a:ext cx="96597" cy="114896"/>
                    </a:xfrm>
                    <a:custGeom>
                      <a:avLst/>
                      <a:gdLst>
                        <a:gd name="T0" fmla="*/ 2147483647 w 72"/>
                        <a:gd name="T1" fmla="*/ 2147483647 h 78"/>
                        <a:gd name="T2" fmla="*/ 0 w 72"/>
                        <a:gd name="T3" fmla="*/ 2147483647 h 78"/>
                        <a:gd name="T4" fmla="*/ 0 w 72"/>
                        <a:gd name="T5" fmla="*/ 2147483647 h 78"/>
                        <a:gd name="T6" fmla="*/ 2147483647 w 72"/>
                        <a:gd name="T7" fmla="*/ 2147483647 h 78"/>
                        <a:gd name="T8" fmla="*/ 2147483647 w 72"/>
                        <a:gd name="T9" fmla="*/ 2147483647 h 78"/>
                        <a:gd name="T10" fmla="*/ 2147483647 w 72"/>
                        <a:gd name="T11" fmla="*/ 2147483647 h 78"/>
                        <a:gd name="T12" fmla="*/ 2147483647 w 72"/>
                        <a:gd name="T13" fmla="*/ 2147483647 h 78"/>
                        <a:gd name="T14" fmla="*/ 2147483647 w 72"/>
                        <a:gd name="T15" fmla="*/ 0 h 78"/>
                        <a:gd name="T16" fmla="*/ 2147483647 w 72"/>
                        <a:gd name="T17" fmla="*/ 0 h 78"/>
                        <a:gd name="T18" fmla="*/ 2147483647 w 72"/>
                        <a:gd name="T19" fmla="*/ 2147483647 h 78"/>
                        <a:gd name="T20" fmla="*/ 2147483647 w 72"/>
                        <a:gd name="T21" fmla="*/ 2147483647 h 78"/>
                        <a:gd name="T22" fmla="*/ 2147483647 w 72"/>
                        <a:gd name="T23" fmla="*/ 2147483647 h 78"/>
                        <a:gd name="T24" fmla="*/ 2147483647 w 72"/>
                        <a:gd name="T25" fmla="*/ 2147483647 h 78"/>
                        <a:gd name="T26" fmla="*/ 2147483647 w 72"/>
                        <a:gd name="T27" fmla="*/ 2147483647 h 78"/>
                        <a:gd name="T28" fmla="*/ 2147483647 w 72"/>
                        <a:gd name="T29" fmla="*/ 2147483647 h 78"/>
                        <a:gd name="T30" fmla="*/ 2147483647 w 72"/>
                        <a:gd name="T31" fmla="*/ 2147483647 h 78"/>
                        <a:gd name="T32" fmla="*/ 2147483647 w 72"/>
                        <a:gd name="T33" fmla="*/ 2147483647 h 78"/>
                        <a:gd name="T34" fmla="*/ 2147483647 w 72"/>
                        <a:gd name="T35" fmla="*/ 2147483647 h 7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2" h="78">
                          <a:moveTo>
                            <a:pt x="6" y="72"/>
                          </a:moveTo>
                          <a:lnTo>
                            <a:pt x="0" y="66"/>
                          </a:lnTo>
                          <a:lnTo>
                            <a:pt x="0" y="48"/>
                          </a:lnTo>
                          <a:lnTo>
                            <a:pt x="12" y="36"/>
                          </a:lnTo>
                          <a:lnTo>
                            <a:pt x="36" y="30"/>
                          </a:lnTo>
                          <a:lnTo>
                            <a:pt x="18" y="12"/>
                          </a:lnTo>
                          <a:lnTo>
                            <a:pt x="24" y="12"/>
                          </a:lnTo>
                          <a:lnTo>
                            <a:pt x="30" y="0"/>
                          </a:lnTo>
                          <a:lnTo>
                            <a:pt x="60" y="0"/>
                          </a:lnTo>
                          <a:lnTo>
                            <a:pt x="54" y="18"/>
                          </a:lnTo>
                          <a:lnTo>
                            <a:pt x="54" y="36"/>
                          </a:lnTo>
                          <a:lnTo>
                            <a:pt x="60" y="36"/>
                          </a:lnTo>
                          <a:lnTo>
                            <a:pt x="66" y="36"/>
                          </a:lnTo>
                          <a:lnTo>
                            <a:pt x="72" y="42"/>
                          </a:lnTo>
                          <a:lnTo>
                            <a:pt x="60" y="48"/>
                          </a:lnTo>
                          <a:lnTo>
                            <a:pt x="48" y="66"/>
                          </a:lnTo>
                          <a:lnTo>
                            <a:pt x="36" y="78"/>
                          </a:lnTo>
                          <a:lnTo>
                            <a:pt x="6" y="72"/>
                          </a:lnTo>
                          <a:close/>
                        </a:path>
                      </a:pathLst>
                    </a:custGeom>
                    <a:solidFill>
                      <a:srgbClr val="E1E1E1"/>
                    </a:solidFill>
                    <a:ln w="9525">
                      <a:solidFill>
                        <a:srgbClr val="000000"/>
                      </a:solidFill>
                      <a:prstDash val="solid"/>
                      <a:round/>
                      <a:headEnd/>
                      <a:tailEnd/>
                    </a:ln>
                  </p:spPr>
                  <p:txBody>
                    <a:bodyPr/>
                    <a:lstStyle/>
                    <a:p>
                      <a:endParaRPr lang="en-US"/>
                    </a:p>
                  </p:txBody>
                </p:sp>
                <p:sp>
                  <p:nvSpPr>
                    <p:cNvPr id="1247" name="Freeform 234"/>
                    <p:cNvSpPr>
                      <a:spLocks noChangeAspect="1"/>
                    </p:cNvSpPr>
                    <p:nvPr/>
                  </p:nvSpPr>
                  <p:spPr bwMode="auto">
                    <a:xfrm>
                      <a:off x="2332458" y="2606165"/>
                      <a:ext cx="54824" cy="18279"/>
                    </a:xfrm>
                    <a:custGeom>
                      <a:avLst/>
                      <a:gdLst>
                        <a:gd name="T0" fmla="*/ 2147483647 w 42"/>
                        <a:gd name="T1" fmla="*/ 0 h 12"/>
                        <a:gd name="T2" fmla="*/ 0 w 42"/>
                        <a:gd name="T3" fmla="*/ 2147483647 h 12"/>
                        <a:gd name="T4" fmla="*/ 2147483647 w 42"/>
                        <a:gd name="T5" fmla="*/ 2147483647 h 12"/>
                        <a:gd name="T6" fmla="*/ 2147483647 w 42"/>
                        <a:gd name="T7" fmla="*/ 2147483647 h 12"/>
                        <a:gd name="T8" fmla="*/ 2147483647 w 42"/>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12">
                          <a:moveTo>
                            <a:pt x="18" y="0"/>
                          </a:moveTo>
                          <a:lnTo>
                            <a:pt x="0" y="6"/>
                          </a:lnTo>
                          <a:lnTo>
                            <a:pt x="24" y="12"/>
                          </a:lnTo>
                          <a:lnTo>
                            <a:pt x="42" y="12"/>
                          </a:lnTo>
                          <a:lnTo>
                            <a:pt x="18" y="0"/>
                          </a:lnTo>
                          <a:close/>
                        </a:path>
                      </a:pathLst>
                    </a:custGeom>
                    <a:solidFill>
                      <a:srgbClr val="E1E1E1"/>
                    </a:solidFill>
                    <a:ln w="9525">
                      <a:solidFill>
                        <a:srgbClr val="000000"/>
                      </a:solidFill>
                      <a:prstDash val="solid"/>
                      <a:round/>
                      <a:headEnd/>
                      <a:tailEnd/>
                    </a:ln>
                  </p:spPr>
                  <p:txBody>
                    <a:bodyPr/>
                    <a:lstStyle/>
                    <a:p>
                      <a:endParaRPr lang="en-US"/>
                    </a:p>
                  </p:txBody>
                </p:sp>
                <p:sp>
                  <p:nvSpPr>
                    <p:cNvPr id="1248" name="Freeform 235"/>
                    <p:cNvSpPr>
                      <a:spLocks noChangeAspect="1"/>
                    </p:cNvSpPr>
                    <p:nvPr/>
                  </p:nvSpPr>
                  <p:spPr bwMode="auto">
                    <a:xfrm>
                      <a:off x="2593530" y="2606165"/>
                      <a:ext cx="31329" cy="9140"/>
                    </a:xfrm>
                    <a:custGeom>
                      <a:avLst/>
                      <a:gdLst>
                        <a:gd name="T0" fmla="*/ 2147483647 w 24"/>
                        <a:gd name="T1" fmla="*/ 2147483647 h 6"/>
                        <a:gd name="T2" fmla="*/ 2147483647 w 24"/>
                        <a:gd name="T3" fmla="*/ 2147483647 h 6"/>
                        <a:gd name="T4" fmla="*/ 2147483647 w 24"/>
                        <a:gd name="T5" fmla="*/ 2147483647 h 6"/>
                        <a:gd name="T6" fmla="*/ 0 w 24"/>
                        <a:gd name="T7" fmla="*/ 2147483647 h 6"/>
                        <a:gd name="T8" fmla="*/ 0 w 24"/>
                        <a:gd name="T9" fmla="*/ 0 h 6"/>
                        <a:gd name="T10" fmla="*/ 2147483647 w 24"/>
                        <a:gd name="T11" fmla="*/ 2147483647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6">
                          <a:moveTo>
                            <a:pt x="24" y="6"/>
                          </a:moveTo>
                          <a:lnTo>
                            <a:pt x="24" y="6"/>
                          </a:lnTo>
                          <a:lnTo>
                            <a:pt x="6" y="6"/>
                          </a:lnTo>
                          <a:lnTo>
                            <a:pt x="0" y="6"/>
                          </a:lnTo>
                          <a:lnTo>
                            <a:pt x="0" y="0"/>
                          </a:lnTo>
                          <a:lnTo>
                            <a:pt x="24" y="6"/>
                          </a:lnTo>
                          <a:close/>
                        </a:path>
                      </a:pathLst>
                    </a:custGeom>
                    <a:solidFill>
                      <a:srgbClr val="E1E1E1"/>
                    </a:solidFill>
                    <a:ln w="9525">
                      <a:solidFill>
                        <a:srgbClr val="000000"/>
                      </a:solidFill>
                      <a:prstDash val="solid"/>
                      <a:round/>
                      <a:headEnd/>
                      <a:tailEnd/>
                    </a:ln>
                  </p:spPr>
                  <p:txBody>
                    <a:bodyPr/>
                    <a:lstStyle/>
                    <a:p>
                      <a:endParaRPr lang="en-US"/>
                    </a:p>
                  </p:txBody>
                </p:sp>
                <p:sp>
                  <p:nvSpPr>
                    <p:cNvPr id="1249" name="Freeform 236"/>
                    <p:cNvSpPr>
                      <a:spLocks noChangeAspect="1"/>
                    </p:cNvSpPr>
                    <p:nvPr/>
                  </p:nvSpPr>
                  <p:spPr bwMode="auto">
                    <a:xfrm>
                      <a:off x="2640523" y="2624444"/>
                      <a:ext cx="7832" cy="1305"/>
                    </a:xfrm>
                    <a:custGeom>
                      <a:avLst/>
                      <a:gdLst>
                        <a:gd name="T0" fmla="*/ 2147483647 w 6"/>
                        <a:gd name="T1" fmla="*/ 0 h 1"/>
                        <a:gd name="T2" fmla="*/ 2147483647 w 6"/>
                        <a:gd name="T3" fmla="*/ 0 h 1"/>
                        <a:gd name="T4" fmla="*/ 0 w 6"/>
                        <a:gd name="T5" fmla="*/ 0 h 1"/>
                        <a:gd name="T6" fmla="*/ 2147483647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250" name="Freeform 237"/>
                    <p:cNvSpPr>
                      <a:spLocks noChangeAspect="1"/>
                    </p:cNvSpPr>
                    <p:nvPr/>
                  </p:nvSpPr>
                  <p:spPr bwMode="auto">
                    <a:xfrm>
                      <a:off x="1541411" y="2194889"/>
                      <a:ext cx="609603" cy="526172"/>
                    </a:xfrm>
                    <a:custGeom>
                      <a:avLst/>
                      <a:gdLst>
                        <a:gd name="T0" fmla="*/ 2147483647 w 460"/>
                        <a:gd name="T1" fmla="*/ 2147483647 h 359"/>
                        <a:gd name="T2" fmla="*/ 2147483647 w 460"/>
                        <a:gd name="T3" fmla="*/ 2147483647 h 359"/>
                        <a:gd name="T4" fmla="*/ 2147483647 w 460"/>
                        <a:gd name="T5" fmla="*/ 2147483647 h 359"/>
                        <a:gd name="T6" fmla="*/ 2147483647 w 460"/>
                        <a:gd name="T7" fmla="*/ 2147483647 h 359"/>
                        <a:gd name="T8" fmla="*/ 2147483647 w 460"/>
                        <a:gd name="T9" fmla="*/ 2147483647 h 359"/>
                        <a:gd name="T10" fmla="*/ 2147483647 w 460"/>
                        <a:gd name="T11" fmla="*/ 2147483647 h 359"/>
                        <a:gd name="T12" fmla="*/ 0 w 460"/>
                        <a:gd name="T13" fmla="*/ 0 h 359"/>
                        <a:gd name="T14" fmla="*/ 2147483647 w 460"/>
                        <a:gd name="T15" fmla="*/ 2147483647 h 359"/>
                        <a:gd name="T16" fmla="*/ 2147483647 w 460"/>
                        <a:gd name="T17" fmla="*/ 2147483647 h 359"/>
                        <a:gd name="T18" fmla="*/ 2147483647 w 460"/>
                        <a:gd name="T19" fmla="*/ 2147483647 h 359"/>
                        <a:gd name="T20" fmla="*/ 2147483647 w 460"/>
                        <a:gd name="T21" fmla="*/ 2147483647 h 359"/>
                        <a:gd name="T22" fmla="*/ 2147483647 w 460"/>
                        <a:gd name="T23" fmla="*/ 2147483647 h 359"/>
                        <a:gd name="T24" fmla="*/ 2147483647 w 460"/>
                        <a:gd name="T25" fmla="*/ 2147483647 h 359"/>
                        <a:gd name="T26" fmla="*/ 2147483647 w 460"/>
                        <a:gd name="T27" fmla="*/ 2147483647 h 359"/>
                        <a:gd name="T28" fmla="*/ 2147483647 w 460"/>
                        <a:gd name="T29" fmla="*/ 2147483647 h 359"/>
                        <a:gd name="T30" fmla="*/ 2147483647 w 460"/>
                        <a:gd name="T31" fmla="*/ 2147483647 h 359"/>
                        <a:gd name="T32" fmla="*/ 2147483647 w 460"/>
                        <a:gd name="T33" fmla="*/ 2147483647 h 359"/>
                        <a:gd name="T34" fmla="*/ 2147483647 w 460"/>
                        <a:gd name="T35" fmla="*/ 2147483647 h 359"/>
                        <a:gd name="T36" fmla="*/ 2147483647 w 460"/>
                        <a:gd name="T37" fmla="*/ 2147483647 h 359"/>
                        <a:gd name="T38" fmla="*/ 2147483647 w 460"/>
                        <a:gd name="T39" fmla="*/ 2147483647 h 359"/>
                        <a:gd name="T40" fmla="*/ 2147483647 w 460"/>
                        <a:gd name="T41" fmla="*/ 2147483647 h 359"/>
                        <a:gd name="T42" fmla="*/ 2147483647 w 460"/>
                        <a:gd name="T43" fmla="*/ 2147483647 h 359"/>
                        <a:gd name="T44" fmla="*/ 2147483647 w 460"/>
                        <a:gd name="T45" fmla="*/ 2147483647 h 359"/>
                        <a:gd name="T46" fmla="*/ 2147483647 w 460"/>
                        <a:gd name="T47" fmla="*/ 2147483647 h 359"/>
                        <a:gd name="T48" fmla="*/ 2147483647 w 460"/>
                        <a:gd name="T49" fmla="*/ 2147483647 h 359"/>
                        <a:gd name="T50" fmla="*/ 2147483647 w 460"/>
                        <a:gd name="T51" fmla="*/ 2147483647 h 359"/>
                        <a:gd name="T52" fmla="*/ 2147483647 w 460"/>
                        <a:gd name="T53" fmla="*/ 2147483647 h 359"/>
                        <a:gd name="T54" fmla="*/ 2147483647 w 460"/>
                        <a:gd name="T55" fmla="*/ 2147483647 h 359"/>
                        <a:gd name="T56" fmla="*/ 2147483647 w 460"/>
                        <a:gd name="T57" fmla="*/ 2147483647 h 359"/>
                        <a:gd name="T58" fmla="*/ 2147483647 w 460"/>
                        <a:gd name="T59" fmla="*/ 2147483647 h 359"/>
                        <a:gd name="T60" fmla="*/ 2147483647 w 460"/>
                        <a:gd name="T61" fmla="*/ 2147483647 h 359"/>
                        <a:gd name="T62" fmla="*/ 2147483647 w 460"/>
                        <a:gd name="T63" fmla="*/ 2147483647 h 359"/>
                        <a:gd name="T64" fmla="*/ 2147483647 w 460"/>
                        <a:gd name="T65" fmla="*/ 2147483647 h 359"/>
                        <a:gd name="T66" fmla="*/ 2147483647 w 460"/>
                        <a:gd name="T67" fmla="*/ 2147483647 h 359"/>
                        <a:gd name="T68" fmla="*/ 2147483647 w 460"/>
                        <a:gd name="T69" fmla="*/ 2147483647 h 359"/>
                        <a:gd name="T70" fmla="*/ 2147483647 w 460"/>
                        <a:gd name="T71" fmla="*/ 2147483647 h 359"/>
                        <a:gd name="T72" fmla="*/ 2147483647 w 460"/>
                        <a:gd name="T73" fmla="*/ 2147483647 h 359"/>
                        <a:gd name="T74" fmla="*/ 2147483647 w 460"/>
                        <a:gd name="T75" fmla="*/ 2147483647 h 359"/>
                        <a:gd name="T76" fmla="*/ 2147483647 w 460"/>
                        <a:gd name="T77" fmla="*/ 2147483647 h 359"/>
                        <a:gd name="T78" fmla="*/ 2147483647 w 460"/>
                        <a:gd name="T79" fmla="*/ 2147483647 h 359"/>
                        <a:gd name="T80" fmla="*/ 2147483647 w 460"/>
                        <a:gd name="T81" fmla="*/ 2147483647 h 359"/>
                        <a:gd name="T82" fmla="*/ 2147483647 w 460"/>
                        <a:gd name="T83" fmla="*/ 2147483647 h 359"/>
                        <a:gd name="T84" fmla="*/ 2147483647 w 460"/>
                        <a:gd name="T85" fmla="*/ 2147483647 h 359"/>
                        <a:gd name="T86" fmla="*/ 2147483647 w 460"/>
                        <a:gd name="T87" fmla="*/ 2147483647 h 359"/>
                        <a:gd name="T88" fmla="*/ 2147483647 w 460"/>
                        <a:gd name="T89" fmla="*/ 2147483647 h 359"/>
                        <a:gd name="T90" fmla="*/ 2147483647 w 460"/>
                        <a:gd name="T91" fmla="*/ 2147483647 h 359"/>
                        <a:gd name="T92" fmla="*/ 2147483647 w 460"/>
                        <a:gd name="T93" fmla="*/ 2147483647 h 359"/>
                        <a:gd name="T94" fmla="*/ 2147483647 w 460"/>
                        <a:gd name="T95" fmla="*/ 2147483647 h 359"/>
                        <a:gd name="T96" fmla="*/ 2147483647 w 460"/>
                        <a:gd name="T97" fmla="*/ 2147483647 h 359"/>
                        <a:gd name="T98" fmla="*/ 2147483647 w 460"/>
                        <a:gd name="T99" fmla="*/ 2147483647 h 359"/>
                        <a:gd name="T100" fmla="*/ 2147483647 w 460"/>
                        <a:gd name="T101" fmla="*/ 2147483647 h 359"/>
                        <a:gd name="T102" fmla="*/ 2147483647 w 460"/>
                        <a:gd name="T103" fmla="*/ 2147483647 h 359"/>
                        <a:gd name="T104" fmla="*/ 2147483647 w 460"/>
                        <a:gd name="T105" fmla="*/ 2147483647 h 359"/>
                        <a:gd name="T106" fmla="*/ 2147483647 w 460"/>
                        <a:gd name="T107" fmla="*/ 2147483647 h 359"/>
                        <a:gd name="T108" fmla="*/ 2147483647 w 460"/>
                        <a:gd name="T109" fmla="*/ 2147483647 h 359"/>
                        <a:gd name="T110" fmla="*/ 2147483647 w 460"/>
                        <a:gd name="T111" fmla="*/ 2147483647 h 359"/>
                        <a:gd name="T112" fmla="*/ 2147483647 w 460"/>
                        <a:gd name="T113" fmla="*/ 2147483647 h 359"/>
                        <a:gd name="T114" fmla="*/ 2147483647 w 460"/>
                        <a:gd name="T115" fmla="*/ 2147483647 h 359"/>
                        <a:gd name="T116" fmla="*/ 2147483647 w 460"/>
                        <a:gd name="T117" fmla="*/ 2147483647 h 35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460" h="359">
                          <a:moveTo>
                            <a:pt x="78" y="185"/>
                          </a:moveTo>
                          <a:lnTo>
                            <a:pt x="66" y="191"/>
                          </a:lnTo>
                          <a:lnTo>
                            <a:pt x="60" y="173"/>
                          </a:lnTo>
                          <a:lnTo>
                            <a:pt x="42" y="155"/>
                          </a:lnTo>
                          <a:lnTo>
                            <a:pt x="42" y="137"/>
                          </a:lnTo>
                          <a:lnTo>
                            <a:pt x="36" y="125"/>
                          </a:lnTo>
                          <a:lnTo>
                            <a:pt x="30" y="113"/>
                          </a:lnTo>
                          <a:lnTo>
                            <a:pt x="18" y="113"/>
                          </a:lnTo>
                          <a:lnTo>
                            <a:pt x="6" y="95"/>
                          </a:lnTo>
                          <a:lnTo>
                            <a:pt x="18" y="95"/>
                          </a:lnTo>
                          <a:lnTo>
                            <a:pt x="24" y="78"/>
                          </a:lnTo>
                          <a:lnTo>
                            <a:pt x="12" y="60"/>
                          </a:lnTo>
                          <a:lnTo>
                            <a:pt x="0" y="48"/>
                          </a:lnTo>
                          <a:lnTo>
                            <a:pt x="0" y="0"/>
                          </a:lnTo>
                          <a:lnTo>
                            <a:pt x="36" y="0"/>
                          </a:lnTo>
                          <a:lnTo>
                            <a:pt x="54" y="6"/>
                          </a:lnTo>
                          <a:lnTo>
                            <a:pt x="66" y="12"/>
                          </a:lnTo>
                          <a:lnTo>
                            <a:pt x="90" y="24"/>
                          </a:lnTo>
                          <a:lnTo>
                            <a:pt x="137" y="24"/>
                          </a:lnTo>
                          <a:lnTo>
                            <a:pt x="143" y="12"/>
                          </a:lnTo>
                          <a:lnTo>
                            <a:pt x="173" y="12"/>
                          </a:lnTo>
                          <a:lnTo>
                            <a:pt x="185" y="36"/>
                          </a:lnTo>
                          <a:lnTo>
                            <a:pt x="191" y="54"/>
                          </a:lnTo>
                          <a:lnTo>
                            <a:pt x="203" y="60"/>
                          </a:lnTo>
                          <a:lnTo>
                            <a:pt x="209" y="72"/>
                          </a:lnTo>
                          <a:lnTo>
                            <a:pt x="221" y="54"/>
                          </a:lnTo>
                          <a:lnTo>
                            <a:pt x="245" y="60"/>
                          </a:lnTo>
                          <a:lnTo>
                            <a:pt x="251" y="78"/>
                          </a:lnTo>
                          <a:lnTo>
                            <a:pt x="263" y="95"/>
                          </a:lnTo>
                          <a:lnTo>
                            <a:pt x="269" y="119"/>
                          </a:lnTo>
                          <a:lnTo>
                            <a:pt x="281" y="125"/>
                          </a:lnTo>
                          <a:lnTo>
                            <a:pt x="299" y="131"/>
                          </a:lnTo>
                          <a:lnTo>
                            <a:pt x="287" y="155"/>
                          </a:lnTo>
                          <a:lnTo>
                            <a:pt x="281" y="185"/>
                          </a:lnTo>
                          <a:lnTo>
                            <a:pt x="275" y="209"/>
                          </a:lnTo>
                          <a:lnTo>
                            <a:pt x="281" y="227"/>
                          </a:lnTo>
                          <a:lnTo>
                            <a:pt x="287" y="245"/>
                          </a:lnTo>
                          <a:lnTo>
                            <a:pt x="293" y="257"/>
                          </a:lnTo>
                          <a:lnTo>
                            <a:pt x="299" y="275"/>
                          </a:lnTo>
                          <a:lnTo>
                            <a:pt x="317" y="281"/>
                          </a:lnTo>
                          <a:lnTo>
                            <a:pt x="335" y="281"/>
                          </a:lnTo>
                          <a:lnTo>
                            <a:pt x="353" y="275"/>
                          </a:lnTo>
                          <a:lnTo>
                            <a:pt x="365" y="275"/>
                          </a:lnTo>
                          <a:lnTo>
                            <a:pt x="371" y="281"/>
                          </a:lnTo>
                          <a:lnTo>
                            <a:pt x="377" y="275"/>
                          </a:lnTo>
                          <a:lnTo>
                            <a:pt x="377" y="269"/>
                          </a:lnTo>
                          <a:lnTo>
                            <a:pt x="389" y="257"/>
                          </a:lnTo>
                          <a:lnTo>
                            <a:pt x="401" y="233"/>
                          </a:lnTo>
                          <a:lnTo>
                            <a:pt x="419" y="221"/>
                          </a:lnTo>
                          <a:lnTo>
                            <a:pt x="448" y="221"/>
                          </a:lnTo>
                          <a:lnTo>
                            <a:pt x="454" y="221"/>
                          </a:lnTo>
                          <a:lnTo>
                            <a:pt x="460" y="221"/>
                          </a:lnTo>
                          <a:lnTo>
                            <a:pt x="460" y="227"/>
                          </a:lnTo>
                          <a:lnTo>
                            <a:pt x="448" y="251"/>
                          </a:lnTo>
                          <a:lnTo>
                            <a:pt x="443" y="257"/>
                          </a:lnTo>
                          <a:lnTo>
                            <a:pt x="443" y="263"/>
                          </a:lnTo>
                          <a:lnTo>
                            <a:pt x="437" y="281"/>
                          </a:lnTo>
                          <a:lnTo>
                            <a:pt x="431" y="275"/>
                          </a:lnTo>
                          <a:lnTo>
                            <a:pt x="431" y="281"/>
                          </a:lnTo>
                          <a:lnTo>
                            <a:pt x="413" y="293"/>
                          </a:lnTo>
                          <a:lnTo>
                            <a:pt x="383" y="293"/>
                          </a:lnTo>
                          <a:lnTo>
                            <a:pt x="377" y="305"/>
                          </a:lnTo>
                          <a:lnTo>
                            <a:pt x="371" y="305"/>
                          </a:lnTo>
                          <a:lnTo>
                            <a:pt x="389" y="323"/>
                          </a:lnTo>
                          <a:lnTo>
                            <a:pt x="365" y="329"/>
                          </a:lnTo>
                          <a:lnTo>
                            <a:pt x="353" y="341"/>
                          </a:lnTo>
                          <a:lnTo>
                            <a:pt x="353" y="359"/>
                          </a:lnTo>
                          <a:lnTo>
                            <a:pt x="335" y="341"/>
                          </a:lnTo>
                          <a:lnTo>
                            <a:pt x="317" y="323"/>
                          </a:lnTo>
                          <a:lnTo>
                            <a:pt x="323" y="329"/>
                          </a:lnTo>
                          <a:lnTo>
                            <a:pt x="317" y="323"/>
                          </a:lnTo>
                          <a:lnTo>
                            <a:pt x="305" y="323"/>
                          </a:lnTo>
                          <a:lnTo>
                            <a:pt x="311" y="323"/>
                          </a:lnTo>
                          <a:lnTo>
                            <a:pt x="293" y="329"/>
                          </a:lnTo>
                          <a:lnTo>
                            <a:pt x="275" y="335"/>
                          </a:lnTo>
                          <a:lnTo>
                            <a:pt x="239" y="317"/>
                          </a:lnTo>
                          <a:lnTo>
                            <a:pt x="215" y="305"/>
                          </a:lnTo>
                          <a:lnTo>
                            <a:pt x="197" y="299"/>
                          </a:lnTo>
                          <a:lnTo>
                            <a:pt x="185" y="293"/>
                          </a:lnTo>
                          <a:lnTo>
                            <a:pt x="161" y="275"/>
                          </a:lnTo>
                          <a:lnTo>
                            <a:pt x="149" y="263"/>
                          </a:lnTo>
                          <a:lnTo>
                            <a:pt x="137" y="251"/>
                          </a:lnTo>
                          <a:lnTo>
                            <a:pt x="137" y="239"/>
                          </a:lnTo>
                          <a:lnTo>
                            <a:pt x="143" y="233"/>
                          </a:lnTo>
                          <a:lnTo>
                            <a:pt x="137" y="233"/>
                          </a:lnTo>
                          <a:lnTo>
                            <a:pt x="143" y="221"/>
                          </a:lnTo>
                          <a:lnTo>
                            <a:pt x="137" y="203"/>
                          </a:lnTo>
                          <a:lnTo>
                            <a:pt x="131" y="185"/>
                          </a:lnTo>
                          <a:lnTo>
                            <a:pt x="120" y="173"/>
                          </a:lnTo>
                          <a:lnTo>
                            <a:pt x="114" y="161"/>
                          </a:lnTo>
                          <a:lnTo>
                            <a:pt x="108" y="149"/>
                          </a:lnTo>
                          <a:lnTo>
                            <a:pt x="96" y="137"/>
                          </a:lnTo>
                          <a:lnTo>
                            <a:pt x="90" y="137"/>
                          </a:lnTo>
                          <a:lnTo>
                            <a:pt x="96" y="125"/>
                          </a:lnTo>
                          <a:lnTo>
                            <a:pt x="90" y="113"/>
                          </a:lnTo>
                          <a:lnTo>
                            <a:pt x="78" y="95"/>
                          </a:lnTo>
                          <a:lnTo>
                            <a:pt x="78" y="90"/>
                          </a:lnTo>
                          <a:lnTo>
                            <a:pt x="66" y="84"/>
                          </a:lnTo>
                          <a:lnTo>
                            <a:pt x="54" y="48"/>
                          </a:lnTo>
                          <a:lnTo>
                            <a:pt x="54" y="24"/>
                          </a:lnTo>
                          <a:lnTo>
                            <a:pt x="42" y="18"/>
                          </a:lnTo>
                          <a:lnTo>
                            <a:pt x="30" y="12"/>
                          </a:lnTo>
                          <a:lnTo>
                            <a:pt x="30" y="36"/>
                          </a:lnTo>
                          <a:lnTo>
                            <a:pt x="24" y="54"/>
                          </a:lnTo>
                          <a:lnTo>
                            <a:pt x="42" y="90"/>
                          </a:lnTo>
                          <a:lnTo>
                            <a:pt x="48" y="101"/>
                          </a:lnTo>
                          <a:lnTo>
                            <a:pt x="54" y="113"/>
                          </a:lnTo>
                          <a:lnTo>
                            <a:pt x="60" y="137"/>
                          </a:lnTo>
                          <a:lnTo>
                            <a:pt x="60" y="161"/>
                          </a:lnTo>
                          <a:lnTo>
                            <a:pt x="66" y="167"/>
                          </a:lnTo>
                          <a:lnTo>
                            <a:pt x="78" y="173"/>
                          </a:lnTo>
                          <a:lnTo>
                            <a:pt x="78" y="185"/>
                          </a:lnTo>
                          <a:close/>
                        </a:path>
                      </a:pathLst>
                    </a:custGeom>
                    <a:solidFill>
                      <a:srgbClr val="990034"/>
                    </a:solidFill>
                    <a:ln w="9525">
                      <a:solidFill>
                        <a:srgbClr val="000000"/>
                      </a:solidFill>
                      <a:prstDash val="solid"/>
                      <a:round/>
                      <a:headEnd/>
                      <a:tailEnd/>
                    </a:ln>
                  </p:spPr>
                  <p:txBody>
                    <a:bodyPr/>
                    <a:lstStyle/>
                    <a:p>
                      <a:endParaRPr lang="en-US"/>
                    </a:p>
                  </p:txBody>
                </p:sp>
                <p:sp>
                  <p:nvSpPr>
                    <p:cNvPr id="1251" name="Freeform 238"/>
                    <p:cNvSpPr>
                      <a:spLocks noChangeAspect="1"/>
                    </p:cNvSpPr>
                    <p:nvPr/>
                  </p:nvSpPr>
                  <p:spPr bwMode="auto">
                    <a:xfrm>
                      <a:off x="2355954" y="2405097"/>
                      <a:ext cx="14359" cy="26112"/>
                    </a:xfrm>
                    <a:custGeom>
                      <a:avLst/>
                      <a:gdLst>
                        <a:gd name="T0" fmla="*/ 2147483647 w 12"/>
                        <a:gd name="T1" fmla="*/ 2147483647 h 18"/>
                        <a:gd name="T2" fmla="*/ 2147483647 w 12"/>
                        <a:gd name="T3" fmla="*/ 0 h 18"/>
                        <a:gd name="T4" fmla="*/ 0 w 12"/>
                        <a:gd name="T5" fmla="*/ 2147483647 h 18"/>
                        <a:gd name="T6" fmla="*/ 2147483647 w 12"/>
                        <a:gd name="T7" fmla="*/ 2147483647 h 18"/>
                        <a:gd name="T8" fmla="*/ 2147483647 w 12"/>
                        <a:gd name="T9" fmla="*/ 2147483647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8">
                          <a:moveTo>
                            <a:pt x="12" y="18"/>
                          </a:moveTo>
                          <a:lnTo>
                            <a:pt x="6" y="0"/>
                          </a:lnTo>
                          <a:lnTo>
                            <a:pt x="0" y="12"/>
                          </a:lnTo>
                          <a:lnTo>
                            <a:pt x="6" y="18"/>
                          </a:lnTo>
                          <a:lnTo>
                            <a:pt x="12" y="18"/>
                          </a:lnTo>
                          <a:close/>
                        </a:path>
                      </a:pathLst>
                    </a:custGeom>
                    <a:solidFill>
                      <a:srgbClr val="E1E1E1"/>
                    </a:solidFill>
                    <a:ln w="9525">
                      <a:solidFill>
                        <a:srgbClr val="000000"/>
                      </a:solidFill>
                      <a:prstDash val="solid"/>
                      <a:round/>
                      <a:headEnd/>
                      <a:tailEnd/>
                    </a:ln>
                  </p:spPr>
                  <p:txBody>
                    <a:bodyPr/>
                    <a:lstStyle/>
                    <a:p>
                      <a:endParaRPr lang="en-US"/>
                    </a:p>
                  </p:txBody>
                </p:sp>
                <p:sp>
                  <p:nvSpPr>
                    <p:cNvPr id="1252" name="Freeform 239"/>
                    <p:cNvSpPr>
                      <a:spLocks noChangeAspect="1"/>
                    </p:cNvSpPr>
                    <p:nvPr/>
                  </p:nvSpPr>
                  <p:spPr bwMode="auto">
                    <a:xfrm>
                      <a:off x="2379452" y="2360705"/>
                      <a:ext cx="16970" cy="26112"/>
                    </a:xfrm>
                    <a:custGeom>
                      <a:avLst/>
                      <a:gdLst>
                        <a:gd name="T0" fmla="*/ 2147483647 w 12"/>
                        <a:gd name="T1" fmla="*/ 2147483647 h 18"/>
                        <a:gd name="T2" fmla="*/ 2147483647 w 12"/>
                        <a:gd name="T3" fmla="*/ 2147483647 h 18"/>
                        <a:gd name="T4" fmla="*/ 0 w 12"/>
                        <a:gd name="T5" fmla="*/ 0 h 18"/>
                        <a:gd name="T6" fmla="*/ 2147483647 w 12"/>
                        <a:gd name="T7" fmla="*/ 2147483647 h 18"/>
                        <a:gd name="T8" fmla="*/ 2147483647 w 12"/>
                        <a:gd name="T9" fmla="*/ 2147483647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8">
                          <a:moveTo>
                            <a:pt x="6" y="18"/>
                          </a:moveTo>
                          <a:lnTo>
                            <a:pt x="6" y="6"/>
                          </a:lnTo>
                          <a:lnTo>
                            <a:pt x="0" y="0"/>
                          </a:lnTo>
                          <a:lnTo>
                            <a:pt x="12" y="12"/>
                          </a:lnTo>
                          <a:lnTo>
                            <a:pt x="6" y="18"/>
                          </a:lnTo>
                          <a:close/>
                        </a:path>
                      </a:pathLst>
                    </a:custGeom>
                    <a:solidFill>
                      <a:srgbClr val="E1E1E1"/>
                    </a:solidFill>
                    <a:ln w="9525">
                      <a:solidFill>
                        <a:srgbClr val="000000"/>
                      </a:solidFill>
                      <a:prstDash val="solid"/>
                      <a:round/>
                      <a:headEnd/>
                      <a:tailEnd/>
                    </a:ln>
                  </p:spPr>
                  <p:txBody>
                    <a:bodyPr/>
                    <a:lstStyle/>
                    <a:p>
                      <a:endParaRPr lang="en-US"/>
                    </a:p>
                  </p:txBody>
                </p:sp>
                <p:sp>
                  <p:nvSpPr>
                    <p:cNvPr id="1253" name="Freeform 240"/>
                    <p:cNvSpPr>
                      <a:spLocks noChangeAspect="1"/>
                    </p:cNvSpPr>
                    <p:nvPr/>
                  </p:nvSpPr>
                  <p:spPr bwMode="auto">
                    <a:xfrm>
                      <a:off x="2396421" y="2395957"/>
                      <a:ext cx="15664" cy="26112"/>
                    </a:xfrm>
                    <a:custGeom>
                      <a:avLst/>
                      <a:gdLst>
                        <a:gd name="T0" fmla="*/ 2147483647 w 12"/>
                        <a:gd name="T1" fmla="*/ 2147483647 h 18"/>
                        <a:gd name="T2" fmla="*/ 2147483647 w 12"/>
                        <a:gd name="T3" fmla="*/ 2147483647 h 18"/>
                        <a:gd name="T4" fmla="*/ 0 w 12"/>
                        <a:gd name="T5" fmla="*/ 0 h 18"/>
                        <a:gd name="T6" fmla="*/ 0 w 12"/>
                        <a:gd name="T7" fmla="*/ 2147483647 h 18"/>
                        <a:gd name="T8" fmla="*/ 2147483647 w 12"/>
                        <a:gd name="T9" fmla="*/ 2147483647 h 18"/>
                        <a:gd name="T10" fmla="*/ 2147483647 w 12"/>
                        <a:gd name="T11" fmla="*/ 2147483647 h 18"/>
                        <a:gd name="T12" fmla="*/ 2147483647 w 12"/>
                        <a:gd name="T13" fmla="*/ 2147483647 h 18"/>
                        <a:gd name="T14" fmla="*/ 2147483647 w 12"/>
                        <a:gd name="T15" fmla="*/ 2147483647 h 1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 h="18">
                          <a:moveTo>
                            <a:pt x="6" y="18"/>
                          </a:moveTo>
                          <a:lnTo>
                            <a:pt x="12" y="12"/>
                          </a:lnTo>
                          <a:lnTo>
                            <a:pt x="0" y="0"/>
                          </a:lnTo>
                          <a:lnTo>
                            <a:pt x="0" y="6"/>
                          </a:lnTo>
                          <a:lnTo>
                            <a:pt x="6" y="6"/>
                          </a:lnTo>
                          <a:lnTo>
                            <a:pt x="6" y="12"/>
                          </a:lnTo>
                          <a:lnTo>
                            <a:pt x="6" y="18"/>
                          </a:lnTo>
                          <a:close/>
                        </a:path>
                      </a:pathLst>
                    </a:custGeom>
                    <a:solidFill>
                      <a:srgbClr val="E1E1E1"/>
                    </a:solidFill>
                    <a:ln w="9525">
                      <a:solidFill>
                        <a:srgbClr val="000000"/>
                      </a:solidFill>
                      <a:prstDash val="solid"/>
                      <a:round/>
                      <a:headEnd/>
                      <a:tailEnd/>
                    </a:ln>
                  </p:spPr>
                  <p:txBody>
                    <a:bodyPr/>
                    <a:lstStyle/>
                    <a:p>
                      <a:endParaRPr lang="en-US"/>
                    </a:p>
                  </p:txBody>
                </p:sp>
                <p:sp>
                  <p:nvSpPr>
                    <p:cNvPr id="1254" name="Freeform 241"/>
                    <p:cNvSpPr>
                      <a:spLocks noChangeAspect="1"/>
                    </p:cNvSpPr>
                    <p:nvPr/>
                  </p:nvSpPr>
                  <p:spPr bwMode="auto">
                    <a:xfrm>
                      <a:off x="2451246" y="2518688"/>
                      <a:ext cx="16970" cy="7834"/>
                    </a:xfrm>
                    <a:custGeom>
                      <a:avLst/>
                      <a:gdLst>
                        <a:gd name="T0" fmla="*/ 2147483647 w 12"/>
                        <a:gd name="T1" fmla="*/ 0 h 6"/>
                        <a:gd name="T2" fmla="*/ 2147483647 w 12"/>
                        <a:gd name="T3" fmla="*/ 2147483647 h 6"/>
                        <a:gd name="T4" fmla="*/ 0 w 12"/>
                        <a:gd name="T5" fmla="*/ 2147483647 h 6"/>
                        <a:gd name="T6" fmla="*/ 2147483647 w 1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0"/>
                          </a:moveTo>
                          <a:lnTo>
                            <a:pt x="12" y="6"/>
                          </a:lnTo>
                          <a:lnTo>
                            <a:pt x="0" y="6"/>
                          </a:lnTo>
                          <a:lnTo>
                            <a:pt x="12" y="0"/>
                          </a:lnTo>
                          <a:close/>
                        </a:path>
                      </a:pathLst>
                    </a:custGeom>
                    <a:solidFill>
                      <a:srgbClr val="E1E1E1"/>
                    </a:solidFill>
                    <a:ln w="9525">
                      <a:solidFill>
                        <a:srgbClr val="000000"/>
                      </a:solidFill>
                      <a:prstDash val="solid"/>
                      <a:round/>
                      <a:headEnd/>
                      <a:tailEnd/>
                    </a:ln>
                  </p:spPr>
                  <p:txBody>
                    <a:bodyPr/>
                    <a:lstStyle/>
                    <a:p>
                      <a:endParaRPr lang="en-US"/>
                    </a:p>
                  </p:txBody>
                </p:sp>
                <p:sp>
                  <p:nvSpPr>
                    <p:cNvPr id="1255" name="Freeform 242"/>
                    <p:cNvSpPr>
                      <a:spLocks noChangeAspect="1"/>
                    </p:cNvSpPr>
                    <p:nvPr/>
                  </p:nvSpPr>
                  <p:spPr bwMode="auto">
                    <a:xfrm>
                      <a:off x="2443413" y="2483435"/>
                      <a:ext cx="7832" cy="7834"/>
                    </a:xfrm>
                    <a:custGeom>
                      <a:avLst/>
                      <a:gdLst>
                        <a:gd name="T0" fmla="*/ 2147483647 w 6"/>
                        <a:gd name="T1" fmla="*/ 0 h 6"/>
                        <a:gd name="T2" fmla="*/ 2147483647 w 6"/>
                        <a:gd name="T3" fmla="*/ 0 h 6"/>
                        <a:gd name="T4" fmla="*/ 0 w 6"/>
                        <a:gd name="T5" fmla="*/ 2147483647 h 6"/>
                        <a:gd name="T6" fmla="*/ 2147483647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6" y="0"/>
                          </a:lnTo>
                          <a:lnTo>
                            <a:pt x="0" y="6"/>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256" name="Freeform 243"/>
                    <p:cNvSpPr>
                      <a:spLocks noChangeAspect="1"/>
                    </p:cNvSpPr>
                    <p:nvPr/>
                  </p:nvSpPr>
                  <p:spPr bwMode="auto">
                    <a:xfrm>
                      <a:off x="2349428" y="2360705"/>
                      <a:ext cx="20886" cy="9140"/>
                    </a:xfrm>
                    <a:custGeom>
                      <a:avLst/>
                      <a:gdLst>
                        <a:gd name="T0" fmla="*/ 2147483647 w 18"/>
                        <a:gd name="T1" fmla="*/ 0 h 6"/>
                        <a:gd name="T2" fmla="*/ 2147483647 w 18"/>
                        <a:gd name="T3" fmla="*/ 0 h 6"/>
                        <a:gd name="T4" fmla="*/ 2147483647 w 18"/>
                        <a:gd name="T5" fmla="*/ 2147483647 h 6"/>
                        <a:gd name="T6" fmla="*/ 0 w 18"/>
                        <a:gd name="T7" fmla="*/ 0 h 6"/>
                        <a:gd name="T8" fmla="*/ 2147483647 w 18"/>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6">
                          <a:moveTo>
                            <a:pt x="6" y="0"/>
                          </a:moveTo>
                          <a:lnTo>
                            <a:pt x="18" y="0"/>
                          </a:lnTo>
                          <a:lnTo>
                            <a:pt x="12" y="6"/>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257" name="Freeform 244"/>
                    <p:cNvSpPr>
                      <a:spLocks noChangeAspect="1"/>
                    </p:cNvSpPr>
                    <p:nvPr/>
                  </p:nvSpPr>
                  <p:spPr bwMode="auto">
                    <a:xfrm>
                      <a:off x="2365092" y="2440349"/>
                      <a:ext cx="5221" cy="7834"/>
                    </a:xfrm>
                    <a:custGeom>
                      <a:avLst/>
                      <a:gdLst>
                        <a:gd name="T0" fmla="*/ 2147483647 w 6"/>
                        <a:gd name="T1" fmla="*/ 2147483647 h 6"/>
                        <a:gd name="T2" fmla="*/ 2147483647 w 6"/>
                        <a:gd name="T3" fmla="*/ 0 h 6"/>
                        <a:gd name="T4" fmla="*/ 0 w 6"/>
                        <a:gd name="T5" fmla="*/ 0 h 6"/>
                        <a:gd name="T6" fmla="*/ 2147483647 w 6"/>
                        <a:gd name="T7" fmla="*/ 2147483647 h 6"/>
                        <a:gd name="T8" fmla="*/ 2147483647 w 6"/>
                        <a:gd name="T9" fmla="*/ 2147483647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6" y="0"/>
                          </a:lnTo>
                          <a:lnTo>
                            <a:pt x="0" y="0"/>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1258" name="Freeform 245"/>
                    <p:cNvSpPr>
                      <a:spLocks noChangeAspect="1"/>
                    </p:cNvSpPr>
                    <p:nvPr/>
                  </p:nvSpPr>
                  <p:spPr bwMode="auto">
                    <a:xfrm>
                      <a:off x="5441823" y="3732930"/>
                      <a:ext cx="9138" cy="9140"/>
                    </a:xfrm>
                    <a:custGeom>
                      <a:avLst/>
                      <a:gdLst>
                        <a:gd name="T0" fmla="*/ 2147483647 w 6"/>
                        <a:gd name="T1" fmla="*/ 0 h 6"/>
                        <a:gd name="T2" fmla="*/ 0 w 6"/>
                        <a:gd name="T3" fmla="*/ 2147483647 h 6"/>
                        <a:gd name="T4" fmla="*/ 2147483647 w 6"/>
                        <a:gd name="T5" fmla="*/ 2147483647 h 6"/>
                        <a:gd name="T6" fmla="*/ 2147483647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0" y="6"/>
                          </a:lnTo>
                          <a:lnTo>
                            <a:pt x="6" y="6"/>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259" name="Freeform 246"/>
                    <p:cNvSpPr>
                      <a:spLocks noChangeAspect="1"/>
                    </p:cNvSpPr>
                    <p:nvPr/>
                  </p:nvSpPr>
                  <p:spPr bwMode="auto">
                    <a:xfrm>
                      <a:off x="6668860" y="3458746"/>
                      <a:ext cx="925500" cy="829080"/>
                    </a:xfrm>
                    <a:custGeom>
                      <a:avLst/>
                      <a:gdLst>
                        <a:gd name="T0" fmla="*/ 2147483647 w 700"/>
                        <a:gd name="T1" fmla="*/ 2147483647 h 563"/>
                        <a:gd name="T2" fmla="*/ 2147483647 w 700"/>
                        <a:gd name="T3" fmla="*/ 2147483647 h 563"/>
                        <a:gd name="T4" fmla="*/ 2147483647 w 700"/>
                        <a:gd name="T5" fmla="*/ 2147483647 h 563"/>
                        <a:gd name="T6" fmla="*/ 2147483647 w 700"/>
                        <a:gd name="T7" fmla="*/ 2147483647 h 563"/>
                        <a:gd name="T8" fmla="*/ 2147483647 w 700"/>
                        <a:gd name="T9" fmla="*/ 2147483647 h 563"/>
                        <a:gd name="T10" fmla="*/ 2147483647 w 700"/>
                        <a:gd name="T11" fmla="*/ 2147483647 h 563"/>
                        <a:gd name="T12" fmla="*/ 2147483647 w 700"/>
                        <a:gd name="T13" fmla="*/ 2147483647 h 563"/>
                        <a:gd name="T14" fmla="*/ 2147483647 w 700"/>
                        <a:gd name="T15" fmla="*/ 2147483647 h 563"/>
                        <a:gd name="T16" fmla="*/ 2147483647 w 700"/>
                        <a:gd name="T17" fmla="*/ 2147483647 h 563"/>
                        <a:gd name="T18" fmla="*/ 2147483647 w 700"/>
                        <a:gd name="T19" fmla="*/ 2147483647 h 563"/>
                        <a:gd name="T20" fmla="*/ 2147483647 w 700"/>
                        <a:gd name="T21" fmla="*/ 2147483647 h 563"/>
                        <a:gd name="T22" fmla="*/ 2147483647 w 700"/>
                        <a:gd name="T23" fmla="*/ 2147483647 h 563"/>
                        <a:gd name="T24" fmla="*/ 2147483647 w 700"/>
                        <a:gd name="T25" fmla="*/ 2147483647 h 563"/>
                        <a:gd name="T26" fmla="*/ 2147483647 w 700"/>
                        <a:gd name="T27" fmla="*/ 2147483647 h 563"/>
                        <a:gd name="T28" fmla="*/ 2147483647 w 700"/>
                        <a:gd name="T29" fmla="*/ 2147483647 h 563"/>
                        <a:gd name="T30" fmla="*/ 2147483647 w 700"/>
                        <a:gd name="T31" fmla="*/ 2147483647 h 563"/>
                        <a:gd name="T32" fmla="*/ 2147483647 w 700"/>
                        <a:gd name="T33" fmla="*/ 2147483647 h 563"/>
                        <a:gd name="T34" fmla="*/ 2147483647 w 700"/>
                        <a:gd name="T35" fmla="*/ 2147483647 h 563"/>
                        <a:gd name="T36" fmla="*/ 2147483647 w 700"/>
                        <a:gd name="T37" fmla="*/ 2147483647 h 563"/>
                        <a:gd name="T38" fmla="*/ 2147483647 w 700"/>
                        <a:gd name="T39" fmla="*/ 2147483647 h 563"/>
                        <a:gd name="T40" fmla="*/ 2147483647 w 700"/>
                        <a:gd name="T41" fmla="*/ 2147483647 h 563"/>
                        <a:gd name="T42" fmla="*/ 2147483647 w 700"/>
                        <a:gd name="T43" fmla="*/ 2147483647 h 563"/>
                        <a:gd name="T44" fmla="*/ 2147483647 w 700"/>
                        <a:gd name="T45" fmla="*/ 2147483647 h 563"/>
                        <a:gd name="T46" fmla="*/ 2147483647 w 700"/>
                        <a:gd name="T47" fmla="*/ 2147483647 h 563"/>
                        <a:gd name="T48" fmla="*/ 2147483647 w 700"/>
                        <a:gd name="T49" fmla="*/ 2147483647 h 563"/>
                        <a:gd name="T50" fmla="*/ 2147483647 w 700"/>
                        <a:gd name="T51" fmla="*/ 2147483647 h 563"/>
                        <a:gd name="T52" fmla="*/ 2147483647 w 700"/>
                        <a:gd name="T53" fmla="*/ 2147483647 h 563"/>
                        <a:gd name="T54" fmla="*/ 2147483647 w 700"/>
                        <a:gd name="T55" fmla="*/ 2147483647 h 563"/>
                        <a:gd name="T56" fmla="*/ 2147483647 w 700"/>
                        <a:gd name="T57" fmla="*/ 2147483647 h 563"/>
                        <a:gd name="T58" fmla="*/ 2147483647 w 700"/>
                        <a:gd name="T59" fmla="*/ 2147483647 h 563"/>
                        <a:gd name="T60" fmla="*/ 2147483647 w 700"/>
                        <a:gd name="T61" fmla="*/ 2147483647 h 563"/>
                        <a:gd name="T62" fmla="*/ 2147483647 w 700"/>
                        <a:gd name="T63" fmla="*/ 2147483647 h 563"/>
                        <a:gd name="T64" fmla="*/ 2147483647 w 700"/>
                        <a:gd name="T65" fmla="*/ 2147483647 h 563"/>
                        <a:gd name="T66" fmla="*/ 2147483647 w 700"/>
                        <a:gd name="T67" fmla="*/ 2147483647 h 563"/>
                        <a:gd name="T68" fmla="*/ 2147483647 w 700"/>
                        <a:gd name="T69" fmla="*/ 2147483647 h 563"/>
                        <a:gd name="T70" fmla="*/ 2147483647 w 700"/>
                        <a:gd name="T71" fmla="*/ 2147483647 h 563"/>
                        <a:gd name="T72" fmla="*/ 2147483647 w 700"/>
                        <a:gd name="T73" fmla="*/ 2147483647 h 563"/>
                        <a:gd name="T74" fmla="*/ 2147483647 w 700"/>
                        <a:gd name="T75" fmla="*/ 2147483647 h 563"/>
                        <a:gd name="T76" fmla="*/ 2147483647 w 700"/>
                        <a:gd name="T77" fmla="*/ 2147483647 h 563"/>
                        <a:gd name="T78" fmla="*/ 2147483647 w 700"/>
                        <a:gd name="T79" fmla="*/ 2147483647 h 563"/>
                        <a:gd name="T80" fmla="*/ 2147483647 w 700"/>
                        <a:gd name="T81" fmla="*/ 2147483647 h 563"/>
                        <a:gd name="T82" fmla="*/ 2147483647 w 700"/>
                        <a:gd name="T83" fmla="*/ 2147483647 h 563"/>
                        <a:gd name="T84" fmla="*/ 2147483647 w 700"/>
                        <a:gd name="T85" fmla="*/ 2147483647 h 563"/>
                        <a:gd name="T86" fmla="*/ 2147483647 w 700"/>
                        <a:gd name="T87" fmla="*/ 2147483647 h 563"/>
                        <a:gd name="T88" fmla="*/ 2147483647 w 700"/>
                        <a:gd name="T89" fmla="*/ 2147483647 h 563"/>
                        <a:gd name="T90" fmla="*/ 2147483647 w 700"/>
                        <a:gd name="T91" fmla="*/ 2147483647 h 563"/>
                        <a:gd name="T92" fmla="*/ 2147483647 w 700"/>
                        <a:gd name="T93" fmla="*/ 2147483647 h 563"/>
                        <a:gd name="T94" fmla="*/ 2147483647 w 700"/>
                        <a:gd name="T95" fmla="*/ 2147483647 h 563"/>
                        <a:gd name="T96" fmla="*/ 2147483647 w 700"/>
                        <a:gd name="T97" fmla="*/ 2147483647 h 563"/>
                        <a:gd name="T98" fmla="*/ 2147483647 w 700"/>
                        <a:gd name="T99" fmla="*/ 2147483647 h 563"/>
                        <a:gd name="T100" fmla="*/ 2147483647 w 700"/>
                        <a:gd name="T101" fmla="*/ 2147483647 h 563"/>
                        <a:gd name="T102" fmla="*/ 2147483647 w 700"/>
                        <a:gd name="T103" fmla="*/ 2147483647 h 563"/>
                        <a:gd name="T104" fmla="*/ 2147483647 w 700"/>
                        <a:gd name="T105" fmla="*/ 2147483647 h 563"/>
                        <a:gd name="T106" fmla="*/ 2147483647 w 700"/>
                        <a:gd name="T107" fmla="*/ 2147483647 h 56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700" h="563">
                          <a:moveTo>
                            <a:pt x="407" y="12"/>
                          </a:moveTo>
                          <a:lnTo>
                            <a:pt x="401" y="12"/>
                          </a:lnTo>
                          <a:lnTo>
                            <a:pt x="395" y="12"/>
                          </a:lnTo>
                          <a:lnTo>
                            <a:pt x="389" y="12"/>
                          </a:lnTo>
                          <a:lnTo>
                            <a:pt x="395" y="18"/>
                          </a:lnTo>
                          <a:lnTo>
                            <a:pt x="401" y="18"/>
                          </a:lnTo>
                          <a:lnTo>
                            <a:pt x="401" y="30"/>
                          </a:lnTo>
                          <a:lnTo>
                            <a:pt x="395" y="30"/>
                          </a:lnTo>
                          <a:lnTo>
                            <a:pt x="377" y="30"/>
                          </a:lnTo>
                          <a:lnTo>
                            <a:pt x="371" y="30"/>
                          </a:lnTo>
                          <a:lnTo>
                            <a:pt x="365" y="36"/>
                          </a:lnTo>
                          <a:lnTo>
                            <a:pt x="353" y="48"/>
                          </a:lnTo>
                          <a:lnTo>
                            <a:pt x="353" y="54"/>
                          </a:lnTo>
                          <a:lnTo>
                            <a:pt x="347" y="60"/>
                          </a:lnTo>
                          <a:lnTo>
                            <a:pt x="341" y="78"/>
                          </a:lnTo>
                          <a:lnTo>
                            <a:pt x="347" y="78"/>
                          </a:lnTo>
                          <a:lnTo>
                            <a:pt x="341" y="90"/>
                          </a:lnTo>
                          <a:lnTo>
                            <a:pt x="347" y="96"/>
                          </a:lnTo>
                          <a:lnTo>
                            <a:pt x="335" y="84"/>
                          </a:lnTo>
                          <a:lnTo>
                            <a:pt x="323" y="84"/>
                          </a:lnTo>
                          <a:lnTo>
                            <a:pt x="317" y="90"/>
                          </a:lnTo>
                          <a:lnTo>
                            <a:pt x="311" y="96"/>
                          </a:lnTo>
                          <a:lnTo>
                            <a:pt x="311" y="90"/>
                          </a:lnTo>
                          <a:lnTo>
                            <a:pt x="317" y="78"/>
                          </a:lnTo>
                          <a:lnTo>
                            <a:pt x="299" y="60"/>
                          </a:lnTo>
                          <a:lnTo>
                            <a:pt x="293" y="66"/>
                          </a:lnTo>
                          <a:lnTo>
                            <a:pt x="287" y="66"/>
                          </a:lnTo>
                          <a:lnTo>
                            <a:pt x="281" y="66"/>
                          </a:lnTo>
                          <a:lnTo>
                            <a:pt x="275" y="78"/>
                          </a:lnTo>
                          <a:lnTo>
                            <a:pt x="275" y="72"/>
                          </a:lnTo>
                          <a:lnTo>
                            <a:pt x="263" y="84"/>
                          </a:lnTo>
                          <a:lnTo>
                            <a:pt x="263" y="90"/>
                          </a:lnTo>
                          <a:lnTo>
                            <a:pt x="257" y="84"/>
                          </a:lnTo>
                          <a:lnTo>
                            <a:pt x="263" y="96"/>
                          </a:lnTo>
                          <a:lnTo>
                            <a:pt x="251" y="90"/>
                          </a:lnTo>
                          <a:lnTo>
                            <a:pt x="251" y="102"/>
                          </a:lnTo>
                          <a:lnTo>
                            <a:pt x="245" y="108"/>
                          </a:lnTo>
                          <a:lnTo>
                            <a:pt x="245" y="114"/>
                          </a:lnTo>
                          <a:lnTo>
                            <a:pt x="251" y="114"/>
                          </a:lnTo>
                          <a:lnTo>
                            <a:pt x="239" y="114"/>
                          </a:lnTo>
                          <a:lnTo>
                            <a:pt x="233" y="108"/>
                          </a:lnTo>
                          <a:lnTo>
                            <a:pt x="233" y="114"/>
                          </a:lnTo>
                          <a:lnTo>
                            <a:pt x="233" y="126"/>
                          </a:lnTo>
                          <a:lnTo>
                            <a:pt x="227" y="126"/>
                          </a:lnTo>
                          <a:lnTo>
                            <a:pt x="227" y="144"/>
                          </a:lnTo>
                          <a:lnTo>
                            <a:pt x="227" y="126"/>
                          </a:lnTo>
                          <a:lnTo>
                            <a:pt x="221" y="114"/>
                          </a:lnTo>
                          <a:lnTo>
                            <a:pt x="215" y="120"/>
                          </a:lnTo>
                          <a:lnTo>
                            <a:pt x="203" y="138"/>
                          </a:lnTo>
                          <a:lnTo>
                            <a:pt x="203" y="150"/>
                          </a:lnTo>
                          <a:lnTo>
                            <a:pt x="185" y="168"/>
                          </a:lnTo>
                          <a:lnTo>
                            <a:pt x="155" y="186"/>
                          </a:lnTo>
                          <a:lnTo>
                            <a:pt x="137" y="186"/>
                          </a:lnTo>
                          <a:lnTo>
                            <a:pt x="120" y="192"/>
                          </a:lnTo>
                          <a:lnTo>
                            <a:pt x="108" y="198"/>
                          </a:lnTo>
                          <a:lnTo>
                            <a:pt x="102" y="198"/>
                          </a:lnTo>
                          <a:lnTo>
                            <a:pt x="54" y="228"/>
                          </a:lnTo>
                          <a:lnTo>
                            <a:pt x="48" y="234"/>
                          </a:lnTo>
                          <a:lnTo>
                            <a:pt x="48" y="222"/>
                          </a:lnTo>
                          <a:lnTo>
                            <a:pt x="42" y="240"/>
                          </a:lnTo>
                          <a:lnTo>
                            <a:pt x="30" y="264"/>
                          </a:lnTo>
                          <a:lnTo>
                            <a:pt x="30" y="282"/>
                          </a:lnTo>
                          <a:lnTo>
                            <a:pt x="30" y="305"/>
                          </a:lnTo>
                          <a:lnTo>
                            <a:pt x="30" y="311"/>
                          </a:lnTo>
                          <a:lnTo>
                            <a:pt x="24" y="305"/>
                          </a:lnTo>
                          <a:lnTo>
                            <a:pt x="24" y="294"/>
                          </a:lnTo>
                          <a:lnTo>
                            <a:pt x="24" y="317"/>
                          </a:lnTo>
                          <a:lnTo>
                            <a:pt x="18" y="305"/>
                          </a:lnTo>
                          <a:lnTo>
                            <a:pt x="18" y="323"/>
                          </a:lnTo>
                          <a:lnTo>
                            <a:pt x="24" y="347"/>
                          </a:lnTo>
                          <a:lnTo>
                            <a:pt x="24" y="359"/>
                          </a:lnTo>
                          <a:lnTo>
                            <a:pt x="24" y="377"/>
                          </a:lnTo>
                          <a:lnTo>
                            <a:pt x="24" y="395"/>
                          </a:lnTo>
                          <a:lnTo>
                            <a:pt x="24" y="407"/>
                          </a:lnTo>
                          <a:lnTo>
                            <a:pt x="24" y="425"/>
                          </a:lnTo>
                          <a:lnTo>
                            <a:pt x="18" y="437"/>
                          </a:lnTo>
                          <a:lnTo>
                            <a:pt x="6" y="455"/>
                          </a:lnTo>
                          <a:lnTo>
                            <a:pt x="0" y="461"/>
                          </a:lnTo>
                          <a:lnTo>
                            <a:pt x="0" y="473"/>
                          </a:lnTo>
                          <a:lnTo>
                            <a:pt x="12" y="479"/>
                          </a:lnTo>
                          <a:lnTo>
                            <a:pt x="24" y="485"/>
                          </a:lnTo>
                          <a:lnTo>
                            <a:pt x="42" y="485"/>
                          </a:lnTo>
                          <a:lnTo>
                            <a:pt x="66" y="473"/>
                          </a:lnTo>
                          <a:lnTo>
                            <a:pt x="78" y="461"/>
                          </a:lnTo>
                          <a:lnTo>
                            <a:pt x="114" y="461"/>
                          </a:lnTo>
                          <a:lnTo>
                            <a:pt x="137" y="461"/>
                          </a:lnTo>
                          <a:lnTo>
                            <a:pt x="155" y="449"/>
                          </a:lnTo>
                          <a:lnTo>
                            <a:pt x="179" y="437"/>
                          </a:lnTo>
                          <a:lnTo>
                            <a:pt x="197" y="431"/>
                          </a:lnTo>
                          <a:lnTo>
                            <a:pt x="239" y="419"/>
                          </a:lnTo>
                          <a:lnTo>
                            <a:pt x="263" y="419"/>
                          </a:lnTo>
                          <a:lnTo>
                            <a:pt x="287" y="413"/>
                          </a:lnTo>
                          <a:lnTo>
                            <a:pt x="293" y="419"/>
                          </a:lnTo>
                          <a:lnTo>
                            <a:pt x="317" y="425"/>
                          </a:lnTo>
                          <a:lnTo>
                            <a:pt x="323" y="431"/>
                          </a:lnTo>
                          <a:lnTo>
                            <a:pt x="329" y="437"/>
                          </a:lnTo>
                          <a:lnTo>
                            <a:pt x="329" y="449"/>
                          </a:lnTo>
                          <a:lnTo>
                            <a:pt x="329" y="461"/>
                          </a:lnTo>
                          <a:lnTo>
                            <a:pt x="335" y="473"/>
                          </a:lnTo>
                          <a:lnTo>
                            <a:pt x="329" y="473"/>
                          </a:lnTo>
                          <a:lnTo>
                            <a:pt x="335" y="479"/>
                          </a:lnTo>
                          <a:lnTo>
                            <a:pt x="341" y="479"/>
                          </a:lnTo>
                          <a:lnTo>
                            <a:pt x="359" y="461"/>
                          </a:lnTo>
                          <a:lnTo>
                            <a:pt x="383" y="443"/>
                          </a:lnTo>
                          <a:lnTo>
                            <a:pt x="389" y="437"/>
                          </a:lnTo>
                          <a:lnTo>
                            <a:pt x="383" y="449"/>
                          </a:lnTo>
                          <a:lnTo>
                            <a:pt x="371" y="467"/>
                          </a:lnTo>
                          <a:lnTo>
                            <a:pt x="359" y="479"/>
                          </a:lnTo>
                          <a:lnTo>
                            <a:pt x="353" y="485"/>
                          </a:lnTo>
                          <a:lnTo>
                            <a:pt x="365" y="485"/>
                          </a:lnTo>
                          <a:lnTo>
                            <a:pt x="377" y="467"/>
                          </a:lnTo>
                          <a:lnTo>
                            <a:pt x="383" y="479"/>
                          </a:lnTo>
                          <a:lnTo>
                            <a:pt x="371" y="497"/>
                          </a:lnTo>
                          <a:lnTo>
                            <a:pt x="377" y="497"/>
                          </a:lnTo>
                          <a:lnTo>
                            <a:pt x="383" y="497"/>
                          </a:lnTo>
                          <a:lnTo>
                            <a:pt x="389" y="503"/>
                          </a:lnTo>
                          <a:lnTo>
                            <a:pt x="383" y="521"/>
                          </a:lnTo>
                          <a:lnTo>
                            <a:pt x="383" y="545"/>
                          </a:lnTo>
                          <a:lnTo>
                            <a:pt x="395" y="551"/>
                          </a:lnTo>
                          <a:lnTo>
                            <a:pt x="425" y="557"/>
                          </a:lnTo>
                          <a:lnTo>
                            <a:pt x="448" y="551"/>
                          </a:lnTo>
                          <a:lnTo>
                            <a:pt x="443" y="545"/>
                          </a:lnTo>
                          <a:lnTo>
                            <a:pt x="454" y="545"/>
                          </a:lnTo>
                          <a:lnTo>
                            <a:pt x="448" y="551"/>
                          </a:lnTo>
                          <a:lnTo>
                            <a:pt x="454" y="551"/>
                          </a:lnTo>
                          <a:lnTo>
                            <a:pt x="460" y="551"/>
                          </a:lnTo>
                          <a:lnTo>
                            <a:pt x="460" y="563"/>
                          </a:lnTo>
                          <a:lnTo>
                            <a:pt x="466" y="563"/>
                          </a:lnTo>
                          <a:lnTo>
                            <a:pt x="472" y="557"/>
                          </a:lnTo>
                          <a:lnTo>
                            <a:pt x="502" y="539"/>
                          </a:lnTo>
                          <a:lnTo>
                            <a:pt x="520" y="539"/>
                          </a:lnTo>
                          <a:lnTo>
                            <a:pt x="538" y="533"/>
                          </a:lnTo>
                          <a:lnTo>
                            <a:pt x="550" y="521"/>
                          </a:lnTo>
                          <a:lnTo>
                            <a:pt x="568" y="503"/>
                          </a:lnTo>
                          <a:lnTo>
                            <a:pt x="586" y="485"/>
                          </a:lnTo>
                          <a:lnTo>
                            <a:pt x="598" y="461"/>
                          </a:lnTo>
                          <a:lnTo>
                            <a:pt x="610" y="455"/>
                          </a:lnTo>
                          <a:lnTo>
                            <a:pt x="628" y="437"/>
                          </a:lnTo>
                          <a:lnTo>
                            <a:pt x="634" y="431"/>
                          </a:lnTo>
                          <a:lnTo>
                            <a:pt x="646" y="413"/>
                          </a:lnTo>
                          <a:lnTo>
                            <a:pt x="664" y="395"/>
                          </a:lnTo>
                          <a:lnTo>
                            <a:pt x="676" y="377"/>
                          </a:lnTo>
                          <a:lnTo>
                            <a:pt x="688" y="359"/>
                          </a:lnTo>
                          <a:lnTo>
                            <a:pt x="688" y="347"/>
                          </a:lnTo>
                          <a:lnTo>
                            <a:pt x="688" y="335"/>
                          </a:lnTo>
                          <a:lnTo>
                            <a:pt x="694" y="317"/>
                          </a:lnTo>
                          <a:lnTo>
                            <a:pt x="700" y="299"/>
                          </a:lnTo>
                          <a:lnTo>
                            <a:pt x="694" y="288"/>
                          </a:lnTo>
                          <a:lnTo>
                            <a:pt x="688" y="276"/>
                          </a:lnTo>
                          <a:lnTo>
                            <a:pt x="682" y="270"/>
                          </a:lnTo>
                          <a:lnTo>
                            <a:pt x="670" y="258"/>
                          </a:lnTo>
                          <a:lnTo>
                            <a:pt x="676" y="234"/>
                          </a:lnTo>
                          <a:lnTo>
                            <a:pt x="670" y="234"/>
                          </a:lnTo>
                          <a:lnTo>
                            <a:pt x="664" y="228"/>
                          </a:lnTo>
                          <a:lnTo>
                            <a:pt x="664" y="234"/>
                          </a:lnTo>
                          <a:lnTo>
                            <a:pt x="658" y="234"/>
                          </a:lnTo>
                          <a:lnTo>
                            <a:pt x="658" y="216"/>
                          </a:lnTo>
                          <a:lnTo>
                            <a:pt x="652" y="198"/>
                          </a:lnTo>
                          <a:lnTo>
                            <a:pt x="652" y="192"/>
                          </a:lnTo>
                          <a:lnTo>
                            <a:pt x="646" y="186"/>
                          </a:lnTo>
                          <a:lnTo>
                            <a:pt x="634" y="174"/>
                          </a:lnTo>
                          <a:lnTo>
                            <a:pt x="616" y="162"/>
                          </a:lnTo>
                          <a:lnTo>
                            <a:pt x="616" y="144"/>
                          </a:lnTo>
                          <a:lnTo>
                            <a:pt x="616" y="126"/>
                          </a:lnTo>
                          <a:lnTo>
                            <a:pt x="610" y="108"/>
                          </a:lnTo>
                          <a:lnTo>
                            <a:pt x="616" y="90"/>
                          </a:lnTo>
                          <a:lnTo>
                            <a:pt x="610" y="84"/>
                          </a:lnTo>
                          <a:lnTo>
                            <a:pt x="598" y="72"/>
                          </a:lnTo>
                          <a:lnTo>
                            <a:pt x="592" y="72"/>
                          </a:lnTo>
                          <a:lnTo>
                            <a:pt x="586" y="42"/>
                          </a:lnTo>
                          <a:lnTo>
                            <a:pt x="586" y="30"/>
                          </a:lnTo>
                          <a:lnTo>
                            <a:pt x="580" y="18"/>
                          </a:lnTo>
                          <a:lnTo>
                            <a:pt x="580" y="6"/>
                          </a:lnTo>
                          <a:lnTo>
                            <a:pt x="574" y="0"/>
                          </a:lnTo>
                          <a:lnTo>
                            <a:pt x="568" y="18"/>
                          </a:lnTo>
                          <a:lnTo>
                            <a:pt x="562" y="24"/>
                          </a:lnTo>
                          <a:lnTo>
                            <a:pt x="556" y="36"/>
                          </a:lnTo>
                          <a:lnTo>
                            <a:pt x="562" y="36"/>
                          </a:lnTo>
                          <a:lnTo>
                            <a:pt x="562" y="42"/>
                          </a:lnTo>
                          <a:lnTo>
                            <a:pt x="556" y="48"/>
                          </a:lnTo>
                          <a:lnTo>
                            <a:pt x="556" y="54"/>
                          </a:lnTo>
                          <a:lnTo>
                            <a:pt x="550" y="60"/>
                          </a:lnTo>
                          <a:lnTo>
                            <a:pt x="550" y="90"/>
                          </a:lnTo>
                          <a:lnTo>
                            <a:pt x="526" y="138"/>
                          </a:lnTo>
                          <a:lnTo>
                            <a:pt x="508" y="138"/>
                          </a:lnTo>
                          <a:lnTo>
                            <a:pt x="496" y="126"/>
                          </a:lnTo>
                          <a:lnTo>
                            <a:pt x="478" y="114"/>
                          </a:lnTo>
                          <a:lnTo>
                            <a:pt x="460" y="102"/>
                          </a:lnTo>
                          <a:lnTo>
                            <a:pt x="454" y="90"/>
                          </a:lnTo>
                          <a:lnTo>
                            <a:pt x="443" y="78"/>
                          </a:lnTo>
                          <a:lnTo>
                            <a:pt x="454" y="60"/>
                          </a:lnTo>
                          <a:lnTo>
                            <a:pt x="460" y="48"/>
                          </a:lnTo>
                          <a:lnTo>
                            <a:pt x="460" y="54"/>
                          </a:lnTo>
                          <a:lnTo>
                            <a:pt x="466" y="42"/>
                          </a:lnTo>
                          <a:lnTo>
                            <a:pt x="472" y="30"/>
                          </a:lnTo>
                          <a:lnTo>
                            <a:pt x="466" y="24"/>
                          </a:lnTo>
                          <a:lnTo>
                            <a:pt x="460" y="36"/>
                          </a:lnTo>
                          <a:lnTo>
                            <a:pt x="460" y="30"/>
                          </a:lnTo>
                          <a:lnTo>
                            <a:pt x="454" y="30"/>
                          </a:lnTo>
                          <a:lnTo>
                            <a:pt x="454" y="24"/>
                          </a:lnTo>
                          <a:lnTo>
                            <a:pt x="443" y="30"/>
                          </a:lnTo>
                          <a:lnTo>
                            <a:pt x="431" y="30"/>
                          </a:lnTo>
                          <a:lnTo>
                            <a:pt x="419" y="24"/>
                          </a:lnTo>
                          <a:lnTo>
                            <a:pt x="407" y="12"/>
                          </a:lnTo>
                          <a:close/>
                        </a:path>
                      </a:pathLst>
                    </a:custGeom>
                    <a:solidFill>
                      <a:srgbClr val="990034"/>
                    </a:solidFill>
                    <a:ln w="9525">
                      <a:solidFill>
                        <a:srgbClr val="000000"/>
                      </a:solidFill>
                      <a:prstDash val="solid"/>
                      <a:round/>
                      <a:headEnd/>
                      <a:tailEnd/>
                    </a:ln>
                  </p:spPr>
                  <p:txBody>
                    <a:bodyPr/>
                    <a:lstStyle/>
                    <a:p>
                      <a:endParaRPr lang="en-US"/>
                    </a:p>
                  </p:txBody>
                </p:sp>
                <p:sp>
                  <p:nvSpPr>
                    <p:cNvPr id="1260" name="Freeform 247"/>
                    <p:cNvSpPr>
                      <a:spLocks noChangeAspect="1"/>
                    </p:cNvSpPr>
                    <p:nvPr/>
                  </p:nvSpPr>
                  <p:spPr bwMode="auto">
                    <a:xfrm>
                      <a:off x="7206668" y="4340052"/>
                      <a:ext cx="93985" cy="78338"/>
                    </a:xfrm>
                    <a:custGeom>
                      <a:avLst/>
                      <a:gdLst>
                        <a:gd name="T0" fmla="*/ 2147483647 w 71"/>
                        <a:gd name="T1" fmla="*/ 2147483647 h 53"/>
                        <a:gd name="T2" fmla="*/ 2147483647 w 71"/>
                        <a:gd name="T3" fmla="*/ 2147483647 h 53"/>
                        <a:gd name="T4" fmla="*/ 0 w 71"/>
                        <a:gd name="T5" fmla="*/ 2147483647 h 53"/>
                        <a:gd name="T6" fmla="*/ 0 w 71"/>
                        <a:gd name="T7" fmla="*/ 2147483647 h 53"/>
                        <a:gd name="T8" fmla="*/ 0 w 71"/>
                        <a:gd name="T9" fmla="*/ 2147483647 h 53"/>
                        <a:gd name="T10" fmla="*/ 2147483647 w 71"/>
                        <a:gd name="T11" fmla="*/ 2147483647 h 53"/>
                        <a:gd name="T12" fmla="*/ 2147483647 w 71"/>
                        <a:gd name="T13" fmla="*/ 2147483647 h 53"/>
                        <a:gd name="T14" fmla="*/ 2147483647 w 71"/>
                        <a:gd name="T15" fmla="*/ 2147483647 h 53"/>
                        <a:gd name="T16" fmla="*/ 2147483647 w 71"/>
                        <a:gd name="T17" fmla="*/ 0 h 53"/>
                        <a:gd name="T18" fmla="*/ 2147483647 w 71"/>
                        <a:gd name="T19" fmla="*/ 2147483647 h 53"/>
                        <a:gd name="T20" fmla="*/ 2147483647 w 71"/>
                        <a:gd name="T21" fmla="*/ 2147483647 h 53"/>
                        <a:gd name="T22" fmla="*/ 2147483647 w 71"/>
                        <a:gd name="T23" fmla="*/ 2147483647 h 53"/>
                        <a:gd name="T24" fmla="*/ 2147483647 w 71"/>
                        <a:gd name="T25" fmla="*/ 0 h 53"/>
                        <a:gd name="T26" fmla="*/ 2147483647 w 71"/>
                        <a:gd name="T27" fmla="*/ 2147483647 h 53"/>
                        <a:gd name="T28" fmla="*/ 2147483647 w 71"/>
                        <a:gd name="T29" fmla="*/ 2147483647 h 53"/>
                        <a:gd name="T30" fmla="*/ 2147483647 w 71"/>
                        <a:gd name="T31" fmla="*/ 2147483647 h 53"/>
                        <a:gd name="T32" fmla="*/ 2147483647 w 71"/>
                        <a:gd name="T33" fmla="*/ 2147483647 h 53"/>
                        <a:gd name="T34" fmla="*/ 2147483647 w 71"/>
                        <a:gd name="T35" fmla="*/ 2147483647 h 53"/>
                        <a:gd name="T36" fmla="*/ 2147483647 w 71"/>
                        <a:gd name="T37" fmla="*/ 2147483647 h 5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1" h="53">
                          <a:moveTo>
                            <a:pt x="30" y="42"/>
                          </a:moveTo>
                          <a:lnTo>
                            <a:pt x="12" y="53"/>
                          </a:lnTo>
                          <a:lnTo>
                            <a:pt x="0" y="48"/>
                          </a:lnTo>
                          <a:lnTo>
                            <a:pt x="0" y="30"/>
                          </a:lnTo>
                          <a:lnTo>
                            <a:pt x="6" y="30"/>
                          </a:lnTo>
                          <a:lnTo>
                            <a:pt x="12" y="6"/>
                          </a:lnTo>
                          <a:lnTo>
                            <a:pt x="18" y="0"/>
                          </a:lnTo>
                          <a:lnTo>
                            <a:pt x="30" y="6"/>
                          </a:lnTo>
                          <a:lnTo>
                            <a:pt x="41" y="12"/>
                          </a:lnTo>
                          <a:lnTo>
                            <a:pt x="47" y="6"/>
                          </a:lnTo>
                          <a:lnTo>
                            <a:pt x="71" y="0"/>
                          </a:lnTo>
                          <a:lnTo>
                            <a:pt x="53" y="30"/>
                          </a:lnTo>
                          <a:lnTo>
                            <a:pt x="47" y="24"/>
                          </a:lnTo>
                          <a:lnTo>
                            <a:pt x="30" y="48"/>
                          </a:lnTo>
                          <a:lnTo>
                            <a:pt x="36" y="42"/>
                          </a:lnTo>
                          <a:lnTo>
                            <a:pt x="30" y="42"/>
                          </a:lnTo>
                          <a:close/>
                        </a:path>
                      </a:pathLst>
                    </a:custGeom>
                    <a:solidFill>
                      <a:srgbClr val="990034"/>
                    </a:solidFill>
                    <a:ln w="9525">
                      <a:solidFill>
                        <a:srgbClr val="000000"/>
                      </a:solidFill>
                      <a:prstDash val="solid"/>
                      <a:round/>
                      <a:headEnd/>
                      <a:tailEnd/>
                    </a:ln>
                  </p:spPr>
                  <p:txBody>
                    <a:bodyPr/>
                    <a:lstStyle/>
                    <a:p>
                      <a:endParaRPr lang="en-US"/>
                    </a:p>
                  </p:txBody>
                </p:sp>
                <p:sp>
                  <p:nvSpPr>
                    <p:cNvPr id="1261" name="Freeform 248"/>
                    <p:cNvSpPr>
                      <a:spLocks noChangeAspect="1"/>
                    </p:cNvSpPr>
                    <p:nvPr/>
                  </p:nvSpPr>
                  <p:spPr bwMode="auto">
                    <a:xfrm>
                      <a:off x="8203963" y="3653287"/>
                      <a:ext cx="31329" cy="26112"/>
                    </a:xfrm>
                    <a:custGeom>
                      <a:avLst/>
                      <a:gdLst>
                        <a:gd name="T0" fmla="*/ 2147483647 w 24"/>
                        <a:gd name="T1" fmla="*/ 2147483647 h 18"/>
                        <a:gd name="T2" fmla="*/ 0 w 24"/>
                        <a:gd name="T3" fmla="*/ 2147483647 h 18"/>
                        <a:gd name="T4" fmla="*/ 0 w 24"/>
                        <a:gd name="T5" fmla="*/ 2147483647 h 18"/>
                        <a:gd name="T6" fmla="*/ 2147483647 w 24"/>
                        <a:gd name="T7" fmla="*/ 0 h 18"/>
                        <a:gd name="T8" fmla="*/ 2147483647 w 24"/>
                        <a:gd name="T9" fmla="*/ 2147483647 h 18"/>
                        <a:gd name="T10" fmla="*/ 2147483647 w 24"/>
                        <a:gd name="T11" fmla="*/ 2147483647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18">
                          <a:moveTo>
                            <a:pt x="24" y="12"/>
                          </a:moveTo>
                          <a:lnTo>
                            <a:pt x="0" y="18"/>
                          </a:lnTo>
                          <a:lnTo>
                            <a:pt x="0" y="6"/>
                          </a:lnTo>
                          <a:lnTo>
                            <a:pt x="18" y="0"/>
                          </a:lnTo>
                          <a:lnTo>
                            <a:pt x="24" y="12"/>
                          </a:lnTo>
                          <a:close/>
                        </a:path>
                      </a:pathLst>
                    </a:custGeom>
                    <a:solidFill>
                      <a:srgbClr val="E1E1E1"/>
                    </a:solidFill>
                    <a:ln w="9525">
                      <a:solidFill>
                        <a:srgbClr val="000000"/>
                      </a:solidFill>
                      <a:prstDash val="solid"/>
                      <a:round/>
                      <a:headEnd/>
                      <a:tailEnd/>
                    </a:ln>
                  </p:spPr>
                  <p:txBody>
                    <a:bodyPr/>
                    <a:lstStyle/>
                    <a:p>
                      <a:endParaRPr lang="en-US"/>
                    </a:p>
                  </p:txBody>
                </p:sp>
                <p:sp>
                  <p:nvSpPr>
                    <p:cNvPr id="1262" name="Freeform 250"/>
                    <p:cNvSpPr>
                      <a:spLocks noChangeAspect="1"/>
                    </p:cNvSpPr>
                    <p:nvPr/>
                  </p:nvSpPr>
                  <p:spPr bwMode="auto">
                    <a:xfrm>
                      <a:off x="7886760" y="3732930"/>
                      <a:ext cx="48298" cy="61365"/>
                    </a:xfrm>
                    <a:custGeom>
                      <a:avLst/>
                      <a:gdLst>
                        <a:gd name="T0" fmla="*/ 2147483647 w 36"/>
                        <a:gd name="T1" fmla="*/ 2147483647 h 42"/>
                        <a:gd name="T2" fmla="*/ 2147483647 w 36"/>
                        <a:gd name="T3" fmla="*/ 2147483647 h 42"/>
                        <a:gd name="T4" fmla="*/ 2147483647 w 36"/>
                        <a:gd name="T5" fmla="*/ 2147483647 h 42"/>
                        <a:gd name="T6" fmla="*/ 0 w 36"/>
                        <a:gd name="T7" fmla="*/ 2147483647 h 42"/>
                        <a:gd name="T8" fmla="*/ 0 w 36"/>
                        <a:gd name="T9" fmla="*/ 0 h 42"/>
                        <a:gd name="T10" fmla="*/ 2147483647 w 36"/>
                        <a:gd name="T11" fmla="*/ 2147483647 h 42"/>
                        <a:gd name="T12" fmla="*/ 2147483647 w 36"/>
                        <a:gd name="T13" fmla="*/ 2147483647 h 42"/>
                        <a:gd name="T14" fmla="*/ 2147483647 w 36"/>
                        <a:gd name="T15" fmla="*/ 2147483647 h 42"/>
                        <a:gd name="T16" fmla="*/ 2147483647 w 36"/>
                        <a:gd name="T17" fmla="*/ 2147483647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 h="42">
                          <a:moveTo>
                            <a:pt x="36" y="42"/>
                          </a:moveTo>
                          <a:lnTo>
                            <a:pt x="24" y="42"/>
                          </a:lnTo>
                          <a:lnTo>
                            <a:pt x="12" y="30"/>
                          </a:lnTo>
                          <a:lnTo>
                            <a:pt x="0" y="12"/>
                          </a:lnTo>
                          <a:lnTo>
                            <a:pt x="0" y="0"/>
                          </a:lnTo>
                          <a:lnTo>
                            <a:pt x="6" y="12"/>
                          </a:lnTo>
                          <a:lnTo>
                            <a:pt x="18" y="24"/>
                          </a:lnTo>
                          <a:lnTo>
                            <a:pt x="30" y="36"/>
                          </a:lnTo>
                          <a:lnTo>
                            <a:pt x="36" y="42"/>
                          </a:lnTo>
                          <a:close/>
                        </a:path>
                      </a:pathLst>
                    </a:custGeom>
                    <a:solidFill>
                      <a:srgbClr val="E1E1E1"/>
                    </a:solidFill>
                    <a:ln w="9525">
                      <a:solidFill>
                        <a:srgbClr val="000000"/>
                      </a:solidFill>
                      <a:prstDash val="solid"/>
                      <a:round/>
                      <a:headEnd/>
                      <a:tailEnd/>
                    </a:ln>
                  </p:spPr>
                  <p:txBody>
                    <a:bodyPr/>
                    <a:lstStyle/>
                    <a:p>
                      <a:endParaRPr lang="en-US"/>
                    </a:p>
                  </p:txBody>
                </p:sp>
                <p:sp>
                  <p:nvSpPr>
                    <p:cNvPr id="1263" name="Freeform 251"/>
                    <p:cNvSpPr>
                      <a:spLocks noChangeAspect="1"/>
                    </p:cNvSpPr>
                    <p:nvPr/>
                  </p:nvSpPr>
                  <p:spPr bwMode="auto">
                    <a:xfrm>
                      <a:off x="7587833" y="4330913"/>
                      <a:ext cx="259766" cy="176261"/>
                    </a:xfrm>
                    <a:custGeom>
                      <a:avLst/>
                      <a:gdLst>
                        <a:gd name="T0" fmla="*/ 2147483647 w 197"/>
                        <a:gd name="T1" fmla="*/ 2147483647 h 119"/>
                        <a:gd name="T2" fmla="*/ 2147483647 w 197"/>
                        <a:gd name="T3" fmla="*/ 2147483647 h 119"/>
                        <a:gd name="T4" fmla="*/ 2147483647 w 197"/>
                        <a:gd name="T5" fmla="*/ 2147483647 h 119"/>
                        <a:gd name="T6" fmla="*/ 2147483647 w 197"/>
                        <a:gd name="T7" fmla="*/ 2147483647 h 119"/>
                        <a:gd name="T8" fmla="*/ 2147483647 w 197"/>
                        <a:gd name="T9" fmla="*/ 2147483647 h 119"/>
                        <a:gd name="T10" fmla="*/ 2147483647 w 197"/>
                        <a:gd name="T11" fmla="*/ 2147483647 h 119"/>
                        <a:gd name="T12" fmla="*/ 2147483647 w 197"/>
                        <a:gd name="T13" fmla="*/ 2147483647 h 119"/>
                        <a:gd name="T14" fmla="*/ 2147483647 w 197"/>
                        <a:gd name="T15" fmla="*/ 2147483647 h 119"/>
                        <a:gd name="T16" fmla="*/ 2147483647 w 197"/>
                        <a:gd name="T17" fmla="*/ 2147483647 h 119"/>
                        <a:gd name="T18" fmla="*/ 2147483647 w 197"/>
                        <a:gd name="T19" fmla="*/ 2147483647 h 119"/>
                        <a:gd name="T20" fmla="*/ 2147483647 w 197"/>
                        <a:gd name="T21" fmla="*/ 2147483647 h 119"/>
                        <a:gd name="T22" fmla="*/ 2147483647 w 197"/>
                        <a:gd name="T23" fmla="*/ 2147483647 h 119"/>
                        <a:gd name="T24" fmla="*/ 2147483647 w 197"/>
                        <a:gd name="T25" fmla="*/ 2147483647 h 119"/>
                        <a:gd name="T26" fmla="*/ 2147483647 w 197"/>
                        <a:gd name="T27" fmla="*/ 2147483647 h 119"/>
                        <a:gd name="T28" fmla="*/ 0 w 197"/>
                        <a:gd name="T29" fmla="*/ 2147483647 h 119"/>
                        <a:gd name="T30" fmla="*/ 0 w 197"/>
                        <a:gd name="T31" fmla="*/ 2147483647 h 119"/>
                        <a:gd name="T32" fmla="*/ 0 w 197"/>
                        <a:gd name="T33" fmla="*/ 2147483647 h 119"/>
                        <a:gd name="T34" fmla="*/ 2147483647 w 197"/>
                        <a:gd name="T35" fmla="*/ 2147483647 h 119"/>
                        <a:gd name="T36" fmla="*/ 2147483647 w 197"/>
                        <a:gd name="T37" fmla="*/ 2147483647 h 119"/>
                        <a:gd name="T38" fmla="*/ 2147483647 w 197"/>
                        <a:gd name="T39" fmla="*/ 2147483647 h 119"/>
                        <a:gd name="T40" fmla="*/ 2147483647 w 197"/>
                        <a:gd name="T41" fmla="*/ 2147483647 h 119"/>
                        <a:gd name="T42" fmla="*/ 2147483647 w 197"/>
                        <a:gd name="T43" fmla="*/ 2147483647 h 119"/>
                        <a:gd name="T44" fmla="*/ 2147483647 w 197"/>
                        <a:gd name="T45" fmla="*/ 2147483647 h 119"/>
                        <a:gd name="T46" fmla="*/ 2147483647 w 197"/>
                        <a:gd name="T47" fmla="*/ 2147483647 h 119"/>
                        <a:gd name="T48" fmla="*/ 2147483647 w 197"/>
                        <a:gd name="T49" fmla="*/ 2147483647 h 119"/>
                        <a:gd name="T50" fmla="*/ 2147483647 w 197"/>
                        <a:gd name="T51" fmla="*/ 2147483647 h 119"/>
                        <a:gd name="T52" fmla="*/ 2147483647 w 197"/>
                        <a:gd name="T53" fmla="*/ 2147483647 h 119"/>
                        <a:gd name="T54" fmla="*/ 2147483647 w 197"/>
                        <a:gd name="T55" fmla="*/ 2147483647 h 119"/>
                        <a:gd name="T56" fmla="*/ 2147483647 w 197"/>
                        <a:gd name="T57" fmla="*/ 2147483647 h 119"/>
                        <a:gd name="T58" fmla="*/ 2147483647 w 197"/>
                        <a:gd name="T59" fmla="*/ 2147483647 h 119"/>
                        <a:gd name="T60" fmla="*/ 2147483647 w 197"/>
                        <a:gd name="T61" fmla="*/ 2147483647 h 119"/>
                        <a:gd name="T62" fmla="*/ 2147483647 w 197"/>
                        <a:gd name="T63" fmla="*/ 0 h 119"/>
                        <a:gd name="T64" fmla="*/ 2147483647 w 197"/>
                        <a:gd name="T65" fmla="*/ 0 h 119"/>
                        <a:gd name="T66" fmla="*/ 2147483647 w 197"/>
                        <a:gd name="T67" fmla="*/ 2147483647 h 119"/>
                        <a:gd name="T68" fmla="*/ 2147483647 w 197"/>
                        <a:gd name="T69" fmla="*/ 2147483647 h 119"/>
                        <a:gd name="T70" fmla="*/ 2147483647 w 197"/>
                        <a:gd name="T71" fmla="*/ 2147483647 h 119"/>
                        <a:gd name="T72" fmla="*/ 2147483647 w 197"/>
                        <a:gd name="T73" fmla="*/ 2147483647 h 119"/>
                        <a:gd name="T74" fmla="*/ 2147483647 w 197"/>
                        <a:gd name="T75" fmla="*/ 2147483647 h 119"/>
                        <a:gd name="T76" fmla="*/ 2147483647 w 197"/>
                        <a:gd name="T77" fmla="*/ 2147483647 h 119"/>
                        <a:gd name="T78" fmla="*/ 2147483647 w 197"/>
                        <a:gd name="T79" fmla="*/ 2147483647 h 119"/>
                        <a:gd name="T80" fmla="*/ 2147483647 w 197"/>
                        <a:gd name="T81" fmla="*/ 2147483647 h 119"/>
                        <a:gd name="T82" fmla="*/ 2147483647 w 197"/>
                        <a:gd name="T83" fmla="*/ 2147483647 h 119"/>
                        <a:gd name="T84" fmla="*/ 2147483647 w 197"/>
                        <a:gd name="T85" fmla="*/ 2147483647 h 119"/>
                        <a:gd name="T86" fmla="*/ 2147483647 w 197"/>
                        <a:gd name="T87" fmla="*/ 2147483647 h 119"/>
                        <a:gd name="T88" fmla="*/ 2147483647 w 197"/>
                        <a:gd name="T89" fmla="*/ 2147483647 h 119"/>
                        <a:gd name="T90" fmla="*/ 2147483647 w 197"/>
                        <a:gd name="T91" fmla="*/ 2147483647 h 119"/>
                        <a:gd name="T92" fmla="*/ 2147483647 w 197"/>
                        <a:gd name="T93" fmla="*/ 2147483647 h 119"/>
                        <a:gd name="T94" fmla="*/ 2147483647 w 197"/>
                        <a:gd name="T95" fmla="*/ 2147483647 h 119"/>
                        <a:gd name="T96" fmla="*/ 2147483647 w 197"/>
                        <a:gd name="T97" fmla="*/ 2147483647 h 11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97" h="119">
                          <a:moveTo>
                            <a:pt x="125" y="65"/>
                          </a:moveTo>
                          <a:lnTo>
                            <a:pt x="119" y="54"/>
                          </a:lnTo>
                          <a:lnTo>
                            <a:pt x="113" y="54"/>
                          </a:lnTo>
                          <a:lnTo>
                            <a:pt x="119" y="65"/>
                          </a:lnTo>
                          <a:lnTo>
                            <a:pt x="107" y="71"/>
                          </a:lnTo>
                          <a:lnTo>
                            <a:pt x="101" y="71"/>
                          </a:lnTo>
                          <a:lnTo>
                            <a:pt x="95" y="77"/>
                          </a:lnTo>
                          <a:lnTo>
                            <a:pt x="89" y="89"/>
                          </a:lnTo>
                          <a:lnTo>
                            <a:pt x="66" y="107"/>
                          </a:lnTo>
                          <a:lnTo>
                            <a:pt x="30" y="119"/>
                          </a:lnTo>
                          <a:lnTo>
                            <a:pt x="18" y="119"/>
                          </a:lnTo>
                          <a:lnTo>
                            <a:pt x="6" y="113"/>
                          </a:lnTo>
                          <a:lnTo>
                            <a:pt x="0" y="107"/>
                          </a:lnTo>
                          <a:lnTo>
                            <a:pt x="6" y="101"/>
                          </a:lnTo>
                          <a:lnTo>
                            <a:pt x="12" y="101"/>
                          </a:lnTo>
                          <a:lnTo>
                            <a:pt x="18" y="95"/>
                          </a:lnTo>
                          <a:lnTo>
                            <a:pt x="24" y="89"/>
                          </a:lnTo>
                          <a:lnTo>
                            <a:pt x="30" y="83"/>
                          </a:lnTo>
                          <a:lnTo>
                            <a:pt x="42" y="83"/>
                          </a:lnTo>
                          <a:lnTo>
                            <a:pt x="66" y="71"/>
                          </a:lnTo>
                          <a:lnTo>
                            <a:pt x="72" y="65"/>
                          </a:lnTo>
                          <a:lnTo>
                            <a:pt x="107" y="54"/>
                          </a:lnTo>
                          <a:lnTo>
                            <a:pt x="119" y="48"/>
                          </a:lnTo>
                          <a:lnTo>
                            <a:pt x="137" y="36"/>
                          </a:lnTo>
                          <a:lnTo>
                            <a:pt x="131" y="36"/>
                          </a:lnTo>
                          <a:lnTo>
                            <a:pt x="143" y="24"/>
                          </a:lnTo>
                          <a:lnTo>
                            <a:pt x="179" y="0"/>
                          </a:lnTo>
                          <a:lnTo>
                            <a:pt x="185" y="0"/>
                          </a:lnTo>
                          <a:lnTo>
                            <a:pt x="179" y="6"/>
                          </a:lnTo>
                          <a:lnTo>
                            <a:pt x="179" y="12"/>
                          </a:lnTo>
                          <a:lnTo>
                            <a:pt x="191" y="12"/>
                          </a:lnTo>
                          <a:lnTo>
                            <a:pt x="197" y="12"/>
                          </a:lnTo>
                          <a:lnTo>
                            <a:pt x="191" y="24"/>
                          </a:lnTo>
                          <a:lnTo>
                            <a:pt x="167" y="36"/>
                          </a:lnTo>
                          <a:lnTo>
                            <a:pt x="143" y="54"/>
                          </a:lnTo>
                          <a:lnTo>
                            <a:pt x="137" y="54"/>
                          </a:lnTo>
                          <a:lnTo>
                            <a:pt x="137" y="59"/>
                          </a:lnTo>
                          <a:lnTo>
                            <a:pt x="125" y="59"/>
                          </a:lnTo>
                          <a:lnTo>
                            <a:pt x="137" y="59"/>
                          </a:lnTo>
                          <a:lnTo>
                            <a:pt x="137" y="65"/>
                          </a:lnTo>
                          <a:lnTo>
                            <a:pt x="125" y="65"/>
                          </a:lnTo>
                          <a:close/>
                        </a:path>
                      </a:pathLst>
                    </a:custGeom>
                    <a:solidFill>
                      <a:srgbClr val="990034"/>
                    </a:solidFill>
                    <a:ln w="9525">
                      <a:solidFill>
                        <a:srgbClr val="000000"/>
                      </a:solidFill>
                      <a:prstDash val="solid"/>
                      <a:round/>
                      <a:headEnd/>
                      <a:tailEnd/>
                    </a:ln>
                  </p:spPr>
                  <p:txBody>
                    <a:bodyPr/>
                    <a:lstStyle/>
                    <a:p>
                      <a:endParaRPr lang="en-US"/>
                    </a:p>
                  </p:txBody>
                </p:sp>
                <p:sp>
                  <p:nvSpPr>
                    <p:cNvPr id="1264" name="Freeform 252"/>
                    <p:cNvSpPr>
                      <a:spLocks noChangeAspect="1"/>
                    </p:cNvSpPr>
                    <p:nvPr/>
                  </p:nvSpPr>
                  <p:spPr bwMode="auto">
                    <a:xfrm>
                      <a:off x="7855432" y="4154652"/>
                      <a:ext cx="151422" cy="211513"/>
                    </a:xfrm>
                    <a:custGeom>
                      <a:avLst/>
                      <a:gdLst>
                        <a:gd name="T0" fmla="*/ 2147483647 w 114"/>
                        <a:gd name="T1" fmla="*/ 2147483647 h 144"/>
                        <a:gd name="T2" fmla="*/ 2147483647 w 114"/>
                        <a:gd name="T3" fmla="*/ 2147483647 h 144"/>
                        <a:gd name="T4" fmla="*/ 0 w 114"/>
                        <a:gd name="T5" fmla="*/ 2147483647 h 144"/>
                        <a:gd name="T6" fmla="*/ 2147483647 w 114"/>
                        <a:gd name="T7" fmla="*/ 2147483647 h 144"/>
                        <a:gd name="T8" fmla="*/ 2147483647 w 114"/>
                        <a:gd name="T9" fmla="*/ 2147483647 h 144"/>
                        <a:gd name="T10" fmla="*/ 2147483647 w 114"/>
                        <a:gd name="T11" fmla="*/ 2147483647 h 144"/>
                        <a:gd name="T12" fmla="*/ 2147483647 w 114"/>
                        <a:gd name="T13" fmla="*/ 2147483647 h 144"/>
                        <a:gd name="T14" fmla="*/ 2147483647 w 114"/>
                        <a:gd name="T15" fmla="*/ 2147483647 h 144"/>
                        <a:gd name="T16" fmla="*/ 2147483647 w 114"/>
                        <a:gd name="T17" fmla="*/ 2147483647 h 144"/>
                        <a:gd name="T18" fmla="*/ 2147483647 w 114"/>
                        <a:gd name="T19" fmla="*/ 2147483647 h 144"/>
                        <a:gd name="T20" fmla="*/ 2147483647 w 114"/>
                        <a:gd name="T21" fmla="*/ 2147483647 h 144"/>
                        <a:gd name="T22" fmla="*/ 2147483647 w 114"/>
                        <a:gd name="T23" fmla="*/ 2147483647 h 144"/>
                        <a:gd name="T24" fmla="*/ 2147483647 w 114"/>
                        <a:gd name="T25" fmla="*/ 2147483647 h 144"/>
                        <a:gd name="T26" fmla="*/ 2147483647 w 114"/>
                        <a:gd name="T27" fmla="*/ 2147483647 h 144"/>
                        <a:gd name="T28" fmla="*/ 2147483647 w 114"/>
                        <a:gd name="T29" fmla="*/ 2147483647 h 144"/>
                        <a:gd name="T30" fmla="*/ 2147483647 w 114"/>
                        <a:gd name="T31" fmla="*/ 2147483647 h 144"/>
                        <a:gd name="T32" fmla="*/ 2147483647 w 114"/>
                        <a:gd name="T33" fmla="*/ 2147483647 h 144"/>
                        <a:gd name="T34" fmla="*/ 2147483647 w 114"/>
                        <a:gd name="T35" fmla="*/ 2147483647 h 144"/>
                        <a:gd name="T36" fmla="*/ 2147483647 w 114"/>
                        <a:gd name="T37" fmla="*/ 2147483647 h 144"/>
                        <a:gd name="T38" fmla="*/ 2147483647 w 114"/>
                        <a:gd name="T39" fmla="*/ 2147483647 h 144"/>
                        <a:gd name="T40" fmla="*/ 2147483647 w 114"/>
                        <a:gd name="T41" fmla="*/ 2147483647 h 144"/>
                        <a:gd name="T42" fmla="*/ 2147483647 w 114"/>
                        <a:gd name="T43" fmla="*/ 0 h 144"/>
                        <a:gd name="T44" fmla="*/ 2147483647 w 114"/>
                        <a:gd name="T45" fmla="*/ 0 h 144"/>
                        <a:gd name="T46" fmla="*/ 2147483647 w 114"/>
                        <a:gd name="T47" fmla="*/ 2147483647 h 144"/>
                        <a:gd name="T48" fmla="*/ 2147483647 w 114"/>
                        <a:gd name="T49" fmla="*/ 2147483647 h 144"/>
                        <a:gd name="T50" fmla="*/ 2147483647 w 114"/>
                        <a:gd name="T51" fmla="*/ 2147483647 h 144"/>
                        <a:gd name="T52" fmla="*/ 2147483647 w 114"/>
                        <a:gd name="T53" fmla="*/ 2147483647 h 144"/>
                        <a:gd name="T54" fmla="*/ 2147483647 w 114"/>
                        <a:gd name="T55" fmla="*/ 2147483647 h 144"/>
                        <a:gd name="T56" fmla="*/ 2147483647 w 114"/>
                        <a:gd name="T57" fmla="*/ 2147483647 h 144"/>
                        <a:gd name="T58" fmla="*/ 2147483647 w 114"/>
                        <a:gd name="T59" fmla="*/ 2147483647 h 144"/>
                        <a:gd name="T60" fmla="*/ 2147483647 w 114"/>
                        <a:gd name="T61" fmla="*/ 2147483647 h 144"/>
                        <a:gd name="T62" fmla="*/ 2147483647 w 114"/>
                        <a:gd name="T63" fmla="*/ 2147483647 h 144"/>
                        <a:gd name="T64" fmla="*/ 2147483647 w 114"/>
                        <a:gd name="T65" fmla="*/ 2147483647 h 144"/>
                        <a:gd name="T66" fmla="*/ 2147483647 w 114"/>
                        <a:gd name="T67" fmla="*/ 2147483647 h 144"/>
                        <a:gd name="T68" fmla="*/ 2147483647 w 114"/>
                        <a:gd name="T69" fmla="*/ 2147483647 h 144"/>
                        <a:gd name="T70" fmla="*/ 2147483647 w 114"/>
                        <a:gd name="T71" fmla="*/ 2147483647 h 1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14" h="144">
                          <a:moveTo>
                            <a:pt x="12" y="96"/>
                          </a:moveTo>
                          <a:lnTo>
                            <a:pt x="24" y="114"/>
                          </a:lnTo>
                          <a:lnTo>
                            <a:pt x="0" y="138"/>
                          </a:lnTo>
                          <a:lnTo>
                            <a:pt x="6" y="144"/>
                          </a:lnTo>
                          <a:lnTo>
                            <a:pt x="30" y="126"/>
                          </a:lnTo>
                          <a:lnTo>
                            <a:pt x="54" y="114"/>
                          </a:lnTo>
                          <a:lnTo>
                            <a:pt x="66" y="96"/>
                          </a:lnTo>
                          <a:lnTo>
                            <a:pt x="84" y="96"/>
                          </a:lnTo>
                          <a:lnTo>
                            <a:pt x="90" y="84"/>
                          </a:lnTo>
                          <a:lnTo>
                            <a:pt x="114" y="66"/>
                          </a:lnTo>
                          <a:lnTo>
                            <a:pt x="108" y="60"/>
                          </a:lnTo>
                          <a:lnTo>
                            <a:pt x="90" y="72"/>
                          </a:lnTo>
                          <a:lnTo>
                            <a:pt x="72" y="60"/>
                          </a:lnTo>
                          <a:lnTo>
                            <a:pt x="78" y="42"/>
                          </a:lnTo>
                          <a:lnTo>
                            <a:pt x="72" y="54"/>
                          </a:lnTo>
                          <a:lnTo>
                            <a:pt x="60" y="48"/>
                          </a:lnTo>
                          <a:lnTo>
                            <a:pt x="66" y="42"/>
                          </a:lnTo>
                          <a:lnTo>
                            <a:pt x="72" y="24"/>
                          </a:lnTo>
                          <a:lnTo>
                            <a:pt x="72" y="18"/>
                          </a:lnTo>
                          <a:lnTo>
                            <a:pt x="66" y="6"/>
                          </a:lnTo>
                          <a:lnTo>
                            <a:pt x="60" y="0"/>
                          </a:lnTo>
                          <a:lnTo>
                            <a:pt x="60" y="12"/>
                          </a:lnTo>
                          <a:lnTo>
                            <a:pt x="60" y="18"/>
                          </a:lnTo>
                          <a:lnTo>
                            <a:pt x="54" y="36"/>
                          </a:lnTo>
                          <a:lnTo>
                            <a:pt x="60" y="30"/>
                          </a:lnTo>
                          <a:lnTo>
                            <a:pt x="60" y="36"/>
                          </a:lnTo>
                          <a:lnTo>
                            <a:pt x="60" y="42"/>
                          </a:lnTo>
                          <a:lnTo>
                            <a:pt x="54" y="54"/>
                          </a:lnTo>
                          <a:lnTo>
                            <a:pt x="60" y="48"/>
                          </a:lnTo>
                          <a:lnTo>
                            <a:pt x="54" y="54"/>
                          </a:lnTo>
                          <a:lnTo>
                            <a:pt x="54" y="66"/>
                          </a:lnTo>
                          <a:lnTo>
                            <a:pt x="36" y="84"/>
                          </a:lnTo>
                          <a:lnTo>
                            <a:pt x="12" y="96"/>
                          </a:lnTo>
                          <a:close/>
                        </a:path>
                      </a:pathLst>
                    </a:custGeom>
                    <a:solidFill>
                      <a:srgbClr val="990034"/>
                    </a:solidFill>
                    <a:ln w="9525">
                      <a:solidFill>
                        <a:srgbClr val="000000"/>
                      </a:solidFill>
                      <a:prstDash val="solid"/>
                      <a:round/>
                      <a:headEnd/>
                      <a:tailEnd/>
                    </a:ln>
                  </p:spPr>
                  <p:txBody>
                    <a:bodyPr/>
                    <a:lstStyle/>
                    <a:p>
                      <a:endParaRPr lang="en-US"/>
                    </a:p>
                  </p:txBody>
                </p:sp>
                <p:sp>
                  <p:nvSpPr>
                    <p:cNvPr id="1265" name="Freeform 253"/>
                    <p:cNvSpPr>
                      <a:spLocks noChangeAspect="1"/>
                    </p:cNvSpPr>
                    <p:nvPr/>
                  </p:nvSpPr>
                  <p:spPr bwMode="auto">
                    <a:xfrm>
                      <a:off x="7587833" y="4515008"/>
                      <a:ext cx="15664" cy="9140"/>
                    </a:xfrm>
                    <a:custGeom>
                      <a:avLst/>
                      <a:gdLst>
                        <a:gd name="T0" fmla="*/ 2147483647 w 12"/>
                        <a:gd name="T1" fmla="*/ 0 h 6"/>
                        <a:gd name="T2" fmla="*/ 2147483647 w 12"/>
                        <a:gd name="T3" fmla="*/ 0 h 6"/>
                        <a:gd name="T4" fmla="*/ 2147483647 w 12"/>
                        <a:gd name="T5" fmla="*/ 0 h 6"/>
                        <a:gd name="T6" fmla="*/ 0 w 12"/>
                        <a:gd name="T7" fmla="*/ 2147483647 h 6"/>
                        <a:gd name="T8" fmla="*/ 2147483647 w 12"/>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6">
                          <a:moveTo>
                            <a:pt x="12" y="0"/>
                          </a:moveTo>
                          <a:lnTo>
                            <a:pt x="12" y="0"/>
                          </a:lnTo>
                          <a:lnTo>
                            <a:pt x="6" y="0"/>
                          </a:lnTo>
                          <a:lnTo>
                            <a:pt x="0" y="6"/>
                          </a:lnTo>
                          <a:lnTo>
                            <a:pt x="12" y="0"/>
                          </a:lnTo>
                          <a:close/>
                        </a:path>
                      </a:pathLst>
                    </a:custGeom>
                    <a:solidFill>
                      <a:srgbClr val="E1E1E1"/>
                    </a:solidFill>
                    <a:ln w="9525">
                      <a:solidFill>
                        <a:srgbClr val="000000"/>
                      </a:solidFill>
                      <a:prstDash val="solid"/>
                      <a:round/>
                      <a:headEnd/>
                      <a:tailEnd/>
                    </a:ln>
                  </p:spPr>
                  <p:txBody>
                    <a:bodyPr/>
                    <a:lstStyle/>
                    <a:p>
                      <a:endParaRPr lang="en-US"/>
                    </a:p>
                  </p:txBody>
                </p:sp>
                <p:sp>
                  <p:nvSpPr>
                    <p:cNvPr id="1266" name="Freeform 254"/>
                    <p:cNvSpPr>
                      <a:spLocks noChangeAspect="1"/>
                    </p:cNvSpPr>
                    <p:nvPr/>
                  </p:nvSpPr>
                  <p:spPr bwMode="auto">
                    <a:xfrm>
                      <a:off x="5394830" y="3759044"/>
                      <a:ext cx="15664" cy="9140"/>
                    </a:xfrm>
                    <a:custGeom>
                      <a:avLst/>
                      <a:gdLst>
                        <a:gd name="T0" fmla="*/ 2147483647 w 12"/>
                        <a:gd name="T1" fmla="*/ 0 h 6"/>
                        <a:gd name="T2" fmla="*/ 0 w 12"/>
                        <a:gd name="T3" fmla="*/ 2147483647 h 6"/>
                        <a:gd name="T4" fmla="*/ 2147483647 w 12"/>
                        <a:gd name="T5" fmla="*/ 2147483647 h 6"/>
                        <a:gd name="T6" fmla="*/ 2147483647 w 1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6" y="0"/>
                          </a:moveTo>
                          <a:lnTo>
                            <a:pt x="0" y="6"/>
                          </a:lnTo>
                          <a:lnTo>
                            <a:pt x="12" y="6"/>
                          </a:lnTo>
                          <a:lnTo>
                            <a:pt x="6" y="0"/>
                          </a:lnTo>
                          <a:close/>
                        </a:path>
                      </a:pathLst>
                    </a:custGeom>
                    <a:solidFill>
                      <a:srgbClr val="990034"/>
                    </a:solidFill>
                    <a:ln w="9525">
                      <a:solidFill>
                        <a:srgbClr val="000000"/>
                      </a:solidFill>
                      <a:prstDash val="solid"/>
                      <a:round/>
                      <a:headEnd/>
                      <a:tailEnd/>
                    </a:ln>
                  </p:spPr>
                  <p:txBody>
                    <a:bodyPr/>
                    <a:lstStyle/>
                    <a:p>
                      <a:endParaRPr lang="en-US"/>
                    </a:p>
                  </p:txBody>
                </p:sp>
                <p:sp>
                  <p:nvSpPr>
                    <p:cNvPr id="1267" name="Freeform 255"/>
                    <p:cNvSpPr>
                      <a:spLocks noChangeAspect="1"/>
                    </p:cNvSpPr>
                    <p:nvPr/>
                  </p:nvSpPr>
                  <p:spPr bwMode="auto">
                    <a:xfrm>
                      <a:off x="7831936" y="3415660"/>
                      <a:ext cx="31329" cy="16973"/>
                    </a:xfrm>
                    <a:custGeom>
                      <a:avLst/>
                      <a:gdLst>
                        <a:gd name="T0" fmla="*/ 2147483647 w 24"/>
                        <a:gd name="T1" fmla="*/ 2147483647 h 12"/>
                        <a:gd name="T2" fmla="*/ 2147483647 w 24"/>
                        <a:gd name="T3" fmla="*/ 2147483647 h 12"/>
                        <a:gd name="T4" fmla="*/ 2147483647 w 24"/>
                        <a:gd name="T5" fmla="*/ 0 h 12"/>
                        <a:gd name="T6" fmla="*/ 0 w 24"/>
                        <a:gd name="T7" fmla="*/ 2147483647 h 12"/>
                        <a:gd name="T8" fmla="*/ 2147483647 w 24"/>
                        <a:gd name="T9" fmla="*/ 2147483647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2">
                          <a:moveTo>
                            <a:pt x="18" y="12"/>
                          </a:moveTo>
                          <a:lnTo>
                            <a:pt x="24" y="12"/>
                          </a:lnTo>
                          <a:lnTo>
                            <a:pt x="6" y="0"/>
                          </a:lnTo>
                          <a:lnTo>
                            <a:pt x="0" y="6"/>
                          </a:lnTo>
                          <a:lnTo>
                            <a:pt x="18" y="12"/>
                          </a:lnTo>
                          <a:close/>
                        </a:path>
                      </a:pathLst>
                    </a:custGeom>
                    <a:solidFill>
                      <a:srgbClr val="E1E1E1"/>
                    </a:solidFill>
                    <a:ln w="9525">
                      <a:solidFill>
                        <a:srgbClr val="000000"/>
                      </a:solidFill>
                      <a:prstDash val="solid"/>
                      <a:round/>
                      <a:headEnd/>
                      <a:tailEnd/>
                    </a:ln>
                  </p:spPr>
                  <p:txBody>
                    <a:bodyPr/>
                    <a:lstStyle/>
                    <a:p>
                      <a:endParaRPr lang="en-US"/>
                    </a:p>
                  </p:txBody>
                </p:sp>
                <p:sp>
                  <p:nvSpPr>
                    <p:cNvPr id="1268" name="Freeform 256"/>
                    <p:cNvSpPr>
                      <a:spLocks noChangeAspect="1"/>
                    </p:cNvSpPr>
                    <p:nvPr/>
                  </p:nvSpPr>
                  <p:spPr bwMode="auto">
                    <a:xfrm>
                      <a:off x="7766667" y="3337322"/>
                      <a:ext cx="24802" cy="26112"/>
                    </a:xfrm>
                    <a:custGeom>
                      <a:avLst/>
                      <a:gdLst>
                        <a:gd name="T0" fmla="*/ 0 w 18"/>
                        <a:gd name="T1" fmla="*/ 0 h 18"/>
                        <a:gd name="T2" fmla="*/ 2147483647 w 18"/>
                        <a:gd name="T3" fmla="*/ 2147483647 h 18"/>
                        <a:gd name="T4" fmla="*/ 2147483647 w 18"/>
                        <a:gd name="T5" fmla="*/ 2147483647 h 18"/>
                        <a:gd name="T6" fmla="*/ 0 w 18"/>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18">
                          <a:moveTo>
                            <a:pt x="0" y="0"/>
                          </a:moveTo>
                          <a:lnTo>
                            <a:pt x="18" y="18"/>
                          </a:lnTo>
                          <a:lnTo>
                            <a:pt x="6" y="12"/>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269" name="Freeform 257"/>
                    <p:cNvSpPr>
                      <a:spLocks noChangeAspect="1"/>
                    </p:cNvSpPr>
                    <p:nvPr/>
                  </p:nvSpPr>
                  <p:spPr bwMode="auto">
                    <a:xfrm>
                      <a:off x="7869790" y="3441773"/>
                      <a:ext cx="16970" cy="16973"/>
                    </a:xfrm>
                    <a:custGeom>
                      <a:avLst/>
                      <a:gdLst>
                        <a:gd name="T0" fmla="*/ 2147483647 w 12"/>
                        <a:gd name="T1" fmla="*/ 2147483647 h 12"/>
                        <a:gd name="T2" fmla="*/ 0 w 12"/>
                        <a:gd name="T3" fmla="*/ 2147483647 h 12"/>
                        <a:gd name="T4" fmla="*/ 0 w 12"/>
                        <a:gd name="T5" fmla="*/ 0 h 12"/>
                        <a:gd name="T6" fmla="*/ 2147483647 w 12"/>
                        <a:gd name="T7" fmla="*/ 2147483647 h 12"/>
                        <a:gd name="T8" fmla="*/ 2147483647 w 12"/>
                        <a:gd name="T9" fmla="*/ 2147483647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2">
                          <a:moveTo>
                            <a:pt x="12" y="12"/>
                          </a:moveTo>
                          <a:lnTo>
                            <a:pt x="0" y="6"/>
                          </a:lnTo>
                          <a:lnTo>
                            <a:pt x="0" y="0"/>
                          </a:lnTo>
                          <a:lnTo>
                            <a:pt x="12" y="12"/>
                          </a:lnTo>
                          <a:close/>
                        </a:path>
                      </a:pathLst>
                    </a:custGeom>
                    <a:solidFill>
                      <a:srgbClr val="E1E1E1"/>
                    </a:solidFill>
                    <a:ln w="9525">
                      <a:solidFill>
                        <a:srgbClr val="000000"/>
                      </a:solidFill>
                      <a:prstDash val="solid"/>
                      <a:round/>
                      <a:headEnd/>
                      <a:tailEnd/>
                    </a:ln>
                  </p:spPr>
                  <p:txBody>
                    <a:bodyPr/>
                    <a:lstStyle/>
                    <a:p>
                      <a:endParaRPr lang="en-US"/>
                    </a:p>
                  </p:txBody>
                </p:sp>
                <p:sp>
                  <p:nvSpPr>
                    <p:cNvPr id="1270" name="Freeform 258"/>
                    <p:cNvSpPr>
                      <a:spLocks noChangeAspect="1"/>
                    </p:cNvSpPr>
                    <p:nvPr/>
                  </p:nvSpPr>
                  <p:spPr bwMode="auto">
                    <a:xfrm>
                      <a:off x="7783637" y="3380408"/>
                      <a:ext cx="7832" cy="16973"/>
                    </a:xfrm>
                    <a:custGeom>
                      <a:avLst/>
                      <a:gdLst>
                        <a:gd name="T0" fmla="*/ 2147483647 w 6"/>
                        <a:gd name="T1" fmla="*/ 2147483647 h 12"/>
                        <a:gd name="T2" fmla="*/ 2147483647 w 6"/>
                        <a:gd name="T3" fmla="*/ 0 h 12"/>
                        <a:gd name="T4" fmla="*/ 0 w 6"/>
                        <a:gd name="T5" fmla="*/ 2147483647 h 12"/>
                        <a:gd name="T6" fmla="*/ 0 w 6"/>
                        <a:gd name="T7" fmla="*/ 2147483647 h 12"/>
                        <a:gd name="T8" fmla="*/ 2147483647 w 6"/>
                        <a:gd name="T9" fmla="*/ 2147483647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2">
                          <a:moveTo>
                            <a:pt x="6" y="12"/>
                          </a:moveTo>
                          <a:lnTo>
                            <a:pt x="6" y="0"/>
                          </a:lnTo>
                          <a:lnTo>
                            <a:pt x="0" y="6"/>
                          </a:lnTo>
                          <a:lnTo>
                            <a:pt x="6" y="12"/>
                          </a:lnTo>
                          <a:close/>
                        </a:path>
                      </a:pathLst>
                    </a:custGeom>
                    <a:solidFill>
                      <a:srgbClr val="E1E1E1"/>
                    </a:solidFill>
                    <a:ln w="9525">
                      <a:solidFill>
                        <a:srgbClr val="000000"/>
                      </a:solidFill>
                      <a:prstDash val="solid"/>
                      <a:round/>
                      <a:headEnd/>
                      <a:tailEnd/>
                    </a:ln>
                  </p:spPr>
                  <p:txBody>
                    <a:bodyPr/>
                    <a:lstStyle/>
                    <a:p>
                      <a:endParaRPr lang="en-US"/>
                    </a:p>
                  </p:txBody>
                </p:sp>
                <p:sp>
                  <p:nvSpPr>
                    <p:cNvPr id="1271" name="Freeform 259"/>
                    <p:cNvSpPr>
                      <a:spLocks noChangeAspect="1"/>
                    </p:cNvSpPr>
                    <p:nvPr/>
                  </p:nvSpPr>
                  <p:spPr bwMode="auto">
                    <a:xfrm>
                      <a:off x="7863264" y="3388242"/>
                      <a:ext cx="6527" cy="35252"/>
                    </a:xfrm>
                    <a:custGeom>
                      <a:avLst/>
                      <a:gdLst>
                        <a:gd name="T0" fmla="*/ 0 w 6"/>
                        <a:gd name="T1" fmla="*/ 0 h 24"/>
                        <a:gd name="T2" fmla="*/ 2147483647 w 6"/>
                        <a:gd name="T3" fmla="*/ 2147483647 h 24"/>
                        <a:gd name="T4" fmla="*/ 0 w 6"/>
                        <a:gd name="T5" fmla="*/ 2147483647 h 24"/>
                        <a:gd name="T6" fmla="*/ 0 w 6"/>
                        <a:gd name="T7" fmla="*/ 0 h 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24">
                          <a:moveTo>
                            <a:pt x="0" y="0"/>
                          </a:moveTo>
                          <a:lnTo>
                            <a:pt x="6" y="24"/>
                          </a:ln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272" name="Freeform 260"/>
                    <p:cNvSpPr>
                      <a:spLocks noChangeAspect="1"/>
                    </p:cNvSpPr>
                    <p:nvPr/>
                  </p:nvSpPr>
                  <p:spPr bwMode="auto">
                    <a:xfrm>
                      <a:off x="7816271" y="3372575"/>
                      <a:ext cx="22191" cy="24807"/>
                    </a:xfrm>
                    <a:custGeom>
                      <a:avLst/>
                      <a:gdLst>
                        <a:gd name="T0" fmla="*/ 2147483647 w 18"/>
                        <a:gd name="T1" fmla="*/ 2147483647 h 17"/>
                        <a:gd name="T2" fmla="*/ 2147483647 w 18"/>
                        <a:gd name="T3" fmla="*/ 2147483647 h 17"/>
                        <a:gd name="T4" fmla="*/ 2147483647 w 18"/>
                        <a:gd name="T5" fmla="*/ 2147483647 h 17"/>
                        <a:gd name="T6" fmla="*/ 0 w 18"/>
                        <a:gd name="T7" fmla="*/ 0 h 17"/>
                        <a:gd name="T8" fmla="*/ 2147483647 w 18"/>
                        <a:gd name="T9" fmla="*/ 2147483647 h 17"/>
                        <a:gd name="T10" fmla="*/ 2147483647 w 18"/>
                        <a:gd name="T11" fmla="*/ 2147483647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17">
                          <a:moveTo>
                            <a:pt x="18" y="17"/>
                          </a:moveTo>
                          <a:lnTo>
                            <a:pt x="18" y="17"/>
                          </a:lnTo>
                          <a:lnTo>
                            <a:pt x="12" y="5"/>
                          </a:lnTo>
                          <a:lnTo>
                            <a:pt x="0" y="0"/>
                          </a:lnTo>
                          <a:lnTo>
                            <a:pt x="6" y="5"/>
                          </a:lnTo>
                          <a:lnTo>
                            <a:pt x="18" y="17"/>
                          </a:lnTo>
                          <a:close/>
                        </a:path>
                      </a:pathLst>
                    </a:custGeom>
                    <a:solidFill>
                      <a:srgbClr val="E1E1E1"/>
                    </a:solidFill>
                    <a:ln w="9525">
                      <a:solidFill>
                        <a:srgbClr val="000000"/>
                      </a:solidFill>
                      <a:prstDash val="solid"/>
                      <a:round/>
                      <a:headEnd/>
                      <a:tailEnd/>
                    </a:ln>
                  </p:spPr>
                  <p:txBody>
                    <a:bodyPr/>
                    <a:lstStyle/>
                    <a:p>
                      <a:endParaRPr lang="en-US"/>
                    </a:p>
                  </p:txBody>
                </p:sp>
                <p:sp>
                  <p:nvSpPr>
                    <p:cNvPr id="1273" name="Freeform 261"/>
                    <p:cNvSpPr>
                      <a:spLocks noChangeAspect="1"/>
                    </p:cNvSpPr>
                    <p:nvPr/>
                  </p:nvSpPr>
                  <p:spPr bwMode="auto">
                    <a:xfrm>
                      <a:off x="8219626" y="3512277"/>
                      <a:ext cx="7832" cy="1305"/>
                    </a:xfrm>
                    <a:custGeom>
                      <a:avLst/>
                      <a:gdLst>
                        <a:gd name="T0" fmla="*/ 2147483647 w 6"/>
                        <a:gd name="T1" fmla="*/ 0 h 1"/>
                        <a:gd name="T2" fmla="*/ 2147483647 w 6"/>
                        <a:gd name="T3" fmla="*/ 0 h 1"/>
                        <a:gd name="T4" fmla="*/ 2147483647 w 6"/>
                        <a:gd name="T5" fmla="*/ 0 h 1"/>
                        <a:gd name="T6" fmla="*/ 0 w 6"/>
                        <a:gd name="T7" fmla="*/ 0 h 1"/>
                        <a:gd name="T8" fmla="*/ 2147483647 w 6"/>
                        <a:gd name="T9" fmla="*/ 0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274" name="Freeform 262"/>
                    <p:cNvSpPr>
                      <a:spLocks noChangeAspect="1"/>
                    </p:cNvSpPr>
                    <p:nvPr/>
                  </p:nvSpPr>
                  <p:spPr bwMode="auto">
                    <a:xfrm>
                      <a:off x="7975525" y="3573643"/>
                      <a:ext cx="6527" cy="27419"/>
                    </a:xfrm>
                    <a:custGeom>
                      <a:avLst/>
                      <a:gdLst>
                        <a:gd name="T0" fmla="*/ 2147483647 w 6"/>
                        <a:gd name="T1" fmla="*/ 2147483647 h 18"/>
                        <a:gd name="T2" fmla="*/ 2147483647 w 6"/>
                        <a:gd name="T3" fmla="*/ 2147483647 h 18"/>
                        <a:gd name="T4" fmla="*/ 2147483647 w 6"/>
                        <a:gd name="T5" fmla="*/ 2147483647 h 18"/>
                        <a:gd name="T6" fmla="*/ 0 w 6"/>
                        <a:gd name="T7" fmla="*/ 0 h 18"/>
                        <a:gd name="T8" fmla="*/ 0 w 6"/>
                        <a:gd name="T9" fmla="*/ 2147483647 h 18"/>
                        <a:gd name="T10" fmla="*/ 2147483647 w 6"/>
                        <a:gd name="T11" fmla="*/ 2147483647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18">
                          <a:moveTo>
                            <a:pt x="6" y="18"/>
                          </a:moveTo>
                          <a:lnTo>
                            <a:pt x="6" y="6"/>
                          </a:lnTo>
                          <a:lnTo>
                            <a:pt x="0" y="0"/>
                          </a:lnTo>
                          <a:lnTo>
                            <a:pt x="0" y="18"/>
                          </a:lnTo>
                          <a:lnTo>
                            <a:pt x="6" y="18"/>
                          </a:lnTo>
                          <a:close/>
                        </a:path>
                      </a:pathLst>
                    </a:custGeom>
                    <a:solidFill>
                      <a:srgbClr val="E1E1E1"/>
                    </a:solidFill>
                    <a:ln w="9525">
                      <a:solidFill>
                        <a:srgbClr val="000000"/>
                      </a:solidFill>
                      <a:prstDash val="solid"/>
                      <a:round/>
                      <a:headEnd/>
                      <a:tailEnd/>
                    </a:ln>
                  </p:spPr>
                  <p:txBody>
                    <a:bodyPr/>
                    <a:lstStyle/>
                    <a:p>
                      <a:endParaRPr lang="en-US"/>
                    </a:p>
                  </p:txBody>
                </p:sp>
                <p:sp>
                  <p:nvSpPr>
                    <p:cNvPr id="1275" name="Freeform 263"/>
                    <p:cNvSpPr>
                      <a:spLocks noChangeAspect="1"/>
                    </p:cNvSpPr>
                    <p:nvPr/>
                  </p:nvSpPr>
                  <p:spPr bwMode="auto">
                    <a:xfrm>
                      <a:off x="7982052" y="3608895"/>
                      <a:ext cx="7832" cy="18279"/>
                    </a:xfrm>
                    <a:custGeom>
                      <a:avLst/>
                      <a:gdLst>
                        <a:gd name="T0" fmla="*/ 2147483647 w 6"/>
                        <a:gd name="T1" fmla="*/ 2147483647 h 12"/>
                        <a:gd name="T2" fmla="*/ 0 w 6"/>
                        <a:gd name="T3" fmla="*/ 2147483647 h 12"/>
                        <a:gd name="T4" fmla="*/ 0 w 6"/>
                        <a:gd name="T5" fmla="*/ 0 h 12"/>
                        <a:gd name="T6" fmla="*/ 2147483647 w 6"/>
                        <a:gd name="T7" fmla="*/ 2147483647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6" y="12"/>
                          </a:moveTo>
                          <a:lnTo>
                            <a:pt x="0" y="12"/>
                          </a:lnTo>
                          <a:lnTo>
                            <a:pt x="0" y="0"/>
                          </a:lnTo>
                          <a:lnTo>
                            <a:pt x="6" y="12"/>
                          </a:lnTo>
                          <a:close/>
                        </a:path>
                      </a:pathLst>
                    </a:custGeom>
                    <a:solidFill>
                      <a:srgbClr val="E1E1E1"/>
                    </a:solidFill>
                    <a:ln w="9525">
                      <a:solidFill>
                        <a:srgbClr val="000000"/>
                      </a:solidFill>
                      <a:prstDash val="solid"/>
                      <a:round/>
                      <a:headEnd/>
                      <a:tailEnd/>
                    </a:ln>
                  </p:spPr>
                  <p:txBody>
                    <a:bodyPr/>
                    <a:lstStyle/>
                    <a:p>
                      <a:endParaRPr lang="en-US"/>
                    </a:p>
                  </p:txBody>
                </p:sp>
                <p:sp>
                  <p:nvSpPr>
                    <p:cNvPr id="1276" name="Freeform 264"/>
                    <p:cNvSpPr>
                      <a:spLocks noChangeAspect="1"/>
                    </p:cNvSpPr>
                    <p:nvPr/>
                  </p:nvSpPr>
                  <p:spPr bwMode="auto">
                    <a:xfrm>
                      <a:off x="7997715" y="3618034"/>
                      <a:ext cx="9138" cy="9140"/>
                    </a:xfrm>
                    <a:custGeom>
                      <a:avLst/>
                      <a:gdLst>
                        <a:gd name="T0" fmla="*/ 2147483647 w 6"/>
                        <a:gd name="T1" fmla="*/ 0 h 6"/>
                        <a:gd name="T2" fmla="*/ 0 w 6"/>
                        <a:gd name="T3" fmla="*/ 2147483647 h 6"/>
                        <a:gd name="T4" fmla="*/ 0 w 6"/>
                        <a:gd name="T5" fmla="*/ 2147483647 h 6"/>
                        <a:gd name="T6" fmla="*/ 2147483647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0" y="6"/>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277" name="Freeform 265"/>
                    <p:cNvSpPr>
                      <a:spLocks noChangeAspect="1"/>
                    </p:cNvSpPr>
                    <p:nvPr/>
                  </p:nvSpPr>
                  <p:spPr bwMode="auto">
                    <a:xfrm>
                      <a:off x="8006854" y="3688539"/>
                      <a:ext cx="6527" cy="9140"/>
                    </a:xfrm>
                    <a:custGeom>
                      <a:avLst/>
                      <a:gdLst>
                        <a:gd name="T0" fmla="*/ 2147483647 w 6"/>
                        <a:gd name="T1" fmla="*/ 2147483647 h 6"/>
                        <a:gd name="T2" fmla="*/ 0 w 6"/>
                        <a:gd name="T3" fmla="*/ 0 h 6"/>
                        <a:gd name="T4" fmla="*/ 0 w 6"/>
                        <a:gd name="T5" fmla="*/ 2147483647 h 6"/>
                        <a:gd name="T6" fmla="*/ 2147483647 w 6"/>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0" y="0"/>
                          </a:lnTo>
                          <a:lnTo>
                            <a:pt x="0" y="6"/>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1278" name="Freeform 266"/>
                    <p:cNvSpPr>
                      <a:spLocks noChangeAspect="1"/>
                    </p:cNvSpPr>
                    <p:nvPr/>
                  </p:nvSpPr>
                  <p:spPr bwMode="auto">
                    <a:xfrm>
                      <a:off x="2949893" y="4639043"/>
                      <a:ext cx="32634" cy="26112"/>
                    </a:xfrm>
                    <a:custGeom>
                      <a:avLst/>
                      <a:gdLst>
                        <a:gd name="T0" fmla="*/ 2147483647 w 24"/>
                        <a:gd name="T1" fmla="*/ 2147483647 h 18"/>
                        <a:gd name="T2" fmla="*/ 2147483647 w 24"/>
                        <a:gd name="T3" fmla="*/ 2147483647 h 18"/>
                        <a:gd name="T4" fmla="*/ 2147483647 w 24"/>
                        <a:gd name="T5" fmla="*/ 2147483647 h 18"/>
                        <a:gd name="T6" fmla="*/ 2147483647 w 24"/>
                        <a:gd name="T7" fmla="*/ 2147483647 h 18"/>
                        <a:gd name="T8" fmla="*/ 2147483647 w 24"/>
                        <a:gd name="T9" fmla="*/ 0 h 18"/>
                        <a:gd name="T10" fmla="*/ 0 w 24"/>
                        <a:gd name="T11" fmla="*/ 2147483647 h 18"/>
                        <a:gd name="T12" fmla="*/ 0 w 24"/>
                        <a:gd name="T13" fmla="*/ 2147483647 h 18"/>
                        <a:gd name="T14" fmla="*/ 0 w 24"/>
                        <a:gd name="T15" fmla="*/ 2147483647 h 18"/>
                        <a:gd name="T16" fmla="*/ 2147483647 w 24"/>
                        <a:gd name="T17" fmla="*/ 2147483647 h 18"/>
                        <a:gd name="T18" fmla="*/ 2147483647 w 24"/>
                        <a:gd name="T19" fmla="*/ 2147483647 h 18"/>
                        <a:gd name="T20" fmla="*/ 2147483647 w 24"/>
                        <a:gd name="T21" fmla="*/ 2147483647 h 18"/>
                        <a:gd name="T22" fmla="*/ 2147483647 w 24"/>
                        <a:gd name="T23" fmla="*/ 2147483647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4" h="18">
                          <a:moveTo>
                            <a:pt x="24" y="12"/>
                          </a:moveTo>
                          <a:lnTo>
                            <a:pt x="18" y="6"/>
                          </a:lnTo>
                          <a:lnTo>
                            <a:pt x="12" y="6"/>
                          </a:lnTo>
                          <a:lnTo>
                            <a:pt x="6" y="0"/>
                          </a:lnTo>
                          <a:lnTo>
                            <a:pt x="0" y="6"/>
                          </a:lnTo>
                          <a:lnTo>
                            <a:pt x="0" y="12"/>
                          </a:lnTo>
                          <a:lnTo>
                            <a:pt x="0" y="18"/>
                          </a:lnTo>
                          <a:lnTo>
                            <a:pt x="6" y="18"/>
                          </a:lnTo>
                          <a:lnTo>
                            <a:pt x="12" y="18"/>
                          </a:lnTo>
                          <a:lnTo>
                            <a:pt x="6" y="12"/>
                          </a:lnTo>
                          <a:lnTo>
                            <a:pt x="24" y="12"/>
                          </a:lnTo>
                          <a:close/>
                        </a:path>
                      </a:pathLst>
                    </a:custGeom>
                    <a:solidFill>
                      <a:srgbClr val="E1E1E1"/>
                    </a:solidFill>
                    <a:ln w="9525">
                      <a:solidFill>
                        <a:srgbClr val="000000"/>
                      </a:solidFill>
                      <a:prstDash val="solid"/>
                      <a:round/>
                      <a:headEnd/>
                      <a:tailEnd/>
                    </a:ln>
                  </p:spPr>
                  <p:txBody>
                    <a:bodyPr/>
                    <a:lstStyle/>
                    <a:p>
                      <a:endParaRPr lang="en-US"/>
                    </a:p>
                  </p:txBody>
                </p:sp>
                <p:sp>
                  <p:nvSpPr>
                    <p:cNvPr id="1279" name="Freeform 267"/>
                    <p:cNvSpPr>
                      <a:spLocks noChangeAspect="1"/>
                    </p:cNvSpPr>
                    <p:nvPr/>
                  </p:nvSpPr>
                  <p:spPr bwMode="auto">
                    <a:xfrm>
                      <a:off x="2926396" y="4648183"/>
                      <a:ext cx="23497" cy="16973"/>
                    </a:xfrm>
                    <a:custGeom>
                      <a:avLst/>
                      <a:gdLst>
                        <a:gd name="T0" fmla="*/ 2147483647 w 18"/>
                        <a:gd name="T1" fmla="*/ 0 h 12"/>
                        <a:gd name="T2" fmla="*/ 0 w 18"/>
                        <a:gd name="T3" fmla="*/ 0 h 12"/>
                        <a:gd name="T4" fmla="*/ 2147483647 w 18"/>
                        <a:gd name="T5" fmla="*/ 0 h 12"/>
                        <a:gd name="T6" fmla="*/ 2147483647 w 18"/>
                        <a:gd name="T7" fmla="*/ 2147483647 h 12"/>
                        <a:gd name="T8" fmla="*/ 0 w 18"/>
                        <a:gd name="T9" fmla="*/ 2147483647 h 12"/>
                        <a:gd name="T10" fmla="*/ 2147483647 w 18"/>
                        <a:gd name="T11" fmla="*/ 2147483647 h 12"/>
                        <a:gd name="T12" fmla="*/ 0 w 18"/>
                        <a:gd name="T13" fmla="*/ 2147483647 h 12"/>
                        <a:gd name="T14" fmla="*/ 2147483647 w 18"/>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 h="12">
                          <a:moveTo>
                            <a:pt x="6" y="0"/>
                          </a:moveTo>
                          <a:lnTo>
                            <a:pt x="0" y="0"/>
                          </a:lnTo>
                          <a:lnTo>
                            <a:pt x="18" y="0"/>
                          </a:lnTo>
                          <a:lnTo>
                            <a:pt x="6" y="6"/>
                          </a:lnTo>
                          <a:lnTo>
                            <a:pt x="0" y="12"/>
                          </a:lnTo>
                          <a:lnTo>
                            <a:pt x="6" y="6"/>
                          </a:lnTo>
                          <a:lnTo>
                            <a:pt x="0" y="6"/>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280" name="Freeform 268"/>
                    <p:cNvSpPr>
                      <a:spLocks noChangeAspect="1"/>
                    </p:cNvSpPr>
                    <p:nvPr/>
                  </p:nvSpPr>
                  <p:spPr bwMode="auto">
                    <a:xfrm>
                      <a:off x="4405368" y="3644147"/>
                      <a:ext cx="308065" cy="343383"/>
                    </a:xfrm>
                    <a:custGeom>
                      <a:avLst/>
                      <a:gdLst>
                        <a:gd name="T0" fmla="*/ 2147483647 w 233"/>
                        <a:gd name="T1" fmla="*/ 2147483647 h 233"/>
                        <a:gd name="T2" fmla="*/ 2147483647 w 233"/>
                        <a:gd name="T3" fmla="*/ 2147483647 h 233"/>
                        <a:gd name="T4" fmla="*/ 2147483647 w 233"/>
                        <a:gd name="T5" fmla="*/ 2147483647 h 233"/>
                        <a:gd name="T6" fmla="*/ 2147483647 w 233"/>
                        <a:gd name="T7" fmla="*/ 2147483647 h 233"/>
                        <a:gd name="T8" fmla="*/ 2147483647 w 233"/>
                        <a:gd name="T9" fmla="*/ 2147483647 h 233"/>
                        <a:gd name="T10" fmla="*/ 2147483647 w 233"/>
                        <a:gd name="T11" fmla="*/ 2147483647 h 233"/>
                        <a:gd name="T12" fmla="*/ 2147483647 w 233"/>
                        <a:gd name="T13" fmla="*/ 2147483647 h 233"/>
                        <a:gd name="T14" fmla="*/ 2147483647 w 233"/>
                        <a:gd name="T15" fmla="*/ 2147483647 h 233"/>
                        <a:gd name="T16" fmla="*/ 2147483647 w 233"/>
                        <a:gd name="T17" fmla="*/ 2147483647 h 233"/>
                        <a:gd name="T18" fmla="*/ 2147483647 w 233"/>
                        <a:gd name="T19" fmla="*/ 2147483647 h 233"/>
                        <a:gd name="T20" fmla="*/ 2147483647 w 233"/>
                        <a:gd name="T21" fmla="*/ 2147483647 h 233"/>
                        <a:gd name="T22" fmla="*/ 2147483647 w 233"/>
                        <a:gd name="T23" fmla="*/ 2147483647 h 233"/>
                        <a:gd name="T24" fmla="*/ 2147483647 w 233"/>
                        <a:gd name="T25" fmla="*/ 2147483647 h 233"/>
                        <a:gd name="T26" fmla="*/ 2147483647 w 233"/>
                        <a:gd name="T27" fmla="*/ 2147483647 h 233"/>
                        <a:gd name="T28" fmla="*/ 2147483647 w 233"/>
                        <a:gd name="T29" fmla="*/ 2147483647 h 233"/>
                        <a:gd name="T30" fmla="*/ 2147483647 w 233"/>
                        <a:gd name="T31" fmla="*/ 2147483647 h 233"/>
                        <a:gd name="T32" fmla="*/ 2147483647 w 233"/>
                        <a:gd name="T33" fmla="*/ 2147483647 h 233"/>
                        <a:gd name="T34" fmla="*/ 2147483647 w 233"/>
                        <a:gd name="T35" fmla="*/ 2147483647 h 233"/>
                        <a:gd name="T36" fmla="*/ 2147483647 w 233"/>
                        <a:gd name="T37" fmla="*/ 2147483647 h 233"/>
                        <a:gd name="T38" fmla="*/ 2147483647 w 233"/>
                        <a:gd name="T39" fmla="*/ 2147483647 h 233"/>
                        <a:gd name="T40" fmla="*/ 2147483647 w 233"/>
                        <a:gd name="T41" fmla="*/ 2147483647 h 233"/>
                        <a:gd name="T42" fmla="*/ 2147483647 w 233"/>
                        <a:gd name="T43" fmla="*/ 0 h 233"/>
                        <a:gd name="T44" fmla="*/ 0 w 233"/>
                        <a:gd name="T45" fmla="*/ 2147483647 h 233"/>
                        <a:gd name="T46" fmla="*/ 0 w 233"/>
                        <a:gd name="T47" fmla="*/ 2147483647 h 233"/>
                        <a:gd name="T48" fmla="*/ 2147483647 w 233"/>
                        <a:gd name="T49" fmla="*/ 2147483647 h 233"/>
                        <a:gd name="T50" fmla="*/ 2147483647 w 233"/>
                        <a:gd name="T51" fmla="*/ 2147483647 h 233"/>
                        <a:gd name="T52" fmla="*/ 2147483647 w 233"/>
                        <a:gd name="T53" fmla="*/ 2147483647 h 233"/>
                        <a:gd name="T54" fmla="*/ 2147483647 w 233"/>
                        <a:gd name="T55" fmla="*/ 2147483647 h 233"/>
                        <a:gd name="T56" fmla="*/ 2147483647 w 233"/>
                        <a:gd name="T57" fmla="*/ 2147483647 h 233"/>
                        <a:gd name="T58" fmla="*/ 2147483647 w 233"/>
                        <a:gd name="T59" fmla="*/ 2147483647 h 233"/>
                        <a:gd name="T60" fmla="*/ 2147483647 w 233"/>
                        <a:gd name="T61" fmla="*/ 2147483647 h 233"/>
                        <a:gd name="T62" fmla="*/ 2147483647 w 233"/>
                        <a:gd name="T63" fmla="*/ 2147483647 h 233"/>
                        <a:gd name="T64" fmla="*/ 2147483647 w 233"/>
                        <a:gd name="T65" fmla="*/ 2147483647 h 233"/>
                        <a:gd name="T66" fmla="*/ 2147483647 w 233"/>
                        <a:gd name="T67" fmla="*/ 2147483647 h 233"/>
                        <a:gd name="T68" fmla="*/ 2147483647 w 233"/>
                        <a:gd name="T69" fmla="*/ 2147483647 h 233"/>
                        <a:gd name="T70" fmla="*/ 2147483647 w 233"/>
                        <a:gd name="T71" fmla="*/ 2147483647 h 233"/>
                        <a:gd name="T72" fmla="*/ 2147483647 w 233"/>
                        <a:gd name="T73" fmla="*/ 2147483647 h 233"/>
                        <a:gd name="T74" fmla="*/ 2147483647 w 233"/>
                        <a:gd name="T75" fmla="*/ 2147483647 h 233"/>
                        <a:gd name="T76" fmla="*/ 2147483647 w 233"/>
                        <a:gd name="T77" fmla="*/ 2147483647 h 23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33" h="233">
                          <a:moveTo>
                            <a:pt x="138" y="156"/>
                          </a:moveTo>
                          <a:lnTo>
                            <a:pt x="138" y="126"/>
                          </a:lnTo>
                          <a:lnTo>
                            <a:pt x="138" y="102"/>
                          </a:lnTo>
                          <a:lnTo>
                            <a:pt x="156" y="102"/>
                          </a:lnTo>
                          <a:lnTo>
                            <a:pt x="156" y="78"/>
                          </a:lnTo>
                          <a:lnTo>
                            <a:pt x="156" y="42"/>
                          </a:lnTo>
                          <a:lnTo>
                            <a:pt x="156" y="24"/>
                          </a:lnTo>
                          <a:lnTo>
                            <a:pt x="180" y="24"/>
                          </a:lnTo>
                          <a:lnTo>
                            <a:pt x="198" y="18"/>
                          </a:lnTo>
                          <a:lnTo>
                            <a:pt x="204" y="30"/>
                          </a:lnTo>
                          <a:lnTo>
                            <a:pt x="221" y="18"/>
                          </a:lnTo>
                          <a:lnTo>
                            <a:pt x="233" y="18"/>
                          </a:lnTo>
                          <a:lnTo>
                            <a:pt x="216" y="12"/>
                          </a:lnTo>
                          <a:lnTo>
                            <a:pt x="204" y="12"/>
                          </a:lnTo>
                          <a:lnTo>
                            <a:pt x="150" y="18"/>
                          </a:lnTo>
                          <a:lnTo>
                            <a:pt x="132" y="12"/>
                          </a:lnTo>
                          <a:lnTo>
                            <a:pt x="114" y="12"/>
                          </a:lnTo>
                          <a:lnTo>
                            <a:pt x="114" y="6"/>
                          </a:lnTo>
                          <a:lnTo>
                            <a:pt x="90" y="6"/>
                          </a:lnTo>
                          <a:lnTo>
                            <a:pt x="72" y="6"/>
                          </a:lnTo>
                          <a:lnTo>
                            <a:pt x="30" y="6"/>
                          </a:lnTo>
                          <a:lnTo>
                            <a:pt x="18" y="0"/>
                          </a:lnTo>
                          <a:lnTo>
                            <a:pt x="0" y="6"/>
                          </a:lnTo>
                          <a:lnTo>
                            <a:pt x="0" y="18"/>
                          </a:lnTo>
                          <a:lnTo>
                            <a:pt x="42" y="114"/>
                          </a:lnTo>
                          <a:lnTo>
                            <a:pt x="48" y="120"/>
                          </a:lnTo>
                          <a:lnTo>
                            <a:pt x="42" y="120"/>
                          </a:lnTo>
                          <a:lnTo>
                            <a:pt x="48" y="179"/>
                          </a:lnTo>
                          <a:lnTo>
                            <a:pt x="54" y="203"/>
                          </a:lnTo>
                          <a:lnTo>
                            <a:pt x="66" y="215"/>
                          </a:lnTo>
                          <a:lnTo>
                            <a:pt x="72" y="227"/>
                          </a:lnTo>
                          <a:lnTo>
                            <a:pt x="84" y="221"/>
                          </a:lnTo>
                          <a:lnTo>
                            <a:pt x="90" y="233"/>
                          </a:lnTo>
                          <a:lnTo>
                            <a:pt x="114" y="233"/>
                          </a:lnTo>
                          <a:lnTo>
                            <a:pt x="132" y="227"/>
                          </a:lnTo>
                          <a:lnTo>
                            <a:pt x="132" y="209"/>
                          </a:lnTo>
                          <a:lnTo>
                            <a:pt x="132" y="191"/>
                          </a:lnTo>
                          <a:lnTo>
                            <a:pt x="132" y="173"/>
                          </a:lnTo>
                          <a:lnTo>
                            <a:pt x="138" y="156"/>
                          </a:lnTo>
                          <a:close/>
                        </a:path>
                      </a:pathLst>
                    </a:custGeom>
                    <a:solidFill>
                      <a:srgbClr val="990034"/>
                    </a:solidFill>
                    <a:ln w="9525">
                      <a:solidFill>
                        <a:srgbClr val="000000"/>
                      </a:solidFill>
                      <a:prstDash val="solid"/>
                      <a:round/>
                      <a:headEnd/>
                      <a:tailEnd/>
                    </a:ln>
                  </p:spPr>
                  <p:txBody>
                    <a:bodyPr/>
                    <a:lstStyle/>
                    <a:p>
                      <a:endParaRPr lang="en-US"/>
                    </a:p>
                  </p:txBody>
                </p:sp>
                <p:sp>
                  <p:nvSpPr>
                    <p:cNvPr id="1281" name="Freeform 269"/>
                    <p:cNvSpPr>
                      <a:spLocks noChangeAspect="1"/>
                    </p:cNvSpPr>
                    <p:nvPr/>
                  </p:nvSpPr>
                  <p:spPr bwMode="auto">
                    <a:xfrm>
                      <a:off x="2524345" y="3432634"/>
                      <a:ext cx="291095" cy="379941"/>
                    </a:xfrm>
                    <a:custGeom>
                      <a:avLst/>
                      <a:gdLst>
                        <a:gd name="T0" fmla="*/ 2147483647 w 221"/>
                        <a:gd name="T1" fmla="*/ 2147483647 h 258"/>
                        <a:gd name="T2" fmla="*/ 2147483647 w 221"/>
                        <a:gd name="T3" fmla="*/ 2147483647 h 258"/>
                        <a:gd name="T4" fmla="*/ 2147483647 w 221"/>
                        <a:gd name="T5" fmla="*/ 2147483647 h 258"/>
                        <a:gd name="T6" fmla="*/ 2147483647 w 221"/>
                        <a:gd name="T7" fmla="*/ 2147483647 h 258"/>
                        <a:gd name="T8" fmla="*/ 2147483647 w 221"/>
                        <a:gd name="T9" fmla="*/ 2147483647 h 258"/>
                        <a:gd name="T10" fmla="*/ 2147483647 w 221"/>
                        <a:gd name="T11" fmla="*/ 2147483647 h 258"/>
                        <a:gd name="T12" fmla="*/ 2147483647 w 221"/>
                        <a:gd name="T13" fmla="*/ 2147483647 h 258"/>
                        <a:gd name="T14" fmla="*/ 2147483647 w 221"/>
                        <a:gd name="T15" fmla="*/ 2147483647 h 258"/>
                        <a:gd name="T16" fmla="*/ 2147483647 w 221"/>
                        <a:gd name="T17" fmla="*/ 2147483647 h 258"/>
                        <a:gd name="T18" fmla="*/ 2147483647 w 221"/>
                        <a:gd name="T19" fmla="*/ 2147483647 h 258"/>
                        <a:gd name="T20" fmla="*/ 2147483647 w 221"/>
                        <a:gd name="T21" fmla="*/ 2147483647 h 258"/>
                        <a:gd name="T22" fmla="*/ 2147483647 w 221"/>
                        <a:gd name="T23" fmla="*/ 2147483647 h 258"/>
                        <a:gd name="T24" fmla="*/ 2147483647 w 221"/>
                        <a:gd name="T25" fmla="*/ 2147483647 h 258"/>
                        <a:gd name="T26" fmla="*/ 2147483647 w 221"/>
                        <a:gd name="T27" fmla="*/ 2147483647 h 258"/>
                        <a:gd name="T28" fmla="*/ 2147483647 w 221"/>
                        <a:gd name="T29" fmla="*/ 2147483647 h 258"/>
                        <a:gd name="T30" fmla="*/ 2147483647 w 221"/>
                        <a:gd name="T31" fmla="*/ 2147483647 h 258"/>
                        <a:gd name="T32" fmla="*/ 2147483647 w 221"/>
                        <a:gd name="T33" fmla="*/ 2147483647 h 258"/>
                        <a:gd name="T34" fmla="*/ 2147483647 w 221"/>
                        <a:gd name="T35" fmla="*/ 2147483647 h 258"/>
                        <a:gd name="T36" fmla="*/ 2147483647 w 221"/>
                        <a:gd name="T37" fmla="*/ 2147483647 h 258"/>
                        <a:gd name="T38" fmla="*/ 2147483647 w 221"/>
                        <a:gd name="T39" fmla="*/ 2147483647 h 258"/>
                        <a:gd name="T40" fmla="*/ 2147483647 w 221"/>
                        <a:gd name="T41" fmla="*/ 2147483647 h 258"/>
                        <a:gd name="T42" fmla="*/ 2147483647 w 221"/>
                        <a:gd name="T43" fmla="*/ 2147483647 h 258"/>
                        <a:gd name="T44" fmla="*/ 2147483647 w 221"/>
                        <a:gd name="T45" fmla="*/ 2147483647 h 258"/>
                        <a:gd name="T46" fmla="*/ 2147483647 w 221"/>
                        <a:gd name="T47" fmla="*/ 2147483647 h 258"/>
                        <a:gd name="T48" fmla="*/ 2147483647 w 221"/>
                        <a:gd name="T49" fmla="*/ 2147483647 h 258"/>
                        <a:gd name="T50" fmla="*/ 2147483647 w 221"/>
                        <a:gd name="T51" fmla="*/ 2147483647 h 258"/>
                        <a:gd name="T52" fmla="*/ 2147483647 w 221"/>
                        <a:gd name="T53" fmla="*/ 2147483647 h 258"/>
                        <a:gd name="T54" fmla="*/ 0 w 221"/>
                        <a:gd name="T55" fmla="*/ 2147483647 h 258"/>
                        <a:gd name="T56" fmla="*/ 2147483647 w 221"/>
                        <a:gd name="T57" fmla="*/ 2147483647 h 258"/>
                        <a:gd name="T58" fmla="*/ 2147483647 w 221"/>
                        <a:gd name="T59" fmla="*/ 2147483647 h 258"/>
                        <a:gd name="T60" fmla="*/ 2147483647 w 221"/>
                        <a:gd name="T61" fmla="*/ 2147483647 h 258"/>
                        <a:gd name="T62" fmla="*/ 2147483647 w 221"/>
                        <a:gd name="T63" fmla="*/ 0 h 258"/>
                        <a:gd name="T64" fmla="*/ 2147483647 w 221"/>
                        <a:gd name="T65" fmla="*/ 0 h 258"/>
                        <a:gd name="T66" fmla="*/ 2147483647 w 221"/>
                        <a:gd name="T67" fmla="*/ 2147483647 h 258"/>
                        <a:gd name="T68" fmla="*/ 2147483647 w 221"/>
                        <a:gd name="T69" fmla="*/ 2147483647 h 258"/>
                        <a:gd name="T70" fmla="*/ 2147483647 w 221"/>
                        <a:gd name="T71" fmla="*/ 2147483647 h 258"/>
                        <a:gd name="T72" fmla="*/ 2147483647 w 221"/>
                        <a:gd name="T73" fmla="*/ 2147483647 h 258"/>
                        <a:gd name="T74" fmla="*/ 2147483647 w 221"/>
                        <a:gd name="T75" fmla="*/ 2147483647 h 258"/>
                        <a:gd name="T76" fmla="*/ 2147483647 w 221"/>
                        <a:gd name="T77" fmla="*/ 2147483647 h 258"/>
                        <a:gd name="T78" fmla="*/ 2147483647 w 221"/>
                        <a:gd name="T79" fmla="*/ 2147483647 h 258"/>
                        <a:gd name="T80" fmla="*/ 2147483647 w 221"/>
                        <a:gd name="T81" fmla="*/ 2147483647 h 258"/>
                        <a:gd name="T82" fmla="*/ 2147483647 w 221"/>
                        <a:gd name="T83" fmla="*/ 2147483647 h 258"/>
                        <a:gd name="T84" fmla="*/ 2147483647 w 221"/>
                        <a:gd name="T85" fmla="*/ 2147483647 h 258"/>
                        <a:gd name="T86" fmla="*/ 2147483647 w 221"/>
                        <a:gd name="T87" fmla="*/ 2147483647 h 258"/>
                        <a:gd name="T88" fmla="*/ 2147483647 w 221"/>
                        <a:gd name="T89" fmla="*/ 2147483647 h 258"/>
                        <a:gd name="T90" fmla="*/ 2147483647 w 221"/>
                        <a:gd name="T91" fmla="*/ 2147483647 h 258"/>
                        <a:gd name="T92" fmla="*/ 2147483647 w 221"/>
                        <a:gd name="T93" fmla="*/ 2147483647 h 258"/>
                        <a:gd name="T94" fmla="*/ 2147483647 w 221"/>
                        <a:gd name="T95" fmla="*/ 2147483647 h 258"/>
                        <a:gd name="T96" fmla="*/ 2147483647 w 221"/>
                        <a:gd name="T97" fmla="*/ 2147483647 h 258"/>
                        <a:gd name="T98" fmla="*/ 2147483647 w 221"/>
                        <a:gd name="T99" fmla="*/ 2147483647 h 258"/>
                        <a:gd name="T100" fmla="*/ 2147483647 w 221"/>
                        <a:gd name="T101" fmla="*/ 2147483647 h 258"/>
                        <a:gd name="T102" fmla="*/ 2147483647 w 221"/>
                        <a:gd name="T103" fmla="*/ 2147483647 h 258"/>
                        <a:gd name="T104" fmla="*/ 2147483647 w 221"/>
                        <a:gd name="T105" fmla="*/ 2147483647 h 258"/>
                        <a:gd name="T106" fmla="*/ 2147483647 w 221"/>
                        <a:gd name="T107" fmla="*/ 2147483647 h 258"/>
                        <a:gd name="T108" fmla="*/ 2147483647 w 221"/>
                        <a:gd name="T109" fmla="*/ 2147483647 h 258"/>
                        <a:gd name="T110" fmla="*/ 2147483647 w 221"/>
                        <a:gd name="T111" fmla="*/ 2147483647 h 258"/>
                        <a:gd name="T112" fmla="*/ 2147483647 w 221"/>
                        <a:gd name="T113" fmla="*/ 2147483647 h 25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21" h="258">
                          <a:moveTo>
                            <a:pt x="149" y="204"/>
                          </a:moveTo>
                          <a:lnTo>
                            <a:pt x="143" y="228"/>
                          </a:lnTo>
                          <a:lnTo>
                            <a:pt x="137" y="246"/>
                          </a:lnTo>
                          <a:lnTo>
                            <a:pt x="113" y="246"/>
                          </a:lnTo>
                          <a:lnTo>
                            <a:pt x="107" y="258"/>
                          </a:lnTo>
                          <a:lnTo>
                            <a:pt x="101" y="246"/>
                          </a:lnTo>
                          <a:lnTo>
                            <a:pt x="77" y="240"/>
                          </a:lnTo>
                          <a:lnTo>
                            <a:pt x="59" y="258"/>
                          </a:lnTo>
                          <a:lnTo>
                            <a:pt x="47" y="258"/>
                          </a:lnTo>
                          <a:lnTo>
                            <a:pt x="41" y="240"/>
                          </a:lnTo>
                          <a:lnTo>
                            <a:pt x="35" y="222"/>
                          </a:lnTo>
                          <a:lnTo>
                            <a:pt x="29" y="204"/>
                          </a:lnTo>
                          <a:lnTo>
                            <a:pt x="29" y="192"/>
                          </a:lnTo>
                          <a:lnTo>
                            <a:pt x="24" y="174"/>
                          </a:lnTo>
                          <a:lnTo>
                            <a:pt x="18" y="162"/>
                          </a:lnTo>
                          <a:lnTo>
                            <a:pt x="12" y="156"/>
                          </a:lnTo>
                          <a:lnTo>
                            <a:pt x="12" y="144"/>
                          </a:lnTo>
                          <a:lnTo>
                            <a:pt x="18" y="126"/>
                          </a:lnTo>
                          <a:lnTo>
                            <a:pt x="12" y="126"/>
                          </a:lnTo>
                          <a:lnTo>
                            <a:pt x="12" y="108"/>
                          </a:lnTo>
                          <a:lnTo>
                            <a:pt x="12" y="96"/>
                          </a:lnTo>
                          <a:lnTo>
                            <a:pt x="12" y="84"/>
                          </a:lnTo>
                          <a:lnTo>
                            <a:pt x="12" y="60"/>
                          </a:lnTo>
                          <a:lnTo>
                            <a:pt x="18" y="54"/>
                          </a:lnTo>
                          <a:lnTo>
                            <a:pt x="6" y="36"/>
                          </a:lnTo>
                          <a:lnTo>
                            <a:pt x="0" y="24"/>
                          </a:lnTo>
                          <a:lnTo>
                            <a:pt x="24" y="24"/>
                          </a:lnTo>
                          <a:lnTo>
                            <a:pt x="29" y="18"/>
                          </a:lnTo>
                          <a:lnTo>
                            <a:pt x="41" y="6"/>
                          </a:lnTo>
                          <a:lnTo>
                            <a:pt x="59" y="0"/>
                          </a:lnTo>
                          <a:lnTo>
                            <a:pt x="71" y="0"/>
                          </a:lnTo>
                          <a:lnTo>
                            <a:pt x="77" y="36"/>
                          </a:lnTo>
                          <a:lnTo>
                            <a:pt x="89" y="48"/>
                          </a:lnTo>
                          <a:lnTo>
                            <a:pt x="101" y="54"/>
                          </a:lnTo>
                          <a:lnTo>
                            <a:pt x="119" y="60"/>
                          </a:lnTo>
                          <a:lnTo>
                            <a:pt x="137" y="72"/>
                          </a:lnTo>
                          <a:lnTo>
                            <a:pt x="155" y="78"/>
                          </a:lnTo>
                          <a:lnTo>
                            <a:pt x="161" y="84"/>
                          </a:lnTo>
                          <a:lnTo>
                            <a:pt x="167" y="108"/>
                          </a:lnTo>
                          <a:lnTo>
                            <a:pt x="161" y="108"/>
                          </a:lnTo>
                          <a:lnTo>
                            <a:pt x="167" y="114"/>
                          </a:lnTo>
                          <a:lnTo>
                            <a:pt x="173" y="126"/>
                          </a:lnTo>
                          <a:lnTo>
                            <a:pt x="185" y="132"/>
                          </a:lnTo>
                          <a:lnTo>
                            <a:pt x="203" y="132"/>
                          </a:lnTo>
                          <a:lnTo>
                            <a:pt x="203" y="150"/>
                          </a:lnTo>
                          <a:lnTo>
                            <a:pt x="215" y="162"/>
                          </a:lnTo>
                          <a:lnTo>
                            <a:pt x="221" y="168"/>
                          </a:lnTo>
                          <a:lnTo>
                            <a:pt x="215" y="180"/>
                          </a:lnTo>
                          <a:lnTo>
                            <a:pt x="209" y="198"/>
                          </a:lnTo>
                          <a:lnTo>
                            <a:pt x="215" y="204"/>
                          </a:lnTo>
                          <a:lnTo>
                            <a:pt x="209" y="204"/>
                          </a:lnTo>
                          <a:lnTo>
                            <a:pt x="197" y="192"/>
                          </a:lnTo>
                          <a:lnTo>
                            <a:pt x="149" y="198"/>
                          </a:lnTo>
                          <a:lnTo>
                            <a:pt x="149" y="204"/>
                          </a:lnTo>
                          <a:close/>
                        </a:path>
                      </a:pathLst>
                    </a:custGeom>
                    <a:solidFill>
                      <a:srgbClr val="E1E1E1"/>
                    </a:solidFill>
                    <a:ln w="9525">
                      <a:solidFill>
                        <a:srgbClr val="000000"/>
                      </a:solidFill>
                      <a:prstDash val="solid"/>
                      <a:round/>
                      <a:headEnd/>
                      <a:tailEnd/>
                    </a:ln>
                  </p:spPr>
                  <p:txBody>
                    <a:bodyPr/>
                    <a:lstStyle/>
                    <a:p>
                      <a:endParaRPr lang="en-US"/>
                    </a:p>
                  </p:txBody>
                </p:sp>
                <p:sp>
                  <p:nvSpPr>
                    <p:cNvPr id="1282" name="Freeform 270"/>
                    <p:cNvSpPr>
                      <a:spLocks noChangeAspect="1"/>
                    </p:cNvSpPr>
                    <p:nvPr/>
                  </p:nvSpPr>
                  <p:spPr bwMode="auto">
                    <a:xfrm>
                      <a:off x="4589423" y="3671566"/>
                      <a:ext cx="212773" cy="262433"/>
                    </a:xfrm>
                    <a:custGeom>
                      <a:avLst/>
                      <a:gdLst>
                        <a:gd name="T0" fmla="*/ 0 w 161"/>
                        <a:gd name="T1" fmla="*/ 2147483647 h 179"/>
                        <a:gd name="T2" fmla="*/ 0 w 161"/>
                        <a:gd name="T3" fmla="*/ 2147483647 h 179"/>
                        <a:gd name="T4" fmla="*/ 0 w 161"/>
                        <a:gd name="T5" fmla="*/ 2147483647 h 179"/>
                        <a:gd name="T6" fmla="*/ 2147483647 w 161"/>
                        <a:gd name="T7" fmla="*/ 2147483647 h 179"/>
                        <a:gd name="T8" fmla="*/ 2147483647 w 161"/>
                        <a:gd name="T9" fmla="*/ 2147483647 h 179"/>
                        <a:gd name="T10" fmla="*/ 2147483647 w 161"/>
                        <a:gd name="T11" fmla="*/ 2147483647 h 179"/>
                        <a:gd name="T12" fmla="*/ 2147483647 w 161"/>
                        <a:gd name="T13" fmla="*/ 2147483647 h 179"/>
                        <a:gd name="T14" fmla="*/ 2147483647 w 161"/>
                        <a:gd name="T15" fmla="*/ 2147483647 h 179"/>
                        <a:gd name="T16" fmla="*/ 2147483647 w 161"/>
                        <a:gd name="T17" fmla="*/ 0 h 179"/>
                        <a:gd name="T18" fmla="*/ 2147483647 w 161"/>
                        <a:gd name="T19" fmla="*/ 2147483647 h 179"/>
                        <a:gd name="T20" fmla="*/ 2147483647 w 161"/>
                        <a:gd name="T21" fmla="*/ 0 h 179"/>
                        <a:gd name="T22" fmla="*/ 2147483647 w 161"/>
                        <a:gd name="T23" fmla="*/ 0 h 179"/>
                        <a:gd name="T24" fmla="*/ 2147483647 w 161"/>
                        <a:gd name="T25" fmla="*/ 2147483647 h 179"/>
                        <a:gd name="T26" fmla="*/ 2147483647 w 161"/>
                        <a:gd name="T27" fmla="*/ 2147483647 h 179"/>
                        <a:gd name="T28" fmla="*/ 2147483647 w 161"/>
                        <a:gd name="T29" fmla="*/ 2147483647 h 179"/>
                        <a:gd name="T30" fmla="*/ 2147483647 w 161"/>
                        <a:gd name="T31" fmla="*/ 2147483647 h 179"/>
                        <a:gd name="T32" fmla="*/ 2147483647 w 161"/>
                        <a:gd name="T33" fmla="*/ 2147483647 h 179"/>
                        <a:gd name="T34" fmla="*/ 2147483647 w 161"/>
                        <a:gd name="T35" fmla="*/ 2147483647 h 179"/>
                        <a:gd name="T36" fmla="*/ 2147483647 w 161"/>
                        <a:gd name="T37" fmla="*/ 2147483647 h 179"/>
                        <a:gd name="T38" fmla="*/ 2147483647 w 161"/>
                        <a:gd name="T39" fmla="*/ 2147483647 h 179"/>
                        <a:gd name="T40" fmla="*/ 2147483647 w 161"/>
                        <a:gd name="T41" fmla="*/ 2147483647 h 179"/>
                        <a:gd name="T42" fmla="*/ 2147483647 w 161"/>
                        <a:gd name="T43" fmla="*/ 2147483647 h 179"/>
                        <a:gd name="T44" fmla="*/ 2147483647 w 161"/>
                        <a:gd name="T45" fmla="*/ 2147483647 h 179"/>
                        <a:gd name="T46" fmla="*/ 2147483647 w 161"/>
                        <a:gd name="T47" fmla="*/ 2147483647 h 179"/>
                        <a:gd name="T48" fmla="*/ 2147483647 w 161"/>
                        <a:gd name="T49" fmla="*/ 2147483647 h 179"/>
                        <a:gd name="T50" fmla="*/ 2147483647 w 161"/>
                        <a:gd name="T51" fmla="*/ 2147483647 h 179"/>
                        <a:gd name="T52" fmla="*/ 2147483647 w 161"/>
                        <a:gd name="T53" fmla="*/ 2147483647 h 179"/>
                        <a:gd name="T54" fmla="*/ 2147483647 w 161"/>
                        <a:gd name="T55" fmla="*/ 2147483647 h 179"/>
                        <a:gd name="T56" fmla="*/ 2147483647 w 161"/>
                        <a:gd name="T57" fmla="*/ 2147483647 h 179"/>
                        <a:gd name="T58" fmla="*/ 2147483647 w 161"/>
                        <a:gd name="T59" fmla="*/ 2147483647 h 179"/>
                        <a:gd name="T60" fmla="*/ 2147483647 w 161"/>
                        <a:gd name="T61" fmla="*/ 2147483647 h 179"/>
                        <a:gd name="T62" fmla="*/ 2147483647 w 161"/>
                        <a:gd name="T63" fmla="*/ 2147483647 h 179"/>
                        <a:gd name="T64" fmla="*/ 2147483647 w 161"/>
                        <a:gd name="T65" fmla="*/ 2147483647 h 179"/>
                        <a:gd name="T66" fmla="*/ 0 w 161"/>
                        <a:gd name="T67" fmla="*/ 2147483647 h 17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61" h="179">
                          <a:moveTo>
                            <a:pt x="0" y="138"/>
                          </a:moveTo>
                          <a:lnTo>
                            <a:pt x="0" y="108"/>
                          </a:lnTo>
                          <a:lnTo>
                            <a:pt x="0" y="84"/>
                          </a:lnTo>
                          <a:lnTo>
                            <a:pt x="18" y="84"/>
                          </a:lnTo>
                          <a:lnTo>
                            <a:pt x="18" y="60"/>
                          </a:lnTo>
                          <a:lnTo>
                            <a:pt x="18" y="24"/>
                          </a:lnTo>
                          <a:lnTo>
                            <a:pt x="18" y="6"/>
                          </a:lnTo>
                          <a:lnTo>
                            <a:pt x="42" y="6"/>
                          </a:lnTo>
                          <a:lnTo>
                            <a:pt x="60" y="0"/>
                          </a:lnTo>
                          <a:lnTo>
                            <a:pt x="66" y="12"/>
                          </a:lnTo>
                          <a:lnTo>
                            <a:pt x="83" y="0"/>
                          </a:lnTo>
                          <a:lnTo>
                            <a:pt x="95" y="0"/>
                          </a:lnTo>
                          <a:lnTo>
                            <a:pt x="101" y="18"/>
                          </a:lnTo>
                          <a:lnTo>
                            <a:pt x="113" y="36"/>
                          </a:lnTo>
                          <a:lnTo>
                            <a:pt x="125" y="48"/>
                          </a:lnTo>
                          <a:lnTo>
                            <a:pt x="131" y="48"/>
                          </a:lnTo>
                          <a:lnTo>
                            <a:pt x="137" y="54"/>
                          </a:lnTo>
                          <a:lnTo>
                            <a:pt x="143" y="72"/>
                          </a:lnTo>
                          <a:lnTo>
                            <a:pt x="155" y="78"/>
                          </a:lnTo>
                          <a:lnTo>
                            <a:pt x="161" y="84"/>
                          </a:lnTo>
                          <a:lnTo>
                            <a:pt x="137" y="102"/>
                          </a:lnTo>
                          <a:lnTo>
                            <a:pt x="119" y="114"/>
                          </a:lnTo>
                          <a:lnTo>
                            <a:pt x="107" y="132"/>
                          </a:lnTo>
                          <a:lnTo>
                            <a:pt x="101" y="138"/>
                          </a:lnTo>
                          <a:lnTo>
                            <a:pt x="89" y="155"/>
                          </a:lnTo>
                          <a:lnTo>
                            <a:pt x="66" y="150"/>
                          </a:lnTo>
                          <a:lnTo>
                            <a:pt x="48" y="150"/>
                          </a:lnTo>
                          <a:lnTo>
                            <a:pt x="42" y="161"/>
                          </a:lnTo>
                          <a:lnTo>
                            <a:pt x="30" y="173"/>
                          </a:lnTo>
                          <a:lnTo>
                            <a:pt x="12" y="179"/>
                          </a:lnTo>
                          <a:lnTo>
                            <a:pt x="6" y="173"/>
                          </a:lnTo>
                          <a:lnTo>
                            <a:pt x="12" y="155"/>
                          </a:lnTo>
                          <a:lnTo>
                            <a:pt x="0" y="138"/>
                          </a:lnTo>
                          <a:close/>
                        </a:path>
                      </a:pathLst>
                    </a:custGeom>
                    <a:solidFill>
                      <a:srgbClr val="990034"/>
                    </a:solidFill>
                    <a:ln w="9525">
                      <a:solidFill>
                        <a:srgbClr val="000000"/>
                      </a:solidFill>
                      <a:prstDash val="solid"/>
                      <a:round/>
                      <a:headEnd/>
                      <a:tailEnd/>
                    </a:ln>
                  </p:spPr>
                  <p:txBody>
                    <a:bodyPr/>
                    <a:lstStyle/>
                    <a:p>
                      <a:endParaRPr lang="en-US"/>
                    </a:p>
                  </p:txBody>
                </p:sp>
                <p:sp>
                  <p:nvSpPr>
                    <p:cNvPr id="1283" name="Freeform 271"/>
                    <p:cNvSpPr>
                      <a:spLocks noChangeAspect="1"/>
                    </p:cNvSpPr>
                    <p:nvPr/>
                  </p:nvSpPr>
                  <p:spPr bwMode="auto">
                    <a:xfrm>
                      <a:off x="5132452" y="3477025"/>
                      <a:ext cx="7832" cy="16973"/>
                    </a:xfrm>
                    <a:custGeom>
                      <a:avLst/>
                      <a:gdLst>
                        <a:gd name="T0" fmla="*/ 2147483647 w 6"/>
                        <a:gd name="T1" fmla="*/ 2147483647 h 12"/>
                        <a:gd name="T2" fmla="*/ 0 w 6"/>
                        <a:gd name="T3" fmla="*/ 2147483647 h 12"/>
                        <a:gd name="T4" fmla="*/ 0 w 6"/>
                        <a:gd name="T5" fmla="*/ 0 h 12"/>
                        <a:gd name="T6" fmla="*/ 2147483647 w 6"/>
                        <a:gd name="T7" fmla="*/ 2147483647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6" y="12"/>
                          </a:moveTo>
                          <a:lnTo>
                            <a:pt x="0" y="12"/>
                          </a:lnTo>
                          <a:lnTo>
                            <a:pt x="0" y="0"/>
                          </a:lnTo>
                          <a:lnTo>
                            <a:pt x="6" y="12"/>
                          </a:lnTo>
                          <a:close/>
                        </a:path>
                      </a:pathLst>
                    </a:custGeom>
                    <a:solidFill>
                      <a:srgbClr val="E1E1E1"/>
                    </a:solidFill>
                    <a:ln w="9525">
                      <a:solidFill>
                        <a:srgbClr val="000000"/>
                      </a:solidFill>
                      <a:prstDash val="solid"/>
                      <a:round/>
                      <a:headEnd/>
                      <a:tailEnd/>
                    </a:ln>
                  </p:spPr>
                  <p:txBody>
                    <a:bodyPr/>
                    <a:lstStyle/>
                    <a:p>
                      <a:endParaRPr lang="en-US"/>
                    </a:p>
                  </p:txBody>
                </p:sp>
                <p:sp>
                  <p:nvSpPr>
                    <p:cNvPr id="1284" name="Freeform 272"/>
                    <p:cNvSpPr>
                      <a:spLocks noChangeAspect="1"/>
                    </p:cNvSpPr>
                    <p:nvPr/>
                  </p:nvSpPr>
                  <p:spPr bwMode="auto">
                    <a:xfrm>
                      <a:off x="4736929" y="3987530"/>
                      <a:ext cx="56131" cy="52226"/>
                    </a:xfrm>
                    <a:custGeom>
                      <a:avLst/>
                      <a:gdLst>
                        <a:gd name="T0" fmla="*/ 2147483647 w 42"/>
                        <a:gd name="T1" fmla="*/ 0 h 36"/>
                        <a:gd name="T2" fmla="*/ 0 w 42"/>
                        <a:gd name="T3" fmla="*/ 2147483647 h 36"/>
                        <a:gd name="T4" fmla="*/ 2147483647 w 42"/>
                        <a:gd name="T5" fmla="*/ 2147483647 h 36"/>
                        <a:gd name="T6" fmla="*/ 2147483647 w 42"/>
                        <a:gd name="T7" fmla="*/ 2147483647 h 36"/>
                        <a:gd name="T8" fmla="*/ 2147483647 w 42"/>
                        <a:gd name="T9" fmla="*/ 2147483647 h 36"/>
                        <a:gd name="T10" fmla="*/ 2147483647 w 42"/>
                        <a:gd name="T11" fmla="*/ 2147483647 h 36"/>
                        <a:gd name="T12" fmla="*/ 2147483647 w 42"/>
                        <a:gd name="T13" fmla="*/ 0 h 36"/>
                        <a:gd name="T14" fmla="*/ 2147483647 w 42"/>
                        <a:gd name="T15" fmla="*/ 0 h 3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36">
                          <a:moveTo>
                            <a:pt x="18" y="0"/>
                          </a:moveTo>
                          <a:lnTo>
                            <a:pt x="0" y="18"/>
                          </a:lnTo>
                          <a:lnTo>
                            <a:pt x="12" y="36"/>
                          </a:lnTo>
                          <a:lnTo>
                            <a:pt x="18" y="30"/>
                          </a:lnTo>
                          <a:lnTo>
                            <a:pt x="36" y="18"/>
                          </a:lnTo>
                          <a:lnTo>
                            <a:pt x="42" y="6"/>
                          </a:lnTo>
                          <a:lnTo>
                            <a:pt x="24" y="0"/>
                          </a:lnTo>
                          <a:lnTo>
                            <a:pt x="18" y="0"/>
                          </a:lnTo>
                          <a:close/>
                        </a:path>
                      </a:pathLst>
                    </a:custGeom>
                    <a:solidFill>
                      <a:srgbClr val="E1E1E1"/>
                    </a:solidFill>
                    <a:ln w="9525">
                      <a:solidFill>
                        <a:srgbClr val="000000"/>
                      </a:solidFill>
                      <a:prstDash val="solid"/>
                      <a:round/>
                      <a:headEnd/>
                      <a:tailEnd/>
                    </a:ln>
                  </p:spPr>
                  <p:txBody>
                    <a:bodyPr/>
                    <a:lstStyle/>
                    <a:p>
                      <a:endParaRPr lang="en-US"/>
                    </a:p>
                  </p:txBody>
                </p:sp>
                <p:sp>
                  <p:nvSpPr>
                    <p:cNvPr id="1285" name="Freeform 273"/>
                    <p:cNvSpPr>
                      <a:spLocks noChangeAspect="1"/>
                    </p:cNvSpPr>
                    <p:nvPr/>
                  </p:nvSpPr>
                  <p:spPr bwMode="auto">
                    <a:xfrm>
                      <a:off x="5119399" y="3503138"/>
                      <a:ext cx="180140" cy="389080"/>
                    </a:xfrm>
                    <a:custGeom>
                      <a:avLst/>
                      <a:gdLst>
                        <a:gd name="T0" fmla="*/ 2147483647 w 137"/>
                        <a:gd name="T1" fmla="*/ 2147483647 h 264"/>
                        <a:gd name="T2" fmla="*/ 2147483647 w 137"/>
                        <a:gd name="T3" fmla="*/ 2147483647 h 264"/>
                        <a:gd name="T4" fmla="*/ 2147483647 w 137"/>
                        <a:gd name="T5" fmla="*/ 2147483647 h 264"/>
                        <a:gd name="T6" fmla="*/ 2147483647 w 137"/>
                        <a:gd name="T7" fmla="*/ 2147483647 h 264"/>
                        <a:gd name="T8" fmla="*/ 2147483647 w 137"/>
                        <a:gd name="T9" fmla="*/ 2147483647 h 264"/>
                        <a:gd name="T10" fmla="*/ 2147483647 w 137"/>
                        <a:gd name="T11" fmla="*/ 2147483647 h 264"/>
                        <a:gd name="T12" fmla="*/ 2147483647 w 137"/>
                        <a:gd name="T13" fmla="*/ 2147483647 h 264"/>
                        <a:gd name="T14" fmla="*/ 2147483647 w 137"/>
                        <a:gd name="T15" fmla="*/ 2147483647 h 264"/>
                        <a:gd name="T16" fmla="*/ 2147483647 w 137"/>
                        <a:gd name="T17" fmla="*/ 2147483647 h 264"/>
                        <a:gd name="T18" fmla="*/ 0 w 137"/>
                        <a:gd name="T19" fmla="*/ 2147483647 h 264"/>
                        <a:gd name="T20" fmla="*/ 2147483647 w 137"/>
                        <a:gd name="T21" fmla="*/ 2147483647 h 264"/>
                        <a:gd name="T22" fmla="*/ 2147483647 w 137"/>
                        <a:gd name="T23" fmla="*/ 2147483647 h 264"/>
                        <a:gd name="T24" fmla="*/ 2147483647 w 137"/>
                        <a:gd name="T25" fmla="*/ 2147483647 h 264"/>
                        <a:gd name="T26" fmla="*/ 2147483647 w 137"/>
                        <a:gd name="T27" fmla="*/ 2147483647 h 264"/>
                        <a:gd name="T28" fmla="*/ 2147483647 w 137"/>
                        <a:gd name="T29" fmla="*/ 2147483647 h 264"/>
                        <a:gd name="T30" fmla="*/ 2147483647 w 137"/>
                        <a:gd name="T31" fmla="*/ 2147483647 h 264"/>
                        <a:gd name="T32" fmla="*/ 2147483647 w 137"/>
                        <a:gd name="T33" fmla="*/ 2147483647 h 264"/>
                        <a:gd name="T34" fmla="*/ 2147483647 w 137"/>
                        <a:gd name="T35" fmla="*/ 2147483647 h 264"/>
                        <a:gd name="T36" fmla="*/ 2147483647 w 137"/>
                        <a:gd name="T37" fmla="*/ 2147483647 h 264"/>
                        <a:gd name="T38" fmla="*/ 2147483647 w 137"/>
                        <a:gd name="T39" fmla="*/ 2147483647 h 264"/>
                        <a:gd name="T40" fmla="*/ 2147483647 w 137"/>
                        <a:gd name="T41" fmla="*/ 2147483647 h 264"/>
                        <a:gd name="T42" fmla="*/ 2147483647 w 137"/>
                        <a:gd name="T43" fmla="*/ 2147483647 h 264"/>
                        <a:gd name="T44" fmla="*/ 2147483647 w 137"/>
                        <a:gd name="T45" fmla="*/ 2147483647 h 264"/>
                        <a:gd name="T46" fmla="*/ 2147483647 w 137"/>
                        <a:gd name="T47" fmla="*/ 2147483647 h 264"/>
                        <a:gd name="T48" fmla="*/ 2147483647 w 137"/>
                        <a:gd name="T49" fmla="*/ 2147483647 h 264"/>
                        <a:gd name="T50" fmla="*/ 2147483647 w 137"/>
                        <a:gd name="T51" fmla="*/ 2147483647 h 264"/>
                        <a:gd name="T52" fmla="*/ 2147483647 w 137"/>
                        <a:gd name="T53" fmla="*/ 2147483647 h 264"/>
                        <a:gd name="T54" fmla="*/ 2147483647 w 137"/>
                        <a:gd name="T55" fmla="*/ 2147483647 h 264"/>
                        <a:gd name="T56" fmla="*/ 2147483647 w 137"/>
                        <a:gd name="T57" fmla="*/ 2147483647 h 264"/>
                        <a:gd name="T58" fmla="*/ 2147483647 w 137"/>
                        <a:gd name="T59" fmla="*/ 0 h 264"/>
                        <a:gd name="T60" fmla="*/ 2147483647 w 137"/>
                        <a:gd name="T61" fmla="*/ 0 h 264"/>
                        <a:gd name="T62" fmla="*/ 2147483647 w 137"/>
                        <a:gd name="T63" fmla="*/ 2147483647 h 264"/>
                        <a:gd name="T64" fmla="*/ 2147483647 w 137"/>
                        <a:gd name="T65" fmla="*/ 2147483647 h 264"/>
                        <a:gd name="T66" fmla="*/ 2147483647 w 137"/>
                        <a:gd name="T67" fmla="*/ 2147483647 h 264"/>
                        <a:gd name="T68" fmla="*/ 2147483647 w 137"/>
                        <a:gd name="T69" fmla="*/ 2147483647 h 264"/>
                        <a:gd name="T70" fmla="*/ 2147483647 w 137"/>
                        <a:gd name="T71" fmla="*/ 2147483647 h 264"/>
                        <a:gd name="T72" fmla="*/ 2147483647 w 137"/>
                        <a:gd name="T73" fmla="*/ 2147483647 h 264"/>
                        <a:gd name="T74" fmla="*/ 2147483647 w 137"/>
                        <a:gd name="T75" fmla="*/ 2147483647 h 264"/>
                        <a:gd name="T76" fmla="*/ 2147483647 w 137"/>
                        <a:gd name="T77" fmla="*/ 2147483647 h 264"/>
                        <a:gd name="T78" fmla="*/ 2147483647 w 137"/>
                        <a:gd name="T79" fmla="*/ 2147483647 h 264"/>
                        <a:gd name="T80" fmla="*/ 2147483647 w 137"/>
                        <a:gd name="T81" fmla="*/ 2147483647 h 264"/>
                        <a:gd name="T82" fmla="*/ 2147483647 w 137"/>
                        <a:gd name="T83" fmla="*/ 2147483647 h 264"/>
                        <a:gd name="T84" fmla="*/ 2147483647 w 137"/>
                        <a:gd name="T85" fmla="*/ 2147483647 h 264"/>
                        <a:gd name="T86" fmla="*/ 2147483647 w 137"/>
                        <a:gd name="T87" fmla="*/ 2147483647 h 264"/>
                        <a:gd name="T88" fmla="*/ 2147483647 w 137"/>
                        <a:gd name="T89" fmla="*/ 2147483647 h 264"/>
                        <a:gd name="T90" fmla="*/ 2147483647 w 137"/>
                        <a:gd name="T91" fmla="*/ 2147483647 h 26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37" h="264">
                          <a:moveTo>
                            <a:pt x="47" y="72"/>
                          </a:moveTo>
                          <a:lnTo>
                            <a:pt x="41" y="72"/>
                          </a:lnTo>
                          <a:lnTo>
                            <a:pt x="29" y="84"/>
                          </a:lnTo>
                          <a:lnTo>
                            <a:pt x="23" y="96"/>
                          </a:lnTo>
                          <a:lnTo>
                            <a:pt x="17" y="114"/>
                          </a:lnTo>
                          <a:lnTo>
                            <a:pt x="23" y="132"/>
                          </a:lnTo>
                          <a:lnTo>
                            <a:pt x="23" y="156"/>
                          </a:lnTo>
                          <a:lnTo>
                            <a:pt x="11" y="168"/>
                          </a:lnTo>
                          <a:lnTo>
                            <a:pt x="5" y="180"/>
                          </a:lnTo>
                          <a:lnTo>
                            <a:pt x="0" y="210"/>
                          </a:lnTo>
                          <a:lnTo>
                            <a:pt x="5" y="228"/>
                          </a:lnTo>
                          <a:lnTo>
                            <a:pt x="11" y="258"/>
                          </a:lnTo>
                          <a:lnTo>
                            <a:pt x="35" y="264"/>
                          </a:lnTo>
                          <a:lnTo>
                            <a:pt x="47" y="258"/>
                          </a:lnTo>
                          <a:lnTo>
                            <a:pt x="65" y="252"/>
                          </a:lnTo>
                          <a:lnTo>
                            <a:pt x="71" y="234"/>
                          </a:lnTo>
                          <a:lnTo>
                            <a:pt x="77" y="216"/>
                          </a:lnTo>
                          <a:lnTo>
                            <a:pt x="83" y="198"/>
                          </a:lnTo>
                          <a:lnTo>
                            <a:pt x="89" y="180"/>
                          </a:lnTo>
                          <a:lnTo>
                            <a:pt x="95" y="162"/>
                          </a:lnTo>
                          <a:lnTo>
                            <a:pt x="101" y="144"/>
                          </a:lnTo>
                          <a:lnTo>
                            <a:pt x="107" y="126"/>
                          </a:lnTo>
                          <a:lnTo>
                            <a:pt x="113" y="108"/>
                          </a:lnTo>
                          <a:lnTo>
                            <a:pt x="119" y="90"/>
                          </a:lnTo>
                          <a:lnTo>
                            <a:pt x="119" y="66"/>
                          </a:lnTo>
                          <a:lnTo>
                            <a:pt x="131" y="72"/>
                          </a:lnTo>
                          <a:lnTo>
                            <a:pt x="137" y="60"/>
                          </a:lnTo>
                          <a:lnTo>
                            <a:pt x="131" y="36"/>
                          </a:lnTo>
                          <a:lnTo>
                            <a:pt x="125" y="12"/>
                          </a:lnTo>
                          <a:lnTo>
                            <a:pt x="119" y="0"/>
                          </a:lnTo>
                          <a:lnTo>
                            <a:pt x="113" y="0"/>
                          </a:lnTo>
                          <a:lnTo>
                            <a:pt x="107" y="6"/>
                          </a:lnTo>
                          <a:lnTo>
                            <a:pt x="107" y="24"/>
                          </a:lnTo>
                          <a:lnTo>
                            <a:pt x="101" y="30"/>
                          </a:lnTo>
                          <a:lnTo>
                            <a:pt x="95" y="30"/>
                          </a:lnTo>
                          <a:lnTo>
                            <a:pt x="89" y="30"/>
                          </a:lnTo>
                          <a:lnTo>
                            <a:pt x="89" y="36"/>
                          </a:lnTo>
                          <a:lnTo>
                            <a:pt x="89" y="48"/>
                          </a:lnTo>
                          <a:lnTo>
                            <a:pt x="83" y="54"/>
                          </a:lnTo>
                          <a:lnTo>
                            <a:pt x="83" y="48"/>
                          </a:lnTo>
                          <a:lnTo>
                            <a:pt x="77" y="60"/>
                          </a:lnTo>
                          <a:lnTo>
                            <a:pt x="71" y="66"/>
                          </a:lnTo>
                          <a:lnTo>
                            <a:pt x="71" y="60"/>
                          </a:lnTo>
                          <a:lnTo>
                            <a:pt x="65" y="72"/>
                          </a:lnTo>
                          <a:lnTo>
                            <a:pt x="47" y="72"/>
                          </a:lnTo>
                          <a:close/>
                        </a:path>
                      </a:pathLst>
                    </a:custGeom>
                    <a:solidFill>
                      <a:srgbClr val="990034"/>
                    </a:solidFill>
                    <a:ln w="9525">
                      <a:solidFill>
                        <a:srgbClr val="000000"/>
                      </a:solidFill>
                      <a:prstDash val="solid"/>
                      <a:round/>
                      <a:headEnd/>
                      <a:tailEnd/>
                    </a:ln>
                  </p:spPr>
                  <p:txBody>
                    <a:bodyPr/>
                    <a:lstStyle/>
                    <a:p>
                      <a:endParaRPr lang="en-US"/>
                    </a:p>
                  </p:txBody>
                </p:sp>
                <p:sp>
                  <p:nvSpPr>
                    <p:cNvPr id="1286" name="Freeform 274"/>
                    <p:cNvSpPr>
                      <a:spLocks noChangeAspect="1"/>
                    </p:cNvSpPr>
                    <p:nvPr/>
                  </p:nvSpPr>
                  <p:spPr bwMode="auto">
                    <a:xfrm>
                      <a:off x="4888350" y="3423494"/>
                      <a:ext cx="73100" cy="220653"/>
                    </a:xfrm>
                    <a:custGeom>
                      <a:avLst/>
                      <a:gdLst>
                        <a:gd name="T0" fmla="*/ 2147483647 w 54"/>
                        <a:gd name="T1" fmla="*/ 2147483647 h 150"/>
                        <a:gd name="T2" fmla="*/ 2147483647 w 54"/>
                        <a:gd name="T3" fmla="*/ 2147483647 h 150"/>
                        <a:gd name="T4" fmla="*/ 2147483647 w 54"/>
                        <a:gd name="T5" fmla="*/ 2147483647 h 150"/>
                        <a:gd name="T6" fmla="*/ 2147483647 w 54"/>
                        <a:gd name="T7" fmla="*/ 2147483647 h 150"/>
                        <a:gd name="T8" fmla="*/ 2147483647 w 54"/>
                        <a:gd name="T9" fmla="*/ 2147483647 h 150"/>
                        <a:gd name="T10" fmla="*/ 2147483647 w 54"/>
                        <a:gd name="T11" fmla="*/ 2147483647 h 150"/>
                        <a:gd name="T12" fmla="*/ 2147483647 w 54"/>
                        <a:gd name="T13" fmla="*/ 2147483647 h 150"/>
                        <a:gd name="T14" fmla="*/ 2147483647 w 54"/>
                        <a:gd name="T15" fmla="*/ 2147483647 h 150"/>
                        <a:gd name="T16" fmla="*/ 2147483647 w 54"/>
                        <a:gd name="T17" fmla="*/ 2147483647 h 150"/>
                        <a:gd name="T18" fmla="*/ 2147483647 w 54"/>
                        <a:gd name="T19" fmla="*/ 2147483647 h 150"/>
                        <a:gd name="T20" fmla="*/ 2147483647 w 54"/>
                        <a:gd name="T21" fmla="*/ 2147483647 h 150"/>
                        <a:gd name="T22" fmla="*/ 2147483647 w 54"/>
                        <a:gd name="T23" fmla="*/ 2147483647 h 150"/>
                        <a:gd name="T24" fmla="*/ 2147483647 w 54"/>
                        <a:gd name="T25" fmla="*/ 2147483647 h 150"/>
                        <a:gd name="T26" fmla="*/ 2147483647 w 54"/>
                        <a:gd name="T27" fmla="*/ 2147483647 h 150"/>
                        <a:gd name="T28" fmla="*/ 2147483647 w 54"/>
                        <a:gd name="T29" fmla="*/ 2147483647 h 150"/>
                        <a:gd name="T30" fmla="*/ 2147483647 w 54"/>
                        <a:gd name="T31" fmla="*/ 0 h 150"/>
                        <a:gd name="T32" fmla="*/ 2147483647 w 54"/>
                        <a:gd name="T33" fmla="*/ 0 h 150"/>
                        <a:gd name="T34" fmla="*/ 2147483647 w 54"/>
                        <a:gd name="T35" fmla="*/ 0 h 150"/>
                        <a:gd name="T36" fmla="*/ 2147483647 w 54"/>
                        <a:gd name="T37" fmla="*/ 2147483647 h 150"/>
                        <a:gd name="T38" fmla="*/ 2147483647 w 54"/>
                        <a:gd name="T39" fmla="*/ 2147483647 h 150"/>
                        <a:gd name="T40" fmla="*/ 2147483647 w 54"/>
                        <a:gd name="T41" fmla="*/ 2147483647 h 150"/>
                        <a:gd name="T42" fmla="*/ 2147483647 w 54"/>
                        <a:gd name="T43" fmla="*/ 2147483647 h 150"/>
                        <a:gd name="T44" fmla="*/ 2147483647 w 54"/>
                        <a:gd name="T45" fmla="*/ 2147483647 h 150"/>
                        <a:gd name="T46" fmla="*/ 0 w 54"/>
                        <a:gd name="T47" fmla="*/ 2147483647 h 150"/>
                        <a:gd name="T48" fmla="*/ 2147483647 w 54"/>
                        <a:gd name="T49" fmla="*/ 2147483647 h 150"/>
                        <a:gd name="T50" fmla="*/ 2147483647 w 54"/>
                        <a:gd name="T51" fmla="*/ 2147483647 h 150"/>
                        <a:gd name="T52" fmla="*/ 2147483647 w 54"/>
                        <a:gd name="T53" fmla="*/ 2147483647 h 150"/>
                        <a:gd name="T54" fmla="*/ 2147483647 w 54"/>
                        <a:gd name="T55" fmla="*/ 2147483647 h 15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4" h="150">
                          <a:moveTo>
                            <a:pt x="30" y="108"/>
                          </a:moveTo>
                          <a:lnTo>
                            <a:pt x="24" y="126"/>
                          </a:lnTo>
                          <a:lnTo>
                            <a:pt x="36" y="138"/>
                          </a:lnTo>
                          <a:lnTo>
                            <a:pt x="42" y="150"/>
                          </a:lnTo>
                          <a:lnTo>
                            <a:pt x="42" y="138"/>
                          </a:lnTo>
                          <a:lnTo>
                            <a:pt x="48" y="132"/>
                          </a:lnTo>
                          <a:lnTo>
                            <a:pt x="54" y="102"/>
                          </a:lnTo>
                          <a:lnTo>
                            <a:pt x="42" y="90"/>
                          </a:lnTo>
                          <a:lnTo>
                            <a:pt x="36" y="78"/>
                          </a:lnTo>
                          <a:lnTo>
                            <a:pt x="30" y="60"/>
                          </a:lnTo>
                          <a:lnTo>
                            <a:pt x="36" y="42"/>
                          </a:lnTo>
                          <a:lnTo>
                            <a:pt x="42" y="42"/>
                          </a:lnTo>
                          <a:lnTo>
                            <a:pt x="36" y="24"/>
                          </a:lnTo>
                          <a:lnTo>
                            <a:pt x="30" y="6"/>
                          </a:lnTo>
                          <a:lnTo>
                            <a:pt x="24" y="0"/>
                          </a:lnTo>
                          <a:lnTo>
                            <a:pt x="6" y="0"/>
                          </a:lnTo>
                          <a:lnTo>
                            <a:pt x="18" y="18"/>
                          </a:lnTo>
                          <a:lnTo>
                            <a:pt x="12" y="24"/>
                          </a:lnTo>
                          <a:lnTo>
                            <a:pt x="12" y="42"/>
                          </a:lnTo>
                          <a:lnTo>
                            <a:pt x="12" y="54"/>
                          </a:lnTo>
                          <a:lnTo>
                            <a:pt x="12" y="60"/>
                          </a:lnTo>
                          <a:lnTo>
                            <a:pt x="0" y="78"/>
                          </a:lnTo>
                          <a:lnTo>
                            <a:pt x="6" y="90"/>
                          </a:lnTo>
                          <a:lnTo>
                            <a:pt x="12" y="96"/>
                          </a:lnTo>
                          <a:lnTo>
                            <a:pt x="24" y="96"/>
                          </a:lnTo>
                          <a:lnTo>
                            <a:pt x="30" y="108"/>
                          </a:lnTo>
                          <a:close/>
                        </a:path>
                      </a:pathLst>
                    </a:custGeom>
                    <a:solidFill>
                      <a:srgbClr val="990134"/>
                    </a:solidFill>
                    <a:ln w="9525">
                      <a:solidFill>
                        <a:srgbClr val="000000"/>
                      </a:solidFill>
                      <a:prstDash val="solid"/>
                      <a:round/>
                      <a:headEnd/>
                      <a:tailEnd/>
                    </a:ln>
                  </p:spPr>
                  <p:txBody>
                    <a:bodyPr/>
                    <a:lstStyle/>
                    <a:p>
                      <a:endParaRPr lang="en-US"/>
                    </a:p>
                  </p:txBody>
                </p:sp>
                <p:sp>
                  <p:nvSpPr>
                    <p:cNvPr id="1287" name="Freeform 275"/>
                    <p:cNvSpPr>
                      <a:spLocks noChangeAspect="1"/>
                    </p:cNvSpPr>
                    <p:nvPr/>
                  </p:nvSpPr>
                  <p:spPr bwMode="auto">
                    <a:xfrm>
                      <a:off x="4824388" y="3450913"/>
                      <a:ext cx="245407" cy="483086"/>
                    </a:xfrm>
                    <a:custGeom>
                      <a:avLst/>
                      <a:gdLst>
                        <a:gd name="T0" fmla="*/ 2147483647 w 186"/>
                        <a:gd name="T1" fmla="*/ 2147483647 h 329"/>
                        <a:gd name="T2" fmla="*/ 2147483647 w 186"/>
                        <a:gd name="T3" fmla="*/ 2147483647 h 329"/>
                        <a:gd name="T4" fmla="*/ 2147483647 w 186"/>
                        <a:gd name="T5" fmla="*/ 2147483647 h 329"/>
                        <a:gd name="T6" fmla="*/ 2147483647 w 186"/>
                        <a:gd name="T7" fmla="*/ 2147483647 h 329"/>
                        <a:gd name="T8" fmla="*/ 2147483647 w 186"/>
                        <a:gd name="T9" fmla="*/ 2147483647 h 329"/>
                        <a:gd name="T10" fmla="*/ 2147483647 w 186"/>
                        <a:gd name="T11" fmla="*/ 2147483647 h 329"/>
                        <a:gd name="T12" fmla="*/ 2147483647 w 186"/>
                        <a:gd name="T13" fmla="*/ 2147483647 h 329"/>
                        <a:gd name="T14" fmla="*/ 2147483647 w 186"/>
                        <a:gd name="T15" fmla="*/ 0 h 329"/>
                        <a:gd name="T16" fmla="*/ 2147483647 w 186"/>
                        <a:gd name="T17" fmla="*/ 2147483647 h 329"/>
                        <a:gd name="T18" fmla="*/ 2147483647 w 186"/>
                        <a:gd name="T19" fmla="*/ 2147483647 h 329"/>
                        <a:gd name="T20" fmla="*/ 2147483647 w 186"/>
                        <a:gd name="T21" fmla="*/ 2147483647 h 329"/>
                        <a:gd name="T22" fmla="*/ 2147483647 w 186"/>
                        <a:gd name="T23" fmla="*/ 2147483647 h 329"/>
                        <a:gd name="T24" fmla="*/ 2147483647 w 186"/>
                        <a:gd name="T25" fmla="*/ 2147483647 h 329"/>
                        <a:gd name="T26" fmla="*/ 2147483647 w 186"/>
                        <a:gd name="T27" fmla="*/ 2147483647 h 329"/>
                        <a:gd name="T28" fmla="*/ 2147483647 w 186"/>
                        <a:gd name="T29" fmla="*/ 2147483647 h 329"/>
                        <a:gd name="T30" fmla="*/ 2147483647 w 186"/>
                        <a:gd name="T31" fmla="*/ 2147483647 h 329"/>
                        <a:gd name="T32" fmla="*/ 2147483647 w 186"/>
                        <a:gd name="T33" fmla="*/ 2147483647 h 329"/>
                        <a:gd name="T34" fmla="*/ 2147483647 w 186"/>
                        <a:gd name="T35" fmla="*/ 2147483647 h 329"/>
                        <a:gd name="T36" fmla="*/ 2147483647 w 186"/>
                        <a:gd name="T37" fmla="*/ 2147483647 h 329"/>
                        <a:gd name="T38" fmla="*/ 2147483647 w 186"/>
                        <a:gd name="T39" fmla="*/ 2147483647 h 329"/>
                        <a:gd name="T40" fmla="*/ 0 w 186"/>
                        <a:gd name="T41" fmla="*/ 2147483647 h 329"/>
                        <a:gd name="T42" fmla="*/ 2147483647 w 186"/>
                        <a:gd name="T43" fmla="*/ 2147483647 h 329"/>
                        <a:gd name="T44" fmla="*/ 2147483647 w 186"/>
                        <a:gd name="T45" fmla="*/ 2147483647 h 329"/>
                        <a:gd name="T46" fmla="*/ 2147483647 w 186"/>
                        <a:gd name="T47" fmla="*/ 2147483647 h 329"/>
                        <a:gd name="T48" fmla="*/ 2147483647 w 186"/>
                        <a:gd name="T49" fmla="*/ 2147483647 h 329"/>
                        <a:gd name="T50" fmla="*/ 2147483647 w 186"/>
                        <a:gd name="T51" fmla="*/ 2147483647 h 329"/>
                        <a:gd name="T52" fmla="*/ 2147483647 w 186"/>
                        <a:gd name="T53" fmla="*/ 2147483647 h 329"/>
                        <a:gd name="T54" fmla="*/ 2147483647 w 186"/>
                        <a:gd name="T55" fmla="*/ 2147483647 h 329"/>
                        <a:gd name="T56" fmla="*/ 2147483647 w 186"/>
                        <a:gd name="T57" fmla="*/ 2147483647 h 329"/>
                        <a:gd name="T58" fmla="*/ 2147483647 w 186"/>
                        <a:gd name="T59" fmla="*/ 2147483647 h 329"/>
                        <a:gd name="T60" fmla="*/ 2147483647 w 186"/>
                        <a:gd name="T61" fmla="*/ 2147483647 h 329"/>
                        <a:gd name="T62" fmla="*/ 2147483647 w 186"/>
                        <a:gd name="T63" fmla="*/ 2147483647 h 329"/>
                        <a:gd name="T64" fmla="*/ 2147483647 w 186"/>
                        <a:gd name="T65" fmla="*/ 2147483647 h 329"/>
                        <a:gd name="T66" fmla="*/ 2147483647 w 186"/>
                        <a:gd name="T67" fmla="*/ 2147483647 h 329"/>
                        <a:gd name="T68" fmla="*/ 2147483647 w 186"/>
                        <a:gd name="T69" fmla="*/ 2147483647 h 32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86" h="329">
                          <a:moveTo>
                            <a:pt x="78" y="204"/>
                          </a:moveTo>
                          <a:lnTo>
                            <a:pt x="78" y="192"/>
                          </a:lnTo>
                          <a:lnTo>
                            <a:pt x="78" y="186"/>
                          </a:lnTo>
                          <a:lnTo>
                            <a:pt x="84" y="186"/>
                          </a:lnTo>
                          <a:lnTo>
                            <a:pt x="102" y="168"/>
                          </a:lnTo>
                          <a:lnTo>
                            <a:pt x="114" y="150"/>
                          </a:lnTo>
                          <a:lnTo>
                            <a:pt x="132" y="144"/>
                          </a:lnTo>
                          <a:lnTo>
                            <a:pt x="150" y="132"/>
                          </a:lnTo>
                          <a:lnTo>
                            <a:pt x="168" y="120"/>
                          </a:lnTo>
                          <a:lnTo>
                            <a:pt x="186" y="96"/>
                          </a:lnTo>
                          <a:lnTo>
                            <a:pt x="186" y="78"/>
                          </a:lnTo>
                          <a:lnTo>
                            <a:pt x="186" y="54"/>
                          </a:lnTo>
                          <a:lnTo>
                            <a:pt x="186" y="42"/>
                          </a:lnTo>
                          <a:lnTo>
                            <a:pt x="186" y="12"/>
                          </a:lnTo>
                          <a:lnTo>
                            <a:pt x="186" y="0"/>
                          </a:lnTo>
                          <a:lnTo>
                            <a:pt x="168" y="12"/>
                          </a:lnTo>
                          <a:lnTo>
                            <a:pt x="150" y="18"/>
                          </a:lnTo>
                          <a:lnTo>
                            <a:pt x="138" y="18"/>
                          </a:lnTo>
                          <a:lnTo>
                            <a:pt x="126" y="24"/>
                          </a:lnTo>
                          <a:lnTo>
                            <a:pt x="108" y="24"/>
                          </a:lnTo>
                          <a:lnTo>
                            <a:pt x="96" y="24"/>
                          </a:lnTo>
                          <a:lnTo>
                            <a:pt x="90" y="24"/>
                          </a:lnTo>
                          <a:lnTo>
                            <a:pt x="84" y="24"/>
                          </a:lnTo>
                          <a:lnTo>
                            <a:pt x="78" y="42"/>
                          </a:lnTo>
                          <a:lnTo>
                            <a:pt x="84" y="60"/>
                          </a:lnTo>
                          <a:lnTo>
                            <a:pt x="90" y="72"/>
                          </a:lnTo>
                          <a:lnTo>
                            <a:pt x="102" y="84"/>
                          </a:lnTo>
                          <a:lnTo>
                            <a:pt x="96" y="114"/>
                          </a:lnTo>
                          <a:lnTo>
                            <a:pt x="90" y="120"/>
                          </a:lnTo>
                          <a:lnTo>
                            <a:pt x="90" y="132"/>
                          </a:lnTo>
                          <a:lnTo>
                            <a:pt x="84" y="120"/>
                          </a:lnTo>
                          <a:lnTo>
                            <a:pt x="72" y="108"/>
                          </a:lnTo>
                          <a:lnTo>
                            <a:pt x="78" y="90"/>
                          </a:lnTo>
                          <a:lnTo>
                            <a:pt x="72" y="78"/>
                          </a:lnTo>
                          <a:lnTo>
                            <a:pt x="60" y="78"/>
                          </a:lnTo>
                          <a:lnTo>
                            <a:pt x="54" y="72"/>
                          </a:lnTo>
                          <a:lnTo>
                            <a:pt x="42" y="78"/>
                          </a:lnTo>
                          <a:lnTo>
                            <a:pt x="30" y="84"/>
                          </a:lnTo>
                          <a:lnTo>
                            <a:pt x="18" y="90"/>
                          </a:lnTo>
                          <a:lnTo>
                            <a:pt x="0" y="96"/>
                          </a:lnTo>
                          <a:lnTo>
                            <a:pt x="6" y="102"/>
                          </a:lnTo>
                          <a:lnTo>
                            <a:pt x="6" y="114"/>
                          </a:lnTo>
                          <a:lnTo>
                            <a:pt x="12" y="114"/>
                          </a:lnTo>
                          <a:lnTo>
                            <a:pt x="30" y="120"/>
                          </a:lnTo>
                          <a:lnTo>
                            <a:pt x="48" y="126"/>
                          </a:lnTo>
                          <a:lnTo>
                            <a:pt x="48" y="150"/>
                          </a:lnTo>
                          <a:lnTo>
                            <a:pt x="42" y="168"/>
                          </a:lnTo>
                          <a:lnTo>
                            <a:pt x="48" y="186"/>
                          </a:lnTo>
                          <a:lnTo>
                            <a:pt x="42" y="204"/>
                          </a:lnTo>
                          <a:lnTo>
                            <a:pt x="36" y="216"/>
                          </a:lnTo>
                          <a:lnTo>
                            <a:pt x="24" y="228"/>
                          </a:lnTo>
                          <a:lnTo>
                            <a:pt x="18" y="240"/>
                          </a:lnTo>
                          <a:lnTo>
                            <a:pt x="18" y="252"/>
                          </a:lnTo>
                          <a:lnTo>
                            <a:pt x="24" y="270"/>
                          </a:lnTo>
                          <a:lnTo>
                            <a:pt x="24" y="288"/>
                          </a:lnTo>
                          <a:lnTo>
                            <a:pt x="24" y="311"/>
                          </a:lnTo>
                          <a:lnTo>
                            <a:pt x="24" y="329"/>
                          </a:lnTo>
                          <a:lnTo>
                            <a:pt x="36" y="329"/>
                          </a:lnTo>
                          <a:lnTo>
                            <a:pt x="36" y="317"/>
                          </a:lnTo>
                          <a:lnTo>
                            <a:pt x="36" y="311"/>
                          </a:lnTo>
                          <a:lnTo>
                            <a:pt x="54" y="294"/>
                          </a:lnTo>
                          <a:lnTo>
                            <a:pt x="84" y="276"/>
                          </a:lnTo>
                          <a:lnTo>
                            <a:pt x="84" y="270"/>
                          </a:lnTo>
                          <a:lnTo>
                            <a:pt x="84" y="252"/>
                          </a:lnTo>
                          <a:lnTo>
                            <a:pt x="90" y="234"/>
                          </a:lnTo>
                          <a:lnTo>
                            <a:pt x="84" y="240"/>
                          </a:lnTo>
                          <a:lnTo>
                            <a:pt x="84" y="222"/>
                          </a:lnTo>
                          <a:lnTo>
                            <a:pt x="78" y="204"/>
                          </a:lnTo>
                          <a:close/>
                        </a:path>
                      </a:pathLst>
                    </a:custGeom>
                    <a:solidFill>
                      <a:srgbClr val="990034"/>
                    </a:solidFill>
                    <a:ln w="9525">
                      <a:solidFill>
                        <a:srgbClr val="000000"/>
                      </a:solidFill>
                      <a:prstDash val="solid"/>
                      <a:round/>
                      <a:headEnd/>
                      <a:tailEnd/>
                    </a:ln>
                  </p:spPr>
                  <p:txBody>
                    <a:bodyPr/>
                    <a:lstStyle/>
                    <a:p>
                      <a:endParaRPr lang="en-US"/>
                    </a:p>
                  </p:txBody>
                </p:sp>
                <p:sp>
                  <p:nvSpPr>
                    <p:cNvPr id="1288" name="Freeform 276"/>
                    <p:cNvSpPr>
                      <a:spLocks noChangeAspect="1"/>
                    </p:cNvSpPr>
                    <p:nvPr/>
                  </p:nvSpPr>
                  <p:spPr bwMode="auto">
                    <a:xfrm>
                      <a:off x="4500660" y="3794296"/>
                      <a:ext cx="372028" cy="369496"/>
                    </a:xfrm>
                    <a:custGeom>
                      <a:avLst/>
                      <a:gdLst>
                        <a:gd name="T0" fmla="*/ 2147483647 w 281"/>
                        <a:gd name="T1" fmla="*/ 2147483647 h 251"/>
                        <a:gd name="T2" fmla="*/ 2147483647 w 281"/>
                        <a:gd name="T3" fmla="*/ 2147483647 h 251"/>
                        <a:gd name="T4" fmla="*/ 2147483647 w 281"/>
                        <a:gd name="T5" fmla="*/ 2147483647 h 251"/>
                        <a:gd name="T6" fmla="*/ 2147483647 w 281"/>
                        <a:gd name="T7" fmla="*/ 2147483647 h 251"/>
                        <a:gd name="T8" fmla="*/ 2147483647 w 281"/>
                        <a:gd name="T9" fmla="*/ 2147483647 h 251"/>
                        <a:gd name="T10" fmla="*/ 2147483647 w 281"/>
                        <a:gd name="T11" fmla="*/ 2147483647 h 251"/>
                        <a:gd name="T12" fmla="*/ 2147483647 w 281"/>
                        <a:gd name="T13" fmla="*/ 2147483647 h 251"/>
                        <a:gd name="T14" fmla="*/ 2147483647 w 281"/>
                        <a:gd name="T15" fmla="*/ 2147483647 h 251"/>
                        <a:gd name="T16" fmla="*/ 2147483647 w 281"/>
                        <a:gd name="T17" fmla="*/ 2147483647 h 251"/>
                        <a:gd name="T18" fmla="*/ 2147483647 w 281"/>
                        <a:gd name="T19" fmla="*/ 2147483647 h 251"/>
                        <a:gd name="T20" fmla="*/ 2147483647 w 281"/>
                        <a:gd name="T21" fmla="*/ 2147483647 h 251"/>
                        <a:gd name="T22" fmla="*/ 2147483647 w 281"/>
                        <a:gd name="T23" fmla="*/ 2147483647 h 251"/>
                        <a:gd name="T24" fmla="*/ 2147483647 w 281"/>
                        <a:gd name="T25" fmla="*/ 2147483647 h 251"/>
                        <a:gd name="T26" fmla="*/ 2147483647 w 281"/>
                        <a:gd name="T27" fmla="*/ 2147483647 h 251"/>
                        <a:gd name="T28" fmla="*/ 2147483647 w 281"/>
                        <a:gd name="T29" fmla="*/ 2147483647 h 251"/>
                        <a:gd name="T30" fmla="*/ 2147483647 w 281"/>
                        <a:gd name="T31" fmla="*/ 2147483647 h 251"/>
                        <a:gd name="T32" fmla="*/ 2147483647 w 281"/>
                        <a:gd name="T33" fmla="*/ 2147483647 h 251"/>
                        <a:gd name="T34" fmla="*/ 2147483647 w 281"/>
                        <a:gd name="T35" fmla="*/ 2147483647 h 251"/>
                        <a:gd name="T36" fmla="*/ 2147483647 w 281"/>
                        <a:gd name="T37" fmla="*/ 2147483647 h 251"/>
                        <a:gd name="T38" fmla="*/ 2147483647 w 281"/>
                        <a:gd name="T39" fmla="*/ 2147483647 h 251"/>
                        <a:gd name="T40" fmla="*/ 2147483647 w 281"/>
                        <a:gd name="T41" fmla="*/ 2147483647 h 251"/>
                        <a:gd name="T42" fmla="*/ 2147483647 w 281"/>
                        <a:gd name="T43" fmla="*/ 2147483647 h 251"/>
                        <a:gd name="T44" fmla="*/ 2147483647 w 281"/>
                        <a:gd name="T45" fmla="*/ 0 h 251"/>
                        <a:gd name="T46" fmla="*/ 2147483647 w 281"/>
                        <a:gd name="T47" fmla="*/ 2147483647 h 251"/>
                        <a:gd name="T48" fmla="*/ 2147483647 w 281"/>
                        <a:gd name="T49" fmla="*/ 2147483647 h 251"/>
                        <a:gd name="T50" fmla="*/ 2147483647 w 281"/>
                        <a:gd name="T51" fmla="*/ 2147483647 h 251"/>
                        <a:gd name="T52" fmla="*/ 2147483647 w 281"/>
                        <a:gd name="T53" fmla="*/ 2147483647 h 251"/>
                        <a:gd name="T54" fmla="*/ 2147483647 w 281"/>
                        <a:gd name="T55" fmla="*/ 2147483647 h 251"/>
                        <a:gd name="T56" fmla="*/ 2147483647 w 281"/>
                        <a:gd name="T57" fmla="*/ 2147483647 h 251"/>
                        <a:gd name="T58" fmla="*/ 2147483647 w 281"/>
                        <a:gd name="T59" fmla="*/ 2147483647 h 251"/>
                        <a:gd name="T60" fmla="*/ 2147483647 w 281"/>
                        <a:gd name="T61" fmla="*/ 2147483647 h 251"/>
                        <a:gd name="T62" fmla="*/ 2147483647 w 281"/>
                        <a:gd name="T63" fmla="*/ 2147483647 h 251"/>
                        <a:gd name="T64" fmla="*/ 2147483647 w 281"/>
                        <a:gd name="T65" fmla="*/ 2147483647 h 251"/>
                        <a:gd name="T66" fmla="*/ 2147483647 w 281"/>
                        <a:gd name="T67" fmla="*/ 2147483647 h 25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81" h="251">
                          <a:moveTo>
                            <a:pt x="66" y="54"/>
                          </a:moveTo>
                          <a:lnTo>
                            <a:pt x="60" y="71"/>
                          </a:lnTo>
                          <a:lnTo>
                            <a:pt x="60" y="89"/>
                          </a:lnTo>
                          <a:lnTo>
                            <a:pt x="60" y="107"/>
                          </a:lnTo>
                          <a:lnTo>
                            <a:pt x="60" y="125"/>
                          </a:lnTo>
                          <a:lnTo>
                            <a:pt x="42" y="131"/>
                          </a:lnTo>
                          <a:lnTo>
                            <a:pt x="18" y="131"/>
                          </a:lnTo>
                          <a:lnTo>
                            <a:pt x="12" y="119"/>
                          </a:lnTo>
                          <a:lnTo>
                            <a:pt x="0" y="125"/>
                          </a:lnTo>
                          <a:lnTo>
                            <a:pt x="6" y="149"/>
                          </a:lnTo>
                          <a:lnTo>
                            <a:pt x="18" y="167"/>
                          </a:lnTo>
                          <a:lnTo>
                            <a:pt x="24" y="185"/>
                          </a:lnTo>
                          <a:lnTo>
                            <a:pt x="30" y="203"/>
                          </a:lnTo>
                          <a:lnTo>
                            <a:pt x="24" y="209"/>
                          </a:lnTo>
                          <a:lnTo>
                            <a:pt x="24" y="221"/>
                          </a:lnTo>
                          <a:lnTo>
                            <a:pt x="30" y="239"/>
                          </a:lnTo>
                          <a:lnTo>
                            <a:pt x="36" y="239"/>
                          </a:lnTo>
                          <a:lnTo>
                            <a:pt x="42" y="245"/>
                          </a:lnTo>
                          <a:lnTo>
                            <a:pt x="54" y="251"/>
                          </a:lnTo>
                          <a:lnTo>
                            <a:pt x="72" y="245"/>
                          </a:lnTo>
                          <a:lnTo>
                            <a:pt x="90" y="239"/>
                          </a:lnTo>
                          <a:lnTo>
                            <a:pt x="108" y="239"/>
                          </a:lnTo>
                          <a:lnTo>
                            <a:pt x="126" y="239"/>
                          </a:lnTo>
                          <a:lnTo>
                            <a:pt x="149" y="233"/>
                          </a:lnTo>
                          <a:lnTo>
                            <a:pt x="161" y="233"/>
                          </a:lnTo>
                          <a:lnTo>
                            <a:pt x="179" y="221"/>
                          </a:lnTo>
                          <a:lnTo>
                            <a:pt x="197" y="209"/>
                          </a:lnTo>
                          <a:lnTo>
                            <a:pt x="209" y="197"/>
                          </a:lnTo>
                          <a:lnTo>
                            <a:pt x="221" y="185"/>
                          </a:lnTo>
                          <a:lnTo>
                            <a:pt x="239" y="161"/>
                          </a:lnTo>
                          <a:lnTo>
                            <a:pt x="251" y="149"/>
                          </a:lnTo>
                          <a:lnTo>
                            <a:pt x="263" y="131"/>
                          </a:lnTo>
                          <a:lnTo>
                            <a:pt x="275" y="113"/>
                          </a:lnTo>
                          <a:lnTo>
                            <a:pt x="281" y="95"/>
                          </a:lnTo>
                          <a:lnTo>
                            <a:pt x="269" y="95"/>
                          </a:lnTo>
                          <a:lnTo>
                            <a:pt x="269" y="101"/>
                          </a:lnTo>
                          <a:lnTo>
                            <a:pt x="251" y="95"/>
                          </a:lnTo>
                          <a:lnTo>
                            <a:pt x="251" y="83"/>
                          </a:lnTo>
                          <a:lnTo>
                            <a:pt x="257" y="71"/>
                          </a:lnTo>
                          <a:lnTo>
                            <a:pt x="269" y="77"/>
                          </a:lnTo>
                          <a:lnTo>
                            <a:pt x="269" y="54"/>
                          </a:lnTo>
                          <a:lnTo>
                            <a:pt x="269" y="36"/>
                          </a:lnTo>
                          <a:lnTo>
                            <a:pt x="263" y="18"/>
                          </a:lnTo>
                          <a:lnTo>
                            <a:pt x="263" y="6"/>
                          </a:lnTo>
                          <a:lnTo>
                            <a:pt x="245" y="6"/>
                          </a:lnTo>
                          <a:lnTo>
                            <a:pt x="227" y="0"/>
                          </a:lnTo>
                          <a:lnTo>
                            <a:pt x="203" y="18"/>
                          </a:lnTo>
                          <a:lnTo>
                            <a:pt x="185" y="30"/>
                          </a:lnTo>
                          <a:lnTo>
                            <a:pt x="173" y="48"/>
                          </a:lnTo>
                          <a:lnTo>
                            <a:pt x="167" y="54"/>
                          </a:lnTo>
                          <a:lnTo>
                            <a:pt x="155" y="71"/>
                          </a:lnTo>
                          <a:lnTo>
                            <a:pt x="132" y="66"/>
                          </a:lnTo>
                          <a:lnTo>
                            <a:pt x="114" y="66"/>
                          </a:lnTo>
                          <a:lnTo>
                            <a:pt x="108" y="77"/>
                          </a:lnTo>
                          <a:lnTo>
                            <a:pt x="96" y="89"/>
                          </a:lnTo>
                          <a:lnTo>
                            <a:pt x="78" y="95"/>
                          </a:lnTo>
                          <a:lnTo>
                            <a:pt x="72" y="89"/>
                          </a:lnTo>
                          <a:lnTo>
                            <a:pt x="78" y="71"/>
                          </a:lnTo>
                          <a:lnTo>
                            <a:pt x="66" y="54"/>
                          </a:lnTo>
                          <a:lnTo>
                            <a:pt x="197" y="131"/>
                          </a:lnTo>
                          <a:lnTo>
                            <a:pt x="179" y="149"/>
                          </a:lnTo>
                          <a:lnTo>
                            <a:pt x="191" y="167"/>
                          </a:lnTo>
                          <a:lnTo>
                            <a:pt x="197" y="161"/>
                          </a:lnTo>
                          <a:lnTo>
                            <a:pt x="215" y="149"/>
                          </a:lnTo>
                          <a:lnTo>
                            <a:pt x="221" y="137"/>
                          </a:lnTo>
                          <a:lnTo>
                            <a:pt x="203" y="131"/>
                          </a:lnTo>
                          <a:lnTo>
                            <a:pt x="197" y="131"/>
                          </a:lnTo>
                          <a:lnTo>
                            <a:pt x="66" y="54"/>
                          </a:lnTo>
                          <a:close/>
                        </a:path>
                      </a:pathLst>
                    </a:custGeom>
                    <a:solidFill>
                      <a:srgbClr val="E1E1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89" name="Freeform 277"/>
                    <p:cNvSpPr>
                      <a:spLocks noChangeAspect="1"/>
                    </p:cNvSpPr>
                    <p:nvPr/>
                  </p:nvSpPr>
                  <p:spPr bwMode="auto">
                    <a:xfrm>
                      <a:off x="4500660" y="3794296"/>
                      <a:ext cx="372028" cy="369496"/>
                    </a:xfrm>
                    <a:custGeom>
                      <a:avLst/>
                      <a:gdLst>
                        <a:gd name="T0" fmla="*/ 2147483647 w 281"/>
                        <a:gd name="T1" fmla="*/ 2147483647 h 251"/>
                        <a:gd name="T2" fmla="*/ 2147483647 w 281"/>
                        <a:gd name="T3" fmla="*/ 2147483647 h 251"/>
                        <a:gd name="T4" fmla="*/ 2147483647 w 281"/>
                        <a:gd name="T5" fmla="*/ 2147483647 h 251"/>
                        <a:gd name="T6" fmla="*/ 2147483647 w 281"/>
                        <a:gd name="T7" fmla="*/ 2147483647 h 251"/>
                        <a:gd name="T8" fmla="*/ 2147483647 w 281"/>
                        <a:gd name="T9" fmla="*/ 2147483647 h 251"/>
                        <a:gd name="T10" fmla="*/ 2147483647 w 281"/>
                        <a:gd name="T11" fmla="*/ 2147483647 h 251"/>
                        <a:gd name="T12" fmla="*/ 2147483647 w 281"/>
                        <a:gd name="T13" fmla="*/ 2147483647 h 251"/>
                        <a:gd name="T14" fmla="*/ 2147483647 w 281"/>
                        <a:gd name="T15" fmla="*/ 2147483647 h 251"/>
                        <a:gd name="T16" fmla="*/ 0 w 281"/>
                        <a:gd name="T17" fmla="*/ 2147483647 h 251"/>
                        <a:gd name="T18" fmla="*/ 2147483647 w 281"/>
                        <a:gd name="T19" fmla="*/ 2147483647 h 251"/>
                        <a:gd name="T20" fmla="*/ 2147483647 w 281"/>
                        <a:gd name="T21" fmla="*/ 2147483647 h 251"/>
                        <a:gd name="T22" fmla="*/ 2147483647 w 281"/>
                        <a:gd name="T23" fmla="*/ 2147483647 h 251"/>
                        <a:gd name="T24" fmla="*/ 2147483647 w 281"/>
                        <a:gd name="T25" fmla="*/ 2147483647 h 251"/>
                        <a:gd name="T26" fmla="*/ 2147483647 w 281"/>
                        <a:gd name="T27" fmla="*/ 2147483647 h 251"/>
                        <a:gd name="T28" fmla="*/ 2147483647 w 281"/>
                        <a:gd name="T29" fmla="*/ 2147483647 h 251"/>
                        <a:gd name="T30" fmla="*/ 2147483647 w 281"/>
                        <a:gd name="T31" fmla="*/ 2147483647 h 251"/>
                        <a:gd name="T32" fmla="*/ 2147483647 w 281"/>
                        <a:gd name="T33" fmla="*/ 2147483647 h 251"/>
                        <a:gd name="T34" fmla="*/ 2147483647 w 281"/>
                        <a:gd name="T35" fmla="*/ 2147483647 h 251"/>
                        <a:gd name="T36" fmla="*/ 2147483647 w 281"/>
                        <a:gd name="T37" fmla="*/ 2147483647 h 251"/>
                        <a:gd name="T38" fmla="*/ 2147483647 w 281"/>
                        <a:gd name="T39" fmla="*/ 2147483647 h 251"/>
                        <a:gd name="T40" fmla="*/ 2147483647 w 281"/>
                        <a:gd name="T41" fmla="*/ 2147483647 h 251"/>
                        <a:gd name="T42" fmla="*/ 2147483647 w 281"/>
                        <a:gd name="T43" fmla="*/ 2147483647 h 251"/>
                        <a:gd name="T44" fmla="*/ 2147483647 w 281"/>
                        <a:gd name="T45" fmla="*/ 2147483647 h 251"/>
                        <a:gd name="T46" fmla="*/ 2147483647 w 281"/>
                        <a:gd name="T47" fmla="*/ 2147483647 h 251"/>
                        <a:gd name="T48" fmla="*/ 2147483647 w 281"/>
                        <a:gd name="T49" fmla="*/ 2147483647 h 251"/>
                        <a:gd name="T50" fmla="*/ 2147483647 w 281"/>
                        <a:gd name="T51" fmla="*/ 2147483647 h 251"/>
                        <a:gd name="T52" fmla="*/ 2147483647 w 281"/>
                        <a:gd name="T53" fmla="*/ 2147483647 h 251"/>
                        <a:gd name="T54" fmla="*/ 2147483647 w 281"/>
                        <a:gd name="T55" fmla="*/ 2147483647 h 251"/>
                        <a:gd name="T56" fmla="*/ 2147483647 w 281"/>
                        <a:gd name="T57" fmla="*/ 2147483647 h 251"/>
                        <a:gd name="T58" fmla="*/ 2147483647 w 281"/>
                        <a:gd name="T59" fmla="*/ 2147483647 h 251"/>
                        <a:gd name="T60" fmla="*/ 2147483647 w 281"/>
                        <a:gd name="T61" fmla="*/ 2147483647 h 251"/>
                        <a:gd name="T62" fmla="*/ 2147483647 w 281"/>
                        <a:gd name="T63" fmla="*/ 2147483647 h 251"/>
                        <a:gd name="T64" fmla="*/ 2147483647 w 281"/>
                        <a:gd name="T65" fmla="*/ 2147483647 h 251"/>
                        <a:gd name="T66" fmla="*/ 2147483647 w 281"/>
                        <a:gd name="T67" fmla="*/ 2147483647 h 251"/>
                        <a:gd name="T68" fmla="*/ 2147483647 w 281"/>
                        <a:gd name="T69" fmla="*/ 2147483647 h 251"/>
                        <a:gd name="T70" fmla="*/ 2147483647 w 281"/>
                        <a:gd name="T71" fmla="*/ 2147483647 h 251"/>
                        <a:gd name="T72" fmla="*/ 2147483647 w 281"/>
                        <a:gd name="T73" fmla="*/ 2147483647 h 251"/>
                        <a:gd name="T74" fmla="*/ 2147483647 w 281"/>
                        <a:gd name="T75" fmla="*/ 2147483647 h 251"/>
                        <a:gd name="T76" fmla="*/ 2147483647 w 281"/>
                        <a:gd name="T77" fmla="*/ 2147483647 h 251"/>
                        <a:gd name="T78" fmla="*/ 2147483647 w 281"/>
                        <a:gd name="T79" fmla="*/ 2147483647 h 251"/>
                        <a:gd name="T80" fmla="*/ 2147483647 w 281"/>
                        <a:gd name="T81" fmla="*/ 2147483647 h 251"/>
                        <a:gd name="T82" fmla="*/ 2147483647 w 281"/>
                        <a:gd name="T83" fmla="*/ 2147483647 h 251"/>
                        <a:gd name="T84" fmla="*/ 2147483647 w 281"/>
                        <a:gd name="T85" fmla="*/ 2147483647 h 251"/>
                        <a:gd name="T86" fmla="*/ 2147483647 w 281"/>
                        <a:gd name="T87" fmla="*/ 2147483647 h 251"/>
                        <a:gd name="T88" fmla="*/ 2147483647 w 281"/>
                        <a:gd name="T89" fmla="*/ 2147483647 h 251"/>
                        <a:gd name="T90" fmla="*/ 2147483647 w 281"/>
                        <a:gd name="T91" fmla="*/ 0 h 251"/>
                        <a:gd name="T92" fmla="*/ 2147483647 w 281"/>
                        <a:gd name="T93" fmla="*/ 0 h 251"/>
                        <a:gd name="T94" fmla="*/ 2147483647 w 281"/>
                        <a:gd name="T95" fmla="*/ 2147483647 h 251"/>
                        <a:gd name="T96" fmla="*/ 2147483647 w 281"/>
                        <a:gd name="T97" fmla="*/ 2147483647 h 251"/>
                        <a:gd name="T98" fmla="*/ 2147483647 w 281"/>
                        <a:gd name="T99" fmla="*/ 2147483647 h 251"/>
                        <a:gd name="T100" fmla="*/ 2147483647 w 281"/>
                        <a:gd name="T101" fmla="*/ 2147483647 h 251"/>
                        <a:gd name="T102" fmla="*/ 2147483647 w 281"/>
                        <a:gd name="T103" fmla="*/ 2147483647 h 251"/>
                        <a:gd name="T104" fmla="*/ 2147483647 w 281"/>
                        <a:gd name="T105" fmla="*/ 2147483647 h 251"/>
                        <a:gd name="T106" fmla="*/ 2147483647 w 281"/>
                        <a:gd name="T107" fmla="*/ 2147483647 h 251"/>
                        <a:gd name="T108" fmla="*/ 2147483647 w 281"/>
                        <a:gd name="T109" fmla="*/ 2147483647 h 251"/>
                        <a:gd name="T110" fmla="*/ 2147483647 w 281"/>
                        <a:gd name="T111" fmla="*/ 2147483647 h 251"/>
                        <a:gd name="T112" fmla="*/ 2147483647 w 281"/>
                        <a:gd name="T113" fmla="*/ 2147483647 h 251"/>
                        <a:gd name="T114" fmla="*/ 2147483647 w 281"/>
                        <a:gd name="T115" fmla="*/ 2147483647 h 251"/>
                        <a:gd name="T116" fmla="*/ 2147483647 w 281"/>
                        <a:gd name="T117" fmla="*/ 2147483647 h 251"/>
                        <a:gd name="T118" fmla="*/ 2147483647 w 281"/>
                        <a:gd name="T119" fmla="*/ 2147483647 h 25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81" h="251">
                          <a:moveTo>
                            <a:pt x="66" y="54"/>
                          </a:moveTo>
                          <a:lnTo>
                            <a:pt x="60" y="71"/>
                          </a:lnTo>
                          <a:lnTo>
                            <a:pt x="60" y="89"/>
                          </a:lnTo>
                          <a:lnTo>
                            <a:pt x="60" y="107"/>
                          </a:lnTo>
                          <a:lnTo>
                            <a:pt x="60" y="125"/>
                          </a:lnTo>
                          <a:lnTo>
                            <a:pt x="42" y="131"/>
                          </a:lnTo>
                          <a:lnTo>
                            <a:pt x="18" y="131"/>
                          </a:lnTo>
                          <a:lnTo>
                            <a:pt x="12" y="119"/>
                          </a:lnTo>
                          <a:lnTo>
                            <a:pt x="0" y="125"/>
                          </a:lnTo>
                          <a:lnTo>
                            <a:pt x="6" y="149"/>
                          </a:lnTo>
                          <a:lnTo>
                            <a:pt x="18" y="167"/>
                          </a:lnTo>
                          <a:lnTo>
                            <a:pt x="24" y="185"/>
                          </a:lnTo>
                          <a:lnTo>
                            <a:pt x="30" y="203"/>
                          </a:lnTo>
                          <a:lnTo>
                            <a:pt x="24" y="209"/>
                          </a:lnTo>
                          <a:lnTo>
                            <a:pt x="24" y="221"/>
                          </a:lnTo>
                          <a:lnTo>
                            <a:pt x="30" y="239"/>
                          </a:lnTo>
                          <a:lnTo>
                            <a:pt x="36" y="239"/>
                          </a:lnTo>
                          <a:lnTo>
                            <a:pt x="42" y="245"/>
                          </a:lnTo>
                          <a:lnTo>
                            <a:pt x="54" y="251"/>
                          </a:lnTo>
                          <a:lnTo>
                            <a:pt x="72" y="245"/>
                          </a:lnTo>
                          <a:lnTo>
                            <a:pt x="90" y="239"/>
                          </a:lnTo>
                          <a:lnTo>
                            <a:pt x="108" y="239"/>
                          </a:lnTo>
                          <a:lnTo>
                            <a:pt x="126" y="239"/>
                          </a:lnTo>
                          <a:lnTo>
                            <a:pt x="149" y="233"/>
                          </a:lnTo>
                          <a:lnTo>
                            <a:pt x="161" y="233"/>
                          </a:lnTo>
                          <a:lnTo>
                            <a:pt x="179" y="221"/>
                          </a:lnTo>
                          <a:lnTo>
                            <a:pt x="197" y="209"/>
                          </a:lnTo>
                          <a:lnTo>
                            <a:pt x="209" y="197"/>
                          </a:lnTo>
                          <a:lnTo>
                            <a:pt x="221" y="185"/>
                          </a:lnTo>
                          <a:lnTo>
                            <a:pt x="239" y="161"/>
                          </a:lnTo>
                          <a:lnTo>
                            <a:pt x="251" y="149"/>
                          </a:lnTo>
                          <a:lnTo>
                            <a:pt x="263" y="131"/>
                          </a:lnTo>
                          <a:lnTo>
                            <a:pt x="275" y="113"/>
                          </a:lnTo>
                          <a:lnTo>
                            <a:pt x="281" y="95"/>
                          </a:lnTo>
                          <a:lnTo>
                            <a:pt x="269" y="95"/>
                          </a:lnTo>
                          <a:lnTo>
                            <a:pt x="269" y="101"/>
                          </a:lnTo>
                          <a:lnTo>
                            <a:pt x="251" y="95"/>
                          </a:lnTo>
                          <a:lnTo>
                            <a:pt x="251" y="83"/>
                          </a:lnTo>
                          <a:lnTo>
                            <a:pt x="257" y="71"/>
                          </a:lnTo>
                          <a:lnTo>
                            <a:pt x="269" y="77"/>
                          </a:lnTo>
                          <a:lnTo>
                            <a:pt x="269" y="54"/>
                          </a:lnTo>
                          <a:lnTo>
                            <a:pt x="269" y="36"/>
                          </a:lnTo>
                          <a:lnTo>
                            <a:pt x="263" y="18"/>
                          </a:lnTo>
                          <a:lnTo>
                            <a:pt x="263" y="6"/>
                          </a:lnTo>
                          <a:lnTo>
                            <a:pt x="245" y="6"/>
                          </a:lnTo>
                          <a:lnTo>
                            <a:pt x="227" y="0"/>
                          </a:lnTo>
                          <a:lnTo>
                            <a:pt x="203" y="18"/>
                          </a:lnTo>
                          <a:lnTo>
                            <a:pt x="185" y="30"/>
                          </a:lnTo>
                          <a:lnTo>
                            <a:pt x="173" y="48"/>
                          </a:lnTo>
                          <a:lnTo>
                            <a:pt x="167" y="54"/>
                          </a:lnTo>
                          <a:lnTo>
                            <a:pt x="155" y="71"/>
                          </a:lnTo>
                          <a:lnTo>
                            <a:pt x="132" y="66"/>
                          </a:lnTo>
                          <a:lnTo>
                            <a:pt x="114" y="66"/>
                          </a:lnTo>
                          <a:lnTo>
                            <a:pt x="108" y="77"/>
                          </a:lnTo>
                          <a:lnTo>
                            <a:pt x="96" y="89"/>
                          </a:lnTo>
                          <a:lnTo>
                            <a:pt x="78" y="95"/>
                          </a:lnTo>
                          <a:lnTo>
                            <a:pt x="72" y="89"/>
                          </a:lnTo>
                          <a:lnTo>
                            <a:pt x="78" y="71"/>
                          </a:lnTo>
                          <a:lnTo>
                            <a:pt x="66" y="54"/>
                          </a:lnTo>
                        </a:path>
                      </a:pathLst>
                    </a:custGeom>
                    <a:solidFill>
                      <a:srgbClr val="E1E1E1"/>
                    </a:solidFill>
                    <a:ln w="9525">
                      <a:solidFill>
                        <a:srgbClr val="000000"/>
                      </a:solidFill>
                      <a:prstDash val="solid"/>
                      <a:round/>
                      <a:headEnd/>
                      <a:tailEnd/>
                    </a:ln>
                  </p:spPr>
                  <p:txBody>
                    <a:bodyPr/>
                    <a:lstStyle/>
                    <a:p>
                      <a:endParaRPr lang="en-US"/>
                    </a:p>
                  </p:txBody>
                </p:sp>
                <p:sp>
                  <p:nvSpPr>
                    <p:cNvPr id="1290" name="Freeform 278"/>
                    <p:cNvSpPr>
                      <a:spLocks noChangeAspect="1"/>
                    </p:cNvSpPr>
                    <p:nvPr/>
                  </p:nvSpPr>
                  <p:spPr bwMode="auto">
                    <a:xfrm>
                      <a:off x="4736929" y="3987530"/>
                      <a:ext cx="56131" cy="52226"/>
                    </a:xfrm>
                    <a:custGeom>
                      <a:avLst/>
                      <a:gdLst>
                        <a:gd name="T0" fmla="*/ 2147483647 w 42"/>
                        <a:gd name="T1" fmla="*/ 0 h 36"/>
                        <a:gd name="T2" fmla="*/ 0 w 42"/>
                        <a:gd name="T3" fmla="*/ 2147483647 h 36"/>
                        <a:gd name="T4" fmla="*/ 2147483647 w 42"/>
                        <a:gd name="T5" fmla="*/ 2147483647 h 36"/>
                        <a:gd name="T6" fmla="*/ 2147483647 w 42"/>
                        <a:gd name="T7" fmla="*/ 2147483647 h 36"/>
                        <a:gd name="T8" fmla="*/ 2147483647 w 42"/>
                        <a:gd name="T9" fmla="*/ 2147483647 h 36"/>
                        <a:gd name="T10" fmla="*/ 2147483647 w 42"/>
                        <a:gd name="T11" fmla="*/ 2147483647 h 36"/>
                        <a:gd name="T12" fmla="*/ 2147483647 w 42"/>
                        <a:gd name="T13" fmla="*/ 0 h 36"/>
                        <a:gd name="T14" fmla="*/ 2147483647 w 42"/>
                        <a:gd name="T15" fmla="*/ 0 h 3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36">
                          <a:moveTo>
                            <a:pt x="18" y="0"/>
                          </a:moveTo>
                          <a:lnTo>
                            <a:pt x="0" y="18"/>
                          </a:lnTo>
                          <a:lnTo>
                            <a:pt x="12" y="36"/>
                          </a:lnTo>
                          <a:lnTo>
                            <a:pt x="18" y="30"/>
                          </a:lnTo>
                          <a:lnTo>
                            <a:pt x="36" y="18"/>
                          </a:lnTo>
                          <a:lnTo>
                            <a:pt x="42" y="6"/>
                          </a:lnTo>
                          <a:lnTo>
                            <a:pt x="24" y="0"/>
                          </a:lnTo>
                          <a:lnTo>
                            <a:pt x="18" y="0"/>
                          </a:lnTo>
                        </a:path>
                      </a:pathLst>
                    </a:custGeom>
                    <a:solidFill>
                      <a:srgbClr val="990034"/>
                    </a:solidFill>
                    <a:ln w="9525">
                      <a:solidFill>
                        <a:srgbClr val="000000"/>
                      </a:solidFill>
                      <a:prstDash val="solid"/>
                      <a:round/>
                      <a:headEnd/>
                      <a:tailEnd/>
                    </a:ln>
                  </p:spPr>
                  <p:txBody>
                    <a:bodyPr/>
                    <a:lstStyle/>
                    <a:p>
                      <a:endParaRPr lang="en-US"/>
                    </a:p>
                  </p:txBody>
                </p:sp>
                <p:sp>
                  <p:nvSpPr>
                    <p:cNvPr id="1291" name="Freeform 279"/>
                    <p:cNvSpPr>
                      <a:spLocks noChangeAspect="1"/>
                    </p:cNvSpPr>
                    <p:nvPr/>
                  </p:nvSpPr>
                  <p:spPr bwMode="auto">
                    <a:xfrm>
                      <a:off x="4461499" y="3812575"/>
                      <a:ext cx="6527" cy="9140"/>
                    </a:xfrm>
                    <a:custGeom>
                      <a:avLst/>
                      <a:gdLst>
                        <a:gd name="T0" fmla="*/ 2147483647 w 6"/>
                        <a:gd name="T1" fmla="*/ 2147483647 h 6"/>
                        <a:gd name="T2" fmla="*/ 0 w 6"/>
                        <a:gd name="T3" fmla="*/ 2147483647 h 6"/>
                        <a:gd name="T4" fmla="*/ 0 w 6"/>
                        <a:gd name="T5" fmla="*/ 0 h 6"/>
                        <a:gd name="T6" fmla="*/ 2147483647 w 6"/>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0" y="6"/>
                          </a:lnTo>
                          <a:lnTo>
                            <a:pt x="0" y="0"/>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1292" name="Freeform 280"/>
                    <p:cNvSpPr>
                      <a:spLocks noChangeAspect="1"/>
                    </p:cNvSpPr>
                    <p:nvPr/>
                  </p:nvSpPr>
                  <p:spPr bwMode="auto">
                    <a:xfrm>
                      <a:off x="4833526" y="3898746"/>
                      <a:ext cx="20886" cy="44391"/>
                    </a:xfrm>
                    <a:custGeom>
                      <a:avLst/>
                      <a:gdLst>
                        <a:gd name="T0" fmla="*/ 2147483647 w 18"/>
                        <a:gd name="T1" fmla="*/ 0 h 30"/>
                        <a:gd name="T2" fmla="*/ 0 w 18"/>
                        <a:gd name="T3" fmla="*/ 2147483647 h 30"/>
                        <a:gd name="T4" fmla="*/ 0 w 18"/>
                        <a:gd name="T5" fmla="*/ 2147483647 h 30"/>
                        <a:gd name="T6" fmla="*/ 2147483647 w 18"/>
                        <a:gd name="T7" fmla="*/ 2147483647 h 30"/>
                        <a:gd name="T8" fmla="*/ 2147483647 w 18"/>
                        <a:gd name="T9" fmla="*/ 2147483647 h 30"/>
                        <a:gd name="T10" fmla="*/ 2147483647 w 18"/>
                        <a:gd name="T11" fmla="*/ 2147483647 h 30"/>
                        <a:gd name="T12" fmla="*/ 2147483647 w 18"/>
                        <a:gd name="T13" fmla="*/ 0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30">
                          <a:moveTo>
                            <a:pt x="6" y="0"/>
                          </a:moveTo>
                          <a:lnTo>
                            <a:pt x="0" y="12"/>
                          </a:lnTo>
                          <a:lnTo>
                            <a:pt x="0" y="24"/>
                          </a:lnTo>
                          <a:lnTo>
                            <a:pt x="18" y="30"/>
                          </a:lnTo>
                          <a:lnTo>
                            <a:pt x="18" y="24"/>
                          </a:lnTo>
                          <a:lnTo>
                            <a:pt x="18" y="6"/>
                          </a:lnTo>
                          <a:lnTo>
                            <a:pt x="6" y="0"/>
                          </a:lnTo>
                          <a:close/>
                        </a:path>
                      </a:pathLst>
                    </a:custGeom>
                    <a:solidFill>
                      <a:srgbClr val="990034"/>
                    </a:solidFill>
                    <a:ln w="9525">
                      <a:solidFill>
                        <a:srgbClr val="000000"/>
                      </a:solidFill>
                      <a:prstDash val="solid"/>
                      <a:round/>
                      <a:headEnd/>
                      <a:tailEnd/>
                    </a:ln>
                  </p:spPr>
                  <p:txBody>
                    <a:bodyPr/>
                    <a:lstStyle/>
                    <a:p>
                      <a:endParaRPr lang="en-US"/>
                    </a:p>
                  </p:txBody>
                </p:sp>
                <p:sp>
                  <p:nvSpPr>
                    <p:cNvPr id="1293" name="Freeform 281"/>
                    <p:cNvSpPr>
                      <a:spLocks noChangeAspect="1"/>
                    </p:cNvSpPr>
                    <p:nvPr/>
                  </p:nvSpPr>
                  <p:spPr bwMode="auto">
                    <a:xfrm>
                      <a:off x="4405368" y="3319043"/>
                      <a:ext cx="285874" cy="352522"/>
                    </a:xfrm>
                    <a:custGeom>
                      <a:avLst/>
                      <a:gdLst>
                        <a:gd name="T0" fmla="*/ 2147483647 w 216"/>
                        <a:gd name="T1" fmla="*/ 2147483647 h 239"/>
                        <a:gd name="T2" fmla="*/ 2147483647 w 216"/>
                        <a:gd name="T3" fmla="*/ 2147483647 h 239"/>
                        <a:gd name="T4" fmla="*/ 2147483647 w 216"/>
                        <a:gd name="T5" fmla="*/ 2147483647 h 239"/>
                        <a:gd name="T6" fmla="*/ 2147483647 w 216"/>
                        <a:gd name="T7" fmla="*/ 2147483647 h 239"/>
                        <a:gd name="T8" fmla="*/ 2147483647 w 216"/>
                        <a:gd name="T9" fmla="*/ 2147483647 h 239"/>
                        <a:gd name="T10" fmla="*/ 2147483647 w 216"/>
                        <a:gd name="T11" fmla="*/ 2147483647 h 239"/>
                        <a:gd name="T12" fmla="*/ 2147483647 w 216"/>
                        <a:gd name="T13" fmla="*/ 2147483647 h 239"/>
                        <a:gd name="T14" fmla="*/ 2147483647 w 216"/>
                        <a:gd name="T15" fmla="*/ 2147483647 h 239"/>
                        <a:gd name="T16" fmla="*/ 2147483647 w 216"/>
                        <a:gd name="T17" fmla="*/ 2147483647 h 239"/>
                        <a:gd name="T18" fmla="*/ 2147483647 w 216"/>
                        <a:gd name="T19" fmla="*/ 2147483647 h 239"/>
                        <a:gd name="T20" fmla="*/ 2147483647 w 216"/>
                        <a:gd name="T21" fmla="*/ 2147483647 h 239"/>
                        <a:gd name="T22" fmla="*/ 2147483647 w 216"/>
                        <a:gd name="T23" fmla="*/ 2147483647 h 239"/>
                        <a:gd name="T24" fmla="*/ 2147483647 w 216"/>
                        <a:gd name="T25" fmla="*/ 2147483647 h 239"/>
                        <a:gd name="T26" fmla="*/ 2147483647 w 216"/>
                        <a:gd name="T27" fmla="*/ 2147483647 h 239"/>
                        <a:gd name="T28" fmla="*/ 2147483647 w 216"/>
                        <a:gd name="T29" fmla="*/ 2147483647 h 239"/>
                        <a:gd name="T30" fmla="*/ 0 w 216"/>
                        <a:gd name="T31" fmla="*/ 2147483647 h 239"/>
                        <a:gd name="T32" fmla="*/ 0 w 216"/>
                        <a:gd name="T33" fmla="*/ 2147483647 h 239"/>
                        <a:gd name="T34" fmla="*/ 0 w 216"/>
                        <a:gd name="T35" fmla="*/ 2147483647 h 239"/>
                        <a:gd name="T36" fmla="*/ 2147483647 w 216"/>
                        <a:gd name="T37" fmla="*/ 2147483647 h 239"/>
                        <a:gd name="T38" fmla="*/ 2147483647 w 216"/>
                        <a:gd name="T39" fmla="*/ 2147483647 h 239"/>
                        <a:gd name="T40" fmla="*/ 2147483647 w 216"/>
                        <a:gd name="T41" fmla="*/ 2147483647 h 239"/>
                        <a:gd name="T42" fmla="*/ 2147483647 w 216"/>
                        <a:gd name="T43" fmla="*/ 2147483647 h 239"/>
                        <a:gd name="T44" fmla="*/ 2147483647 w 216"/>
                        <a:gd name="T45" fmla="*/ 2147483647 h 239"/>
                        <a:gd name="T46" fmla="*/ 2147483647 w 216"/>
                        <a:gd name="T47" fmla="*/ 2147483647 h 239"/>
                        <a:gd name="T48" fmla="*/ 2147483647 w 216"/>
                        <a:gd name="T49" fmla="*/ 2147483647 h 239"/>
                        <a:gd name="T50" fmla="*/ 2147483647 w 216"/>
                        <a:gd name="T51" fmla="*/ 2147483647 h 239"/>
                        <a:gd name="T52" fmla="*/ 2147483647 w 216"/>
                        <a:gd name="T53" fmla="*/ 2147483647 h 239"/>
                        <a:gd name="T54" fmla="*/ 2147483647 w 216"/>
                        <a:gd name="T55" fmla="*/ 0 h 239"/>
                        <a:gd name="T56" fmla="*/ 2147483647 w 216"/>
                        <a:gd name="T57" fmla="*/ 0 h 239"/>
                        <a:gd name="T58" fmla="*/ 2147483647 w 216"/>
                        <a:gd name="T59" fmla="*/ 0 h 239"/>
                        <a:gd name="T60" fmla="*/ 2147483647 w 216"/>
                        <a:gd name="T61" fmla="*/ 0 h 239"/>
                        <a:gd name="T62" fmla="*/ 2147483647 w 216"/>
                        <a:gd name="T63" fmla="*/ 0 h 239"/>
                        <a:gd name="T64" fmla="*/ 2147483647 w 216"/>
                        <a:gd name="T65" fmla="*/ 2147483647 h 239"/>
                        <a:gd name="T66" fmla="*/ 2147483647 w 216"/>
                        <a:gd name="T67" fmla="*/ 2147483647 h 239"/>
                        <a:gd name="T68" fmla="*/ 2147483647 w 216"/>
                        <a:gd name="T69" fmla="*/ 2147483647 h 239"/>
                        <a:gd name="T70" fmla="*/ 2147483647 w 216"/>
                        <a:gd name="T71" fmla="*/ 2147483647 h 239"/>
                        <a:gd name="T72" fmla="*/ 2147483647 w 216"/>
                        <a:gd name="T73" fmla="*/ 2147483647 h 239"/>
                        <a:gd name="T74" fmla="*/ 2147483647 w 216"/>
                        <a:gd name="T75" fmla="*/ 2147483647 h 239"/>
                        <a:gd name="T76" fmla="*/ 2147483647 w 216"/>
                        <a:gd name="T77" fmla="*/ 2147483647 h 239"/>
                        <a:gd name="T78" fmla="*/ 2147483647 w 216"/>
                        <a:gd name="T79" fmla="*/ 2147483647 h 239"/>
                        <a:gd name="T80" fmla="*/ 2147483647 w 216"/>
                        <a:gd name="T81" fmla="*/ 2147483647 h 239"/>
                        <a:gd name="T82" fmla="*/ 2147483647 w 216"/>
                        <a:gd name="T83" fmla="*/ 2147483647 h 239"/>
                        <a:gd name="T84" fmla="*/ 2147483647 w 216"/>
                        <a:gd name="T85" fmla="*/ 2147483647 h 239"/>
                        <a:gd name="T86" fmla="*/ 2147483647 w 216"/>
                        <a:gd name="T87" fmla="*/ 2147483647 h 239"/>
                        <a:gd name="T88" fmla="*/ 2147483647 w 216"/>
                        <a:gd name="T89" fmla="*/ 2147483647 h 23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6" h="239">
                          <a:moveTo>
                            <a:pt x="216" y="137"/>
                          </a:moveTo>
                          <a:lnTo>
                            <a:pt x="198" y="137"/>
                          </a:lnTo>
                          <a:lnTo>
                            <a:pt x="180" y="143"/>
                          </a:lnTo>
                          <a:lnTo>
                            <a:pt x="180" y="155"/>
                          </a:lnTo>
                          <a:lnTo>
                            <a:pt x="180" y="185"/>
                          </a:lnTo>
                          <a:lnTo>
                            <a:pt x="174" y="203"/>
                          </a:lnTo>
                          <a:lnTo>
                            <a:pt x="204" y="233"/>
                          </a:lnTo>
                          <a:lnTo>
                            <a:pt x="150" y="239"/>
                          </a:lnTo>
                          <a:lnTo>
                            <a:pt x="132" y="233"/>
                          </a:lnTo>
                          <a:lnTo>
                            <a:pt x="114" y="233"/>
                          </a:lnTo>
                          <a:lnTo>
                            <a:pt x="114" y="227"/>
                          </a:lnTo>
                          <a:lnTo>
                            <a:pt x="90" y="227"/>
                          </a:lnTo>
                          <a:lnTo>
                            <a:pt x="72" y="227"/>
                          </a:lnTo>
                          <a:lnTo>
                            <a:pt x="30" y="227"/>
                          </a:lnTo>
                          <a:lnTo>
                            <a:pt x="18" y="221"/>
                          </a:lnTo>
                          <a:lnTo>
                            <a:pt x="0" y="227"/>
                          </a:lnTo>
                          <a:lnTo>
                            <a:pt x="0" y="209"/>
                          </a:lnTo>
                          <a:lnTo>
                            <a:pt x="0" y="191"/>
                          </a:lnTo>
                          <a:lnTo>
                            <a:pt x="18" y="143"/>
                          </a:lnTo>
                          <a:lnTo>
                            <a:pt x="24" y="131"/>
                          </a:lnTo>
                          <a:lnTo>
                            <a:pt x="36" y="119"/>
                          </a:lnTo>
                          <a:lnTo>
                            <a:pt x="30" y="89"/>
                          </a:lnTo>
                          <a:lnTo>
                            <a:pt x="30" y="77"/>
                          </a:lnTo>
                          <a:lnTo>
                            <a:pt x="24" y="59"/>
                          </a:lnTo>
                          <a:lnTo>
                            <a:pt x="30" y="47"/>
                          </a:lnTo>
                          <a:lnTo>
                            <a:pt x="18" y="24"/>
                          </a:lnTo>
                          <a:lnTo>
                            <a:pt x="12" y="6"/>
                          </a:lnTo>
                          <a:lnTo>
                            <a:pt x="24" y="0"/>
                          </a:lnTo>
                          <a:lnTo>
                            <a:pt x="42" y="0"/>
                          </a:lnTo>
                          <a:lnTo>
                            <a:pt x="54" y="0"/>
                          </a:lnTo>
                          <a:lnTo>
                            <a:pt x="72" y="0"/>
                          </a:lnTo>
                          <a:lnTo>
                            <a:pt x="84" y="0"/>
                          </a:lnTo>
                          <a:lnTo>
                            <a:pt x="102" y="36"/>
                          </a:lnTo>
                          <a:lnTo>
                            <a:pt x="114" y="41"/>
                          </a:lnTo>
                          <a:lnTo>
                            <a:pt x="132" y="41"/>
                          </a:lnTo>
                          <a:lnTo>
                            <a:pt x="138" y="24"/>
                          </a:lnTo>
                          <a:lnTo>
                            <a:pt x="156" y="24"/>
                          </a:lnTo>
                          <a:lnTo>
                            <a:pt x="180" y="30"/>
                          </a:lnTo>
                          <a:lnTo>
                            <a:pt x="180" y="77"/>
                          </a:lnTo>
                          <a:lnTo>
                            <a:pt x="186" y="95"/>
                          </a:lnTo>
                          <a:lnTo>
                            <a:pt x="186" y="101"/>
                          </a:lnTo>
                          <a:lnTo>
                            <a:pt x="216" y="95"/>
                          </a:lnTo>
                          <a:lnTo>
                            <a:pt x="216" y="119"/>
                          </a:lnTo>
                          <a:lnTo>
                            <a:pt x="216" y="137"/>
                          </a:lnTo>
                          <a:close/>
                        </a:path>
                      </a:pathLst>
                    </a:custGeom>
                    <a:solidFill>
                      <a:srgbClr val="E1E1E1"/>
                    </a:solidFill>
                    <a:ln w="9525">
                      <a:solidFill>
                        <a:srgbClr val="000000"/>
                      </a:solidFill>
                      <a:prstDash val="solid"/>
                      <a:round/>
                      <a:headEnd/>
                      <a:tailEnd/>
                    </a:ln>
                  </p:spPr>
                  <p:txBody>
                    <a:bodyPr/>
                    <a:lstStyle/>
                    <a:p>
                      <a:endParaRPr lang="en-US"/>
                    </a:p>
                  </p:txBody>
                </p:sp>
                <p:sp>
                  <p:nvSpPr>
                    <p:cNvPr id="1294" name="Freeform 282"/>
                    <p:cNvSpPr>
                      <a:spLocks noChangeAspect="1"/>
                    </p:cNvSpPr>
                    <p:nvPr/>
                  </p:nvSpPr>
                  <p:spPr bwMode="auto">
                    <a:xfrm>
                      <a:off x="4414505" y="3275958"/>
                      <a:ext cx="22191" cy="43086"/>
                    </a:xfrm>
                    <a:custGeom>
                      <a:avLst/>
                      <a:gdLst>
                        <a:gd name="T0" fmla="*/ 0 w 18"/>
                        <a:gd name="T1" fmla="*/ 2147483647 h 30"/>
                        <a:gd name="T2" fmla="*/ 0 w 18"/>
                        <a:gd name="T3" fmla="*/ 2147483647 h 30"/>
                        <a:gd name="T4" fmla="*/ 2147483647 w 18"/>
                        <a:gd name="T5" fmla="*/ 0 h 30"/>
                        <a:gd name="T6" fmla="*/ 2147483647 w 18"/>
                        <a:gd name="T7" fmla="*/ 2147483647 h 30"/>
                        <a:gd name="T8" fmla="*/ 2147483647 w 18"/>
                        <a:gd name="T9" fmla="*/ 2147483647 h 30"/>
                        <a:gd name="T10" fmla="*/ 2147483647 w 18"/>
                        <a:gd name="T11" fmla="*/ 2147483647 h 30"/>
                        <a:gd name="T12" fmla="*/ 0 w 18"/>
                        <a:gd name="T13" fmla="*/ 2147483647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30">
                          <a:moveTo>
                            <a:pt x="0" y="30"/>
                          </a:moveTo>
                          <a:lnTo>
                            <a:pt x="0" y="12"/>
                          </a:lnTo>
                          <a:lnTo>
                            <a:pt x="12" y="0"/>
                          </a:lnTo>
                          <a:lnTo>
                            <a:pt x="18" y="6"/>
                          </a:lnTo>
                          <a:lnTo>
                            <a:pt x="12" y="12"/>
                          </a:lnTo>
                          <a:lnTo>
                            <a:pt x="6" y="24"/>
                          </a:lnTo>
                          <a:lnTo>
                            <a:pt x="0" y="30"/>
                          </a:lnTo>
                          <a:close/>
                        </a:path>
                      </a:pathLst>
                    </a:custGeom>
                    <a:solidFill>
                      <a:srgbClr val="E1E1E1"/>
                    </a:solidFill>
                    <a:ln w="9525">
                      <a:solidFill>
                        <a:srgbClr val="000000"/>
                      </a:solidFill>
                      <a:prstDash val="solid"/>
                      <a:round/>
                      <a:headEnd/>
                      <a:tailEnd/>
                    </a:ln>
                  </p:spPr>
                  <p:txBody>
                    <a:bodyPr/>
                    <a:lstStyle/>
                    <a:p>
                      <a:endParaRPr lang="en-US"/>
                    </a:p>
                  </p:txBody>
                </p:sp>
                <p:sp>
                  <p:nvSpPr>
                    <p:cNvPr id="1295" name="Freeform 283"/>
                    <p:cNvSpPr>
                      <a:spLocks noChangeAspect="1"/>
                    </p:cNvSpPr>
                    <p:nvPr/>
                  </p:nvSpPr>
                  <p:spPr bwMode="auto">
                    <a:xfrm>
                      <a:off x="2421222" y="2992634"/>
                      <a:ext cx="900698" cy="1145045"/>
                    </a:xfrm>
                    <a:custGeom>
                      <a:avLst/>
                      <a:gdLst>
                        <a:gd name="T0" fmla="*/ 2147483647 w 682"/>
                        <a:gd name="T1" fmla="*/ 2147483647 h 778"/>
                        <a:gd name="T2" fmla="*/ 2147483647 w 682"/>
                        <a:gd name="T3" fmla="*/ 2147483647 h 778"/>
                        <a:gd name="T4" fmla="*/ 2147483647 w 682"/>
                        <a:gd name="T5" fmla="*/ 2147483647 h 778"/>
                        <a:gd name="T6" fmla="*/ 2147483647 w 682"/>
                        <a:gd name="T7" fmla="*/ 2147483647 h 778"/>
                        <a:gd name="T8" fmla="*/ 2147483647 w 682"/>
                        <a:gd name="T9" fmla="*/ 2147483647 h 778"/>
                        <a:gd name="T10" fmla="*/ 2147483647 w 682"/>
                        <a:gd name="T11" fmla="*/ 2147483647 h 778"/>
                        <a:gd name="T12" fmla="*/ 2147483647 w 682"/>
                        <a:gd name="T13" fmla="*/ 2147483647 h 778"/>
                        <a:gd name="T14" fmla="*/ 2147483647 w 682"/>
                        <a:gd name="T15" fmla="*/ 2147483647 h 778"/>
                        <a:gd name="T16" fmla="*/ 2147483647 w 682"/>
                        <a:gd name="T17" fmla="*/ 2147483647 h 778"/>
                        <a:gd name="T18" fmla="*/ 2147483647 w 682"/>
                        <a:gd name="T19" fmla="*/ 2147483647 h 778"/>
                        <a:gd name="T20" fmla="*/ 2147483647 w 682"/>
                        <a:gd name="T21" fmla="*/ 2147483647 h 778"/>
                        <a:gd name="T22" fmla="*/ 2147483647 w 682"/>
                        <a:gd name="T23" fmla="*/ 2147483647 h 778"/>
                        <a:gd name="T24" fmla="*/ 2147483647 w 682"/>
                        <a:gd name="T25" fmla="*/ 2147483647 h 778"/>
                        <a:gd name="T26" fmla="*/ 2147483647 w 682"/>
                        <a:gd name="T27" fmla="*/ 2147483647 h 778"/>
                        <a:gd name="T28" fmla="*/ 2147483647 w 682"/>
                        <a:gd name="T29" fmla="*/ 2147483647 h 778"/>
                        <a:gd name="T30" fmla="*/ 2147483647 w 682"/>
                        <a:gd name="T31" fmla="*/ 2147483647 h 778"/>
                        <a:gd name="T32" fmla="*/ 2147483647 w 682"/>
                        <a:gd name="T33" fmla="*/ 2147483647 h 778"/>
                        <a:gd name="T34" fmla="*/ 2147483647 w 682"/>
                        <a:gd name="T35" fmla="*/ 2147483647 h 778"/>
                        <a:gd name="T36" fmla="*/ 2147483647 w 682"/>
                        <a:gd name="T37" fmla="*/ 2147483647 h 778"/>
                        <a:gd name="T38" fmla="*/ 2147483647 w 682"/>
                        <a:gd name="T39" fmla="*/ 2147483647 h 778"/>
                        <a:gd name="T40" fmla="*/ 2147483647 w 682"/>
                        <a:gd name="T41" fmla="*/ 2147483647 h 778"/>
                        <a:gd name="T42" fmla="*/ 2147483647 w 682"/>
                        <a:gd name="T43" fmla="*/ 2147483647 h 778"/>
                        <a:gd name="T44" fmla="*/ 2147483647 w 682"/>
                        <a:gd name="T45" fmla="*/ 2147483647 h 778"/>
                        <a:gd name="T46" fmla="*/ 2147483647 w 682"/>
                        <a:gd name="T47" fmla="*/ 2147483647 h 778"/>
                        <a:gd name="T48" fmla="*/ 2147483647 w 682"/>
                        <a:gd name="T49" fmla="*/ 2147483647 h 778"/>
                        <a:gd name="T50" fmla="*/ 2147483647 w 682"/>
                        <a:gd name="T51" fmla="*/ 2147483647 h 778"/>
                        <a:gd name="T52" fmla="*/ 2147483647 w 682"/>
                        <a:gd name="T53" fmla="*/ 2147483647 h 778"/>
                        <a:gd name="T54" fmla="*/ 2147483647 w 682"/>
                        <a:gd name="T55" fmla="*/ 2147483647 h 778"/>
                        <a:gd name="T56" fmla="*/ 2147483647 w 682"/>
                        <a:gd name="T57" fmla="*/ 2147483647 h 778"/>
                        <a:gd name="T58" fmla="*/ 2147483647 w 682"/>
                        <a:gd name="T59" fmla="*/ 2147483647 h 778"/>
                        <a:gd name="T60" fmla="*/ 2147483647 w 682"/>
                        <a:gd name="T61" fmla="*/ 2147483647 h 778"/>
                        <a:gd name="T62" fmla="*/ 2147483647 w 682"/>
                        <a:gd name="T63" fmla="*/ 2147483647 h 778"/>
                        <a:gd name="T64" fmla="*/ 2147483647 w 682"/>
                        <a:gd name="T65" fmla="*/ 2147483647 h 778"/>
                        <a:gd name="T66" fmla="*/ 2147483647 w 682"/>
                        <a:gd name="T67" fmla="*/ 2147483647 h 778"/>
                        <a:gd name="T68" fmla="*/ 2147483647 w 682"/>
                        <a:gd name="T69" fmla="*/ 2147483647 h 778"/>
                        <a:gd name="T70" fmla="*/ 2147483647 w 682"/>
                        <a:gd name="T71" fmla="*/ 2147483647 h 778"/>
                        <a:gd name="T72" fmla="*/ 2147483647 w 682"/>
                        <a:gd name="T73" fmla="*/ 2147483647 h 778"/>
                        <a:gd name="T74" fmla="*/ 2147483647 w 682"/>
                        <a:gd name="T75" fmla="*/ 2147483647 h 778"/>
                        <a:gd name="T76" fmla="*/ 2147483647 w 682"/>
                        <a:gd name="T77" fmla="*/ 2147483647 h 778"/>
                        <a:gd name="T78" fmla="*/ 2147483647 w 682"/>
                        <a:gd name="T79" fmla="*/ 2147483647 h 778"/>
                        <a:gd name="T80" fmla="*/ 2147483647 w 682"/>
                        <a:gd name="T81" fmla="*/ 2147483647 h 778"/>
                        <a:gd name="T82" fmla="*/ 2147483647 w 682"/>
                        <a:gd name="T83" fmla="*/ 2147483647 h 778"/>
                        <a:gd name="T84" fmla="*/ 2147483647 w 682"/>
                        <a:gd name="T85" fmla="*/ 2147483647 h 778"/>
                        <a:gd name="T86" fmla="*/ 2147483647 w 682"/>
                        <a:gd name="T87" fmla="*/ 2147483647 h 778"/>
                        <a:gd name="T88" fmla="*/ 2147483647 w 682"/>
                        <a:gd name="T89" fmla="*/ 2147483647 h 778"/>
                        <a:gd name="T90" fmla="*/ 2147483647 w 682"/>
                        <a:gd name="T91" fmla="*/ 2147483647 h 778"/>
                        <a:gd name="T92" fmla="*/ 2147483647 w 682"/>
                        <a:gd name="T93" fmla="*/ 2147483647 h 778"/>
                        <a:gd name="T94" fmla="*/ 2147483647 w 682"/>
                        <a:gd name="T95" fmla="*/ 2147483647 h 778"/>
                        <a:gd name="T96" fmla="*/ 2147483647 w 682"/>
                        <a:gd name="T97" fmla="*/ 2147483647 h 778"/>
                        <a:gd name="T98" fmla="*/ 2147483647 w 682"/>
                        <a:gd name="T99" fmla="*/ 2147483647 h 778"/>
                        <a:gd name="T100" fmla="*/ 2147483647 w 682"/>
                        <a:gd name="T101" fmla="*/ 2147483647 h 778"/>
                        <a:gd name="T102" fmla="*/ 2147483647 w 682"/>
                        <a:gd name="T103" fmla="*/ 2147483647 h 778"/>
                        <a:gd name="T104" fmla="*/ 2147483647 w 682"/>
                        <a:gd name="T105" fmla="*/ 2147483647 h 778"/>
                        <a:gd name="T106" fmla="*/ 2147483647 w 682"/>
                        <a:gd name="T107" fmla="*/ 2147483647 h 778"/>
                        <a:gd name="T108" fmla="*/ 2147483647 w 682"/>
                        <a:gd name="T109" fmla="*/ 2147483647 h 77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682" h="778">
                          <a:moveTo>
                            <a:pt x="520" y="150"/>
                          </a:moveTo>
                          <a:lnTo>
                            <a:pt x="514" y="156"/>
                          </a:lnTo>
                          <a:lnTo>
                            <a:pt x="508" y="168"/>
                          </a:lnTo>
                          <a:lnTo>
                            <a:pt x="514" y="150"/>
                          </a:lnTo>
                          <a:lnTo>
                            <a:pt x="508" y="150"/>
                          </a:lnTo>
                          <a:lnTo>
                            <a:pt x="508" y="138"/>
                          </a:lnTo>
                          <a:lnTo>
                            <a:pt x="502" y="132"/>
                          </a:lnTo>
                          <a:lnTo>
                            <a:pt x="496" y="138"/>
                          </a:lnTo>
                          <a:lnTo>
                            <a:pt x="496" y="132"/>
                          </a:lnTo>
                          <a:lnTo>
                            <a:pt x="490" y="126"/>
                          </a:lnTo>
                          <a:lnTo>
                            <a:pt x="478" y="126"/>
                          </a:lnTo>
                          <a:lnTo>
                            <a:pt x="472" y="120"/>
                          </a:lnTo>
                          <a:lnTo>
                            <a:pt x="466" y="120"/>
                          </a:lnTo>
                          <a:lnTo>
                            <a:pt x="460" y="114"/>
                          </a:lnTo>
                          <a:lnTo>
                            <a:pt x="460" y="120"/>
                          </a:lnTo>
                          <a:lnTo>
                            <a:pt x="448" y="120"/>
                          </a:lnTo>
                          <a:lnTo>
                            <a:pt x="442" y="132"/>
                          </a:lnTo>
                          <a:lnTo>
                            <a:pt x="442" y="138"/>
                          </a:lnTo>
                          <a:lnTo>
                            <a:pt x="436" y="138"/>
                          </a:lnTo>
                          <a:lnTo>
                            <a:pt x="425" y="156"/>
                          </a:lnTo>
                          <a:lnTo>
                            <a:pt x="425" y="138"/>
                          </a:lnTo>
                          <a:lnTo>
                            <a:pt x="419" y="144"/>
                          </a:lnTo>
                          <a:lnTo>
                            <a:pt x="413" y="144"/>
                          </a:lnTo>
                          <a:lnTo>
                            <a:pt x="407" y="144"/>
                          </a:lnTo>
                          <a:lnTo>
                            <a:pt x="401" y="120"/>
                          </a:lnTo>
                          <a:lnTo>
                            <a:pt x="389" y="132"/>
                          </a:lnTo>
                          <a:lnTo>
                            <a:pt x="377" y="138"/>
                          </a:lnTo>
                          <a:lnTo>
                            <a:pt x="371" y="132"/>
                          </a:lnTo>
                          <a:lnTo>
                            <a:pt x="383" y="126"/>
                          </a:lnTo>
                          <a:lnTo>
                            <a:pt x="395" y="102"/>
                          </a:lnTo>
                          <a:lnTo>
                            <a:pt x="407" y="90"/>
                          </a:lnTo>
                          <a:lnTo>
                            <a:pt x="419" y="78"/>
                          </a:lnTo>
                          <a:lnTo>
                            <a:pt x="413" y="66"/>
                          </a:lnTo>
                          <a:lnTo>
                            <a:pt x="401" y="60"/>
                          </a:lnTo>
                          <a:lnTo>
                            <a:pt x="395" y="24"/>
                          </a:lnTo>
                          <a:lnTo>
                            <a:pt x="395" y="30"/>
                          </a:lnTo>
                          <a:lnTo>
                            <a:pt x="389" y="18"/>
                          </a:lnTo>
                          <a:lnTo>
                            <a:pt x="389" y="24"/>
                          </a:lnTo>
                          <a:lnTo>
                            <a:pt x="377" y="42"/>
                          </a:lnTo>
                          <a:lnTo>
                            <a:pt x="365" y="60"/>
                          </a:lnTo>
                          <a:lnTo>
                            <a:pt x="347" y="60"/>
                          </a:lnTo>
                          <a:lnTo>
                            <a:pt x="335" y="60"/>
                          </a:lnTo>
                          <a:lnTo>
                            <a:pt x="323" y="54"/>
                          </a:lnTo>
                          <a:lnTo>
                            <a:pt x="311" y="54"/>
                          </a:lnTo>
                          <a:lnTo>
                            <a:pt x="311" y="66"/>
                          </a:lnTo>
                          <a:lnTo>
                            <a:pt x="299" y="66"/>
                          </a:lnTo>
                          <a:lnTo>
                            <a:pt x="281" y="66"/>
                          </a:lnTo>
                          <a:lnTo>
                            <a:pt x="269" y="78"/>
                          </a:lnTo>
                          <a:lnTo>
                            <a:pt x="257" y="78"/>
                          </a:lnTo>
                          <a:lnTo>
                            <a:pt x="245" y="60"/>
                          </a:lnTo>
                          <a:lnTo>
                            <a:pt x="239" y="36"/>
                          </a:lnTo>
                          <a:lnTo>
                            <a:pt x="245" y="18"/>
                          </a:lnTo>
                          <a:lnTo>
                            <a:pt x="239" y="12"/>
                          </a:lnTo>
                          <a:lnTo>
                            <a:pt x="239" y="0"/>
                          </a:lnTo>
                          <a:lnTo>
                            <a:pt x="227" y="0"/>
                          </a:lnTo>
                          <a:lnTo>
                            <a:pt x="221" y="12"/>
                          </a:lnTo>
                          <a:lnTo>
                            <a:pt x="209" y="18"/>
                          </a:lnTo>
                          <a:lnTo>
                            <a:pt x="197" y="24"/>
                          </a:lnTo>
                          <a:lnTo>
                            <a:pt x="191" y="30"/>
                          </a:lnTo>
                          <a:lnTo>
                            <a:pt x="173" y="24"/>
                          </a:lnTo>
                          <a:lnTo>
                            <a:pt x="155" y="18"/>
                          </a:lnTo>
                          <a:lnTo>
                            <a:pt x="161" y="30"/>
                          </a:lnTo>
                          <a:lnTo>
                            <a:pt x="167" y="54"/>
                          </a:lnTo>
                          <a:lnTo>
                            <a:pt x="179" y="54"/>
                          </a:lnTo>
                          <a:lnTo>
                            <a:pt x="179" y="60"/>
                          </a:lnTo>
                          <a:lnTo>
                            <a:pt x="161" y="72"/>
                          </a:lnTo>
                          <a:lnTo>
                            <a:pt x="143" y="90"/>
                          </a:lnTo>
                          <a:lnTo>
                            <a:pt x="143" y="84"/>
                          </a:lnTo>
                          <a:lnTo>
                            <a:pt x="131" y="90"/>
                          </a:lnTo>
                          <a:lnTo>
                            <a:pt x="119" y="78"/>
                          </a:lnTo>
                          <a:lnTo>
                            <a:pt x="113" y="78"/>
                          </a:lnTo>
                          <a:lnTo>
                            <a:pt x="107" y="60"/>
                          </a:lnTo>
                          <a:lnTo>
                            <a:pt x="96" y="66"/>
                          </a:lnTo>
                          <a:lnTo>
                            <a:pt x="96" y="72"/>
                          </a:lnTo>
                          <a:lnTo>
                            <a:pt x="66" y="72"/>
                          </a:lnTo>
                          <a:lnTo>
                            <a:pt x="66" y="84"/>
                          </a:lnTo>
                          <a:lnTo>
                            <a:pt x="78" y="84"/>
                          </a:lnTo>
                          <a:lnTo>
                            <a:pt x="72" y="90"/>
                          </a:lnTo>
                          <a:lnTo>
                            <a:pt x="60" y="90"/>
                          </a:lnTo>
                          <a:lnTo>
                            <a:pt x="66" y="108"/>
                          </a:lnTo>
                          <a:lnTo>
                            <a:pt x="72" y="132"/>
                          </a:lnTo>
                          <a:lnTo>
                            <a:pt x="66" y="186"/>
                          </a:lnTo>
                          <a:lnTo>
                            <a:pt x="60" y="186"/>
                          </a:lnTo>
                          <a:lnTo>
                            <a:pt x="42" y="192"/>
                          </a:lnTo>
                          <a:lnTo>
                            <a:pt x="30" y="198"/>
                          </a:lnTo>
                          <a:lnTo>
                            <a:pt x="18" y="204"/>
                          </a:lnTo>
                          <a:lnTo>
                            <a:pt x="12" y="222"/>
                          </a:lnTo>
                          <a:lnTo>
                            <a:pt x="6" y="234"/>
                          </a:lnTo>
                          <a:lnTo>
                            <a:pt x="0" y="252"/>
                          </a:lnTo>
                          <a:lnTo>
                            <a:pt x="6" y="263"/>
                          </a:lnTo>
                          <a:lnTo>
                            <a:pt x="12" y="281"/>
                          </a:lnTo>
                          <a:lnTo>
                            <a:pt x="12" y="287"/>
                          </a:lnTo>
                          <a:lnTo>
                            <a:pt x="18" y="293"/>
                          </a:lnTo>
                          <a:lnTo>
                            <a:pt x="30" y="299"/>
                          </a:lnTo>
                          <a:lnTo>
                            <a:pt x="42" y="305"/>
                          </a:lnTo>
                          <a:lnTo>
                            <a:pt x="54" y="293"/>
                          </a:lnTo>
                          <a:lnTo>
                            <a:pt x="60" y="305"/>
                          </a:lnTo>
                          <a:lnTo>
                            <a:pt x="60" y="323"/>
                          </a:lnTo>
                          <a:lnTo>
                            <a:pt x="78" y="323"/>
                          </a:lnTo>
                          <a:lnTo>
                            <a:pt x="102" y="323"/>
                          </a:lnTo>
                          <a:lnTo>
                            <a:pt x="107" y="317"/>
                          </a:lnTo>
                          <a:lnTo>
                            <a:pt x="119" y="305"/>
                          </a:lnTo>
                          <a:lnTo>
                            <a:pt x="137" y="299"/>
                          </a:lnTo>
                          <a:lnTo>
                            <a:pt x="149" y="299"/>
                          </a:lnTo>
                          <a:lnTo>
                            <a:pt x="155" y="335"/>
                          </a:lnTo>
                          <a:lnTo>
                            <a:pt x="167" y="347"/>
                          </a:lnTo>
                          <a:lnTo>
                            <a:pt x="179" y="353"/>
                          </a:lnTo>
                          <a:lnTo>
                            <a:pt x="197" y="359"/>
                          </a:lnTo>
                          <a:lnTo>
                            <a:pt x="215" y="371"/>
                          </a:lnTo>
                          <a:lnTo>
                            <a:pt x="233" y="377"/>
                          </a:lnTo>
                          <a:lnTo>
                            <a:pt x="239" y="383"/>
                          </a:lnTo>
                          <a:lnTo>
                            <a:pt x="245" y="407"/>
                          </a:lnTo>
                          <a:lnTo>
                            <a:pt x="239" y="407"/>
                          </a:lnTo>
                          <a:lnTo>
                            <a:pt x="245" y="413"/>
                          </a:lnTo>
                          <a:lnTo>
                            <a:pt x="251" y="425"/>
                          </a:lnTo>
                          <a:lnTo>
                            <a:pt x="263" y="431"/>
                          </a:lnTo>
                          <a:lnTo>
                            <a:pt x="281" y="431"/>
                          </a:lnTo>
                          <a:lnTo>
                            <a:pt x="281" y="449"/>
                          </a:lnTo>
                          <a:lnTo>
                            <a:pt x="293" y="461"/>
                          </a:lnTo>
                          <a:lnTo>
                            <a:pt x="299" y="467"/>
                          </a:lnTo>
                          <a:lnTo>
                            <a:pt x="293" y="479"/>
                          </a:lnTo>
                          <a:lnTo>
                            <a:pt x="287" y="497"/>
                          </a:lnTo>
                          <a:lnTo>
                            <a:pt x="293" y="503"/>
                          </a:lnTo>
                          <a:lnTo>
                            <a:pt x="287" y="503"/>
                          </a:lnTo>
                          <a:lnTo>
                            <a:pt x="293" y="515"/>
                          </a:lnTo>
                          <a:lnTo>
                            <a:pt x="293" y="545"/>
                          </a:lnTo>
                          <a:lnTo>
                            <a:pt x="323" y="545"/>
                          </a:lnTo>
                          <a:lnTo>
                            <a:pt x="335" y="545"/>
                          </a:lnTo>
                          <a:lnTo>
                            <a:pt x="341" y="563"/>
                          </a:lnTo>
                          <a:lnTo>
                            <a:pt x="347" y="581"/>
                          </a:lnTo>
                          <a:lnTo>
                            <a:pt x="353" y="581"/>
                          </a:lnTo>
                          <a:lnTo>
                            <a:pt x="365" y="581"/>
                          </a:lnTo>
                          <a:lnTo>
                            <a:pt x="359" y="599"/>
                          </a:lnTo>
                          <a:lnTo>
                            <a:pt x="359" y="611"/>
                          </a:lnTo>
                          <a:lnTo>
                            <a:pt x="371" y="616"/>
                          </a:lnTo>
                          <a:lnTo>
                            <a:pt x="383" y="640"/>
                          </a:lnTo>
                          <a:lnTo>
                            <a:pt x="371" y="646"/>
                          </a:lnTo>
                          <a:lnTo>
                            <a:pt x="359" y="658"/>
                          </a:lnTo>
                          <a:lnTo>
                            <a:pt x="323" y="706"/>
                          </a:lnTo>
                          <a:lnTo>
                            <a:pt x="329" y="706"/>
                          </a:lnTo>
                          <a:lnTo>
                            <a:pt x="353" y="718"/>
                          </a:lnTo>
                          <a:lnTo>
                            <a:pt x="359" y="718"/>
                          </a:lnTo>
                          <a:lnTo>
                            <a:pt x="365" y="724"/>
                          </a:lnTo>
                          <a:lnTo>
                            <a:pt x="383" y="742"/>
                          </a:lnTo>
                          <a:lnTo>
                            <a:pt x="401" y="754"/>
                          </a:lnTo>
                          <a:lnTo>
                            <a:pt x="401" y="760"/>
                          </a:lnTo>
                          <a:lnTo>
                            <a:pt x="407" y="778"/>
                          </a:lnTo>
                          <a:lnTo>
                            <a:pt x="413" y="766"/>
                          </a:lnTo>
                          <a:lnTo>
                            <a:pt x="419" y="748"/>
                          </a:lnTo>
                          <a:lnTo>
                            <a:pt x="419" y="736"/>
                          </a:lnTo>
                          <a:lnTo>
                            <a:pt x="425" y="724"/>
                          </a:lnTo>
                          <a:lnTo>
                            <a:pt x="430" y="718"/>
                          </a:lnTo>
                          <a:lnTo>
                            <a:pt x="430" y="706"/>
                          </a:lnTo>
                          <a:lnTo>
                            <a:pt x="436" y="706"/>
                          </a:lnTo>
                          <a:lnTo>
                            <a:pt x="442" y="706"/>
                          </a:lnTo>
                          <a:lnTo>
                            <a:pt x="425" y="736"/>
                          </a:lnTo>
                          <a:lnTo>
                            <a:pt x="425" y="742"/>
                          </a:lnTo>
                          <a:lnTo>
                            <a:pt x="436" y="724"/>
                          </a:lnTo>
                          <a:lnTo>
                            <a:pt x="448" y="712"/>
                          </a:lnTo>
                          <a:lnTo>
                            <a:pt x="454" y="694"/>
                          </a:lnTo>
                          <a:lnTo>
                            <a:pt x="460" y="676"/>
                          </a:lnTo>
                          <a:lnTo>
                            <a:pt x="466" y="670"/>
                          </a:lnTo>
                          <a:lnTo>
                            <a:pt x="466" y="634"/>
                          </a:lnTo>
                          <a:lnTo>
                            <a:pt x="460" y="628"/>
                          </a:lnTo>
                          <a:lnTo>
                            <a:pt x="460" y="616"/>
                          </a:lnTo>
                          <a:lnTo>
                            <a:pt x="466" y="611"/>
                          </a:lnTo>
                          <a:lnTo>
                            <a:pt x="460" y="611"/>
                          </a:lnTo>
                          <a:lnTo>
                            <a:pt x="472" y="611"/>
                          </a:lnTo>
                          <a:lnTo>
                            <a:pt x="502" y="581"/>
                          </a:lnTo>
                          <a:lnTo>
                            <a:pt x="514" y="575"/>
                          </a:lnTo>
                          <a:lnTo>
                            <a:pt x="526" y="569"/>
                          </a:lnTo>
                          <a:lnTo>
                            <a:pt x="532" y="563"/>
                          </a:lnTo>
                          <a:lnTo>
                            <a:pt x="544" y="563"/>
                          </a:lnTo>
                          <a:lnTo>
                            <a:pt x="538" y="563"/>
                          </a:lnTo>
                          <a:lnTo>
                            <a:pt x="550" y="557"/>
                          </a:lnTo>
                          <a:lnTo>
                            <a:pt x="556" y="557"/>
                          </a:lnTo>
                          <a:lnTo>
                            <a:pt x="574" y="557"/>
                          </a:lnTo>
                          <a:lnTo>
                            <a:pt x="580" y="545"/>
                          </a:lnTo>
                          <a:lnTo>
                            <a:pt x="586" y="539"/>
                          </a:lnTo>
                          <a:lnTo>
                            <a:pt x="592" y="521"/>
                          </a:lnTo>
                          <a:lnTo>
                            <a:pt x="598" y="503"/>
                          </a:lnTo>
                          <a:lnTo>
                            <a:pt x="610" y="491"/>
                          </a:lnTo>
                          <a:lnTo>
                            <a:pt x="610" y="461"/>
                          </a:lnTo>
                          <a:lnTo>
                            <a:pt x="616" y="449"/>
                          </a:lnTo>
                          <a:lnTo>
                            <a:pt x="616" y="413"/>
                          </a:lnTo>
                          <a:lnTo>
                            <a:pt x="616" y="395"/>
                          </a:lnTo>
                          <a:lnTo>
                            <a:pt x="616" y="383"/>
                          </a:lnTo>
                          <a:lnTo>
                            <a:pt x="616" y="377"/>
                          </a:lnTo>
                          <a:lnTo>
                            <a:pt x="616" y="359"/>
                          </a:lnTo>
                          <a:lnTo>
                            <a:pt x="622" y="359"/>
                          </a:lnTo>
                          <a:lnTo>
                            <a:pt x="622" y="365"/>
                          </a:lnTo>
                          <a:lnTo>
                            <a:pt x="634" y="347"/>
                          </a:lnTo>
                          <a:lnTo>
                            <a:pt x="640" y="329"/>
                          </a:lnTo>
                          <a:lnTo>
                            <a:pt x="646" y="323"/>
                          </a:lnTo>
                          <a:lnTo>
                            <a:pt x="658" y="311"/>
                          </a:lnTo>
                          <a:lnTo>
                            <a:pt x="664" y="293"/>
                          </a:lnTo>
                          <a:lnTo>
                            <a:pt x="682" y="275"/>
                          </a:lnTo>
                          <a:lnTo>
                            <a:pt x="682" y="246"/>
                          </a:lnTo>
                          <a:lnTo>
                            <a:pt x="676" y="228"/>
                          </a:lnTo>
                          <a:lnTo>
                            <a:pt x="670" y="204"/>
                          </a:lnTo>
                          <a:lnTo>
                            <a:pt x="658" y="204"/>
                          </a:lnTo>
                          <a:lnTo>
                            <a:pt x="640" y="198"/>
                          </a:lnTo>
                          <a:lnTo>
                            <a:pt x="622" y="186"/>
                          </a:lnTo>
                          <a:lnTo>
                            <a:pt x="604" y="168"/>
                          </a:lnTo>
                          <a:lnTo>
                            <a:pt x="580" y="162"/>
                          </a:lnTo>
                          <a:lnTo>
                            <a:pt x="562" y="162"/>
                          </a:lnTo>
                          <a:lnTo>
                            <a:pt x="544" y="156"/>
                          </a:lnTo>
                          <a:lnTo>
                            <a:pt x="532" y="156"/>
                          </a:lnTo>
                          <a:lnTo>
                            <a:pt x="514" y="156"/>
                          </a:lnTo>
                          <a:lnTo>
                            <a:pt x="520" y="150"/>
                          </a:lnTo>
                          <a:close/>
                        </a:path>
                      </a:pathLst>
                    </a:custGeom>
                    <a:solidFill>
                      <a:srgbClr val="E1E1E1"/>
                    </a:solidFill>
                    <a:ln w="9525">
                      <a:solidFill>
                        <a:srgbClr val="000000"/>
                      </a:solidFill>
                      <a:prstDash val="solid"/>
                      <a:round/>
                      <a:headEnd/>
                      <a:tailEnd/>
                    </a:ln>
                  </p:spPr>
                  <p:txBody>
                    <a:bodyPr/>
                    <a:lstStyle/>
                    <a:p>
                      <a:endParaRPr lang="en-US"/>
                    </a:p>
                  </p:txBody>
                </p:sp>
                <p:sp>
                  <p:nvSpPr>
                    <p:cNvPr id="1296" name="Freeform 284"/>
                    <p:cNvSpPr>
                      <a:spLocks noChangeAspect="1"/>
                    </p:cNvSpPr>
                    <p:nvPr/>
                  </p:nvSpPr>
                  <p:spPr bwMode="auto">
                    <a:xfrm>
                      <a:off x="2949893" y="3151922"/>
                      <a:ext cx="54824" cy="44391"/>
                    </a:xfrm>
                    <a:custGeom>
                      <a:avLst/>
                      <a:gdLst>
                        <a:gd name="T0" fmla="*/ 2147483647 w 41"/>
                        <a:gd name="T1" fmla="*/ 2147483647 h 30"/>
                        <a:gd name="T2" fmla="*/ 2147483647 w 41"/>
                        <a:gd name="T3" fmla="*/ 2147483647 h 30"/>
                        <a:gd name="T4" fmla="*/ 2147483647 w 41"/>
                        <a:gd name="T5" fmla="*/ 2147483647 h 30"/>
                        <a:gd name="T6" fmla="*/ 2147483647 w 41"/>
                        <a:gd name="T7" fmla="*/ 2147483647 h 30"/>
                        <a:gd name="T8" fmla="*/ 0 w 41"/>
                        <a:gd name="T9" fmla="*/ 2147483647 h 30"/>
                        <a:gd name="T10" fmla="*/ 2147483647 w 41"/>
                        <a:gd name="T11" fmla="*/ 2147483647 h 30"/>
                        <a:gd name="T12" fmla="*/ 0 w 41"/>
                        <a:gd name="T13" fmla="*/ 2147483647 h 30"/>
                        <a:gd name="T14" fmla="*/ 2147483647 w 41"/>
                        <a:gd name="T15" fmla="*/ 0 h 30"/>
                        <a:gd name="T16" fmla="*/ 2147483647 w 41"/>
                        <a:gd name="T17" fmla="*/ 0 h 30"/>
                        <a:gd name="T18" fmla="*/ 2147483647 w 41"/>
                        <a:gd name="T19" fmla="*/ 2147483647 h 30"/>
                        <a:gd name="T20" fmla="*/ 2147483647 w 41"/>
                        <a:gd name="T21" fmla="*/ 2147483647 h 30"/>
                        <a:gd name="T22" fmla="*/ 2147483647 w 41"/>
                        <a:gd name="T23" fmla="*/ 2147483647 h 30"/>
                        <a:gd name="T24" fmla="*/ 2147483647 w 41"/>
                        <a:gd name="T25" fmla="*/ 2147483647 h 30"/>
                        <a:gd name="T26" fmla="*/ 2147483647 w 41"/>
                        <a:gd name="T27" fmla="*/ 2147483647 h 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1" h="30">
                          <a:moveTo>
                            <a:pt x="24" y="30"/>
                          </a:moveTo>
                          <a:lnTo>
                            <a:pt x="18" y="30"/>
                          </a:lnTo>
                          <a:lnTo>
                            <a:pt x="12" y="30"/>
                          </a:lnTo>
                          <a:lnTo>
                            <a:pt x="6" y="30"/>
                          </a:lnTo>
                          <a:lnTo>
                            <a:pt x="0" y="18"/>
                          </a:lnTo>
                          <a:lnTo>
                            <a:pt x="6" y="18"/>
                          </a:lnTo>
                          <a:lnTo>
                            <a:pt x="0" y="6"/>
                          </a:lnTo>
                          <a:lnTo>
                            <a:pt x="6" y="0"/>
                          </a:lnTo>
                          <a:lnTo>
                            <a:pt x="41" y="0"/>
                          </a:lnTo>
                          <a:lnTo>
                            <a:pt x="35" y="18"/>
                          </a:lnTo>
                          <a:lnTo>
                            <a:pt x="35" y="24"/>
                          </a:lnTo>
                          <a:lnTo>
                            <a:pt x="29" y="24"/>
                          </a:lnTo>
                          <a:lnTo>
                            <a:pt x="24" y="30"/>
                          </a:lnTo>
                          <a:close/>
                        </a:path>
                      </a:pathLst>
                    </a:custGeom>
                    <a:solidFill>
                      <a:srgbClr val="E1E1E1"/>
                    </a:solidFill>
                    <a:ln w="9525">
                      <a:solidFill>
                        <a:srgbClr val="000000"/>
                      </a:solidFill>
                      <a:prstDash val="solid"/>
                      <a:round/>
                      <a:headEnd/>
                      <a:tailEnd/>
                    </a:ln>
                  </p:spPr>
                  <p:txBody>
                    <a:bodyPr/>
                    <a:lstStyle/>
                    <a:p>
                      <a:endParaRPr lang="en-US"/>
                    </a:p>
                  </p:txBody>
                </p:sp>
                <p:sp>
                  <p:nvSpPr>
                    <p:cNvPr id="1297" name="Freeform 285"/>
                    <p:cNvSpPr>
                      <a:spLocks noChangeAspect="1"/>
                    </p:cNvSpPr>
                    <p:nvPr/>
                  </p:nvSpPr>
                  <p:spPr bwMode="auto">
                    <a:xfrm>
                      <a:off x="4349237" y="3072278"/>
                      <a:ext cx="48298" cy="44391"/>
                    </a:xfrm>
                    <a:custGeom>
                      <a:avLst/>
                      <a:gdLst>
                        <a:gd name="T0" fmla="*/ 2147483647 w 36"/>
                        <a:gd name="T1" fmla="*/ 2147483647 h 30"/>
                        <a:gd name="T2" fmla="*/ 0 w 36"/>
                        <a:gd name="T3" fmla="*/ 2147483647 h 30"/>
                        <a:gd name="T4" fmla="*/ 2147483647 w 36"/>
                        <a:gd name="T5" fmla="*/ 2147483647 h 30"/>
                        <a:gd name="T6" fmla="*/ 2147483647 w 36"/>
                        <a:gd name="T7" fmla="*/ 0 h 30"/>
                        <a:gd name="T8" fmla="*/ 2147483647 w 36"/>
                        <a:gd name="T9" fmla="*/ 2147483647 h 30"/>
                        <a:gd name="T10" fmla="*/ 2147483647 w 36"/>
                        <a:gd name="T11" fmla="*/ 2147483647 h 30"/>
                        <a:gd name="T12" fmla="*/ 2147483647 w 36"/>
                        <a:gd name="T13" fmla="*/ 2147483647 h 30"/>
                        <a:gd name="T14" fmla="*/ 2147483647 w 36"/>
                        <a:gd name="T15" fmla="*/ 2147483647 h 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6" h="30">
                          <a:moveTo>
                            <a:pt x="6" y="30"/>
                          </a:moveTo>
                          <a:lnTo>
                            <a:pt x="0" y="24"/>
                          </a:lnTo>
                          <a:lnTo>
                            <a:pt x="6" y="18"/>
                          </a:lnTo>
                          <a:lnTo>
                            <a:pt x="6" y="0"/>
                          </a:lnTo>
                          <a:lnTo>
                            <a:pt x="24" y="6"/>
                          </a:lnTo>
                          <a:lnTo>
                            <a:pt x="36" y="6"/>
                          </a:lnTo>
                          <a:lnTo>
                            <a:pt x="36" y="30"/>
                          </a:lnTo>
                          <a:lnTo>
                            <a:pt x="6" y="30"/>
                          </a:lnTo>
                          <a:close/>
                        </a:path>
                      </a:pathLst>
                    </a:custGeom>
                    <a:solidFill>
                      <a:srgbClr val="990034"/>
                    </a:solidFill>
                    <a:ln w="9525">
                      <a:solidFill>
                        <a:srgbClr val="000000"/>
                      </a:solidFill>
                      <a:prstDash val="solid"/>
                      <a:round/>
                      <a:headEnd/>
                      <a:tailEnd/>
                    </a:ln>
                  </p:spPr>
                  <p:txBody>
                    <a:bodyPr/>
                    <a:lstStyle/>
                    <a:p>
                      <a:endParaRPr lang="en-US"/>
                    </a:p>
                  </p:txBody>
                </p:sp>
                <p:sp>
                  <p:nvSpPr>
                    <p:cNvPr id="1298" name="Freeform 286"/>
                    <p:cNvSpPr>
                      <a:spLocks noChangeAspect="1"/>
                    </p:cNvSpPr>
                    <p:nvPr/>
                  </p:nvSpPr>
                  <p:spPr bwMode="auto">
                    <a:xfrm>
                      <a:off x="4325741" y="3037026"/>
                      <a:ext cx="15664" cy="9140"/>
                    </a:xfrm>
                    <a:custGeom>
                      <a:avLst/>
                      <a:gdLst>
                        <a:gd name="T0" fmla="*/ 2147483647 w 12"/>
                        <a:gd name="T1" fmla="*/ 0 h 6"/>
                        <a:gd name="T2" fmla="*/ 2147483647 w 12"/>
                        <a:gd name="T3" fmla="*/ 0 h 6"/>
                        <a:gd name="T4" fmla="*/ 0 w 12"/>
                        <a:gd name="T5" fmla="*/ 2147483647 h 6"/>
                        <a:gd name="T6" fmla="*/ 2147483647 w 1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0"/>
                          </a:moveTo>
                          <a:lnTo>
                            <a:pt x="6" y="0"/>
                          </a:lnTo>
                          <a:lnTo>
                            <a:pt x="0" y="6"/>
                          </a:lnTo>
                          <a:lnTo>
                            <a:pt x="12" y="0"/>
                          </a:lnTo>
                          <a:close/>
                        </a:path>
                      </a:pathLst>
                    </a:custGeom>
                    <a:solidFill>
                      <a:srgbClr val="E1E1E1"/>
                    </a:solidFill>
                    <a:ln w="9525">
                      <a:solidFill>
                        <a:srgbClr val="000000"/>
                      </a:solidFill>
                      <a:prstDash val="solid"/>
                      <a:round/>
                      <a:headEnd/>
                      <a:tailEnd/>
                    </a:ln>
                  </p:spPr>
                  <p:txBody>
                    <a:bodyPr/>
                    <a:lstStyle/>
                    <a:p>
                      <a:endParaRPr lang="en-US"/>
                    </a:p>
                  </p:txBody>
                </p:sp>
                <p:sp>
                  <p:nvSpPr>
                    <p:cNvPr id="1299" name="Freeform 287"/>
                    <p:cNvSpPr>
                      <a:spLocks noChangeAspect="1"/>
                    </p:cNvSpPr>
                    <p:nvPr/>
                  </p:nvSpPr>
                  <p:spPr bwMode="auto">
                    <a:xfrm>
                      <a:off x="4333574" y="3081417"/>
                      <a:ext cx="134452" cy="176261"/>
                    </a:xfrm>
                    <a:custGeom>
                      <a:avLst/>
                      <a:gdLst>
                        <a:gd name="T0" fmla="*/ 2147483647 w 102"/>
                        <a:gd name="T1" fmla="*/ 2147483647 h 120"/>
                        <a:gd name="T2" fmla="*/ 2147483647 w 102"/>
                        <a:gd name="T3" fmla="*/ 2147483647 h 120"/>
                        <a:gd name="T4" fmla="*/ 2147483647 w 102"/>
                        <a:gd name="T5" fmla="*/ 2147483647 h 120"/>
                        <a:gd name="T6" fmla="*/ 2147483647 w 102"/>
                        <a:gd name="T7" fmla="*/ 2147483647 h 120"/>
                        <a:gd name="T8" fmla="*/ 2147483647 w 102"/>
                        <a:gd name="T9" fmla="*/ 2147483647 h 120"/>
                        <a:gd name="T10" fmla="*/ 2147483647 w 102"/>
                        <a:gd name="T11" fmla="*/ 2147483647 h 120"/>
                        <a:gd name="T12" fmla="*/ 0 w 102"/>
                        <a:gd name="T13" fmla="*/ 2147483647 h 120"/>
                        <a:gd name="T14" fmla="*/ 2147483647 w 102"/>
                        <a:gd name="T15" fmla="*/ 2147483647 h 120"/>
                        <a:gd name="T16" fmla="*/ 2147483647 w 102"/>
                        <a:gd name="T17" fmla="*/ 2147483647 h 120"/>
                        <a:gd name="T18" fmla="*/ 2147483647 w 102"/>
                        <a:gd name="T19" fmla="*/ 2147483647 h 120"/>
                        <a:gd name="T20" fmla="*/ 2147483647 w 102"/>
                        <a:gd name="T21" fmla="*/ 2147483647 h 120"/>
                        <a:gd name="T22" fmla="*/ 2147483647 w 102"/>
                        <a:gd name="T23" fmla="*/ 2147483647 h 120"/>
                        <a:gd name="T24" fmla="*/ 2147483647 w 102"/>
                        <a:gd name="T25" fmla="*/ 2147483647 h 120"/>
                        <a:gd name="T26" fmla="*/ 2147483647 w 102"/>
                        <a:gd name="T27" fmla="*/ 2147483647 h 120"/>
                        <a:gd name="T28" fmla="*/ 2147483647 w 102"/>
                        <a:gd name="T29" fmla="*/ 2147483647 h 120"/>
                        <a:gd name="T30" fmla="*/ 2147483647 w 102"/>
                        <a:gd name="T31" fmla="*/ 2147483647 h 120"/>
                        <a:gd name="T32" fmla="*/ 2147483647 w 102"/>
                        <a:gd name="T33" fmla="*/ 2147483647 h 120"/>
                        <a:gd name="T34" fmla="*/ 2147483647 w 102"/>
                        <a:gd name="T35" fmla="*/ 2147483647 h 120"/>
                        <a:gd name="T36" fmla="*/ 2147483647 w 102"/>
                        <a:gd name="T37" fmla="*/ 2147483647 h 120"/>
                        <a:gd name="T38" fmla="*/ 2147483647 w 102"/>
                        <a:gd name="T39" fmla="*/ 2147483647 h 120"/>
                        <a:gd name="T40" fmla="*/ 2147483647 w 102"/>
                        <a:gd name="T41" fmla="*/ 2147483647 h 120"/>
                        <a:gd name="T42" fmla="*/ 2147483647 w 102"/>
                        <a:gd name="T43" fmla="*/ 2147483647 h 120"/>
                        <a:gd name="T44" fmla="*/ 2147483647 w 102"/>
                        <a:gd name="T45" fmla="*/ 2147483647 h 120"/>
                        <a:gd name="T46" fmla="*/ 2147483647 w 102"/>
                        <a:gd name="T47" fmla="*/ 2147483647 h 120"/>
                        <a:gd name="T48" fmla="*/ 2147483647 w 102"/>
                        <a:gd name="T49" fmla="*/ 2147483647 h 120"/>
                        <a:gd name="T50" fmla="*/ 2147483647 w 102"/>
                        <a:gd name="T51" fmla="*/ 2147483647 h 120"/>
                        <a:gd name="T52" fmla="*/ 2147483647 w 102"/>
                        <a:gd name="T53" fmla="*/ 2147483647 h 120"/>
                        <a:gd name="T54" fmla="*/ 2147483647 w 102"/>
                        <a:gd name="T55" fmla="*/ 2147483647 h 120"/>
                        <a:gd name="T56" fmla="*/ 2147483647 w 102"/>
                        <a:gd name="T57" fmla="*/ 2147483647 h 120"/>
                        <a:gd name="T58" fmla="*/ 2147483647 w 102"/>
                        <a:gd name="T59" fmla="*/ 2147483647 h 120"/>
                        <a:gd name="T60" fmla="*/ 2147483647 w 102"/>
                        <a:gd name="T61" fmla="*/ 2147483647 h 120"/>
                        <a:gd name="T62" fmla="*/ 2147483647 w 102"/>
                        <a:gd name="T63" fmla="*/ 2147483647 h 120"/>
                        <a:gd name="T64" fmla="*/ 2147483647 w 102"/>
                        <a:gd name="T65" fmla="*/ 2147483647 h 120"/>
                        <a:gd name="T66" fmla="*/ 2147483647 w 102"/>
                        <a:gd name="T67" fmla="*/ 0 h 120"/>
                        <a:gd name="T68" fmla="*/ 2147483647 w 102"/>
                        <a:gd name="T69" fmla="*/ 0 h 120"/>
                        <a:gd name="T70" fmla="*/ 2147483647 w 102"/>
                        <a:gd name="T71" fmla="*/ 2147483647 h 120"/>
                        <a:gd name="T72" fmla="*/ 2147483647 w 102"/>
                        <a:gd name="T73" fmla="*/ 2147483647 h 120"/>
                        <a:gd name="T74" fmla="*/ 2147483647 w 102"/>
                        <a:gd name="T75" fmla="*/ 2147483647 h 12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02" h="120">
                          <a:moveTo>
                            <a:pt x="18" y="24"/>
                          </a:moveTo>
                          <a:lnTo>
                            <a:pt x="18" y="30"/>
                          </a:lnTo>
                          <a:lnTo>
                            <a:pt x="12" y="30"/>
                          </a:lnTo>
                          <a:lnTo>
                            <a:pt x="24" y="42"/>
                          </a:lnTo>
                          <a:lnTo>
                            <a:pt x="12" y="42"/>
                          </a:lnTo>
                          <a:lnTo>
                            <a:pt x="6" y="60"/>
                          </a:lnTo>
                          <a:lnTo>
                            <a:pt x="0" y="60"/>
                          </a:lnTo>
                          <a:lnTo>
                            <a:pt x="12" y="72"/>
                          </a:lnTo>
                          <a:lnTo>
                            <a:pt x="12" y="78"/>
                          </a:lnTo>
                          <a:lnTo>
                            <a:pt x="6" y="72"/>
                          </a:lnTo>
                          <a:lnTo>
                            <a:pt x="12" y="84"/>
                          </a:lnTo>
                          <a:lnTo>
                            <a:pt x="24" y="96"/>
                          </a:lnTo>
                          <a:lnTo>
                            <a:pt x="18" y="96"/>
                          </a:lnTo>
                          <a:lnTo>
                            <a:pt x="30" y="108"/>
                          </a:lnTo>
                          <a:lnTo>
                            <a:pt x="42" y="120"/>
                          </a:lnTo>
                          <a:lnTo>
                            <a:pt x="48" y="114"/>
                          </a:lnTo>
                          <a:lnTo>
                            <a:pt x="54" y="114"/>
                          </a:lnTo>
                          <a:lnTo>
                            <a:pt x="60" y="114"/>
                          </a:lnTo>
                          <a:lnTo>
                            <a:pt x="54" y="102"/>
                          </a:lnTo>
                          <a:lnTo>
                            <a:pt x="54" y="96"/>
                          </a:lnTo>
                          <a:lnTo>
                            <a:pt x="66" y="90"/>
                          </a:lnTo>
                          <a:lnTo>
                            <a:pt x="66" y="78"/>
                          </a:lnTo>
                          <a:lnTo>
                            <a:pt x="78" y="90"/>
                          </a:lnTo>
                          <a:lnTo>
                            <a:pt x="90" y="90"/>
                          </a:lnTo>
                          <a:lnTo>
                            <a:pt x="96" y="90"/>
                          </a:lnTo>
                          <a:lnTo>
                            <a:pt x="102" y="60"/>
                          </a:lnTo>
                          <a:lnTo>
                            <a:pt x="90" y="42"/>
                          </a:lnTo>
                          <a:lnTo>
                            <a:pt x="102" y="30"/>
                          </a:lnTo>
                          <a:lnTo>
                            <a:pt x="102" y="18"/>
                          </a:lnTo>
                          <a:lnTo>
                            <a:pt x="78" y="18"/>
                          </a:lnTo>
                          <a:lnTo>
                            <a:pt x="84" y="0"/>
                          </a:lnTo>
                          <a:lnTo>
                            <a:pt x="48" y="0"/>
                          </a:lnTo>
                          <a:lnTo>
                            <a:pt x="48" y="24"/>
                          </a:lnTo>
                          <a:lnTo>
                            <a:pt x="18" y="24"/>
                          </a:lnTo>
                          <a:close/>
                        </a:path>
                      </a:pathLst>
                    </a:custGeom>
                    <a:solidFill>
                      <a:srgbClr val="990034"/>
                    </a:solidFill>
                    <a:ln w="9525">
                      <a:solidFill>
                        <a:srgbClr val="000000"/>
                      </a:solidFill>
                      <a:prstDash val="solid"/>
                      <a:round/>
                      <a:headEnd/>
                      <a:tailEnd/>
                    </a:ln>
                  </p:spPr>
                  <p:txBody>
                    <a:bodyPr/>
                    <a:lstStyle/>
                    <a:p>
                      <a:endParaRPr lang="en-US"/>
                    </a:p>
                  </p:txBody>
                </p:sp>
                <p:sp>
                  <p:nvSpPr>
                    <p:cNvPr id="1300" name="Freeform 288"/>
                    <p:cNvSpPr>
                      <a:spLocks noChangeAspect="1"/>
                    </p:cNvSpPr>
                    <p:nvPr/>
                  </p:nvSpPr>
                  <p:spPr bwMode="auto">
                    <a:xfrm>
                      <a:off x="2704485" y="3714651"/>
                      <a:ext cx="197109" cy="237626"/>
                    </a:xfrm>
                    <a:custGeom>
                      <a:avLst/>
                      <a:gdLst>
                        <a:gd name="T0" fmla="*/ 2147483647 w 150"/>
                        <a:gd name="T1" fmla="*/ 2147483647 h 161"/>
                        <a:gd name="T2" fmla="*/ 2147483647 w 150"/>
                        <a:gd name="T3" fmla="*/ 2147483647 h 161"/>
                        <a:gd name="T4" fmla="*/ 0 w 150"/>
                        <a:gd name="T5" fmla="*/ 2147483647 h 161"/>
                        <a:gd name="T6" fmla="*/ 2147483647 w 150"/>
                        <a:gd name="T7" fmla="*/ 2147483647 h 161"/>
                        <a:gd name="T8" fmla="*/ 2147483647 w 150"/>
                        <a:gd name="T9" fmla="*/ 2147483647 h 161"/>
                        <a:gd name="T10" fmla="*/ 2147483647 w 150"/>
                        <a:gd name="T11" fmla="*/ 2147483647 h 161"/>
                        <a:gd name="T12" fmla="*/ 2147483647 w 150"/>
                        <a:gd name="T13" fmla="*/ 2147483647 h 161"/>
                        <a:gd name="T14" fmla="*/ 2147483647 w 150"/>
                        <a:gd name="T15" fmla="*/ 2147483647 h 161"/>
                        <a:gd name="T16" fmla="*/ 2147483647 w 150"/>
                        <a:gd name="T17" fmla="*/ 2147483647 h 161"/>
                        <a:gd name="T18" fmla="*/ 2147483647 w 150"/>
                        <a:gd name="T19" fmla="*/ 2147483647 h 161"/>
                        <a:gd name="T20" fmla="*/ 2147483647 w 150"/>
                        <a:gd name="T21" fmla="*/ 2147483647 h 161"/>
                        <a:gd name="T22" fmla="*/ 2147483647 w 150"/>
                        <a:gd name="T23" fmla="*/ 2147483647 h 161"/>
                        <a:gd name="T24" fmla="*/ 2147483647 w 150"/>
                        <a:gd name="T25" fmla="*/ 2147483647 h 161"/>
                        <a:gd name="T26" fmla="*/ 2147483647 w 150"/>
                        <a:gd name="T27" fmla="*/ 2147483647 h 161"/>
                        <a:gd name="T28" fmla="*/ 2147483647 w 150"/>
                        <a:gd name="T29" fmla="*/ 2147483647 h 161"/>
                        <a:gd name="T30" fmla="*/ 2147483647 w 150"/>
                        <a:gd name="T31" fmla="*/ 2147483647 h 161"/>
                        <a:gd name="T32" fmla="*/ 2147483647 w 150"/>
                        <a:gd name="T33" fmla="*/ 2147483647 h 161"/>
                        <a:gd name="T34" fmla="*/ 2147483647 w 150"/>
                        <a:gd name="T35" fmla="*/ 2147483647 h 161"/>
                        <a:gd name="T36" fmla="*/ 2147483647 w 150"/>
                        <a:gd name="T37" fmla="*/ 2147483647 h 161"/>
                        <a:gd name="T38" fmla="*/ 2147483647 w 150"/>
                        <a:gd name="T39" fmla="*/ 2147483647 h 161"/>
                        <a:gd name="T40" fmla="*/ 2147483647 w 150"/>
                        <a:gd name="T41" fmla="*/ 2147483647 h 161"/>
                        <a:gd name="T42" fmla="*/ 2147483647 w 150"/>
                        <a:gd name="T43" fmla="*/ 2147483647 h 161"/>
                        <a:gd name="T44" fmla="*/ 2147483647 w 150"/>
                        <a:gd name="T45" fmla="*/ 2147483647 h 161"/>
                        <a:gd name="T46" fmla="*/ 2147483647 w 150"/>
                        <a:gd name="T47" fmla="*/ 2147483647 h 161"/>
                        <a:gd name="T48" fmla="*/ 2147483647 w 150"/>
                        <a:gd name="T49" fmla="*/ 2147483647 h 161"/>
                        <a:gd name="T50" fmla="*/ 2147483647 w 150"/>
                        <a:gd name="T51" fmla="*/ 2147483647 h 161"/>
                        <a:gd name="T52" fmla="*/ 2147483647 w 150"/>
                        <a:gd name="T53" fmla="*/ 2147483647 h 161"/>
                        <a:gd name="T54" fmla="*/ 2147483647 w 150"/>
                        <a:gd name="T55" fmla="*/ 0 h 161"/>
                        <a:gd name="T56" fmla="*/ 2147483647 w 150"/>
                        <a:gd name="T57" fmla="*/ 2147483647 h 161"/>
                        <a:gd name="T58" fmla="*/ 2147483647 w 150"/>
                        <a:gd name="T59" fmla="*/ 2147483647 h 16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50" h="161">
                          <a:moveTo>
                            <a:pt x="12" y="12"/>
                          </a:moveTo>
                          <a:lnTo>
                            <a:pt x="6" y="36"/>
                          </a:lnTo>
                          <a:lnTo>
                            <a:pt x="0" y="54"/>
                          </a:lnTo>
                          <a:lnTo>
                            <a:pt x="18" y="72"/>
                          </a:lnTo>
                          <a:lnTo>
                            <a:pt x="36" y="90"/>
                          </a:lnTo>
                          <a:lnTo>
                            <a:pt x="48" y="96"/>
                          </a:lnTo>
                          <a:lnTo>
                            <a:pt x="66" y="102"/>
                          </a:lnTo>
                          <a:lnTo>
                            <a:pt x="78" y="108"/>
                          </a:lnTo>
                          <a:lnTo>
                            <a:pt x="96" y="120"/>
                          </a:lnTo>
                          <a:lnTo>
                            <a:pt x="90" y="137"/>
                          </a:lnTo>
                          <a:lnTo>
                            <a:pt x="84" y="155"/>
                          </a:lnTo>
                          <a:lnTo>
                            <a:pt x="102" y="161"/>
                          </a:lnTo>
                          <a:lnTo>
                            <a:pt x="120" y="161"/>
                          </a:lnTo>
                          <a:lnTo>
                            <a:pt x="132" y="155"/>
                          </a:lnTo>
                          <a:lnTo>
                            <a:pt x="150" y="137"/>
                          </a:lnTo>
                          <a:lnTo>
                            <a:pt x="144" y="120"/>
                          </a:lnTo>
                          <a:lnTo>
                            <a:pt x="144" y="108"/>
                          </a:lnTo>
                          <a:lnTo>
                            <a:pt x="150" y="90"/>
                          </a:lnTo>
                          <a:lnTo>
                            <a:pt x="138" y="90"/>
                          </a:lnTo>
                          <a:lnTo>
                            <a:pt x="132" y="90"/>
                          </a:lnTo>
                          <a:lnTo>
                            <a:pt x="126" y="72"/>
                          </a:lnTo>
                          <a:lnTo>
                            <a:pt x="120" y="54"/>
                          </a:lnTo>
                          <a:lnTo>
                            <a:pt x="108" y="54"/>
                          </a:lnTo>
                          <a:lnTo>
                            <a:pt x="78" y="54"/>
                          </a:lnTo>
                          <a:lnTo>
                            <a:pt x="78" y="24"/>
                          </a:lnTo>
                          <a:lnTo>
                            <a:pt x="72" y="12"/>
                          </a:lnTo>
                          <a:lnTo>
                            <a:pt x="60" y="0"/>
                          </a:lnTo>
                          <a:lnTo>
                            <a:pt x="12" y="6"/>
                          </a:lnTo>
                          <a:lnTo>
                            <a:pt x="12" y="12"/>
                          </a:lnTo>
                          <a:close/>
                        </a:path>
                      </a:pathLst>
                    </a:custGeom>
                    <a:solidFill>
                      <a:srgbClr val="E1E1E1"/>
                    </a:solidFill>
                    <a:ln w="9525">
                      <a:solidFill>
                        <a:srgbClr val="000000"/>
                      </a:solidFill>
                      <a:prstDash val="solid"/>
                      <a:round/>
                      <a:headEnd/>
                      <a:tailEnd/>
                    </a:ln>
                  </p:spPr>
                  <p:txBody>
                    <a:bodyPr/>
                    <a:lstStyle/>
                    <a:p>
                      <a:endParaRPr lang="en-US"/>
                    </a:p>
                  </p:txBody>
                </p:sp>
                <p:sp>
                  <p:nvSpPr>
                    <p:cNvPr id="1301" name="Rectangle 289"/>
                    <p:cNvSpPr>
                      <a:spLocks noChangeAspect="1" noChangeArrowheads="1"/>
                    </p:cNvSpPr>
                    <p:nvPr/>
                  </p:nvSpPr>
                  <p:spPr bwMode="auto">
                    <a:xfrm>
                      <a:off x="4286580" y="3133643"/>
                      <a:ext cx="0" cy="914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4"/>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1302" name="Rectangle 290"/>
                    <p:cNvSpPr>
                      <a:spLocks noChangeAspect="1" noChangeArrowheads="1"/>
                    </p:cNvSpPr>
                    <p:nvPr/>
                  </p:nvSpPr>
                  <p:spPr bwMode="auto">
                    <a:xfrm>
                      <a:off x="4302245" y="3098391"/>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4"/>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1303" name="Freeform 291"/>
                    <p:cNvSpPr>
                      <a:spLocks noChangeAspect="1"/>
                    </p:cNvSpPr>
                    <p:nvPr/>
                  </p:nvSpPr>
                  <p:spPr bwMode="auto">
                    <a:xfrm>
                      <a:off x="4816555" y="3178034"/>
                      <a:ext cx="253240" cy="308131"/>
                    </a:xfrm>
                    <a:custGeom>
                      <a:avLst/>
                      <a:gdLst>
                        <a:gd name="T0" fmla="*/ 2147483647 w 192"/>
                        <a:gd name="T1" fmla="*/ 2147483647 h 209"/>
                        <a:gd name="T2" fmla="*/ 2147483647 w 192"/>
                        <a:gd name="T3" fmla="*/ 2147483647 h 209"/>
                        <a:gd name="T4" fmla="*/ 2147483647 w 192"/>
                        <a:gd name="T5" fmla="*/ 2147483647 h 209"/>
                        <a:gd name="T6" fmla="*/ 2147483647 w 192"/>
                        <a:gd name="T7" fmla="*/ 2147483647 h 209"/>
                        <a:gd name="T8" fmla="*/ 2147483647 w 192"/>
                        <a:gd name="T9" fmla="*/ 0 h 209"/>
                        <a:gd name="T10" fmla="*/ 2147483647 w 192"/>
                        <a:gd name="T11" fmla="*/ 0 h 209"/>
                        <a:gd name="T12" fmla="*/ 2147483647 w 192"/>
                        <a:gd name="T13" fmla="*/ 0 h 209"/>
                        <a:gd name="T14" fmla="*/ 2147483647 w 192"/>
                        <a:gd name="T15" fmla="*/ 0 h 209"/>
                        <a:gd name="T16" fmla="*/ 2147483647 w 192"/>
                        <a:gd name="T17" fmla="*/ 0 h 209"/>
                        <a:gd name="T18" fmla="*/ 2147483647 w 192"/>
                        <a:gd name="T19" fmla="*/ 2147483647 h 209"/>
                        <a:gd name="T20" fmla="*/ 2147483647 w 192"/>
                        <a:gd name="T21" fmla="*/ 2147483647 h 209"/>
                        <a:gd name="T22" fmla="*/ 2147483647 w 192"/>
                        <a:gd name="T23" fmla="*/ 2147483647 h 209"/>
                        <a:gd name="T24" fmla="*/ 2147483647 w 192"/>
                        <a:gd name="T25" fmla="*/ 2147483647 h 209"/>
                        <a:gd name="T26" fmla="*/ 2147483647 w 192"/>
                        <a:gd name="T27" fmla="*/ 2147483647 h 209"/>
                        <a:gd name="T28" fmla="*/ 2147483647 w 192"/>
                        <a:gd name="T29" fmla="*/ 2147483647 h 209"/>
                        <a:gd name="T30" fmla="*/ 0 w 192"/>
                        <a:gd name="T31" fmla="*/ 2147483647 h 209"/>
                        <a:gd name="T32" fmla="*/ 0 w 192"/>
                        <a:gd name="T33" fmla="*/ 2147483647 h 209"/>
                        <a:gd name="T34" fmla="*/ 2147483647 w 192"/>
                        <a:gd name="T35" fmla="*/ 2147483647 h 209"/>
                        <a:gd name="T36" fmla="*/ 2147483647 w 192"/>
                        <a:gd name="T37" fmla="*/ 2147483647 h 209"/>
                        <a:gd name="T38" fmla="*/ 2147483647 w 192"/>
                        <a:gd name="T39" fmla="*/ 2147483647 h 209"/>
                        <a:gd name="T40" fmla="*/ 2147483647 w 192"/>
                        <a:gd name="T41" fmla="*/ 2147483647 h 209"/>
                        <a:gd name="T42" fmla="*/ 2147483647 w 192"/>
                        <a:gd name="T43" fmla="*/ 2147483647 h 209"/>
                        <a:gd name="T44" fmla="*/ 2147483647 w 192"/>
                        <a:gd name="T45" fmla="*/ 2147483647 h 209"/>
                        <a:gd name="T46" fmla="*/ 2147483647 w 192"/>
                        <a:gd name="T47" fmla="*/ 2147483647 h 209"/>
                        <a:gd name="T48" fmla="*/ 2147483647 w 192"/>
                        <a:gd name="T49" fmla="*/ 2147483647 h 209"/>
                        <a:gd name="T50" fmla="*/ 2147483647 w 192"/>
                        <a:gd name="T51" fmla="*/ 2147483647 h 209"/>
                        <a:gd name="T52" fmla="*/ 2147483647 w 192"/>
                        <a:gd name="T53" fmla="*/ 2147483647 h 209"/>
                        <a:gd name="T54" fmla="*/ 2147483647 w 192"/>
                        <a:gd name="T55" fmla="*/ 2147483647 h 209"/>
                        <a:gd name="T56" fmla="*/ 2147483647 w 192"/>
                        <a:gd name="T57" fmla="*/ 2147483647 h 209"/>
                        <a:gd name="T58" fmla="*/ 2147483647 w 192"/>
                        <a:gd name="T59" fmla="*/ 2147483647 h 209"/>
                        <a:gd name="T60" fmla="*/ 2147483647 w 192"/>
                        <a:gd name="T61" fmla="*/ 2147483647 h 209"/>
                        <a:gd name="T62" fmla="*/ 2147483647 w 192"/>
                        <a:gd name="T63" fmla="*/ 2147483647 h 209"/>
                        <a:gd name="T64" fmla="*/ 2147483647 w 192"/>
                        <a:gd name="T65" fmla="*/ 2147483647 h 209"/>
                        <a:gd name="T66" fmla="*/ 2147483647 w 192"/>
                        <a:gd name="T67" fmla="*/ 2147483647 h 209"/>
                        <a:gd name="T68" fmla="*/ 2147483647 w 192"/>
                        <a:gd name="T69" fmla="*/ 2147483647 h 209"/>
                        <a:gd name="T70" fmla="*/ 2147483647 w 192"/>
                        <a:gd name="T71" fmla="*/ 2147483647 h 209"/>
                        <a:gd name="T72" fmla="*/ 2147483647 w 192"/>
                        <a:gd name="T73" fmla="*/ 2147483647 h 209"/>
                        <a:gd name="T74" fmla="*/ 2147483647 w 192"/>
                        <a:gd name="T75" fmla="*/ 2147483647 h 209"/>
                        <a:gd name="T76" fmla="*/ 2147483647 w 192"/>
                        <a:gd name="T77" fmla="*/ 2147483647 h 209"/>
                        <a:gd name="T78" fmla="*/ 2147483647 w 192"/>
                        <a:gd name="T79" fmla="*/ 2147483647 h 209"/>
                        <a:gd name="T80" fmla="*/ 2147483647 w 192"/>
                        <a:gd name="T81" fmla="*/ 2147483647 h 209"/>
                        <a:gd name="T82" fmla="*/ 2147483647 w 192"/>
                        <a:gd name="T83" fmla="*/ 2147483647 h 20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2" h="209">
                          <a:moveTo>
                            <a:pt x="144" y="42"/>
                          </a:moveTo>
                          <a:lnTo>
                            <a:pt x="144" y="36"/>
                          </a:lnTo>
                          <a:lnTo>
                            <a:pt x="126" y="30"/>
                          </a:lnTo>
                          <a:lnTo>
                            <a:pt x="114" y="18"/>
                          </a:lnTo>
                          <a:lnTo>
                            <a:pt x="78" y="0"/>
                          </a:lnTo>
                          <a:lnTo>
                            <a:pt x="66" y="0"/>
                          </a:lnTo>
                          <a:lnTo>
                            <a:pt x="48" y="0"/>
                          </a:lnTo>
                          <a:lnTo>
                            <a:pt x="36" y="0"/>
                          </a:lnTo>
                          <a:lnTo>
                            <a:pt x="18" y="0"/>
                          </a:lnTo>
                          <a:lnTo>
                            <a:pt x="24" y="24"/>
                          </a:lnTo>
                          <a:lnTo>
                            <a:pt x="18" y="24"/>
                          </a:lnTo>
                          <a:lnTo>
                            <a:pt x="18" y="36"/>
                          </a:lnTo>
                          <a:lnTo>
                            <a:pt x="24" y="42"/>
                          </a:lnTo>
                          <a:lnTo>
                            <a:pt x="12" y="54"/>
                          </a:lnTo>
                          <a:lnTo>
                            <a:pt x="6" y="66"/>
                          </a:lnTo>
                          <a:lnTo>
                            <a:pt x="0" y="66"/>
                          </a:lnTo>
                          <a:lnTo>
                            <a:pt x="0" y="96"/>
                          </a:lnTo>
                          <a:lnTo>
                            <a:pt x="6" y="114"/>
                          </a:lnTo>
                          <a:lnTo>
                            <a:pt x="12" y="126"/>
                          </a:lnTo>
                          <a:lnTo>
                            <a:pt x="24" y="143"/>
                          </a:lnTo>
                          <a:lnTo>
                            <a:pt x="42" y="155"/>
                          </a:lnTo>
                          <a:lnTo>
                            <a:pt x="60" y="167"/>
                          </a:lnTo>
                          <a:lnTo>
                            <a:pt x="78" y="167"/>
                          </a:lnTo>
                          <a:lnTo>
                            <a:pt x="84" y="173"/>
                          </a:lnTo>
                          <a:lnTo>
                            <a:pt x="90" y="191"/>
                          </a:lnTo>
                          <a:lnTo>
                            <a:pt x="96" y="209"/>
                          </a:lnTo>
                          <a:lnTo>
                            <a:pt x="102" y="209"/>
                          </a:lnTo>
                          <a:lnTo>
                            <a:pt x="114" y="209"/>
                          </a:lnTo>
                          <a:lnTo>
                            <a:pt x="132" y="209"/>
                          </a:lnTo>
                          <a:lnTo>
                            <a:pt x="144" y="203"/>
                          </a:lnTo>
                          <a:lnTo>
                            <a:pt x="156" y="203"/>
                          </a:lnTo>
                          <a:lnTo>
                            <a:pt x="174" y="197"/>
                          </a:lnTo>
                          <a:lnTo>
                            <a:pt x="192" y="185"/>
                          </a:lnTo>
                          <a:lnTo>
                            <a:pt x="180" y="173"/>
                          </a:lnTo>
                          <a:lnTo>
                            <a:pt x="174" y="155"/>
                          </a:lnTo>
                          <a:lnTo>
                            <a:pt x="174" y="137"/>
                          </a:lnTo>
                          <a:lnTo>
                            <a:pt x="174" y="132"/>
                          </a:lnTo>
                          <a:lnTo>
                            <a:pt x="174" y="114"/>
                          </a:lnTo>
                          <a:lnTo>
                            <a:pt x="162" y="96"/>
                          </a:lnTo>
                          <a:lnTo>
                            <a:pt x="174" y="72"/>
                          </a:lnTo>
                          <a:lnTo>
                            <a:pt x="144" y="42"/>
                          </a:lnTo>
                          <a:close/>
                        </a:path>
                      </a:pathLst>
                    </a:custGeom>
                    <a:solidFill>
                      <a:srgbClr val="E1E1E1"/>
                    </a:solidFill>
                    <a:ln w="9525">
                      <a:solidFill>
                        <a:srgbClr val="000000"/>
                      </a:solidFill>
                      <a:prstDash val="solid"/>
                      <a:round/>
                      <a:headEnd/>
                      <a:tailEnd/>
                    </a:ln>
                  </p:spPr>
                  <p:txBody>
                    <a:bodyPr/>
                    <a:lstStyle/>
                    <a:p>
                      <a:endParaRPr lang="en-US"/>
                    </a:p>
                  </p:txBody>
                </p:sp>
                <p:sp>
                  <p:nvSpPr>
                    <p:cNvPr id="1304" name="Freeform 292"/>
                    <p:cNvSpPr>
                      <a:spLocks noChangeAspect="1"/>
                    </p:cNvSpPr>
                    <p:nvPr/>
                  </p:nvSpPr>
                  <p:spPr bwMode="auto">
                    <a:xfrm>
                      <a:off x="5047605" y="3319043"/>
                      <a:ext cx="7832" cy="18279"/>
                    </a:xfrm>
                    <a:custGeom>
                      <a:avLst/>
                      <a:gdLst>
                        <a:gd name="T0" fmla="*/ 2147483647 w 6"/>
                        <a:gd name="T1" fmla="*/ 2147483647 h 12"/>
                        <a:gd name="T2" fmla="*/ 0 w 6"/>
                        <a:gd name="T3" fmla="*/ 0 h 12"/>
                        <a:gd name="T4" fmla="*/ 0 w 6"/>
                        <a:gd name="T5" fmla="*/ 0 h 12"/>
                        <a:gd name="T6" fmla="*/ 2147483647 w 6"/>
                        <a:gd name="T7" fmla="*/ 2147483647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6" y="12"/>
                          </a:moveTo>
                          <a:lnTo>
                            <a:pt x="0" y="0"/>
                          </a:lnTo>
                          <a:lnTo>
                            <a:pt x="6" y="12"/>
                          </a:lnTo>
                          <a:close/>
                        </a:path>
                      </a:pathLst>
                    </a:custGeom>
                    <a:solidFill>
                      <a:srgbClr val="E1E1E1"/>
                    </a:solidFill>
                    <a:ln w="9525">
                      <a:solidFill>
                        <a:srgbClr val="000000"/>
                      </a:solidFill>
                      <a:prstDash val="solid"/>
                      <a:round/>
                      <a:headEnd/>
                      <a:tailEnd/>
                    </a:ln>
                  </p:spPr>
                  <p:txBody>
                    <a:bodyPr/>
                    <a:lstStyle/>
                    <a:p>
                      <a:endParaRPr lang="en-US"/>
                    </a:p>
                  </p:txBody>
                </p:sp>
                <p:sp>
                  <p:nvSpPr>
                    <p:cNvPr id="1305" name="Freeform 293"/>
                    <p:cNvSpPr>
                      <a:spLocks noChangeAspect="1"/>
                    </p:cNvSpPr>
                    <p:nvPr/>
                  </p:nvSpPr>
                  <p:spPr bwMode="auto">
                    <a:xfrm>
                      <a:off x="4824388" y="3020052"/>
                      <a:ext cx="118787" cy="167122"/>
                    </a:xfrm>
                    <a:custGeom>
                      <a:avLst/>
                      <a:gdLst>
                        <a:gd name="T0" fmla="*/ 2147483647 w 90"/>
                        <a:gd name="T1" fmla="*/ 2147483647 h 114"/>
                        <a:gd name="T2" fmla="*/ 2147483647 w 90"/>
                        <a:gd name="T3" fmla="*/ 0 h 114"/>
                        <a:gd name="T4" fmla="*/ 2147483647 w 90"/>
                        <a:gd name="T5" fmla="*/ 2147483647 h 114"/>
                        <a:gd name="T6" fmla="*/ 2147483647 w 90"/>
                        <a:gd name="T7" fmla="*/ 2147483647 h 114"/>
                        <a:gd name="T8" fmla="*/ 2147483647 w 90"/>
                        <a:gd name="T9" fmla="*/ 2147483647 h 114"/>
                        <a:gd name="T10" fmla="*/ 2147483647 w 90"/>
                        <a:gd name="T11" fmla="*/ 2147483647 h 114"/>
                        <a:gd name="T12" fmla="*/ 2147483647 w 90"/>
                        <a:gd name="T13" fmla="*/ 2147483647 h 114"/>
                        <a:gd name="T14" fmla="*/ 2147483647 w 90"/>
                        <a:gd name="T15" fmla="*/ 2147483647 h 114"/>
                        <a:gd name="T16" fmla="*/ 2147483647 w 90"/>
                        <a:gd name="T17" fmla="*/ 2147483647 h 114"/>
                        <a:gd name="T18" fmla="*/ 2147483647 w 90"/>
                        <a:gd name="T19" fmla="*/ 2147483647 h 114"/>
                        <a:gd name="T20" fmla="*/ 2147483647 w 90"/>
                        <a:gd name="T21" fmla="*/ 2147483647 h 114"/>
                        <a:gd name="T22" fmla="*/ 2147483647 w 90"/>
                        <a:gd name="T23" fmla="*/ 2147483647 h 114"/>
                        <a:gd name="T24" fmla="*/ 0 w 90"/>
                        <a:gd name="T25" fmla="*/ 2147483647 h 114"/>
                        <a:gd name="T26" fmla="*/ 0 w 90"/>
                        <a:gd name="T27" fmla="*/ 2147483647 h 114"/>
                        <a:gd name="T28" fmla="*/ 2147483647 w 90"/>
                        <a:gd name="T29" fmla="*/ 2147483647 h 114"/>
                        <a:gd name="T30" fmla="*/ 2147483647 w 90"/>
                        <a:gd name="T31" fmla="*/ 2147483647 h 114"/>
                        <a:gd name="T32" fmla="*/ 2147483647 w 90"/>
                        <a:gd name="T33" fmla="*/ 2147483647 h 114"/>
                        <a:gd name="T34" fmla="*/ 2147483647 w 90"/>
                        <a:gd name="T35" fmla="*/ 2147483647 h 114"/>
                        <a:gd name="T36" fmla="*/ 2147483647 w 90"/>
                        <a:gd name="T37" fmla="*/ 2147483647 h 114"/>
                        <a:gd name="T38" fmla="*/ 2147483647 w 90"/>
                        <a:gd name="T39" fmla="*/ 2147483647 h 114"/>
                        <a:gd name="T40" fmla="*/ 2147483647 w 90"/>
                        <a:gd name="T41" fmla="*/ 2147483647 h 114"/>
                        <a:gd name="T42" fmla="*/ 2147483647 w 90"/>
                        <a:gd name="T43" fmla="*/ 2147483647 h 114"/>
                        <a:gd name="T44" fmla="*/ 2147483647 w 90"/>
                        <a:gd name="T45" fmla="*/ 2147483647 h 114"/>
                        <a:gd name="T46" fmla="*/ 2147483647 w 90"/>
                        <a:gd name="T47" fmla="*/ 2147483647 h 11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114">
                          <a:moveTo>
                            <a:pt x="84" y="18"/>
                          </a:moveTo>
                          <a:lnTo>
                            <a:pt x="72" y="0"/>
                          </a:lnTo>
                          <a:lnTo>
                            <a:pt x="66" y="12"/>
                          </a:lnTo>
                          <a:lnTo>
                            <a:pt x="48" y="12"/>
                          </a:lnTo>
                          <a:lnTo>
                            <a:pt x="36" y="12"/>
                          </a:lnTo>
                          <a:lnTo>
                            <a:pt x="24" y="12"/>
                          </a:lnTo>
                          <a:lnTo>
                            <a:pt x="18" y="18"/>
                          </a:lnTo>
                          <a:lnTo>
                            <a:pt x="18" y="36"/>
                          </a:lnTo>
                          <a:lnTo>
                            <a:pt x="30" y="42"/>
                          </a:lnTo>
                          <a:lnTo>
                            <a:pt x="18" y="54"/>
                          </a:lnTo>
                          <a:lnTo>
                            <a:pt x="6" y="66"/>
                          </a:lnTo>
                          <a:lnTo>
                            <a:pt x="0" y="114"/>
                          </a:lnTo>
                          <a:lnTo>
                            <a:pt x="12" y="108"/>
                          </a:lnTo>
                          <a:lnTo>
                            <a:pt x="30" y="108"/>
                          </a:lnTo>
                          <a:lnTo>
                            <a:pt x="42" y="108"/>
                          </a:lnTo>
                          <a:lnTo>
                            <a:pt x="60" y="108"/>
                          </a:lnTo>
                          <a:lnTo>
                            <a:pt x="72" y="108"/>
                          </a:lnTo>
                          <a:lnTo>
                            <a:pt x="72" y="84"/>
                          </a:lnTo>
                          <a:lnTo>
                            <a:pt x="84" y="66"/>
                          </a:lnTo>
                          <a:lnTo>
                            <a:pt x="90" y="48"/>
                          </a:lnTo>
                          <a:lnTo>
                            <a:pt x="90" y="30"/>
                          </a:lnTo>
                          <a:lnTo>
                            <a:pt x="84" y="18"/>
                          </a:lnTo>
                          <a:close/>
                        </a:path>
                      </a:pathLst>
                    </a:custGeom>
                    <a:solidFill>
                      <a:srgbClr val="E1E1E1"/>
                    </a:solidFill>
                    <a:ln w="9525">
                      <a:solidFill>
                        <a:srgbClr val="000000"/>
                      </a:solidFill>
                      <a:prstDash val="solid"/>
                      <a:round/>
                      <a:headEnd/>
                      <a:tailEnd/>
                    </a:ln>
                  </p:spPr>
                  <p:txBody>
                    <a:bodyPr/>
                    <a:lstStyle/>
                    <a:p>
                      <a:endParaRPr lang="en-US"/>
                    </a:p>
                  </p:txBody>
                </p:sp>
                <p:sp>
                  <p:nvSpPr>
                    <p:cNvPr id="1306" name="Freeform 294"/>
                    <p:cNvSpPr>
                      <a:spLocks noChangeAspect="1"/>
                    </p:cNvSpPr>
                    <p:nvPr/>
                  </p:nvSpPr>
                  <p:spPr bwMode="auto">
                    <a:xfrm>
                      <a:off x="4414505" y="2992634"/>
                      <a:ext cx="449043" cy="545757"/>
                    </a:xfrm>
                    <a:custGeom>
                      <a:avLst/>
                      <a:gdLst>
                        <a:gd name="T0" fmla="*/ 2147483647 w 341"/>
                        <a:gd name="T1" fmla="*/ 2147483647 h 371"/>
                        <a:gd name="T2" fmla="*/ 2147483647 w 341"/>
                        <a:gd name="T3" fmla="*/ 2147483647 h 371"/>
                        <a:gd name="T4" fmla="*/ 2147483647 w 341"/>
                        <a:gd name="T5" fmla="*/ 2147483647 h 371"/>
                        <a:gd name="T6" fmla="*/ 2147483647 w 341"/>
                        <a:gd name="T7" fmla="*/ 2147483647 h 371"/>
                        <a:gd name="T8" fmla="*/ 2147483647 w 341"/>
                        <a:gd name="T9" fmla="*/ 2147483647 h 371"/>
                        <a:gd name="T10" fmla="*/ 2147483647 w 341"/>
                        <a:gd name="T11" fmla="*/ 2147483647 h 371"/>
                        <a:gd name="T12" fmla="*/ 2147483647 w 341"/>
                        <a:gd name="T13" fmla="*/ 2147483647 h 371"/>
                        <a:gd name="T14" fmla="*/ 2147483647 w 341"/>
                        <a:gd name="T15" fmla="*/ 2147483647 h 371"/>
                        <a:gd name="T16" fmla="*/ 2147483647 w 341"/>
                        <a:gd name="T17" fmla="*/ 2147483647 h 371"/>
                        <a:gd name="T18" fmla="*/ 2147483647 w 341"/>
                        <a:gd name="T19" fmla="*/ 2147483647 h 371"/>
                        <a:gd name="T20" fmla="*/ 2147483647 w 341"/>
                        <a:gd name="T21" fmla="*/ 2147483647 h 371"/>
                        <a:gd name="T22" fmla="*/ 2147483647 w 341"/>
                        <a:gd name="T23" fmla="*/ 2147483647 h 371"/>
                        <a:gd name="T24" fmla="*/ 2147483647 w 341"/>
                        <a:gd name="T25" fmla="*/ 2147483647 h 371"/>
                        <a:gd name="T26" fmla="*/ 2147483647 w 341"/>
                        <a:gd name="T27" fmla="*/ 2147483647 h 371"/>
                        <a:gd name="T28" fmla="*/ 2147483647 w 341"/>
                        <a:gd name="T29" fmla="*/ 2147483647 h 371"/>
                        <a:gd name="T30" fmla="*/ 2147483647 w 341"/>
                        <a:gd name="T31" fmla="*/ 2147483647 h 371"/>
                        <a:gd name="T32" fmla="*/ 2147483647 w 341"/>
                        <a:gd name="T33" fmla="*/ 2147483647 h 371"/>
                        <a:gd name="T34" fmla="*/ 2147483647 w 341"/>
                        <a:gd name="T35" fmla="*/ 2147483647 h 371"/>
                        <a:gd name="T36" fmla="*/ 2147483647 w 341"/>
                        <a:gd name="T37" fmla="*/ 2147483647 h 371"/>
                        <a:gd name="T38" fmla="*/ 2147483647 w 341"/>
                        <a:gd name="T39" fmla="*/ 2147483647 h 371"/>
                        <a:gd name="T40" fmla="*/ 2147483647 w 341"/>
                        <a:gd name="T41" fmla="*/ 2147483647 h 371"/>
                        <a:gd name="T42" fmla="*/ 2147483647 w 341"/>
                        <a:gd name="T43" fmla="*/ 2147483647 h 371"/>
                        <a:gd name="T44" fmla="*/ 0 w 341"/>
                        <a:gd name="T45" fmla="*/ 2147483647 h 371"/>
                        <a:gd name="T46" fmla="*/ 2147483647 w 341"/>
                        <a:gd name="T47" fmla="*/ 2147483647 h 371"/>
                        <a:gd name="T48" fmla="*/ 2147483647 w 341"/>
                        <a:gd name="T49" fmla="*/ 2147483647 h 371"/>
                        <a:gd name="T50" fmla="*/ 2147483647 w 341"/>
                        <a:gd name="T51" fmla="*/ 2147483647 h 371"/>
                        <a:gd name="T52" fmla="*/ 2147483647 w 341"/>
                        <a:gd name="T53" fmla="*/ 2147483647 h 371"/>
                        <a:gd name="T54" fmla="*/ 2147483647 w 341"/>
                        <a:gd name="T55" fmla="*/ 2147483647 h 371"/>
                        <a:gd name="T56" fmla="*/ 2147483647 w 341"/>
                        <a:gd name="T57" fmla="*/ 2147483647 h 371"/>
                        <a:gd name="T58" fmla="*/ 2147483647 w 341"/>
                        <a:gd name="T59" fmla="*/ 2147483647 h 371"/>
                        <a:gd name="T60" fmla="*/ 2147483647 w 341"/>
                        <a:gd name="T61" fmla="*/ 2147483647 h 371"/>
                        <a:gd name="T62" fmla="*/ 2147483647 w 341"/>
                        <a:gd name="T63" fmla="*/ 0 h 371"/>
                        <a:gd name="T64" fmla="*/ 2147483647 w 341"/>
                        <a:gd name="T65" fmla="*/ 2147483647 h 371"/>
                        <a:gd name="T66" fmla="*/ 2147483647 w 341"/>
                        <a:gd name="T67" fmla="*/ 2147483647 h 371"/>
                        <a:gd name="T68" fmla="*/ 2147483647 w 341"/>
                        <a:gd name="T69" fmla="*/ 2147483647 h 371"/>
                        <a:gd name="T70" fmla="*/ 2147483647 w 341"/>
                        <a:gd name="T71" fmla="*/ 0 h 371"/>
                        <a:gd name="T72" fmla="*/ 2147483647 w 341"/>
                        <a:gd name="T73" fmla="*/ 0 h 371"/>
                        <a:gd name="T74" fmla="*/ 2147483647 w 341"/>
                        <a:gd name="T75" fmla="*/ 2147483647 h 371"/>
                        <a:gd name="T76" fmla="*/ 2147483647 w 341"/>
                        <a:gd name="T77" fmla="*/ 2147483647 h 371"/>
                        <a:gd name="T78" fmla="*/ 2147483647 w 341"/>
                        <a:gd name="T79" fmla="*/ 2147483647 h 371"/>
                        <a:gd name="T80" fmla="*/ 2147483647 w 341"/>
                        <a:gd name="T81" fmla="*/ 2147483647 h 371"/>
                        <a:gd name="T82" fmla="*/ 2147483647 w 341"/>
                        <a:gd name="T83" fmla="*/ 2147483647 h 371"/>
                        <a:gd name="T84" fmla="*/ 2147483647 w 341"/>
                        <a:gd name="T85" fmla="*/ 2147483647 h 37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41" h="371">
                          <a:moveTo>
                            <a:pt x="311" y="132"/>
                          </a:moveTo>
                          <a:lnTo>
                            <a:pt x="299" y="144"/>
                          </a:lnTo>
                          <a:lnTo>
                            <a:pt x="299" y="156"/>
                          </a:lnTo>
                          <a:lnTo>
                            <a:pt x="299" y="162"/>
                          </a:lnTo>
                          <a:lnTo>
                            <a:pt x="299" y="174"/>
                          </a:lnTo>
                          <a:lnTo>
                            <a:pt x="305" y="192"/>
                          </a:lnTo>
                          <a:lnTo>
                            <a:pt x="305" y="222"/>
                          </a:lnTo>
                          <a:lnTo>
                            <a:pt x="311" y="240"/>
                          </a:lnTo>
                          <a:lnTo>
                            <a:pt x="317" y="252"/>
                          </a:lnTo>
                          <a:lnTo>
                            <a:pt x="329" y="269"/>
                          </a:lnTo>
                          <a:lnTo>
                            <a:pt x="293" y="275"/>
                          </a:lnTo>
                          <a:lnTo>
                            <a:pt x="287" y="287"/>
                          </a:lnTo>
                          <a:lnTo>
                            <a:pt x="287" y="305"/>
                          </a:lnTo>
                          <a:lnTo>
                            <a:pt x="287" y="341"/>
                          </a:lnTo>
                          <a:lnTo>
                            <a:pt x="305" y="353"/>
                          </a:lnTo>
                          <a:lnTo>
                            <a:pt x="311" y="347"/>
                          </a:lnTo>
                          <a:lnTo>
                            <a:pt x="305" y="371"/>
                          </a:lnTo>
                          <a:lnTo>
                            <a:pt x="299" y="371"/>
                          </a:lnTo>
                          <a:lnTo>
                            <a:pt x="293" y="371"/>
                          </a:lnTo>
                          <a:lnTo>
                            <a:pt x="281" y="347"/>
                          </a:lnTo>
                          <a:lnTo>
                            <a:pt x="269" y="341"/>
                          </a:lnTo>
                          <a:lnTo>
                            <a:pt x="263" y="335"/>
                          </a:lnTo>
                          <a:lnTo>
                            <a:pt x="251" y="341"/>
                          </a:lnTo>
                          <a:lnTo>
                            <a:pt x="227" y="335"/>
                          </a:lnTo>
                          <a:lnTo>
                            <a:pt x="227" y="329"/>
                          </a:lnTo>
                          <a:lnTo>
                            <a:pt x="215" y="329"/>
                          </a:lnTo>
                          <a:lnTo>
                            <a:pt x="210" y="317"/>
                          </a:lnTo>
                          <a:lnTo>
                            <a:pt x="180" y="323"/>
                          </a:lnTo>
                          <a:lnTo>
                            <a:pt x="180" y="317"/>
                          </a:lnTo>
                          <a:lnTo>
                            <a:pt x="174" y="299"/>
                          </a:lnTo>
                          <a:lnTo>
                            <a:pt x="174" y="252"/>
                          </a:lnTo>
                          <a:lnTo>
                            <a:pt x="150" y="246"/>
                          </a:lnTo>
                          <a:lnTo>
                            <a:pt x="132" y="246"/>
                          </a:lnTo>
                          <a:lnTo>
                            <a:pt x="126" y="263"/>
                          </a:lnTo>
                          <a:lnTo>
                            <a:pt x="108" y="263"/>
                          </a:lnTo>
                          <a:lnTo>
                            <a:pt x="96" y="258"/>
                          </a:lnTo>
                          <a:lnTo>
                            <a:pt x="78" y="222"/>
                          </a:lnTo>
                          <a:lnTo>
                            <a:pt x="66" y="222"/>
                          </a:lnTo>
                          <a:lnTo>
                            <a:pt x="48" y="222"/>
                          </a:lnTo>
                          <a:lnTo>
                            <a:pt x="36" y="222"/>
                          </a:lnTo>
                          <a:lnTo>
                            <a:pt x="18" y="222"/>
                          </a:lnTo>
                          <a:lnTo>
                            <a:pt x="6" y="222"/>
                          </a:lnTo>
                          <a:lnTo>
                            <a:pt x="0" y="222"/>
                          </a:lnTo>
                          <a:lnTo>
                            <a:pt x="6" y="216"/>
                          </a:lnTo>
                          <a:lnTo>
                            <a:pt x="12" y="204"/>
                          </a:lnTo>
                          <a:lnTo>
                            <a:pt x="18" y="198"/>
                          </a:lnTo>
                          <a:lnTo>
                            <a:pt x="24" y="198"/>
                          </a:lnTo>
                          <a:lnTo>
                            <a:pt x="30" y="192"/>
                          </a:lnTo>
                          <a:lnTo>
                            <a:pt x="42" y="192"/>
                          </a:lnTo>
                          <a:lnTo>
                            <a:pt x="42" y="198"/>
                          </a:lnTo>
                          <a:lnTo>
                            <a:pt x="60" y="186"/>
                          </a:lnTo>
                          <a:lnTo>
                            <a:pt x="72" y="174"/>
                          </a:lnTo>
                          <a:lnTo>
                            <a:pt x="78" y="144"/>
                          </a:lnTo>
                          <a:lnTo>
                            <a:pt x="102" y="114"/>
                          </a:lnTo>
                          <a:lnTo>
                            <a:pt x="102" y="96"/>
                          </a:lnTo>
                          <a:lnTo>
                            <a:pt x="108" y="84"/>
                          </a:lnTo>
                          <a:lnTo>
                            <a:pt x="108" y="66"/>
                          </a:lnTo>
                          <a:lnTo>
                            <a:pt x="108" y="54"/>
                          </a:lnTo>
                          <a:lnTo>
                            <a:pt x="114" y="36"/>
                          </a:lnTo>
                          <a:lnTo>
                            <a:pt x="114" y="18"/>
                          </a:lnTo>
                          <a:lnTo>
                            <a:pt x="126" y="0"/>
                          </a:lnTo>
                          <a:lnTo>
                            <a:pt x="150" y="12"/>
                          </a:lnTo>
                          <a:lnTo>
                            <a:pt x="162" y="18"/>
                          </a:lnTo>
                          <a:lnTo>
                            <a:pt x="180" y="24"/>
                          </a:lnTo>
                          <a:lnTo>
                            <a:pt x="186" y="12"/>
                          </a:lnTo>
                          <a:lnTo>
                            <a:pt x="198" y="12"/>
                          </a:lnTo>
                          <a:lnTo>
                            <a:pt x="215" y="6"/>
                          </a:lnTo>
                          <a:lnTo>
                            <a:pt x="227" y="6"/>
                          </a:lnTo>
                          <a:lnTo>
                            <a:pt x="233" y="0"/>
                          </a:lnTo>
                          <a:lnTo>
                            <a:pt x="245" y="0"/>
                          </a:lnTo>
                          <a:lnTo>
                            <a:pt x="263" y="0"/>
                          </a:lnTo>
                          <a:lnTo>
                            <a:pt x="269" y="6"/>
                          </a:lnTo>
                          <a:lnTo>
                            <a:pt x="275" y="6"/>
                          </a:lnTo>
                          <a:lnTo>
                            <a:pt x="287" y="18"/>
                          </a:lnTo>
                          <a:lnTo>
                            <a:pt x="299" y="18"/>
                          </a:lnTo>
                          <a:lnTo>
                            <a:pt x="305" y="12"/>
                          </a:lnTo>
                          <a:lnTo>
                            <a:pt x="317" y="24"/>
                          </a:lnTo>
                          <a:lnTo>
                            <a:pt x="329" y="36"/>
                          </a:lnTo>
                          <a:lnTo>
                            <a:pt x="329" y="54"/>
                          </a:lnTo>
                          <a:lnTo>
                            <a:pt x="341" y="60"/>
                          </a:lnTo>
                          <a:lnTo>
                            <a:pt x="329" y="72"/>
                          </a:lnTo>
                          <a:lnTo>
                            <a:pt x="317" y="84"/>
                          </a:lnTo>
                          <a:lnTo>
                            <a:pt x="311" y="132"/>
                          </a:lnTo>
                          <a:close/>
                        </a:path>
                      </a:pathLst>
                    </a:custGeom>
                    <a:solidFill>
                      <a:srgbClr val="E1E1E1"/>
                    </a:solidFill>
                    <a:ln w="9525">
                      <a:solidFill>
                        <a:srgbClr val="000000"/>
                      </a:solidFill>
                      <a:prstDash val="solid"/>
                      <a:round/>
                      <a:headEnd/>
                      <a:tailEnd/>
                    </a:ln>
                  </p:spPr>
                  <p:txBody>
                    <a:bodyPr/>
                    <a:lstStyle/>
                    <a:p>
                      <a:endParaRPr lang="en-US"/>
                    </a:p>
                  </p:txBody>
                </p:sp>
                <p:sp>
                  <p:nvSpPr>
                    <p:cNvPr id="1307" name="Freeform 295"/>
                    <p:cNvSpPr>
                      <a:spLocks noChangeAspect="1"/>
                    </p:cNvSpPr>
                    <p:nvPr/>
                  </p:nvSpPr>
                  <p:spPr bwMode="auto">
                    <a:xfrm>
                      <a:off x="4636417" y="3388242"/>
                      <a:ext cx="274125" cy="283323"/>
                    </a:xfrm>
                    <a:custGeom>
                      <a:avLst/>
                      <a:gdLst>
                        <a:gd name="T0" fmla="*/ 2147483647 w 209"/>
                        <a:gd name="T1" fmla="*/ 2147483647 h 192"/>
                        <a:gd name="T2" fmla="*/ 2147483647 w 209"/>
                        <a:gd name="T3" fmla="*/ 2147483647 h 192"/>
                        <a:gd name="T4" fmla="*/ 2147483647 w 209"/>
                        <a:gd name="T5" fmla="*/ 2147483647 h 192"/>
                        <a:gd name="T6" fmla="*/ 2147483647 w 209"/>
                        <a:gd name="T7" fmla="*/ 2147483647 h 192"/>
                        <a:gd name="T8" fmla="*/ 2147483647 w 209"/>
                        <a:gd name="T9" fmla="*/ 2147483647 h 192"/>
                        <a:gd name="T10" fmla="*/ 0 w 209"/>
                        <a:gd name="T11" fmla="*/ 2147483647 h 192"/>
                        <a:gd name="T12" fmla="*/ 2147483647 w 209"/>
                        <a:gd name="T13" fmla="*/ 2147483647 h 192"/>
                        <a:gd name="T14" fmla="*/ 2147483647 w 209"/>
                        <a:gd name="T15" fmla="*/ 2147483647 h 192"/>
                        <a:gd name="T16" fmla="*/ 2147483647 w 209"/>
                        <a:gd name="T17" fmla="*/ 2147483647 h 192"/>
                        <a:gd name="T18" fmla="*/ 2147483647 w 209"/>
                        <a:gd name="T19" fmla="*/ 2147483647 h 192"/>
                        <a:gd name="T20" fmla="*/ 2147483647 w 209"/>
                        <a:gd name="T21" fmla="*/ 2147483647 h 192"/>
                        <a:gd name="T22" fmla="*/ 2147483647 w 209"/>
                        <a:gd name="T23" fmla="*/ 2147483647 h 192"/>
                        <a:gd name="T24" fmla="*/ 2147483647 w 209"/>
                        <a:gd name="T25" fmla="*/ 2147483647 h 192"/>
                        <a:gd name="T26" fmla="*/ 2147483647 w 209"/>
                        <a:gd name="T27" fmla="*/ 2147483647 h 192"/>
                        <a:gd name="T28" fmla="*/ 2147483647 w 209"/>
                        <a:gd name="T29" fmla="*/ 2147483647 h 192"/>
                        <a:gd name="T30" fmla="*/ 2147483647 w 209"/>
                        <a:gd name="T31" fmla="*/ 2147483647 h 192"/>
                        <a:gd name="T32" fmla="*/ 2147483647 w 209"/>
                        <a:gd name="T33" fmla="*/ 2147483647 h 192"/>
                        <a:gd name="T34" fmla="*/ 2147483647 w 209"/>
                        <a:gd name="T35" fmla="*/ 2147483647 h 192"/>
                        <a:gd name="T36" fmla="*/ 2147483647 w 209"/>
                        <a:gd name="T37" fmla="*/ 2147483647 h 192"/>
                        <a:gd name="T38" fmla="*/ 2147483647 w 209"/>
                        <a:gd name="T39" fmla="*/ 2147483647 h 192"/>
                        <a:gd name="T40" fmla="*/ 2147483647 w 209"/>
                        <a:gd name="T41" fmla="*/ 2147483647 h 192"/>
                        <a:gd name="T42" fmla="*/ 2147483647 w 209"/>
                        <a:gd name="T43" fmla="*/ 2147483647 h 192"/>
                        <a:gd name="T44" fmla="*/ 2147483647 w 209"/>
                        <a:gd name="T45" fmla="*/ 2147483647 h 192"/>
                        <a:gd name="T46" fmla="*/ 2147483647 w 209"/>
                        <a:gd name="T47" fmla="*/ 2147483647 h 192"/>
                        <a:gd name="T48" fmla="*/ 2147483647 w 209"/>
                        <a:gd name="T49" fmla="*/ 2147483647 h 192"/>
                        <a:gd name="T50" fmla="*/ 2147483647 w 209"/>
                        <a:gd name="T51" fmla="*/ 2147483647 h 192"/>
                        <a:gd name="T52" fmla="*/ 2147483647 w 209"/>
                        <a:gd name="T53" fmla="*/ 2147483647 h 192"/>
                        <a:gd name="T54" fmla="*/ 2147483647 w 209"/>
                        <a:gd name="T55" fmla="*/ 2147483647 h 192"/>
                        <a:gd name="T56" fmla="*/ 2147483647 w 209"/>
                        <a:gd name="T57" fmla="*/ 2147483647 h 192"/>
                        <a:gd name="T58" fmla="*/ 2147483647 w 209"/>
                        <a:gd name="T59" fmla="*/ 0 h 192"/>
                        <a:gd name="T60" fmla="*/ 2147483647 w 209"/>
                        <a:gd name="T61" fmla="*/ 0 h 192"/>
                        <a:gd name="T62" fmla="*/ 2147483647 w 209"/>
                        <a:gd name="T63" fmla="*/ 2147483647 h 192"/>
                        <a:gd name="T64" fmla="*/ 2147483647 w 209"/>
                        <a:gd name="T65" fmla="*/ 2147483647 h 192"/>
                        <a:gd name="T66" fmla="*/ 2147483647 w 209"/>
                        <a:gd name="T67" fmla="*/ 2147483647 h 192"/>
                        <a:gd name="T68" fmla="*/ 2147483647 w 209"/>
                        <a:gd name="T69" fmla="*/ 2147483647 h 192"/>
                        <a:gd name="T70" fmla="*/ 2147483647 w 209"/>
                        <a:gd name="T71" fmla="*/ 2147483647 h 192"/>
                        <a:gd name="T72" fmla="*/ 2147483647 w 209"/>
                        <a:gd name="T73" fmla="*/ 2147483647 h 192"/>
                        <a:gd name="T74" fmla="*/ 2147483647 w 209"/>
                        <a:gd name="T75" fmla="*/ 2147483647 h 192"/>
                        <a:gd name="T76" fmla="*/ 2147483647 w 209"/>
                        <a:gd name="T77" fmla="*/ 2147483647 h 192"/>
                        <a:gd name="T78" fmla="*/ 2147483647 w 209"/>
                        <a:gd name="T79" fmla="*/ 2147483647 h 192"/>
                        <a:gd name="T80" fmla="*/ 2147483647 w 209"/>
                        <a:gd name="T81" fmla="*/ 2147483647 h 192"/>
                        <a:gd name="T82" fmla="*/ 2147483647 w 209"/>
                        <a:gd name="T83" fmla="*/ 2147483647 h 192"/>
                        <a:gd name="T84" fmla="*/ 2147483647 w 209"/>
                        <a:gd name="T85" fmla="*/ 2147483647 h 192"/>
                        <a:gd name="T86" fmla="*/ 2147483647 w 209"/>
                        <a:gd name="T87" fmla="*/ 2147483647 h 192"/>
                        <a:gd name="T88" fmla="*/ 2147483647 w 209"/>
                        <a:gd name="T89" fmla="*/ 2147483647 h 192"/>
                        <a:gd name="T90" fmla="*/ 2147483647 w 209"/>
                        <a:gd name="T91" fmla="*/ 2147483647 h 192"/>
                        <a:gd name="T92" fmla="*/ 2147483647 w 209"/>
                        <a:gd name="T93" fmla="*/ 2147483647 h 192"/>
                        <a:gd name="T94" fmla="*/ 2147483647 w 209"/>
                        <a:gd name="T95" fmla="*/ 2147483647 h 192"/>
                        <a:gd name="T96" fmla="*/ 2147483647 w 209"/>
                        <a:gd name="T97" fmla="*/ 2147483647 h 192"/>
                        <a:gd name="T98" fmla="*/ 2147483647 w 209"/>
                        <a:gd name="T99" fmla="*/ 2147483647 h 19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09" h="192">
                          <a:moveTo>
                            <a:pt x="42" y="90"/>
                          </a:moveTo>
                          <a:lnTo>
                            <a:pt x="24" y="90"/>
                          </a:lnTo>
                          <a:lnTo>
                            <a:pt x="6" y="96"/>
                          </a:lnTo>
                          <a:lnTo>
                            <a:pt x="6" y="108"/>
                          </a:lnTo>
                          <a:lnTo>
                            <a:pt x="6" y="138"/>
                          </a:lnTo>
                          <a:lnTo>
                            <a:pt x="0" y="156"/>
                          </a:lnTo>
                          <a:lnTo>
                            <a:pt x="30" y="186"/>
                          </a:lnTo>
                          <a:lnTo>
                            <a:pt x="42" y="186"/>
                          </a:lnTo>
                          <a:lnTo>
                            <a:pt x="59" y="192"/>
                          </a:lnTo>
                          <a:lnTo>
                            <a:pt x="83" y="192"/>
                          </a:lnTo>
                          <a:lnTo>
                            <a:pt x="101" y="180"/>
                          </a:lnTo>
                          <a:lnTo>
                            <a:pt x="119" y="162"/>
                          </a:lnTo>
                          <a:lnTo>
                            <a:pt x="125" y="150"/>
                          </a:lnTo>
                          <a:lnTo>
                            <a:pt x="137" y="150"/>
                          </a:lnTo>
                          <a:lnTo>
                            <a:pt x="149" y="144"/>
                          </a:lnTo>
                          <a:lnTo>
                            <a:pt x="143" y="138"/>
                          </a:lnTo>
                          <a:lnTo>
                            <a:pt x="161" y="132"/>
                          </a:lnTo>
                          <a:lnTo>
                            <a:pt x="173" y="126"/>
                          </a:lnTo>
                          <a:lnTo>
                            <a:pt x="185" y="120"/>
                          </a:lnTo>
                          <a:lnTo>
                            <a:pt x="197" y="114"/>
                          </a:lnTo>
                          <a:lnTo>
                            <a:pt x="191" y="102"/>
                          </a:lnTo>
                          <a:lnTo>
                            <a:pt x="203" y="84"/>
                          </a:lnTo>
                          <a:lnTo>
                            <a:pt x="203" y="78"/>
                          </a:lnTo>
                          <a:lnTo>
                            <a:pt x="203" y="66"/>
                          </a:lnTo>
                          <a:lnTo>
                            <a:pt x="203" y="48"/>
                          </a:lnTo>
                          <a:lnTo>
                            <a:pt x="209" y="42"/>
                          </a:lnTo>
                          <a:lnTo>
                            <a:pt x="197" y="24"/>
                          </a:lnTo>
                          <a:lnTo>
                            <a:pt x="179" y="12"/>
                          </a:lnTo>
                          <a:lnTo>
                            <a:pt x="161" y="0"/>
                          </a:lnTo>
                          <a:lnTo>
                            <a:pt x="125" y="6"/>
                          </a:lnTo>
                          <a:lnTo>
                            <a:pt x="119" y="18"/>
                          </a:lnTo>
                          <a:lnTo>
                            <a:pt x="119" y="36"/>
                          </a:lnTo>
                          <a:lnTo>
                            <a:pt x="119" y="72"/>
                          </a:lnTo>
                          <a:lnTo>
                            <a:pt x="137" y="84"/>
                          </a:lnTo>
                          <a:lnTo>
                            <a:pt x="143" y="78"/>
                          </a:lnTo>
                          <a:lnTo>
                            <a:pt x="137" y="102"/>
                          </a:lnTo>
                          <a:lnTo>
                            <a:pt x="131" y="102"/>
                          </a:lnTo>
                          <a:lnTo>
                            <a:pt x="125" y="102"/>
                          </a:lnTo>
                          <a:lnTo>
                            <a:pt x="113" y="78"/>
                          </a:lnTo>
                          <a:lnTo>
                            <a:pt x="101" y="72"/>
                          </a:lnTo>
                          <a:lnTo>
                            <a:pt x="95" y="66"/>
                          </a:lnTo>
                          <a:lnTo>
                            <a:pt x="83" y="72"/>
                          </a:lnTo>
                          <a:lnTo>
                            <a:pt x="59" y="66"/>
                          </a:lnTo>
                          <a:lnTo>
                            <a:pt x="59" y="60"/>
                          </a:lnTo>
                          <a:lnTo>
                            <a:pt x="47" y="60"/>
                          </a:lnTo>
                          <a:lnTo>
                            <a:pt x="42" y="48"/>
                          </a:lnTo>
                          <a:lnTo>
                            <a:pt x="42" y="72"/>
                          </a:lnTo>
                          <a:lnTo>
                            <a:pt x="42" y="90"/>
                          </a:lnTo>
                          <a:close/>
                        </a:path>
                      </a:pathLst>
                    </a:custGeom>
                    <a:solidFill>
                      <a:srgbClr val="990034"/>
                    </a:solidFill>
                    <a:ln w="9525">
                      <a:solidFill>
                        <a:srgbClr val="000000"/>
                      </a:solidFill>
                      <a:prstDash val="solid"/>
                      <a:round/>
                      <a:headEnd/>
                      <a:tailEnd/>
                    </a:ln>
                  </p:spPr>
                  <p:txBody>
                    <a:bodyPr/>
                    <a:lstStyle/>
                    <a:p>
                      <a:endParaRPr lang="en-US"/>
                    </a:p>
                  </p:txBody>
                </p:sp>
                <p:sp>
                  <p:nvSpPr>
                    <p:cNvPr id="1308" name="Freeform 296"/>
                    <p:cNvSpPr>
                      <a:spLocks noChangeAspect="1"/>
                    </p:cNvSpPr>
                    <p:nvPr/>
                  </p:nvSpPr>
                  <p:spPr bwMode="auto">
                    <a:xfrm>
                      <a:off x="4713433" y="3601061"/>
                      <a:ext cx="174918" cy="202374"/>
                    </a:xfrm>
                    <a:custGeom>
                      <a:avLst/>
                      <a:gdLst>
                        <a:gd name="T0" fmla="*/ 2147483647 w 132"/>
                        <a:gd name="T1" fmla="*/ 2147483647 h 138"/>
                        <a:gd name="T2" fmla="*/ 2147483647 w 132"/>
                        <a:gd name="T3" fmla="*/ 2147483647 h 138"/>
                        <a:gd name="T4" fmla="*/ 2147483647 w 132"/>
                        <a:gd name="T5" fmla="*/ 2147483647 h 138"/>
                        <a:gd name="T6" fmla="*/ 2147483647 w 132"/>
                        <a:gd name="T7" fmla="*/ 2147483647 h 138"/>
                        <a:gd name="T8" fmla="*/ 2147483647 w 132"/>
                        <a:gd name="T9" fmla="*/ 2147483647 h 138"/>
                        <a:gd name="T10" fmla="*/ 2147483647 w 132"/>
                        <a:gd name="T11" fmla="*/ 2147483647 h 138"/>
                        <a:gd name="T12" fmla="*/ 2147483647 w 132"/>
                        <a:gd name="T13" fmla="*/ 2147483647 h 138"/>
                        <a:gd name="T14" fmla="*/ 2147483647 w 132"/>
                        <a:gd name="T15" fmla="*/ 2147483647 h 138"/>
                        <a:gd name="T16" fmla="*/ 0 w 132"/>
                        <a:gd name="T17" fmla="*/ 2147483647 h 138"/>
                        <a:gd name="T18" fmla="*/ 2147483647 w 132"/>
                        <a:gd name="T19" fmla="*/ 2147483647 h 138"/>
                        <a:gd name="T20" fmla="*/ 2147483647 w 132"/>
                        <a:gd name="T21" fmla="*/ 2147483647 h 138"/>
                        <a:gd name="T22" fmla="*/ 2147483647 w 132"/>
                        <a:gd name="T23" fmla="*/ 2147483647 h 138"/>
                        <a:gd name="T24" fmla="*/ 2147483647 w 132"/>
                        <a:gd name="T25" fmla="*/ 2147483647 h 138"/>
                        <a:gd name="T26" fmla="*/ 2147483647 w 132"/>
                        <a:gd name="T27" fmla="*/ 2147483647 h 138"/>
                        <a:gd name="T28" fmla="*/ 2147483647 w 132"/>
                        <a:gd name="T29" fmla="*/ 0 h 138"/>
                        <a:gd name="T30" fmla="*/ 2147483647 w 132"/>
                        <a:gd name="T31" fmla="*/ 2147483647 h 138"/>
                        <a:gd name="T32" fmla="*/ 2147483647 w 132"/>
                        <a:gd name="T33" fmla="*/ 2147483647 h 138"/>
                        <a:gd name="T34" fmla="*/ 2147483647 w 132"/>
                        <a:gd name="T35" fmla="*/ 2147483647 h 138"/>
                        <a:gd name="T36" fmla="*/ 2147483647 w 132"/>
                        <a:gd name="T37" fmla="*/ 2147483647 h 138"/>
                        <a:gd name="T38" fmla="*/ 2147483647 w 132"/>
                        <a:gd name="T39" fmla="*/ 2147483647 h 138"/>
                        <a:gd name="T40" fmla="*/ 2147483647 w 132"/>
                        <a:gd name="T41" fmla="*/ 2147483647 h 138"/>
                        <a:gd name="T42" fmla="*/ 2147483647 w 132"/>
                        <a:gd name="T43" fmla="*/ 2147483647 h 138"/>
                        <a:gd name="T44" fmla="*/ 2147483647 w 132"/>
                        <a:gd name="T45" fmla="*/ 2147483647 h 138"/>
                        <a:gd name="T46" fmla="*/ 2147483647 w 132"/>
                        <a:gd name="T47" fmla="*/ 2147483647 h 138"/>
                        <a:gd name="T48" fmla="*/ 2147483647 w 132"/>
                        <a:gd name="T49" fmla="*/ 2147483647 h 138"/>
                        <a:gd name="T50" fmla="*/ 2147483647 w 132"/>
                        <a:gd name="T51" fmla="*/ 2147483647 h 138"/>
                        <a:gd name="T52" fmla="*/ 2147483647 w 132"/>
                        <a:gd name="T53" fmla="*/ 2147483647 h 138"/>
                        <a:gd name="T54" fmla="*/ 2147483647 w 132"/>
                        <a:gd name="T55" fmla="*/ 2147483647 h 138"/>
                        <a:gd name="T56" fmla="*/ 2147483647 w 132"/>
                        <a:gd name="T57" fmla="*/ 2147483647 h 13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32" h="138">
                          <a:moveTo>
                            <a:pt x="66" y="132"/>
                          </a:moveTo>
                          <a:lnTo>
                            <a:pt x="60" y="126"/>
                          </a:lnTo>
                          <a:lnTo>
                            <a:pt x="48" y="120"/>
                          </a:lnTo>
                          <a:lnTo>
                            <a:pt x="42" y="102"/>
                          </a:lnTo>
                          <a:lnTo>
                            <a:pt x="36" y="96"/>
                          </a:lnTo>
                          <a:lnTo>
                            <a:pt x="30" y="96"/>
                          </a:lnTo>
                          <a:lnTo>
                            <a:pt x="18" y="84"/>
                          </a:lnTo>
                          <a:lnTo>
                            <a:pt x="6" y="66"/>
                          </a:lnTo>
                          <a:lnTo>
                            <a:pt x="0" y="48"/>
                          </a:lnTo>
                          <a:lnTo>
                            <a:pt x="24" y="48"/>
                          </a:lnTo>
                          <a:lnTo>
                            <a:pt x="42" y="36"/>
                          </a:lnTo>
                          <a:lnTo>
                            <a:pt x="60" y="18"/>
                          </a:lnTo>
                          <a:lnTo>
                            <a:pt x="66" y="6"/>
                          </a:lnTo>
                          <a:lnTo>
                            <a:pt x="78" y="6"/>
                          </a:lnTo>
                          <a:lnTo>
                            <a:pt x="90" y="0"/>
                          </a:lnTo>
                          <a:lnTo>
                            <a:pt x="90" y="12"/>
                          </a:lnTo>
                          <a:lnTo>
                            <a:pt x="96" y="12"/>
                          </a:lnTo>
                          <a:lnTo>
                            <a:pt x="114" y="18"/>
                          </a:lnTo>
                          <a:lnTo>
                            <a:pt x="132" y="24"/>
                          </a:lnTo>
                          <a:lnTo>
                            <a:pt x="132" y="48"/>
                          </a:lnTo>
                          <a:lnTo>
                            <a:pt x="126" y="66"/>
                          </a:lnTo>
                          <a:lnTo>
                            <a:pt x="132" y="84"/>
                          </a:lnTo>
                          <a:lnTo>
                            <a:pt x="126" y="102"/>
                          </a:lnTo>
                          <a:lnTo>
                            <a:pt x="120" y="114"/>
                          </a:lnTo>
                          <a:lnTo>
                            <a:pt x="108" y="126"/>
                          </a:lnTo>
                          <a:lnTo>
                            <a:pt x="102" y="138"/>
                          </a:lnTo>
                          <a:lnTo>
                            <a:pt x="84" y="138"/>
                          </a:lnTo>
                          <a:lnTo>
                            <a:pt x="66" y="132"/>
                          </a:lnTo>
                          <a:close/>
                        </a:path>
                      </a:pathLst>
                    </a:custGeom>
                    <a:solidFill>
                      <a:srgbClr val="990034"/>
                    </a:solidFill>
                    <a:ln w="9525">
                      <a:solidFill>
                        <a:srgbClr val="000000"/>
                      </a:solidFill>
                      <a:prstDash val="solid"/>
                      <a:round/>
                      <a:headEnd/>
                      <a:tailEnd/>
                    </a:ln>
                  </p:spPr>
                  <p:txBody>
                    <a:bodyPr/>
                    <a:lstStyle/>
                    <a:p>
                      <a:endParaRPr lang="en-US"/>
                    </a:p>
                  </p:txBody>
                </p:sp>
                <p:sp>
                  <p:nvSpPr>
                    <p:cNvPr id="1309" name="Freeform 297"/>
                    <p:cNvSpPr>
                      <a:spLocks noChangeAspect="1"/>
                    </p:cNvSpPr>
                    <p:nvPr/>
                  </p:nvSpPr>
                  <p:spPr bwMode="auto">
                    <a:xfrm>
                      <a:off x="2840242" y="4031922"/>
                      <a:ext cx="117483" cy="131869"/>
                    </a:xfrm>
                    <a:custGeom>
                      <a:avLst/>
                      <a:gdLst>
                        <a:gd name="T0" fmla="*/ 2147483647 w 90"/>
                        <a:gd name="T1" fmla="*/ 2147483647 h 90"/>
                        <a:gd name="T2" fmla="*/ 2147483647 w 90"/>
                        <a:gd name="T3" fmla="*/ 2147483647 h 90"/>
                        <a:gd name="T4" fmla="*/ 2147483647 w 90"/>
                        <a:gd name="T5" fmla="*/ 2147483647 h 90"/>
                        <a:gd name="T6" fmla="*/ 2147483647 w 90"/>
                        <a:gd name="T7" fmla="*/ 2147483647 h 90"/>
                        <a:gd name="T8" fmla="*/ 2147483647 w 90"/>
                        <a:gd name="T9" fmla="*/ 2147483647 h 90"/>
                        <a:gd name="T10" fmla="*/ 2147483647 w 90"/>
                        <a:gd name="T11" fmla="*/ 0 h 90"/>
                        <a:gd name="T12" fmla="*/ 2147483647 w 90"/>
                        <a:gd name="T13" fmla="*/ 0 h 90"/>
                        <a:gd name="T14" fmla="*/ 2147483647 w 90"/>
                        <a:gd name="T15" fmla="*/ 0 h 90"/>
                        <a:gd name="T16" fmla="*/ 2147483647 w 90"/>
                        <a:gd name="T17" fmla="*/ 2147483647 h 90"/>
                        <a:gd name="T18" fmla="*/ 2147483647 w 90"/>
                        <a:gd name="T19" fmla="*/ 2147483647 h 90"/>
                        <a:gd name="T20" fmla="*/ 2147483647 w 90"/>
                        <a:gd name="T21" fmla="*/ 2147483647 h 90"/>
                        <a:gd name="T22" fmla="*/ 0 w 90"/>
                        <a:gd name="T23" fmla="*/ 2147483647 h 90"/>
                        <a:gd name="T24" fmla="*/ 2147483647 w 90"/>
                        <a:gd name="T25" fmla="*/ 2147483647 h 90"/>
                        <a:gd name="T26" fmla="*/ 2147483647 w 90"/>
                        <a:gd name="T27" fmla="*/ 2147483647 h 90"/>
                        <a:gd name="T28" fmla="*/ 2147483647 w 90"/>
                        <a:gd name="T29" fmla="*/ 2147483647 h 90"/>
                        <a:gd name="T30" fmla="*/ 2147483647 w 90"/>
                        <a:gd name="T31" fmla="*/ 2147483647 h 90"/>
                        <a:gd name="T32" fmla="*/ 2147483647 w 90"/>
                        <a:gd name="T33" fmla="*/ 2147483647 h 90"/>
                        <a:gd name="T34" fmla="*/ 2147483647 w 90"/>
                        <a:gd name="T35" fmla="*/ 2147483647 h 90"/>
                        <a:gd name="T36" fmla="*/ 2147483647 w 90"/>
                        <a:gd name="T37" fmla="*/ 2147483647 h 9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0" h="90">
                          <a:moveTo>
                            <a:pt x="84" y="48"/>
                          </a:moveTo>
                          <a:lnTo>
                            <a:pt x="66" y="36"/>
                          </a:lnTo>
                          <a:lnTo>
                            <a:pt x="48" y="18"/>
                          </a:lnTo>
                          <a:lnTo>
                            <a:pt x="42" y="12"/>
                          </a:lnTo>
                          <a:lnTo>
                            <a:pt x="36" y="12"/>
                          </a:lnTo>
                          <a:lnTo>
                            <a:pt x="12" y="0"/>
                          </a:lnTo>
                          <a:lnTo>
                            <a:pt x="6" y="0"/>
                          </a:lnTo>
                          <a:lnTo>
                            <a:pt x="6" y="24"/>
                          </a:lnTo>
                          <a:lnTo>
                            <a:pt x="6" y="42"/>
                          </a:lnTo>
                          <a:lnTo>
                            <a:pt x="6" y="48"/>
                          </a:lnTo>
                          <a:lnTo>
                            <a:pt x="0" y="66"/>
                          </a:lnTo>
                          <a:lnTo>
                            <a:pt x="12" y="78"/>
                          </a:lnTo>
                          <a:lnTo>
                            <a:pt x="36" y="90"/>
                          </a:lnTo>
                          <a:lnTo>
                            <a:pt x="60" y="90"/>
                          </a:lnTo>
                          <a:lnTo>
                            <a:pt x="78" y="84"/>
                          </a:lnTo>
                          <a:lnTo>
                            <a:pt x="90" y="72"/>
                          </a:lnTo>
                          <a:lnTo>
                            <a:pt x="84" y="54"/>
                          </a:lnTo>
                          <a:lnTo>
                            <a:pt x="84" y="48"/>
                          </a:lnTo>
                          <a:close/>
                        </a:path>
                      </a:pathLst>
                    </a:custGeom>
                    <a:solidFill>
                      <a:srgbClr val="E1E1E1"/>
                    </a:solidFill>
                    <a:ln w="9525">
                      <a:solidFill>
                        <a:srgbClr val="000000"/>
                      </a:solidFill>
                      <a:prstDash val="solid"/>
                      <a:round/>
                      <a:headEnd/>
                      <a:tailEnd/>
                    </a:ln>
                  </p:spPr>
                  <p:txBody>
                    <a:bodyPr/>
                    <a:lstStyle/>
                    <a:p>
                      <a:endParaRPr lang="en-US"/>
                    </a:p>
                  </p:txBody>
                </p:sp>
                <p:sp>
                  <p:nvSpPr>
                    <p:cNvPr id="1310" name="Freeform 298"/>
                    <p:cNvSpPr>
                      <a:spLocks noChangeAspect="1"/>
                    </p:cNvSpPr>
                    <p:nvPr/>
                  </p:nvSpPr>
                  <p:spPr bwMode="auto">
                    <a:xfrm>
                      <a:off x="2562202" y="3786461"/>
                      <a:ext cx="364194" cy="887834"/>
                    </a:xfrm>
                    <a:custGeom>
                      <a:avLst/>
                      <a:gdLst>
                        <a:gd name="T0" fmla="*/ 2147483647 w 276"/>
                        <a:gd name="T1" fmla="*/ 2147483647 h 604"/>
                        <a:gd name="T2" fmla="*/ 2147483647 w 276"/>
                        <a:gd name="T3" fmla="*/ 2147483647 h 604"/>
                        <a:gd name="T4" fmla="*/ 2147483647 w 276"/>
                        <a:gd name="T5" fmla="*/ 2147483647 h 604"/>
                        <a:gd name="T6" fmla="*/ 2147483647 w 276"/>
                        <a:gd name="T7" fmla="*/ 2147483647 h 604"/>
                        <a:gd name="T8" fmla="*/ 2147483647 w 276"/>
                        <a:gd name="T9" fmla="*/ 2147483647 h 604"/>
                        <a:gd name="T10" fmla="*/ 2147483647 w 276"/>
                        <a:gd name="T11" fmla="*/ 2147483647 h 604"/>
                        <a:gd name="T12" fmla="*/ 2147483647 w 276"/>
                        <a:gd name="T13" fmla="*/ 2147483647 h 604"/>
                        <a:gd name="T14" fmla="*/ 2147483647 w 276"/>
                        <a:gd name="T15" fmla="*/ 2147483647 h 604"/>
                        <a:gd name="T16" fmla="*/ 2147483647 w 276"/>
                        <a:gd name="T17" fmla="*/ 2147483647 h 604"/>
                        <a:gd name="T18" fmla="*/ 2147483647 w 276"/>
                        <a:gd name="T19" fmla="*/ 2147483647 h 604"/>
                        <a:gd name="T20" fmla="*/ 2147483647 w 276"/>
                        <a:gd name="T21" fmla="*/ 2147483647 h 604"/>
                        <a:gd name="T22" fmla="*/ 2147483647 w 276"/>
                        <a:gd name="T23" fmla="*/ 2147483647 h 604"/>
                        <a:gd name="T24" fmla="*/ 2147483647 w 276"/>
                        <a:gd name="T25" fmla="*/ 2147483647 h 604"/>
                        <a:gd name="T26" fmla="*/ 2147483647 w 276"/>
                        <a:gd name="T27" fmla="*/ 2147483647 h 604"/>
                        <a:gd name="T28" fmla="*/ 2147483647 w 276"/>
                        <a:gd name="T29" fmla="*/ 2147483647 h 604"/>
                        <a:gd name="T30" fmla="*/ 2147483647 w 276"/>
                        <a:gd name="T31" fmla="*/ 2147483647 h 604"/>
                        <a:gd name="T32" fmla="*/ 2147483647 w 276"/>
                        <a:gd name="T33" fmla="*/ 2147483647 h 604"/>
                        <a:gd name="T34" fmla="*/ 2147483647 w 276"/>
                        <a:gd name="T35" fmla="*/ 2147483647 h 604"/>
                        <a:gd name="T36" fmla="*/ 2147483647 w 276"/>
                        <a:gd name="T37" fmla="*/ 2147483647 h 604"/>
                        <a:gd name="T38" fmla="*/ 2147483647 w 276"/>
                        <a:gd name="T39" fmla="*/ 2147483647 h 604"/>
                        <a:gd name="T40" fmla="*/ 2147483647 w 276"/>
                        <a:gd name="T41" fmla="*/ 2147483647 h 604"/>
                        <a:gd name="T42" fmla="*/ 2147483647 w 276"/>
                        <a:gd name="T43" fmla="*/ 2147483647 h 604"/>
                        <a:gd name="T44" fmla="*/ 2147483647 w 276"/>
                        <a:gd name="T45" fmla="*/ 2147483647 h 604"/>
                        <a:gd name="T46" fmla="*/ 2147483647 w 276"/>
                        <a:gd name="T47" fmla="*/ 2147483647 h 604"/>
                        <a:gd name="T48" fmla="*/ 2147483647 w 276"/>
                        <a:gd name="T49" fmla="*/ 2147483647 h 604"/>
                        <a:gd name="T50" fmla="*/ 2147483647 w 276"/>
                        <a:gd name="T51" fmla="*/ 2147483647 h 604"/>
                        <a:gd name="T52" fmla="*/ 2147483647 w 276"/>
                        <a:gd name="T53" fmla="*/ 2147483647 h 604"/>
                        <a:gd name="T54" fmla="*/ 2147483647 w 276"/>
                        <a:gd name="T55" fmla="*/ 2147483647 h 604"/>
                        <a:gd name="T56" fmla="*/ 2147483647 w 276"/>
                        <a:gd name="T57" fmla="*/ 2147483647 h 604"/>
                        <a:gd name="T58" fmla="*/ 2147483647 w 276"/>
                        <a:gd name="T59" fmla="*/ 2147483647 h 604"/>
                        <a:gd name="T60" fmla="*/ 2147483647 w 276"/>
                        <a:gd name="T61" fmla="*/ 2147483647 h 604"/>
                        <a:gd name="T62" fmla="*/ 2147483647 w 276"/>
                        <a:gd name="T63" fmla="*/ 2147483647 h 604"/>
                        <a:gd name="T64" fmla="*/ 2147483647 w 276"/>
                        <a:gd name="T65" fmla="*/ 2147483647 h 604"/>
                        <a:gd name="T66" fmla="*/ 2147483647 w 276"/>
                        <a:gd name="T67" fmla="*/ 2147483647 h 604"/>
                        <a:gd name="T68" fmla="*/ 2147483647 w 276"/>
                        <a:gd name="T69" fmla="*/ 2147483647 h 604"/>
                        <a:gd name="T70" fmla="*/ 2147483647 w 276"/>
                        <a:gd name="T71" fmla="*/ 2147483647 h 604"/>
                        <a:gd name="T72" fmla="*/ 2147483647 w 276"/>
                        <a:gd name="T73" fmla="*/ 0 h 604"/>
                        <a:gd name="T74" fmla="*/ 2147483647 w 276"/>
                        <a:gd name="T75" fmla="*/ 2147483647 h 604"/>
                        <a:gd name="T76" fmla="*/ 2147483647 w 276"/>
                        <a:gd name="T77" fmla="*/ 2147483647 h 604"/>
                        <a:gd name="T78" fmla="*/ 2147483647 w 276"/>
                        <a:gd name="T79" fmla="*/ 2147483647 h 604"/>
                        <a:gd name="T80" fmla="*/ 2147483647 w 276"/>
                        <a:gd name="T81" fmla="*/ 2147483647 h 604"/>
                        <a:gd name="T82" fmla="*/ 2147483647 w 276"/>
                        <a:gd name="T83" fmla="*/ 2147483647 h 604"/>
                        <a:gd name="T84" fmla="*/ 2147483647 w 276"/>
                        <a:gd name="T85" fmla="*/ 2147483647 h 604"/>
                        <a:gd name="T86" fmla="*/ 2147483647 w 276"/>
                        <a:gd name="T87" fmla="*/ 2147483647 h 604"/>
                        <a:gd name="T88" fmla="*/ 2147483647 w 276"/>
                        <a:gd name="T89" fmla="*/ 2147483647 h 604"/>
                        <a:gd name="T90" fmla="*/ 2147483647 w 276"/>
                        <a:gd name="T91" fmla="*/ 2147483647 h 604"/>
                        <a:gd name="T92" fmla="*/ 2147483647 w 276"/>
                        <a:gd name="T93" fmla="*/ 2147483647 h 604"/>
                        <a:gd name="T94" fmla="*/ 2147483647 w 276"/>
                        <a:gd name="T95" fmla="*/ 2147483647 h 604"/>
                        <a:gd name="T96" fmla="*/ 2147483647 w 276"/>
                        <a:gd name="T97" fmla="*/ 2147483647 h 604"/>
                        <a:gd name="T98" fmla="*/ 2147483647 w 276"/>
                        <a:gd name="T99" fmla="*/ 2147483647 h 604"/>
                        <a:gd name="T100" fmla="*/ 2147483647 w 276"/>
                        <a:gd name="T101" fmla="*/ 2147483647 h 604"/>
                        <a:gd name="T102" fmla="*/ 2147483647 w 276"/>
                        <a:gd name="T103" fmla="*/ 2147483647 h 604"/>
                        <a:gd name="T104" fmla="*/ 2147483647 w 276"/>
                        <a:gd name="T105" fmla="*/ 2147483647 h 604"/>
                        <a:gd name="T106" fmla="*/ 2147483647 w 276"/>
                        <a:gd name="T107" fmla="*/ 2147483647 h 604"/>
                        <a:gd name="T108" fmla="*/ 2147483647 w 276"/>
                        <a:gd name="T109" fmla="*/ 2147483647 h 604"/>
                        <a:gd name="T110" fmla="*/ 2147483647 w 276"/>
                        <a:gd name="T111" fmla="*/ 2147483647 h 604"/>
                        <a:gd name="T112" fmla="*/ 2147483647 w 276"/>
                        <a:gd name="T113" fmla="*/ 2147483647 h 60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6" h="604">
                          <a:moveTo>
                            <a:pt x="174" y="383"/>
                          </a:moveTo>
                          <a:lnTo>
                            <a:pt x="150" y="383"/>
                          </a:lnTo>
                          <a:lnTo>
                            <a:pt x="138" y="377"/>
                          </a:lnTo>
                          <a:lnTo>
                            <a:pt x="150" y="407"/>
                          </a:lnTo>
                          <a:lnTo>
                            <a:pt x="156" y="407"/>
                          </a:lnTo>
                          <a:lnTo>
                            <a:pt x="162" y="407"/>
                          </a:lnTo>
                          <a:lnTo>
                            <a:pt x="168" y="401"/>
                          </a:lnTo>
                          <a:lnTo>
                            <a:pt x="168" y="419"/>
                          </a:lnTo>
                          <a:lnTo>
                            <a:pt x="162" y="413"/>
                          </a:lnTo>
                          <a:lnTo>
                            <a:pt x="150" y="413"/>
                          </a:lnTo>
                          <a:lnTo>
                            <a:pt x="162" y="419"/>
                          </a:lnTo>
                          <a:lnTo>
                            <a:pt x="150" y="436"/>
                          </a:lnTo>
                          <a:lnTo>
                            <a:pt x="150" y="448"/>
                          </a:lnTo>
                          <a:lnTo>
                            <a:pt x="150" y="460"/>
                          </a:lnTo>
                          <a:lnTo>
                            <a:pt x="132" y="466"/>
                          </a:lnTo>
                          <a:lnTo>
                            <a:pt x="132" y="490"/>
                          </a:lnTo>
                          <a:lnTo>
                            <a:pt x="156" y="502"/>
                          </a:lnTo>
                          <a:lnTo>
                            <a:pt x="168" y="508"/>
                          </a:lnTo>
                          <a:lnTo>
                            <a:pt x="162" y="514"/>
                          </a:lnTo>
                          <a:lnTo>
                            <a:pt x="168" y="520"/>
                          </a:lnTo>
                          <a:lnTo>
                            <a:pt x="150" y="544"/>
                          </a:lnTo>
                          <a:lnTo>
                            <a:pt x="150" y="556"/>
                          </a:lnTo>
                          <a:lnTo>
                            <a:pt x="138" y="556"/>
                          </a:lnTo>
                          <a:lnTo>
                            <a:pt x="144" y="562"/>
                          </a:lnTo>
                          <a:lnTo>
                            <a:pt x="138" y="568"/>
                          </a:lnTo>
                          <a:lnTo>
                            <a:pt x="138" y="574"/>
                          </a:lnTo>
                          <a:lnTo>
                            <a:pt x="144" y="586"/>
                          </a:lnTo>
                          <a:lnTo>
                            <a:pt x="138" y="586"/>
                          </a:lnTo>
                          <a:lnTo>
                            <a:pt x="150" y="592"/>
                          </a:lnTo>
                          <a:lnTo>
                            <a:pt x="162" y="604"/>
                          </a:lnTo>
                          <a:lnTo>
                            <a:pt x="132" y="592"/>
                          </a:lnTo>
                          <a:lnTo>
                            <a:pt x="102" y="592"/>
                          </a:lnTo>
                          <a:lnTo>
                            <a:pt x="96" y="586"/>
                          </a:lnTo>
                          <a:lnTo>
                            <a:pt x="84" y="568"/>
                          </a:lnTo>
                          <a:lnTo>
                            <a:pt x="78" y="568"/>
                          </a:lnTo>
                          <a:lnTo>
                            <a:pt x="60" y="544"/>
                          </a:lnTo>
                          <a:lnTo>
                            <a:pt x="72" y="532"/>
                          </a:lnTo>
                          <a:lnTo>
                            <a:pt x="66" y="508"/>
                          </a:lnTo>
                          <a:lnTo>
                            <a:pt x="66" y="484"/>
                          </a:lnTo>
                          <a:lnTo>
                            <a:pt x="60" y="466"/>
                          </a:lnTo>
                          <a:lnTo>
                            <a:pt x="60" y="460"/>
                          </a:lnTo>
                          <a:lnTo>
                            <a:pt x="54" y="454"/>
                          </a:lnTo>
                          <a:lnTo>
                            <a:pt x="60" y="448"/>
                          </a:lnTo>
                          <a:lnTo>
                            <a:pt x="48" y="442"/>
                          </a:lnTo>
                          <a:lnTo>
                            <a:pt x="42" y="425"/>
                          </a:lnTo>
                          <a:lnTo>
                            <a:pt x="36" y="413"/>
                          </a:lnTo>
                          <a:lnTo>
                            <a:pt x="36" y="395"/>
                          </a:lnTo>
                          <a:lnTo>
                            <a:pt x="24" y="371"/>
                          </a:lnTo>
                          <a:lnTo>
                            <a:pt x="24" y="347"/>
                          </a:lnTo>
                          <a:lnTo>
                            <a:pt x="30" y="335"/>
                          </a:lnTo>
                          <a:lnTo>
                            <a:pt x="24" y="323"/>
                          </a:lnTo>
                          <a:lnTo>
                            <a:pt x="18" y="293"/>
                          </a:lnTo>
                          <a:lnTo>
                            <a:pt x="24" y="281"/>
                          </a:lnTo>
                          <a:lnTo>
                            <a:pt x="18" y="263"/>
                          </a:lnTo>
                          <a:lnTo>
                            <a:pt x="24" y="239"/>
                          </a:lnTo>
                          <a:lnTo>
                            <a:pt x="18" y="227"/>
                          </a:lnTo>
                          <a:lnTo>
                            <a:pt x="12" y="209"/>
                          </a:lnTo>
                          <a:lnTo>
                            <a:pt x="0" y="197"/>
                          </a:lnTo>
                          <a:lnTo>
                            <a:pt x="6" y="185"/>
                          </a:lnTo>
                          <a:lnTo>
                            <a:pt x="6" y="167"/>
                          </a:lnTo>
                          <a:lnTo>
                            <a:pt x="6" y="155"/>
                          </a:lnTo>
                          <a:lnTo>
                            <a:pt x="6" y="143"/>
                          </a:lnTo>
                          <a:lnTo>
                            <a:pt x="12" y="125"/>
                          </a:lnTo>
                          <a:lnTo>
                            <a:pt x="18" y="107"/>
                          </a:lnTo>
                          <a:lnTo>
                            <a:pt x="24" y="101"/>
                          </a:lnTo>
                          <a:lnTo>
                            <a:pt x="18" y="89"/>
                          </a:lnTo>
                          <a:lnTo>
                            <a:pt x="12" y="60"/>
                          </a:lnTo>
                          <a:lnTo>
                            <a:pt x="18" y="48"/>
                          </a:lnTo>
                          <a:lnTo>
                            <a:pt x="30" y="42"/>
                          </a:lnTo>
                          <a:lnTo>
                            <a:pt x="36" y="24"/>
                          </a:lnTo>
                          <a:lnTo>
                            <a:pt x="30" y="18"/>
                          </a:lnTo>
                          <a:lnTo>
                            <a:pt x="48" y="0"/>
                          </a:lnTo>
                          <a:lnTo>
                            <a:pt x="72" y="6"/>
                          </a:lnTo>
                          <a:lnTo>
                            <a:pt x="78" y="18"/>
                          </a:lnTo>
                          <a:lnTo>
                            <a:pt x="84" y="6"/>
                          </a:lnTo>
                          <a:lnTo>
                            <a:pt x="108" y="6"/>
                          </a:lnTo>
                          <a:lnTo>
                            <a:pt x="126" y="24"/>
                          </a:lnTo>
                          <a:lnTo>
                            <a:pt x="144" y="42"/>
                          </a:lnTo>
                          <a:lnTo>
                            <a:pt x="156" y="48"/>
                          </a:lnTo>
                          <a:lnTo>
                            <a:pt x="174" y="54"/>
                          </a:lnTo>
                          <a:lnTo>
                            <a:pt x="186" y="60"/>
                          </a:lnTo>
                          <a:lnTo>
                            <a:pt x="204" y="72"/>
                          </a:lnTo>
                          <a:lnTo>
                            <a:pt x="198" y="89"/>
                          </a:lnTo>
                          <a:lnTo>
                            <a:pt x="192" y="107"/>
                          </a:lnTo>
                          <a:lnTo>
                            <a:pt x="210" y="113"/>
                          </a:lnTo>
                          <a:lnTo>
                            <a:pt x="228" y="113"/>
                          </a:lnTo>
                          <a:lnTo>
                            <a:pt x="240" y="107"/>
                          </a:lnTo>
                          <a:lnTo>
                            <a:pt x="258" y="89"/>
                          </a:lnTo>
                          <a:lnTo>
                            <a:pt x="252" y="72"/>
                          </a:lnTo>
                          <a:lnTo>
                            <a:pt x="264" y="77"/>
                          </a:lnTo>
                          <a:lnTo>
                            <a:pt x="276" y="101"/>
                          </a:lnTo>
                          <a:lnTo>
                            <a:pt x="264" y="107"/>
                          </a:lnTo>
                          <a:lnTo>
                            <a:pt x="252" y="119"/>
                          </a:lnTo>
                          <a:lnTo>
                            <a:pt x="216" y="167"/>
                          </a:lnTo>
                          <a:lnTo>
                            <a:pt x="216" y="191"/>
                          </a:lnTo>
                          <a:lnTo>
                            <a:pt x="216" y="209"/>
                          </a:lnTo>
                          <a:lnTo>
                            <a:pt x="216" y="227"/>
                          </a:lnTo>
                          <a:lnTo>
                            <a:pt x="210" y="233"/>
                          </a:lnTo>
                          <a:lnTo>
                            <a:pt x="216" y="257"/>
                          </a:lnTo>
                          <a:lnTo>
                            <a:pt x="240" y="269"/>
                          </a:lnTo>
                          <a:lnTo>
                            <a:pt x="246" y="287"/>
                          </a:lnTo>
                          <a:lnTo>
                            <a:pt x="252" y="293"/>
                          </a:lnTo>
                          <a:lnTo>
                            <a:pt x="240" y="329"/>
                          </a:lnTo>
                          <a:lnTo>
                            <a:pt x="210" y="335"/>
                          </a:lnTo>
                          <a:lnTo>
                            <a:pt x="198" y="341"/>
                          </a:lnTo>
                          <a:lnTo>
                            <a:pt x="186" y="341"/>
                          </a:lnTo>
                          <a:lnTo>
                            <a:pt x="174" y="341"/>
                          </a:lnTo>
                          <a:lnTo>
                            <a:pt x="174" y="347"/>
                          </a:lnTo>
                          <a:lnTo>
                            <a:pt x="180" y="371"/>
                          </a:lnTo>
                          <a:lnTo>
                            <a:pt x="174" y="383"/>
                          </a:lnTo>
                          <a:close/>
                        </a:path>
                      </a:pathLst>
                    </a:custGeom>
                    <a:solidFill>
                      <a:srgbClr val="E1E1E1"/>
                    </a:solidFill>
                    <a:ln w="9525">
                      <a:solidFill>
                        <a:srgbClr val="000000"/>
                      </a:solidFill>
                      <a:prstDash val="solid"/>
                      <a:round/>
                      <a:headEnd/>
                      <a:tailEnd/>
                    </a:ln>
                  </p:spPr>
                  <p:txBody>
                    <a:bodyPr/>
                    <a:lstStyle/>
                    <a:p>
                      <a:endParaRPr lang="en-US"/>
                    </a:p>
                  </p:txBody>
                </p:sp>
                <p:sp>
                  <p:nvSpPr>
                    <p:cNvPr id="1311" name="Freeform 299"/>
                    <p:cNvSpPr>
                      <a:spLocks noChangeAspect="1"/>
                    </p:cNvSpPr>
                    <p:nvPr/>
                  </p:nvSpPr>
                  <p:spPr bwMode="auto">
                    <a:xfrm>
                      <a:off x="2774975" y="4683435"/>
                      <a:ext cx="88765" cy="61365"/>
                    </a:xfrm>
                    <a:custGeom>
                      <a:avLst/>
                      <a:gdLst>
                        <a:gd name="T0" fmla="*/ 2147483647 w 66"/>
                        <a:gd name="T1" fmla="*/ 2147483647 h 42"/>
                        <a:gd name="T2" fmla="*/ 0 w 66"/>
                        <a:gd name="T3" fmla="*/ 0 h 42"/>
                        <a:gd name="T4" fmla="*/ 2147483647 w 66"/>
                        <a:gd name="T5" fmla="*/ 2147483647 h 42"/>
                        <a:gd name="T6" fmla="*/ 2147483647 w 66"/>
                        <a:gd name="T7" fmla="*/ 2147483647 h 42"/>
                        <a:gd name="T8" fmla="*/ 2147483647 w 66"/>
                        <a:gd name="T9" fmla="*/ 2147483647 h 42"/>
                        <a:gd name="T10" fmla="*/ 2147483647 w 66"/>
                        <a:gd name="T11" fmla="*/ 2147483647 h 42"/>
                        <a:gd name="T12" fmla="*/ 2147483647 w 66"/>
                        <a:gd name="T13" fmla="*/ 2147483647 h 42"/>
                        <a:gd name="T14" fmla="*/ 2147483647 w 66"/>
                        <a:gd name="T15" fmla="*/ 2147483647 h 42"/>
                        <a:gd name="T16" fmla="*/ 2147483647 w 66"/>
                        <a:gd name="T17" fmla="*/ 2147483647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6" h="42">
                          <a:moveTo>
                            <a:pt x="6" y="6"/>
                          </a:moveTo>
                          <a:lnTo>
                            <a:pt x="0" y="0"/>
                          </a:lnTo>
                          <a:lnTo>
                            <a:pt x="6" y="18"/>
                          </a:lnTo>
                          <a:lnTo>
                            <a:pt x="18" y="42"/>
                          </a:lnTo>
                          <a:lnTo>
                            <a:pt x="42" y="42"/>
                          </a:lnTo>
                          <a:lnTo>
                            <a:pt x="66" y="42"/>
                          </a:lnTo>
                          <a:lnTo>
                            <a:pt x="60" y="36"/>
                          </a:lnTo>
                          <a:lnTo>
                            <a:pt x="30" y="24"/>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1312" name="Freeform 300"/>
                    <p:cNvSpPr>
                      <a:spLocks noChangeAspect="1"/>
                    </p:cNvSpPr>
                    <p:nvPr/>
                  </p:nvSpPr>
                  <p:spPr bwMode="auto">
                    <a:xfrm>
                      <a:off x="2524345" y="3662426"/>
                      <a:ext cx="250629" cy="1047122"/>
                    </a:xfrm>
                    <a:custGeom>
                      <a:avLst/>
                      <a:gdLst>
                        <a:gd name="T0" fmla="*/ 2147483647 w 191"/>
                        <a:gd name="T1" fmla="*/ 2147483647 h 712"/>
                        <a:gd name="T2" fmla="*/ 2147483647 w 191"/>
                        <a:gd name="T3" fmla="*/ 2147483647 h 712"/>
                        <a:gd name="T4" fmla="*/ 2147483647 w 191"/>
                        <a:gd name="T5" fmla="*/ 2147483647 h 712"/>
                        <a:gd name="T6" fmla="*/ 2147483647 w 191"/>
                        <a:gd name="T7" fmla="*/ 2147483647 h 712"/>
                        <a:gd name="T8" fmla="*/ 2147483647 w 191"/>
                        <a:gd name="T9" fmla="*/ 2147483647 h 712"/>
                        <a:gd name="T10" fmla="*/ 2147483647 w 191"/>
                        <a:gd name="T11" fmla="*/ 2147483647 h 712"/>
                        <a:gd name="T12" fmla="*/ 2147483647 w 191"/>
                        <a:gd name="T13" fmla="*/ 2147483647 h 712"/>
                        <a:gd name="T14" fmla="*/ 2147483647 w 191"/>
                        <a:gd name="T15" fmla="*/ 2147483647 h 712"/>
                        <a:gd name="T16" fmla="*/ 2147483647 w 191"/>
                        <a:gd name="T17" fmla="*/ 2147483647 h 712"/>
                        <a:gd name="T18" fmla="*/ 2147483647 w 191"/>
                        <a:gd name="T19" fmla="*/ 2147483647 h 712"/>
                        <a:gd name="T20" fmla="*/ 2147483647 w 191"/>
                        <a:gd name="T21" fmla="*/ 2147483647 h 712"/>
                        <a:gd name="T22" fmla="*/ 2147483647 w 191"/>
                        <a:gd name="T23" fmla="*/ 2147483647 h 712"/>
                        <a:gd name="T24" fmla="*/ 2147483647 w 191"/>
                        <a:gd name="T25" fmla="*/ 2147483647 h 712"/>
                        <a:gd name="T26" fmla="*/ 2147483647 w 191"/>
                        <a:gd name="T27" fmla="*/ 2147483647 h 712"/>
                        <a:gd name="T28" fmla="*/ 2147483647 w 191"/>
                        <a:gd name="T29" fmla="*/ 2147483647 h 712"/>
                        <a:gd name="T30" fmla="*/ 2147483647 w 191"/>
                        <a:gd name="T31" fmla="*/ 2147483647 h 712"/>
                        <a:gd name="T32" fmla="*/ 2147483647 w 191"/>
                        <a:gd name="T33" fmla="*/ 2147483647 h 712"/>
                        <a:gd name="T34" fmla="*/ 2147483647 w 191"/>
                        <a:gd name="T35" fmla="*/ 2147483647 h 712"/>
                        <a:gd name="T36" fmla="*/ 2147483647 w 191"/>
                        <a:gd name="T37" fmla="*/ 2147483647 h 712"/>
                        <a:gd name="T38" fmla="*/ 2147483647 w 191"/>
                        <a:gd name="T39" fmla="*/ 2147483647 h 712"/>
                        <a:gd name="T40" fmla="*/ 2147483647 w 191"/>
                        <a:gd name="T41" fmla="*/ 2147483647 h 712"/>
                        <a:gd name="T42" fmla="*/ 2147483647 w 191"/>
                        <a:gd name="T43" fmla="*/ 2147483647 h 712"/>
                        <a:gd name="T44" fmla="*/ 2147483647 w 191"/>
                        <a:gd name="T45" fmla="*/ 2147483647 h 712"/>
                        <a:gd name="T46" fmla="*/ 2147483647 w 191"/>
                        <a:gd name="T47" fmla="*/ 2147483647 h 712"/>
                        <a:gd name="T48" fmla="*/ 2147483647 w 191"/>
                        <a:gd name="T49" fmla="*/ 2147483647 h 712"/>
                        <a:gd name="T50" fmla="*/ 2147483647 w 191"/>
                        <a:gd name="T51" fmla="*/ 2147483647 h 712"/>
                        <a:gd name="T52" fmla="*/ 2147483647 w 191"/>
                        <a:gd name="T53" fmla="*/ 2147483647 h 712"/>
                        <a:gd name="T54" fmla="*/ 2147483647 w 191"/>
                        <a:gd name="T55" fmla="*/ 2147483647 h 712"/>
                        <a:gd name="T56" fmla="*/ 2147483647 w 191"/>
                        <a:gd name="T57" fmla="*/ 2147483647 h 712"/>
                        <a:gd name="T58" fmla="*/ 2147483647 w 191"/>
                        <a:gd name="T59" fmla="*/ 2147483647 h 712"/>
                        <a:gd name="T60" fmla="*/ 2147483647 w 191"/>
                        <a:gd name="T61" fmla="*/ 2147483647 h 712"/>
                        <a:gd name="T62" fmla="*/ 2147483647 w 191"/>
                        <a:gd name="T63" fmla="*/ 2147483647 h 712"/>
                        <a:gd name="T64" fmla="*/ 2147483647 w 191"/>
                        <a:gd name="T65" fmla="*/ 2147483647 h 712"/>
                        <a:gd name="T66" fmla="*/ 2147483647 w 191"/>
                        <a:gd name="T67" fmla="*/ 2147483647 h 712"/>
                        <a:gd name="T68" fmla="*/ 2147483647 w 191"/>
                        <a:gd name="T69" fmla="*/ 2147483647 h 712"/>
                        <a:gd name="T70" fmla="*/ 2147483647 w 191"/>
                        <a:gd name="T71" fmla="*/ 2147483647 h 712"/>
                        <a:gd name="T72" fmla="*/ 2147483647 w 191"/>
                        <a:gd name="T73" fmla="*/ 2147483647 h 712"/>
                        <a:gd name="T74" fmla="*/ 2147483647 w 191"/>
                        <a:gd name="T75" fmla="*/ 2147483647 h 712"/>
                        <a:gd name="T76" fmla="*/ 2147483647 w 191"/>
                        <a:gd name="T77" fmla="*/ 2147483647 h 712"/>
                        <a:gd name="T78" fmla="*/ 2147483647 w 191"/>
                        <a:gd name="T79" fmla="*/ 2147483647 h 712"/>
                        <a:gd name="T80" fmla="*/ 2147483647 w 191"/>
                        <a:gd name="T81" fmla="*/ 2147483647 h 712"/>
                        <a:gd name="T82" fmla="*/ 0 w 191"/>
                        <a:gd name="T83" fmla="*/ 2147483647 h 712"/>
                        <a:gd name="T84" fmla="*/ 2147483647 w 191"/>
                        <a:gd name="T85" fmla="*/ 2147483647 h 712"/>
                        <a:gd name="T86" fmla="*/ 2147483647 w 191"/>
                        <a:gd name="T87" fmla="*/ 2147483647 h 712"/>
                        <a:gd name="T88" fmla="*/ 2147483647 w 191"/>
                        <a:gd name="T89" fmla="*/ 2147483647 h 71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91" h="712">
                          <a:moveTo>
                            <a:pt x="12" y="251"/>
                          </a:moveTo>
                          <a:lnTo>
                            <a:pt x="12" y="269"/>
                          </a:lnTo>
                          <a:lnTo>
                            <a:pt x="18" y="281"/>
                          </a:lnTo>
                          <a:lnTo>
                            <a:pt x="18" y="311"/>
                          </a:lnTo>
                          <a:lnTo>
                            <a:pt x="18" y="347"/>
                          </a:lnTo>
                          <a:lnTo>
                            <a:pt x="12" y="365"/>
                          </a:lnTo>
                          <a:lnTo>
                            <a:pt x="12" y="383"/>
                          </a:lnTo>
                          <a:lnTo>
                            <a:pt x="12" y="389"/>
                          </a:lnTo>
                          <a:lnTo>
                            <a:pt x="18" y="407"/>
                          </a:lnTo>
                          <a:lnTo>
                            <a:pt x="18" y="425"/>
                          </a:lnTo>
                          <a:lnTo>
                            <a:pt x="24" y="443"/>
                          </a:lnTo>
                          <a:lnTo>
                            <a:pt x="24" y="461"/>
                          </a:lnTo>
                          <a:lnTo>
                            <a:pt x="35" y="479"/>
                          </a:lnTo>
                          <a:lnTo>
                            <a:pt x="41" y="479"/>
                          </a:lnTo>
                          <a:lnTo>
                            <a:pt x="47" y="479"/>
                          </a:lnTo>
                          <a:lnTo>
                            <a:pt x="53" y="473"/>
                          </a:lnTo>
                          <a:lnTo>
                            <a:pt x="53" y="485"/>
                          </a:lnTo>
                          <a:lnTo>
                            <a:pt x="53" y="491"/>
                          </a:lnTo>
                          <a:lnTo>
                            <a:pt x="53" y="497"/>
                          </a:lnTo>
                          <a:lnTo>
                            <a:pt x="53" y="509"/>
                          </a:lnTo>
                          <a:lnTo>
                            <a:pt x="59" y="520"/>
                          </a:lnTo>
                          <a:lnTo>
                            <a:pt x="59" y="526"/>
                          </a:lnTo>
                          <a:lnTo>
                            <a:pt x="65" y="532"/>
                          </a:lnTo>
                          <a:lnTo>
                            <a:pt x="59" y="544"/>
                          </a:lnTo>
                          <a:lnTo>
                            <a:pt x="65" y="550"/>
                          </a:lnTo>
                          <a:lnTo>
                            <a:pt x="65" y="556"/>
                          </a:lnTo>
                          <a:lnTo>
                            <a:pt x="65" y="568"/>
                          </a:lnTo>
                          <a:lnTo>
                            <a:pt x="59" y="574"/>
                          </a:lnTo>
                          <a:lnTo>
                            <a:pt x="59" y="568"/>
                          </a:lnTo>
                          <a:lnTo>
                            <a:pt x="53" y="568"/>
                          </a:lnTo>
                          <a:lnTo>
                            <a:pt x="53" y="562"/>
                          </a:lnTo>
                          <a:lnTo>
                            <a:pt x="47" y="562"/>
                          </a:lnTo>
                          <a:lnTo>
                            <a:pt x="35" y="580"/>
                          </a:lnTo>
                          <a:lnTo>
                            <a:pt x="41" y="580"/>
                          </a:lnTo>
                          <a:lnTo>
                            <a:pt x="47" y="574"/>
                          </a:lnTo>
                          <a:lnTo>
                            <a:pt x="53" y="580"/>
                          </a:lnTo>
                          <a:lnTo>
                            <a:pt x="65" y="586"/>
                          </a:lnTo>
                          <a:lnTo>
                            <a:pt x="59" y="592"/>
                          </a:lnTo>
                          <a:lnTo>
                            <a:pt x="65" y="592"/>
                          </a:lnTo>
                          <a:lnTo>
                            <a:pt x="59" y="598"/>
                          </a:lnTo>
                          <a:lnTo>
                            <a:pt x="71" y="598"/>
                          </a:lnTo>
                          <a:lnTo>
                            <a:pt x="77" y="592"/>
                          </a:lnTo>
                          <a:lnTo>
                            <a:pt x="83" y="604"/>
                          </a:lnTo>
                          <a:lnTo>
                            <a:pt x="71" y="604"/>
                          </a:lnTo>
                          <a:lnTo>
                            <a:pt x="65" y="604"/>
                          </a:lnTo>
                          <a:lnTo>
                            <a:pt x="71" y="616"/>
                          </a:lnTo>
                          <a:lnTo>
                            <a:pt x="77" y="628"/>
                          </a:lnTo>
                          <a:lnTo>
                            <a:pt x="77" y="634"/>
                          </a:lnTo>
                          <a:lnTo>
                            <a:pt x="83" y="640"/>
                          </a:lnTo>
                          <a:lnTo>
                            <a:pt x="77" y="646"/>
                          </a:lnTo>
                          <a:lnTo>
                            <a:pt x="89" y="652"/>
                          </a:lnTo>
                          <a:lnTo>
                            <a:pt x="95" y="658"/>
                          </a:lnTo>
                          <a:lnTo>
                            <a:pt x="95" y="664"/>
                          </a:lnTo>
                          <a:lnTo>
                            <a:pt x="101" y="664"/>
                          </a:lnTo>
                          <a:lnTo>
                            <a:pt x="107" y="670"/>
                          </a:lnTo>
                          <a:lnTo>
                            <a:pt x="101" y="670"/>
                          </a:lnTo>
                          <a:lnTo>
                            <a:pt x="107" y="676"/>
                          </a:lnTo>
                          <a:lnTo>
                            <a:pt x="113" y="682"/>
                          </a:lnTo>
                          <a:lnTo>
                            <a:pt x="119" y="688"/>
                          </a:lnTo>
                          <a:lnTo>
                            <a:pt x="119" y="694"/>
                          </a:lnTo>
                          <a:lnTo>
                            <a:pt x="125" y="700"/>
                          </a:lnTo>
                          <a:lnTo>
                            <a:pt x="131" y="700"/>
                          </a:lnTo>
                          <a:lnTo>
                            <a:pt x="125" y="706"/>
                          </a:lnTo>
                          <a:lnTo>
                            <a:pt x="137" y="706"/>
                          </a:lnTo>
                          <a:lnTo>
                            <a:pt x="161" y="712"/>
                          </a:lnTo>
                          <a:lnTo>
                            <a:pt x="161" y="694"/>
                          </a:lnTo>
                          <a:lnTo>
                            <a:pt x="173" y="682"/>
                          </a:lnTo>
                          <a:lnTo>
                            <a:pt x="191" y="688"/>
                          </a:lnTo>
                          <a:lnTo>
                            <a:pt x="161" y="676"/>
                          </a:lnTo>
                          <a:lnTo>
                            <a:pt x="131" y="676"/>
                          </a:lnTo>
                          <a:lnTo>
                            <a:pt x="125" y="670"/>
                          </a:lnTo>
                          <a:lnTo>
                            <a:pt x="113" y="652"/>
                          </a:lnTo>
                          <a:lnTo>
                            <a:pt x="107" y="652"/>
                          </a:lnTo>
                          <a:lnTo>
                            <a:pt x="89" y="628"/>
                          </a:lnTo>
                          <a:lnTo>
                            <a:pt x="101" y="616"/>
                          </a:lnTo>
                          <a:lnTo>
                            <a:pt x="95" y="592"/>
                          </a:lnTo>
                          <a:lnTo>
                            <a:pt x="95" y="568"/>
                          </a:lnTo>
                          <a:lnTo>
                            <a:pt x="89" y="550"/>
                          </a:lnTo>
                          <a:lnTo>
                            <a:pt x="89" y="544"/>
                          </a:lnTo>
                          <a:lnTo>
                            <a:pt x="83" y="538"/>
                          </a:lnTo>
                          <a:lnTo>
                            <a:pt x="89" y="532"/>
                          </a:lnTo>
                          <a:lnTo>
                            <a:pt x="77" y="526"/>
                          </a:lnTo>
                          <a:lnTo>
                            <a:pt x="71" y="509"/>
                          </a:lnTo>
                          <a:lnTo>
                            <a:pt x="65" y="497"/>
                          </a:lnTo>
                          <a:lnTo>
                            <a:pt x="65" y="479"/>
                          </a:lnTo>
                          <a:lnTo>
                            <a:pt x="53" y="455"/>
                          </a:lnTo>
                          <a:lnTo>
                            <a:pt x="53" y="431"/>
                          </a:lnTo>
                          <a:lnTo>
                            <a:pt x="59" y="419"/>
                          </a:lnTo>
                          <a:lnTo>
                            <a:pt x="53" y="407"/>
                          </a:lnTo>
                          <a:lnTo>
                            <a:pt x="47" y="377"/>
                          </a:lnTo>
                          <a:lnTo>
                            <a:pt x="53" y="365"/>
                          </a:lnTo>
                          <a:lnTo>
                            <a:pt x="47" y="347"/>
                          </a:lnTo>
                          <a:lnTo>
                            <a:pt x="53" y="323"/>
                          </a:lnTo>
                          <a:lnTo>
                            <a:pt x="47" y="311"/>
                          </a:lnTo>
                          <a:lnTo>
                            <a:pt x="41" y="293"/>
                          </a:lnTo>
                          <a:lnTo>
                            <a:pt x="29" y="281"/>
                          </a:lnTo>
                          <a:lnTo>
                            <a:pt x="35" y="269"/>
                          </a:lnTo>
                          <a:lnTo>
                            <a:pt x="35" y="251"/>
                          </a:lnTo>
                          <a:lnTo>
                            <a:pt x="35" y="239"/>
                          </a:lnTo>
                          <a:lnTo>
                            <a:pt x="35" y="227"/>
                          </a:lnTo>
                          <a:lnTo>
                            <a:pt x="41" y="209"/>
                          </a:lnTo>
                          <a:lnTo>
                            <a:pt x="47" y="191"/>
                          </a:lnTo>
                          <a:lnTo>
                            <a:pt x="53" y="185"/>
                          </a:lnTo>
                          <a:lnTo>
                            <a:pt x="47" y="173"/>
                          </a:lnTo>
                          <a:lnTo>
                            <a:pt x="41" y="144"/>
                          </a:lnTo>
                          <a:lnTo>
                            <a:pt x="47" y="132"/>
                          </a:lnTo>
                          <a:lnTo>
                            <a:pt x="59" y="126"/>
                          </a:lnTo>
                          <a:lnTo>
                            <a:pt x="65" y="108"/>
                          </a:lnTo>
                          <a:lnTo>
                            <a:pt x="59" y="102"/>
                          </a:lnTo>
                          <a:lnTo>
                            <a:pt x="47" y="102"/>
                          </a:lnTo>
                          <a:lnTo>
                            <a:pt x="41" y="84"/>
                          </a:lnTo>
                          <a:lnTo>
                            <a:pt x="35" y="66"/>
                          </a:lnTo>
                          <a:lnTo>
                            <a:pt x="29" y="48"/>
                          </a:lnTo>
                          <a:lnTo>
                            <a:pt x="29" y="36"/>
                          </a:lnTo>
                          <a:lnTo>
                            <a:pt x="24" y="18"/>
                          </a:lnTo>
                          <a:lnTo>
                            <a:pt x="18" y="6"/>
                          </a:lnTo>
                          <a:lnTo>
                            <a:pt x="12" y="0"/>
                          </a:lnTo>
                          <a:lnTo>
                            <a:pt x="6" y="6"/>
                          </a:lnTo>
                          <a:lnTo>
                            <a:pt x="0" y="12"/>
                          </a:lnTo>
                          <a:lnTo>
                            <a:pt x="0" y="42"/>
                          </a:lnTo>
                          <a:lnTo>
                            <a:pt x="6" y="66"/>
                          </a:lnTo>
                          <a:lnTo>
                            <a:pt x="6" y="84"/>
                          </a:lnTo>
                          <a:lnTo>
                            <a:pt x="6" y="108"/>
                          </a:lnTo>
                          <a:lnTo>
                            <a:pt x="6" y="120"/>
                          </a:lnTo>
                          <a:lnTo>
                            <a:pt x="6" y="144"/>
                          </a:lnTo>
                          <a:lnTo>
                            <a:pt x="12" y="161"/>
                          </a:lnTo>
                          <a:lnTo>
                            <a:pt x="6" y="221"/>
                          </a:lnTo>
                          <a:lnTo>
                            <a:pt x="12" y="233"/>
                          </a:lnTo>
                          <a:lnTo>
                            <a:pt x="12" y="251"/>
                          </a:lnTo>
                          <a:close/>
                        </a:path>
                      </a:pathLst>
                    </a:custGeom>
                    <a:solidFill>
                      <a:srgbClr val="E1E1E1"/>
                    </a:solidFill>
                    <a:ln w="9525">
                      <a:solidFill>
                        <a:srgbClr val="000000"/>
                      </a:solidFill>
                      <a:prstDash val="solid"/>
                      <a:round/>
                      <a:headEnd/>
                      <a:tailEnd/>
                    </a:ln>
                  </p:spPr>
                  <p:txBody>
                    <a:bodyPr/>
                    <a:lstStyle/>
                    <a:p>
                      <a:endParaRPr lang="en-US"/>
                    </a:p>
                  </p:txBody>
                </p:sp>
                <p:sp>
                  <p:nvSpPr>
                    <p:cNvPr id="1313" name="Freeform 301"/>
                    <p:cNvSpPr>
                      <a:spLocks noChangeAspect="1"/>
                    </p:cNvSpPr>
                    <p:nvPr/>
                  </p:nvSpPr>
                  <p:spPr bwMode="auto">
                    <a:xfrm>
                      <a:off x="2562202" y="4366165"/>
                      <a:ext cx="15664" cy="44391"/>
                    </a:xfrm>
                    <a:custGeom>
                      <a:avLst/>
                      <a:gdLst>
                        <a:gd name="T0" fmla="*/ 2147483647 w 12"/>
                        <a:gd name="T1" fmla="*/ 0 h 30"/>
                        <a:gd name="T2" fmla="*/ 0 w 12"/>
                        <a:gd name="T3" fmla="*/ 2147483647 h 30"/>
                        <a:gd name="T4" fmla="*/ 2147483647 w 12"/>
                        <a:gd name="T5" fmla="*/ 2147483647 h 30"/>
                        <a:gd name="T6" fmla="*/ 2147483647 w 12"/>
                        <a:gd name="T7" fmla="*/ 2147483647 h 30"/>
                        <a:gd name="T8" fmla="*/ 2147483647 w 12"/>
                        <a:gd name="T9" fmla="*/ 2147483647 h 30"/>
                        <a:gd name="T10" fmla="*/ 2147483647 w 12"/>
                        <a:gd name="T11" fmla="*/ 2147483647 h 30"/>
                        <a:gd name="T12" fmla="*/ 2147483647 w 12"/>
                        <a:gd name="T13" fmla="*/ 2147483647 h 30"/>
                        <a:gd name="T14" fmla="*/ 2147483647 w 12"/>
                        <a:gd name="T15" fmla="*/ 0 h 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 h="30">
                          <a:moveTo>
                            <a:pt x="6" y="0"/>
                          </a:moveTo>
                          <a:lnTo>
                            <a:pt x="0" y="6"/>
                          </a:lnTo>
                          <a:lnTo>
                            <a:pt x="6" y="30"/>
                          </a:lnTo>
                          <a:lnTo>
                            <a:pt x="12" y="30"/>
                          </a:lnTo>
                          <a:lnTo>
                            <a:pt x="12" y="24"/>
                          </a:lnTo>
                          <a:lnTo>
                            <a:pt x="12" y="12"/>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314" name="Freeform 302"/>
                    <p:cNvSpPr>
                      <a:spLocks noChangeAspect="1"/>
                    </p:cNvSpPr>
                    <p:nvPr/>
                  </p:nvSpPr>
                  <p:spPr bwMode="auto">
                    <a:xfrm>
                      <a:off x="2600057" y="4568539"/>
                      <a:ext cx="24802" cy="35252"/>
                    </a:xfrm>
                    <a:custGeom>
                      <a:avLst/>
                      <a:gdLst>
                        <a:gd name="T0" fmla="*/ 2147483647 w 18"/>
                        <a:gd name="T1" fmla="*/ 0 h 24"/>
                        <a:gd name="T2" fmla="*/ 0 w 18"/>
                        <a:gd name="T3" fmla="*/ 2147483647 h 24"/>
                        <a:gd name="T4" fmla="*/ 2147483647 w 18"/>
                        <a:gd name="T5" fmla="*/ 2147483647 h 24"/>
                        <a:gd name="T6" fmla="*/ 2147483647 w 18"/>
                        <a:gd name="T7" fmla="*/ 2147483647 h 24"/>
                        <a:gd name="T8" fmla="*/ 2147483647 w 18"/>
                        <a:gd name="T9" fmla="*/ 2147483647 h 24"/>
                        <a:gd name="T10" fmla="*/ 2147483647 w 18"/>
                        <a:gd name="T11" fmla="*/ 0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24">
                          <a:moveTo>
                            <a:pt x="6" y="0"/>
                          </a:moveTo>
                          <a:lnTo>
                            <a:pt x="0" y="12"/>
                          </a:lnTo>
                          <a:lnTo>
                            <a:pt x="12" y="24"/>
                          </a:lnTo>
                          <a:lnTo>
                            <a:pt x="18" y="24"/>
                          </a:lnTo>
                          <a:lnTo>
                            <a:pt x="18" y="18"/>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315" name="Freeform 303"/>
                    <p:cNvSpPr>
                      <a:spLocks noChangeAspect="1"/>
                    </p:cNvSpPr>
                    <p:nvPr/>
                  </p:nvSpPr>
                  <p:spPr bwMode="auto">
                    <a:xfrm>
                      <a:off x="2252832" y="3098391"/>
                      <a:ext cx="126620" cy="194540"/>
                    </a:xfrm>
                    <a:custGeom>
                      <a:avLst/>
                      <a:gdLst>
                        <a:gd name="T0" fmla="*/ 0 w 96"/>
                        <a:gd name="T1" fmla="*/ 2147483647 h 132"/>
                        <a:gd name="T2" fmla="*/ 0 w 96"/>
                        <a:gd name="T3" fmla="*/ 2147483647 h 132"/>
                        <a:gd name="T4" fmla="*/ 0 w 96"/>
                        <a:gd name="T5" fmla="*/ 2147483647 h 132"/>
                        <a:gd name="T6" fmla="*/ 2147483647 w 96"/>
                        <a:gd name="T7" fmla="*/ 2147483647 h 132"/>
                        <a:gd name="T8" fmla="*/ 2147483647 w 96"/>
                        <a:gd name="T9" fmla="*/ 2147483647 h 132"/>
                        <a:gd name="T10" fmla="*/ 2147483647 w 96"/>
                        <a:gd name="T11" fmla="*/ 2147483647 h 132"/>
                        <a:gd name="T12" fmla="*/ 2147483647 w 96"/>
                        <a:gd name="T13" fmla="*/ 2147483647 h 132"/>
                        <a:gd name="T14" fmla="*/ 2147483647 w 96"/>
                        <a:gd name="T15" fmla="*/ 2147483647 h 132"/>
                        <a:gd name="T16" fmla="*/ 2147483647 w 96"/>
                        <a:gd name="T17" fmla="*/ 2147483647 h 132"/>
                        <a:gd name="T18" fmla="*/ 2147483647 w 96"/>
                        <a:gd name="T19" fmla="*/ 2147483647 h 132"/>
                        <a:gd name="T20" fmla="*/ 2147483647 w 96"/>
                        <a:gd name="T21" fmla="*/ 2147483647 h 132"/>
                        <a:gd name="T22" fmla="*/ 2147483647 w 96"/>
                        <a:gd name="T23" fmla="*/ 2147483647 h 132"/>
                        <a:gd name="T24" fmla="*/ 2147483647 w 96"/>
                        <a:gd name="T25" fmla="*/ 2147483647 h 132"/>
                        <a:gd name="T26" fmla="*/ 2147483647 w 96"/>
                        <a:gd name="T27" fmla="*/ 2147483647 h 132"/>
                        <a:gd name="T28" fmla="*/ 2147483647 w 96"/>
                        <a:gd name="T29" fmla="*/ 2147483647 h 132"/>
                        <a:gd name="T30" fmla="*/ 2147483647 w 96"/>
                        <a:gd name="T31" fmla="*/ 2147483647 h 132"/>
                        <a:gd name="T32" fmla="*/ 2147483647 w 96"/>
                        <a:gd name="T33" fmla="*/ 2147483647 h 132"/>
                        <a:gd name="T34" fmla="*/ 2147483647 w 96"/>
                        <a:gd name="T35" fmla="*/ 2147483647 h 132"/>
                        <a:gd name="T36" fmla="*/ 2147483647 w 96"/>
                        <a:gd name="T37" fmla="*/ 2147483647 h 132"/>
                        <a:gd name="T38" fmla="*/ 2147483647 w 96"/>
                        <a:gd name="T39" fmla="*/ 2147483647 h 132"/>
                        <a:gd name="T40" fmla="*/ 2147483647 w 96"/>
                        <a:gd name="T41" fmla="*/ 2147483647 h 132"/>
                        <a:gd name="T42" fmla="*/ 2147483647 w 96"/>
                        <a:gd name="T43" fmla="*/ 2147483647 h 132"/>
                        <a:gd name="T44" fmla="*/ 2147483647 w 96"/>
                        <a:gd name="T45" fmla="*/ 2147483647 h 132"/>
                        <a:gd name="T46" fmla="*/ 2147483647 w 96"/>
                        <a:gd name="T47" fmla="*/ 2147483647 h 132"/>
                        <a:gd name="T48" fmla="*/ 2147483647 w 96"/>
                        <a:gd name="T49" fmla="*/ 2147483647 h 132"/>
                        <a:gd name="T50" fmla="*/ 2147483647 w 96"/>
                        <a:gd name="T51" fmla="*/ 2147483647 h 132"/>
                        <a:gd name="T52" fmla="*/ 2147483647 w 96"/>
                        <a:gd name="T53" fmla="*/ 2147483647 h 132"/>
                        <a:gd name="T54" fmla="*/ 2147483647 w 96"/>
                        <a:gd name="T55" fmla="*/ 2147483647 h 132"/>
                        <a:gd name="T56" fmla="*/ 2147483647 w 96"/>
                        <a:gd name="T57" fmla="*/ 2147483647 h 132"/>
                        <a:gd name="T58" fmla="*/ 2147483647 w 96"/>
                        <a:gd name="T59" fmla="*/ 2147483647 h 132"/>
                        <a:gd name="T60" fmla="*/ 2147483647 w 96"/>
                        <a:gd name="T61" fmla="*/ 0 h 132"/>
                        <a:gd name="T62" fmla="*/ 2147483647 w 96"/>
                        <a:gd name="T63" fmla="*/ 2147483647 h 132"/>
                        <a:gd name="T64" fmla="*/ 2147483647 w 96"/>
                        <a:gd name="T65" fmla="*/ 2147483647 h 132"/>
                        <a:gd name="T66" fmla="*/ 2147483647 w 96"/>
                        <a:gd name="T67" fmla="*/ 2147483647 h 132"/>
                        <a:gd name="T68" fmla="*/ 2147483647 w 96"/>
                        <a:gd name="T69" fmla="*/ 2147483647 h 132"/>
                        <a:gd name="T70" fmla="*/ 0 w 96"/>
                        <a:gd name="T71" fmla="*/ 2147483647 h 13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6" h="132">
                          <a:moveTo>
                            <a:pt x="0" y="54"/>
                          </a:moveTo>
                          <a:lnTo>
                            <a:pt x="0" y="72"/>
                          </a:lnTo>
                          <a:lnTo>
                            <a:pt x="0" y="78"/>
                          </a:lnTo>
                          <a:lnTo>
                            <a:pt x="12" y="84"/>
                          </a:lnTo>
                          <a:lnTo>
                            <a:pt x="12" y="78"/>
                          </a:lnTo>
                          <a:lnTo>
                            <a:pt x="18" y="84"/>
                          </a:lnTo>
                          <a:lnTo>
                            <a:pt x="12" y="96"/>
                          </a:lnTo>
                          <a:lnTo>
                            <a:pt x="6" y="102"/>
                          </a:lnTo>
                          <a:lnTo>
                            <a:pt x="12" y="108"/>
                          </a:lnTo>
                          <a:lnTo>
                            <a:pt x="6" y="120"/>
                          </a:lnTo>
                          <a:lnTo>
                            <a:pt x="12" y="120"/>
                          </a:lnTo>
                          <a:lnTo>
                            <a:pt x="30" y="132"/>
                          </a:lnTo>
                          <a:lnTo>
                            <a:pt x="36" y="126"/>
                          </a:lnTo>
                          <a:lnTo>
                            <a:pt x="36" y="114"/>
                          </a:lnTo>
                          <a:lnTo>
                            <a:pt x="42" y="108"/>
                          </a:lnTo>
                          <a:lnTo>
                            <a:pt x="48" y="96"/>
                          </a:lnTo>
                          <a:lnTo>
                            <a:pt x="48" y="102"/>
                          </a:lnTo>
                          <a:lnTo>
                            <a:pt x="48" y="96"/>
                          </a:lnTo>
                          <a:lnTo>
                            <a:pt x="54" y="90"/>
                          </a:lnTo>
                          <a:lnTo>
                            <a:pt x="66" y="84"/>
                          </a:lnTo>
                          <a:lnTo>
                            <a:pt x="84" y="72"/>
                          </a:lnTo>
                          <a:lnTo>
                            <a:pt x="96" y="48"/>
                          </a:lnTo>
                          <a:lnTo>
                            <a:pt x="96" y="54"/>
                          </a:lnTo>
                          <a:lnTo>
                            <a:pt x="90" y="36"/>
                          </a:lnTo>
                          <a:lnTo>
                            <a:pt x="96" y="36"/>
                          </a:lnTo>
                          <a:lnTo>
                            <a:pt x="78" y="24"/>
                          </a:lnTo>
                          <a:lnTo>
                            <a:pt x="60" y="24"/>
                          </a:lnTo>
                          <a:lnTo>
                            <a:pt x="48" y="12"/>
                          </a:lnTo>
                          <a:lnTo>
                            <a:pt x="36" y="0"/>
                          </a:lnTo>
                          <a:lnTo>
                            <a:pt x="30" y="12"/>
                          </a:lnTo>
                          <a:lnTo>
                            <a:pt x="12" y="18"/>
                          </a:lnTo>
                          <a:lnTo>
                            <a:pt x="6" y="36"/>
                          </a:lnTo>
                          <a:lnTo>
                            <a:pt x="6" y="42"/>
                          </a:lnTo>
                          <a:lnTo>
                            <a:pt x="0" y="54"/>
                          </a:lnTo>
                          <a:close/>
                        </a:path>
                      </a:pathLst>
                    </a:custGeom>
                    <a:solidFill>
                      <a:srgbClr val="E1E1E1"/>
                    </a:solidFill>
                    <a:ln w="9525">
                      <a:solidFill>
                        <a:srgbClr val="000000"/>
                      </a:solidFill>
                      <a:prstDash val="solid"/>
                      <a:round/>
                      <a:headEnd/>
                      <a:tailEnd/>
                    </a:ln>
                  </p:spPr>
                  <p:txBody>
                    <a:bodyPr/>
                    <a:lstStyle/>
                    <a:p>
                      <a:endParaRPr lang="en-US"/>
                    </a:p>
                  </p:txBody>
                </p:sp>
                <p:sp>
                  <p:nvSpPr>
                    <p:cNvPr id="1316" name="Freeform 304"/>
                    <p:cNvSpPr>
                      <a:spLocks noChangeAspect="1"/>
                    </p:cNvSpPr>
                    <p:nvPr/>
                  </p:nvSpPr>
                  <p:spPr bwMode="auto">
                    <a:xfrm>
                      <a:off x="2000897" y="3142782"/>
                      <a:ext cx="15664" cy="27419"/>
                    </a:xfrm>
                    <a:custGeom>
                      <a:avLst/>
                      <a:gdLst>
                        <a:gd name="T0" fmla="*/ 0 w 12"/>
                        <a:gd name="T1" fmla="*/ 0 h 18"/>
                        <a:gd name="T2" fmla="*/ 2147483647 w 12"/>
                        <a:gd name="T3" fmla="*/ 2147483647 h 18"/>
                        <a:gd name="T4" fmla="*/ 0 w 12"/>
                        <a:gd name="T5" fmla="*/ 2147483647 h 18"/>
                        <a:gd name="T6" fmla="*/ 2147483647 w 12"/>
                        <a:gd name="T7" fmla="*/ 2147483647 h 18"/>
                        <a:gd name="T8" fmla="*/ 2147483647 w 12"/>
                        <a:gd name="T9" fmla="*/ 0 h 18"/>
                        <a:gd name="T10" fmla="*/ 0 w 12"/>
                        <a:gd name="T11" fmla="*/ 0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8">
                          <a:moveTo>
                            <a:pt x="0" y="0"/>
                          </a:moveTo>
                          <a:lnTo>
                            <a:pt x="6" y="12"/>
                          </a:lnTo>
                          <a:lnTo>
                            <a:pt x="0" y="18"/>
                          </a:lnTo>
                          <a:lnTo>
                            <a:pt x="12" y="18"/>
                          </a:lnTo>
                          <a:lnTo>
                            <a:pt x="6" y="0"/>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317" name="Freeform 305"/>
                    <p:cNvSpPr>
                      <a:spLocks noChangeAspect="1"/>
                    </p:cNvSpPr>
                    <p:nvPr/>
                  </p:nvSpPr>
                  <p:spPr bwMode="auto">
                    <a:xfrm>
                      <a:off x="2268495" y="3222426"/>
                      <a:ext cx="7832" cy="9140"/>
                    </a:xfrm>
                    <a:custGeom>
                      <a:avLst/>
                      <a:gdLst>
                        <a:gd name="T0" fmla="*/ 2147483647 w 6"/>
                        <a:gd name="T1" fmla="*/ 0 h 6"/>
                        <a:gd name="T2" fmla="*/ 0 w 6"/>
                        <a:gd name="T3" fmla="*/ 2147483647 h 6"/>
                        <a:gd name="T4" fmla="*/ 0 w 6"/>
                        <a:gd name="T5" fmla="*/ 0 h 6"/>
                        <a:gd name="T6" fmla="*/ 2147483647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0" y="6"/>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318" name="Freeform 306"/>
                    <p:cNvSpPr>
                      <a:spLocks noChangeAspect="1"/>
                    </p:cNvSpPr>
                    <p:nvPr/>
                  </p:nvSpPr>
                  <p:spPr bwMode="auto">
                    <a:xfrm>
                      <a:off x="2024394" y="3161061"/>
                      <a:ext cx="9138" cy="9140"/>
                    </a:xfrm>
                    <a:custGeom>
                      <a:avLst/>
                      <a:gdLst>
                        <a:gd name="T0" fmla="*/ 2147483647 w 6"/>
                        <a:gd name="T1" fmla="*/ 2147483647 h 6"/>
                        <a:gd name="T2" fmla="*/ 2147483647 w 6"/>
                        <a:gd name="T3" fmla="*/ 2147483647 h 6"/>
                        <a:gd name="T4" fmla="*/ 0 w 6"/>
                        <a:gd name="T5" fmla="*/ 0 h 6"/>
                        <a:gd name="T6" fmla="*/ 2147483647 w 6"/>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6" y="6"/>
                          </a:lnTo>
                          <a:lnTo>
                            <a:pt x="0" y="0"/>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1319" name="Freeform 307"/>
                    <p:cNvSpPr>
                      <a:spLocks noChangeAspect="1"/>
                    </p:cNvSpPr>
                    <p:nvPr/>
                  </p:nvSpPr>
                  <p:spPr bwMode="auto">
                    <a:xfrm>
                      <a:off x="2246304" y="3142782"/>
                      <a:ext cx="298927" cy="536617"/>
                    </a:xfrm>
                    <a:custGeom>
                      <a:avLst/>
                      <a:gdLst>
                        <a:gd name="T0" fmla="*/ 2147483647 w 228"/>
                        <a:gd name="T1" fmla="*/ 2147483647 h 365"/>
                        <a:gd name="T2" fmla="*/ 2147483647 w 228"/>
                        <a:gd name="T3" fmla="*/ 2147483647 h 365"/>
                        <a:gd name="T4" fmla="*/ 2147483647 w 228"/>
                        <a:gd name="T5" fmla="*/ 2147483647 h 365"/>
                        <a:gd name="T6" fmla="*/ 2147483647 w 228"/>
                        <a:gd name="T7" fmla="*/ 2147483647 h 365"/>
                        <a:gd name="T8" fmla="*/ 2147483647 w 228"/>
                        <a:gd name="T9" fmla="*/ 2147483647 h 365"/>
                        <a:gd name="T10" fmla="*/ 2147483647 w 228"/>
                        <a:gd name="T11" fmla="*/ 2147483647 h 365"/>
                        <a:gd name="T12" fmla="*/ 2147483647 w 228"/>
                        <a:gd name="T13" fmla="*/ 2147483647 h 365"/>
                        <a:gd name="T14" fmla="*/ 2147483647 w 228"/>
                        <a:gd name="T15" fmla="*/ 2147483647 h 365"/>
                        <a:gd name="T16" fmla="*/ 2147483647 w 228"/>
                        <a:gd name="T17" fmla="*/ 2147483647 h 365"/>
                        <a:gd name="T18" fmla="*/ 2147483647 w 228"/>
                        <a:gd name="T19" fmla="*/ 2147483647 h 365"/>
                        <a:gd name="T20" fmla="*/ 2147483647 w 228"/>
                        <a:gd name="T21" fmla="*/ 2147483647 h 365"/>
                        <a:gd name="T22" fmla="*/ 2147483647 w 228"/>
                        <a:gd name="T23" fmla="*/ 2147483647 h 365"/>
                        <a:gd name="T24" fmla="*/ 2147483647 w 228"/>
                        <a:gd name="T25" fmla="*/ 2147483647 h 365"/>
                        <a:gd name="T26" fmla="*/ 2147483647 w 228"/>
                        <a:gd name="T27" fmla="*/ 2147483647 h 365"/>
                        <a:gd name="T28" fmla="*/ 2147483647 w 228"/>
                        <a:gd name="T29" fmla="*/ 2147483647 h 365"/>
                        <a:gd name="T30" fmla="*/ 2147483647 w 228"/>
                        <a:gd name="T31" fmla="*/ 2147483647 h 365"/>
                        <a:gd name="T32" fmla="*/ 2147483647 w 228"/>
                        <a:gd name="T33" fmla="*/ 2147483647 h 365"/>
                        <a:gd name="T34" fmla="*/ 2147483647 w 228"/>
                        <a:gd name="T35" fmla="*/ 2147483647 h 365"/>
                        <a:gd name="T36" fmla="*/ 2147483647 w 228"/>
                        <a:gd name="T37" fmla="*/ 2147483647 h 365"/>
                        <a:gd name="T38" fmla="*/ 2147483647 w 228"/>
                        <a:gd name="T39" fmla="*/ 2147483647 h 365"/>
                        <a:gd name="T40" fmla="*/ 2147483647 w 228"/>
                        <a:gd name="T41" fmla="*/ 2147483647 h 365"/>
                        <a:gd name="T42" fmla="*/ 2147483647 w 228"/>
                        <a:gd name="T43" fmla="*/ 2147483647 h 365"/>
                        <a:gd name="T44" fmla="*/ 2147483647 w 228"/>
                        <a:gd name="T45" fmla="*/ 2147483647 h 365"/>
                        <a:gd name="T46" fmla="*/ 2147483647 w 228"/>
                        <a:gd name="T47" fmla="*/ 2147483647 h 365"/>
                        <a:gd name="T48" fmla="*/ 2147483647 w 228"/>
                        <a:gd name="T49" fmla="*/ 2147483647 h 365"/>
                        <a:gd name="T50" fmla="*/ 2147483647 w 228"/>
                        <a:gd name="T51" fmla="*/ 2147483647 h 365"/>
                        <a:gd name="T52" fmla="*/ 2147483647 w 228"/>
                        <a:gd name="T53" fmla="*/ 2147483647 h 365"/>
                        <a:gd name="T54" fmla="*/ 2147483647 w 228"/>
                        <a:gd name="T55" fmla="*/ 2147483647 h 365"/>
                        <a:gd name="T56" fmla="*/ 2147483647 w 228"/>
                        <a:gd name="T57" fmla="*/ 2147483647 h 365"/>
                        <a:gd name="T58" fmla="*/ 2147483647 w 228"/>
                        <a:gd name="T59" fmla="*/ 2147483647 h 365"/>
                        <a:gd name="T60" fmla="*/ 2147483647 w 228"/>
                        <a:gd name="T61" fmla="*/ 2147483647 h 365"/>
                        <a:gd name="T62" fmla="*/ 2147483647 w 228"/>
                        <a:gd name="T63" fmla="*/ 2147483647 h 365"/>
                        <a:gd name="T64" fmla="*/ 2147483647 w 228"/>
                        <a:gd name="T65" fmla="*/ 2147483647 h 365"/>
                        <a:gd name="T66" fmla="*/ 2147483647 w 228"/>
                        <a:gd name="T67" fmla="*/ 2147483647 h 365"/>
                        <a:gd name="T68" fmla="*/ 2147483647 w 228"/>
                        <a:gd name="T69" fmla="*/ 2147483647 h 365"/>
                        <a:gd name="T70" fmla="*/ 2147483647 w 228"/>
                        <a:gd name="T71" fmla="*/ 2147483647 h 365"/>
                        <a:gd name="T72" fmla="*/ 2147483647 w 228"/>
                        <a:gd name="T73" fmla="*/ 2147483647 h 365"/>
                        <a:gd name="T74" fmla="*/ 2147483647 w 228"/>
                        <a:gd name="T75" fmla="*/ 2147483647 h 365"/>
                        <a:gd name="T76" fmla="*/ 2147483647 w 228"/>
                        <a:gd name="T77" fmla="*/ 2147483647 h 36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28" h="365">
                          <a:moveTo>
                            <a:pt x="222" y="281"/>
                          </a:moveTo>
                          <a:lnTo>
                            <a:pt x="222" y="293"/>
                          </a:lnTo>
                          <a:lnTo>
                            <a:pt x="222" y="305"/>
                          </a:lnTo>
                          <a:lnTo>
                            <a:pt x="222" y="323"/>
                          </a:lnTo>
                          <a:lnTo>
                            <a:pt x="228" y="323"/>
                          </a:lnTo>
                          <a:lnTo>
                            <a:pt x="222" y="341"/>
                          </a:lnTo>
                          <a:lnTo>
                            <a:pt x="222" y="353"/>
                          </a:lnTo>
                          <a:lnTo>
                            <a:pt x="216" y="359"/>
                          </a:lnTo>
                          <a:lnTo>
                            <a:pt x="210" y="365"/>
                          </a:lnTo>
                          <a:lnTo>
                            <a:pt x="198" y="359"/>
                          </a:lnTo>
                          <a:lnTo>
                            <a:pt x="186" y="347"/>
                          </a:lnTo>
                          <a:lnTo>
                            <a:pt x="144" y="323"/>
                          </a:lnTo>
                          <a:lnTo>
                            <a:pt x="126" y="311"/>
                          </a:lnTo>
                          <a:lnTo>
                            <a:pt x="114" y="299"/>
                          </a:lnTo>
                          <a:lnTo>
                            <a:pt x="96" y="281"/>
                          </a:lnTo>
                          <a:lnTo>
                            <a:pt x="96" y="275"/>
                          </a:lnTo>
                          <a:lnTo>
                            <a:pt x="84" y="251"/>
                          </a:lnTo>
                          <a:lnTo>
                            <a:pt x="72" y="227"/>
                          </a:lnTo>
                          <a:lnTo>
                            <a:pt x="66" y="215"/>
                          </a:lnTo>
                          <a:lnTo>
                            <a:pt x="60" y="203"/>
                          </a:lnTo>
                          <a:lnTo>
                            <a:pt x="42" y="173"/>
                          </a:lnTo>
                          <a:lnTo>
                            <a:pt x="36" y="156"/>
                          </a:lnTo>
                          <a:lnTo>
                            <a:pt x="30" y="144"/>
                          </a:lnTo>
                          <a:lnTo>
                            <a:pt x="0" y="126"/>
                          </a:lnTo>
                          <a:lnTo>
                            <a:pt x="6" y="120"/>
                          </a:lnTo>
                          <a:lnTo>
                            <a:pt x="0" y="90"/>
                          </a:lnTo>
                          <a:lnTo>
                            <a:pt x="6" y="78"/>
                          </a:lnTo>
                          <a:lnTo>
                            <a:pt x="12" y="72"/>
                          </a:lnTo>
                          <a:lnTo>
                            <a:pt x="18" y="78"/>
                          </a:lnTo>
                          <a:lnTo>
                            <a:pt x="12" y="90"/>
                          </a:lnTo>
                          <a:lnTo>
                            <a:pt x="18" y="90"/>
                          </a:lnTo>
                          <a:lnTo>
                            <a:pt x="36" y="102"/>
                          </a:lnTo>
                          <a:lnTo>
                            <a:pt x="42" y="96"/>
                          </a:lnTo>
                          <a:lnTo>
                            <a:pt x="42" y="84"/>
                          </a:lnTo>
                          <a:lnTo>
                            <a:pt x="48" y="78"/>
                          </a:lnTo>
                          <a:lnTo>
                            <a:pt x="54" y="66"/>
                          </a:lnTo>
                          <a:lnTo>
                            <a:pt x="54" y="72"/>
                          </a:lnTo>
                          <a:lnTo>
                            <a:pt x="54" y="66"/>
                          </a:lnTo>
                          <a:lnTo>
                            <a:pt x="60" y="60"/>
                          </a:lnTo>
                          <a:lnTo>
                            <a:pt x="72" y="54"/>
                          </a:lnTo>
                          <a:lnTo>
                            <a:pt x="90" y="42"/>
                          </a:lnTo>
                          <a:lnTo>
                            <a:pt x="102" y="18"/>
                          </a:lnTo>
                          <a:lnTo>
                            <a:pt x="102" y="24"/>
                          </a:lnTo>
                          <a:lnTo>
                            <a:pt x="96" y="6"/>
                          </a:lnTo>
                          <a:lnTo>
                            <a:pt x="102" y="6"/>
                          </a:lnTo>
                          <a:lnTo>
                            <a:pt x="102" y="0"/>
                          </a:lnTo>
                          <a:lnTo>
                            <a:pt x="120" y="24"/>
                          </a:lnTo>
                          <a:lnTo>
                            <a:pt x="138" y="36"/>
                          </a:lnTo>
                          <a:lnTo>
                            <a:pt x="138" y="48"/>
                          </a:lnTo>
                          <a:lnTo>
                            <a:pt x="162" y="48"/>
                          </a:lnTo>
                          <a:lnTo>
                            <a:pt x="174" y="48"/>
                          </a:lnTo>
                          <a:lnTo>
                            <a:pt x="192" y="54"/>
                          </a:lnTo>
                          <a:lnTo>
                            <a:pt x="186" y="78"/>
                          </a:lnTo>
                          <a:lnTo>
                            <a:pt x="198" y="84"/>
                          </a:lnTo>
                          <a:lnTo>
                            <a:pt x="192" y="84"/>
                          </a:lnTo>
                          <a:lnTo>
                            <a:pt x="174" y="90"/>
                          </a:lnTo>
                          <a:lnTo>
                            <a:pt x="162" y="96"/>
                          </a:lnTo>
                          <a:lnTo>
                            <a:pt x="150" y="102"/>
                          </a:lnTo>
                          <a:lnTo>
                            <a:pt x="144" y="120"/>
                          </a:lnTo>
                          <a:lnTo>
                            <a:pt x="138" y="132"/>
                          </a:lnTo>
                          <a:lnTo>
                            <a:pt x="132" y="150"/>
                          </a:lnTo>
                          <a:lnTo>
                            <a:pt x="138" y="161"/>
                          </a:lnTo>
                          <a:lnTo>
                            <a:pt x="144" y="179"/>
                          </a:lnTo>
                          <a:lnTo>
                            <a:pt x="144" y="185"/>
                          </a:lnTo>
                          <a:lnTo>
                            <a:pt x="150" y="191"/>
                          </a:lnTo>
                          <a:lnTo>
                            <a:pt x="162" y="197"/>
                          </a:lnTo>
                          <a:lnTo>
                            <a:pt x="174" y="203"/>
                          </a:lnTo>
                          <a:lnTo>
                            <a:pt x="186" y="191"/>
                          </a:lnTo>
                          <a:lnTo>
                            <a:pt x="192" y="203"/>
                          </a:lnTo>
                          <a:lnTo>
                            <a:pt x="192" y="221"/>
                          </a:lnTo>
                          <a:lnTo>
                            <a:pt x="210" y="221"/>
                          </a:lnTo>
                          <a:lnTo>
                            <a:pt x="216" y="233"/>
                          </a:lnTo>
                          <a:lnTo>
                            <a:pt x="228" y="251"/>
                          </a:lnTo>
                          <a:lnTo>
                            <a:pt x="222" y="257"/>
                          </a:lnTo>
                          <a:lnTo>
                            <a:pt x="222" y="281"/>
                          </a:lnTo>
                          <a:close/>
                        </a:path>
                      </a:pathLst>
                    </a:custGeom>
                    <a:solidFill>
                      <a:srgbClr val="E1E1E1"/>
                    </a:solidFill>
                    <a:ln w="9525">
                      <a:solidFill>
                        <a:srgbClr val="000000"/>
                      </a:solidFill>
                      <a:prstDash val="solid"/>
                      <a:round/>
                      <a:headEnd/>
                      <a:tailEnd/>
                    </a:ln>
                  </p:spPr>
                  <p:txBody>
                    <a:bodyPr/>
                    <a:lstStyle/>
                    <a:p>
                      <a:endParaRPr lang="en-US"/>
                    </a:p>
                  </p:txBody>
                </p:sp>
                <p:sp>
                  <p:nvSpPr>
                    <p:cNvPr id="1320" name="Freeform 308"/>
                    <p:cNvSpPr>
                      <a:spLocks noChangeAspect="1"/>
                    </p:cNvSpPr>
                    <p:nvPr/>
                  </p:nvSpPr>
                  <p:spPr bwMode="auto">
                    <a:xfrm>
                      <a:off x="5719864" y="1595601"/>
                      <a:ext cx="1185266" cy="958339"/>
                    </a:xfrm>
                    <a:custGeom>
                      <a:avLst/>
                      <a:gdLst>
                        <a:gd name="T0" fmla="*/ 2147483647 w 897"/>
                        <a:gd name="T1" fmla="*/ 2147483647 h 652"/>
                        <a:gd name="T2" fmla="*/ 2147483647 w 897"/>
                        <a:gd name="T3" fmla="*/ 2147483647 h 652"/>
                        <a:gd name="T4" fmla="*/ 2147483647 w 897"/>
                        <a:gd name="T5" fmla="*/ 2147483647 h 652"/>
                        <a:gd name="T6" fmla="*/ 2147483647 w 897"/>
                        <a:gd name="T7" fmla="*/ 2147483647 h 652"/>
                        <a:gd name="T8" fmla="*/ 2147483647 w 897"/>
                        <a:gd name="T9" fmla="*/ 2147483647 h 652"/>
                        <a:gd name="T10" fmla="*/ 2147483647 w 897"/>
                        <a:gd name="T11" fmla="*/ 2147483647 h 652"/>
                        <a:gd name="T12" fmla="*/ 2147483647 w 897"/>
                        <a:gd name="T13" fmla="*/ 2147483647 h 652"/>
                        <a:gd name="T14" fmla="*/ 2147483647 w 897"/>
                        <a:gd name="T15" fmla="*/ 2147483647 h 652"/>
                        <a:gd name="T16" fmla="*/ 2147483647 w 897"/>
                        <a:gd name="T17" fmla="*/ 2147483647 h 652"/>
                        <a:gd name="T18" fmla="*/ 2147483647 w 897"/>
                        <a:gd name="T19" fmla="*/ 2147483647 h 652"/>
                        <a:gd name="T20" fmla="*/ 2147483647 w 897"/>
                        <a:gd name="T21" fmla="*/ 2147483647 h 652"/>
                        <a:gd name="T22" fmla="*/ 2147483647 w 897"/>
                        <a:gd name="T23" fmla="*/ 2147483647 h 652"/>
                        <a:gd name="T24" fmla="*/ 2147483647 w 897"/>
                        <a:gd name="T25" fmla="*/ 2147483647 h 652"/>
                        <a:gd name="T26" fmla="*/ 2147483647 w 897"/>
                        <a:gd name="T27" fmla="*/ 2147483647 h 652"/>
                        <a:gd name="T28" fmla="*/ 2147483647 w 897"/>
                        <a:gd name="T29" fmla="*/ 2147483647 h 652"/>
                        <a:gd name="T30" fmla="*/ 2147483647 w 897"/>
                        <a:gd name="T31" fmla="*/ 2147483647 h 652"/>
                        <a:gd name="T32" fmla="*/ 2147483647 w 897"/>
                        <a:gd name="T33" fmla="*/ 2147483647 h 652"/>
                        <a:gd name="T34" fmla="*/ 2147483647 w 897"/>
                        <a:gd name="T35" fmla="*/ 2147483647 h 652"/>
                        <a:gd name="T36" fmla="*/ 2147483647 w 897"/>
                        <a:gd name="T37" fmla="*/ 2147483647 h 652"/>
                        <a:gd name="T38" fmla="*/ 2147483647 w 897"/>
                        <a:gd name="T39" fmla="*/ 2147483647 h 652"/>
                        <a:gd name="T40" fmla="*/ 2147483647 w 897"/>
                        <a:gd name="T41" fmla="*/ 2147483647 h 652"/>
                        <a:gd name="T42" fmla="*/ 2147483647 w 897"/>
                        <a:gd name="T43" fmla="*/ 2147483647 h 652"/>
                        <a:gd name="T44" fmla="*/ 2147483647 w 897"/>
                        <a:gd name="T45" fmla="*/ 2147483647 h 652"/>
                        <a:gd name="T46" fmla="*/ 2147483647 w 897"/>
                        <a:gd name="T47" fmla="*/ 0 h 652"/>
                        <a:gd name="T48" fmla="*/ 2147483647 w 897"/>
                        <a:gd name="T49" fmla="*/ 2147483647 h 652"/>
                        <a:gd name="T50" fmla="*/ 2147483647 w 897"/>
                        <a:gd name="T51" fmla="*/ 2147483647 h 652"/>
                        <a:gd name="T52" fmla="*/ 2147483647 w 897"/>
                        <a:gd name="T53" fmla="*/ 2147483647 h 652"/>
                        <a:gd name="T54" fmla="*/ 2147483647 w 897"/>
                        <a:gd name="T55" fmla="*/ 2147483647 h 652"/>
                        <a:gd name="T56" fmla="*/ 2147483647 w 897"/>
                        <a:gd name="T57" fmla="*/ 2147483647 h 652"/>
                        <a:gd name="T58" fmla="*/ 2147483647 w 897"/>
                        <a:gd name="T59" fmla="*/ 2147483647 h 652"/>
                        <a:gd name="T60" fmla="*/ 2147483647 w 897"/>
                        <a:gd name="T61" fmla="*/ 2147483647 h 652"/>
                        <a:gd name="T62" fmla="*/ 2147483647 w 897"/>
                        <a:gd name="T63" fmla="*/ 2147483647 h 652"/>
                        <a:gd name="T64" fmla="*/ 2147483647 w 897"/>
                        <a:gd name="T65" fmla="*/ 2147483647 h 652"/>
                        <a:gd name="T66" fmla="*/ 2147483647 w 897"/>
                        <a:gd name="T67" fmla="*/ 2147483647 h 652"/>
                        <a:gd name="T68" fmla="*/ 2147483647 w 897"/>
                        <a:gd name="T69" fmla="*/ 2147483647 h 652"/>
                        <a:gd name="T70" fmla="*/ 2147483647 w 897"/>
                        <a:gd name="T71" fmla="*/ 2147483647 h 652"/>
                        <a:gd name="T72" fmla="*/ 2147483647 w 897"/>
                        <a:gd name="T73" fmla="*/ 2147483647 h 652"/>
                        <a:gd name="T74" fmla="*/ 2147483647 w 897"/>
                        <a:gd name="T75" fmla="*/ 2147483647 h 652"/>
                        <a:gd name="T76" fmla="*/ 2147483647 w 897"/>
                        <a:gd name="T77" fmla="*/ 2147483647 h 652"/>
                        <a:gd name="T78" fmla="*/ 2147483647 w 897"/>
                        <a:gd name="T79" fmla="*/ 2147483647 h 652"/>
                        <a:gd name="T80" fmla="*/ 2147483647 w 897"/>
                        <a:gd name="T81" fmla="*/ 2147483647 h 652"/>
                        <a:gd name="T82" fmla="*/ 2147483647 w 897"/>
                        <a:gd name="T83" fmla="*/ 2147483647 h 652"/>
                        <a:gd name="T84" fmla="*/ 2147483647 w 897"/>
                        <a:gd name="T85" fmla="*/ 2147483647 h 652"/>
                        <a:gd name="T86" fmla="*/ 2147483647 w 897"/>
                        <a:gd name="T87" fmla="*/ 2147483647 h 652"/>
                        <a:gd name="T88" fmla="*/ 2147483647 w 897"/>
                        <a:gd name="T89" fmla="*/ 2147483647 h 652"/>
                        <a:gd name="T90" fmla="*/ 2147483647 w 897"/>
                        <a:gd name="T91" fmla="*/ 2147483647 h 652"/>
                        <a:gd name="T92" fmla="*/ 2147483647 w 897"/>
                        <a:gd name="T93" fmla="*/ 2147483647 h 652"/>
                        <a:gd name="T94" fmla="*/ 2147483647 w 897"/>
                        <a:gd name="T95" fmla="*/ 2147483647 h 652"/>
                        <a:gd name="T96" fmla="*/ 2147483647 w 897"/>
                        <a:gd name="T97" fmla="*/ 2147483647 h 652"/>
                        <a:gd name="T98" fmla="*/ 2147483647 w 897"/>
                        <a:gd name="T99" fmla="*/ 2147483647 h 652"/>
                        <a:gd name="T100" fmla="*/ 2147483647 w 897"/>
                        <a:gd name="T101" fmla="*/ 2147483647 h 652"/>
                        <a:gd name="T102" fmla="*/ 2147483647 w 897"/>
                        <a:gd name="T103" fmla="*/ 2147483647 h 652"/>
                        <a:gd name="T104" fmla="*/ 2147483647 w 897"/>
                        <a:gd name="T105" fmla="*/ 2147483647 h 652"/>
                        <a:gd name="T106" fmla="*/ 2147483647 w 897"/>
                        <a:gd name="T107" fmla="*/ 2147483647 h 652"/>
                        <a:gd name="T108" fmla="*/ 2147483647 w 897"/>
                        <a:gd name="T109" fmla="*/ 2147483647 h 652"/>
                        <a:gd name="T110" fmla="*/ 2147483647 w 897"/>
                        <a:gd name="T111" fmla="*/ 2147483647 h 652"/>
                        <a:gd name="T112" fmla="*/ 2147483647 w 897"/>
                        <a:gd name="T113" fmla="*/ 2147483647 h 652"/>
                        <a:gd name="T114" fmla="*/ 2147483647 w 897"/>
                        <a:gd name="T115" fmla="*/ 2147483647 h 65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897" h="652">
                          <a:moveTo>
                            <a:pt x="401" y="473"/>
                          </a:moveTo>
                          <a:lnTo>
                            <a:pt x="389" y="485"/>
                          </a:lnTo>
                          <a:lnTo>
                            <a:pt x="377" y="497"/>
                          </a:lnTo>
                          <a:lnTo>
                            <a:pt x="359" y="502"/>
                          </a:lnTo>
                          <a:lnTo>
                            <a:pt x="347" y="497"/>
                          </a:lnTo>
                          <a:lnTo>
                            <a:pt x="323" y="491"/>
                          </a:lnTo>
                          <a:lnTo>
                            <a:pt x="311" y="508"/>
                          </a:lnTo>
                          <a:lnTo>
                            <a:pt x="305" y="497"/>
                          </a:lnTo>
                          <a:lnTo>
                            <a:pt x="299" y="497"/>
                          </a:lnTo>
                          <a:lnTo>
                            <a:pt x="275" y="497"/>
                          </a:lnTo>
                          <a:lnTo>
                            <a:pt x="263" y="497"/>
                          </a:lnTo>
                          <a:lnTo>
                            <a:pt x="245" y="491"/>
                          </a:lnTo>
                          <a:lnTo>
                            <a:pt x="239" y="485"/>
                          </a:lnTo>
                          <a:lnTo>
                            <a:pt x="227" y="479"/>
                          </a:lnTo>
                          <a:lnTo>
                            <a:pt x="221" y="473"/>
                          </a:lnTo>
                          <a:lnTo>
                            <a:pt x="215" y="473"/>
                          </a:lnTo>
                          <a:lnTo>
                            <a:pt x="192" y="455"/>
                          </a:lnTo>
                          <a:lnTo>
                            <a:pt x="180" y="449"/>
                          </a:lnTo>
                          <a:lnTo>
                            <a:pt x="168" y="455"/>
                          </a:lnTo>
                          <a:lnTo>
                            <a:pt x="150" y="443"/>
                          </a:lnTo>
                          <a:lnTo>
                            <a:pt x="132" y="431"/>
                          </a:lnTo>
                          <a:lnTo>
                            <a:pt x="126" y="425"/>
                          </a:lnTo>
                          <a:lnTo>
                            <a:pt x="114" y="407"/>
                          </a:lnTo>
                          <a:lnTo>
                            <a:pt x="126" y="407"/>
                          </a:lnTo>
                          <a:lnTo>
                            <a:pt x="132" y="401"/>
                          </a:lnTo>
                          <a:lnTo>
                            <a:pt x="120" y="383"/>
                          </a:lnTo>
                          <a:lnTo>
                            <a:pt x="120" y="377"/>
                          </a:lnTo>
                          <a:lnTo>
                            <a:pt x="114" y="371"/>
                          </a:lnTo>
                          <a:lnTo>
                            <a:pt x="108" y="365"/>
                          </a:lnTo>
                          <a:lnTo>
                            <a:pt x="108" y="359"/>
                          </a:lnTo>
                          <a:lnTo>
                            <a:pt x="108" y="353"/>
                          </a:lnTo>
                          <a:lnTo>
                            <a:pt x="102" y="353"/>
                          </a:lnTo>
                          <a:lnTo>
                            <a:pt x="96" y="347"/>
                          </a:lnTo>
                          <a:lnTo>
                            <a:pt x="90" y="347"/>
                          </a:lnTo>
                          <a:lnTo>
                            <a:pt x="66" y="341"/>
                          </a:lnTo>
                          <a:lnTo>
                            <a:pt x="54" y="335"/>
                          </a:lnTo>
                          <a:lnTo>
                            <a:pt x="48" y="323"/>
                          </a:lnTo>
                          <a:lnTo>
                            <a:pt x="24" y="317"/>
                          </a:lnTo>
                          <a:lnTo>
                            <a:pt x="24" y="311"/>
                          </a:lnTo>
                          <a:lnTo>
                            <a:pt x="30" y="311"/>
                          </a:lnTo>
                          <a:lnTo>
                            <a:pt x="36" y="311"/>
                          </a:lnTo>
                          <a:lnTo>
                            <a:pt x="24" y="287"/>
                          </a:lnTo>
                          <a:lnTo>
                            <a:pt x="6" y="287"/>
                          </a:lnTo>
                          <a:lnTo>
                            <a:pt x="0" y="269"/>
                          </a:lnTo>
                          <a:lnTo>
                            <a:pt x="6" y="257"/>
                          </a:lnTo>
                          <a:lnTo>
                            <a:pt x="18" y="251"/>
                          </a:lnTo>
                          <a:lnTo>
                            <a:pt x="24" y="245"/>
                          </a:lnTo>
                          <a:lnTo>
                            <a:pt x="36" y="251"/>
                          </a:lnTo>
                          <a:lnTo>
                            <a:pt x="42" y="239"/>
                          </a:lnTo>
                          <a:lnTo>
                            <a:pt x="60" y="233"/>
                          </a:lnTo>
                          <a:lnTo>
                            <a:pt x="90" y="215"/>
                          </a:lnTo>
                          <a:lnTo>
                            <a:pt x="84" y="203"/>
                          </a:lnTo>
                          <a:lnTo>
                            <a:pt x="84" y="197"/>
                          </a:lnTo>
                          <a:lnTo>
                            <a:pt x="78" y="179"/>
                          </a:lnTo>
                          <a:lnTo>
                            <a:pt x="72" y="167"/>
                          </a:lnTo>
                          <a:lnTo>
                            <a:pt x="60" y="161"/>
                          </a:lnTo>
                          <a:lnTo>
                            <a:pt x="78" y="155"/>
                          </a:lnTo>
                          <a:lnTo>
                            <a:pt x="102" y="155"/>
                          </a:lnTo>
                          <a:lnTo>
                            <a:pt x="96" y="149"/>
                          </a:lnTo>
                          <a:lnTo>
                            <a:pt x="96" y="132"/>
                          </a:lnTo>
                          <a:lnTo>
                            <a:pt x="90" y="114"/>
                          </a:lnTo>
                          <a:lnTo>
                            <a:pt x="120" y="120"/>
                          </a:lnTo>
                          <a:lnTo>
                            <a:pt x="132" y="120"/>
                          </a:lnTo>
                          <a:lnTo>
                            <a:pt x="126" y="96"/>
                          </a:lnTo>
                          <a:lnTo>
                            <a:pt x="132" y="96"/>
                          </a:lnTo>
                          <a:lnTo>
                            <a:pt x="138" y="78"/>
                          </a:lnTo>
                          <a:lnTo>
                            <a:pt x="150" y="78"/>
                          </a:lnTo>
                          <a:lnTo>
                            <a:pt x="150" y="84"/>
                          </a:lnTo>
                          <a:lnTo>
                            <a:pt x="156" y="90"/>
                          </a:lnTo>
                          <a:lnTo>
                            <a:pt x="180" y="102"/>
                          </a:lnTo>
                          <a:lnTo>
                            <a:pt x="192" y="108"/>
                          </a:lnTo>
                          <a:lnTo>
                            <a:pt x="215" y="120"/>
                          </a:lnTo>
                          <a:lnTo>
                            <a:pt x="221" y="138"/>
                          </a:lnTo>
                          <a:lnTo>
                            <a:pt x="227" y="155"/>
                          </a:lnTo>
                          <a:lnTo>
                            <a:pt x="263" y="161"/>
                          </a:lnTo>
                          <a:lnTo>
                            <a:pt x="287" y="167"/>
                          </a:lnTo>
                          <a:lnTo>
                            <a:pt x="311" y="173"/>
                          </a:lnTo>
                          <a:lnTo>
                            <a:pt x="323" y="191"/>
                          </a:lnTo>
                          <a:lnTo>
                            <a:pt x="341" y="203"/>
                          </a:lnTo>
                          <a:lnTo>
                            <a:pt x="365" y="203"/>
                          </a:lnTo>
                          <a:lnTo>
                            <a:pt x="383" y="209"/>
                          </a:lnTo>
                          <a:lnTo>
                            <a:pt x="407" y="209"/>
                          </a:lnTo>
                          <a:lnTo>
                            <a:pt x="431" y="209"/>
                          </a:lnTo>
                          <a:lnTo>
                            <a:pt x="437" y="215"/>
                          </a:lnTo>
                          <a:lnTo>
                            <a:pt x="455" y="221"/>
                          </a:lnTo>
                          <a:lnTo>
                            <a:pt x="479" y="221"/>
                          </a:lnTo>
                          <a:lnTo>
                            <a:pt x="491" y="227"/>
                          </a:lnTo>
                          <a:lnTo>
                            <a:pt x="503" y="221"/>
                          </a:lnTo>
                          <a:lnTo>
                            <a:pt x="515" y="215"/>
                          </a:lnTo>
                          <a:lnTo>
                            <a:pt x="550" y="209"/>
                          </a:lnTo>
                          <a:lnTo>
                            <a:pt x="580" y="185"/>
                          </a:lnTo>
                          <a:lnTo>
                            <a:pt x="568" y="173"/>
                          </a:lnTo>
                          <a:lnTo>
                            <a:pt x="568" y="155"/>
                          </a:lnTo>
                          <a:lnTo>
                            <a:pt x="586" y="161"/>
                          </a:lnTo>
                          <a:lnTo>
                            <a:pt x="604" y="155"/>
                          </a:lnTo>
                          <a:lnTo>
                            <a:pt x="622" y="149"/>
                          </a:lnTo>
                          <a:lnTo>
                            <a:pt x="622" y="138"/>
                          </a:lnTo>
                          <a:lnTo>
                            <a:pt x="640" y="126"/>
                          </a:lnTo>
                          <a:lnTo>
                            <a:pt x="670" y="126"/>
                          </a:lnTo>
                          <a:lnTo>
                            <a:pt x="664" y="120"/>
                          </a:lnTo>
                          <a:lnTo>
                            <a:pt x="628" y="102"/>
                          </a:lnTo>
                          <a:lnTo>
                            <a:pt x="622" y="108"/>
                          </a:lnTo>
                          <a:lnTo>
                            <a:pt x="616" y="108"/>
                          </a:lnTo>
                          <a:lnTo>
                            <a:pt x="598" y="108"/>
                          </a:lnTo>
                          <a:lnTo>
                            <a:pt x="586" y="96"/>
                          </a:lnTo>
                          <a:lnTo>
                            <a:pt x="592" y="96"/>
                          </a:lnTo>
                          <a:lnTo>
                            <a:pt x="586" y="78"/>
                          </a:lnTo>
                          <a:lnTo>
                            <a:pt x="586" y="66"/>
                          </a:lnTo>
                          <a:lnTo>
                            <a:pt x="610" y="72"/>
                          </a:lnTo>
                          <a:lnTo>
                            <a:pt x="622" y="60"/>
                          </a:lnTo>
                          <a:lnTo>
                            <a:pt x="616" y="42"/>
                          </a:lnTo>
                          <a:lnTo>
                            <a:pt x="616" y="18"/>
                          </a:lnTo>
                          <a:lnTo>
                            <a:pt x="604" y="12"/>
                          </a:lnTo>
                          <a:lnTo>
                            <a:pt x="598" y="12"/>
                          </a:lnTo>
                          <a:lnTo>
                            <a:pt x="610" y="0"/>
                          </a:lnTo>
                          <a:lnTo>
                            <a:pt x="628" y="0"/>
                          </a:lnTo>
                          <a:lnTo>
                            <a:pt x="646" y="0"/>
                          </a:lnTo>
                          <a:lnTo>
                            <a:pt x="688" y="12"/>
                          </a:lnTo>
                          <a:lnTo>
                            <a:pt x="700" y="24"/>
                          </a:lnTo>
                          <a:lnTo>
                            <a:pt x="718" y="36"/>
                          </a:lnTo>
                          <a:lnTo>
                            <a:pt x="736" y="48"/>
                          </a:lnTo>
                          <a:lnTo>
                            <a:pt x="748" y="66"/>
                          </a:lnTo>
                          <a:lnTo>
                            <a:pt x="766" y="72"/>
                          </a:lnTo>
                          <a:lnTo>
                            <a:pt x="796" y="78"/>
                          </a:lnTo>
                          <a:lnTo>
                            <a:pt x="814" y="84"/>
                          </a:lnTo>
                          <a:lnTo>
                            <a:pt x="832" y="108"/>
                          </a:lnTo>
                          <a:lnTo>
                            <a:pt x="855" y="102"/>
                          </a:lnTo>
                          <a:lnTo>
                            <a:pt x="879" y="96"/>
                          </a:lnTo>
                          <a:lnTo>
                            <a:pt x="891" y="114"/>
                          </a:lnTo>
                          <a:lnTo>
                            <a:pt x="891" y="138"/>
                          </a:lnTo>
                          <a:lnTo>
                            <a:pt x="897" y="155"/>
                          </a:lnTo>
                          <a:lnTo>
                            <a:pt x="873" y="155"/>
                          </a:lnTo>
                          <a:lnTo>
                            <a:pt x="873" y="167"/>
                          </a:lnTo>
                          <a:lnTo>
                            <a:pt x="885" y="185"/>
                          </a:lnTo>
                          <a:lnTo>
                            <a:pt x="891" y="197"/>
                          </a:lnTo>
                          <a:lnTo>
                            <a:pt x="885" y="203"/>
                          </a:lnTo>
                          <a:lnTo>
                            <a:pt x="891" y="209"/>
                          </a:lnTo>
                          <a:lnTo>
                            <a:pt x="873" y="197"/>
                          </a:lnTo>
                          <a:lnTo>
                            <a:pt x="873" y="209"/>
                          </a:lnTo>
                          <a:lnTo>
                            <a:pt x="861" y="221"/>
                          </a:lnTo>
                          <a:lnTo>
                            <a:pt x="855" y="221"/>
                          </a:lnTo>
                          <a:lnTo>
                            <a:pt x="861" y="233"/>
                          </a:lnTo>
                          <a:lnTo>
                            <a:pt x="843" y="227"/>
                          </a:lnTo>
                          <a:lnTo>
                            <a:pt x="838" y="227"/>
                          </a:lnTo>
                          <a:lnTo>
                            <a:pt x="826" y="245"/>
                          </a:lnTo>
                          <a:lnTo>
                            <a:pt x="820" y="257"/>
                          </a:lnTo>
                          <a:lnTo>
                            <a:pt x="808" y="263"/>
                          </a:lnTo>
                          <a:lnTo>
                            <a:pt x="802" y="269"/>
                          </a:lnTo>
                          <a:lnTo>
                            <a:pt x="790" y="275"/>
                          </a:lnTo>
                          <a:lnTo>
                            <a:pt x="778" y="281"/>
                          </a:lnTo>
                          <a:lnTo>
                            <a:pt x="784" y="269"/>
                          </a:lnTo>
                          <a:lnTo>
                            <a:pt x="772" y="263"/>
                          </a:lnTo>
                          <a:lnTo>
                            <a:pt x="778" y="245"/>
                          </a:lnTo>
                          <a:lnTo>
                            <a:pt x="766" y="239"/>
                          </a:lnTo>
                          <a:lnTo>
                            <a:pt x="754" y="245"/>
                          </a:lnTo>
                          <a:lnTo>
                            <a:pt x="748" y="257"/>
                          </a:lnTo>
                          <a:lnTo>
                            <a:pt x="742" y="269"/>
                          </a:lnTo>
                          <a:lnTo>
                            <a:pt x="730" y="275"/>
                          </a:lnTo>
                          <a:lnTo>
                            <a:pt x="718" y="275"/>
                          </a:lnTo>
                          <a:lnTo>
                            <a:pt x="724" y="293"/>
                          </a:lnTo>
                          <a:lnTo>
                            <a:pt x="748" y="299"/>
                          </a:lnTo>
                          <a:lnTo>
                            <a:pt x="754" y="311"/>
                          </a:lnTo>
                          <a:lnTo>
                            <a:pt x="766" y="311"/>
                          </a:lnTo>
                          <a:lnTo>
                            <a:pt x="784" y="299"/>
                          </a:lnTo>
                          <a:lnTo>
                            <a:pt x="802" y="311"/>
                          </a:lnTo>
                          <a:lnTo>
                            <a:pt x="814" y="311"/>
                          </a:lnTo>
                          <a:lnTo>
                            <a:pt x="814" y="323"/>
                          </a:lnTo>
                          <a:lnTo>
                            <a:pt x="802" y="317"/>
                          </a:lnTo>
                          <a:lnTo>
                            <a:pt x="796" y="329"/>
                          </a:lnTo>
                          <a:lnTo>
                            <a:pt x="790" y="335"/>
                          </a:lnTo>
                          <a:lnTo>
                            <a:pt x="784" y="341"/>
                          </a:lnTo>
                          <a:lnTo>
                            <a:pt x="778" y="359"/>
                          </a:lnTo>
                          <a:lnTo>
                            <a:pt x="808" y="377"/>
                          </a:lnTo>
                          <a:lnTo>
                            <a:pt x="814" y="389"/>
                          </a:lnTo>
                          <a:lnTo>
                            <a:pt x="832" y="407"/>
                          </a:lnTo>
                          <a:lnTo>
                            <a:pt x="849" y="425"/>
                          </a:lnTo>
                          <a:lnTo>
                            <a:pt x="820" y="413"/>
                          </a:lnTo>
                          <a:lnTo>
                            <a:pt x="820" y="419"/>
                          </a:lnTo>
                          <a:lnTo>
                            <a:pt x="855" y="437"/>
                          </a:lnTo>
                          <a:lnTo>
                            <a:pt x="838" y="449"/>
                          </a:lnTo>
                          <a:lnTo>
                            <a:pt x="832" y="455"/>
                          </a:lnTo>
                          <a:lnTo>
                            <a:pt x="843" y="455"/>
                          </a:lnTo>
                          <a:lnTo>
                            <a:pt x="849" y="455"/>
                          </a:lnTo>
                          <a:lnTo>
                            <a:pt x="861" y="461"/>
                          </a:lnTo>
                          <a:lnTo>
                            <a:pt x="855" y="467"/>
                          </a:lnTo>
                          <a:lnTo>
                            <a:pt x="861" y="467"/>
                          </a:lnTo>
                          <a:lnTo>
                            <a:pt x="861" y="473"/>
                          </a:lnTo>
                          <a:lnTo>
                            <a:pt x="855" y="473"/>
                          </a:lnTo>
                          <a:lnTo>
                            <a:pt x="861" y="479"/>
                          </a:lnTo>
                          <a:lnTo>
                            <a:pt x="861" y="485"/>
                          </a:lnTo>
                          <a:lnTo>
                            <a:pt x="855" y="485"/>
                          </a:lnTo>
                          <a:lnTo>
                            <a:pt x="861" y="491"/>
                          </a:lnTo>
                          <a:lnTo>
                            <a:pt x="849" y="497"/>
                          </a:lnTo>
                          <a:lnTo>
                            <a:pt x="855" y="502"/>
                          </a:lnTo>
                          <a:lnTo>
                            <a:pt x="849" y="514"/>
                          </a:lnTo>
                          <a:lnTo>
                            <a:pt x="843" y="526"/>
                          </a:lnTo>
                          <a:lnTo>
                            <a:pt x="843" y="532"/>
                          </a:lnTo>
                          <a:lnTo>
                            <a:pt x="838" y="538"/>
                          </a:lnTo>
                          <a:lnTo>
                            <a:pt x="838" y="532"/>
                          </a:lnTo>
                          <a:lnTo>
                            <a:pt x="843" y="538"/>
                          </a:lnTo>
                          <a:lnTo>
                            <a:pt x="843" y="550"/>
                          </a:lnTo>
                          <a:lnTo>
                            <a:pt x="838" y="544"/>
                          </a:lnTo>
                          <a:lnTo>
                            <a:pt x="838" y="550"/>
                          </a:lnTo>
                          <a:lnTo>
                            <a:pt x="838" y="556"/>
                          </a:lnTo>
                          <a:lnTo>
                            <a:pt x="832" y="562"/>
                          </a:lnTo>
                          <a:lnTo>
                            <a:pt x="826" y="568"/>
                          </a:lnTo>
                          <a:lnTo>
                            <a:pt x="820" y="568"/>
                          </a:lnTo>
                          <a:lnTo>
                            <a:pt x="826" y="574"/>
                          </a:lnTo>
                          <a:lnTo>
                            <a:pt x="820" y="580"/>
                          </a:lnTo>
                          <a:lnTo>
                            <a:pt x="808" y="592"/>
                          </a:lnTo>
                          <a:lnTo>
                            <a:pt x="802" y="598"/>
                          </a:lnTo>
                          <a:lnTo>
                            <a:pt x="790" y="598"/>
                          </a:lnTo>
                          <a:lnTo>
                            <a:pt x="784" y="598"/>
                          </a:lnTo>
                          <a:lnTo>
                            <a:pt x="778" y="604"/>
                          </a:lnTo>
                          <a:lnTo>
                            <a:pt x="772" y="598"/>
                          </a:lnTo>
                          <a:lnTo>
                            <a:pt x="772" y="604"/>
                          </a:lnTo>
                          <a:lnTo>
                            <a:pt x="766" y="610"/>
                          </a:lnTo>
                          <a:lnTo>
                            <a:pt x="760" y="604"/>
                          </a:lnTo>
                          <a:lnTo>
                            <a:pt x="754" y="592"/>
                          </a:lnTo>
                          <a:lnTo>
                            <a:pt x="748" y="598"/>
                          </a:lnTo>
                          <a:lnTo>
                            <a:pt x="754" y="610"/>
                          </a:lnTo>
                          <a:lnTo>
                            <a:pt x="748" y="610"/>
                          </a:lnTo>
                          <a:lnTo>
                            <a:pt x="748" y="616"/>
                          </a:lnTo>
                          <a:lnTo>
                            <a:pt x="742" y="622"/>
                          </a:lnTo>
                          <a:lnTo>
                            <a:pt x="736" y="616"/>
                          </a:lnTo>
                          <a:lnTo>
                            <a:pt x="736" y="622"/>
                          </a:lnTo>
                          <a:lnTo>
                            <a:pt x="730" y="622"/>
                          </a:lnTo>
                          <a:lnTo>
                            <a:pt x="718" y="628"/>
                          </a:lnTo>
                          <a:lnTo>
                            <a:pt x="706" y="628"/>
                          </a:lnTo>
                          <a:lnTo>
                            <a:pt x="706" y="640"/>
                          </a:lnTo>
                          <a:lnTo>
                            <a:pt x="706" y="652"/>
                          </a:lnTo>
                          <a:lnTo>
                            <a:pt x="700" y="646"/>
                          </a:lnTo>
                          <a:lnTo>
                            <a:pt x="694" y="628"/>
                          </a:lnTo>
                          <a:lnTo>
                            <a:pt x="688" y="622"/>
                          </a:lnTo>
                          <a:lnTo>
                            <a:pt x="682" y="628"/>
                          </a:lnTo>
                          <a:lnTo>
                            <a:pt x="676" y="622"/>
                          </a:lnTo>
                          <a:lnTo>
                            <a:pt x="670" y="622"/>
                          </a:lnTo>
                          <a:lnTo>
                            <a:pt x="664" y="628"/>
                          </a:lnTo>
                          <a:lnTo>
                            <a:pt x="646" y="616"/>
                          </a:lnTo>
                          <a:lnTo>
                            <a:pt x="640" y="610"/>
                          </a:lnTo>
                          <a:lnTo>
                            <a:pt x="634" y="598"/>
                          </a:lnTo>
                          <a:lnTo>
                            <a:pt x="616" y="592"/>
                          </a:lnTo>
                          <a:lnTo>
                            <a:pt x="604" y="592"/>
                          </a:lnTo>
                          <a:lnTo>
                            <a:pt x="598" y="604"/>
                          </a:lnTo>
                          <a:lnTo>
                            <a:pt x="592" y="604"/>
                          </a:lnTo>
                          <a:lnTo>
                            <a:pt x="586" y="604"/>
                          </a:lnTo>
                          <a:lnTo>
                            <a:pt x="580" y="604"/>
                          </a:lnTo>
                          <a:lnTo>
                            <a:pt x="574" y="604"/>
                          </a:lnTo>
                          <a:lnTo>
                            <a:pt x="562" y="604"/>
                          </a:lnTo>
                          <a:lnTo>
                            <a:pt x="556" y="610"/>
                          </a:lnTo>
                          <a:lnTo>
                            <a:pt x="550" y="610"/>
                          </a:lnTo>
                          <a:lnTo>
                            <a:pt x="556" y="634"/>
                          </a:lnTo>
                          <a:lnTo>
                            <a:pt x="544" y="628"/>
                          </a:lnTo>
                          <a:lnTo>
                            <a:pt x="544" y="622"/>
                          </a:lnTo>
                          <a:lnTo>
                            <a:pt x="538" y="622"/>
                          </a:lnTo>
                          <a:lnTo>
                            <a:pt x="526" y="628"/>
                          </a:lnTo>
                          <a:lnTo>
                            <a:pt x="520" y="616"/>
                          </a:lnTo>
                          <a:lnTo>
                            <a:pt x="509" y="610"/>
                          </a:lnTo>
                          <a:lnTo>
                            <a:pt x="509" y="592"/>
                          </a:lnTo>
                          <a:lnTo>
                            <a:pt x="497" y="592"/>
                          </a:lnTo>
                          <a:lnTo>
                            <a:pt x="497" y="574"/>
                          </a:lnTo>
                          <a:lnTo>
                            <a:pt x="473" y="574"/>
                          </a:lnTo>
                          <a:lnTo>
                            <a:pt x="473" y="568"/>
                          </a:lnTo>
                          <a:lnTo>
                            <a:pt x="473" y="562"/>
                          </a:lnTo>
                          <a:lnTo>
                            <a:pt x="485" y="544"/>
                          </a:lnTo>
                          <a:lnTo>
                            <a:pt x="485" y="538"/>
                          </a:lnTo>
                          <a:lnTo>
                            <a:pt x="479" y="520"/>
                          </a:lnTo>
                          <a:lnTo>
                            <a:pt x="479" y="502"/>
                          </a:lnTo>
                          <a:lnTo>
                            <a:pt x="473" y="502"/>
                          </a:lnTo>
                          <a:lnTo>
                            <a:pt x="455" y="485"/>
                          </a:lnTo>
                          <a:lnTo>
                            <a:pt x="455" y="491"/>
                          </a:lnTo>
                          <a:lnTo>
                            <a:pt x="437" y="485"/>
                          </a:lnTo>
                          <a:lnTo>
                            <a:pt x="437" y="479"/>
                          </a:lnTo>
                          <a:lnTo>
                            <a:pt x="431" y="473"/>
                          </a:lnTo>
                          <a:lnTo>
                            <a:pt x="425" y="467"/>
                          </a:lnTo>
                          <a:lnTo>
                            <a:pt x="413" y="473"/>
                          </a:lnTo>
                          <a:lnTo>
                            <a:pt x="401" y="473"/>
                          </a:lnTo>
                          <a:close/>
                        </a:path>
                      </a:pathLst>
                    </a:custGeom>
                    <a:solidFill>
                      <a:srgbClr val="990034"/>
                    </a:solidFill>
                    <a:ln w="9525">
                      <a:solidFill>
                        <a:srgbClr val="000000"/>
                      </a:solidFill>
                      <a:prstDash val="solid"/>
                      <a:round/>
                      <a:headEnd/>
                      <a:tailEnd/>
                    </a:ln>
                  </p:spPr>
                  <p:txBody>
                    <a:bodyPr/>
                    <a:lstStyle/>
                    <a:p>
                      <a:endParaRPr lang="en-US"/>
                    </a:p>
                  </p:txBody>
                </p:sp>
                <p:sp>
                  <p:nvSpPr>
                    <p:cNvPr id="1321" name="Freeform 309"/>
                    <p:cNvSpPr>
                      <a:spLocks noChangeAspect="1"/>
                    </p:cNvSpPr>
                    <p:nvPr/>
                  </p:nvSpPr>
                  <p:spPr bwMode="auto">
                    <a:xfrm>
                      <a:off x="6620562" y="2561773"/>
                      <a:ext cx="56131" cy="44391"/>
                    </a:xfrm>
                    <a:custGeom>
                      <a:avLst/>
                      <a:gdLst>
                        <a:gd name="T0" fmla="*/ 2147483647 w 42"/>
                        <a:gd name="T1" fmla="*/ 0 h 30"/>
                        <a:gd name="T2" fmla="*/ 2147483647 w 42"/>
                        <a:gd name="T3" fmla="*/ 0 h 30"/>
                        <a:gd name="T4" fmla="*/ 0 w 42"/>
                        <a:gd name="T5" fmla="*/ 2147483647 h 30"/>
                        <a:gd name="T6" fmla="*/ 0 w 42"/>
                        <a:gd name="T7" fmla="*/ 2147483647 h 30"/>
                        <a:gd name="T8" fmla="*/ 2147483647 w 42"/>
                        <a:gd name="T9" fmla="*/ 2147483647 h 30"/>
                        <a:gd name="T10" fmla="*/ 2147483647 w 42"/>
                        <a:gd name="T11" fmla="*/ 2147483647 h 30"/>
                        <a:gd name="T12" fmla="*/ 2147483647 w 42"/>
                        <a:gd name="T13" fmla="*/ 2147483647 h 30"/>
                        <a:gd name="T14" fmla="*/ 2147483647 w 42"/>
                        <a:gd name="T15" fmla="*/ 2147483647 h 30"/>
                        <a:gd name="T16" fmla="*/ 2147483647 w 42"/>
                        <a:gd name="T17" fmla="*/ 0 h 30"/>
                        <a:gd name="T18" fmla="*/ 2147483647 w 42"/>
                        <a:gd name="T19" fmla="*/ 0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2" h="30">
                          <a:moveTo>
                            <a:pt x="30" y="0"/>
                          </a:moveTo>
                          <a:lnTo>
                            <a:pt x="12" y="0"/>
                          </a:lnTo>
                          <a:lnTo>
                            <a:pt x="0" y="12"/>
                          </a:lnTo>
                          <a:lnTo>
                            <a:pt x="0" y="24"/>
                          </a:lnTo>
                          <a:lnTo>
                            <a:pt x="18" y="30"/>
                          </a:lnTo>
                          <a:lnTo>
                            <a:pt x="24" y="30"/>
                          </a:lnTo>
                          <a:lnTo>
                            <a:pt x="30" y="18"/>
                          </a:lnTo>
                          <a:lnTo>
                            <a:pt x="42" y="6"/>
                          </a:lnTo>
                          <a:lnTo>
                            <a:pt x="36" y="0"/>
                          </a:lnTo>
                          <a:lnTo>
                            <a:pt x="30" y="0"/>
                          </a:lnTo>
                          <a:close/>
                        </a:path>
                      </a:pathLst>
                    </a:custGeom>
                    <a:solidFill>
                      <a:srgbClr val="990034"/>
                    </a:solidFill>
                    <a:ln w="9525">
                      <a:solidFill>
                        <a:srgbClr val="000000"/>
                      </a:solidFill>
                      <a:prstDash val="solid"/>
                      <a:round/>
                      <a:headEnd/>
                      <a:tailEnd/>
                    </a:ln>
                  </p:spPr>
                  <p:txBody>
                    <a:bodyPr/>
                    <a:lstStyle/>
                    <a:p>
                      <a:endParaRPr lang="en-US"/>
                    </a:p>
                  </p:txBody>
                </p:sp>
                <p:sp>
                  <p:nvSpPr>
                    <p:cNvPr id="1322" name="Freeform 310"/>
                    <p:cNvSpPr>
                      <a:spLocks noChangeAspect="1"/>
                    </p:cNvSpPr>
                    <p:nvPr/>
                  </p:nvSpPr>
                  <p:spPr bwMode="auto">
                    <a:xfrm>
                      <a:off x="7017391" y="1929845"/>
                      <a:ext cx="198415" cy="237626"/>
                    </a:xfrm>
                    <a:custGeom>
                      <a:avLst/>
                      <a:gdLst>
                        <a:gd name="T0" fmla="*/ 2147483647 w 150"/>
                        <a:gd name="T1" fmla="*/ 2147483647 h 162"/>
                        <a:gd name="T2" fmla="*/ 2147483647 w 150"/>
                        <a:gd name="T3" fmla="*/ 2147483647 h 162"/>
                        <a:gd name="T4" fmla="*/ 2147483647 w 150"/>
                        <a:gd name="T5" fmla="*/ 2147483647 h 162"/>
                        <a:gd name="T6" fmla="*/ 2147483647 w 150"/>
                        <a:gd name="T7" fmla="*/ 2147483647 h 162"/>
                        <a:gd name="T8" fmla="*/ 2147483647 w 150"/>
                        <a:gd name="T9" fmla="*/ 2147483647 h 162"/>
                        <a:gd name="T10" fmla="*/ 2147483647 w 150"/>
                        <a:gd name="T11" fmla="*/ 2147483647 h 162"/>
                        <a:gd name="T12" fmla="*/ 2147483647 w 150"/>
                        <a:gd name="T13" fmla="*/ 2147483647 h 162"/>
                        <a:gd name="T14" fmla="*/ 2147483647 w 150"/>
                        <a:gd name="T15" fmla="*/ 2147483647 h 162"/>
                        <a:gd name="T16" fmla="*/ 2147483647 w 150"/>
                        <a:gd name="T17" fmla="*/ 2147483647 h 162"/>
                        <a:gd name="T18" fmla="*/ 2147483647 w 150"/>
                        <a:gd name="T19" fmla="*/ 2147483647 h 162"/>
                        <a:gd name="T20" fmla="*/ 2147483647 w 150"/>
                        <a:gd name="T21" fmla="*/ 2147483647 h 162"/>
                        <a:gd name="T22" fmla="*/ 2147483647 w 150"/>
                        <a:gd name="T23" fmla="*/ 2147483647 h 162"/>
                        <a:gd name="T24" fmla="*/ 2147483647 w 150"/>
                        <a:gd name="T25" fmla="*/ 2147483647 h 162"/>
                        <a:gd name="T26" fmla="*/ 2147483647 w 150"/>
                        <a:gd name="T27" fmla="*/ 2147483647 h 162"/>
                        <a:gd name="T28" fmla="*/ 2147483647 w 150"/>
                        <a:gd name="T29" fmla="*/ 2147483647 h 162"/>
                        <a:gd name="T30" fmla="*/ 2147483647 w 150"/>
                        <a:gd name="T31" fmla="*/ 2147483647 h 162"/>
                        <a:gd name="T32" fmla="*/ 2147483647 w 150"/>
                        <a:gd name="T33" fmla="*/ 2147483647 h 162"/>
                        <a:gd name="T34" fmla="*/ 2147483647 w 150"/>
                        <a:gd name="T35" fmla="*/ 2147483647 h 162"/>
                        <a:gd name="T36" fmla="*/ 2147483647 w 150"/>
                        <a:gd name="T37" fmla="*/ 2147483647 h 162"/>
                        <a:gd name="T38" fmla="*/ 0 w 150"/>
                        <a:gd name="T39" fmla="*/ 2147483647 h 162"/>
                        <a:gd name="T40" fmla="*/ 0 w 150"/>
                        <a:gd name="T41" fmla="*/ 2147483647 h 162"/>
                        <a:gd name="T42" fmla="*/ 2147483647 w 150"/>
                        <a:gd name="T43" fmla="*/ 2147483647 h 162"/>
                        <a:gd name="T44" fmla="*/ 2147483647 w 150"/>
                        <a:gd name="T45" fmla="*/ 2147483647 h 162"/>
                        <a:gd name="T46" fmla="*/ 2147483647 w 150"/>
                        <a:gd name="T47" fmla="*/ 2147483647 h 162"/>
                        <a:gd name="T48" fmla="*/ 2147483647 w 150"/>
                        <a:gd name="T49" fmla="*/ 2147483647 h 162"/>
                        <a:gd name="T50" fmla="*/ 2147483647 w 150"/>
                        <a:gd name="T51" fmla="*/ 2147483647 h 162"/>
                        <a:gd name="T52" fmla="*/ 2147483647 w 150"/>
                        <a:gd name="T53" fmla="*/ 2147483647 h 162"/>
                        <a:gd name="T54" fmla="*/ 2147483647 w 150"/>
                        <a:gd name="T55" fmla="*/ 2147483647 h 162"/>
                        <a:gd name="T56" fmla="*/ 2147483647 w 150"/>
                        <a:gd name="T57" fmla="*/ 2147483647 h 162"/>
                        <a:gd name="T58" fmla="*/ 2147483647 w 150"/>
                        <a:gd name="T59" fmla="*/ 2147483647 h 162"/>
                        <a:gd name="T60" fmla="*/ 2147483647 w 150"/>
                        <a:gd name="T61" fmla="*/ 2147483647 h 162"/>
                        <a:gd name="T62" fmla="*/ 2147483647 w 150"/>
                        <a:gd name="T63" fmla="*/ 2147483647 h 162"/>
                        <a:gd name="T64" fmla="*/ 2147483647 w 150"/>
                        <a:gd name="T65" fmla="*/ 2147483647 h 162"/>
                        <a:gd name="T66" fmla="*/ 2147483647 w 150"/>
                        <a:gd name="T67" fmla="*/ 2147483647 h 162"/>
                        <a:gd name="T68" fmla="*/ 2147483647 w 150"/>
                        <a:gd name="T69" fmla="*/ 2147483647 h 162"/>
                        <a:gd name="T70" fmla="*/ 2147483647 w 150"/>
                        <a:gd name="T71" fmla="*/ 2147483647 h 162"/>
                        <a:gd name="T72" fmla="*/ 2147483647 w 150"/>
                        <a:gd name="T73" fmla="*/ 2147483647 h 162"/>
                        <a:gd name="T74" fmla="*/ 2147483647 w 150"/>
                        <a:gd name="T75" fmla="*/ 2147483647 h 162"/>
                        <a:gd name="T76" fmla="*/ 2147483647 w 150"/>
                        <a:gd name="T77" fmla="*/ 2147483647 h 162"/>
                        <a:gd name="T78" fmla="*/ 2147483647 w 150"/>
                        <a:gd name="T79" fmla="*/ 2147483647 h 162"/>
                        <a:gd name="T80" fmla="*/ 2147483647 w 150"/>
                        <a:gd name="T81" fmla="*/ 2147483647 h 162"/>
                        <a:gd name="T82" fmla="*/ 2147483647 w 150"/>
                        <a:gd name="T83" fmla="*/ 0 h 162"/>
                        <a:gd name="T84" fmla="*/ 2147483647 w 150"/>
                        <a:gd name="T85" fmla="*/ 2147483647 h 162"/>
                        <a:gd name="T86" fmla="*/ 2147483647 w 150"/>
                        <a:gd name="T87" fmla="*/ 2147483647 h 162"/>
                        <a:gd name="T88" fmla="*/ 2147483647 w 150"/>
                        <a:gd name="T89" fmla="*/ 2147483647 h 162"/>
                        <a:gd name="T90" fmla="*/ 2147483647 w 150"/>
                        <a:gd name="T91" fmla="*/ 2147483647 h 162"/>
                        <a:gd name="T92" fmla="*/ 2147483647 w 150"/>
                        <a:gd name="T93" fmla="*/ 2147483647 h 162"/>
                        <a:gd name="T94" fmla="*/ 2147483647 w 150"/>
                        <a:gd name="T95" fmla="*/ 2147483647 h 162"/>
                        <a:gd name="T96" fmla="*/ 2147483647 w 150"/>
                        <a:gd name="T97" fmla="*/ 2147483647 h 162"/>
                        <a:gd name="T98" fmla="*/ 2147483647 w 150"/>
                        <a:gd name="T99" fmla="*/ 2147483647 h 162"/>
                        <a:gd name="T100" fmla="*/ 2147483647 w 150"/>
                        <a:gd name="T101" fmla="*/ 2147483647 h 16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50" h="162">
                          <a:moveTo>
                            <a:pt x="138" y="120"/>
                          </a:moveTo>
                          <a:lnTo>
                            <a:pt x="132" y="120"/>
                          </a:lnTo>
                          <a:lnTo>
                            <a:pt x="132" y="126"/>
                          </a:lnTo>
                          <a:lnTo>
                            <a:pt x="126" y="132"/>
                          </a:lnTo>
                          <a:lnTo>
                            <a:pt x="126" y="138"/>
                          </a:lnTo>
                          <a:lnTo>
                            <a:pt x="120" y="126"/>
                          </a:lnTo>
                          <a:lnTo>
                            <a:pt x="120" y="138"/>
                          </a:lnTo>
                          <a:lnTo>
                            <a:pt x="96" y="138"/>
                          </a:lnTo>
                          <a:lnTo>
                            <a:pt x="96" y="132"/>
                          </a:lnTo>
                          <a:lnTo>
                            <a:pt x="90" y="132"/>
                          </a:lnTo>
                          <a:lnTo>
                            <a:pt x="90" y="138"/>
                          </a:lnTo>
                          <a:lnTo>
                            <a:pt x="96" y="144"/>
                          </a:lnTo>
                          <a:lnTo>
                            <a:pt x="90" y="156"/>
                          </a:lnTo>
                          <a:lnTo>
                            <a:pt x="84" y="162"/>
                          </a:lnTo>
                          <a:lnTo>
                            <a:pt x="66" y="150"/>
                          </a:lnTo>
                          <a:lnTo>
                            <a:pt x="66" y="138"/>
                          </a:lnTo>
                          <a:lnTo>
                            <a:pt x="48" y="138"/>
                          </a:lnTo>
                          <a:lnTo>
                            <a:pt x="24" y="144"/>
                          </a:lnTo>
                          <a:lnTo>
                            <a:pt x="18" y="150"/>
                          </a:lnTo>
                          <a:lnTo>
                            <a:pt x="0" y="150"/>
                          </a:lnTo>
                          <a:lnTo>
                            <a:pt x="0" y="144"/>
                          </a:lnTo>
                          <a:lnTo>
                            <a:pt x="12" y="132"/>
                          </a:lnTo>
                          <a:lnTo>
                            <a:pt x="24" y="120"/>
                          </a:lnTo>
                          <a:lnTo>
                            <a:pt x="60" y="120"/>
                          </a:lnTo>
                          <a:lnTo>
                            <a:pt x="72" y="114"/>
                          </a:lnTo>
                          <a:lnTo>
                            <a:pt x="66" y="102"/>
                          </a:lnTo>
                          <a:lnTo>
                            <a:pt x="66" y="90"/>
                          </a:lnTo>
                          <a:lnTo>
                            <a:pt x="72" y="84"/>
                          </a:lnTo>
                          <a:lnTo>
                            <a:pt x="72" y="90"/>
                          </a:lnTo>
                          <a:lnTo>
                            <a:pt x="78" y="96"/>
                          </a:lnTo>
                          <a:lnTo>
                            <a:pt x="96" y="78"/>
                          </a:lnTo>
                          <a:lnTo>
                            <a:pt x="96" y="66"/>
                          </a:lnTo>
                          <a:lnTo>
                            <a:pt x="96" y="48"/>
                          </a:lnTo>
                          <a:lnTo>
                            <a:pt x="90" y="36"/>
                          </a:lnTo>
                          <a:lnTo>
                            <a:pt x="84" y="18"/>
                          </a:lnTo>
                          <a:lnTo>
                            <a:pt x="84" y="6"/>
                          </a:lnTo>
                          <a:lnTo>
                            <a:pt x="90" y="12"/>
                          </a:lnTo>
                          <a:lnTo>
                            <a:pt x="96" y="12"/>
                          </a:lnTo>
                          <a:lnTo>
                            <a:pt x="96" y="6"/>
                          </a:lnTo>
                          <a:lnTo>
                            <a:pt x="90" y="6"/>
                          </a:lnTo>
                          <a:lnTo>
                            <a:pt x="90" y="0"/>
                          </a:lnTo>
                          <a:lnTo>
                            <a:pt x="96" y="6"/>
                          </a:lnTo>
                          <a:lnTo>
                            <a:pt x="114" y="24"/>
                          </a:lnTo>
                          <a:lnTo>
                            <a:pt x="132" y="42"/>
                          </a:lnTo>
                          <a:lnTo>
                            <a:pt x="132" y="60"/>
                          </a:lnTo>
                          <a:lnTo>
                            <a:pt x="126" y="72"/>
                          </a:lnTo>
                          <a:lnTo>
                            <a:pt x="138" y="96"/>
                          </a:lnTo>
                          <a:lnTo>
                            <a:pt x="150" y="114"/>
                          </a:lnTo>
                          <a:lnTo>
                            <a:pt x="138" y="132"/>
                          </a:lnTo>
                          <a:lnTo>
                            <a:pt x="138" y="120"/>
                          </a:lnTo>
                          <a:close/>
                        </a:path>
                      </a:pathLst>
                    </a:custGeom>
                    <a:solidFill>
                      <a:srgbClr val="990034"/>
                    </a:solidFill>
                    <a:ln w="9525">
                      <a:solidFill>
                        <a:srgbClr val="000000"/>
                      </a:solidFill>
                      <a:prstDash val="solid"/>
                      <a:round/>
                      <a:headEnd/>
                      <a:tailEnd/>
                    </a:ln>
                  </p:spPr>
                  <p:txBody>
                    <a:bodyPr/>
                    <a:lstStyle/>
                    <a:p>
                      <a:endParaRPr lang="en-US"/>
                    </a:p>
                  </p:txBody>
                </p:sp>
                <p:sp>
                  <p:nvSpPr>
                    <p:cNvPr id="1323" name="Freeform 311"/>
                    <p:cNvSpPr>
                      <a:spLocks noChangeAspect="1"/>
                    </p:cNvSpPr>
                    <p:nvPr/>
                  </p:nvSpPr>
                  <p:spPr bwMode="auto">
                    <a:xfrm>
                      <a:off x="7087880" y="1814949"/>
                      <a:ext cx="112261" cy="114896"/>
                    </a:xfrm>
                    <a:custGeom>
                      <a:avLst/>
                      <a:gdLst>
                        <a:gd name="T0" fmla="*/ 2147483647 w 84"/>
                        <a:gd name="T1" fmla="*/ 2147483647 h 78"/>
                        <a:gd name="T2" fmla="*/ 2147483647 w 84"/>
                        <a:gd name="T3" fmla="*/ 2147483647 h 78"/>
                        <a:gd name="T4" fmla="*/ 2147483647 w 84"/>
                        <a:gd name="T5" fmla="*/ 2147483647 h 78"/>
                        <a:gd name="T6" fmla="*/ 0 w 84"/>
                        <a:gd name="T7" fmla="*/ 0 h 78"/>
                        <a:gd name="T8" fmla="*/ 0 w 84"/>
                        <a:gd name="T9" fmla="*/ 2147483647 h 78"/>
                        <a:gd name="T10" fmla="*/ 2147483647 w 84"/>
                        <a:gd name="T11" fmla="*/ 2147483647 h 78"/>
                        <a:gd name="T12" fmla="*/ 2147483647 w 84"/>
                        <a:gd name="T13" fmla="*/ 2147483647 h 78"/>
                        <a:gd name="T14" fmla="*/ 2147483647 w 84"/>
                        <a:gd name="T15" fmla="*/ 2147483647 h 78"/>
                        <a:gd name="T16" fmla="*/ 2147483647 w 84"/>
                        <a:gd name="T17" fmla="*/ 2147483647 h 78"/>
                        <a:gd name="T18" fmla="*/ 2147483647 w 84"/>
                        <a:gd name="T19" fmla="*/ 2147483647 h 78"/>
                        <a:gd name="T20" fmla="*/ 2147483647 w 84"/>
                        <a:gd name="T21" fmla="*/ 2147483647 h 78"/>
                        <a:gd name="T22" fmla="*/ 2147483647 w 84"/>
                        <a:gd name="T23" fmla="*/ 2147483647 h 78"/>
                        <a:gd name="T24" fmla="*/ 2147483647 w 84"/>
                        <a:gd name="T25" fmla="*/ 2147483647 h 78"/>
                        <a:gd name="T26" fmla="*/ 2147483647 w 84"/>
                        <a:gd name="T27" fmla="*/ 2147483647 h 78"/>
                        <a:gd name="T28" fmla="*/ 2147483647 w 84"/>
                        <a:gd name="T29" fmla="*/ 2147483647 h 78"/>
                        <a:gd name="T30" fmla="*/ 2147483647 w 84"/>
                        <a:gd name="T31" fmla="*/ 2147483647 h 78"/>
                        <a:gd name="T32" fmla="*/ 2147483647 w 84"/>
                        <a:gd name="T33" fmla="*/ 2147483647 h 78"/>
                        <a:gd name="T34" fmla="*/ 2147483647 w 84"/>
                        <a:gd name="T35" fmla="*/ 2147483647 h 78"/>
                        <a:gd name="T36" fmla="*/ 2147483647 w 84"/>
                        <a:gd name="T37" fmla="*/ 2147483647 h 78"/>
                        <a:gd name="T38" fmla="*/ 2147483647 w 84"/>
                        <a:gd name="T39" fmla="*/ 2147483647 h 78"/>
                        <a:gd name="T40" fmla="*/ 2147483647 w 84"/>
                        <a:gd name="T41" fmla="*/ 2147483647 h 78"/>
                        <a:gd name="T42" fmla="*/ 2147483647 w 84"/>
                        <a:gd name="T43" fmla="*/ 2147483647 h 78"/>
                        <a:gd name="T44" fmla="*/ 2147483647 w 84"/>
                        <a:gd name="T45" fmla="*/ 2147483647 h 78"/>
                        <a:gd name="T46" fmla="*/ 2147483647 w 84"/>
                        <a:gd name="T47" fmla="*/ 2147483647 h 7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84" h="78">
                          <a:moveTo>
                            <a:pt x="66" y="30"/>
                          </a:moveTo>
                          <a:lnTo>
                            <a:pt x="48" y="24"/>
                          </a:lnTo>
                          <a:lnTo>
                            <a:pt x="24" y="12"/>
                          </a:lnTo>
                          <a:lnTo>
                            <a:pt x="0" y="0"/>
                          </a:lnTo>
                          <a:lnTo>
                            <a:pt x="0" y="12"/>
                          </a:lnTo>
                          <a:lnTo>
                            <a:pt x="12" y="24"/>
                          </a:lnTo>
                          <a:lnTo>
                            <a:pt x="18" y="42"/>
                          </a:lnTo>
                          <a:lnTo>
                            <a:pt x="6" y="42"/>
                          </a:lnTo>
                          <a:lnTo>
                            <a:pt x="6" y="48"/>
                          </a:lnTo>
                          <a:lnTo>
                            <a:pt x="6" y="54"/>
                          </a:lnTo>
                          <a:lnTo>
                            <a:pt x="6" y="66"/>
                          </a:lnTo>
                          <a:lnTo>
                            <a:pt x="18" y="78"/>
                          </a:lnTo>
                          <a:lnTo>
                            <a:pt x="24" y="78"/>
                          </a:lnTo>
                          <a:lnTo>
                            <a:pt x="30" y="72"/>
                          </a:lnTo>
                          <a:lnTo>
                            <a:pt x="12" y="60"/>
                          </a:lnTo>
                          <a:lnTo>
                            <a:pt x="18" y="60"/>
                          </a:lnTo>
                          <a:lnTo>
                            <a:pt x="30" y="60"/>
                          </a:lnTo>
                          <a:lnTo>
                            <a:pt x="60" y="66"/>
                          </a:lnTo>
                          <a:lnTo>
                            <a:pt x="72" y="48"/>
                          </a:lnTo>
                          <a:lnTo>
                            <a:pt x="84" y="42"/>
                          </a:lnTo>
                          <a:lnTo>
                            <a:pt x="78" y="36"/>
                          </a:lnTo>
                          <a:lnTo>
                            <a:pt x="66" y="24"/>
                          </a:lnTo>
                          <a:lnTo>
                            <a:pt x="66" y="30"/>
                          </a:lnTo>
                          <a:close/>
                        </a:path>
                      </a:pathLst>
                    </a:custGeom>
                    <a:solidFill>
                      <a:srgbClr val="990034"/>
                    </a:solidFill>
                    <a:ln w="9525">
                      <a:solidFill>
                        <a:srgbClr val="000000"/>
                      </a:solidFill>
                      <a:prstDash val="solid"/>
                      <a:round/>
                      <a:headEnd/>
                      <a:tailEnd/>
                    </a:ln>
                  </p:spPr>
                  <p:txBody>
                    <a:bodyPr/>
                    <a:lstStyle/>
                    <a:p>
                      <a:endParaRPr lang="en-US"/>
                    </a:p>
                  </p:txBody>
                </p:sp>
                <p:sp>
                  <p:nvSpPr>
                    <p:cNvPr id="1324" name="Freeform 312"/>
                    <p:cNvSpPr>
                      <a:spLocks noChangeAspect="1"/>
                    </p:cNvSpPr>
                    <p:nvPr/>
                  </p:nvSpPr>
                  <p:spPr bwMode="auto">
                    <a:xfrm>
                      <a:off x="6992589" y="2150497"/>
                      <a:ext cx="63963" cy="87478"/>
                    </a:xfrm>
                    <a:custGeom>
                      <a:avLst/>
                      <a:gdLst>
                        <a:gd name="T0" fmla="*/ 2147483647 w 48"/>
                        <a:gd name="T1" fmla="*/ 2147483647 h 60"/>
                        <a:gd name="T2" fmla="*/ 2147483647 w 48"/>
                        <a:gd name="T3" fmla="*/ 2147483647 h 60"/>
                        <a:gd name="T4" fmla="*/ 2147483647 w 48"/>
                        <a:gd name="T5" fmla="*/ 2147483647 h 60"/>
                        <a:gd name="T6" fmla="*/ 2147483647 w 48"/>
                        <a:gd name="T7" fmla="*/ 2147483647 h 60"/>
                        <a:gd name="T8" fmla="*/ 2147483647 w 48"/>
                        <a:gd name="T9" fmla="*/ 2147483647 h 60"/>
                        <a:gd name="T10" fmla="*/ 2147483647 w 48"/>
                        <a:gd name="T11" fmla="*/ 2147483647 h 60"/>
                        <a:gd name="T12" fmla="*/ 2147483647 w 48"/>
                        <a:gd name="T13" fmla="*/ 2147483647 h 60"/>
                        <a:gd name="T14" fmla="*/ 2147483647 w 48"/>
                        <a:gd name="T15" fmla="*/ 2147483647 h 60"/>
                        <a:gd name="T16" fmla="*/ 2147483647 w 48"/>
                        <a:gd name="T17" fmla="*/ 2147483647 h 60"/>
                        <a:gd name="T18" fmla="*/ 2147483647 w 48"/>
                        <a:gd name="T19" fmla="*/ 2147483647 h 60"/>
                        <a:gd name="T20" fmla="*/ 2147483647 w 48"/>
                        <a:gd name="T21" fmla="*/ 2147483647 h 60"/>
                        <a:gd name="T22" fmla="*/ 2147483647 w 48"/>
                        <a:gd name="T23" fmla="*/ 2147483647 h 60"/>
                        <a:gd name="T24" fmla="*/ 2147483647 w 48"/>
                        <a:gd name="T25" fmla="*/ 2147483647 h 60"/>
                        <a:gd name="T26" fmla="*/ 2147483647 w 48"/>
                        <a:gd name="T27" fmla="*/ 2147483647 h 60"/>
                        <a:gd name="T28" fmla="*/ 0 w 48"/>
                        <a:gd name="T29" fmla="*/ 2147483647 h 60"/>
                        <a:gd name="T30" fmla="*/ 2147483647 w 48"/>
                        <a:gd name="T31" fmla="*/ 0 h 60"/>
                        <a:gd name="T32" fmla="*/ 2147483647 w 48"/>
                        <a:gd name="T33" fmla="*/ 2147483647 h 60"/>
                        <a:gd name="T34" fmla="*/ 2147483647 w 48"/>
                        <a:gd name="T35" fmla="*/ 2147483647 h 60"/>
                        <a:gd name="T36" fmla="*/ 2147483647 w 48"/>
                        <a:gd name="T37" fmla="*/ 2147483647 h 60"/>
                        <a:gd name="T38" fmla="*/ 2147483647 w 48"/>
                        <a:gd name="T39" fmla="*/ 2147483647 h 6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8" h="60">
                          <a:moveTo>
                            <a:pt x="48" y="24"/>
                          </a:moveTo>
                          <a:lnTo>
                            <a:pt x="42" y="36"/>
                          </a:lnTo>
                          <a:lnTo>
                            <a:pt x="42" y="48"/>
                          </a:lnTo>
                          <a:lnTo>
                            <a:pt x="36" y="60"/>
                          </a:lnTo>
                          <a:lnTo>
                            <a:pt x="30" y="48"/>
                          </a:lnTo>
                          <a:lnTo>
                            <a:pt x="30" y="54"/>
                          </a:lnTo>
                          <a:lnTo>
                            <a:pt x="24" y="36"/>
                          </a:lnTo>
                          <a:lnTo>
                            <a:pt x="24" y="30"/>
                          </a:lnTo>
                          <a:lnTo>
                            <a:pt x="12" y="18"/>
                          </a:lnTo>
                          <a:lnTo>
                            <a:pt x="18" y="30"/>
                          </a:lnTo>
                          <a:lnTo>
                            <a:pt x="12" y="30"/>
                          </a:lnTo>
                          <a:lnTo>
                            <a:pt x="6" y="18"/>
                          </a:lnTo>
                          <a:lnTo>
                            <a:pt x="12" y="18"/>
                          </a:lnTo>
                          <a:lnTo>
                            <a:pt x="0" y="12"/>
                          </a:lnTo>
                          <a:lnTo>
                            <a:pt x="18" y="0"/>
                          </a:lnTo>
                          <a:lnTo>
                            <a:pt x="30" y="6"/>
                          </a:lnTo>
                          <a:lnTo>
                            <a:pt x="36" y="12"/>
                          </a:lnTo>
                          <a:lnTo>
                            <a:pt x="36" y="18"/>
                          </a:lnTo>
                          <a:lnTo>
                            <a:pt x="48" y="24"/>
                          </a:lnTo>
                          <a:close/>
                        </a:path>
                      </a:pathLst>
                    </a:custGeom>
                    <a:solidFill>
                      <a:srgbClr val="990034"/>
                    </a:solidFill>
                    <a:ln w="9525">
                      <a:solidFill>
                        <a:srgbClr val="000000"/>
                      </a:solidFill>
                      <a:prstDash val="solid"/>
                      <a:round/>
                      <a:headEnd/>
                      <a:tailEnd/>
                    </a:ln>
                  </p:spPr>
                  <p:txBody>
                    <a:bodyPr/>
                    <a:lstStyle/>
                    <a:p>
                      <a:endParaRPr lang="en-US"/>
                    </a:p>
                  </p:txBody>
                </p:sp>
                <p:sp>
                  <p:nvSpPr>
                    <p:cNvPr id="1325" name="Freeform 313"/>
                    <p:cNvSpPr>
                      <a:spLocks noChangeAspect="1"/>
                    </p:cNvSpPr>
                    <p:nvPr/>
                  </p:nvSpPr>
                  <p:spPr bwMode="auto">
                    <a:xfrm>
                      <a:off x="7048719" y="2141358"/>
                      <a:ext cx="54824" cy="44391"/>
                    </a:xfrm>
                    <a:custGeom>
                      <a:avLst/>
                      <a:gdLst>
                        <a:gd name="T0" fmla="*/ 2147483647 w 42"/>
                        <a:gd name="T1" fmla="*/ 2147483647 h 30"/>
                        <a:gd name="T2" fmla="*/ 2147483647 w 42"/>
                        <a:gd name="T3" fmla="*/ 2147483647 h 30"/>
                        <a:gd name="T4" fmla="*/ 2147483647 w 42"/>
                        <a:gd name="T5" fmla="*/ 2147483647 h 30"/>
                        <a:gd name="T6" fmla="*/ 2147483647 w 42"/>
                        <a:gd name="T7" fmla="*/ 2147483647 h 30"/>
                        <a:gd name="T8" fmla="*/ 2147483647 w 42"/>
                        <a:gd name="T9" fmla="*/ 2147483647 h 30"/>
                        <a:gd name="T10" fmla="*/ 0 w 42"/>
                        <a:gd name="T11" fmla="*/ 2147483647 h 30"/>
                        <a:gd name="T12" fmla="*/ 2147483647 w 42"/>
                        <a:gd name="T13" fmla="*/ 2147483647 h 30"/>
                        <a:gd name="T14" fmla="*/ 2147483647 w 42"/>
                        <a:gd name="T15" fmla="*/ 2147483647 h 30"/>
                        <a:gd name="T16" fmla="*/ 2147483647 w 42"/>
                        <a:gd name="T17" fmla="*/ 0 h 30"/>
                        <a:gd name="T18" fmla="*/ 2147483647 w 42"/>
                        <a:gd name="T19" fmla="*/ 2147483647 h 30"/>
                        <a:gd name="T20" fmla="*/ 2147483647 w 42"/>
                        <a:gd name="T21" fmla="*/ 2147483647 h 30"/>
                        <a:gd name="T22" fmla="*/ 2147483647 w 42"/>
                        <a:gd name="T23" fmla="*/ 2147483647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2" h="30">
                          <a:moveTo>
                            <a:pt x="36" y="18"/>
                          </a:moveTo>
                          <a:lnTo>
                            <a:pt x="18" y="18"/>
                          </a:lnTo>
                          <a:lnTo>
                            <a:pt x="18" y="30"/>
                          </a:lnTo>
                          <a:lnTo>
                            <a:pt x="6" y="24"/>
                          </a:lnTo>
                          <a:lnTo>
                            <a:pt x="6" y="18"/>
                          </a:lnTo>
                          <a:lnTo>
                            <a:pt x="0" y="18"/>
                          </a:lnTo>
                          <a:lnTo>
                            <a:pt x="12" y="6"/>
                          </a:lnTo>
                          <a:lnTo>
                            <a:pt x="18" y="6"/>
                          </a:lnTo>
                          <a:lnTo>
                            <a:pt x="30" y="0"/>
                          </a:lnTo>
                          <a:lnTo>
                            <a:pt x="36" y="6"/>
                          </a:lnTo>
                          <a:lnTo>
                            <a:pt x="42" y="12"/>
                          </a:lnTo>
                          <a:lnTo>
                            <a:pt x="36" y="18"/>
                          </a:lnTo>
                          <a:close/>
                        </a:path>
                      </a:pathLst>
                    </a:custGeom>
                    <a:solidFill>
                      <a:srgbClr val="990034"/>
                    </a:solidFill>
                    <a:ln w="9525">
                      <a:solidFill>
                        <a:srgbClr val="000000"/>
                      </a:solidFill>
                      <a:prstDash val="solid"/>
                      <a:round/>
                      <a:headEnd/>
                      <a:tailEnd/>
                    </a:ln>
                  </p:spPr>
                  <p:txBody>
                    <a:bodyPr/>
                    <a:lstStyle/>
                    <a:p>
                      <a:endParaRPr lang="en-US"/>
                    </a:p>
                  </p:txBody>
                </p:sp>
                <p:sp>
                  <p:nvSpPr>
                    <p:cNvPr id="1326" name="Freeform 314"/>
                    <p:cNvSpPr>
                      <a:spLocks noChangeAspect="1"/>
                    </p:cNvSpPr>
                    <p:nvPr/>
                  </p:nvSpPr>
                  <p:spPr bwMode="auto">
                    <a:xfrm>
                      <a:off x="7017391" y="2360705"/>
                      <a:ext cx="7832" cy="16973"/>
                    </a:xfrm>
                    <a:custGeom>
                      <a:avLst/>
                      <a:gdLst>
                        <a:gd name="T0" fmla="*/ 0 w 6"/>
                        <a:gd name="T1" fmla="*/ 2147483647 h 12"/>
                        <a:gd name="T2" fmla="*/ 2147483647 w 6"/>
                        <a:gd name="T3" fmla="*/ 0 h 12"/>
                        <a:gd name="T4" fmla="*/ 2147483647 w 6"/>
                        <a:gd name="T5" fmla="*/ 0 h 12"/>
                        <a:gd name="T6" fmla="*/ 0 w 6"/>
                        <a:gd name="T7" fmla="*/ 2147483647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0" y="12"/>
                          </a:moveTo>
                          <a:lnTo>
                            <a:pt x="6" y="0"/>
                          </a:lnTo>
                          <a:lnTo>
                            <a:pt x="0" y="12"/>
                          </a:lnTo>
                          <a:close/>
                        </a:path>
                      </a:pathLst>
                    </a:custGeom>
                    <a:solidFill>
                      <a:srgbClr val="E1E1E1"/>
                    </a:solidFill>
                    <a:ln w="9525">
                      <a:solidFill>
                        <a:srgbClr val="000000"/>
                      </a:solidFill>
                      <a:prstDash val="solid"/>
                      <a:round/>
                      <a:headEnd/>
                      <a:tailEnd/>
                    </a:ln>
                  </p:spPr>
                  <p:txBody>
                    <a:bodyPr/>
                    <a:lstStyle/>
                    <a:p>
                      <a:endParaRPr lang="en-US"/>
                    </a:p>
                  </p:txBody>
                </p:sp>
                <p:sp>
                  <p:nvSpPr>
                    <p:cNvPr id="1327" name="Freeform 315"/>
                    <p:cNvSpPr>
                      <a:spLocks noChangeAspect="1"/>
                    </p:cNvSpPr>
                    <p:nvPr/>
                  </p:nvSpPr>
                  <p:spPr bwMode="auto">
                    <a:xfrm>
                      <a:off x="7128347" y="2026462"/>
                      <a:ext cx="6527" cy="9140"/>
                    </a:xfrm>
                    <a:custGeom>
                      <a:avLst/>
                      <a:gdLst>
                        <a:gd name="T0" fmla="*/ 2147483647 w 6"/>
                        <a:gd name="T1" fmla="*/ 2147483647 h 6"/>
                        <a:gd name="T2" fmla="*/ 0 w 6"/>
                        <a:gd name="T3" fmla="*/ 0 h 6"/>
                        <a:gd name="T4" fmla="*/ 0 w 6"/>
                        <a:gd name="T5" fmla="*/ 2147483647 h 6"/>
                        <a:gd name="T6" fmla="*/ 2147483647 w 6"/>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0" y="0"/>
                          </a:lnTo>
                          <a:lnTo>
                            <a:pt x="0" y="6"/>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1328" name="Freeform 316"/>
                    <p:cNvSpPr>
                      <a:spLocks noChangeAspect="1"/>
                    </p:cNvSpPr>
                    <p:nvPr/>
                  </p:nvSpPr>
                  <p:spPr bwMode="auto">
                    <a:xfrm>
                      <a:off x="7008254" y="2194889"/>
                      <a:ext cx="9138" cy="7834"/>
                    </a:xfrm>
                    <a:custGeom>
                      <a:avLst/>
                      <a:gdLst>
                        <a:gd name="T0" fmla="*/ 2147483647 w 6"/>
                        <a:gd name="T1" fmla="*/ 0 h 6"/>
                        <a:gd name="T2" fmla="*/ 2147483647 w 6"/>
                        <a:gd name="T3" fmla="*/ 2147483647 h 6"/>
                        <a:gd name="T4" fmla="*/ 0 w 6"/>
                        <a:gd name="T5" fmla="*/ 0 h 6"/>
                        <a:gd name="T6" fmla="*/ 2147483647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6" y="6"/>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329" name="Freeform 317"/>
                    <p:cNvSpPr>
                      <a:spLocks noChangeAspect="1"/>
                    </p:cNvSpPr>
                    <p:nvPr/>
                  </p:nvSpPr>
                  <p:spPr bwMode="auto">
                    <a:xfrm>
                      <a:off x="6804618" y="1885453"/>
                      <a:ext cx="100512" cy="150148"/>
                    </a:xfrm>
                    <a:custGeom>
                      <a:avLst/>
                      <a:gdLst>
                        <a:gd name="T0" fmla="*/ 2147483647 w 77"/>
                        <a:gd name="T1" fmla="*/ 2147483647 h 102"/>
                        <a:gd name="T2" fmla="*/ 2147483647 w 77"/>
                        <a:gd name="T3" fmla="*/ 2147483647 h 102"/>
                        <a:gd name="T4" fmla="*/ 0 w 77"/>
                        <a:gd name="T5" fmla="*/ 2147483647 h 102"/>
                        <a:gd name="T6" fmla="*/ 2147483647 w 77"/>
                        <a:gd name="T7" fmla="*/ 2147483647 h 102"/>
                        <a:gd name="T8" fmla="*/ 2147483647 w 77"/>
                        <a:gd name="T9" fmla="*/ 2147483647 h 102"/>
                        <a:gd name="T10" fmla="*/ 2147483647 w 77"/>
                        <a:gd name="T11" fmla="*/ 2147483647 h 102"/>
                        <a:gd name="T12" fmla="*/ 2147483647 w 77"/>
                        <a:gd name="T13" fmla="*/ 2147483647 h 102"/>
                        <a:gd name="T14" fmla="*/ 2147483647 w 77"/>
                        <a:gd name="T15" fmla="*/ 2147483647 h 102"/>
                        <a:gd name="T16" fmla="*/ 2147483647 w 77"/>
                        <a:gd name="T17" fmla="*/ 2147483647 h 102"/>
                        <a:gd name="T18" fmla="*/ 2147483647 w 77"/>
                        <a:gd name="T19" fmla="*/ 2147483647 h 102"/>
                        <a:gd name="T20" fmla="*/ 2147483647 w 77"/>
                        <a:gd name="T21" fmla="*/ 0 h 102"/>
                        <a:gd name="T22" fmla="*/ 2147483647 w 77"/>
                        <a:gd name="T23" fmla="*/ 2147483647 h 102"/>
                        <a:gd name="T24" fmla="*/ 2147483647 w 77"/>
                        <a:gd name="T25" fmla="*/ 2147483647 h 102"/>
                        <a:gd name="T26" fmla="*/ 2147483647 w 77"/>
                        <a:gd name="T27" fmla="*/ 2147483647 h 102"/>
                        <a:gd name="T28" fmla="*/ 2147483647 w 77"/>
                        <a:gd name="T29" fmla="*/ 2147483647 h 102"/>
                        <a:gd name="T30" fmla="*/ 2147483647 w 77"/>
                        <a:gd name="T31" fmla="*/ 2147483647 h 102"/>
                        <a:gd name="T32" fmla="*/ 2147483647 w 77"/>
                        <a:gd name="T33" fmla="*/ 2147483647 h 102"/>
                        <a:gd name="T34" fmla="*/ 2147483647 w 77"/>
                        <a:gd name="T35" fmla="*/ 2147483647 h 102"/>
                        <a:gd name="T36" fmla="*/ 2147483647 w 77"/>
                        <a:gd name="T37" fmla="*/ 2147483647 h 102"/>
                        <a:gd name="T38" fmla="*/ 2147483647 w 77"/>
                        <a:gd name="T39" fmla="*/ 2147483647 h 102"/>
                        <a:gd name="T40" fmla="*/ 2147483647 w 77"/>
                        <a:gd name="T41" fmla="*/ 2147483647 h 102"/>
                        <a:gd name="T42" fmla="*/ 2147483647 w 77"/>
                        <a:gd name="T43" fmla="*/ 2147483647 h 102"/>
                        <a:gd name="T44" fmla="*/ 2147483647 w 77"/>
                        <a:gd name="T45" fmla="*/ 2147483647 h 102"/>
                        <a:gd name="T46" fmla="*/ 2147483647 w 77"/>
                        <a:gd name="T47" fmla="*/ 2147483647 h 102"/>
                        <a:gd name="T48" fmla="*/ 2147483647 w 77"/>
                        <a:gd name="T49" fmla="*/ 2147483647 h 102"/>
                        <a:gd name="T50" fmla="*/ 2147483647 w 77"/>
                        <a:gd name="T51" fmla="*/ 2147483647 h 102"/>
                        <a:gd name="T52" fmla="*/ 2147483647 w 77"/>
                        <a:gd name="T53" fmla="*/ 2147483647 h 102"/>
                        <a:gd name="T54" fmla="*/ 2147483647 w 77"/>
                        <a:gd name="T55" fmla="*/ 2147483647 h 102"/>
                        <a:gd name="T56" fmla="*/ 2147483647 w 77"/>
                        <a:gd name="T57" fmla="*/ 2147483647 h 102"/>
                        <a:gd name="T58" fmla="*/ 2147483647 w 77"/>
                        <a:gd name="T59" fmla="*/ 2147483647 h 10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77" h="102">
                          <a:moveTo>
                            <a:pt x="18" y="72"/>
                          </a:moveTo>
                          <a:lnTo>
                            <a:pt x="6" y="66"/>
                          </a:lnTo>
                          <a:lnTo>
                            <a:pt x="0" y="60"/>
                          </a:lnTo>
                          <a:lnTo>
                            <a:pt x="6" y="48"/>
                          </a:lnTo>
                          <a:lnTo>
                            <a:pt x="18" y="30"/>
                          </a:lnTo>
                          <a:lnTo>
                            <a:pt x="23" y="30"/>
                          </a:lnTo>
                          <a:lnTo>
                            <a:pt x="41" y="36"/>
                          </a:lnTo>
                          <a:lnTo>
                            <a:pt x="35" y="24"/>
                          </a:lnTo>
                          <a:lnTo>
                            <a:pt x="41" y="24"/>
                          </a:lnTo>
                          <a:lnTo>
                            <a:pt x="53" y="12"/>
                          </a:lnTo>
                          <a:lnTo>
                            <a:pt x="53" y="0"/>
                          </a:lnTo>
                          <a:lnTo>
                            <a:pt x="71" y="12"/>
                          </a:lnTo>
                          <a:lnTo>
                            <a:pt x="71" y="18"/>
                          </a:lnTo>
                          <a:lnTo>
                            <a:pt x="65" y="24"/>
                          </a:lnTo>
                          <a:lnTo>
                            <a:pt x="71" y="48"/>
                          </a:lnTo>
                          <a:lnTo>
                            <a:pt x="65" y="54"/>
                          </a:lnTo>
                          <a:lnTo>
                            <a:pt x="53" y="66"/>
                          </a:lnTo>
                          <a:lnTo>
                            <a:pt x="59" y="78"/>
                          </a:lnTo>
                          <a:lnTo>
                            <a:pt x="77" y="90"/>
                          </a:lnTo>
                          <a:lnTo>
                            <a:pt x="71" y="96"/>
                          </a:lnTo>
                          <a:lnTo>
                            <a:pt x="59" y="102"/>
                          </a:lnTo>
                          <a:lnTo>
                            <a:pt x="53" y="102"/>
                          </a:lnTo>
                          <a:lnTo>
                            <a:pt x="41" y="102"/>
                          </a:lnTo>
                          <a:lnTo>
                            <a:pt x="35" y="102"/>
                          </a:lnTo>
                          <a:lnTo>
                            <a:pt x="29" y="102"/>
                          </a:lnTo>
                          <a:lnTo>
                            <a:pt x="23" y="96"/>
                          </a:lnTo>
                          <a:lnTo>
                            <a:pt x="23" y="90"/>
                          </a:lnTo>
                          <a:lnTo>
                            <a:pt x="29" y="84"/>
                          </a:lnTo>
                          <a:lnTo>
                            <a:pt x="23" y="84"/>
                          </a:lnTo>
                          <a:lnTo>
                            <a:pt x="18" y="72"/>
                          </a:lnTo>
                          <a:close/>
                        </a:path>
                      </a:pathLst>
                    </a:custGeom>
                    <a:solidFill>
                      <a:srgbClr val="990034"/>
                    </a:solidFill>
                    <a:ln w="9525">
                      <a:solidFill>
                        <a:srgbClr val="000000"/>
                      </a:solidFill>
                      <a:prstDash val="solid"/>
                      <a:round/>
                      <a:headEnd/>
                      <a:tailEnd/>
                    </a:ln>
                  </p:spPr>
                  <p:txBody>
                    <a:bodyPr/>
                    <a:lstStyle/>
                    <a:p>
                      <a:endParaRPr lang="en-US"/>
                    </a:p>
                  </p:txBody>
                </p:sp>
                <p:sp>
                  <p:nvSpPr>
                    <p:cNvPr id="1330" name="Freeform 318"/>
                    <p:cNvSpPr>
                      <a:spLocks noChangeAspect="1"/>
                    </p:cNvSpPr>
                    <p:nvPr/>
                  </p:nvSpPr>
                  <p:spPr bwMode="auto">
                    <a:xfrm>
                      <a:off x="6873801" y="2017323"/>
                      <a:ext cx="96597" cy="124036"/>
                    </a:xfrm>
                    <a:custGeom>
                      <a:avLst/>
                      <a:gdLst>
                        <a:gd name="T0" fmla="*/ 2147483647 w 72"/>
                        <a:gd name="T1" fmla="*/ 2147483647 h 84"/>
                        <a:gd name="T2" fmla="*/ 2147483647 w 72"/>
                        <a:gd name="T3" fmla="*/ 2147483647 h 84"/>
                        <a:gd name="T4" fmla="*/ 2147483647 w 72"/>
                        <a:gd name="T5" fmla="*/ 2147483647 h 84"/>
                        <a:gd name="T6" fmla="*/ 2147483647 w 72"/>
                        <a:gd name="T7" fmla="*/ 2147483647 h 84"/>
                        <a:gd name="T8" fmla="*/ 2147483647 w 72"/>
                        <a:gd name="T9" fmla="*/ 2147483647 h 84"/>
                        <a:gd name="T10" fmla="*/ 2147483647 w 72"/>
                        <a:gd name="T11" fmla="*/ 2147483647 h 84"/>
                        <a:gd name="T12" fmla="*/ 2147483647 w 72"/>
                        <a:gd name="T13" fmla="*/ 2147483647 h 84"/>
                        <a:gd name="T14" fmla="*/ 2147483647 w 72"/>
                        <a:gd name="T15" fmla="*/ 2147483647 h 84"/>
                        <a:gd name="T16" fmla="*/ 2147483647 w 72"/>
                        <a:gd name="T17" fmla="*/ 2147483647 h 84"/>
                        <a:gd name="T18" fmla="*/ 2147483647 w 72"/>
                        <a:gd name="T19" fmla="*/ 2147483647 h 84"/>
                        <a:gd name="T20" fmla="*/ 2147483647 w 72"/>
                        <a:gd name="T21" fmla="*/ 2147483647 h 84"/>
                        <a:gd name="T22" fmla="*/ 2147483647 w 72"/>
                        <a:gd name="T23" fmla="*/ 2147483647 h 84"/>
                        <a:gd name="T24" fmla="*/ 2147483647 w 72"/>
                        <a:gd name="T25" fmla="*/ 2147483647 h 84"/>
                        <a:gd name="T26" fmla="*/ 2147483647 w 72"/>
                        <a:gd name="T27" fmla="*/ 2147483647 h 84"/>
                        <a:gd name="T28" fmla="*/ 2147483647 w 72"/>
                        <a:gd name="T29" fmla="*/ 2147483647 h 84"/>
                        <a:gd name="T30" fmla="*/ 2147483647 w 72"/>
                        <a:gd name="T31" fmla="*/ 2147483647 h 84"/>
                        <a:gd name="T32" fmla="*/ 2147483647 w 72"/>
                        <a:gd name="T33" fmla="*/ 2147483647 h 84"/>
                        <a:gd name="T34" fmla="*/ 0 w 72"/>
                        <a:gd name="T35" fmla="*/ 2147483647 h 84"/>
                        <a:gd name="T36" fmla="*/ 2147483647 w 72"/>
                        <a:gd name="T37" fmla="*/ 2147483647 h 84"/>
                        <a:gd name="T38" fmla="*/ 2147483647 w 72"/>
                        <a:gd name="T39" fmla="*/ 2147483647 h 84"/>
                        <a:gd name="T40" fmla="*/ 2147483647 w 72"/>
                        <a:gd name="T41" fmla="*/ 0 h 84"/>
                        <a:gd name="T42" fmla="*/ 2147483647 w 72"/>
                        <a:gd name="T43" fmla="*/ 2147483647 h 84"/>
                        <a:gd name="T44" fmla="*/ 2147483647 w 72"/>
                        <a:gd name="T45" fmla="*/ 2147483647 h 84"/>
                        <a:gd name="T46" fmla="*/ 2147483647 w 72"/>
                        <a:gd name="T47" fmla="*/ 2147483647 h 84"/>
                        <a:gd name="T48" fmla="*/ 2147483647 w 72"/>
                        <a:gd name="T49" fmla="*/ 2147483647 h 84"/>
                        <a:gd name="T50" fmla="*/ 2147483647 w 72"/>
                        <a:gd name="T51" fmla="*/ 2147483647 h 84"/>
                        <a:gd name="T52" fmla="*/ 2147483647 w 72"/>
                        <a:gd name="T53" fmla="*/ 2147483647 h 84"/>
                        <a:gd name="T54" fmla="*/ 2147483647 w 72"/>
                        <a:gd name="T55" fmla="*/ 2147483647 h 84"/>
                        <a:gd name="T56" fmla="*/ 2147483647 w 72"/>
                        <a:gd name="T57" fmla="*/ 2147483647 h 84"/>
                        <a:gd name="T58" fmla="*/ 2147483647 w 72"/>
                        <a:gd name="T59" fmla="*/ 2147483647 h 8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72" h="84">
                          <a:moveTo>
                            <a:pt x="42" y="78"/>
                          </a:moveTo>
                          <a:lnTo>
                            <a:pt x="42" y="78"/>
                          </a:lnTo>
                          <a:lnTo>
                            <a:pt x="36" y="78"/>
                          </a:lnTo>
                          <a:lnTo>
                            <a:pt x="30" y="84"/>
                          </a:lnTo>
                          <a:lnTo>
                            <a:pt x="30" y="78"/>
                          </a:lnTo>
                          <a:lnTo>
                            <a:pt x="30" y="72"/>
                          </a:lnTo>
                          <a:lnTo>
                            <a:pt x="24" y="72"/>
                          </a:lnTo>
                          <a:lnTo>
                            <a:pt x="18" y="60"/>
                          </a:lnTo>
                          <a:lnTo>
                            <a:pt x="18" y="54"/>
                          </a:lnTo>
                          <a:lnTo>
                            <a:pt x="18" y="48"/>
                          </a:lnTo>
                          <a:lnTo>
                            <a:pt x="6" y="36"/>
                          </a:lnTo>
                          <a:lnTo>
                            <a:pt x="6" y="30"/>
                          </a:lnTo>
                          <a:lnTo>
                            <a:pt x="18" y="36"/>
                          </a:lnTo>
                          <a:lnTo>
                            <a:pt x="12" y="30"/>
                          </a:lnTo>
                          <a:lnTo>
                            <a:pt x="6" y="18"/>
                          </a:lnTo>
                          <a:lnTo>
                            <a:pt x="0" y="12"/>
                          </a:lnTo>
                          <a:lnTo>
                            <a:pt x="6" y="12"/>
                          </a:lnTo>
                          <a:lnTo>
                            <a:pt x="18" y="6"/>
                          </a:lnTo>
                          <a:lnTo>
                            <a:pt x="24" y="0"/>
                          </a:lnTo>
                          <a:lnTo>
                            <a:pt x="60" y="36"/>
                          </a:lnTo>
                          <a:lnTo>
                            <a:pt x="72" y="66"/>
                          </a:lnTo>
                          <a:lnTo>
                            <a:pt x="60" y="66"/>
                          </a:lnTo>
                          <a:lnTo>
                            <a:pt x="54" y="72"/>
                          </a:lnTo>
                          <a:lnTo>
                            <a:pt x="48" y="72"/>
                          </a:lnTo>
                          <a:lnTo>
                            <a:pt x="48" y="78"/>
                          </a:lnTo>
                          <a:lnTo>
                            <a:pt x="42" y="78"/>
                          </a:lnTo>
                          <a:close/>
                        </a:path>
                      </a:pathLst>
                    </a:custGeom>
                    <a:solidFill>
                      <a:srgbClr val="990034"/>
                    </a:solidFill>
                    <a:ln w="9525">
                      <a:solidFill>
                        <a:srgbClr val="000000"/>
                      </a:solidFill>
                      <a:prstDash val="solid"/>
                      <a:round/>
                      <a:headEnd/>
                      <a:tailEnd/>
                    </a:ln>
                  </p:spPr>
                  <p:txBody>
                    <a:bodyPr/>
                    <a:lstStyle/>
                    <a:p>
                      <a:endParaRPr lang="en-US"/>
                    </a:p>
                  </p:txBody>
                </p:sp>
                <p:sp>
                  <p:nvSpPr>
                    <p:cNvPr id="1331" name="Freeform 319"/>
                    <p:cNvSpPr>
                      <a:spLocks noChangeAspect="1"/>
                    </p:cNvSpPr>
                    <p:nvPr/>
                  </p:nvSpPr>
                  <p:spPr bwMode="auto">
                    <a:xfrm>
                      <a:off x="6865969" y="2405097"/>
                      <a:ext cx="32634" cy="95312"/>
                    </a:xfrm>
                    <a:custGeom>
                      <a:avLst/>
                      <a:gdLst>
                        <a:gd name="T0" fmla="*/ 2147483647 w 24"/>
                        <a:gd name="T1" fmla="*/ 2147483647 h 66"/>
                        <a:gd name="T2" fmla="*/ 0 w 24"/>
                        <a:gd name="T3" fmla="*/ 2147483647 h 66"/>
                        <a:gd name="T4" fmla="*/ 0 w 24"/>
                        <a:gd name="T5" fmla="*/ 2147483647 h 66"/>
                        <a:gd name="T6" fmla="*/ 2147483647 w 24"/>
                        <a:gd name="T7" fmla="*/ 2147483647 h 66"/>
                        <a:gd name="T8" fmla="*/ 2147483647 w 24"/>
                        <a:gd name="T9" fmla="*/ 0 h 66"/>
                        <a:gd name="T10" fmla="*/ 2147483647 w 24"/>
                        <a:gd name="T11" fmla="*/ 2147483647 h 66"/>
                        <a:gd name="T12" fmla="*/ 2147483647 w 24"/>
                        <a:gd name="T13" fmla="*/ 2147483647 h 66"/>
                        <a:gd name="T14" fmla="*/ 2147483647 w 24"/>
                        <a:gd name="T15" fmla="*/ 2147483647 h 6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 h="66">
                          <a:moveTo>
                            <a:pt x="12" y="66"/>
                          </a:moveTo>
                          <a:lnTo>
                            <a:pt x="0" y="48"/>
                          </a:lnTo>
                          <a:lnTo>
                            <a:pt x="0" y="30"/>
                          </a:lnTo>
                          <a:lnTo>
                            <a:pt x="6" y="18"/>
                          </a:lnTo>
                          <a:lnTo>
                            <a:pt x="12" y="0"/>
                          </a:lnTo>
                          <a:lnTo>
                            <a:pt x="24" y="6"/>
                          </a:lnTo>
                          <a:lnTo>
                            <a:pt x="18" y="54"/>
                          </a:lnTo>
                          <a:lnTo>
                            <a:pt x="12" y="66"/>
                          </a:lnTo>
                          <a:close/>
                        </a:path>
                      </a:pathLst>
                    </a:custGeom>
                    <a:solidFill>
                      <a:srgbClr val="990034"/>
                    </a:solidFill>
                    <a:ln w="9525">
                      <a:solidFill>
                        <a:srgbClr val="000000"/>
                      </a:solidFill>
                      <a:prstDash val="solid"/>
                      <a:round/>
                      <a:headEnd/>
                      <a:tailEnd/>
                    </a:ln>
                  </p:spPr>
                  <p:txBody>
                    <a:bodyPr/>
                    <a:lstStyle/>
                    <a:p>
                      <a:endParaRPr lang="en-US"/>
                    </a:p>
                  </p:txBody>
                </p:sp>
                <p:sp>
                  <p:nvSpPr>
                    <p:cNvPr id="1332" name="Freeform 320"/>
                    <p:cNvSpPr>
                      <a:spLocks noChangeAspect="1"/>
                    </p:cNvSpPr>
                    <p:nvPr/>
                  </p:nvSpPr>
                  <p:spPr bwMode="auto">
                    <a:xfrm>
                      <a:off x="5915668" y="1630854"/>
                      <a:ext cx="687924" cy="298991"/>
                    </a:xfrm>
                    <a:custGeom>
                      <a:avLst/>
                      <a:gdLst>
                        <a:gd name="T0" fmla="*/ 2147483647 w 520"/>
                        <a:gd name="T1" fmla="*/ 2147483647 h 203"/>
                        <a:gd name="T2" fmla="*/ 2147483647 w 520"/>
                        <a:gd name="T3" fmla="*/ 2147483647 h 203"/>
                        <a:gd name="T4" fmla="*/ 2147483647 w 520"/>
                        <a:gd name="T5" fmla="*/ 2147483647 h 203"/>
                        <a:gd name="T6" fmla="*/ 2147483647 w 520"/>
                        <a:gd name="T7" fmla="*/ 2147483647 h 203"/>
                        <a:gd name="T8" fmla="*/ 2147483647 w 520"/>
                        <a:gd name="T9" fmla="*/ 2147483647 h 203"/>
                        <a:gd name="T10" fmla="*/ 2147483647 w 520"/>
                        <a:gd name="T11" fmla="*/ 2147483647 h 203"/>
                        <a:gd name="T12" fmla="*/ 2147483647 w 520"/>
                        <a:gd name="T13" fmla="*/ 2147483647 h 203"/>
                        <a:gd name="T14" fmla="*/ 2147483647 w 520"/>
                        <a:gd name="T15" fmla="*/ 2147483647 h 203"/>
                        <a:gd name="T16" fmla="*/ 2147483647 w 520"/>
                        <a:gd name="T17" fmla="*/ 2147483647 h 203"/>
                        <a:gd name="T18" fmla="*/ 0 w 520"/>
                        <a:gd name="T19" fmla="*/ 2147483647 h 203"/>
                        <a:gd name="T20" fmla="*/ 2147483647 w 520"/>
                        <a:gd name="T21" fmla="*/ 2147483647 h 203"/>
                        <a:gd name="T22" fmla="*/ 2147483647 w 520"/>
                        <a:gd name="T23" fmla="*/ 2147483647 h 203"/>
                        <a:gd name="T24" fmla="*/ 2147483647 w 520"/>
                        <a:gd name="T25" fmla="*/ 2147483647 h 203"/>
                        <a:gd name="T26" fmla="*/ 2147483647 w 520"/>
                        <a:gd name="T27" fmla="*/ 2147483647 h 203"/>
                        <a:gd name="T28" fmla="*/ 2147483647 w 520"/>
                        <a:gd name="T29" fmla="*/ 2147483647 h 203"/>
                        <a:gd name="T30" fmla="*/ 2147483647 w 520"/>
                        <a:gd name="T31" fmla="*/ 2147483647 h 203"/>
                        <a:gd name="T32" fmla="*/ 2147483647 w 520"/>
                        <a:gd name="T33" fmla="*/ 2147483647 h 203"/>
                        <a:gd name="T34" fmla="*/ 2147483647 w 520"/>
                        <a:gd name="T35" fmla="*/ 2147483647 h 203"/>
                        <a:gd name="T36" fmla="*/ 2147483647 w 520"/>
                        <a:gd name="T37" fmla="*/ 2147483647 h 203"/>
                        <a:gd name="T38" fmla="*/ 2147483647 w 520"/>
                        <a:gd name="T39" fmla="*/ 2147483647 h 203"/>
                        <a:gd name="T40" fmla="*/ 2147483647 w 520"/>
                        <a:gd name="T41" fmla="*/ 2147483647 h 203"/>
                        <a:gd name="T42" fmla="*/ 2147483647 w 520"/>
                        <a:gd name="T43" fmla="*/ 2147483647 h 203"/>
                        <a:gd name="T44" fmla="*/ 2147483647 w 520"/>
                        <a:gd name="T45" fmla="*/ 2147483647 h 203"/>
                        <a:gd name="T46" fmla="*/ 2147483647 w 520"/>
                        <a:gd name="T47" fmla="*/ 2147483647 h 203"/>
                        <a:gd name="T48" fmla="*/ 2147483647 w 520"/>
                        <a:gd name="T49" fmla="*/ 2147483647 h 203"/>
                        <a:gd name="T50" fmla="*/ 2147483647 w 520"/>
                        <a:gd name="T51" fmla="*/ 2147483647 h 203"/>
                        <a:gd name="T52" fmla="*/ 2147483647 w 520"/>
                        <a:gd name="T53" fmla="*/ 2147483647 h 203"/>
                        <a:gd name="T54" fmla="*/ 2147483647 w 520"/>
                        <a:gd name="T55" fmla="*/ 2147483647 h 203"/>
                        <a:gd name="T56" fmla="*/ 2147483647 w 520"/>
                        <a:gd name="T57" fmla="*/ 2147483647 h 203"/>
                        <a:gd name="T58" fmla="*/ 2147483647 w 520"/>
                        <a:gd name="T59" fmla="*/ 2147483647 h 203"/>
                        <a:gd name="T60" fmla="*/ 2147483647 w 520"/>
                        <a:gd name="T61" fmla="*/ 2147483647 h 203"/>
                        <a:gd name="T62" fmla="*/ 2147483647 w 520"/>
                        <a:gd name="T63" fmla="*/ 2147483647 h 203"/>
                        <a:gd name="T64" fmla="*/ 2147483647 w 520"/>
                        <a:gd name="T65" fmla="*/ 2147483647 h 20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520" h="203">
                          <a:moveTo>
                            <a:pt x="329" y="197"/>
                          </a:moveTo>
                          <a:lnTo>
                            <a:pt x="305" y="197"/>
                          </a:lnTo>
                          <a:lnTo>
                            <a:pt x="287" y="191"/>
                          </a:lnTo>
                          <a:lnTo>
                            <a:pt x="281" y="185"/>
                          </a:lnTo>
                          <a:lnTo>
                            <a:pt x="257" y="185"/>
                          </a:lnTo>
                          <a:lnTo>
                            <a:pt x="233" y="185"/>
                          </a:lnTo>
                          <a:lnTo>
                            <a:pt x="215" y="179"/>
                          </a:lnTo>
                          <a:lnTo>
                            <a:pt x="191" y="179"/>
                          </a:lnTo>
                          <a:lnTo>
                            <a:pt x="173" y="167"/>
                          </a:lnTo>
                          <a:lnTo>
                            <a:pt x="161" y="149"/>
                          </a:lnTo>
                          <a:lnTo>
                            <a:pt x="137" y="143"/>
                          </a:lnTo>
                          <a:lnTo>
                            <a:pt x="113" y="137"/>
                          </a:lnTo>
                          <a:lnTo>
                            <a:pt x="77" y="131"/>
                          </a:lnTo>
                          <a:lnTo>
                            <a:pt x="71" y="114"/>
                          </a:lnTo>
                          <a:lnTo>
                            <a:pt x="65" y="96"/>
                          </a:lnTo>
                          <a:lnTo>
                            <a:pt x="42" y="84"/>
                          </a:lnTo>
                          <a:lnTo>
                            <a:pt x="30" y="78"/>
                          </a:lnTo>
                          <a:lnTo>
                            <a:pt x="6" y="66"/>
                          </a:lnTo>
                          <a:lnTo>
                            <a:pt x="0" y="60"/>
                          </a:lnTo>
                          <a:lnTo>
                            <a:pt x="0" y="54"/>
                          </a:lnTo>
                          <a:lnTo>
                            <a:pt x="6" y="48"/>
                          </a:lnTo>
                          <a:lnTo>
                            <a:pt x="24" y="42"/>
                          </a:lnTo>
                          <a:lnTo>
                            <a:pt x="36" y="30"/>
                          </a:lnTo>
                          <a:lnTo>
                            <a:pt x="53" y="24"/>
                          </a:lnTo>
                          <a:lnTo>
                            <a:pt x="83" y="30"/>
                          </a:lnTo>
                          <a:lnTo>
                            <a:pt x="89" y="36"/>
                          </a:lnTo>
                          <a:lnTo>
                            <a:pt x="113" y="36"/>
                          </a:lnTo>
                          <a:lnTo>
                            <a:pt x="137" y="42"/>
                          </a:lnTo>
                          <a:lnTo>
                            <a:pt x="149" y="30"/>
                          </a:lnTo>
                          <a:lnTo>
                            <a:pt x="131" y="18"/>
                          </a:lnTo>
                          <a:lnTo>
                            <a:pt x="137" y="0"/>
                          </a:lnTo>
                          <a:lnTo>
                            <a:pt x="167" y="6"/>
                          </a:lnTo>
                          <a:lnTo>
                            <a:pt x="191" y="12"/>
                          </a:lnTo>
                          <a:lnTo>
                            <a:pt x="203" y="24"/>
                          </a:lnTo>
                          <a:lnTo>
                            <a:pt x="227" y="36"/>
                          </a:lnTo>
                          <a:lnTo>
                            <a:pt x="251" y="30"/>
                          </a:lnTo>
                          <a:lnTo>
                            <a:pt x="299" y="36"/>
                          </a:lnTo>
                          <a:lnTo>
                            <a:pt x="305" y="48"/>
                          </a:lnTo>
                          <a:lnTo>
                            <a:pt x="341" y="54"/>
                          </a:lnTo>
                          <a:lnTo>
                            <a:pt x="359" y="48"/>
                          </a:lnTo>
                          <a:lnTo>
                            <a:pt x="376" y="48"/>
                          </a:lnTo>
                          <a:lnTo>
                            <a:pt x="394" y="36"/>
                          </a:lnTo>
                          <a:lnTo>
                            <a:pt x="418" y="42"/>
                          </a:lnTo>
                          <a:lnTo>
                            <a:pt x="436" y="42"/>
                          </a:lnTo>
                          <a:lnTo>
                            <a:pt x="436" y="54"/>
                          </a:lnTo>
                          <a:lnTo>
                            <a:pt x="442" y="72"/>
                          </a:lnTo>
                          <a:lnTo>
                            <a:pt x="436" y="72"/>
                          </a:lnTo>
                          <a:lnTo>
                            <a:pt x="448" y="84"/>
                          </a:lnTo>
                          <a:lnTo>
                            <a:pt x="466" y="84"/>
                          </a:lnTo>
                          <a:lnTo>
                            <a:pt x="472" y="84"/>
                          </a:lnTo>
                          <a:lnTo>
                            <a:pt x="478" y="78"/>
                          </a:lnTo>
                          <a:lnTo>
                            <a:pt x="514" y="96"/>
                          </a:lnTo>
                          <a:lnTo>
                            <a:pt x="520" y="102"/>
                          </a:lnTo>
                          <a:lnTo>
                            <a:pt x="490" y="102"/>
                          </a:lnTo>
                          <a:lnTo>
                            <a:pt x="472" y="114"/>
                          </a:lnTo>
                          <a:lnTo>
                            <a:pt x="472" y="125"/>
                          </a:lnTo>
                          <a:lnTo>
                            <a:pt x="454" y="131"/>
                          </a:lnTo>
                          <a:lnTo>
                            <a:pt x="436" y="137"/>
                          </a:lnTo>
                          <a:lnTo>
                            <a:pt x="418" y="131"/>
                          </a:lnTo>
                          <a:lnTo>
                            <a:pt x="418" y="149"/>
                          </a:lnTo>
                          <a:lnTo>
                            <a:pt x="430" y="161"/>
                          </a:lnTo>
                          <a:lnTo>
                            <a:pt x="400" y="185"/>
                          </a:lnTo>
                          <a:lnTo>
                            <a:pt x="365" y="191"/>
                          </a:lnTo>
                          <a:lnTo>
                            <a:pt x="353" y="197"/>
                          </a:lnTo>
                          <a:lnTo>
                            <a:pt x="341" y="203"/>
                          </a:lnTo>
                          <a:lnTo>
                            <a:pt x="329" y="197"/>
                          </a:lnTo>
                          <a:close/>
                        </a:path>
                      </a:pathLst>
                    </a:custGeom>
                    <a:solidFill>
                      <a:srgbClr val="990034"/>
                    </a:solidFill>
                    <a:ln w="9525">
                      <a:solidFill>
                        <a:srgbClr val="000000"/>
                      </a:solidFill>
                      <a:prstDash val="solid"/>
                      <a:round/>
                      <a:headEnd/>
                      <a:tailEnd/>
                    </a:ln>
                  </p:spPr>
                  <p:txBody>
                    <a:bodyPr/>
                    <a:lstStyle/>
                    <a:p>
                      <a:endParaRPr lang="en-US"/>
                    </a:p>
                  </p:txBody>
                </p:sp>
                <p:sp>
                  <p:nvSpPr>
                    <p:cNvPr id="1333" name="Freeform 321"/>
                    <p:cNvSpPr>
                      <a:spLocks noChangeAspect="1"/>
                    </p:cNvSpPr>
                    <p:nvPr/>
                  </p:nvSpPr>
                  <p:spPr bwMode="auto">
                    <a:xfrm>
                      <a:off x="5085460" y="1534237"/>
                      <a:ext cx="815849" cy="404748"/>
                    </a:xfrm>
                    <a:custGeom>
                      <a:avLst/>
                      <a:gdLst>
                        <a:gd name="T0" fmla="*/ 2147483647 w 616"/>
                        <a:gd name="T1" fmla="*/ 2147483647 h 275"/>
                        <a:gd name="T2" fmla="*/ 2147483647 w 616"/>
                        <a:gd name="T3" fmla="*/ 2147483647 h 275"/>
                        <a:gd name="T4" fmla="*/ 0 w 616"/>
                        <a:gd name="T5" fmla="*/ 2147483647 h 275"/>
                        <a:gd name="T6" fmla="*/ 2147483647 w 616"/>
                        <a:gd name="T7" fmla="*/ 2147483647 h 275"/>
                        <a:gd name="T8" fmla="*/ 2147483647 w 616"/>
                        <a:gd name="T9" fmla="*/ 2147483647 h 275"/>
                        <a:gd name="T10" fmla="*/ 2147483647 w 616"/>
                        <a:gd name="T11" fmla="*/ 2147483647 h 275"/>
                        <a:gd name="T12" fmla="*/ 2147483647 w 616"/>
                        <a:gd name="T13" fmla="*/ 2147483647 h 275"/>
                        <a:gd name="T14" fmla="*/ 2147483647 w 616"/>
                        <a:gd name="T15" fmla="*/ 2147483647 h 275"/>
                        <a:gd name="T16" fmla="*/ 2147483647 w 616"/>
                        <a:gd name="T17" fmla="*/ 2147483647 h 275"/>
                        <a:gd name="T18" fmla="*/ 2147483647 w 616"/>
                        <a:gd name="T19" fmla="*/ 2147483647 h 275"/>
                        <a:gd name="T20" fmla="*/ 2147483647 w 616"/>
                        <a:gd name="T21" fmla="*/ 2147483647 h 275"/>
                        <a:gd name="T22" fmla="*/ 2147483647 w 616"/>
                        <a:gd name="T23" fmla="*/ 2147483647 h 275"/>
                        <a:gd name="T24" fmla="*/ 2147483647 w 616"/>
                        <a:gd name="T25" fmla="*/ 2147483647 h 275"/>
                        <a:gd name="T26" fmla="*/ 2147483647 w 616"/>
                        <a:gd name="T27" fmla="*/ 0 h 275"/>
                        <a:gd name="T28" fmla="*/ 2147483647 w 616"/>
                        <a:gd name="T29" fmla="*/ 2147483647 h 275"/>
                        <a:gd name="T30" fmla="*/ 2147483647 w 616"/>
                        <a:gd name="T31" fmla="*/ 2147483647 h 275"/>
                        <a:gd name="T32" fmla="*/ 2147483647 w 616"/>
                        <a:gd name="T33" fmla="*/ 2147483647 h 275"/>
                        <a:gd name="T34" fmla="*/ 2147483647 w 616"/>
                        <a:gd name="T35" fmla="*/ 2147483647 h 275"/>
                        <a:gd name="T36" fmla="*/ 2147483647 w 616"/>
                        <a:gd name="T37" fmla="*/ 2147483647 h 275"/>
                        <a:gd name="T38" fmla="*/ 2147483647 w 616"/>
                        <a:gd name="T39" fmla="*/ 2147483647 h 275"/>
                        <a:gd name="T40" fmla="*/ 2147483647 w 616"/>
                        <a:gd name="T41" fmla="*/ 2147483647 h 275"/>
                        <a:gd name="T42" fmla="*/ 2147483647 w 616"/>
                        <a:gd name="T43" fmla="*/ 2147483647 h 275"/>
                        <a:gd name="T44" fmla="*/ 2147483647 w 616"/>
                        <a:gd name="T45" fmla="*/ 2147483647 h 275"/>
                        <a:gd name="T46" fmla="*/ 2147483647 w 616"/>
                        <a:gd name="T47" fmla="*/ 2147483647 h 275"/>
                        <a:gd name="T48" fmla="*/ 2147483647 w 616"/>
                        <a:gd name="T49" fmla="*/ 2147483647 h 275"/>
                        <a:gd name="T50" fmla="*/ 2147483647 w 616"/>
                        <a:gd name="T51" fmla="*/ 2147483647 h 275"/>
                        <a:gd name="T52" fmla="*/ 2147483647 w 616"/>
                        <a:gd name="T53" fmla="*/ 2147483647 h 275"/>
                        <a:gd name="T54" fmla="*/ 2147483647 w 616"/>
                        <a:gd name="T55" fmla="*/ 2147483647 h 275"/>
                        <a:gd name="T56" fmla="*/ 2147483647 w 616"/>
                        <a:gd name="T57" fmla="*/ 2147483647 h 275"/>
                        <a:gd name="T58" fmla="*/ 2147483647 w 616"/>
                        <a:gd name="T59" fmla="*/ 2147483647 h 275"/>
                        <a:gd name="T60" fmla="*/ 2147483647 w 616"/>
                        <a:gd name="T61" fmla="*/ 2147483647 h 275"/>
                        <a:gd name="T62" fmla="*/ 2147483647 w 616"/>
                        <a:gd name="T63" fmla="*/ 2147483647 h 275"/>
                        <a:gd name="T64" fmla="*/ 2147483647 w 616"/>
                        <a:gd name="T65" fmla="*/ 2147483647 h 275"/>
                        <a:gd name="T66" fmla="*/ 2147483647 w 616"/>
                        <a:gd name="T67" fmla="*/ 2147483647 h 275"/>
                        <a:gd name="T68" fmla="*/ 2147483647 w 616"/>
                        <a:gd name="T69" fmla="*/ 2147483647 h 275"/>
                        <a:gd name="T70" fmla="*/ 2147483647 w 616"/>
                        <a:gd name="T71" fmla="*/ 2147483647 h 275"/>
                        <a:gd name="T72" fmla="*/ 2147483647 w 616"/>
                        <a:gd name="T73" fmla="*/ 2147483647 h 275"/>
                        <a:gd name="T74" fmla="*/ 2147483647 w 616"/>
                        <a:gd name="T75" fmla="*/ 2147483647 h 275"/>
                        <a:gd name="T76" fmla="*/ 2147483647 w 616"/>
                        <a:gd name="T77" fmla="*/ 2147483647 h 275"/>
                        <a:gd name="T78" fmla="*/ 2147483647 w 616"/>
                        <a:gd name="T79" fmla="*/ 2147483647 h 275"/>
                        <a:gd name="T80" fmla="*/ 2147483647 w 616"/>
                        <a:gd name="T81" fmla="*/ 2147483647 h 275"/>
                        <a:gd name="T82" fmla="*/ 2147483647 w 616"/>
                        <a:gd name="T83" fmla="*/ 2147483647 h 275"/>
                        <a:gd name="T84" fmla="*/ 2147483647 w 616"/>
                        <a:gd name="T85" fmla="*/ 2147483647 h 275"/>
                        <a:gd name="T86" fmla="*/ 2147483647 w 616"/>
                        <a:gd name="T87" fmla="*/ 2147483647 h 275"/>
                        <a:gd name="T88" fmla="*/ 2147483647 w 616"/>
                        <a:gd name="T89" fmla="*/ 2147483647 h 275"/>
                        <a:gd name="T90" fmla="*/ 2147483647 w 616"/>
                        <a:gd name="T91" fmla="*/ 2147483647 h 275"/>
                        <a:gd name="T92" fmla="*/ 2147483647 w 616"/>
                        <a:gd name="T93" fmla="*/ 2147483647 h 275"/>
                        <a:gd name="T94" fmla="*/ 2147483647 w 616"/>
                        <a:gd name="T95" fmla="*/ 2147483647 h 275"/>
                        <a:gd name="T96" fmla="*/ 2147483647 w 616"/>
                        <a:gd name="T97" fmla="*/ 2147483647 h 275"/>
                        <a:gd name="T98" fmla="*/ 2147483647 w 616"/>
                        <a:gd name="T99" fmla="*/ 2147483647 h 27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616" h="275">
                          <a:moveTo>
                            <a:pt x="83" y="162"/>
                          </a:moveTo>
                          <a:lnTo>
                            <a:pt x="71" y="162"/>
                          </a:lnTo>
                          <a:lnTo>
                            <a:pt x="53" y="174"/>
                          </a:lnTo>
                          <a:lnTo>
                            <a:pt x="47" y="174"/>
                          </a:lnTo>
                          <a:lnTo>
                            <a:pt x="35" y="156"/>
                          </a:lnTo>
                          <a:lnTo>
                            <a:pt x="0" y="126"/>
                          </a:lnTo>
                          <a:lnTo>
                            <a:pt x="0" y="102"/>
                          </a:lnTo>
                          <a:lnTo>
                            <a:pt x="6" y="84"/>
                          </a:lnTo>
                          <a:lnTo>
                            <a:pt x="24" y="90"/>
                          </a:lnTo>
                          <a:lnTo>
                            <a:pt x="24" y="84"/>
                          </a:lnTo>
                          <a:lnTo>
                            <a:pt x="35" y="72"/>
                          </a:lnTo>
                          <a:lnTo>
                            <a:pt x="47" y="66"/>
                          </a:lnTo>
                          <a:lnTo>
                            <a:pt x="71" y="66"/>
                          </a:lnTo>
                          <a:lnTo>
                            <a:pt x="113" y="84"/>
                          </a:lnTo>
                          <a:lnTo>
                            <a:pt x="137" y="84"/>
                          </a:lnTo>
                          <a:lnTo>
                            <a:pt x="167" y="78"/>
                          </a:lnTo>
                          <a:lnTo>
                            <a:pt x="197" y="84"/>
                          </a:lnTo>
                          <a:lnTo>
                            <a:pt x="197" y="78"/>
                          </a:lnTo>
                          <a:lnTo>
                            <a:pt x="185" y="60"/>
                          </a:lnTo>
                          <a:lnTo>
                            <a:pt x="191" y="36"/>
                          </a:lnTo>
                          <a:lnTo>
                            <a:pt x="203" y="42"/>
                          </a:lnTo>
                          <a:lnTo>
                            <a:pt x="185" y="30"/>
                          </a:lnTo>
                          <a:lnTo>
                            <a:pt x="203" y="24"/>
                          </a:lnTo>
                          <a:lnTo>
                            <a:pt x="227" y="24"/>
                          </a:lnTo>
                          <a:lnTo>
                            <a:pt x="245" y="18"/>
                          </a:lnTo>
                          <a:lnTo>
                            <a:pt x="263" y="12"/>
                          </a:lnTo>
                          <a:lnTo>
                            <a:pt x="281" y="6"/>
                          </a:lnTo>
                          <a:lnTo>
                            <a:pt x="299" y="0"/>
                          </a:lnTo>
                          <a:lnTo>
                            <a:pt x="311" y="0"/>
                          </a:lnTo>
                          <a:lnTo>
                            <a:pt x="323" y="12"/>
                          </a:lnTo>
                          <a:lnTo>
                            <a:pt x="352" y="24"/>
                          </a:lnTo>
                          <a:lnTo>
                            <a:pt x="364" y="30"/>
                          </a:lnTo>
                          <a:lnTo>
                            <a:pt x="376" y="30"/>
                          </a:lnTo>
                          <a:lnTo>
                            <a:pt x="394" y="24"/>
                          </a:lnTo>
                          <a:lnTo>
                            <a:pt x="418" y="18"/>
                          </a:lnTo>
                          <a:lnTo>
                            <a:pt x="418" y="30"/>
                          </a:lnTo>
                          <a:lnTo>
                            <a:pt x="436" y="42"/>
                          </a:lnTo>
                          <a:lnTo>
                            <a:pt x="460" y="60"/>
                          </a:lnTo>
                          <a:lnTo>
                            <a:pt x="502" y="84"/>
                          </a:lnTo>
                          <a:lnTo>
                            <a:pt x="514" y="84"/>
                          </a:lnTo>
                          <a:lnTo>
                            <a:pt x="538" y="84"/>
                          </a:lnTo>
                          <a:lnTo>
                            <a:pt x="556" y="96"/>
                          </a:lnTo>
                          <a:lnTo>
                            <a:pt x="580" y="108"/>
                          </a:lnTo>
                          <a:lnTo>
                            <a:pt x="598" y="102"/>
                          </a:lnTo>
                          <a:lnTo>
                            <a:pt x="616" y="120"/>
                          </a:lnTo>
                          <a:lnTo>
                            <a:pt x="610" y="138"/>
                          </a:lnTo>
                          <a:lnTo>
                            <a:pt x="604" y="138"/>
                          </a:lnTo>
                          <a:lnTo>
                            <a:pt x="610" y="162"/>
                          </a:lnTo>
                          <a:lnTo>
                            <a:pt x="598" y="162"/>
                          </a:lnTo>
                          <a:lnTo>
                            <a:pt x="568" y="156"/>
                          </a:lnTo>
                          <a:lnTo>
                            <a:pt x="574" y="174"/>
                          </a:lnTo>
                          <a:lnTo>
                            <a:pt x="574" y="191"/>
                          </a:lnTo>
                          <a:lnTo>
                            <a:pt x="580" y="197"/>
                          </a:lnTo>
                          <a:lnTo>
                            <a:pt x="556" y="197"/>
                          </a:lnTo>
                          <a:lnTo>
                            <a:pt x="538" y="203"/>
                          </a:lnTo>
                          <a:lnTo>
                            <a:pt x="550" y="209"/>
                          </a:lnTo>
                          <a:lnTo>
                            <a:pt x="556" y="221"/>
                          </a:lnTo>
                          <a:lnTo>
                            <a:pt x="562" y="239"/>
                          </a:lnTo>
                          <a:lnTo>
                            <a:pt x="562" y="245"/>
                          </a:lnTo>
                          <a:lnTo>
                            <a:pt x="538" y="233"/>
                          </a:lnTo>
                          <a:lnTo>
                            <a:pt x="520" y="233"/>
                          </a:lnTo>
                          <a:lnTo>
                            <a:pt x="496" y="239"/>
                          </a:lnTo>
                          <a:lnTo>
                            <a:pt x="478" y="239"/>
                          </a:lnTo>
                          <a:lnTo>
                            <a:pt x="460" y="233"/>
                          </a:lnTo>
                          <a:lnTo>
                            <a:pt x="454" y="245"/>
                          </a:lnTo>
                          <a:lnTo>
                            <a:pt x="436" y="245"/>
                          </a:lnTo>
                          <a:lnTo>
                            <a:pt x="418" y="245"/>
                          </a:lnTo>
                          <a:lnTo>
                            <a:pt x="406" y="251"/>
                          </a:lnTo>
                          <a:lnTo>
                            <a:pt x="376" y="275"/>
                          </a:lnTo>
                          <a:lnTo>
                            <a:pt x="364" y="263"/>
                          </a:lnTo>
                          <a:lnTo>
                            <a:pt x="347" y="257"/>
                          </a:lnTo>
                          <a:lnTo>
                            <a:pt x="347" y="239"/>
                          </a:lnTo>
                          <a:lnTo>
                            <a:pt x="329" y="227"/>
                          </a:lnTo>
                          <a:lnTo>
                            <a:pt x="311" y="227"/>
                          </a:lnTo>
                          <a:lnTo>
                            <a:pt x="275" y="227"/>
                          </a:lnTo>
                          <a:lnTo>
                            <a:pt x="257" y="227"/>
                          </a:lnTo>
                          <a:lnTo>
                            <a:pt x="245" y="203"/>
                          </a:lnTo>
                          <a:lnTo>
                            <a:pt x="221" y="197"/>
                          </a:lnTo>
                          <a:lnTo>
                            <a:pt x="203" y="185"/>
                          </a:lnTo>
                          <a:lnTo>
                            <a:pt x="161" y="197"/>
                          </a:lnTo>
                          <a:lnTo>
                            <a:pt x="167" y="215"/>
                          </a:lnTo>
                          <a:lnTo>
                            <a:pt x="173" y="233"/>
                          </a:lnTo>
                          <a:lnTo>
                            <a:pt x="179" y="269"/>
                          </a:lnTo>
                          <a:lnTo>
                            <a:pt x="161" y="263"/>
                          </a:lnTo>
                          <a:lnTo>
                            <a:pt x="143" y="257"/>
                          </a:lnTo>
                          <a:lnTo>
                            <a:pt x="143" y="245"/>
                          </a:lnTo>
                          <a:lnTo>
                            <a:pt x="113" y="245"/>
                          </a:lnTo>
                          <a:lnTo>
                            <a:pt x="101" y="239"/>
                          </a:lnTo>
                          <a:lnTo>
                            <a:pt x="95" y="233"/>
                          </a:lnTo>
                          <a:lnTo>
                            <a:pt x="83" y="215"/>
                          </a:lnTo>
                          <a:lnTo>
                            <a:pt x="71" y="209"/>
                          </a:lnTo>
                          <a:lnTo>
                            <a:pt x="89" y="209"/>
                          </a:lnTo>
                          <a:lnTo>
                            <a:pt x="83" y="203"/>
                          </a:lnTo>
                          <a:lnTo>
                            <a:pt x="95" y="191"/>
                          </a:lnTo>
                          <a:lnTo>
                            <a:pt x="113" y="191"/>
                          </a:lnTo>
                          <a:lnTo>
                            <a:pt x="107" y="185"/>
                          </a:lnTo>
                          <a:lnTo>
                            <a:pt x="107" y="162"/>
                          </a:lnTo>
                          <a:lnTo>
                            <a:pt x="83" y="162"/>
                          </a:lnTo>
                          <a:close/>
                        </a:path>
                      </a:pathLst>
                    </a:custGeom>
                    <a:solidFill>
                      <a:srgbClr val="990034"/>
                    </a:solidFill>
                    <a:ln w="9525">
                      <a:solidFill>
                        <a:srgbClr val="000000"/>
                      </a:solidFill>
                      <a:prstDash val="solid"/>
                      <a:round/>
                      <a:headEnd/>
                      <a:tailEnd/>
                    </a:ln>
                  </p:spPr>
                  <p:txBody>
                    <a:bodyPr/>
                    <a:lstStyle/>
                    <a:p>
                      <a:endParaRPr lang="en-US"/>
                    </a:p>
                  </p:txBody>
                </p:sp>
                <p:sp>
                  <p:nvSpPr>
                    <p:cNvPr id="1334" name="Freeform 322"/>
                    <p:cNvSpPr>
                      <a:spLocks noChangeAspect="1"/>
                    </p:cNvSpPr>
                    <p:nvPr/>
                  </p:nvSpPr>
                  <p:spPr bwMode="auto">
                    <a:xfrm>
                      <a:off x="4961451" y="1859340"/>
                      <a:ext cx="171002" cy="70505"/>
                    </a:xfrm>
                    <a:custGeom>
                      <a:avLst/>
                      <a:gdLst>
                        <a:gd name="T0" fmla="*/ 2147483647 w 131"/>
                        <a:gd name="T1" fmla="*/ 2147483647 h 48"/>
                        <a:gd name="T2" fmla="*/ 0 w 131"/>
                        <a:gd name="T3" fmla="*/ 0 h 48"/>
                        <a:gd name="T4" fmla="*/ 0 w 131"/>
                        <a:gd name="T5" fmla="*/ 0 h 48"/>
                        <a:gd name="T6" fmla="*/ 2147483647 w 131"/>
                        <a:gd name="T7" fmla="*/ 0 h 48"/>
                        <a:gd name="T8" fmla="*/ 2147483647 w 131"/>
                        <a:gd name="T9" fmla="*/ 0 h 48"/>
                        <a:gd name="T10" fmla="*/ 2147483647 w 131"/>
                        <a:gd name="T11" fmla="*/ 2147483647 h 48"/>
                        <a:gd name="T12" fmla="*/ 2147483647 w 131"/>
                        <a:gd name="T13" fmla="*/ 2147483647 h 48"/>
                        <a:gd name="T14" fmla="*/ 2147483647 w 131"/>
                        <a:gd name="T15" fmla="*/ 2147483647 h 48"/>
                        <a:gd name="T16" fmla="*/ 2147483647 w 131"/>
                        <a:gd name="T17" fmla="*/ 2147483647 h 48"/>
                        <a:gd name="T18" fmla="*/ 2147483647 w 131"/>
                        <a:gd name="T19" fmla="*/ 2147483647 h 48"/>
                        <a:gd name="T20" fmla="*/ 2147483647 w 131"/>
                        <a:gd name="T21" fmla="*/ 2147483647 h 48"/>
                        <a:gd name="T22" fmla="*/ 2147483647 w 131"/>
                        <a:gd name="T23" fmla="*/ 2147483647 h 48"/>
                        <a:gd name="T24" fmla="*/ 2147483647 w 131"/>
                        <a:gd name="T25" fmla="*/ 2147483647 h 48"/>
                        <a:gd name="T26" fmla="*/ 2147483647 w 131"/>
                        <a:gd name="T27" fmla="*/ 2147483647 h 48"/>
                        <a:gd name="T28" fmla="*/ 2147483647 w 131"/>
                        <a:gd name="T29" fmla="*/ 2147483647 h 48"/>
                        <a:gd name="T30" fmla="*/ 2147483647 w 131"/>
                        <a:gd name="T31" fmla="*/ 2147483647 h 4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31" h="48">
                          <a:moveTo>
                            <a:pt x="24" y="18"/>
                          </a:moveTo>
                          <a:lnTo>
                            <a:pt x="0" y="0"/>
                          </a:lnTo>
                          <a:lnTo>
                            <a:pt x="18" y="0"/>
                          </a:lnTo>
                          <a:lnTo>
                            <a:pt x="36" y="0"/>
                          </a:lnTo>
                          <a:lnTo>
                            <a:pt x="60" y="12"/>
                          </a:lnTo>
                          <a:lnTo>
                            <a:pt x="84" y="24"/>
                          </a:lnTo>
                          <a:lnTo>
                            <a:pt x="108" y="30"/>
                          </a:lnTo>
                          <a:lnTo>
                            <a:pt x="131" y="42"/>
                          </a:lnTo>
                          <a:lnTo>
                            <a:pt x="125" y="48"/>
                          </a:lnTo>
                          <a:lnTo>
                            <a:pt x="114" y="48"/>
                          </a:lnTo>
                          <a:lnTo>
                            <a:pt x="90" y="48"/>
                          </a:lnTo>
                          <a:lnTo>
                            <a:pt x="66" y="48"/>
                          </a:lnTo>
                          <a:lnTo>
                            <a:pt x="42" y="48"/>
                          </a:lnTo>
                          <a:lnTo>
                            <a:pt x="42" y="36"/>
                          </a:lnTo>
                          <a:lnTo>
                            <a:pt x="24" y="18"/>
                          </a:lnTo>
                          <a:close/>
                        </a:path>
                      </a:pathLst>
                    </a:custGeom>
                    <a:solidFill>
                      <a:srgbClr val="990134"/>
                    </a:solidFill>
                    <a:ln w="9525">
                      <a:solidFill>
                        <a:srgbClr val="000000"/>
                      </a:solidFill>
                      <a:prstDash val="solid"/>
                      <a:round/>
                      <a:headEnd/>
                      <a:tailEnd/>
                    </a:ln>
                  </p:spPr>
                  <p:txBody>
                    <a:bodyPr/>
                    <a:lstStyle/>
                    <a:p>
                      <a:endParaRPr lang="en-US"/>
                    </a:p>
                  </p:txBody>
                </p:sp>
                <p:sp>
                  <p:nvSpPr>
                    <p:cNvPr id="1335" name="Freeform 323"/>
                    <p:cNvSpPr>
                      <a:spLocks noChangeAspect="1"/>
                    </p:cNvSpPr>
                    <p:nvPr/>
                  </p:nvSpPr>
                  <p:spPr bwMode="auto">
                    <a:xfrm>
                      <a:off x="5623268" y="1876313"/>
                      <a:ext cx="215385" cy="114896"/>
                    </a:xfrm>
                    <a:custGeom>
                      <a:avLst/>
                      <a:gdLst>
                        <a:gd name="T0" fmla="*/ 2147483647 w 162"/>
                        <a:gd name="T1" fmla="*/ 2147483647 h 78"/>
                        <a:gd name="T2" fmla="*/ 2147483647 w 162"/>
                        <a:gd name="T3" fmla="*/ 2147483647 h 78"/>
                        <a:gd name="T4" fmla="*/ 2147483647 w 162"/>
                        <a:gd name="T5" fmla="*/ 2147483647 h 78"/>
                        <a:gd name="T6" fmla="*/ 0 w 162"/>
                        <a:gd name="T7" fmla="*/ 2147483647 h 78"/>
                        <a:gd name="T8" fmla="*/ 2147483647 w 162"/>
                        <a:gd name="T9" fmla="*/ 2147483647 h 78"/>
                        <a:gd name="T10" fmla="*/ 2147483647 w 162"/>
                        <a:gd name="T11" fmla="*/ 2147483647 h 78"/>
                        <a:gd name="T12" fmla="*/ 2147483647 w 162"/>
                        <a:gd name="T13" fmla="*/ 2147483647 h 78"/>
                        <a:gd name="T14" fmla="*/ 2147483647 w 162"/>
                        <a:gd name="T15" fmla="*/ 0 h 78"/>
                        <a:gd name="T16" fmla="*/ 2147483647 w 162"/>
                        <a:gd name="T17" fmla="*/ 2147483647 h 78"/>
                        <a:gd name="T18" fmla="*/ 2147483647 w 162"/>
                        <a:gd name="T19" fmla="*/ 2147483647 h 78"/>
                        <a:gd name="T20" fmla="*/ 2147483647 w 162"/>
                        <a:gd name="T21" fmla="*/ 0 h 78"/>
                        <a:gd name="T22" fmla="*/ 2147483647 w 162"/>
                        <a:gd name="T23" fmla="*/ 0 h 78"/>
                        <a:gd name="T24" fmla="*/ 2147483647 w 162"/>
                        <a:gd name="T25" fmla="*/ 2147483647 h 78"/>
                        <a:gd name="T26" fmla="*/ 2147483647 w 162"/>
                        <a:gd name="T27" fmla="*/ 2147483647 h 78"/>
                        <a:gd name="T28" fmla="*/ 2147483647 w 162"/>
                        <a:gd name="T29" fmla="*/ 2147483647 h 78"/>
                        <a:gd name="T30" fmla="*/ 2147483647 w 162"/>
                        <a:gd name="T31" fmla="*/ 2147483647 h 78"/>
                        <a:gd name="T32" fmla="*/ 2147483647 w 162"/>
                        <a:gd name="T33" fmla="*/ 2147483647 h 78"/>
                        <a:gd name="T34" fmla="*/ 2147483647 w 162"/>
                        <a:gd name="T35" fmla="*/ 2147483647 h 78"/>
                        <a:gd name="T36" fmla="*/ 2147483647 w 162"/>
                        <a:gd name="T37" fmla="*/ 2147483647 h 78"/>
                        <a:gd name="T38" fmla="*/ 2147483647 w 162"/>
                        <a:gd name="T39" fmla="*/ 2147483647 h 78"/>
                        <a:gd name="T40" fmla="*/ 2147483647 w 162"/>
                        <a:gd name="T41" fmla="*/ 2147483647 h 78"/>
                        <a:gd name="T42" fmla="*/ 2147483647 w 162"/>
                        <a:gd name="T43" fmla="*/ 2147483647 h 78"/>
                        <a:gd name="T44" fmla="*/ 2147483647 w 162"/>
                        <a:gd name="T45" fmla="*/ 2147483647 h 78"/>
                        <a:gd name="T46" fmla="*/ 2147483647 w 162"/>
                        <a:gd name="T47" fmla="*/ 2147483647 h 78"/>
                        <a:gd name="T48" fmla="*/ 2147483647 w 162"/>
                        <a:gd name="T49" fmla="*/ 2147483647 h 7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62" h="78">
                          <a:moveTo>
                            <a:pt x="54" y="48"/>
                          </a:moveTo>
                          <a:lnTo>
                            <a:pt x="36" y="36"/>
                          </a:lnTo>
                          <a:lnTo>
                            <a:pt x="12" y="36"/>
                          </a:lnTo>
                          <a:lnTo>
                            <a:pt x="0" y="18"/>
                          </a:lnTo>
                          <a:lnTo>
                            <a:pt x="12" y="12"/>
                          </a:lnTo>
                          <a:lnTo>
                            <a:pt x="30" y="12"/>
                          </a:lnTo>
                          <a:lnTo>
                            <a:pt x="48" y="12"/>
                          </a:lnTo>
                          <a:lnTo>
                            <a:pt x="54" y="0"/>
                          </a:lnTo>
                          <a:lnTo>
                            <a:pt x="72" y="6"/>
                          </a:lnTo>
                          <a:lnTo>
                            <a:pt x="90" y="6"/>
                          </a:lnTo>
                          <a:lnTo>
                            <a:pt x="114" y="0"/>
                          </a:lnTo>
                          <a:lnTo>
                            <a:pt x="132" y="0"/>
                          </a:lnTo>
                          <a:lnTo>
                            <a:pt x="156" y="12"/>
                          </a:lnTo>
                          <a:lnTo>
                            <a:pt x="162" y="24"/>
                          </a:lnTo>
                          <a:lnTo>
                            <a:pt x="132" y="42"/>
                          </a:lnTo>
                          <a:lnTo>
                            <a:pt x="114" y="48"/>
                          </a:lnTo>
                          <a:lnTo>
                            <a:pt x="108" y="60"/>
                          </a:lnTo>
                          <a:lnTo>
                            <a:pt x="96" y="54"/>
                          </a:lnTo>
                          <a:lnTo>
                            <a:pt x="90" y="60"/>
                          </a:lnTo>
                          <a:lnTo>
                            <a:pt x="78" y="66"/>
                          </a:lnTo>
                          <a:lnTo>
                            <a:pt x="72" y="78"/>
                          </a:lnTo>
                          <a:lnTo>
                            <a:pt x="42" y="78"/>
                          </a:lnTo>
                          <a:lnTo>
                            <a:pt x="12" y="72"/>
                          </a:lnTo>
                          <a:lnTo>
                            <a:pt x="12" y="60"/>
                          </a:lnTo>
                          <a:lnTo>
                            <a:pt x="54" y="48"/>
                          </a:lnTo>
                          <a:close/>
                        </a:path>
                      </a:pathLst>
                    </a:custGeom>
                    <a:solidFill>
                      <a:srgbClr val="990034"/>
                    </a:solidFill>
                    <a:ln w="9525">
                      <a:solidFill>
                        <a:srgbClr val="000000"/>
                      </a:solidFill>
                      <a:prstDash val="solid"/>
                      <a:round/>
                      <a:headEnd/>
                      <a:tailEnd/>
                    </a:ln>
                  </p:spPr>
                  <p:txBody>
                    <a:bodyPr/>
                    <a:lstStyle/>
                    <a:p>
                      <a:endParaRPr lang="en-US"/>
                    </a:p>
                  </p:txBody>
                </p:sp>
                <p:sp>
                  <p:nvSpPr>
                    <p:cNvPr id="1336" name="Freeform 324"/>
                    <p:cNvSpPr>
                      <a:spLocks noChangeAspect="1"/>
                    </p:cNvSpPr>
                    <p:nvPr/>
                  </p:nvSpPr>
                  <p:spPr bwMode="auto">
                    <a:xfrm>
                      <a:off x="5235576" y="1894592"/>
                      <a:ext cx="325034" cy="220653"/>
                    </a:xfrm>
                    <a:custGeom>
                      <a:avLst/>
                      <a:gdLst>
                        <a:gd name="T0" fmla="*/ 2147483647 w 245"/>
                        <a:gd name="T1" fmla="*/ 2147483647 h 150"/>
                        <a:gd name="T2" fmla="*/ 2147483647 w 245"/>
                        <a:gd name="T3" fmla="*/ 2147483647 h 150"/>
                        <a:gd name="T4" fmla="*/ 2147483647 w 245"/>
                        <a:gd name="T5" fmla="*/ 2147483647 h 150"/>
                        <a:gd name="T6" fmla="*/ 2147483647 w 245"/>
                        <a:gd name="T7" fmla="*/ 2147483647 h 150"/>
                        <a:gd name="T8" fmla="*/ 2147483647 w 245"/>
                        <a:gd name="T9" fmla="*/ 2147483647 h 150"/>
                        <a:gd name="T10" fmla="*/ 2147483647 w 245"/>
                        <a:gd name="T11" fmla="*/ 2147483647 h 150"/>
                        <a:gd name="T12" fmla="*/ 2147483647 w 245"/>
                        <a:gd name="T13" fmla="*/ 2147483647 h 150"/>
                        <a:gd name="T14" fmla="*/ 2147483647 w 245"/>
                        <a:gd name="T15" fmla="*/ 2147483647 h 150"/>
                        <a:gd name="T16" fmla="*/ 2147483647 w 245"/>
                        <a:gd name="T17" fmla="*/ 2147483647 h 150"/>
                        <a:gd name="T18" fmla="*/ 2147483647 w 245"/>
                        <a:gd name="T19" fmla="*/ 2147483647 h 150"/>
                        <a:gd name="T20" fmla="*/ 2147483647 w 245"/>
                        <a:gd name="T21" fmla="*/ 2147483647 h 150"/>
                        <a:gd name="T22" fmla="*/ 2147483647 w 245"/>
                        <a:gd name="T23" fmla="*/ 2147483647 h 150"/>
                        <a:gd name="T24" fmla="*/ 2147483647 w 245"/>
                        <a:gd name="T25" fmla="*/ 2147483647 h 150"/>
                        <a:gd name="T26" fmla="*/ 2147483647 w 245"/>
                        <a:gd name="T27" fmla="*/ 2147483647 h 150"/>
                        <a:gd name="T28" fmla="*/ 2147483647 w 245"/>
                        <a:gd name="T29" fmla="*/ 2147483647 h 150"/>
                        <a:gd name="T30" fmla="*/ 2147483647 w 245"/>
                        <a:gd name="T31" fmla="*/ 2147483647 h 150"/>
                        <a:gd name="T32" fmla="*/ 2147483647 w 245"/>
                        <a:gd name="T33" fmla="*/ 2147483647 h 150"/>
                        <a:gd name="T34" fmla="*/ 2147483647 w 245"/>
                        <a:gd name="T35" fmla="*/ 2147483647 h 150"/>
                        <a:gd name="T36" fmla="*/ 2147483647 w 245"/>
                        <a:gd name="T37" fmla="*/ 2147483647 h 150"/>
                        <a:gd name="T38" fmla="*/ 2147483647 w 245"/>
                        <a:gd name="T39" fmla="*/ 2147483647 h 150"/>
                        <a:gd name="T40" fmla="*/ 2147483647 w 245"/>
                        <a:gd name="T41" fmla="*/ 2147483647 h 150"/>
                        <a:gd name="T42" fmla="*/ 2147483647 w 245"/>
                        <a:gd name="T43" fmla="*/ 2147483647 h 150"/>
                        <a:gd name="T44" fmla="*/ 2147483647 w 245"/>
                        <a:gd name="T45" fmla="*/ 2147483647 h 150"/>
                        <a:gd name="T46" fmla="*/ 2147483647 w 245"/>
                        <a:gd name="T47" fmla="*/ 2147483647 h 150"/>
                        <a:gd name="T48" fmla="*/ 2147483647 w 245"/>
                        <a:gd name="T49" fmla="*/ 2147483647 h 150"/>
                        <a:gd name="T50" fmla="*/ 2147483647 w 245"/>
                        <a:gd name="T51" fmla="*/ 2147483647 h 150"/>
                        <a:gd name="T52" fmla="*/ 2147483647 w 245"/>
                        <a:gd name="T53" fmla="*/ 2147483647 h 150"/>
                        <a:gd name="T54" fmla="*/ 2147483647 w 245"/>
                        <a:gd name="T55" fmla="*/ 2147483647 h 150"/>
                        <a:gd name="T56" fmla="*/ 2147483647 w 245"/>
                        <a:gd name="T57" fmla="*/ 2147483647 h 150"/>
                        <a:gd name="T58" fmla="*/ 2147483647 w 245"/>
                        <a:gd name="T59" fmla="*/ 2147483647 h 150"/>
                        <a:gd name="T60" fmla="*/ 2147483647 w 245"/>
                        <a:gd name="T61" fmla="*/ 2147483647 h 150"/>
                        <a:gd name="T62" fmla="*/ 2147483647 w 245"/>
                        <a:gd name="T63" fmla="*/ 2147483647 h 150"/>
                        <a:gd name="T64" fmla="*/ 2147483647 w 245"/>
                        <a:gd name="T65" fmla="*/ 2147483647 h 150"/>
                        <a:gd name="T66" fmla="*/ 2147483647 w 245"/>
                        <a:gd name="T67" fmla="*/ 2147483647 h 150"/>
                        <a:gd name="T68" fmla="*/ 2147483647 w 245"/>
                        <a:gd name="T69" fmla="*/ 2147483647 h 150"/>
                        <a:gd name="T70" fmla="*/ 2147483647 w 245"/>
                        <a:gd name="T71" fmla="*/ 0 h 150"/>
                        <a:gd name="T72" fmla="*/ 0 w 245"/>
                        <a:gd name="T73" fmla="*/ 0 h 150"/>
                        <a:gd name="T74" fmla="*/ 2147483647 w 245"/>
                        <a:gd name="T75" fmla="*/ 0 h 150"/>
                        <a:gd name="T76" fmla="*/ 2147483647 w 245"/>
                        <a:gd name="T77" fmla="*/ 2147483647 h 150"/>
                        <a:gd name="T78" fmla="*/ 2147483647 w 245"/>
                        <a:gd name="T79" fmla="*/ 2147483647 h 150"/>
                        <a:gd name="T80" fmla="*/ 2147483647 w 245"/>
                        <a:gd name="T81" fmla="*/ 2147483647 h 150"/>
                        <a:gd name="T82" fmla="*/ 2147483647 w 245"/>
                        <a:gd name="T83" fmla="*/ 2147483647 h 150"/>
                        <a:gd name="T84" fmla="*/ 2147483647 w 245"/>
                        <a:gd name="T85" fmla="*/ 2147483647 h 150"/>
                        <a:gd name="T86" fmla="*/ 2147483647 w 245"/>
                        <a:gd name="T87" fmla="*/ 2147483647 h 150"/>
                        <a:gd name="T88" fmla="*/ 2147483647 w 245"/>
                        <a:gd name="T89" fmla="*/ 0 h 150"/>
                        <a:gd name="T90" fmla="*/ 2147483647 w 245"/>
                        <a:gd name="T91" fmla="*/ 2147483647 h 150"/>
                        <a:gd name="T92" fmla="*/ 2147483647 w 245"/>
                        <a:gd name="T93" fmla="*/ 2147483647 h 150"/>
                        <a:gd name="T94" fmla="*/ 2147483647 w 245"/>
                        <a:gd name="T95" fmla="*/ 2147483647 h 150"/>
                        <a:gd name="T96" fmla="*/ 2147483647 w 245"/>
                        <a:gd name="T97" fmla="*/ 2147483647 h 150"/>
                        <a:gd name="T98" fmla="*/ 2147483647 w 245"/>
                        <a:gd name="T99" fmla="*/ 2147483647 h 150"/>
                        <a:gd name="T100" fmla="*/ 2147483647 w 245"/>
                        <a:gd name="T101" fmla="*/ 2147483647 h 150"/>
                        <a:gd name="T102" fmla="*/ 2147483647 w 245"/>
                        <a:gd name="T103" fmla="*/ 2147483647 h 150"/>
                        <a:gd name="T104" fmla="*/ 2147483647 w 245"/>
                        <a:gd name="T105" fmla="*/ 2147483647 h 15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45" h="150">
                          <a:moveTo>
                            <a:pt x="234" y="114"/>
                          </a:moveTo>
                          <a:lnTo>
                            <a:pt x="228" y="132"/>
                          </a:lnTo>
                          <a:lnTo>
                            <a:pt x="210" y="138"/>
                          </a:lnTo>
                          <a:lnTo>
                            <a:pt x="204" y="150"/>
                          </a:lnTo>
                          <a:lnTo>
                            <a:pt x="198" y="150"/>
                          </a:lnTo>
                          <a:lnTo>
                            <a:pt x="180" y="144"/>
                          </a:lnTo>
                          <a:lnTo>
                            <a:pt x="174" y="120"/>
                          </a:lnTo>
                          <a:lnTo>
                            <a:pt x="156" y="120"/>
                          </a:lnTo>
                          <a:lnTo>
                            <a:pt x="144" y="108"/>
                          </a:lnTo>
                          <a:lnTo>
                            <a:pt x="132" y="102"/>
                          </a:lnTo>
                          <a:lnTo>
                            <a:pt x="102" y="90"/>
                          </a:lnTo>
                          <a:lnTo>
                            <a:pt x="90" y="96"/>
                          </a:lnTo>
                          <a:lnTo>
                            <a:pt x="66" y="96"/>
                          </a:lnTo>
                          <a:lnTo>
                            <a:pt x="54" y="108"/>
                          </a:lnTo>
                          <a:lnTo>
                            <a:pt x="48" y="108"/>
                          </a:lnTo>
                          <a:lnTo>
                            <a:pt x="42" y="72"/>
                          </a:lnTo>
                          <a:lnTo>
                            <a:pt x="30" y="66"/>
                          </a:lnTo>
                          <a:lnTo>
                            <a:pt x="36" y="66"/>
                          </a:lnTo>
                          <a:lnTo>
                            <a:pt x="36" y="60"/>
                          </a:lnTo>
                          <a:lnTo>
                            <a:pt x="30" y="54"/>
                          </a:lnTo>
                          <a:lnTo>
                            <a:pt x="24" y="54"/>
                          </a:lnTo>
                          <a:lnTo>
                            <a:pt x="24" y="60"/>
                          </a:lnTo>
                          <a:lnTo>
                            <a:pt x="18" y="36"/>
                          </a:lnTo>
                          <a:lnTo>
                            <a:pt x="24" y="36"/>
                          </a:lnTo>
                          <a:lnTo>
                            <a:pt x="30" y="36"/>
                          </a:lnTo>
                          <a:lnTo>
                            <a:pt x="36" y="42"/>
                          </a:lnTo>
                          <a:lnTo>
                            <a:pt x="42" y="42"/>
                          </a:lnTo>
                          <a:lnTo>
                            <a:pt x="42" y="36"/>
                          </a:lnTo>
                          <a:lnTo>
                            <a:pt x="48" y="30"/>
                          </a:lnTo>
                          <a:lnTo>
                            <a:pt x="30" y="18"/>
                          </a:lnTo>
                          <a:lnTo>
                            <a:pt x="18" y="12"/>
                          </a:lnTo>
                          <a:lnTo>
                            <a:pt x="18" y="30"/>
                          </a:lnTo>
                          <a:lnTo>
                            <a:pt x="6" y="12"/>
                          </a:lnTo>
                          <a:lnTo>
                            <a:pt x="6" y="0"/>
                          </a:lnTo>
                          <a:lnTo>
                            <a:pt x="0" y="0"/>
                          </a:lnTo>
                          <a:lnTo>
                            <a:pt x="30" y="0"/>
                          </a:lnTo>
                          <a:lnTo>
                            <a:pt x="30" y="12"/>
                          </a:lnTo>
                          <a:lnTo>
                            <a:pt x="48" y="18"/>
                          </a:lnTo>
                          <a:lnTo>
                            <a:pt x="66" y="24"/>
                          </a:lnTo>
                          <a:lnTo>
                            <a:pt x="90" y="30"/>
                          </a:lnTo>
                          <a:lnTo>
                            <a:pt x="84" y="18"/>
                          </a:lnTo>
                          <a:lnTo>
                            <a:pt x="96" y="12"/>
                          </a:lnTo>
                          <a:lnTo>
                            <a:pt x="108" y="0"/>
                          </a:lnTo>
                          <a:lnTo>
                            <a:pt x="126" y="12"/>
                          </a:lnTo>
                          <a:lnTo>
                            <a:pt x="144" y="36"/>
                          </a:lnTo>
                          <a:lnTo>
                            <a:pt x="162" y="42"/>
                          </a:lnTo>
                          <a:lnTo>
                            <a:pt x="180" y="48"/>
                          </a:lnTo>
                          <a:lnTo>
                            <a:pt x="234" y="84"/>
                          </a:lnTo>
                          <a:lnTo>
                            <a:pt x="245" y="102"/>
                          </a:lnTo>
                          <a:lnTo>
                            <a:pt x="239" y="108"/>
                          </a:lnTo>
                          <a:lnTo>
                            <a:pt x="234" y="114"/>
                          </a:lnTo>
                          <a:close/>
                        </a:path>
                      </a:pathLst>
                    </a:custGeom>
                    <a:solidFill>
                      <a:srgbClr val="990034"/>
                    </a:solidFill>
                    <a:ln w="9525">
                      <a:solidFill>
                        <a:srgbClr val="000000"/>
                      </a:solidFill>
                      <a:prstDash val="solid"/>
                      <a:round/>
                      <a:headEnd/>
                      <a:tailEnd/>
                    </a:ln>
                  </p:spPr>
                  <p:txBody>
                    <a:bodyPr/>
                    <a:lstStyle/>
                    <a:p>
                      <a:endParaRPr lang="en-US"/>
                    </a:p>
                  </p:txBody>
                </p:sp>
                <p:sp>
                  <p:nvSpPr>
                    <p:cNvPr id="1337" name="Freeform 325"/>
                    <p:cNvSpPr>
                      <a:spLocks noChangeAspect="1"/>
                    </p:cNvSpPr>
                    <p:nvPr/>
                  </p:nvSpPr>
                  <p:spPr bwMode="auto">
                    <a:xfrm>
                      <a:off x="5466624" y="2017323"/>
                      <a:ext cx="291095" cy="265044"/>
                    </a:xfrm>
                    <a:custGeom>
                      <a:avLst/>
                      <a:gdLst>
                        <a:gd name="T0" fmla="*/ 0 w 221"/>
                        <a:gd name="T1" fmla="*/ 2147483647 h 180"/>
                        <a:gd name="T2" fmla="*/ 0 w 221"/>
                        <a:gd name="T3" fmla="*/ 2147483647 h 180"/>
                        <a:gd name="T4" fmla="*/ 0 w 221"/>
                        <a:gd name="T5" fmla="*/ 2147483647 h 180"/>
                        <a:gd name="T6" fmla="*/ 2147483647 w 221"/>
                        <a:gd name="T7" fmla="*/ 2147483647 h 180"/>
                        <a:gd name="T8" fmla="*/ 2147483647 w 221"/>
                        <a:gd name="T9" fmla="*/ 2147483647 h 180"/>
                        <a:gd name="T10" fmla="*/ 2147483647 w 221"/>
                        <a:gd name="T11" fmla="*/ 2147483647 h 180"/>
                        <a:gd name="T12" fmla="*/ 2147483647 w 221"/>
                        <a:gd name="T13" fmla="*/ 2147483647 h 180"/>
                        <a:gd name="T14" fmla="*/ 2147483647 w 221"/>
                        <a:gd name="T15" fmla="*/ 2147483647 h 180"/>
                        <a:gd name="T16" fmla="*/ 2147483647 w 221"/>
                        <a:gd name="T17" fmla="*/ 2147483647 h 180"/>
                        <a:gd name="T18" fmla="*/ 2147483647 w 221"/>
                        <a:gd name="T19" fmla="*/ 2147483647 h 180"/>
                        <a:gd name="T20" fmla="*/ 2147483647 w 221"/>
                        <a:gd name="T21" fmla="*/ 2147483647 h 180"/>
                        <a:gd name="T22" fmla="*/ 2147483647 w 221"/>
                        <a:gd name="T23" fmla="*/ 2147483647 h 180"/>
                        <a:gd name="T24" fmla="*/ 2147483647 w 221"/>
                        <a:gd name="T25" fmla="*/ 2147483647 h 180"/>
                        <a:gd name="T26" fmla="*/ 2147483647 w 221"/>
                        <a:gd name="T27" fmla="*/ 2147483647 h 180"/>
                        <a:gd name="T28" fmla="*/ 2147483647 w 221"/>
                        <a:gd name="T29" fmla="*/ 2147483647 h 180"/>
                        <a:gd name="T30" fmla="*/ 2147483647 w 221"/>
                        <a:gd name="T31" fmla="*/ 2147483647 h 180"/>
                        <a:gd name="T32" fmla="*/ 2147483647 w 221"/>
                        <a:gd name="T33" fmla="*/ 2147483647 h 180"/>
                        <a:gd name="T34" fmla="*/ 2147483647 w 221"/>
                        <a:gd name="T35" fmla="*/ 2147483647 h 180"/>
                        <a:gd name="T36" fmla="*/ 2147483647 w 221"/>
                        <a:gd name="T37" fmla="*/ 2147483647 h 180"/>
                        <a:gd name="T38" fmla="*/ 2147483647 w 221"/>
                        <a:gd name="T39" fmla="*/ 2147483647 h 180"/>
                        <a:gd name="T40" fmla="*/ 2147483647 w 221"/>
                        <a:gd name="T41" fmla="*/ 2147483647 h 180"/>
                        <a:gd name="T42" fmla="*/ 2147483647 w 221"/>
                        <a:gd name="T43" fmla="*/ 2147483647 h 180"/>
                        <a:gd name="T44" fmla="*/ 2147483647 w 221"/>
                        <a:gd name="T45" fmla="*/ 2147483647 h 180"/>
                        <a:gd name="T46" fmla="*/ 2147483647 w 221"/>
                        <a:gd name="T47" fmla="*/ 2147483647 h 180"/>
                        <a:gd name="T48" fmla="*/ 2147483647 w 221"/>
                        <a:gd name="T49" fmla="*/ 2147483647 h 180"/>
                        <a:gd name="T50" fmla="*/ 2147483647 w 221"/>
                        <a:gd name="T51" fmla="*/ 2147483647 h 180"/>
                        <a:gd name="T52" fmla="*/ 2147483647 w 221"/>
                        <a:gd name="T53" fmla="*/ 2147483647 h 180"/>
                        <a:gd name="T54" fmla="*/ 2147483647 w 221"/>
                        <a:gd name="T55" fmla="*/ 2147483647 h 180"/>
                        <a:gd name="T56" fmla="*/ 2147483647 w 221"/>
                        <a:gd name="T57" fmla="*/ 2147483647 h 180"/>
                        <a:gd name="T58" fmla="*/ 2147483647 w 221"/>
                        <a:gd name="T59" fmla="*/ 2147483647 h 180"/>
                        <a:gd name="T60" fmla="*/ 2147483647 w 221"/>
                        <a:gd name="T61" fmla="*/ 2147483647 h 180"/>
                        <a:gd name="T62" fmla="*/ 2147483647 w 221"/>
                        <a:gd name="T63" fmla="*/ 2147483647 h 180"/>
                        <a:gd name="T64" fmla="*/ 2147483647 w 221"/>
                        <a:gd name="T65" fmla="*/ 2147483647 h 180"/>
                        <a:gd name="T66" fmla="*/ 2147483647 w 221"/>
                        <a:gd name="T67" fmla="*/ 2147483647 h 180"/>
                        <a:gd name="T68" fmla="*/ 2147483647 w 221"/>
                        <a:gd name="T69" fmla="*/ 2147483647 h 180"/>
                        <a:gd name="T70" fmla="*/ 2147483647 w 221"/>
                        <a:gd name="T71" fmla="*/ 2147483647 h 180"/>
                        <a:gd name="T72" fmla="*/ 2147483647 w 221"/>
                        <a:gd name="T73" fmla="*/ 2147483647 h 180"/>
                        <a:gd name="T74" fmla="*/ 2147483647 w 221"/>
                        <a:gd name="T75" fmla="*/ 0 h 180"/>
                        <a:gd name="T76" fmla="*/ 2147483647 w 221"/>
                        <a:gd name="T77" fmla="*/ 2147483647 h 180"/>
                        <a:gd name="T78" fmla="*/ 2147483647 w 221"/>
                        <a:gd name="T79" fmla="*/ 2147483647 h 180"/>
                        <a:gd name="T80" fmla="*/ 2147483647 w 221"/>
                        <a:gd name="T81" fmla="*/ 2147483647 h 180"/>
                        <a:gd name="T82" fmla="*/ 2147483647 w 221"/>
                        <a:gd name="T83" fmla="*/ 2147483647 h 180"/>
                        <a:gd name="T84" fmla="*/ 2147483647 w 221"/>
                        <a:gd name="T85" fmla="*/ 2147483647 h 180"/>
                        <a:gd name="T86" fmla="*/ 2147483647 w 221"/>
                        <a:gd name="T87" fmla="*/ 2147483647 h 180"/>
                        <a:gd name="T88" fmla="*/ 2147483647 w 221"/>
                        <a:gd name="T89" fmla="*/ 2147483647 h 180"/>
                        <a:gd name="T90" fmla="*/ 2147483647 w 221"/>
                        <a:gd name="T91" fmla="*/ 2147483647 h 180"/>
                        <a:gd name="T92" fmla="*/ 2147483647 w 221"/>
                        <a:gd name="T93" fmla="*/ 2147483647 h 180"/>
                        <a:gd name="T94" fmla="*/ 2147483647 w 221"/>
                        <a:gd name="T95" fmla="*/ 2147483647 h 180"/>
                        <a:gd name="T96" fmla="*/ 2147483647 w 221"/>
                        <a:gd name="T97" fmla="*/ 2147483647 h 180"/>
                        <a:gd name="T98" fmla="*/ 2147483647 w 221"/>
                        <a:gd name="T99" fmla="*/ 2147483647 h 180"/>
                        <a:gd name="T100" fmla="*/ 2147483647 w 221"/>
                        <a:gd name="T101" fmla="*/ 2147483647 h 180"/>
                        <a:gd name="T102" fmla="*/ 2147483647 w 221"/>
                        <a:gd name="T103" fmla="*/ 2147483647 h 180"/>
                        <a:gd name="T104" fmla="*/ 2147483647 w 221"/>
                        <a:gd name="T105" fmla="*/ 2147483647 h 180"/>
                        <a:gd name="T106" fmla="*/ 2147483647 w 221"/>
                        <a:gd name="T107" fmla="*/ 2147483647 h 180"/>
                        <a:gd name="T108" fmla="*/ 0 w 221"/>
                        <a:gd name="T109" fmla="*/ 2147483647 h 18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21" h="180">
                          <a:moveTo>
                            <a:pt x="0" y="78"/>
                          </a:moveTo>
                          <a:lnTo>
                            <a:pt x="0" y="84"/>
                          </a:lnTo>
                          <a:lnTo>
                            <a:pt x="0" y="96"/>
                          </a:lnTo>
                          <a:lnTo>
                            <a:pt x="6" y="102"/>
                          </a:lnTo>
                          <a:lnTo>
                            <a:pt x="12" y="120"/>
                          </a:lnTo>
                          <a:lnTo>
                            <a:pt x="12" y="138"/>
                          </a:lnTo>
                          <a:lnTo>
                            <a:pt x="30" y="144"/>
                          </a:lnTo>
                          <a:lnTo>
                            <a:pt x="36" y="150"/>
                          </a:lnTo>
                          <a:lnTo>
                            <a:pt x="18" y="174"/>
                          </a:lnTo>
                          <a:lnTo>
                            <a:pt x="36" y="180"/>
                          </a:lnTo>
                          <a:lnTo>
                            <a:pt x="48" y="180"/>
                          </a:lnTo>
                          <a:lnTo>
                            <a:pt x="77" y="180"/>
                          </a:lnTo>
                          <a:lnTo>
                            <a:pt x="95" y="180"/>
                          </a:lnTo>
                          <a:lnTo>
                            <a:pt x="113" y="174"/>
                          </a:lnTo>
                          <a:lnTo>
                            <a:pt x="113" y="162"/>
                          </a:lnTo>
                          <a:lnTo>
                            <a:pt x="113" y="150"/>
                          </a:lnTo>
                          <a:lnTo>
                            <a:pt x="131" y="144"/>
                          </a:lnTo>
                          <a:lnTo>
                            <a:pt x="137" y="138"/>
                          </a:lnTo>
                          <a:lnTo>
                            <a:pt x="149" y="138"/>
                          </a:lnTo>
                          <a:lnTo>
                            <a:pt x="155" y="114"/>
                          </a:lnTo>
                          <a:lnTo>
                            <a:pt x="167" y="102"/>
                          </a:lnTo>
                          <a:lnTo>
                            <a:pt x="155" y="90"/>
                          </a:lnTo>
                          <a:lnTo>
                            <a:pt x="173" y="90"/>
                          </a:lnTo>
                          <a:lnTo>
                            <a:pt x="173" y="84"/>
                          </a:lnTo>
                          <a:lnTo>
                            <a:pt x="179" y="66"/>
                          </a:lnTo>
                          <a:lnTo>
                            <a:pt x="167" y="54"/>
                          </a:lnTo>
                          <a:lnTo>
                            <a:pt x="179" y="36"/>
                          </a:lnTo>
                          <a:lnTo>
                            <a:pt x="215" y="30"/>
                          </a:lnTo>
                          <a:lnTo>
                            <a:pt x="215" y="24"/>
                          </a:lnTo>
                          <a:lnTo>
                            <a:pt x="221" y="24"/>
                          </a:lnTo>
                          <a:lnTo>
                            <a:pt x="209" y="24"/>
                          </a:lnTo>
                          <a:lnTo>
                            <a:pt x="203" y="24"/>
                          </a:lnTo>
                          <a:lnTo>
                            <a:pt x="191" y="24"/>
                          </a:lnTo>
                          <a:lnTo>
                            <a:pt x="167" y="36"/>
                          </a:lnTo>
                          <a:lnTo>
                            <a:pt x="161" y="12"/>
                          </a:lnTo>
                          <a:lnTo>
                            <a:pt x="155" y="0"/>
                          </a:lnTo>
                          <a:lnTo>
                            <a:pt x="143" y="6"/>
                          </a:lnTo>
                          <a:lnTo>
                            <a:pt x="143" y="18"/>
                          </a:lnTo>
                          <a:lnTo>
                            <a:pt x="131" y="24"/>
                          </a:lnTo>
                          <a:lnTo>
                            <a:pt x="125" y="30"/>
                          </a:lnTo>
                          <a:lnTo>
                            <a:pt x="113" y="30"/>
                          </a:lnTo>
                          <a:lnTo>
                            <a:pt x="107" y="30"/>
                          </a:lnTo>
                          <a:lnTo>
                            <a:pt x="101" y="24"/>
                          </a:lnTo>
                          <a:lnTo>
                            <a:pt x="83" y="24"/>
                          </a:lnTo>
                          <a:lnTo>
                            <a:pt x="71" y="18"/>
                          </a:lnTo>
                          <a:lnTo>
                            <a:pt x="65" y="24"/>
                          </a:lnTo>
                          <a:lnTo>
                            <a:pt x="60" y="30"/>
                          </a:lnTo>
                          <a:lnTo>
                            <a:pt x="54" y="48"/>
                          </a:lnTo>
                          <a:lnTo>
                            <a:pt x="36" y="54"/>
                          </a:lnTo>
                          <a:lnTo>
                            <a:pt x="30" y="66"/>
                          </a:lnTo>
                          <a:lnTo>
                            <a:pt x="24" y="66"/>
                          </a:lnTo>
                          <a:lnTo>
                            <a:pt x="6" y="60"/>
                          </a:lnTo>
                          <a:lnTo>
                            <a:pt x="0" y="78"/>
                          </a:lnTo>
                          <a:close/>
                        </a:path>
                      </a:pathLst>
                    </a:custGeom>
                    <a:solidFill>
                      <a:srgbClr val="990034"/>
                    </a:solidFill>
                    <a:ln w="9525">
                      <a:solidFill>
                        <a:srgbClr val="000000"/>
                      </a:solidFill>
                      <a:prstDash val="solid"/>
                      <a:round/>
                      <a:headEnd/>
                      <a:tailEnd/>
                    </a:ln>
                  </p:spPr>
                  <p:txBody>
                    <a:bodyPr/>
                    <a:lstStyle/>
                    <a:p>
                      <a:endParaRPr lang="en-US"/>
                    </a:p>
                  </p:txBody>
                </p:sp>
                <p:sp>
                  <p:nvSpPr>
                    <p:cNvPr id="1338" name="Freeform 326"/>
                    <p:cNvSpPr>
                      <a:spLocks noChangeAspect="1"/>
                    </p:cNvSpPr>
                    <p:nvPr/>
                  </p:nvSpPr>
                  <p:spPr bwMode="auto">
                    <a:xfrm>
                      <a:off x="4840053" y="2106106"/>
                      <a:ext cx="48298" cy="26112"/>
                    </a:xfrm>
                    <a:custGeom>
                      <a:avLst/>
                      <a:gdLst>
                        <a:gd name="T0" fmla="*/ 2147483647 w 36"/>
                        <a:gd name="T1" fmla="*/ 0 h 18"/>
                        <a:gd name="T2" fmla="*/ 2147483647 w 36"/>
                        <a:gd name="T3" fmla="*/ 2147483647 h 18"/>
                        <a:gd name="T4" fmla="*/ 0 w 36"/>
                        <a:gd name="T5" fmla="*/ 2147483647 h 18"/>
                        <a:gd name="T6" fmla="*/ 2147483647 w 36"/>
                        <a:gd name="T7" fmla="*/ 2147483647 h 18"/>
                        <a:gd name="T8" fmla="*/ 2147483647 w 36"/>
                        <a:gd name="T9" fmla="*/ 2147483647 h 18"/>
                        <a:gd name="T10" fmla="*/ 2147483647 w 36"/>
                        <a:gd name="T11" fmla="*/ 2147483647 h 18"/>
                        <a:gd name="T12" fmla="*/ 2147483647 w 36"/>
                        <a:gd name="T13" fmla="*/ 0 h 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18">
                          <a:moveTo>
                            <a:pt x="36" y="0"/>
                          </a:moveTo>
                          <a:lnTo>
                            <a:pt x="18" y="6"/>
                          </a:lnTo>
                          <a:lnTo>
                            <a:pt x="0" y="12"/>
                          </a:lnTo>
                          <a:lnTo>
                            <a:pt x="6" y="18"/>
                          </a:lnTo>
                          <a:lnTo>
                            <a:pt x="30" y="12"/>
                          </a:lnTo>
                          <a:lnTo>
                            <a:pt x="24" y="6"/>
                          </a:lnTo>
                          <a:lnTo>
                            <a:pt x="36" y="0"/>
                          </a:lnTo>
                          <a:close/>
                        </a:path>
                      </a:pathLst>
                    </a:custGeom>
                    <a:solidFill>
                      <a:srgbClr val="990034"/>
                    </a:solidFill>
                    <a:ln w="9525">
                      <a:solidFill>
                        <a:srgbClr val="000000"/>
                      </a:solidFill>
                      <a:prstDash val="solid"/>
                      <a:round/>
                      <a:headEnd/>
                      <a:tailEnd/>
                    </a:ln>
                  </p:spPr>
                  <p:txBody>
                    <a:bodyPr/>
                    <a:lstStyle/>
                    <a:p>
                      <a:endParaRPr lang="en-US"/>
                    </a:p>
                  </p:txBody>
                </p:sp>
                <p:sp>
                  <p:nvSpPr>
                    <p:cNvPr id="1339" name="Line 328"/>
                    <p:cNvSpPr>
                      <a:spLocks noChangeAspect="1" noChangeShapeType="1"/>
                    </p:cNvSpPr>
                    <p:nvPr/>
                  </p:nvSpPr>
                  <p:spPr bwMode="auto">
                    <a:xfrm>
                      <a:off x="5751193" y="2070854"/>
                      <a:ext cx="1305" cy="13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40" name="Line 347"/>
                    <p:cNvSpPr>
                      <a:spLocks noChangeAspect="1" noChangeShapeType="1"/>
                    </p:cNvSpPr>
                    <p:nvPr/>
                  </p:nvSpPr>
                  <p:spPr bwMode="auto">
                    <a:xfrm flipV="1">
                      <a:off x="5836415" y="2106106"/>
                      <a:ext cx="2238" cy="13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41" name="Freeform 348"/>
                    <p:cNvSpPr>
                      <a:spLocks noChangeAspect="1"/>
                    </p:cNvSpPr>
                    <p:nvPr/>
                  </p:nvSpPr>
                  <p:spPr bwMode="auto">
                    <a:xfrm>
                      <a:off x="4910543" y="2132218"/>
                      <a:ext cx="24802" cy="44391"/>
                    </a:xfrm>
                    <a:custGeom>
                      <a:avLst/>
                      <a:gdLst>
                        <a:gd name="T0" fmla="*/ 2147483647 w 18"/>
                        <a:gd name="T1" fmla="*/ 2147483647 h 30"/>
                        <a:gd name="T2" fmla="*/ 2147483647 w 18"/>
                        <a:gd name="T3" fmla="*/ 2147483647 h 30"/>
                        <a:gd name="T4" fmla="*/ 0 w 18"/>
                        <a:gd name="T5" fmla="*/ 2147483647 h 30"/>
                        <a:gd name="T6" fmla="*/ 0 w 18"/>
                        <a:gd name="T7" fmla="*/ 2147483647 h 30"/>
                        <a:gd name="T8" fmla="*/ 2147483647 w 18"/>
                        <a:gd name="T9" fmla="*/ 0 h 30"/>
                        <a:gd name="T10" fmla="*/ 2147483647 w 18"/>
                        <a:gd name="T11" fmla="*/ 2147483647 h 30"/>
                        <a:gd name="T12" fmla="*/ 2147483647 w 18"/>
                        <a:gd name="T13" fmla="*/ 2147483647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30">
                          <a:moveTo>
                            <a:pt x="18" y="18"/>
                          </a:moveTo>
                          <a:lnTo>
                            <a:pt x="6" y="30"/>
                          </a:lnTo>
                          <a:lnTo>
                            <a:pt x="0" y="30"/>
                          </a:lnTo>
                          <a:lnTo>
                            <a:pt x="0" y="12"/>
                          </a:lnTo>
                          <a:lnTo>
                            <a:pt x="6" y="0"/>
                          </a:lnTo>
                          <a:lnTo>
                            <a:pt x="18" y="6"/>
                          </a:lnTo>
                          <a:lnTo>
                            <a:pt x="18" y="18"/>
                          </a:lnTo>
                          <a:close/>
                        </a:path>
                      </a:pathLst>
                    </a:custGeom>
                    <a:solidFill>
                      <a:srgbClr val="E1E1E1"/>
                    </a:solidFill>
                    <a:ln w="9525">
                      <a:solidFill>
                        <a:srgbClr val="000000"/>
                      </a:solidFill>
                      <a:prstDash val="solid"/>
                      <a:round/>
                      <a:headEnd/>
                      <a:tailEnd/>
                    </a:ln>
                  </p:spPr>
                  <p:txBody>
                    <a:bodyPr/>
                    <a:lstStyle/>
                    <a:p>
                      <a:endParaRPr lang="en-US"/>
                    </a:p>
                  </p:txBody>
                </p:sp>
                <p:sp>
                  <p:nvSpPr>
                    <p:cNvPr id="1342" name="Freeform 349"/>
                    <p:cNvSpPr>
                      <a:spLocks noChangeAspect="1"/>
                    </p:cNvSpPr>
                    <p:nvPr/>
                  </p:nvSpPr>
                  <p:spPr bwMode="auto">
                    <a:xfrm>
                      <a:off x="4919679" y="2052575"/>
                      <a:ext cx="135757" cy="150148"/>
                    </a:xfrm>
                    <a:custGeom>
                      <a:avLst/>
                      <a:gdLst>
                        <a:gd name="T0" fmla="*/ 2147483647 w 102"/>
                        <a:gd name="T1" fmla="*/ 2147483647 h 102"/>
                        <a:gd name="T2" fmla="*/ 2147483647 w 102"/>
                        <a:gd name="T3" fmla="*/ 2147483647 h 102"/>
                        <a:gd name="T4" fmla="*/ 2147483647 w 102"/>
                        <a:gd name="T5" fmla="*/ 2147483647 h 102"/>
                        <a:gd name="T6" fmla="*/ 2147483647 w 102"/>
                        <a:gd name="T7" fmla="*/ 2147483647 h 102"/>
                        <a:gd name="T8" fmla="*/ 2147483647 w 102"/>
                        <a:gd name="T9" fmla="*/ 2147483647 h 102"/>
                        <a:gd name="T10" fmla="*/ 0 w 102"/>
                        <a:gd name="T11" fmla="*/ 2147483647 h 102"/>
                        <a:gd name="T12" fmla="*/ 0 w 102"/>
                        <a:gd name="T13" fmla="*/ 2147483647 h 102"/>
                        <a:gd name="T14" fmla="*/ 0 w 102"/>
                        <a:gd name="T15" fmla="*/ 2147483647 h 102"/>
                        <a:gd name="T16" fmla="*/ 2147483647 w 102"/>
                        <a:gd name="T17" fmla="*/ 2147483647 h 102"/>
                        <a:gd name="T18" fmla="*/ 2147483647 w 102"/>
                        <a:gd name="T19" fmla="*/ 2147483647 h 102"/>
                        <a:gd name="T20" fmla="*/ 0 w 102"/>
                        <a:gd name="T21" fmla="*/ 2147483647 h 102"/>
                        <a:gd name="T22" fmla="*/ 0 w 102"/>
                        <a:gd name="T23" fmla="*/ 2147483647 h 102"/>
                        <a:gd name="T24" fmla="*/ 2147483647 w 102"/>
                        <a:gd name="T25" fmla="*/ 2147483647 h 102"/>
                        <a:gd name="T26" fmla="*/ 2147483647 w 102"/>
                        <a:gd name="T27" fmla="*/ 2147483647 h 102"/>
                        <a:gd name="T28" fmla="*/ 2147483647 w 102"/>
                        <a:gd name="T29" fmla="*/ 2147483647 h 102"/>
                        <a:gd name="T30" fmla="*/ 2147483647 w 102"/>
                        <a:gd name="T31" fmla="*/ 2147483647 h 102"/>
                        <a:gd name="T32" fmla="*/ 2147483647 w 102"/>
                        <a:gd name="T33" fmla="*/ 2147483647 h 102"/>
                        <a:gd name="T34" fmla="*/ 2147483647 w 102"/>
                        <a:gd name="T35" fmla="*/ 2147483647 h 102"/>
                        <a:gd name="T36" fmla="*/ 2147483647 w 102"/>
                        <a:gd name="T37" fmla="*/ 0 h 102"/>
                        <a:gd name="T38" fmla="*/ 2147483647 w 102"/>
                        <a:gd name="T39" fmla="*/ 2147483647 h 102"/>
                        <a:gd name="T40" fmla="*/ 2147483647 w 102"/>
                        <a:gd name="T41" fmla="*/ 2147483647 h 10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 h="102">
                          <a:moveTo>
                            <a:pt x="66" y="12"/>
                          </a:moveTo>
                          <a:lnTo>
                            <a:pt x="36" y="12"/>
                          </a:lnTo>
                          <a:lnTo>
                            <a:pt x="12" y="12"/>
                          </a:lnTo>
                          <a:lnTo>
                            <a:pt x="6" y="12"/>
                          </a:lnTo>
                          <a:lnTo>
                            <a:pt x="6" y="24"/>
                          </a:lnTo>
                          <a:lnTo>
                            <a:pt x="0" y="30"/>
                          </a:lnTo>
                          <a:lnTo>
                            <a:pt x="0" y="54"/>
                          </a:lnTo>
                          <a:lnTo>
                            <a:pt x="12" y="60"/>
                          </a:lnTo>
                          <a:lnTo>
                            <a:pt x="12" y="72"/>
                          </a:lnTo>
                          <a:lnTo>
                            <a:pt x="0" y="84"/>
                          </a:lnTo>
                          <a:lnTo>
                            <a:pt x="0" y="90"/>
                          </a:lnTo>
                          <a:lnTo>
                            <a:pt x="24" y="102"/>
                          </a:lnTo>
                          <a:lnTo>
                            <a:pt x="54" y="78"/>
                          </a:lnTo>
                          <a:lnTo>
                            <a:pt x="72" y="66"/>
                          </a:lnTo>
                          <a:lnTo>
                            <a:pt x="84" y="60"/>
                          </a:lnTo>
                          <a:lnTo>
                            <a:pt x="84" y="18"/>
                          </a:lnTo>
                          <a:lnTo>
                            <a:pt x="102" y="6"/>
                          </a:lnTo>
                          <a:lnTo>
                            <a:pt x="96" y="0"/>
                          </a:lnTo>
                          <a:lnTo>
                            <a:pt x="78" y="6"/>
                          </a:lnTo>
                          <a:lnTo>
                            <a:pt x="66" y="12"/>
                          </a:lnTo>
                          <a:close/>
                        </a:path>
                      </a:pathLst>
                    </a:custGeom>
                    <a:solidFill>
                      <a:srgbClr val="990034"/>
                    </a:solidFill>
                    <a:ln w="9525">
                      <a:solidFill>
                        <a:srgbClr val="000000"/>
                      </a:solidFill>
                      <a:prstDash val="solid"/>
                      <a:round/>
                      <a:headEnd/>
                      <a:tailEnd/>
                    </a:ln>
                  </p:spPr>
                  <p:txBody>
                    <a:bodyPr/>
                    <a:lstStyle/>
                    <a:p>
                      <a:endParaRPr lang="en-US"/>
                    </a:p>
                  </p:txBody>
                </p:sp>
                <p:sp>
                  <p:nvSpPr>
                    <p:cNvPr id="1343" name="Freeform 350"/>
                    <p:cNvSpPr>
                      <a:spLocks noChangeAspect="1"/>
                    </p:cNvSpPr>
                    <p:nvPr/>
                  </p:nvSpPr>
                  <p:spPr bwMode="auto">
                    <a:xfrm>
                      <a:off x="5584107" y="1929845"/>
                      <a:ext cx="182750" cy="141009"/>
                    </a:xfrm>
                    <a:custGeom>
                      <a:avLst/>
                      <a:gdLst>
                        <a:gd name="T0" fmla="*/ 2147483647 w 138"/>
                        <a:gd name="T1" fmla="*/ 2147483647 h 96"/>
                        <a:gd name="T2" fmla="*/ 2147483647 w 138"/>
                        <a:gd name="T3" fmla="*/ 2147483647 h 96"/>
                        <a:gd name="T4" fmla="*/ 2147483647 w 138"/>
                        <a:gd name="T5" fmla="*/ 2147483647 h 96"/>
                        <a:gd name="T6" fmla="*/ 2147483647 w 138"/>
                        <a:gd name="T7" fmla="*/ 2147483647 h 96"/>
                        <a:gd name="T8" fmla="*/ 2147483647 w 138"/>
                        <a:gd name="T9" fmla="*/ 2147483647 h 96"/>
                        <a:gd name="T10" fmla="*/ 2147483647 w 138"/>
                        <a:gd name="T11" fmla="*/ 2147483647 h 96"/>
                        <a:gd name="T12" fmla="*/ 2147483647 w 138"/>
                        <a:gd name="T13" fmla="*/ 2147483647 h 96"/>
                        <a:gd name="T14" fmla="*/ 2147483647 w 138"/>
                        <a:gd name="T15" fmla="*/ 2147483647 h 96"/>
                        <a:gd name="T16" fmla="*/ 2147483647 w 138"/>
                        <a:gd name="T17" fmla="*/ 2147483647 h 96"/>
                        <a:gd name="T18" fmla="*/ 2147483647 w 138"/>
                        <a:gd name="T19" fmla="*/ 2147483647 h 96"/>
                        <a:gd name="T20" fmla="*/ 2147483647 w 138"/>
                        <a:gd name="T21" fmla="*/ 2147483647 h 96"/>
                        <a:gd name="T22" fmla="*/ 2147483647 w 138"/>
                        <a:gd name="T23" fmla="*/ 2147483647 h 96"/>
                        <a:gd name="T24" fmla="*/ 2147483647 w 138"/>
                        <a:gd name="T25" fmla="*/ 2147483647 h 96"/>
                        <a:gd name="T26" fmla="*/ 2147483647 w 138"/>
                        <a:gd name="T27" fmla="*/ 2147483647 h 96"/>
                        <a:gd name="T28" fmla="*/ 2147483647 w 138"/>
                        <a:gd name="T29" fmla="*/ 2147483647 h 96"/>
                        <a:gd name="T30" fmla="*/ 2147483647 w 138"/>
                        <a:gd name="T31" fmla="*/ 2147483647 h 96"/>
                        <a:gd name="T32" fmla="*/ 0 w 138"/>
                        <a:gd name="T33" fmla="*/ 2147483647 h 96"/>
                        <a:gd name="T34" fmla="*/ 2147483647 w 138"/>
                        <a:gd name="T35" fmla="*/ 2147483647 h 96"/>
                        <a:gd name="T36" fmla="*/ 2147483647 w 138"/>
                        <a:gd name="T37" fmla="*/ 0 h 96"/>
                        <a:gd name="T38" fmla="*/ 2147483647 w 138"/>
                        <a:gd name="T39" fmla="*/ 0 h 96"/>
                        <a:gd name="T40" fmla="*/ 2147483647 w 138"/>
                        <a:gd name="T41" fmla="*/ 2147483647 h 96"/>
                        <a:gd name="T42" fmla="*/ 2147483647 w 138"/>
                        <a:gd name="T43" fmla="*/ 2147483647 h 96"/>
                        <a:gd name="T44" fmla="*/ 2147483647 w 138"/>
                        <a:gd name="T45" fmla="*/ 2147483647 h 96"/>
                        <a:gd name="T46" fmla="*/ 2147483647 w 138"/>
                        <a:gd name="T47" fmla="*/ 2147483647 h 96"/>
                        <a:gd name="T48" fmla="*/ 2147483647 w 138"/>
                        <a:gd name="T49" fmla="*/ 2147483647 h 96"/>
                        <a:gd name="T50" fmla="*/ 2147483647 w 138"/>
                        <a:gd name="T51" fmla="*/ 2147483647 h 96"/>
                        <a:gd name="T52" fmla="*/ 2147483647 w 138"/>
                        <a:gd name="T53" fmla="*/ 2147483647 h 96"/>
                        <a:gd name="T54" fmla="*/ 2147483647 w 138"/>
                        <a:gd name="T55" fmla="*/ 2147483647 h 96"/>
                        <a:gd name="T56" fmla="*/ 2147483647 w 138"/>
                        <a:gd name="T57" fmla="*/ 2147483647 h 96"/>
                        <a:gd name="T58" fmla="*/ 2147483647 w 138"/>
                        <a:gd name="T59" fmla="*/ 2147483647 h 96"/>
                        <a:gd name="T60" fmla="*/ 2147483647 w 138"/>
                        <a:gd name="T61" fmla="*/ 2147483647 h 96"/>
                        <a:gd name="T62" fmla="*/ 2147483647 w 138"/>
                        <a:gd name="T63" fmla="*/ 2147483647 h 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38" h="96">
                          <a:moveTo>
                            <a:pt x="114" y="84"/>
                          </a:moveTo>
                          <a:lnTo>
                            <a:pt x="102" y="84"/>
                          </a:lnTo>
                          <a:lnTo>
                            <a:pt x="78" y="96"/>
                          </a:lnTo>
                          <a:lnTo>
                            <a:pt x="72" y="72"/>
                          </a:lnTo>
                          <a:lnTo>
                            <a:pt x="66" y="60"/>
                          </a:lnTo>
                          <a:lnTo>
                            <a:pt x="54" y="66"/>
                          </a:lnTo>
                          <a:lnTo>
                            <a:pt x="54" y="78"/>
                          </a:lnTo>
                          <a:lnTo>
                            <a:pt x="42" y="84"/>
                          </a:lnTo>
                          <a:lnTo>
                            <a:pt x="36" y="90"/>
                          </a:lnTo>
                          <a:lnTo>
                            <a:pt x="24" y="90"/>
                          </a:lnTo>
                          <a:lnTo>
                            <a:pt x="18" y="90"/>
                          </a:lnTo>
                          <a:lnTo>
                            <a:pt x="12" y="84"/>
                          </a:lnTo>
                          <a:lnTo>
                            <a:pt x="18" y="60"/>
                          </a:lnTo>
                          <a:lnTo>
                            <a:pt x="18" y="54"/>
                          </a:lnTo>
                          <a:lnTo>
                            <a:pt x="6" y="48"/>
                          </a:lnTo>
                          <a:lnTo>
                            <a:pt x="0" y="36"/>
                          </a:lnTo>
                          <a:lnTo>
                            <a:pt x="30" y="6"/>
                          </a:lnTo>
                          <a:lnTo>
                            <a:pt x="42" y="0"/>
                          </a:lnTo>
                          <a:lnTo>
                            <a:pt x="66" y="0"/>
                          </a:lnTo>
                          <a:lnTo>
                            <a:pt x="84" y="12"/>
                          </a:lnTo>
                          <a:lnTo>
                            <a:pt x="42" y="24"/>
                          </a:lnTo>
                          <a:lnTo>
                            <a:pt x="42" y="36"/>
                          </a:lnTo>
                          <a:lnTo>
                            <a:pt x="72" y="42"/>
                          </a:lnTo>
                          <a:lnTo>
                            <a:pt x="102" y="42"/>
                          </a:lnTo>
                          <a:lnTo>
                            <a:pt x="108" y="60"/>
                          </a:lnTo>
                          <a:lnTo>
                            <a:pt x="126" y="60"/>
                          </a:lnTo>
                          <a:lnTo>
                            <a:pt x="138" y="84"/>
                          </a:lnTo>
                          <a:lnTo>
                            <a:pt x="132" y="84"/>
                          </a:lnTo>
                          <a:lnTo>
                            <a:pt x="120" y="84"/>
                          </a:lnTo>
                          <a:lnTo>
                            <a:pt x="114" y="84"/>
                          </a:lnTo>
                          <a:close/>
                        </a:path>
                      </a:pathLst>
                    </a:custGeom>
                    <a:solidFill>
                      <a:srgbClr val="990034"/>
                    </a:solidFill>
                    <a:ln w="9525">
                      <a:solidFill>
                        <a:srgbClr val="000000"/>
                      </a:solidFill>
                      <a:prstDash val="solid"/>
                      <a:round/>
                      <a:headEnd/>
                      <a:tailEnd/>
                    </a:ln>
                  </p:spPr>
                  <p:txBody>
                    <a:bodyPr/>
                    <a:lstStyle/>
                    <a:p>
                      <a:endParaRPr lang="en-US"/>
                    </a:p>
                  </p:txBody>
                </p:sp>
                <p:sp>
                  <p:nvSpPr>
                    <p:cNvPr id="1344" name="Freeform 351"/>
                    <p:cNvSpPr>
                      <a:spLocks noChangeAspect="1"/>
                    </p:cNvSpPr>
                    <p:nvPr/>
                  </p:nvSpPr>
                  <p:spPr bwMode="auto">
                    <a:xfrm>
                      <a:off x="5299539" y="1805809"/>
                      <a:ext cx="340699" cy="246765"/>
                    </a:xfrm>
                    <a:custGeom>
                      <a:avLst/>
                      <a:gdLst>
                        <a:gd name="T0" fmla="*/ 2147483647 w 257"/>
                        <a:gd name="T1" fmla="*/ 2147483647 h 168"/>
                        <a:gd name="T2" fmla="*/ 2147483647 w 257"/>
                        <a:gd name="T3" fmla="*/ 2147483647 h 168"/>
                        <a:gd name="T4" fmla="*/ 2147483647 w 257"/>
                        <a:gd name="T5" fmla="*/ 2147483647 h 168"/>
                        <a:gd name="T6" fmla="*/ 2147483647 w 257"/>
                        <a:gd name="T7" fmla="*/ 2147483647 h 168"/>
                        <a:gd name="T8" fmla="*/ 2147483647 w 257"/>
                        <a:gd name="T9" fmla="*/ 2147483647 h 168"/>
                        <a:gd name="T10" fmla="*/ 2147483647 w 257"/>
                        <a:gd name="T11" fmla="*/ 2147483647 h 168"/>
                        <a:gd name="T12" fmla="*/ 2147483647 w 257"/>
                        <a:gd name="T13" fmla="*/ 2147483647 h 168"/>
                        <a:gd name="T14" fmla="*/ 2147483647 w 257"/>
                        <a:gd name="T15" fmla="*/ 2147483647 h 168"/>
                        <a:gd name="T16" fmla="*/ 2147483647 w 257"/>
                        <a:gd name="T17" fmla="*/ 2147483647 h 168"/>
                        <a:gd name="T18" fmla="*/ 2147483647 w 257"/>
                        <a:gd name="T19" fmla="*/ 2147483647 h 168"/>
                        <a:gd name="T20" fmla="*/ 2147483647 w 257"/>
                        <a:gd name="T21" fmla="*/ 2147483647 h 168"/>
                        <a:gd name="T22" fmla="*/ 2147483647 w 257"/>
                        <a:gd name="T23" fmla="*/ 2147483647 h 168"/>
                        <a:gd name="T24" fmla="*/ 0 w 257"/>
                        <a:gd name="T25" fmla="*/ 2147483647 h 168"/>
                        <a:gd name="T26" fmla="*/ 2147483647 w 257"/>
                        <a:gd name="T27" fmla="*/ 0 h 168"/>
                        <a:gd name="T28" fmla="*/ 2147483647 w 257"/>
                        <a:gd name="T29" fmla="*/ 2147483647 h 168"/>
                        <a:gd name="T30" fmla="*/ 2147483647 w 257"/>
                        <a:gd name="T31" fmla="*/ 2147483647 h 168"/>
                        <a:gd name="T32" fmla="*/ 2147483647 w 257"/>
                        <a:gd name="T33" fmla="*/ 2147483647 h 168"/>
                        <a:gd name="T34" fmla="*/ 2147483647 w 257"/>
                        <a:gd name="T35" fmla="*/ 2147483647 h 168"/>
                        <a:gd name="T36" fmla="*/ 2147483647 w 257"/>
                        <a:gd name="T37" fmla="*/ 2147483647 h 168"/>
                        <a:gd name="T38" fmla="*/ 2147483647 w 257"/>
                        <a:gd name="T39" fmla="*/ 2147483647 h 168"/>
                        <a:gd name="T40" fmla="*/ 2147483647 w 257"/>
                        <a:gd name="T41" fmla="*/ 2147483647 h 168"/>
                        <a:gd name="T42" fmla="*/ 2147483647 w 257"/>
                        <a:gd name="T43" fmla="*/ 2147483647 h 168"/>
                        <a:gd name="T44" fmla="*/ 2147483647 w 257"/>
                        <a:gd name="T45" fmla="*/ 2147483647 h 168"/>
                        <a:gd name="T46" fmla="*/ 2147483647 w 257"/>
                        <a:gd name="T47" fmla="*/ 2147483647 h 168"/>
                        <a:gd name="T48" fmla="*/ 2147483647 w 257"/>
                        <a:gd name="T49" fmla="*/ 2147483647 h 168"/>
                        <a:gd name="T50" fmla="*/ 2147483647 w 257"/>
                        <a:gd name="T51" fmla="*/ 2147483647 h 168"/>
                        <a:gd name="T52" fmla="*/ 2147483647 w 257"/>
                        <a:gd name="T53" fmla="*/ 2147483647 h 168"/>
                        <a:gd name="T54" fmla="*/ 2147483647 w 257"/>
                        <a:gd name="T55" fmla="*/ 2147483647 h 168"/>
                        <a:gd name="T56" fmla="*/ 2147483647 w 257"/>
                        <a:gd name="T57" fmla="*/ 2147483647 h 168"/>
                        <a:gd name="T58" fmla="*/ 2147483647 w 257"/>
                        <a:gd name="T59" fmla="*/ 2147483647 h 168"/>
                        <a:gd name="T60" fmla="*/ 2147483647 w 257"/>
                        <a:gd name="T61" fmla="*/ 2147483647 h 168"/>
                        <a:gd name="T62" fmla="*/ 2147483647 w 257"/>
                        <a:gd name="T63" fmla="*/ 2147483647 h 168"/>
                        <a:gd name="T64" fmla="*/ 2147483647 w 257"/>
                        <a:gd name="T65" fmla="*/ 2147483647 h 168"/>
                        <a:gd name="T66" fmla="*/ 2147483647 w 257"/>
                        <a:gd name="T67" fmla="*/ 2147483647 h 168"/>
                        <a:gd name="T68" fmla="*/ 2147483647 w 257"/>
                        <a:gd name="T69" fmla="*/ 2147483647 h 16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7" h="168">
                          <a:moveTo>
                            <a:pt x="186" y="144"/>
                          </a:moveTo>
                          <a:lnTo>
                            <a:pt x="132" y="108"/>
                          </a:lnTo>
                          <a:lnTo>
                            <a:pt x="114" y="102"/>
                          </a:lnTo>
                          <a:lnTo>
                            <a:pt x="96" y="96"/>
                          </a:lnTo>
                          <a:lnTo>
                            <a:pt x="78" y="72"/>
                          </a:lnTo>
                          <a:lnTo>
                            <a:pt x="60" y="60"/>
                          </a:lnTo>
                          <a:lnTo>
                            <a:pt x="48" y="72"/>
                          </a:lnTo>
                          <a:lnTo>
                            <a:pt x="36" y="78"/>
                          </a:lnTo>
                          <a:lnTo>
                            <a:pt x="42" y="90"/>
                          </a:lnTo>
                          <a:lnTo>
                            <a:pt x="18" y="84"/>
                          </a:lnTo>
                          <a:lnTo>
                            <a:pt x="12" y="48"/>
                          </a:lnTo>
                          <a:lnTo>
                            <a:pt x="6" y="30"/>
                          </a:lnTo>
                          <a:lnTo>
                            <a:pt x="0" y="12"/>
                          </a:lnTo>
                          <a:lnTo>
                            <a:pt x="42" y="0"/>
                          </a:lnTo>
                          <a:lnTo>
                            <a:pt x="60" y="12"/>
                          </a:lnTo>
                          <a:lnTo>
                            <a:pt x="84" y="18"/>
                          </a:lnTo>
                          <a:lnTo>
                            <a:pt x="96" y="42"/>
                          </a:lnTo>
                          <a:lnTo>
                            <a:pt x="114" y="42"/>
                          </a:lnTo>
                          <a:lnTo>
                            <a:pt x="150" y="42"/>
                          </a:lnTo>
                          <a:lnTo>
                            <a:pt x="168" y="42"/>
                          </a:lnTo>
                          <a:lnTo>
                            <a:pt x="186" y="54"/>
                          </a:lnTo>
                          <a:lnTo>
                            <a:pt x="186" y="72"/>
                          </a:lnTo>
                          <a:lnTo>
                            <a:pt x="203" y="78"/>
                          </a:lnTo>
                          <a:lnTo>
                            <a:pt x="215" y="90"/>
                          </a:lnTo>
                          <a:lnTo>
                            <a:pt x="245" y="66"/>
                          </a:lnTo>
                          <a:lnTo>
                            <a:pt x="257" y="84"/>
                          </a:lnTo>
                          <a:lnTo>
                            <a:pt x="245" y="90"/>
                          </a:lnTo>
                          <a:lnTo>
                            <a:pt x="215" y="120"/>
                          </a:lnTo>
                          <a:lnTo>
                            <a:pt x="221" y="132"/>
                          </a:lnTo>
                          <a:lnTo>
                            <a:pt x="233" y="138"/>
                          </a:lnTo>
                          <a:lnTo>
                            <a:pt x="233" y="144"/>
                          </a:lnTo>
                          <a:lnTo>
                            <a:pt x="227" y="168"/>
                          </a:lnTo>
                          <a:lnTo>
                            <a:pt x="209" y="168"/>
                          </a:lnTo>
                          <a:lnTo>
                            <a:pt x="197" y="162"/>
                          </a:lnTo>
                          <a:lnTo>
                            <a:pt x="186" y="144"/>
                          </a:lnTo>
                          <a:close/>
                        </a:path>
                      </a:pathLst>
                    </a:custGeom>
                    <a:solidFill>
                      <a:srgbClr val="990034"/>
                    </a:solidFill>
                    <a:ln w="9525">
                      <a:solidFill>
                        <a:srgbClr val="000000"/>
                      </a:solidFill>
                      <a:prstDash val="solid"/>
                      <a:round/>
                      <a:headEnd/>
                      <a:tailEnd/>
                    </a:ln>
                  </p:spPr>
                  <p:txBody>
                    <a:bodyPr/>
                    <a:lstStyle/>
                    <a:p>
                      <a:endParaRPr lang="en-US"/>
                    </a:p>
                  </p:txBody>
                </p:sp>
                <p:sp>
                  <p:nvSpPr>
                    <p:cNvPr id="1345" name="Freeform 352"/>
                    <p:cNvSpPr>
                      <a:spLocks noChangeAspect="1"/>
                    </p:cNvSpPr>
                    <p:nvPr/>
                  </p:nvSpPr>
                  <p:spPr bwMode="auto">
                    <a:xfrm>
                      <a:off x="4564622" y="1903732"/>
                      <a:ext cx="54824" cy="43086"/>
                    </a:xfrm>
                    <a:custGeom>
                      <a:avLst/>
                      <a:gdLst>
                        <a:gd name="T0" fmla="*/ 2147483647 w 42"/>
                        <a:gd name="T1" fmla="*/ 2147483647 h 30"/>
                        <a:gd name="T2" fmla="*/ 0 w 42"/>
                        <a:gd name="T3" fmla="*/ 2147483647 h 30"/>
                        <a:gd name="T4" fmla="*/ 2147483647 w 42"/>
                        <a:gd name="T5" fmla="*/ 2147483647 h 30"/>
                        <a:gd name="T6" fmla="*/ 2147483647 w 42"/>
                        <a:gd name="T7" fmla="*/ 2147483647 h 30"/>
                        <a:gd name="T8" fmla="*/ 2147483647 w 42"/>
                        <a:gd name="T9" fmla="*/ 2147483647 h 30"/>
                        <a:gd name="T10" fmla="*/ 2147483647 w 42"/>
                        <a:gd name="T11" fmla="*/ 2147483647 h 30"/>
                        <a:gd name="T12" fmla="*/ 2147483647 w 42"/>
                        <a:gd name="T13" fmla="*/ 2147483647 h 30"/>
                        <a:gd name="T14" fmla="*/ 2147483647 w 42"/>
                        <a:gd name="T15" fmla="*/ 2147483647 h 30"/>
                        <a:gd name="T16" fmla="*/ 2147483647 w 42"/>
                        <a:gd name="T17" fmla="*/ 2147483647 h 30"/>
                        <a:gd name="T18" fmla="*/ 2147483647 w 42"/>
                        <a:gd name="T19" fmla="*/ 2147483647 h 30"/>
                        <a:gd name="T20" fmla="*/ 2147483647 w 42"/>
                        <a:gd name="T21" fmla="*/ 0 h 30"/>
                        <a:gd name="T22" fmla="*/ 2147483647 w 42"/>
                        <a:gd name="T23" fmla="*/ 2147483647 h 30"/>
                        <a:gd name="T24" fmla="*/ 2147483647 w 42"/>
                        <a:gd name="T25" fmla="*/ 2147483647 h 30"/>
                        <a:gd name="T26" fmla="*/ 2147483647 w 42"/>
                        <a:gd name="T27" fmla="*/ 2147483647 h 30"/>
                        <a:gd name="T28" fmla="*/ 2147483647 w 42"/>
                        <a:gd name="T29" fmla="*/ 2147483647 h 30"/>
                        <a:gd name="T30" fmla="*/ 2147483647 w 42"/>
                        <a:gd name="T31" fmla="*/ 2147483647 h 3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2" h="30">
                          <a:moveTo>
                            <a:pt x="12" y="30"/>
                          </a:moveTo>
                          <a:lnTo>
                            <a:pt x="0" y="12"/>
                          </a:lnTo>
                          <a:lnTo>
                            <a:pt x="6" y="12"/>
                          </a:lnTo>
                          <a:lnTo>
                            <a:pt x="6" y="6"/>
                          </a:lnTo>
                          <a:lnTo>
                            <a:pt x="12" y="6"/>
                          </a:lnTo>
                          <a:lnTo>
                            <a:pt x="18" y="6"/>
                          </a:lnTo>
                          <a:lnTo>
                            <a:pt x="24" y="6"/>
                          </a:lnTo>
                          <a:lnTo>
                            <a:pt x="30" y="0"/>
                          </a:lnTo>
                          <a:lnTo>
                            <a:pt x="36" y="6"/>
                          </a:lnTo>
                          <a:lnTo>
                            <a:pt x="42" y="6"/>
                          </a:lnTo>
                          <a:lnTo>
                            <a:pt x="42" y="24"/>
                          </a:lnTo>
                          <a:lnTo>
                            <a:pt x="12" y="30"/>
                          </a:lnTo>
                          <a:close/>
                        </a:path>
                      </a:pathLst>
                    </a:custGeom>
                    <a:solidFill>
                      <a:srgbClr val="990034"/>
                    </a:solidFill>
                    <a:ln w="9525">
                      <a:solidFill>
                        <a:srgbClr val="000000"/>
                      </a:solidFill>
                      <a:prstDash val="solid"/>
                      <a:round/>
                      <a:headEnd/>
                      <a:tailEnd/>
                    </a:ln>
                  </p:spPr>
                  <p:txBody>
                    <a:bodyPr/>
                    <a:lstStyle/>
                    <a:p>
                      <a:endParaRPr lang="en-US"/>
                    </a:p>
                  </p:txBody>
                </p:sp>
                <p:sp>
                  <p:nvSpPr>
                    <p:cNvPr id="1346" name="Freeform 353"/>
                    <p:cNvSpPr>
                      <a:spLocks noChangeAspect="1"/>
                    </p:cNvSpPr>
                    <p:nvPr/>
                  </p:nvSpPr>
                  <p:spPr bwMode="auto">
                    <a:xfrm>
                      <a:off x="4603783" y="1850201"/>
                      <a:ext cx="126620" cy="88783"/>
                    </a:xfrm>
                    <a:custGeom>
                      <a:avLst/>
                      <a:gdLst>
                        <a:gd name="T0" fmla="*/ 2147483647 w 95"/>
                        <a:gd name="T1" fmla="*/ 2147483647 h 60"/>
                        <a:gd name="T2" fmla="*/ 2147483647 w 95"/>
                        <a:gd name="T3" fmla="*/ 0 h 60"/>
                        <a:gd name="T4" fmla="*/ 0 w 95"/>
                        <a:gd name="T5" fmla="*/ 2147483647 h 60"/>
                        <a:gd name="T6" fmla="*/ 2147483647 w 95"/>
                        <a:gd name="T7" fmla="*/ 2147483647 h 60"/>
                        <a:gd name="T8" fmla="*/ 0 w 95"/>
                        <a:gd name="T9" fmla="*/ 2147483647 h 60"/>
                        <a:gd name="T10" fmla="*/ 2147483647 w 95"/>
                        <a:gd name="T11" fmla="*/ 2147483647 h 60"/>
                        <a:gd name="T12" fmla="*/ 2147483647 w 95"/>
                        <a:gd name="T13" fmla="*/ 2147483647 h 60"/>
                        <a:gd name="T14" fmla="*/ 2147483647 w 95"/>
                        <a:gd name="T15" fmla="*/ 2147483647 h 60"/>
                        <a:gd name="T16" fmla="*/ 2147483647 w 95"/>
                        <a:gd name="T17" fmla="*/ 2147483647 h 60"/>
                        <a:gd name="T18" fmla="*/ 2147483647 w 95"/>
                        <a:gd name="T19" fmla="*/ 2147483647 h 60"/>
                        <a:gd name="T20" fmla="*/ 2147483647 w 95"/>
                        <a:gd name="T21" fmla="*/ 2147483647 h 60"/>
                        <a:gd name="T22" fmla="*/ 2147483647 w 95"/>
                        <a:gd name="T23" fmla="*/ 2147483647 h 60"/>
                        <a:gd name="T24" fmla="*/ 2147483647 w 95"/>
                        <a:gd name="T25" fmla="*/ 2147483647 h 60"/>
                        <a:gd name="T26" fmla="*/ 2147483647 w 95"/>
                        <a:gd name="T27" fmla="*/ 2147483647 h 60"/>
                        <a:gd name="T28" fmla="*/ 2147483647 w 95"/>
                        <a:gd name="T29" fmla="*/ 2147483647 h 60"/>
                        <a:gd name="T30" fmla="*/ 2147483647 w 95"/>
                        <a:gd name="T31" fmla="*/ 2147483647 h 60"/>
                        <a:gd name="T32" fmla="*/ 2147483647 w 95"/>
                        <a:gd name="T33" fmla="*/ 2147483647 h 60"/>
                        <a:gd name="T34" fmla="*/ 2147483647 w 95"/>
                        <a:gd name="T35" fmla="*/ 2147483647 h 60"/>
                        <a:gd name="T36" fmla="*/ 2147483647 w 95"/>
                        <a:gd name="T37" fmla="*/ 2147483647 h 60"/>
                        <a:gd name="T38" fmla="*/ 2147483647 w 95"/>
                        <a:gd name="T39" fmla="*/ 2147483647 h 60"/>
                        <a:gd name="T40" fmla="*/ 2147483647 w 95"/>
                        <a:gd name="T41" fmla="*/ 2147483647 h 60"/>
                        <a:gd name="T42" fmla="*/ 2147483647 w 95"/>
                        <a:gd name="T43" fmla="*/ 2147483647 h 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5" h="60">
                          <a:moveTo>
                            <a:pt x="6" y="6"/>
                          </a:moveTo>
                          <a:lnTo>
                            <a:pt x="6" y="0"/>
                          </a:lnTo>
                          <a:lnTo>
                            <a:pt x="0" y="12"/>
                          </a:lnTo>
                          <a:lnTo>
                            <a:pt x="12" y="24"/>
                          </a:lnTo>
                          <a:lnTo>
                            <a:pt x="0" y="36"/>
                          </a:lnTo>
                          <a:lnTo>
                            <a:pt x="6" y="42"/>
                          </a:lnTo>
                          <a:lnTo>
                            <a:pt x="12" y="42"/>
                          </a:lnTo>
                          <a:lnTo>
                            <a:pt x="12" y="60"/>
                          </a:lnTo>
                          <a:lnTo>
                            <a:pt x="30" y="54"/>
                          </a:lnTo>
                          <a:lnTo>
                            <a:pt x="60" y="60"/>
                          </a:lnTo>
                          <a:lnTo>
                            <a:pt x="66" y="54"/>
                          </a:lnTo>
                          <a:lnTo>
                            <a:pt x="66" y="48"/>
                          </a:lnTo>
                          <a:lnTo>
                            <a:pt x="71" y="48"/>
                          </a:lnTo>
                          <a:lnTo>
                            <a:pt x="95" y="48"/>
                          </a:lnTo>
                          <a:lnTo>
                            <a:pt x="83" y="36"/>
                          </a:lnTo>
                          <a:lnTo>
                            <a:pt x="89" y="30"/>
                          </a:lnTo>
                          <a:lnTo>
                            <a:pt x="95" y="18"/>
                          </a:lnTo>
                          <a:lnTo>
                            <a:pt x="95" y="12"/>
                          </a:lnTo>
                          <a:lnTo>
                            <a:pt x="66" y="6"/>
                          </a:lnTo>
                          <a:lnTo>
                            <a:pt x="42" y="12"/>
                          </a:lnTo>
                          <a:lnTo>
                            <a:pt x="24" y="12"/>
                          </a:lnTo>
                          <a:lnTo>
                            <a:pt x="6" y="6"/>
                          </a:lnTo>
                          <a:close/>
                        </a:path>
                      </a:pathLst>
                    </a:custGeom>
                    <a:solidFill>
                      <a:srgbClr val="990034"/>
                    </a:solidFill>
                    <a:ln w="9525">
                      <a:solidFill>
                        <a:srgbClr val="000000"/>
                      </a:solidFill>
                      <a:prstDash val="solid"/>
                      <a:round/>
                      <a:headEnd/>
                      <a:tailEnd/>
                    </a:ln>
                  </p:spPr>
                  <p:txBody>
                    <a:bodyPr/>
                    <a:lstStyle/>
                    <a:p>
                      <a:endParaRPr lang="en-US"/>
                    </a:p>
                  </p:txBody>
                </p:sp>
                <p:sp>
                  <p:nvSpPr>
                    <p:cNvPr id="1347" name="Freeform 354"/>
                    <p:cNvSpPr>
                      <a:spLocks noChangeAspect="1"/>
                    </p:cNvSpPr>
                    <p:nvPr/>
                  </p:nvSpPr>
                  <p:spPr bwMode="auto">
                    <a:xfrm>
                      <a:off x="4538514" y="1903732"/>
                      <a:ext cx="41772" cy="78338"/>
                    </a:xfrm>
                    <a:custGeom>
                      <a:avLst/>
                      <a:gdLst>
                        <a:gd name="T0" fmla="*/ 0 w 30"/>
                        <a:gd name="T1" fmla="*/ 2147483647 h 54"/>
                        <a:gd name="T2" fmla="*/ 2147483647 w 30"/>
                        <a:gd name="T3" fmla="*/ 2147483647 h 54"/>
                        <a:gd name="T4" fmla="*/ 2147483647 w 30"/>
                        <a:gd name="T5" fmla="*/ 2147483647 h 54"/>
                        <a:gd name="T6" fmla="*/ 2147483647 w 30"/>
                        <a:gd name="T7" fmla="*/ 2147483647 h 54"/>
                        <a:gd name="T8" fmla="*/ 2147483647 w 30"/>
                        <a:gd name="T9" fmla="*/ 2147483647 h 54"/>
                        <a:gd name="T10" fmla="*/ 2147483647 w 30"/>
                        <a:gd name="T11" fmla="*/ 2147483647 h 54"/>
                        <a:gd name="T12" fmla="*/ 2147483647 w 30"/>
                        <a:gd name="T13" fmla="*/ 2147483647 h 54"/>
                        <a:gd name="T14" fmla="*/ 2147483647 w 30"/>
                        <a:gd name="T15" fmla="*/ 0 h 54"/>
                        <a:gd name="T16" fmla="*/ 2147483647 w 30"/>
                        <a:gd name="T17" fmla="*/ 0 h 54"/>
                        <a:gd name="T18" fmla="*/ 0 w 30"/>
                        <a:gd name="T19" fmla="*/ 2147483647 h 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0" h="54">
                          <a:moveTo>
                            <a:pt x="0" y="12"/>
                          </a:moveTo>
                          <a:lnTo>
                            <a:pt x="6" y="36"/>
                          </a:lnTo>
                          <a:lnTo>
                            <a:pt x="18" y="54"/>
                          </a:lnTo>
                          <a:lnTo>
                            <a:pt x="24" y="48"/>
                          </a:lnTo>
                          <a:lnTo>
                            <a:pt x="30" y="30"/>
                          </a:lnTo>
                          <a:lnTo>
                            <a:pt x="18" y="12"/>
                          </a:lnTo>
                          <a:lnTo>
                            <a:pt x="18" y="0"/>
                          </a:lnTo>
                          <a:lnTo>
                            <a:pt x="6" y="0"/>
                          </a:lnTo>
                          <a:lnTo>
                            <a:pt x="0" y="12"/>
                          </a:lnTo>
                          <a:close/>
                        </a:path>
                      </a:pathLst>
                    </a:custGeom>
                    <a:solidFill>
                      <a:srgbClr val="990034"/>
                    </a:solidFill>
                    <a:ln w="9525">
                      <a:solidFill>
                        <a:srgbClr val="000000"/>
                      </a:solidFill>
                      <a:prstDash val="solid"/>
                      <a:round/>
                      <a:headEnd/>
                      <a:tailEnd/>
                    </a:ln>
                  </p:spPr>
                  <p:txBody>
                    <a:bodyPr/>
                    <a:lstStyle/>
                    <a:p>
                      <a:endParaRPr lang="en-US"/>
                    </a:p>
                  </p:txBody>
                </p:sp>
                <p:sp>
                  <p:nvSpPr>
                    <p:cNvPr id="1348" name="Freeform 355"/>
                    <p:cNvSpPr>
                      <a:spLocks noChangeAspect="1"/>
                    </p:cNvSpPr>
                    <p:nvPr/>
                  </p:nvSpPr>
                  <p:spPr bwMode="auto">
                    <a:xfrm>
                      <a:off x="5047605" y="1929845"/>
                      <a:ext cx="92681" cy="70505"/>
                    </a:xfrm>
                    <a:custGeom>
                      <a:avLst/>
                      <a:gdLst>
                        <a:gd name="T0" fmla="*/ 2147483647 w 71"/>
                        <a:gd name="T1" fmla="*/ 2147483647 h 48"/>
                        <a:gd name="T2" fmla="*/ 0 w 71"/>
                        <a:gd name="T3" fmla="*/ 0 h 48"/>
                        <a:gd name="T4" fmla="*/ 2147483647 w 71"/>
                        <a:gd name="T5" fmla="*/ 0 h 48"/>
                        <a:gd name="T6" fmla="*/ 2147483647 w 71"/>
                        <a:gd name="T7" fmla="*/ 0 h 48"/>
                        <a:gd name="T8" fmla="*/ 2147483647 w 71"/>
                        <a:gd name="T9" fmla="*/ 0 h 48"/>
                        <a:gd name="T10" fmla="*/ 2147483647 w 71"/>
                        <a:gd name="T11" fmla="*/ 2147483647 h 48"/>
                        <a:gd name="T12" fmla="*/ 2147483647 w 71"/>
                        <a:gd name="T13" fmla="*/ 2147483647 h 48"/>
                        <a:gd name="T14" fmla="*/ 2147483647 w 71"/>
                        <a:gd name="T15" fmla="*/ 2147483647 h 48"/>
                        <a:gd name="T16" fmla="*/ 2147483647 w 71"/>
                        <a:gd name="T17" fmla="*/ 2147483647 h 48"/>
                        <a:gd name="T18" fmla="*/ 2147483647 w 71"/>
                        <a:gd name="T19" fmla="*/ 2147483647 h 48"/>
                        <a:gd name="T20" fmla="*/ 2147483647 w 71"/>
                        <a:gd name="T21" fmla="*/ 2147483647 h 48"/>
                        <a:gd name="T22" fmla="*/ 2147483647 w 71"/>
                        <a:gd name="T23" fmla="*/ 2147483647 h 48"/>
                        <a:gd name="T24" fmla="*/ 2147483647 w 71"/>
                        <a:gd name="T25" fmla="*/ 2147483647 h 48"/>
                        <a:gd name="T26" fmla="*/ 2147483647 w 71"/>
                        <a:gd name="T27" fmla="*/ 2147483647 h 48"/>
                        <a:gd name="T28" fmla="*/ 2147483647 w 71"/>
                        <a:gd name="T29" fmla="*/ 2147483647 h 48"/>
                        <a:gd name="T30" fmla="*/ 2147483647 w 71"/>
                        <a:gd name="T31" fmla="*/ 2147483647 h 48"/>
                        <a:gd name="T32" fmla="*/ 2147483647 w 71"/>
                        <a:gd name="T33" fmla="*/ 2147483647 h 48"/>
                        <a:gd name="T34" fmla="*/ 2147483647 w 71"/>
                        <a:gd name="T35" fmla="*/ 2147483647 h 48"/>
                        <a:gd name="T36" fmla="*/ 2147483647 w 71"/>
                        <a:gd name="T37" fmla="*/ 2147483647 h 48"/>
                        <a:gd name="T38" fmla="*/ 2147483647 w 71"/>
                        <a:gd name="T39" fmla="*/ 2147483647 h 48"/>
                        <a:gd name="T40" fmla="*/ 2147483647 w 71"/>
                        <a:gd name="T41" fmla="*/ 2147483647 h 4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1" h="48">
                          <a:moveTo>
                            <a:pt x="6" y="6"/>
                          </a:moveTo>
                          <a:lnTo>
                            <a:pt x="0" y="0"/>
                          </a:lnTo>
                          <a:lnTo>
                            <a:pt x="24" y="0"/>
                          </a:lnTo>
                          <a:lnTo>
                            <a:pt x="48" y="0"/>
                          </a:lnTo>
                          <a:lnTo>
                            <a:pt x="59" y="0"/>
                          </a:lnTo>
                          <a:lnTo>
                            <a:pt x="59" y="18"/>
                          </a:lnTo>
                          <a:lnTo>
                            <a:pt x="65" y="24"/>
                          </a:lnTo>
                          <a:lnTo>
                            <a:pt x="59" y="30"/>
                          </a:lnTo>
                          <a:lnTo>
                            <a:pt x="71" y="48"/>
                          </a:lnTo>
                          <a:lnTo>
                            <a:pt x="65" y="48"/>
                          </a:lnTo>
                          <a:lnTo>
                            <a:pt x="59" y="48"/>
                          </a:lnTo>
                          <a:lnTo>
                            <a:pt x="59" y="42"/>
                          </a:lnTo>
                          <a:lnTo>
                            <a:pt x="54" y="42"/>
                          </a:lnTo>
                          <a:lnTo>
                            <a:pt x="48" y="42"/>
                          </a:lnTo>
                          <a:lnTo>
                            <a:pt x="42" y="36"/>
                          </a:lnTo>
                          <a:lnTo>
                            <a:pt x="36" y="36"/>
                          </a:lnTo>
                          <a:lnTo>
                            <a:pt x="24" y="30"/>
                          </a:lnTo>
                          <a:lnTo>
                            <a:pt x="12" y="18"/>
                          </a:lnTo>
                          <a:lnTo>
                            <a:pt x="6" y="6"/>
                          </a:lnTo>
                          <a:close/>
                        </a:path>
                      </a:pathLst>
                    </a:custGeom>
                    <a:solidFill>
                      <a:srgbClr val="990134"/>
                    </a:solidFill>
                    <a:ln w="9525">
                      <a:solidFill>
                        <a:srgbClr val="000000"/>
                      </a:solidFill>
                      <a:prstDash val="solid"/>
                      <a:round/>
                      <a:headEnd/>
                      <a:tailEnd/>
                    </a:ln>
                  </p:spPr>
                  <p:txBody>
                    <a:bodyPr/>
                    <a:lstStyle/>
                    <a:p>
                      <a:endParaRPr lang="en-US"/>
                    </a:p>
                  </p:txBody>
                </p:sp>
                <p:sp>
                  <p:nvSpPr>
                    <p:cNvPr id="1349" name="Freeform 356"/>
                    <p:cNvSpPr>
                      <a:spLocks noChangeAspect="1"/>
                    </p:cNvSpPr>
                    <p:nvPr/>
                  </p:nvSpPr>
                  <p:spPr bwMode="auto">
                    <a:xfrm>
                      <a:off x="5124621" y="1920705"/>
                      <a:ext cx="87459" cy="96617"/>
                    </a:xfrm>
                    <a:custGeom>
                      <a:avLst/>
                      <a:gdLst>
                        <a:gd name="T0" fmla="*/ 2147483647 w 66"/>
                        <a:gd name="T1" fmla="*/ 2147483647 h 66"/>
                        <a:gd name="T2" fmla="*/ 0 w 66"/>
                        <a:gd name="T3" fmla="*/ 2147483647 h 66"/>
                        <a:gd name="T4" fmla="*/ 2147483647 w 66"/>
                        <a:gd name="T5" fmla="*/ 2147483647 h 66"/>
                        <a:gd name="T6" fmla="*/ 0 w 66"/>
                        <a:gd name="T7" fmla="*/ 2147483647 h 66"/>
                        <a:gd name="T8" fmla="*/ 0 w 66"/>
                        <a:gd name="T9" fmla="*/ 2147483647 h 66"/>
                        <a:gd name="T10" fmla="*/ 2147483647 w 66"/>
                        <a:gd name="T11" fmla="*/ 0 h 66"/>
                        <a:gd name="T12" fmla="*/ 2147483647 w 66"/>
                        <a:gd name="T13" fmla="*/ 2147483647 h 66"/>
                        <a:gd name="T14" fmla="*/ 2147483647 w 66"/>
                        <a:gd name="T15" fmla="*/ 2147483647 h 66"/>
                        <a:gd name="T16" fmla="*/ 2147483647 w 66"/>
                        <a:gd name="T17" fmla="*/ 2147483647 h 66"/>
                        <a:gd name="T18" fmla="*/ 2147483647 w 66"/>
                        <a:gd name="T19" fmla="*/ 2147483647 h 66"/>
                        <a:gd name="T20" fmla="*/ 2147483647 w 66"/>
                        <a:gd name="T21" fmla="*/ 2147483647 h 66"/>
                        <a:gd name="T22" fmla="*/ 2147483647 w 66"/>
                        <a:gd name="T23" fmla="*/ 2147483647 h 66"/>
                        <a:gd name="T24" fmla="*/ 2147483647 w 66"/>
                        <a:gd name="T25" fmla="*/ 2147483647 h 66"/>
                        <a:gd name="T26" fmla="*/ 2147483647 w 66"/>
                        <a:gd name="T27" fmla="*/ 2147483647 h 66"/>
                        <a:gd name="T28" fmla="*/ 2147483647 w 66"/>
                        <a:gd name="T29" fmla="*/ 2147483647 h 66"/>
                        <a:gd name="T30" fmla="*/ 2147483647 w 66"/>
                        <a:gd name="T31" fmla="*/ 2147483647 h 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6" h="66">
                          <a:moveTo>
                            <a:pt x="12" y="54"/>
                          </a:moveTo>
                          <a:lnTo>
                            <a:pt x="0" y="36"/>
                          </a:lnTo>
                          <a:lnTo>
                            <a:pt x="6" y="30"/>
                          </a:lnTo>
                          <a:lnTo>
                            <a:pt x="0" y="24"/>
                          </a:lnTo>
                          <a:lnTo>
                            <a:pt x="0" y="6"/>
                          </a:lnTo>
                          <a:lnTo>
                            <a:pt x="6" y="0"/>
                          </a:lnTo>
                          <a:lnTo>
                            <a:pt x="36" y="6"/>
                          </a:lnTo>
                          <a:lnTo>
                            <a:pt x="42" y="18"/>
                          </a:lnTo>
                          <a:lnTo>
                            <a:pt x="66" y="30"/>
                          </a:lnTo>
                          <a:lnTo>
                            <a:pt x="54" y="30"/>
                          </a:lnTo>
                          <a:lnTo>
                            <a:pt x="48" y="54"/>
                          </a:lnTo>
                          <a:lnTo>
                            <a:pt x="48" y="66"/>
                          </a:lnTo>
                          <a:lnTo>
                            <a:pt x="30" y="60"/>
                          </a:lnTo>
                          <a:lnTo>
                            <a:pt x="36" y="54"/>
                          </a:lnTo>
                          <a:lnTo>
                            <a:pt x="30" y="42"/>
                          </a:lnTo>
                          <a:lnTo>
                            <a:pt x="12" y="54"/>
                          </a:lnTo>
                          <a:close/>
                        </a:path>
                      </a:pathLst>
                    </a:custGeom>
                    <a:solidFill>
                      <a:srgbClr val="990134"/>
                    </a:solidFill>
                    <a:ln w="9525">
                      <a:solidFill>
                        <a:srgbClr val="000000"/>
                      </a:solidFill>
                      <a:prstDash val="solid"/>
                      <a:round/>
                      <a:headEnd/>
                      <a:tailEnd/>
                    </a:ln>
                  </p:spPr>
                  <p:txBody>
                    <a:bodyPr/>
                    <a:lstStyle/>
                    <a:p>
                      <a:endParaRPr lang="en-US"/>
                    </a:p>
                  </p:txBody>
                </p:sp>
                <p:sp>
                  <p:nvSpPr>
                    <p:cNvPr id="1350" name="Freeform 357"/>
                    <p:cNvSpPr>
                      <a:spLocks noChangeAspect="1"/>
                    </p:cNvSpPr>
                    <p:nvPr/>
                  </p:nvSpPr>
                  <p:spPr bwMode="auto">
                    <a:xfrm>
                      <a:off x="5094597" y="1982070"/>
                      <a:ext cx="37856" cy="27419"/>
                    </a:xfrm>
                    <a:custGeom>
                      <a:avLst/>
                      <a:gdLst>
                        <a:gd name="T0" fmla="*/ 2147483647 w 29"/>
                        <a:gd name="T1" fmla="*/ 2147483647 h 18"/>
                        <a:gd name="T2" fmla="*/ 2147483647 w 29"/>
                        <a:gd name="T3" fmla="*/ 2147483647 h 18"/>
                        <a:gd name="T4" fmla="*/ 2147483647 w 29"/>
                        <a:gd name="T5" fmla="*/ 2147483647 h 18"/>
                        <a:gd name="T6" fmla="*/ 0 w 29"/>
                        <a:gd name="T7" fmla="*/ 0 h 18"/>
                        <a:gd name="T8" fmla="*/ 0 w 29"/>
                        <a:gd name="T9" fmla="*/ 0 h 18"/>
                        <a:gd name="T10" fmla="*/ 2147483647 w 29"/>
                        <a:gd name="T11" fmla="*/ 0 h 18"/>
                        <a:gd name="T12" fmla="*/ 2147483647 w 29"/>
                        <a:gd name="T13" fmla="*/ 2147483647 h 18"/>
                        <a:gd name="T14" fmla="*/ 2147483647 w 29"/>
                        <a:gd name="T15" fmla="*/ 2147483647 h 18"/>
                        <a:gd name="T16" fmla="*/ 2147483647 w 29"/>
                        <a:gd name="T17" fmla="*/ 2147483647 h 18"/>
                        <a:gd name="T18" fmla="*/ 2147483647 w 29"/>
                        <a:gd name="T19" fmla="*/ 2147483647 h 18"/>
                        <a:gd name="T20" fmla="*/ 2147483647 w 29"/>
                        <a:gd name="T21" fmla="*/ 2147483647 h 18"/>
                        <a:gd name="T22" fmla="*/ 2147483647 w 29"/>
                        <a:gd name="T23" fmla="*/ 2147483647 h 18"/>
                        <a:gd name="T24" fmla="*/ 2147483647 w 29"/>
                        <a:gd name="T25" fmla="*/ 2147483647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 h="18">
                          <a:moveTo>
                            <a:pt x="29" y="12"/>
                          </a:moveTo>
                          <a:lnTo>
                            <a:pt x="23" y="18"/>
                          </a:lnTo>
                          <a:lnTo>
                            <a:pt x="6" y="6"/>
                          </a:lnTo>
                          <a:lnTo>
                            <a:pt x="0" y="0"/>
                          </a:lnTo>
                          <a:lnTo>
                            <a:pt x="6" y="0"/>
                          </a:lnTo>
                          <a:lnTo>
                            <a:pt x="12" y="6"/>
                          </a:lnTo>
                          <a:lnTo>
                            <a:pt x="18" y="6"/>
                          </a:lnTo>
                          <a:lnTo>
                            <a:pt x="23" y="6"/>
                          </a:lnTo>
                          <a:lnTo>
                            <a:pt x="23" y="12"/>
                          </a:lnTo>
                          <a:lnTo>
                            <a:pt x="29" y="12"/>
                          </a:lnTo>
                          <a:close/>
                        </a:path>
                      </a:pathLst>
                    </a:custGeom>
                    <a:solidFill>
                      <a:srgbClr val="E1E1E1"/>
                    </a:solidFill>
                    <a:ln w="9525">
                      <a:solidFill>
                        <a:srgbClr val="000000"/>
                      </a:solidFill>
                      <a:prstDash val="solid"/>
                      <a:round/>
                      <a:headEnd/>
                      <a:tailEnd/>
                    </a:ln>
                  </p:spPr>
                  <p:txBody>
                    <a:bodyPr/>
                    <a:lstStyle/>
                    <a:p>
                      <a:endParaRPr lang="en-US"/>
                    </a:p>
                  </p:txBody>
                </p:sp>
                <p:sp>
                  <p:nvSpPr>
                    <p:cNvPr id="1351" name="Freeform 358"/>
                    <p:cNvSpPr>
                      <a:spLocks noChangeAspect="1"/>
                    </p:cNvSpPr>
                    <p:nvPr/>
                  </p:nvSpPr>
                  <p:spPr bwMode="auto">
                    <a:xfrm>
                      <a:off x="4564622" y="1920705"/>
                      <a:ext cx="131841" cy="159288"/>
                    </a:xfrm>
                    <a:custGeom>
                      <a:avLst/>
                      <a:gdLst>
                        <a:gd name="T0" fmla="*/ 2147483647 w 101"/>
                        <a:gd name="T1" fmla="*/ 2147483647 h 108"/>
                        <a:gd name="T2" fmla="*/ 2147483647 w 101"/>
                        <a:gd name="T3" fmla="*/ 2147483647 h 108"/>
                        <a:gd name="T4" fmla="*/ 0 w 101"/>
                        <a:gd name="T5" fmla="*/ 2147483647 h 108"/>
                        <a:gd name="T6" fmla="*/ 2147483647 w 101"/>
                        <a:gd name="T7" fmla="*/ 2147483647 h 108"/>
                        <a:gd name="T8" fmla="*/ 2147483647 w 101"/>
                        <a:gd name="T9" fmla="*/ 2147483647 h 108"/>
                        <a:gd name="T10" fmla="*/ 2147483647 w 101"/>
                        <a:gd name="T11" fmla="*/ 2147483647 h 108"/>
                        <a:gd name="T12" fmla="*/ 2147483647 w 101"/>
                        <a:gd name="T13" fmla="*/ 2147483647 h 108"/>
                        <a:gd name="T14" fmla="*/ 2147483647 w 101"/>
                        <a:gd name="T15" fmla="*/ 2147483647 h 108"/>
                        <a:gd name="T16" fmla="*/ 2147483647 w 101"/>
                        <a:gd name="T17" fmla="*/ 2147483647 h 108"/>
                        <a:gd name="T18" fmla="*/ 2147483647 w 101"/>
                        <a:gd name="T19" fmla="*/ 2147483647 h 108"/>
                        <a:gd name="T20" fmla="*/ 2147483647 w 101"/>
                        <a:gd name="T21" fmla="*/ 0 h 108"/>
                        <a:gd name="T22" fmla="*/ 2147483647 w 101"/>
                        <a:gd name="T23" fmla="*/ 2147483647 h 108"/>
                        <a:gd name="T24" fmla="*/ 2147483647 w 101"/>
                        <a:gd name="T25" fmla="*/ 2147483647 h 108"/>
                        <a:gd name="T26" fmla="*/ 2147483647 w 101"/>
                        <a:gd name="T27" fmla="*/ 2147483647 h 108"/>
                        <a:gd name="T28" fmla="*/ 2147483647 w 101"/>
                        <a:gd name="T29" fmla="*/ 2147483647 h 108"/>
                        <a:gd name="T30" fmla="*/ 2147483647 w 101"/>
                        <a:gd name="T31" fmla="*/ 2147483647 h 108"/>
                        <a:gd name="T32" fmla="*/ 2147483647 w 101"/>
                        <a:gd name="T33" fmla="*/ 2147483647 h 108"/>
                        <a:gd name="T34" fmla="*/ 2147483647 w 101"/>
                        <a:gd name="T35" fmla="*/ 2147483647 h 108"/>
                        <a:gd name="T36" fmla="*/ 2147483647 w 101"/>
                        <a:gd name="T37" fmla="*/ 2147483647 h 108"/>
                        <a:gd name="T38" fmla="*/ 2147483647 w 101"/>
                        <a:gd name="T39" fmla="*/ 2147483647 h 108"/>
                        <a:gd name="T40" fmla="*/ 2147483647 w 101"/>
                        <a:gd name="T41" fmla="*/ 2147483647 h 108"/>
                        <a:gd name="T42" fmla="*/ 2147483647 w 101"/>
                        <a:gd name="T43" fmla="*/ 2147483647 h 108"/>
                        <a:gd name="T44" fmla="*/ 2147483647 w 101"/>
                        <a:gd name="T45" fmla="*/ 2147483647 h 108"/>
                        <a:gd name="T46" fmla="*/ 2147483647 w 101"/>
                        <a:gd name="T47" fmla="*/ 2147483647 h 108"/>
                        <a:gd name="T48" fmla="*/ 2147483647 w 101"/>
                        <a:gd name="T49" fmla="*/ 2147483647 h 108"/>
                        <a:gd name="T50" fmla="*/ 2147483647 w 101"/>
                        <a:gd name="T51" fmla="*/ 2147483647 h 108"/>
                        <a:gd name="T52" fmla="*/ 2147483647 w 101"/>
                        <a:gd name="T53" fmla="*/ 2147483647 h 108"/>
                        <a:gd name="T54" fmla="*/ 2147483647 w 101"/>
                        <a:gd name="T55" fmla="*/ 2147483647 h 108"/>
                        <a:gd name="T56" fmla="*/ 2147483647 w 101"/>
                        <a:gd name="T57" fmla="*/ 2147483647 h 108"/>
                        <a:gd name="T58" fmla="*/ 2147483647 w 101"/>
                        <a:gd name="T59" fmla="*/ 2147483647 h 108"/>
                        <a:gd name="T60" fmla="*/ 2147483647 w 101"/>
                        <a:gd name="T61" fmla="*/ 2147483647 h 108"/>
                        <a:gd name="T62" fmla="*/ 2147483647 w 101"/>
                        <a:gd name="T63" fmla="*/ 2147483647 h 108"/>
                        <a:gd name="T64" fmla="*/ 2147483647 w 101"/>
                        <a:gd name="T65" fmla="*/ 2147483647 h 108"/>
                        <a:gd name="T66" fmla="*/ 2147483647 w 101"/>
                        <a:gd name="T67" fmla="*/ 2147483647 h 108"/>
                        <a:gd name="T68" fmla="*/ 2147483647 w 101"/>
                        <a:gd name="T69" fmla="*/ 2147483647 h 108"/>
                        <a:gd name="T70" fmla="*/ 2147483647 w 101"/>
                        <a:gd name="T71" fmla="*/ 2147483647 h 108"/>
                        <a:gd name="T72" fmla="*/ 2147483647 w 101"/>
                        <a:gd name="T73" fmla="*/ 2147483647 h 108"/>
                        <a:gd name="T74" fmla="*/ 2147483647 w 101"/>
                        <a:gd name="T75" fmla="*/ 2147483647 h 108"/>
                        <a:gd name="T76" fmla="*/ 2147483647 w 101"/>
                        <a:gd name="T77" fmla="*/ 2147483647 h 108"/>
                        <a:gd name="T78" fmla="*/ 2147483647 w 101"/>
                        <a:gd name="T79" fmla="*/ 2147483647 h 108"/>
                        <a:gd name="T80" fmla="*/ 2147483647 w 101"/>
                        <a:gd name="T81" fmla="*/ 2147483647 h 108"/>
                        <a:gd name="T82" fmla="*/ 2147483647 w 101"/>
                        <a:gd name="T83" fmla="*/ 2147483647 h 108"/>
                        <a:gd name="T84" fmla="*/ 2147483647 w 101"/>
                        <a:gd name="T85" fmla="*/ 2147483647 h 108"/>
                        <a:gd name="T86" fmla="*/ 2147483647 w 101"/>
                        <a:gd name="T87" fmla="*/ 2147483647 h 108"/>
                        <a:gd name="T88" fmla="*/ 2147483647 w 101"/>
                        <a:gd name="T89" fmla="*/ 2147483647 h 108"/>
                        <a:gd name="T90" fmla="*/ 2147483647 w 101"/>
                        <a:gd name="T91" fmla="*/ 2147483647 h 108"/>
                        <a:gd name="T92" fmla="*/ 2147483647 w 101"/>
                        <a:gd name="T93" fmla="*/ 2147483647 h 108"/>
                        <a:gd name="T94" fmla="*/ 2147483647 w 101"/>
                        <a:gd name="T95" fmla="*/ 2147483647 h 10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01" h="108">
                          <a:moveTo>
                            <a:pt x="18" y="54"/>
                          </a:moveTo>
                          <a:lnTo>
                            <a:pt x="6" y="54"/>
                          </a:lnTo>
                          <a:lnTo>
                            <a:pt x="0" y="42"/>
                          </a:lnTo>
                          <a:lnTo>
                            <a:pt x="6" y="36"/>
                          </a:lnTo>
                          <a:lnTo>
                            <a:pt x="12" y="18"/>
                          </a:lnTo>
                          <a:lnTo>
                            <a:pt x="42" y="12"/>
                          </a:lnTo>
                          <a:lnTo>
                            <a:pt x="60" y="6"/>
                          </a:lnTo>
                          <a:lnTo>
                            <a:pt x="90" y="12"/>
                          </a:lnTo>
                          <a:lnTo>
                            <a:pt x="96" y="6"/>
                          </a:lnTo>
                          <a:lnTo>
                            <a:pt x="96" y="0"/>
                          </a:lnTo>
                          <a:lnTo>
                            <a:pt x="101" y="12"/>
                          </a:lnTo>
                          <a:lnTo>
                            <a:pt x="96" y="24"/>
                          </a:lnTo>
                          <a:lnTo>
                            <a:pt x="78" y="18"/>
                          </a:lnTo>
                          <a:lnTo>
                            <a:pt x="60" y="24"/>
                          </a:lnTo>
                          <a:lnTo>
                            <a:pt x="66" y="30"/>
                          </a:lnTo>
                          <a:lnTo>
                            <a:pt x="60" y="30"/>
                          </a:lnTo>
                          <a:lnTo>
                            <a:pt x="60" y="36"/>
                          </a:lnTo>
                          <a:lnTo>
                            <a:pt x="54" y="36"/>
                          </a:lnTo>
                          <a:lnTo>
                            <a:pt x="60" y="36"/>
                          </a:lnTo>
                          <a:lnTo>
                            <a:pt x="48" y="24"/>
                          </a:lnTo>
                          <a:lnTo>
                            <a:pt x="42" y="30"/>
                          </a:lnTo>
                          <a:lnTo>
                            <a:pt x="48" y="48"/>
                          </a:lnTo>
                          <a:lnTo>
                            <a:pt x="54" y="54"/>
                          </a:lnTo>
                          <a:lnTo>
                            <a:pt x="48" y="54"/>
                          </a:lnTo>
                          <a:lnTo>
                            <a:pt x="48" y="60"/>
                          </a:lnTo>
                          <a:lnTo>
                            <a:pt x="42" y="60"/>
                          </a:lnTo>
                          <a:lnTo>
                            <a:pt x="66" y="72"/>
                          </a:lnTo>
                          <a:lnTo>
                            <a:pt x="66" y="84"/>
                          </a:lnTo>
                          <a:lnTo>
                            <a:pt x="60" y="78"/>
                          </a:lnTo>
                          <a:lnTo>
                            <a:pt x="54" y="78"/>
                          </a:lnTo>
                          <a:lnTo>
                            <a:pt x="60" y="90"/>
                          </a:lnTo>
                          <a:lnTo>
                            <a:pt x="48" y="90"/>
                          </a:lnTo>
                          <a:lnTo>
                            <a:pt x="54" y="108"/>
                          </a:lnTo>
                          <a:lnTo>
                            <a:pt x="42" y="102"/>
                          </a:lnTo>
                          <a:lnTo>
                            <a:pt x="42" y="108"/>
                          </a:lnTo>
                          <a:lnTo>
                            <a:pt x="36" y="96"/>
                          </a:lnTo>
                          <a:lnTo>
                            <a:pt x="30" y="102"/>
                          </a:lnTo>
                          <a:lnTo>
                            <a:pt x="24" y="84"/>
                          </a:lnTo>
                          <a:lnTo>
                            <a:pt x="24" y="78"/>
                          </a:lnTo>
                          <a:lnTo>
                            <a:pt x="36" y="72"/>
                          </a:lnTo>
                          <a:lnTo>
                            <a:pt x="54" y="78"/>
                          </a:lnTo>
                          <a:lnTo>
                            <a:pt x="48" y="72"/>
                          </a:lnTo>
                          <a:lnTo>
                            <a:pt x="42" y="66"/>
                          </a:lnTo>
                          <a:lnTo>
                            <a:pt x="24" y="66"/>
                          </a:lnTo>
                          <a:lnTo>
                            <a:pt x="18" y="66"/>
                          </a:lnTo>
                          <a:lnTo>
                            <a:pt x="12" y="60"/>
                          </a:lnTo>
                          <a:lnTo>
                            <a:pt x="18" y="54"/>
                          </a:lnTo>
                          <a:close/>
                        </a:path>
                      </a:pathLst>
                    </a:custGeom>
                    <a:solidFill>
                      <a:srgbClr val="990034"/>
                    </a:solidFill>
                    <a:ln w="9525">
                      <a:solidFill>
                        <a:srgbClr val="000000"/>
                      </a:solidFill>
                      <a:prstDash val="solid"/>
                      <a:round/>
                      <a:headEnd/>
                      <a:tailEnd/>
                    </a:ln>
                  </p:spPr>
                  <p:txBody>
                    <a:bodyPr/>
                    <a:lstStyle/>
                    <a:p>
                      <a:endParaRPr lang="en-US"/>
                    </a:p>
                  </p:txBody>
                </p:sp>
                <p:sp>
                  <p:nvSpPr>
                    <p:cNvPr id="1352" name="Freeform 359"/>
                    <p:cNvSpPr>
                      <a:spLocks noChangeAspect="1"/>
                    </p:cNvSpPr>
                    <p:nvPr/>
                  </p:nvSpPr>
                  <p:spPr bwMode="auto">
                    <a:xfrm>
                      <a:off x="4650775" y="2106106"/>
                      <a:ext cx="54824" cy="16973"/>
                    </a:xfrm>
                    <a:custGeom>
                      <a:avLst/>
                      <a:gdLst>
                        <a:gd name="T0" fmla="*/ 2147483647 w 41"/>
                        <a:gd name="T1" fmla="*/ 2147483647 h 12"/>
                        <a:gd name="T2" fmla="*/ 2147483647 w 41"/>
                        <a:gd name="T3" fmla="*/ 0 h 12"/>
                        <a:gd name="T4" fmla="*/ 0 w 41"/>
                        <a:gd name="T5" fmla="*/ 0 h 12"/>
                        <a:gd name="T6" fmla="*/ 0 w 41"/>
                        <a:gd name="T7" fmla="*/ 2147483647 h 12"/>
                        <a:gd name="T8" fmla="*/ 2147483647 w 41"/>
                        <a:gd name="T9" fmla="*/ 2147483647 h 12"/>
                        <a:gd name="T10" fmla="*/ 2147483647 w 41"/>
                        <a:gd name="T11" fmla="*/ 2147483647 h 12"/>
                        <a:gd name="T12" fmla="*/ 2147483647 w 41"/>
                        <a:gd name="T13" fmla="*/ 2147483647 h 12"/>
                        <a:gd name="T14" fmla="*/ 2147483647 w 41"/>
                        <a:gd name="T15" fmla="*/ 2147483647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1" h="12">
                          <a:moveTo>
                            <a:pt x="35" y="6"/>
                          </a:moveTo>
                          <a:lnTo>
                            <a:pt x="6" y="0"/>
                          </a:lnTo>
                          <a:lnTo>
                            <a:pt x="0" y="0"/>
                          </a:lnTo>
                          <a:lnTo>
                            <a:pt x="0" y="6"/>
                          </a:lnTo>
                          <a:lnTo>
                            <a:pt x="18" y="6"/>
                          </a:lnTo>
                          <a:lnTo>
                            <a:pt x="30" y="12"/>
                          </a:lnTo>
                          <a:lnTo>
                            <a:pt x="41" y="6"/>
                          </a:lnTo>
                          <a:lnTo>
                            <a:pt x="35" y="6"/>
                          </a:lnTo>
                          <a:close/>
                        </a:path>
                      </a:pathLst>
                    </a:custGeom>
                    <a:solidFill>
                      <a:srgbClr val="E1E1E1"/>
                    </a:solidFill>
                    <a:ln w="9525">
                      <a:solidFill>
                        <a:srgbClr val="000000"/>
                      </a:solidFill>
                      <a:prstDash val="solid"/>
                      <a:round/>
                      <a:headEnd/>
                      <a:tailEnd/>
                    </a:ln>
                  </p:spPr>
                  <p:txBody>
                    <a:bodyPr/>
                    <a:lstStyle/>
                    <a:p>
                      <a:endParaRPr lang="en-US"/>
                    </a:p>
                  </p:txBody>
                </p:sp>
                <p:sp>
                  <p:nvSpPr>
                    <p:cNvPr id="1353" name="Freeform 360"/>
                    <p:cNvSpPr>
                      <a:spLocks noChangeAspect="1"/>
                    </p:cNvSpPr>
                    <p:nvPr/>
                  </p:nvSpPr>
                  <p:spPr bwMode="auto">
                    <a:xfrm>
                      <a:off x="4627279" y="2000349"/>
                      <a:ext cx="39161" cy="35252"/>
                    </a:xfrm>
                    <a:custGeom>
                      <a:avLst/>
                      <a:gdLst>
                        <a:gd name="T0" fmla="*/ 2147483647 w 30"/>
                        <a:gd name="T1" fmla="*/ 2147483647 h 24"/>
                        <a:gd name="T2" fmla="*/ 2147483647 w 30"/>
                        <a:gd name="T3" fmla="*/ 2147483647 h 24"/>
                        <a:gd name="T4" fmla="*/ 0 w 30"/>
                        <a:gd name="T5" fmla="*/ 0 h 24"/>
                        <a:gd name="T6" fmla="*/ 2147483647 w 30"/>
                        <a:gd name="T7" fmla="*/ 2147483647 h 24"/>
                        <a:gd name="T8" fmla="*/ 2147483647 w 30"/>
                        <a:gd name="T9" fmla="*/ 2147483647 h 24"/>
                        <a:gd name="T10" fmla="*/ 2147483647 w 30"/>
                        <a:gd name="T11" fmla="*/ 2147483647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24">
                          <a:moveTo>
                            <a:pt x="30" y="18"/>
                          </a:moveTo>
                          <a:lnTo>
                            <a:pt x="12" y="6"/>
                          </a:lnTo>
                          <a:lnTo>
                            <a:pt x="0" y="0"/>
                          </a:lnTo>
                          <a:lnTo>
                            <a:pt x="12" y="12"/>
                          </a:lnTo>
                          <a:lnTo>
                            <a:pt x="30" y="24"/>
                          </a:lnTo>
                          <a:lnTo>
                            <a:pt x="30" y="18"/>
                          </a:lnTo>
                          <a:close/>
                        </a:path>
                      </a:pathLst>
                    </a:custGeom>
                    <a:solidFill>
                      <a:srgbClr val="E1E1E1"/>
                    </a:solidFill>
                    <a:ln w="9525">
                      <a:solidFill>
                        <a:srgbClr val="000000"/>
                      </a:solidFill>
                      <a:prstDash val="solid"/>
                      <a:round/>
                      <a:headEnd/>
                      <a:tailEnd/>
                    </a:ln>
                  </p:spPr>
                  <p:txBody>
                    <a:bodyPr/>
                    <a:lstStyle/>
                    <a:p>
                      <a:endParaRPr lang="en-US"/>
                    </a:p>
                  </p:txBody>
                </p:sp>
                <p:sp>
                  <p:nvSpPr>
                    <p:cNvPr id="1354" name="Freeform 361"/>
                    <p:cNvSpPr>
                      <a:spLocks noChangeAspect="1"/>
                    </p:cNvSpPr>
                    <p:nvPr/>
                  </p:nvSpPr>
                  <p:spPr bwMode="auto">
                    <a:xfrm>
                      <a:off x="4691242" y="1991209"/>
                      <a:ext cx="14359" cy="9140"/>
                    </a:xfrm>
                    <a:custGeom>
                      <a:avLst/>
                      <a:gdLst>
                        <a:gd name="T0" fmla="*/ 2147483647 w 11"/>
                        <a:gd name="T1" fmla="*/ 2147483647 h 6"/>
                        <a:gd name="T2" fmla="*/ 2147483647 w 11"/>
                        <a:gd name="T3" fmla="*/ 2147483647 h 6"/>
                        <a:gd name="T4" fmla="*/ 0 w 11"/>
                        <a:gd name="T5" fmla="*/ 0 h 6"/>
                        <a:gd name="T6" fmla="*/ 2147483647 w 11"/>
                        <a:gd name="T7" fmla="*/ 2147483647 h 6"/>
                        <a:gd name="T8" fmla="*/ 2147483647 w 11"/>
                        <a:gd name="T9" fmla="*/ 2147483647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6">
                          <a:moveTo>
                            <a:pt x="11" y="6"/>
                          </a:moveTo>
                          <a:lnTo>
                            <a:pt x="5" y="6"/>
                          </a:lnTo>
                          <a:lnTo>
                            <a:pt x="0" y="0"/>
                          </a:lnTo>
                          <a:lnTo>
                            <a:pt x="11" y="6"/>
                          </a:lnTo>
                          <a:close/>
                        </a:path>
                      </a:pathLst>
                    </a:custGeom>
                    <a:solidFill>
                      <a:srgbClr val="E1E1E1"/>
                    </a:solidFill>
                    <a:ln w="9525">
                      <a:solidFill>
                        <a:srgbClr val="000000"/>
                      </a:solidFill>
                      <a:prstDash val="solid"/>
                      <a:round/>
                      <a:headEnd/>
                      <a:tailEnd/>
                    </a:ln>
                  </p:spPr>
                  <p:txBody>
                    <a:bodyPr/>
                    <a:lstStyle/>
                    <a:p>
                      <a:endParaRPr lang="en-US"/>
                    </a:p>
                  </p:txBody>
                </p:sp>
                <p:sp>
                  <p:nvSpPr>
                    <p:cNvPr id="1355" name="Freeform 362"/>
                    <p:cNvSpPr>
                      <a:spLocks noChangeAspect="1"/>
                    </p:cNvSpPr>
                    <p:nvPr/>
                  </p:nvSpPr>
                  <p:spPr bwMode="auto">
                    <a:xfrm>
                      <a:off x="4572454" y="2017323"/>
                      <a:ext cx="7832" cy="9140"/>
                    </a:xfrm>
                    <a:custGeom>
                      <a:avLst/>
                      <a:gdLst>
                        <a:gd name="T0" fmla="*/ 0 w 6"/>
                        <a:gd name="T1" fmla="*/ 0 h 6"/>
                        <a:gd name="T2" fmla="*/ 2147483647 w 6"/>
                        <a:gd name="T3" fmla="*/ 2147483647 h 6"/>
                        <a:gd name="T4" fmla="*/ 2147483647 w 6"/>
                        <a:gd name="T5" fmla="*/ 2147483647 h 6"/>
                        <a:gd name="T6" fmla="*/ 0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0" y="0"/>
                          </a:moveTo>
                          <a:lnTo>
                            <a:pt x="6"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356" name="Freeform 363"/>
                    <p:cNvSpPr>
                      <a:spLocks noChangeAspect="1"/>
                    </p:cNvSpPr>
                    <p:nvPr/>
                  </p:nvSpPr>
                  <p:spPr bwMode="auto">
                    <a:xfrm>
                      <a:off x="4691242" y="2017323"/>
                      <a:ext cx="5221" cy="9140"/>
                    </a:xfrm>
                    <a:custGeom>
                      <a:avLst/>
                      <a:gdLst>
                        <a:gd name="T0" fmla="*/ 2147483647 w 5"/>
                        <a:gd name="T1" fmla="*/ 0 h 6"/>
                        <a:gd name="T2" fmla="*/ 2147483647 w 5"/>
                        <a:gd name="T3" fmla="*/ 2147483647 h 6"/>
                        <a:gd name="T4" fmla="*/ 0 w 5"/>
                        <a:gd name="T5" fmla="*/ 0 h 6"/>
                        <a:gd name="T6" fmla="*/ 2147483647 w 5"/>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6">
                          <a:moveTo>
                            <a:pt x="5" y="0"/>
                          </a:moveTo>
                          <a:lnTo>
                            <a:pt x="5" y="6"/>
                          </a:lnTo>
                          <a:lnTo>
                            <a:pt x="0" y="0"/>
                          </a:lnTo>
                          <a:lnTo>
                            <a:pt x="5" y="0"/>
                          </a:lnTo>
                          <a:close/>
                        </a:path>
                      </a:pathLst>
                    </a:custGeom>
                    <a:solidFill>
                      <a:srgbClr val="E1E1E1"/>
                    </a:solidFill>
                    <a:ln w="9525">
                      <a:solidFill>
                        <a:srgbClr val="000000"/>
                      </a:solidFill>
                      <a:prstDash val="solid"/>
                      <a:round/>
                      <a:headEnd/>
                      <a:tailEnd/>
                    </a:ln>
                  </p:spPr>
                  <p:txBody>
                    <a:bodyPr/>
                    <a:lstStyle/>
                    <a:p>
                      <a:endParaRPr lang="en-US"/>
                    </a:p>
                  </p:txBody>
                </p:sp>
                <p:sp>
                  <p:nvSpPr>
                    <p:cNvPr id="1357" name="Freeform 364"/>
                    <p:cNvSpPr>
                      <a:spLocks noChangeAspect="1"/>
                    </p:cNvSpPr>
                    <p:nvPr/>
                  </p:nvSpPr>
                  <p:spPr bwMode="auto">
                    <a:xfrm>
                      <a:off x="4270916" y="1771862"/>
                      <a:ext cx="253240" cy="263739"/>
                    </a:xfrm>
                    <a:custGeom>
                      <a:avLst/>
                      <a:gdLst>
                        <a:gd name="T0" fmla="*/ 2147483647 w 192"/>
                        <a:gd name="T1" fmla="*/ 0 h 179"/>
                        <a:gd name="T2" fmla="*/ 2147483647 w 192"/>
                        <a:gd name="T3" fmla="*/ 2147483647 h 179"/>
                        <a:gd name="T4" fmla="*/ 2147483647 w 192"/>
                        <a:gd name="T5" fmla="*/ 2147483647 h 179"/>
                        <a:gd name="T6" fmla="*/ 2147483647 w 192"/>
                        <a:gd name="T7" fmla="*/ 2147483647 h 179"/>
                        <a:gd name="T8" fmla="*/ 2147483647 w 192"/>
                        <a:gd name="T9" fmla="*/ 2147483647 h 179"/>
                        <a:gd name="T10" fmla="*/ 2147483647 w 192"/>
                        <a:gd name="T11" fmla="*/ 2147483647 h 179"/>
                        <a:gd name="T12" fmla="*/ 0 w 192"/>
                        <a:gd name="T13" fmla="*/ 2147483647 h 179"/>
                        <a:gd name="T14" fmla="*/ 2147483647 w 192"/>
                        <a:gd name="T15" fmla="*/ 2147483647 h 179"/>
                        <a:gd name="T16" fmla="*/ 2147483647 w 192"/>
                        <a:gd name="T17" fmla="*/ 2147483647 h 179"/>
                        <a:gd name="T18" fmla="*/ 2147483647 w 192"/>
                        <a:gd name="T19" fmla="*/ 2147483647 h 179"/>
                        <a:gd name="T20" fmla="*/ 2147483647 w 192"/>
                        <a:gd name="T21" fmla="*/ 2147483647 h 179"/>
                        <a:gd name="T22" fmla="*/ 2147483647 w 192"/>
                        <a:gd name="T23" fmla="*/ 2147483647 h 179"/>
                        <a:gd name="T24" fmla="*/ 2147483647 w 192"/>
                        <a:gd name="T25" fmla="*/ 2147483647 h 179"/>
                        <a:gd name="T26" fmla="*/ 2147483647 w 192"/>
                        <a:gd name="T27" fmla="*/ 2147483647 h 179"/>
                        <a:gd name="T28" fmla="*/ 2147483647 w 192"/>
                        <a:gd name="T29" fmla="*/ 2147483647 h 179"/>
                        <a:gd name="T30" fmla="*/ 2147483647 w 192"/>
                        <a:gd name="T31" fmla="*/ 2147483647 h 179"/>
                        <a:gd name="T32" fmla="*/ 2147483647 w 192"/>
                        <a:gd name="T33" fmla="*/ 2147483647 h 179"/>
                        <a:gd name="T34" fmla="*/ 2147483647 w 192"/>
                        <a:gd name="T35" fmla="*/ 2147483647 h 179"/>
                        <a:gd name="T36" fmla="*/ 2147483647 w 192"/>
                        <a:gd name="T37" fmla="*/ 2147483647 h 179"/>
                        <a:gd name="T38" fmla="*/ 2147483647 w 192"/>
                        <a:gd name="T39" fmla="*/ 2147483647 h 179"/>
                        <a:gd name="T40" fmla="*/ 2147483647 w 192"/>
                        <a:gd name="T41" fmla="*/ 2147483647 h 179"/>
                        <a:gd name="T42" fmla="*/ 2147483647 w 192"/>
                        <a:gd name="T43" fmla="*/ 2147483647 h 179"/>
                        <a:gd name="T44" fmla="*/ 2147483647 w 192"/>
                        <a:gd name="T45" fmla="*/ 2147483647 h 179"/>
                        <a:gd name="T46" fmla="*/ 2147483647 w 192"/>
                        <a:gd name="T47" fmla="*/ 2147483647 h 179"/>
                        <a:gd name="T48" fmla="*/ 2147483647 w 192"/>
                        <a:gd name="T49" fmla="*/ 2147483647 h 179"/>
                        <a:gd name="T50" fmla="*/ 2147483647 w 192"/>
                        <a:gd name="T51" fmla="*/ 2147483647 h 179"/>
                        <a:gd name="T52" fmla="*/ 2147483647 w 192"/>
                        <a:gd name="T53" fmla="*/ 2147483647 h 179"/>
                        <a:gd name="T54" fmla="*/ 2147483647 w 192"/>
                        <a:gd name="T55" fmla="*/ 2147483647 h 179"/>
                        <a:gd name="T56" fmla="*/ 2147483647 w 192"/>
                        <a:gd name="T57" fmla="*/ 2147483647 h 179"/>
                        <a:gd name="T58" fmla="*/ 2147483647 w 192"/>
                        <a:gd name="T59" fmla="*/ 2147483647 h 179"/>
                        <a:gd name="T60" fmla="*/ 2147483647 w 192"/>
                        <a:gd name="T61" fmla="*/ 2147483647 h 179"/>
                        <a:gd name="T62" fmla="*/ 2147483647 w 192"/>
                        <a:gd name="T63" fmla="*/ 2147483647 h 17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92" h="179">
                          <a:moveTo>
                            <a:pt x="108" y="12"/>
                          </a:moveTo>
                          <a:lnTo>
                            <a:pt x="84" y="0"/>
                          </a:lnTo>
                          <a:lnTo>
                            <a:pt x="66" y="6"/>
                          </a:lnTo>
                          <a:lnTo>
                            <a:pt x="60" y="6"/>
                          </a:lnTo>
                          <a:lnTo>
                            <a:pt x="54" y="6"/>
                          </a:lnTo>
                          <a:lnTo>
                            <a:pt x="54" y="12"/>
                          </a:lnTo>
                          <a:lnTo>
                            <a:pt x="42" y="12"/>
                          </a:lnTo>
                          <a:lnTo>
                            <a:pt x="36" y="23"/>
                          </a:lnTo>
                          <a:lnTo>
                            <a:pt x="24" y="12"/>
                          </a:lnTo>
                          <a:lnTo>
                            <a:pt x="18" y="18"/>
                          </a:lnTo>
                          <a:lnTo>
                            <a:pt x="6" y="23"/>
                          </a:lnTo>
                          <a:lnTo>
                            <a:pt x="6" y="29"/>
                          </a:lnTo>
                          <a:lnTo>
                            <a:pt x="0" y="35"/>
                          </a:lnTo>
                          <a:lnTo>
                            <a:pt x="6" y="41"/>
                          </a:lnTo>
                          <a:lnTo>
                            <a:pt x="6" y="47"/>
                          </a:lnTo>
                          <a:lnTo>
                            <a:pt x="18" y="53"/>
                          </a:lnTo>
                          <a:lnTo>
                            <a:pt x="18" y="65"/>
                          </a:lnTo>
                          <a:lnTo>
                            <a:pt x="30" y="53"/>
                          </a:lnTo>
                          <a:lnTo>
                            <a:pt x="54" y="59"/>
                          </a:lnTo>
                          <a:lnTo>
                            <a:pt x="66" y="77"/>
                          </a:lnTo>
                          <a:lnTo>
                            <a:pt x="78" y="89"/>
                          </a:lnTo>
                          <a:lnTo>
                            <a:pt x="90" y="101"/>
                          </a:lnTo>
                          <a:lnTo>
                            <a:pt x="96" y="107"/>
                          </a:lnTo>
                          <a:lnTo>
                            <a:pt x="108" y="113"/>
                          </a:lnTo>
                          <a:lnTo>
                            <a:pt x="132" y="125"/>
                          </a:lnTo>
                          <a:lnTo>
                            <a:pt x="138" y="131"/>
                          </a:lnTo>
                          <a:lnTo>
                            <a:pt x="144" y="137"/>
                          </a:lnTo>
                          <a:lnTo>
                            <a:pt x="156" y="155"/>
                          </a:lnTo>
                          <a:lnTo>
                            <a:pt x="150" y="173"/>
                          </a:lnTo>
                          <a:lnTo>
                            <a:pt x="156" y="179"/>
                          </a:lnTo>
                          <a:lnTo>
                            <a:pt x="168" y="167"/>
                          </a:lnTo>
                          <a:lnTo>
                            <a:pt x="174" y="161"/>
                          </a:lnTo>
                          <a:lnTo>
                            <a:pt x="174" y="155"/>
                          </a:lnTo>
                          <a:lnTo>
                            <a:pt x="168" y="143"/>
                          </a:lnTo>
                          <a:lnTo>
                            <a:pt x="168" y="131"/>
                          </a:lnTo>
                          <a:lnTo>
                            <a:pt x="180" y="131"/>
                          </a:lnTo>
                          <a:lnTo>
                            <a:pt x="192" y="143"/>
                          </a:lnTo>
                          <a:lnTo>
                            <a:pt x="192" y="131"/>
                          </a:lnTo>
                          <a:lnTo>
                            <a:pt x="174" y="119"/>
                          </a:lnTo>
                          <a:lnTo>
                            <a:pt x="150" y="107"/>
                          </a:lnTo>
                          <a:lnTo>
                            <a:pt x="156" y="101"/>
                          </a:lnTo>
                          <a:lnTo>
                            <a:pt x="150" y="101"/>
                          </a:lnTo>
                          <a:lnTo>
                            <a:pt x="132" y="95"/>
                          </a:lnTo>
                          <a:lnTo>
                            <a:pt x="120" y="83"/>
                          </a:lnTo>
                          <a:lnTo>
                            <a:pt x="114" y="71"/>
                          </a:lnTo>
                          <a:lnTo>
                            <a:pt x="96" y="59"/>
                          </a:lnTo>
                          <a:lnTo>
                            <a:pt x="90" y="41"/>
                          </a:lnTo>
                          <a:lnTo>
                            <a:pt x="90" y="35"/>
                          </a:lnTo>
                          <a:lnTo>
                            <a:pt x="102" y="23"/>
                          </a:lnTo>
                          <a:lnTo>
                            <a:pt x="108" y="29"/>
                          </a:lnTo>
                          <a:lnTo>
                            <a:pt x="108" y="18"/>
                          </a:lnTo>
                          <a:lnTo>
                            <a:pt x="108" y="12"/>
                          </a:lnTo>
                          <a:lnTo>
                            <a:pt x="96" y="59"/>
                          </a:lnTo>
                          <a:lnTo>
                            <a:pt x="90" y="59"/>
                          </a:lnTo>
                          <a:lnTo>
                            <a:pt x="96" y="59"/>
                          </a:lnTo>
                          <a:lnTo>
                            <a:pt x="108" y="12"/>
                          </a:lnTo>
                          <a:lnTo>
                            <a:pt x="96" y="107"/>
                          </a:lnTo>
                          <a:lnTo>
                            <a:pt x="108" y="12"/>
                          </a:lnTo>
                          <a:close/>
                        </a:path>
                      </a:pathLst>
                    </a:custGeom>
                    <a:solidFill>
                      <a:srgbClr val="E1E1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58" name="Freeform 365"/>
                    <p:cNvSpPr>
                      <a:spLocks noChangeAspect="1"/>
                    </p:cNvSpPr>
                    <p:nvPr/>
                  </p:nvSpPr>
                  <p:spPr bwMode="auto">
                    <a:xfrm>
                      <a:off x="4270916" y="1771862"/>
                      <a:ext cx="253240" cy="263739"/>
                    </a:xfrm>
                    <a:custGeom>
                      <a:avLst/>
                      <a:gdLst>
                        <a:gd name="T0" fmla="*/ 2147483647 w 192"/>
                        <a:gd name="T1" fmla="*/ 2147483647 h 179"/>
                        <a:gd name="T2" fmla="*/ 2147483647 w 192"/>
                        <a:gd name="T3" fmla="*/ 0 h 179"/>
                        <a:gd name="T4" fmla="*/ 2147483647 w 192"/>
                        <a:gd name="T5" fmla="*/ 2147483647 h 179"/>
                        <a:gd name="T6" fmla="*/ 2147483647 w 192"/>
                        <a:gd name="T7" fmla="*/ 2147483647 h 179"/>
                        <a:gd name="T8" fmla="*/ 2147483647 w 192"/>
                        <a:gd name="T9" fmla="*/ 2147483647 h 179"/>
                        <a:gd name="T10" fmla="*/ 2147483647 w 192"/>
                        <a:gd name="T11" fmla="*/ 2147483647 h 179"/>
                        <a:gd name="T12" fmla="*/ 2147483647 w 192"/>
                        <a:gd name="T13" fmla="*/ 2147483647 h 179"/>
                        <a:gd name="T14" fmla="*/ 2147483647 w 192"/>
                        <a:gd name="T15" fmla="*/ 2147483647 h 179"/>
                        <a:gd name="T16" fmla="*/ 2147483647 w 192"/>
                        <a:gd name="T17" fmla="*/ 2147483647 h 179"/>
                        <a:gd name="T18" fmla="*/ 2147483647 w 192"/>
                        <a:gd name="T19" fmla="*/ 2147483647 h 179"/>
                        <a:gd name="T20" fmla="*/ 2147483647 w 192"/>
                        <a:gd name="T21" fmla="*/ 2147483647 h 179"/>
                        <a:gd name="T22" fmla="*/ 2147483647 w 192"/>
                        <a:gd name="T23" fmla="*/ 2147483647 h 179"/>
                        <a:gd name="T24" fmla="*/ 2147483647 w 192"/>
                        <a:gd name="T25" fmla="*/ 2147483647 h 179"/>
                        <a:gd name="T26" fmla="*/ 0 w 192"/>
                        <a:gd name="T27" fmla="*/ 2147483647 h 179"/>
                        <a:gd name="T28" fmla="*/ 2147483647 w 192"/>
                        <a:gd name="T29" fmla="*/ 2147483647 h 179"/>
                        <a:gd name="T30" fmla="*/ 2147483647 w 192"/>
                        <a:gd name="T31" fmla="*/ 2147483647 h 179"/>
                        <a:gd name="T32" fmla="*/ 2147483647 w 192"/>
                        <a:gd name="T33" fmla="*/ 2147483647 h 179"/>
                        <a:gd name="T34" fmla="*/ 2147483647 w 192"/>
                        <a:gd name="T35" fmla="*/ 2147483647 h 179"/>
                        <a:gd name="T36" fmla="*/ 2147483647 w 192"/>
                        <a:gd name="T37" fmla="*/ 2147483647 h 179"/>
                        <a:gd name="T38" fmla="*/ 2147483647 w 192"/>
                        <a:gd name="T39" fmla="*/ 2147483647 h 179"/>
                        <a:gd name="T40" fmla="*/ 2147483647 w 192"/>
                        <a:gd name="T41" fmla="*/ 2147483647 h 179"/>
                        <a:gd name="T42" fmla="*/ 2147483647 w 192"/>
                        <a:gd name="T43" fmla="*/ 2147483647 h 179"/>
                        <a:gd name="T44" fmla="*/ 2147483647 w 192"/>
                        <a:gd name="T45" fmla="*/ 2147483647 h 179"/>
                        <a:gd name="T46" fmla="*/ 2147483647 w 192"/>
                        <a:gd name="T47" fmla="*/ 2147483647 h 179"/>
                        <a:gd name="T48" fmla="*/ 2147483647 w 192"/>
                        <a:gd name="T49" fmla="*/ 2147483647 h 179"/>
                        <a:gd name="T50" fmla="*/ 2147483647 w 192"/>
                        <a:gd name="T51" fmla="*/ 2147483647 h 179"/>
                        <a:gd name="T52" fmla="*/ 2147483647 w 192"/>
                        <a:gd name="T53" fmla="*/ 2147483647 h 179"/>
                        <a:gd name="T54" fmla="*/ 2147483647 w 192"/>
                        <a:gd name="T55" fmla="*/ 2147483647 h 179"/>
                        <a:gd name="T56" fmla="*/ 2147483647 w 192"/>
                        <a:gd name="T57" fmla="*/ 2147483647 h 179"/>
                        <a:gd name="T58" fmla="*/ 2147483647 w 192"/>
                        <a:gd name="T59" fmla="*/ 2147483647 h 179"/>
                        <a:gd name="T60" fmla="*/ 2147483647 w 192"/>
                        <a:gd name="T61" fmla="*/ 2147483647 h 179"/>
                        <a:gd name="T62" fmla="*/ 2147483647 w 192"/>
                        <a:gd name="T63" fmla="*/ 2147483647 h 179"/>
                        <a:gd name="T64" fmla="*/ 2147483647 w 192"/>
                        <a:gd name="T65" fmla="*/ 2147483647 h 179"/>
                        <a:gd name="T66" fmla="*/ 2147483647 w 192"/>
                        <a:gd name="T67" fmla="*/ 2147483647 h 179"/>
                        <a:gd name="T68" fmla="*/ 2147483647 w 192"/>
                        <a:gd name="T69" fmla="*/ 2147483647 h 179"/>
                        <a:gd name="T70" fmla="*/ 2147483647 w 192"/>
                        <a:gd name="T71" fmla="*/ 2147483647 h 179"/>
                        <a:gd name="T72" fmla="*/ 2147483647 w 192"/>
                        <a:gd name="T73" fmla="*/ 2147483647 h 179"/>
                        <a:gd name="T74" fmla="*/ 2147483647 w 192"/>
                        <a:gd name="T75" fmla="*/ 2147483647 h 179"/>
                        <a:gd name="T76" fmla="*/ 2147483647 w 192"/>
                        <a:gd name="T77" fmla="*/ 2147483647 h 179"/>
                        <a:gd name="T78" fmla="*/ 2147483647 w 192"/>
                        <a:gd name="T79" fmla="*/ 2147483647 h 179"/>
                        <a:gd name="T80" fmla="*/ 2147483647 w 192"/>
                        <a:gd name="T81" fmla="*/ 2147483647 h 179"/>
                        <a:gd name="T82" fmla="*/ 2147483647 w 192"/>
                        <a:gd name="T83" fmla="*/ 2147483647 h 179"/>
                        <a:gd name="T84" fmla="*/ 2147483647 w 192"/>
                        <a:gd name="T85" fmla="*/ 2147483647 h 179"/>
                        <a:gd name="T86" fmla="*/ 2147483647 w 192"/>
                        <a:gd name="T87" fmla="*/ 2147483647 h 179"/>
                        <a:gd name="T88" fmla="*/ 2147483647 w 192"/>
                        <a:gd name="T89" fmla="*/ 2147483647 h 179"/>
                        <a:gd name="T90" fmla="*/ 2147483647 w 192"/>
                        <a:gd name="T91" fmla="*/ 2147483647 h 179"/>
                        <a:gd name="T92" fmla="*/ 2147483647 w 192"/>
                        <a:gd name="T93" fmla="*/ 2147483647 h 179"/>
                        <a:gd name="T94" fmla="*/ 2147483647 w 192"/>
                        <a:gd name="T95" fmla="*/ 2147483647 h 179"/>
                        <a:gd name="T96" fmla="*/ 2147483647 w 192"/>
                        <a:gd name="T97" fmla="*/ 2147483647 h 179"/>
                        <a:gd name="T98" fmla="*/ 2147483647 w 192"/>
                        <a:gd name="T99" fmla="*/ 2147483647 h 179"/>
                        <a:gd name="T100" fmla="*/ 2147483647 w 192"/>
                        <a:gd name="T101" fmla="*/ 2147483647 h 179"/>
                        <a:gd name="T102" fmla="*/ 2147483647 w 192"/>
                        <a:gd name="T103" fmla="*/ 2147483647 h 179"/>
                        <a:gd name="T104" fmla="*/ 2147483647 w 192"/>
                        <a:gd name="T105" fmla="*/ 2147483647 h 17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92" h="179">
                          <a:moveTo>
                            <a:pt x="108" y="12"/>
                          </a:moveTo>
                          <a:lnTo>
                            <a:pt x="84" y="0"/>
                          </a:lnTo>
                          <a:lnTo>
                            <a:pt x="66" y="6"/>
                          </a:lnTo>
                          <a:lnTo>
                            <a:pt x="60" y="6"/>
                          </a:lnTo>
                          <a:lnTo>
                            <a:pt x="54" y="6"/>
                          </a:lnTo>
                          <a:lnTo>
                            <a:pt x="54" y="12"/>
                          </a:lnTo>
                          <a:lnTo>
                            <a:pt x="42" y="12"/>
                          </a:lnTo>
                          <a:lnTo>
                            <a:pt x="36" y="23"/>
                          </a:lnTo>
                          <a:lnTo>
                            <a:pt x="24" y="12"/>
                          </a:lnTo>
                          <a:lnTo>
                            <a:pt x="18" y="18"/>
                          </a:lnTo>
                          <a:lnTo>
                            <a:pt x="6" y="23"/>
                          </a:lnTo>
                          <a:lnTo>
                            <a:pt x="6" y="29"/>
                          </a:lnTo>
                          <a:lnTo>
                            <a:pt x="0" y="35"/>
                          </a:lnTo>
                          <a:lnTo>
                            <a:pt x="6" y="41"/>
                          </a:lnTo>
                          <a:lnTo>
                            <a:pt x="6" y="47"/>
                          </a:lnTo>
                          <a:lnTo>
                            <a:pt x="18" y="53"/>
                          </a:lnTo>
                          <a:lnTo>
                            <a:pt x="18" y="65"/>
                          </a:lnTo>
                          <a:lnTo>
                            <a:pt x="30" y="53"/>
                          </a:lnTo>
                          <a:lnTo>
                            <a:pt x="54" y="59"/>
                          </a:lnTo>
                          <a:lnTo>
                            <a:pt x="66" y="77"/>
                          </a:lnTo>
                          <a:lnTo>
                            <a:pt x="78" y="89"/>
                          </a:lnTo>
                          <a:lnTo>
                            <a:pt x="90" y="101"/>
                          </a:lnTo>
                          <a:lnTo>
                            <a:pt x="96" y="107"/>
                          </a:lnTo>
                          <a:lnTo>
                            <a:pt x="108" y="113"/>
                          </a:lnTo>
                          <a:lnTo>
                            <a:pt x="132" y="125"/>
                          </a:lnTo>
                          <a:lnTo>
                            <a:pt x="138" y="131"/>
                          </a:lnTo>
                          <a:lnTo>
                            <a:pt x="144" y="137"/>
                          </a:lnTo>
                          <a:lnTo>
                            <a:pt x="156" y="155"/>
                          </a:lnTo>
                          <a:lnTo>
                            <a:pt x="150" y="173"/>
                          </a:lnTo>
                          <a:lnTo>
                            <a:pt x="156" y="179"/>
                          </a:lnTo>
                          <a:lnTo>
                            <a:pt x="168" y="167"/>
                          </a:lnTo>
                          <a:lnTo>
                            <a:pt x="174" y="161"/>
                          </a:lnTo>
                          <a:lnTo>
                            <a:pt x="174" y="155"/>
                          </a:lnTo>
                          <a:lnTo>
                            <a:pt x="168" y="143"/>
                          </a:lnTo>
                          <a:lnTo>
                            <a:pt x="168" y="131"/>
                          </a:lnTo>
                          <a:lnTo>
                            <a:pt x="180" y="131"/>
                          </a:lnTo>
                          <a:lnTo>
                            <a:pt x="192" y="143"/>
                          </a:lnTo>
                          <a:lnTo>
                            <a:pt x="192" y="131"/>
                          </a:lnTo>
                          <a:lnTo>
                            <a:pt x="174" y="119"/>
                          </a:lnTo>
                          <a:lnTo>
                            <a:pt x="150" y="107"/>
                          </a:lnTo>
                          <a:lnTo>
                            <a:pt x="156" y="101"/>
                          </a:lnTo>
                          <a:lnTo>
                            <a:pt x="150" y="101"/>
                          </a:lnTo>
                          <a:lnTo>
                            <a:pt x="132" y="95"/>
                          </a:lnTo>
                          <a:lnTo>
                            <a:pt x="120" y="83"/>
                          </a:lnTo>
                          <a:lnTo>
                            <a:pt x="114" y="71"/>
                          </a:lnTo>
                          <a:lnTo>
                            <a:pt x="96" y="59"/>
                          </a:lnTo>
                          <a:lnTo>
                            <a:pt x="90" y="41"/>
                          </a:lnTo>
                          <a:lnTo>
                            <a:pt x="90" y="35"/>
                          </a:lnTo>
                          <a:lnTo>
                            <a:pt x="102" y="23"/>
                          </a:lnTo>
                          <a:lnTo>
                            <a:pt x="108" y="29"/>
                          </a:lnTo>
                          <a:lnTo>
                            <a:pt x="108" y="18"/>
                          </a:lnTo>
                          <a:lnTo>
                            <a:pt x="108" y="12"/>
                          </a:lnTo>
                        </a:path>
                      </a:pathLst>
                    </a:custGeom>
                    <a:solidFill>
                      <a:srgbClr val="990034"/>
                    </a:solidFill>
                    <a:ln w="9525">
                      <a:solidFill>
                        <a:srgbClr val="000000"/>
                      </a:solidFill>
                      <a:prstDash val="solid"/>
                      <a:round/>
                      <a:headEnd/>
                      <a:tailEnd/>
                    </a:ln>
                  </p:spPr>
                  <p:txBody>
                    <a:bodyPr/>
                    <a:lstStyle/>
                    <a:p>
                      <a:endParaRPr lang="en-US"/>
                    </a:p>
                  </p:txBody>
                </p:sp>
                <p:sp>
                  <p:nvSpPr>
                    <p:cNvPr id="1359" name="Freeform 366"/>
                    <p:cNvSpPr>
                      <a:spLocks noChangeAspect="1"/>
                    </p:cNvSpPr>
                    <p:nvPr/>
                  </p:nvSpPr>
                  <p:spPr bwMode="auto">
                    <a:xfrm>
                      <a:off x="4389704" y="1859340"/>
                      <a:ext cx="7832" cy="1305"/>
                    </a:xfrm>
                    <a:custGeom>
                      <a:avLst/>
                      <a:gdLst>
                        <a:gd name="T0" fmla="*/ 2147483647 w 6"/>
                        <a:gd name="T1" fmla="*/ 0 h 1"/>
                        <a:gd name="T2" fmla="*/ 2147483647 w 6"/>
                        <a:gd name="T3" fmla="*/ 0 h 1"/>
                        <a:gd name="T4" fmla="*/ 2147483647 w 6"/>
                        <a:gd name="T5" fmla="*/ 0 h 1"/>
                        <a:gd name="T6" fmla="*/ 0 w 6"/>
                        <a:gd name="T7" fmla="*/ 0 h 1"/>
                        <a:gd name="T8" fmla="*/ 2147483647 w 6"/>
                        <a:gd name="T9" fmla="*/ 0 h 1"/>
                        <a:gd name="T10" fmla="*/ 2147483647 w 6"/>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1">
                          <a:moveTo>
                            <a:pt x="6" y="0"/>
                          </a:moveTo>
                          <a:lnTo>
                            <a:pt x="6" y="0"/>
                          </a:lnTo>
                          <a:lnTo>
                            <a:pt x="0" y="0"/>
                          </a:lnTo>
                          <a:lnTo>
                            <a:pt x="6" y="0"/>
                          </a:lnTo>
                        </a:path>
                      </a:pathLst>
                    </a:custGeom>
                    <a:solidFill>
                      <a:srgbClr val="E1E1E1"/>
                    </a:solidFill>
                    <a:ln w="9525">
                      <a:solidFill>
                        <a:srgbClr val="000000"/>
                      </a:solidFill>
                      <a:prstDash val="solid"/>
                      <a:round/>
                      <a:headEnd/>
                      <a:tailEnd/>
                    </a:ln>
                  </p:spPr>
                  <p:txBody>
                    <a:bodyPr/>
                    <a:lstStyle/>
                    <a:p>
                      <a:endParaRPr lang="en-US"/>
                    </a:p>
                  </p:txBody>
                </p:sp>
                <p:sp>
                  <p:nvSpPr>
                    <p:cNvPr id="1360" name="Freeform 367"/>
                    <p:cNvSpPr>
                      <a:spLocks noChangeAspect="1"/>
                    </p:cNvSpPr>
                    <p:nvPr/>
                  </p:nvSpPr>
                  <p:spPr bwMode="auto">
                    <a:xfrm>
                      <a:off x="4397537" y="1929845"/>
                      <a:ext cx="0" cy="1305"/>
                    </a:xfrm>
                    <a:custGeom>
                      <a:avLst/>
                      <a:gdLst>
                        <a:gd name="T0" fmla="*/ 0 h 1"/>
                        <a:gd name="T1" fmla="*/ 0 h 1"/>
                        <a:gd name="T2" fmla="*/ 0 h 1"/>
                        <a:gd name="T3" fmla="*/ 0 60000 65536"/>
                        <a:gd name="T4" fmla="*/ 0 60000 65536"/>
                        <a:gd name="T5" fmla="*/ 0 60000 65536"/>
                      </a:gdLst>
                      <a:ahLst/>
                      <a:cxnLst>
                        <a:cxn ang="T3">
                          <a:pos x="0" y="T0"/>
                        </a:cxn>
                        <a:cxn ang="T4">
                          <a:pos x="0" y="T1"/>
                        </a:cxn>
                        <a:cxn ang="T5">
                          <a:pos x="0" y="T2"/>
                        </a:cxn>
                      </a:cxnLst>
                      <a:rect l="0" t="0" r="r" b="b"/>
                      <a:pathLst>
                        <a:path h="1">
                          <a:moveTo>
                            <a:pt x="0" y="0"/>
                          </a:move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61" name="Freeform 368"/>
                    <p:cNvSpPr>
                      <a:spLocks noChangeAspect="1"/>
                    </p:cNvSpPr>
                    <p:nvPr/>
                  </p:nvSpPr>
                  <p:spPr bwMode="auto">
                    <a:xfrm>
                      <a:off x="4405368" y="2026462"/>
                      <a:ext cx="62657" cy="44391"/>
                    </a:xfrm>
                    <a:custGeom>
                      <a:avLst/>
                      <a:gdLst>
                        <a:gd name="T0" fmla="*/ 2147483647 w 48"/>
                        <a:gd name="T1" fmla="*/ 2147483647 h 30"/>
                        <a:gd name="T2" fmla="*/ 2147483647 w 48"/>
                        <a:gd name="T3" fmla="*/ 2147483647 h 30"/>
                        <a:gd name="T4" fmla="*/ 2147483647 w 48"/>
                        <a:gd name="T5" fmla="*/ 2147483647 h 30"/>
                        <a:gd name="T6" fmla="*/ 0 w 48"/>
                        <a:gd name="T7" fmla="*/ 2147483647 h 30"/>
                        <a:gd name="T8" fmla="*/ 0 w 48"/>
                        <a:gd name="T9" fmla="*/ 2147483647 h 30"/>
                        <a:gd name="T10" fmla="*/ 2147483647 w 48"/>
                        <a:gd name="T11" fmla="*/ 0 h 30"/>
                        <a:gd name="T12" fmla="*/ 2147483647 w 48"/>
                        <a:gd name="T13" fmla="*/ 0 h 30"/>
                        <a:gd name="T14" fmla="*/ 2147483647 w 48"/>
                        <a:gd name="T15" fmla="*/ 0 h 30"/>
                        <a:gd name="T16" fmla="*/ 2147483647 w 48"/>
                        <a:gd name="T17" fmla="*/ 2147483647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 h="30">
                          <a:moveTo>
                            <a:pt x="42" y="18"/>
                          </a:moveTo>
                          <a:lnTo>
                            <a:pt x="42" y="30"/>
                          </a:lnTo>
                          <a:lnTo>
                            <a:pt x="24" y="24"/>
                          </a:lnTo>
                          <a:lnTo>
                            <a:pt x="0" y="12"/>
                          </a:lnTo>
                          <a:lnTo>
                            <a:pt x="0" y="6"/>
                          </a:lnTo>
                          <a:lnTo>
                            <a:pt x="12" y="0"/>
                          </a:lnTo>
                          <a:lnTo>
                            <a:pt x="30" y="0"/>
                          </a:lnTo>
                          <a:lnTo>
                            <a:pt x="48" y="0"/>
                          </a:lnTo>
                          <a:lnTo>
                            <a:pt x="42" y="18"/>
                          </a:lnTo>
                          <a:close/>
                        </a:path>
                      </a:pathLst>
                    </a:custGeom>
                    <a:solidFill>
                      <a:srgbClr val="990034"/>
                    </a:solidFill>
                    <a:ln w="9525">
                      <a:solidFill>
                        <a:srgbClr val="000000"/>
                      </a:solidFill>
                      <a:prstDash val="solid"/>
                      <a:round/>
                      <a:headEnd/>
                      <a:tailEnd/>
                    </a:ln>
                  </p:spPr>
                  <p:txBody>
                    <a:bodyPr/>
                    <a:lstStyle/>
                    <a:p>
                      <a:endParaRPr lang="en-US"/>
                    </a:p>
                  </p:txBody>
                </p:sp>
                <p:sp>
                  <p:nvSpPr>
                    <p:cNvPr id="1362" name="Freeform 369"/>
                    <p:cNvSpPr>
                      <a:spLocks noChangeAspect="1"/>
                    </p:cNvSpPr>
                    <p:nvPr/>
                  </p:nvSpPr>
                  <p:spPr bwMode="auto">
                    <a:xfrm>
                      <a:off x="4310076" y="1938984"/>
                      <a:ext cx="31329" cy="70505"/>
                    </a:xfrm>
                    <a:custGeom>
                      <a:avLst/>
                      <a:gdLst>
                        <a:gd name="T0" fmla="*/ 2147483647 w 24"/>
                        <a:gd name="T1" fmla="*/ 2147483647 h 48"/>
                        <a:gd name="T2" fmla="*/ 2147483647 w 24"/>
                        <a:gd name="T3" fmla="*/ 2147483647 h 48"/>
                        <a:gd name="T4" fmla="*/ 0 w 24"/>
                        <a:gd name="T5" fmla="*/ 2147483647 h 48"/>
                        <a:gd name="T6" fmla="*/ 0 w 24"/>
                        <a:gd name="T7" fmla="*/ 2147483647 h 48"/>
                        <a:gd name="T8" fmla="*/ 0 w 24"/>
                        <a:gd name="T9" fmla="*/ 2147483647 h 48"/>
                        <a:gd name="T10" fmla="*/ 2147483647 w 24"/>
                        <a:gd name="T11" fmla="*/ 0 h 48"/>
                        <a:gd name="T12" fmla="*/ 2147483647 w 24"/>
                        <a:gd name="T13" fmla="*/ 2147483647 h 48"/>
                        <a:gd name="T14" fmla="*/ 2147483647 w 24"/>
                        <a:gd name="T15" fmla="*/ 2147483647 h 48"/>
                        <a:gd name="T16" fmla="*/ 2147483647 w 24"/>
                        <a:gd name="T17" fmla="*/ 2147483647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8">
                          <a:moveTo>
                            <a:pt x="12" y="42"/>
                          </a:moveTo>
                          <a:lnTo>
                            <a:pt x="6" y="48"/>
                          </a:lnTo>
                          <a:lnTo>
                            <a:pt x="0" y="36"/>
                          </a:lnTo>
                          <a:lnTo>
                            <a:pt x="0" y="24"/>
                          </a:lnTo>
                          <a:lnTo>
                            <a:pt x="0" y="6"/>
                          </a:lnTo>
                          <a:lnTo>
                            <a:pt x="12" y="0"/>
                          </a:lnTo>
                          <a:lnTo>
                            <a:pt x="24" y="12"/>
                          </a:lnTo>
                          <a:lnTo>
                            <a:pt x="24" y="36"/>
                          </a:lnTo>
                          <a:lnTo>
                            <a:pt x="12" y="42"/>
                          </a:lnTo>
                          <a:close/>
                        </a:path>
                      </a:pathLst>
                    </a:custGeom>
                    <a:solidFill>
                      <a:srgbClr val="990034"/>
                    </a:solidFill>
                    <a:ln w="9525">
                      <a:solidFill>
                        <a:srgbClr val="000000"/>
                      </a:solidFill>
                      <a:prstDash val="solid"/>
                      <a:round/>
                      <a:headEnd/>
                      <a:tailEnd/>
                    </a:ln>
                  </p:spPr>
                  <p:txBody>
                    <a:bodyPr/>
                    <a:lstStyle/>
                    <a:p>
                      <a:endParaRPr lang="en-US"/>
                    </a:p>
                  </p:txBody>
                </p:sp>
                <p:sp>
                  <p:nvSpPr>
                    <p:cNvPr id="1363" name="Rectangle 370"/>
                    <p:cNvSpPr>
                      <a:spLocks noChangeAspect="1" noChangeArrowheads="1"/>
                    </p:cNvSpPr>
                    <p:nvPr/>
                  </p:nvSpPr>
                  <p:spPr bwMode="auto">
                    <a:xfrm>
                      <a:off x="4286580" y="1867174"/>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4"/>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1364" name="Freeform 371"/>
                    <p:cNvSpPr>
                      <a:spLocks noChangeAspect="1"/>
                    </p:cNvSpPr>
                    <p:nvPr/>
                  </p:nvSpPr>
                  <p:spPr bwMode="auto">
                    <a:xfrm>
                      <a:off x="4696463" y="1920705"/>
                      <a:ext cx="413798" cy="176261"/>
                    </a:xfrm>
                    <a:custGeom>
                      <a:avLst/>
                      <a:gdLst>
                        <a:gd name="T0" fmla="*/ 2147483647 w 312"/>
                        <a:gd name="T1" fmla="*/ 2147483647 h 120"/>
                        <a:gd name="T2" fmla="*/ 2147483647 w 312"/>
                        <a:gd name="T3" fmla="*/ 2147483647 h 120"/>
                        <a:gd name="T4" fmla="*/ 2147483647 w 312"/>
                        <a:gd name="T5" fmla="*/ 2147483647 h 120"/>
                        <a:gd name="T6" fmla="*/ 2147483647 w 312"/>
                        <a:gd name="T7" fmla="*/ 2147483647 h 120"/>
                        <a:gd name="T8" fmla="*/ 2147483647 w 312"/>
                        <a:gd name="T9" fmla="*/ 2147483647 h 120"/>
                        <a:gd name="T10" fmla="*/ 2147483647 w 312"/>
                        <a:gd name="T11" fmla="*/ 2147483647 h 120"/>
                        <a:gd name="T12" fmla="*/ 2147483647 w 312"/>
                        <a:gd name="T13" fmla="*/ 2147483647 h 120"/>
                        <a:gd name="T14" fmla="*/ 2147483647 w 312"/>
                        <a:gd name="T15" fmla="*/ 2147483647 h 120"/>
                        <a:gd name="T16" fmla="*/ 2147483647 w 312"/>
                        <a:gd name="T17" fmla="*/ 2147483647 h 120"/>
                        <a:gd name="T18" fmla="*/ 2147483647 w 312"/>
                        <a:gd name="T19" fmla="*/ 2147483647 h 120"/>
                        <a:gd name="T20" fmla="*/ 2147483647 w 312"/>
                        <a:gd name="T21" fmla="*/ 2147483647 h 120"/>
                        <a:gd name="T22" fmla="*/ 2147483647 w 312"/>
                        <a:gd name="T23" fmla="*/ 2147483647 h 120"/>
                        <a:gd name="T24" fmla="*/ 2147483647 w 312"/>
                        <a:gd name="T25" fmla="*/ 2147483647 h 120"/>
                        <a:gd name="T26" fmla="*/ 0 w 312"/>
                        <a:gd name="T27" fmla="*/ 2147483647 h 120"/>
                        <a:gd name="T28" fmla="*/ 2147483647 w 312"/>
                        <a:gd name="T29" fmla="*/ 2147483647 h 120"/>
                        <a:gd name="T30" fmla="*/ 2147483647 w 312"/>
                        <a:gd name="T31" fmla="*/ 2147483647 h 120"/>
                        <a:gd name="T32" fmla="*/ 0 w 312"/>
                        <a:gd name="T33" fmla="*/ 2147483647 h 120"/>
                        <a:gd name="T34" fmla="*/ 2147483647 w 312"/>
                        <a:gd name="T35" fmla="*/ 2147483647 h 120"/>
                        <a:gd name="T36" fmla="*/ 2147483647 w 312"/>
                        <a:gd name="T37" fmla="*/ 2147483647 h 120"/>
                        <a:gd name="T38" fmla="*/ 2147483647 w 312"/>
                        <a:gd name="T39" fmla="*/ 2147483647 h 120"/>
                        <a:gd name="T40" fmla="*/ 2147483647 w 312"/>
                        <a:gd name="T41" fmla="*/ 2147483647 h 120"/>
                        <a:gd name="T42" fmla="*/ 2147483647 w 312"/>
                        <a:gd name="T43" fmla="*/ 0 h 120"/>
                        <a:gd name="T44" fmla="*/ 2147483647 w 312"/>
                        <a:gd name="T45" fmla="*/ 0 h 120"/>
                        <a:gd name="T46" fmla="*/ 2147483647 w 312"/>
                        <a:gd name="T47" fmla="*/ 2147483647 h 120"/>
                        <a:gd name="T48" fmla="*/ 2147483647 w 312"/>
                        <a:gd name="T49" fmla="*/ 2147483647 h 120"/>
                        <a:gd name="T50" fmla="*/ 2147483647 w 312"/>
                        <a:gd name="T51" fmla="*/ 2147483647 h 120"/>
                        <a:gd name="T52" fmla="*/ 2147483647 w 312"/>
                        <a:gd name="T53" fmla="*/ 2147483647 h 120"/>
                        <a:gd name="T54" fmla="*/ 2147483647 w 312"/>
                        <a:gd name="T55" fmla="*/ 2147483647 h 120"/>
                        <a:gd name="T56" fmla="*/ 2147483647 w 312"/>
                        <a:gd name="T57" fmla="*/ 2147483647 h 120"/>
                        <a:gd name="T58" fmla="*/ 2147483647 w 312"/>
                        <a:gd name="T59" fmla="*/ 2147483647 h 120"/>
                        <a:gd name="T60" fmla="*/ 2147483647 w 312"/>
                        <a:gd name="T61" fmla="*/ 2147483647 h 120"/>
                        <a:gd name="T62" fmla="*/ 2147483647 w 312"/>
                        <a:gd name="T63" fmla="*/ 2147483647 h 120"/>
                        <a:gd name="T64" fmla="*/ 2147483647 w 312"/>
                        <a:gd name="T65" fmla="*/ 2147483647 h 120"/>
                        <a:gd name="T66" fmla="*/ 2147483647 w 312"/>
                        <a:gd name="T67" fmla="*/ 2147483647 h 1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12" h="120">
                          <a:moveTo>
                            <a:pt x="234" y="102"/>
                          </a:moveTo>
                          <a:lnTo>
                            <a:pt x="204" y="102"/>
                          </a:lnTo>
                          <a:lnTo>
                            <a:pt x="180" y="102"/>
                          </a:lnTo>
                          <a:lnTo>
                            <a:pt x="174" y="102"/>
                          </a:lnTo>
                          <a:lnTo>
                            <a:pt x="174" y="114"/>
                          </a:lnTo>
                          <a:lnTo>
                            <a:pt x="168" y="120"/>
                          </a:lnTo>
                          <a:lnTo>
                            <a:pt x="168" y="114"/>
                          </a:lnTo>
                          <a:lnTo>
                            <a:pt x="168" y="96"/>
                          </a:lnTo>
                          <a:lnTo>
                            <a:pt x="162" y="102"/>
                          </a:lnTo>
                          <a:lnTo>
                            <a:pt x="150" y="102"/>
                          </a:lnTo>
                          <a:lnTo>
                            <a:pt x="138" y="108"/>
                          </a:lnTo>
                          <a:lnTo>
                            <a:pt x="120" y="114"/>
                          </a:lnTo>
                          <a:lnTo>
                            <a:pt x="102" y="108"/>
                          </a:lnTo>
                          <a:lnTo>
                            <a:pt x="78" y="102"/>
                          </a:lnTo>
                          <a:lnTo>
                            <a:pt x="78" y="108"/>
                          </a:lnTo>
                          <a:lnTo>
                            <a:pt x="66" y="114"/>
                          </a:lnTo>
                          <a:lnTo>
                            <a:pt x="54" y="108"/>
                          </a:lnTo>
                          <a:lnTo>
                            <a:pt x="42" y="102"/>
                          </a:lnTo>
                          <a:lnTo>
                            <a:pt x="36" y="102"/>
                          </a:lnTo>
                          <a:lnTo>
                            <a:pt x="24" y="102"/>
                          </a:lnTo>
                          <a:lnTo>
                            <a:pt x="36" y="96"/>
                          </a:lnTo>
                          <a:lnTo>
                            <a:pt x="24" y="96"/>
                          </a:lnTo>
                          <a:lnTo>
                            <a:pt x="24" y="90"/>
                          </a:lnTo>
                          <a:lnTo>
                            <a:pt x="18" y="84"/>
                          </a:lnTo>
                          <a:lnTo>
                            <a:pt x="18" y="78"/>
                          </a:lnTo>
                          <a:lnTo>
                            <a:pt x="6" y="72"/>
                          </a:lnTo>
                          <a:lnTo>
                            <a:pt x="0" y="66"/>
                          </a:lnTo>
                          <a:lnTo>
                            <a:pt x="6" y="66"/>
                          </a:lnTo>
                          <a:lnTo>
                            <a:pt x="12" y="66"/>
                          </a:lnTo>
                          <a:lnTo>
                            <a:pt x="12" y="60"/>
                          </a:lnTo>
                          <a:lnTo>
                            <a:pt x="6" y="48"/>
                          </a:lnTo>
                          <a:lnTo>
                            <a:pt x="0" y="48"/>
                          </a:lnTo>
                          <a:lnTo>
                            <a:pt x="0" y="30"/>
                          </a:lnTo>
                          <a:lnTo>
                            <a:pt x="18" y="30"/>
                          </a:lnTo>
                          <a:lnTo>
                            <a:pt x="24" y="24"/>
                          </a:lnTo>
                          <a:lnTo>
                            <a:pt x="42" y="30"/>
                          </a:lnTo>
                          <a:lnTo>
                            <a:pt x="54" y="24"/>
                          </a:lnTo>
                          <a:lnTo>
                            <a:pt x="48" y="24"/>
                          </a:lnTo>
                          <a:lnTo>
                            <a:pt x="42" y="12"/>
                          </a:lnTo>
                          <a:lnTo>
                            <a:pt x="72" y="18"/>
                          </a:lnTo>
                          <a:lnTo>
                            <a:pt x="96" y="0"/>
                          </a:lnTo>
                          <a:lnTo>
                            <a:pt x="108" y="0"/>
                          </a:lnTo>
                          <a:lnTo>
                            <a:pt x="126" y="0"/>
                          </a:lnTo>
                          <a:lnTo>
                            <a:pt x="138" y="0"/>
                          </a:lnTo>
                          <a:lnTo>
                            <a:pt x="150" y="6"/>
                          </a:lnTo>
                          <a:lnTo>
                            <a:pt x="156" y="6"/>
                          </a:lnTo>
                          <a:lnTo>
                            <a:pt x="174" y="12"/>
                          </a:lnTo>
                          <a:lnTo>
                            <a:pt x="198" y="18"/>
                          </a:lnTo>
                          <a:lnTo>
                            <a:pt x="216" y="18"/>
                          </a:lnTo>
                          <a:lnTo>
                            <a:pt x="240" y="6"/>
                          </a:lnTo>
                          <a:lnTo>
                            <a:pt x="264" y="6"/>
                          </a:lnTo>
                          <a:lnTo>
                            <a:pt x="270" y="12"/>
                          </a:lnTo>
                          <a:lnTo>
                            <a:pt x="276" y="24"/>
                          </a:lnTo>
                          <a:lnTo>
                            <a:pt x="288" y="36"/>
                          </a:lnTo>
                          <a:lnTo>
                            <a:pt x="300" y="42"/>
                          </a:lnTo>
                          <a:lnTo>
                            <a:pt x="294" y="48"/>
                          </a:lnTo>
                          <a:lnTo>
                            <a:pt x="294" y="60"/>
                          </a:lnTo>
                          <a:lnTo>
                            <a:pt x="300" y="78"/>
                          </a:lnTo>
                          <a:lnTo>
                            <a:pt x="312" y="96"/>
                          </a:lnTo>
                          <a:lnTo>
                            <a:pt x="300" y="96"/>
                          </a:lnTo>
                          <a:lnTo>
                            <a:pt x="294" y="90"/>
                          </a:lnTo>
                          <a:lnTo>
                            <a:pt x="276" y="90"/>
                          </a:lnTo>
                          <a:lnTo>
                            <a:pt x="270" y="96"/>
                          </a:lnTo>
                          <a:lnTo>
                            <a:pt x="264" y="90"/>
                          </a:lnTo>
                          <a:lnTo>
                            <a:pt x="246" y="96"/>
                          </a:lnTo>
                          <a:lnTo>
                            <a:pt x="234" y="102"/>
                          </a:lnTo>
                          <a:close/>
                        </a:path>
                      </a:pathLst>
                    </a:custGeom>
                    <a:solidFill>
                      <a:srgbClr val="990034"/>
                    </a:solidFill>
                    <a:ln w="9525">
                      <a:solidFill>
                        <a:srgbClr val="000000"/>
                      </a:solidFill>
                      <a:prstDash val="solid"/>
                      <a:round/>
                      <a:headEnd/>
                      <a:tailEnd/>
                    </a:ln>
                  </p:spPr>
                  <p:txBody>
                    <a:bodyPr/>
                    <a:lstStyle/>
                    <a:p>
                      <a:endParaRPr lang="en-US"/>
                    </a:p>
                  </p:txBody>
                </p:sp>
                <p:sp>
                  <p:nvSpPr>
                    <p:cNvPr id="1365" name="Freeform 372"/>
                    <p:cNvSpPr>
                      <a:spLocks noChangeAspect="1"/>
                    </p:cNvSpPr>
                    <p:nvPr/>
                  </p:nvSpPr>
                  <p:spPr bwMode="auto">
                    <a:xfrm>
                      <a:off x="4691242" y="1920705"/>
                      <a:ext cx="61352" cy="44391"/>
                    </a:xfrm>
                    <a:custGeom>
                      <a:avLst/>
                      <a:gdLst>
                        <a:gd name="T0" fmla="*/ 2147483647 w 47"/>
                        <a:gd name="T1" fmla="*/ 0 h 30"/>
                        <a:gd name="T2" fmla="*/ 0 w 47"/>
                        <a:gd name="T3" fmla="*/ 0 h 30"/>
                        <a:gd name="T4" fmla="*/ 2147483647 w 47"/>
                        <a:gd name="T5" fmla="*/ 2147483647 h 30"/>
                        <a:gd name="T6" fmla="*/ 0 w 47"/>
                        <a:gd name="T7" fmla="*/ 2147483647 h 30"/>
                        <a:gd name="T8" fmla="*/ 2147483647 w 47"/>
                        <a:gd name="T9" fmla="*/ 2147483647 h 30"/>
                        <a:gd name="T10" fmla="*/ 2147483647 w 47"/>
                        <a:gd name="T11" fmla="*/ 2147483647 h 30"/>
                        <a:gd name="T12" fmla="*/ 2147483647 w 47"/>
                        <a:gd name="T13" fmla="*/ 2147483647 h 30"/>
                        <a:gd name="T14" fmla="*/ 2147483647 w 47"/>
                        <a:gd name="T15" fmla="*/ 2147483647 h 30"/>
                        <a:gd name="T16" fmla="*/ 2147483647 w 47"/>
                        <a:gd name="T17" fmla="*/ 2147483647 h 30"/>
                        <a:gd name="T18" fmla="*/ 2147483647 w 47"/>
                        <a:gd name="T19" fmla="*/ 0 h 30"/>
                        <a:gd name="T20" fmla="*/ 2147483647 w 47"/>
                        <a:gd name="T21" fmla="*/ 0 h 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7" h="30">
                          <a:moveTo>
                            <a:pt x="5" y="0"/>
                          </a:moveTo>
                          <a:lnTo>
                            <a:pt x="0" y="0"/>
                          </a:lnTo>
                          <a:lnTo>
                            <a:pt x="5" y="12"/>
                          </a:lnTo>
                          <a:lnTo>
                            <a:pt x="0" y="24"/>
                          </a:lnTo>
                          <a:lnTo>
                            <a:pt x="11" y="24"/>
                          </a:lnTo>
                          <a:lnTo>
                            <a:pt x="5" y="30"/>
                          </a:lnTo>
                          <a:lnTo>
                            <a:pt x="23" y="18"/>
                          </a:lnTo>
                          <a:lnTo>
                            <a:pt x="47" y="18"/>
                          </a:lnTo>
                          <a:lnTo>
                            <a:pt x="41" y="12"/>
                          </a:lnTo>
                          <a:lnTo>
                            <a:pt x="29" y="0"/>
                          </a:lnTo>
                          <a:lnTo>
                            <a:pt x="5" y="0"/>
                          </a:lnTo>
                          <a:close/>
                        </a:path>
                      </a:pathLst>
                    </a:custGeom>
                    <a:solidFill>
                      <a:srgbClr val="990034"/>
                    </a:solidFill>
                    <a:ln w="9525">
                      <a:solidFill>
                        <a:srgbClr val="000000"/>
                      </a:solidFill>
                      <a:prstDash val="solid"/>
                      <a:round/>
                      <a:headEnd/>
                      <a:tailEnd/>
                    </a:ln>
                  </p:spPr>
                  <p:txBody>
                    <a:bodyPr/>
                    <a:lstStyle/>
                    <a:p>
                      <a:endParaRPr lang="en-US"/>
                    </a:p>
                  </p:txBody>
                </p:sp>
                <p:sp>
                  <p:nvSpPr>
                    <p:cNvPr id="1366" name="Freeform 373"/>
                    <p:cNvSpPr>
                      <a:spLocks noChangeAspect="1"/>
                    </p:cNvSpPr>
                    <p:nvPr/>
                  </p:nvSpPr>
                  <p:spPr bwMode="auto">
                    <a:xfrm>
                      <a:off x="4589423" y="1515958"/>
                      <a:ext cx="178834" cy="133175"/>
                    </a:xfrm>
                    <a:custGeom>
                      <a:avLst/>
                      <a:gdLst>
                        <a:gd name="T0" fmla="*/ 2147483647 w 137"/>
                        <a:gd name="T1" fmla="*/ 2147483647 h 90"/>
                        <a:gd name="T2" fmla="*/ 2147483647 w 137"/>
                        <a:gd name="T3" fmla="*/ 2147483647 h 90"/>
                        <a:gd name="T4" fmla="*/ 2147483647 w 137"/>
                        <a:gd name="T5" fmla="*/ 2147483647 h 90"/>
                        <a:gd name="T6" fmla="*/ 2147483647 w 137"/>
                        <a:gd name="T7" fmla="*/ 2147483647 h 90"/>
                        <a:gd name="T8" fmla="*/ 2147483647 w 137"/>
                        <a:gd name="T9" fmla="*/ 2147483647 h 90"/>
                        <a:gd name="T10" fmla="*/ 2147483647 w 137"/>
                        <a:gd name="T11" fmla="*/ 2147483647 h 90"/>
                        <a:gd name="T12" fmla="*/ 2147483647 w 137"/>
                        <a:gd name="T13" fmla="*/ 2147483647 h 90"/>
                        <a:gd name="T14" fmla="*/ 2147483647 w 137"/>
                        <a:gd name="T15" fmla="*/ 2147483647 h 90"/>
                        <a:gd name="T16" fmla="*/ 2147483647 w 137"/>
                        <a:gd name="T17" fmla="*/ 2147483647 h 90"/>
                        <a:gd name="T18" fmla="*/ 2147483647 w 137"/>
                        <a:gd name="T19" fmla="*/ 2147483647 h 90"/>
                        <a:gd name="T20" fmla="*/ 2147483647 w 137"/>
                        <a:gd name="T21" fmla="*/ 2147483647 h 90"/>
                        <a:gd name="T22" fmla="*/ 0 w 137"/>
                        <a:gd name="T23" fmla="*/ 2147483647 h 90"/>
                        <a:gd name="T24" fmla="*/ 2147483647 w 137"/>
                        <a:gd name="T25" fmla="*/ 2147483647 h 90"/>
                        <a:gd name="T26" fmla="*/ 2147483647 w 137"/>
                        <a:gd name="T27" fmla="*/ 0 h 90"/>
                        <a:gd name="T28" fmla="*/ 2147483647 w 137"/>
                        <a:gd name="T29" fmla="*/ 2147483647 h 90"/>
                        <a:gd name="T30" fmla="*/ 2147483647 w 137"/>
                        <a:gd name="T31" fmla="*/ 2147483647 h 90"/>
                        <a:gd name="T32" fmla="*/ 2147483647 w 137"/>
                        <a:gd name="T33" fmla="*/ 2147483647 h 90"/>
                        <a:gd name="T34" fmla="*/ 2147483647 w 137"/>
                        <a:gd name="T35" fmla="*/ 2147483647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7" h="90">
                          <a:moveTo>
                            <a:pt x="137" y="48"/>
                          </a:moveTo>
                          <a:lnTo>
                            <a:pt x="131" y="54"/>
                          </a:lnTo>
                          <a:lnTo>
                            <a:pt x="137" y="72"/>
                          </a:lnTo>
                          <a:lnTo>
                            <a:pt x="119" y="84"/>
                          </a:lnTo>
                          <a:lnTo>
                            <a:pt x="119" y="90"/>
                          </a:lnTo>
                          <a:lnTo>
                            <a:pt x="89" y="84"/>
                          </a:lnTo>
                          <a:lnTo>
                            <a:pt x="66" y="78"/>
                          </a:lnTo>
                          <a:lnTo>
                            <a:pt x="36" y="78"/>
                          </a:lnTo>
                          <a:lnTo>
                            <a:pt x="12" y="78"/>
                          </a:lnTo>
                          <a:lnTo>
                            <a:pt x="6" y="72"/>
                          </a:lnTo>
                          <a:lnTo>
                            <a:pt x="12" y="60"/>
                          </a:lnTo>
                          <a:lnTo>
                            <a:pt x="0" y="36"/>
                          </a:lnTo>
                          <a:lnTo>
                            <a:pt x="48" y="6"/>
                          </a:lnTo>
                          <a:lnTo>
                            <a:pt x="66" y="0"/>
                          </a:lnTo>
                          <a:lnTo>
                            <a:pt x="89" y="6"/>
                          </a:lnTo>
                          <a:lnTo>
                            <a:pt x="113" y="12"/>
                          </a:lnTo>
                          <a:lnTo>
                            <a:pt x="119" y="30"/>
                          </a:lnTo>
                          <a:lnTo>
                            <a:pt x="137" y="48"/>
                          </a:lnTo>
                          <a:close/>
                        </a:path>
                      </a:pathLst>
                    </a:custGeom>
                    <a:solidFill>
                      <a:srgbClr val="990034"/>
                    </a:solidFill>
                    <a:ln w="9525">
                      <a:solidFill>
                        <a:srgbClr val="000000"/>
                      </a:solidFill>
                      <a:prstDash val="solid"/>
                      <a:round/>
                      <a:headEnd/>
                      <a:tailEnd/>
                    </a:ln>
                  </p:spPr>
                  <p:txBody>
                    <a:bodyPr/>
                    <a:lstStyle/>
                    <a:p>
                      <a:endParaRPr lang="en-US"/>
                    </a:p>
                  </p:txBody>
                </p:sp>
                <p:sp>
                  <p:nvSpPr>
                    <p:cNvPr id="1367" name="Freeform 374"/>
                    <p:cNvSpPr>
                      <a:spLocks noChangeAspect="1"/>
                    </p:cNvSpPr>
                    <p:nvPr/>
                  </p:nvSpPr>
                  <p:spPr bwMode="auto">
                    <a:xfrm>
                      <a:off x="4293107" y="1489844"/>
                      <a:ext cx="48298" cy="61365"/>
                    </a:xfrm>
                    <a:custGeom>
                      <a:avLst/>
                      <a:gdLst>
                        <a:gd name="T0" fmla="*/ 2147483647 w 36"/>
                        <a:gd name="T1" fmla="*/ 2147483647 h 42"/>
                        <a:gd name="T2" fmla="*/ 2147483647 w 36"/>
                        <a:gd name="T3" fmla="*/ 2147483647 h 42"/>
                        <a:gd name="T4" fmla="*/ 2147483647 w 36"/>
                        <a:gd name="T5" fmla="*/ 2147483647 h 42"/>
                        <a:gd name="T6" fmla="*/ 0 w 36"/>
                        <a:gd name="T7" fmla="*/ 2147483647 h 42"/>
                        <a:gd name="T8" fmla="*/ 0 w 36"/>
                        <a:gd name="T9" fmla="*/ 2147483647 h 42"/>
                        <a:gd name="T10" fmla="*/ 0 w 36"/>
                        <a:gd name="T11" fmla="*/ 2147483647 h 42"/>
                        <a:gd name="T12" fmla="*/ 2147483647 w 36"/>
                        <a:gd name="T13" fmla="*/ 2147483647 h 42"/>
                        <a:gd name="T14" fmla="*/ 2147483647 w 36"/>
                        <a:gd name="T15" fmla="*/ 2147483647 h 42"/>
                        <a:gd name="T16" fmla="*/ 2147483647 w 36"/>
                        <a:gd name="T17" fmla="*/ 2147483647 h 42"/>
                        <a:gd name="T18" fmla="*/ 2147483647 w 36"/>
                        <a:gd name="T19" fmla="*/ 0 h 42"/>
                        <a:gd name="T20" fmla="*/ 2147483647 w 36"/>
                        <a:gd name="T21" fmla="*/ 2147483647 h 42"/>
                        <a:gd name="T22" fmla="*/ 2147483647 w 36"/>
                        <a:gd name="T23" fmla="*/ 2147483647 h 42"/>
                        <a:gd name="T24" fmla="*/ 2147483647 w 36"/>
                        <a:gd name="T25" fmla="*/ 2147483647 h 42"/>
                        <a:gd name="T26" fmla="*/ 2147483647 w 36"/>
                        <a:gd name="T27" fmla="*/ 2147483647 h 42"/>
                        <a:gd name="T28" fmla="*/ 2147483647 w 36"/>
                        <a:gd name="T29" fmla="*/ 2147483647 h 42"/>
                        <a:gd name="T30" fmla="*/ 2147483647 w 36"/>
                        <a:gd name="T31" fmla="*/ 2147483647 h 4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6" h="42">
                          <a:moveTo>
                            <a:pt x="18" y="36"/>
                          </a:moveTo>
                          <a:lnTo>
                            <a:pt x="18" y="42"/>
                          </a:lnTo>
                          <a:lnTo>
                            <a:pt x="6" y="42"/>
                          </a:lnTo>
                          <a:lnTo>
                            <a:pt x="0" y="36"/>
                          </a:lnTo>
                          <a:lnTo>
                            <a:pt x="0" y="30"/>
                          </a:lnTo>
                          <a:lnTo>
                            <a:pt x="0" y="12"/>
                          </a:lnTo>
                          <a:lnTo>
                            <a:pt x="6" y="6"/>
                          </a:lnTo>
                          <a:lnTo>
                            <a:pt x="12" y="12"/>
                          </a:lnTo>
                          <a:lnTo>
                            <a:pt x="12" y="6"/>
                          </a:lnTo>
                          <a:lnTo>
                            <a:pt x="18" y="0"/>
                          </a:lnTo>
                          <a:lnTo>
                            <a:pt x="24" y="12"/>
                          </a:lnTo>
                          <a:lnTo>
                            <a:pt x="36" y="12"/>
                          </a:lnTo>
                          <a:lnTo>
                            <a:pt x="30" y="18"/>
                          </a:lnTo>
                          <a:lnTo>
                            <a:pt x="18" y="24"/>
                          </a:lnTo>
                          <a:lnTo>
                            <a:pt x="18" y="30"/>
                          </a:lnTo>
                          <a:lnTo>
                            <a:pt x="18" y="36"/>
                          </a:lnTo>
                          <a:close/>
                        </a:path>
                      </a:pathLst>
                    </a:custGeom>
                    <a:solidFill>
                      <a:srgbClr val="990034"/>
                    </a:solidFill>
                    <a:ln w="9525">
                      <a:solidFill>
                        <a:srgbClr val="000000"/>
                      </a:solidFill>
                      <a:prstDash val="solid"/>
                      <a:round/>
                      <a:headEnd/>
                      <a:tailEnd/>
                    </a:ln>
                  </p:spPr>
                  <p:txBody>
                    <a:bodyPr/>
                    <a:lstStyle/>
                    <a:p>
                      <a:endParaRPr lang="en-US"/>
                    </a:p>
                  </p:txBody>
                </p:sp>
                <p:sp>
                  <p:nvSpPr>
                    <p:cNvPr id="1368" name="Freeform 375"/>
                    <p:cNvSpPr>
                      <a:spLocks noChangeAspect="1"/>
                    </p:cNvSpPr>
                    <p:nvPr/>
                  </p:nvSpPr>
                  <p:spPr bwMode="auto">
                    <a:xfrm>
                      <a:off x="4349237" y="1515958"/>
                      <a:ext cx="24802" cy="27419"/>
                    </a:xfrm>
                    <a:custGeom>
                      <a:avLst/>
                      <a:gdLst>
                        <a:gd name="T0" fmla="*/ 2147483647 w 18"/>
                        <a:gd name="T1" fmla="*/ 2147483647 h 18"/>
                        <a:gd name="T2" fmla="*/ 2147483647 w 18"/>
                        <a:gd name="T3" fmla="*/ 2147483647 h 18"/>
                        <a:gd name="T4" fmla="*/ 2147483647 w 18"/>
                        <a:gd name="T5" fmla="*/ 0 h 18"/>
                        <a:gd name="T6" fmla="*/ 2147483647 w 18"/>
                        <a:gd name="T7" fmla="*/ 2147483647 h 18"/>
                        <a:gd name="T8" fmla="*/ 2147483647 w 18"/>
                        <a:gd name="T9" fmla="*/ 2147483647 h 18"/>
                        <a:gd name="T10" fmla="*/ 0 w 18"/>
                        <a:gd name="T11" fmla="*/ 2147483647 h 18"/>
                        <a:gd name="T12" fmla="*/ 0 w 18"/>
                        <a:gd name="T13" fmla="*/ 2147483647 h 18"/>
                        <a:gd name="T14" fmla="*/ 0 w 18"/>
                        <a:gd name="T15" fmla="*/ 2147483647 h 18"/>
                        <a:gd name="T16" fmla="*/ 2147483647 w 18"/>
                        <a:gd name="T17" fmla="*/ 2147483647 h 18"/>
                        <a:gd name="T18" fmla="*/ 2147483647 w 18"/>
                        <a:gd name="T19" fmla="*/ 2147483647 h 18"/>
                        <a:gd name="T20" fmla="*/ 2147483647 w 18"/>
                        <a:gd name="T21" fmla="*/ 2147483647 h 18"/>
                        <a:gd name="T22" fmla="*/ 2147483647 w 18"/>
                        <a:gd name="T23" fmla="*/ 2147483647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 h="18">
                          <a:moveTo>
                            <a:pt x="18" y="6"/>
                          </a:moveTo>
                          <a:lnTo>
                            <a:pt x="18" y="6"/>
                          </a:lnTo>
                          <a:lnTo>
                            <a:pt x="12" y="0"/>
                          </a:lnTo>
                          <a:lnTo>
                            <a:pt x="12" y="6"/>
                          </a:lnTo>
                          <a:lnTo>
                            <a:pt x="6" y="6"/>
                          </a:lnTo>
                          <a:lnTo>
                            <a:pt x="0" y="6"/>
                          </a:lnTo>
                          <a:lnTo>
                            <a:pt x="0" y="12"/>
                          </a:lnTo>
                          <a:lnTo>
                            <a:pt x="12" y="18"/>
                          </a:lnTo>
                          <a:lnTo>
                            <a:pt x="12" y="12"/>
                          </a:lnTo>
                          <a:lnTo>
                            <a:pt x="18" y="6"/>
                          </a:lnTo>
                          <a:close/>
                        </a:path>
                      </a:pathLst>
                    </a:custGeom>
                    <a:solidFill>
                      <a:srgbClr val="E1E1E1"/>
                    </a:solidFill>
                    <a:ln w="9525">
                      <a:solidFill>
                        <a:srgbClr val="000000"/>
                      </a:solidFill>
                      <a:prstDash val="solid"/>
                      <a:round/>
                      <a:headEnd/>
                      <a:tailEnd/>
                    </a:ln>
                  </p:spPr>
                  <p:txBody>
                    <a:bodyPr/>
                    <a:lstStyle/>
                    <a:p>
                      <a:endParaRPr lang="en-US"/>
                    </a:p>
                  </p:txBody>
                </p:sp>
                <p:sp>
                  <p:nvSpPr>
                    <p:cNvPr id="1369" name="Freeform 376"/>
                    <p:cNvSpPr>
                      <a:spLocks noChangeAspect="1"/>
                    </p:cNvSpPr>
                    <p:nvPr/>
                  </p:nvSpPr>
                  <p:spPr bwMode="auto">
                    <a:xfrm>
                      <a:off x="4293107" y="1471565"/>
                      <a:ext cx="40465" cy="27419"/>
                    </a:xfrm>
                    <a:custGeom>
                      <a:avLst/>
                      <a:gdLst>
                        <a:gd name="T0" fmla="*/ 2147483647 w 30"/>
                        <a:gd name="T1" fmla="*/ 2147483647 h 18"/>
                        <a:gd name="T2" fmla="*/ 0 w 30"/>
                        <a:gd name="T3" fmla="*/ 2147483647 h 18"/>
                        <a:gd name="T4" fmla="*/ 0 w 30"/>
                        <a:gd name="T5" fmla="*/ 2147483647 h 18"/>
                        <a:gd name="T6" fmla="*/ 0 w 30"/>
                        <a:gd name="T7" fmla="*/ 2147483647 h 18"/>
                        <a:gd name="T8" fmla="*/ 2147483647 w 30"/>
                        <a:gd name="T9" fmla="*/ 2147483647 h 18"/>
                        <a:gd name="T10" fmla="*/ 2147483647 w 30"/>
                        <a:gd name="T11" fmla="*/ 0 h 18"/>
                        <a:gd name="T12" fmla="*/ 2147483647 w 30"/>
                        <a:gd name="T13" fmla="*/ 2147483647 h 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18">
                          <a:moveTo>
                            <a:pt x="24" y="12"/>
                          </a:moveTo>
                          <a:lnTo>
                            <a:pt x="0" y="12"/>
                          </a:lnTo>
                          <a:lnTo>
                            <a:pt x="0" y="18"/>
                          </a:lnTo>
                          <a:lnTo>
                            <a:pt x="0" y="12"/>
                          </a:lnTo>
                          <a:lnTo>
                            <a:pt x="18" y="12"/>
                          </a:lnTo>
                          <a:lnTo>
                            <a:pt x="30" y="0"/>
                          </a:lnTo>
                          <a:lnTo>
                            <a:pt x="24" y="12"/>
                          </a:lnTo>
                          <a:close/>
                        </a:path>
                      </a:pathLst>
                    </a:custGeom>
                    <a:solidFill>
                      <a:srgbClr val="E1E1E1"/>
                    </a:solidFill>
                    <a:ln w="9525">
                      <a:solidFill>
                        <a:srgbClr val="000000"/>
                      </a:solidFill>
                      <a:prstDash val="solid"/>
                      <a:round/>
                      <a:headEnd/>
                      <a:tailEnd/>
                    </a:ln>
                  </p:spPr>
                  <p:txBody>
                    <a:bodyPr/>
                    <a:lstStyle/>
                    <a:p>
                      <a:endParaRPr lang="en-US"/>
                    </a:p>
                  </p:txBody>
                </p:sp>
                <p:sp>
                  <p:nvSpPr>
                    <p:cNvPr id="1370" name="Freeform 377"/>
                    <p:cNvSpPr>
                      <a:spLocks noChangeAspect="1"/>
                    </p:cNvSpPr>
                    <p:nvPr/>
                  </p:nvSpPr>
                  <p:spPr bwMode="auto">
                    <a:xfrm>
                      <a:off x="4317909" y="1534237"/>
                      <a:ext cx="23497" cy="9140"/>
                    </a:xfrm>
                    <a:custGeom>
                      <a:avLst/>
                      <a:gdLst>
                        <a:gd name="T0" fmla="*/ 2147483647 w 18"/>
                        <a:gd name="T1" fmla="*/ 2147483647 h 6"/>
                        <a:gd name="T2" fmla="*/ 2147483647 w 18"/>
                        <a:gd name="T3" fmla="*/ 0 h 6"/>
                        <a:gd name="T4" fmla="*/ 0 w 18"/>
                        <a:gd name="T5" fmla="*/ 0 h 6"/>
                        <a:gd name="T6" fmla="*/ 2147483647 w 18"/>
                        <a:gd name="T7" fmla="*/ 2147483647 h 6"/>
                        <a:gd name="T8" fmla="*/ 2147483647 w 18"/>
                        <a:gd name="T9" fmla="*/ 2147483647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6">
                          <a:moveTo>
                            <a:pt x="18" y="6"/>
                          </a:moveTo>
                          <a:lnTo>
                            <a:pt x="12" y="0"/>
                          </a:lnTo>
                          <a:lnTo>
                            <a:pt x="0" y="0"/>
                          </a:lnTo>
                          <a:lnTo>
                            <a:pt x="12" y="6"/>
                          </a:lnTo>
                          <a:lnTo>
                            <a:pt x="18" y="6"/>
                          </a:lnTo>
                          <a:close/>
                        </a:path>
                      </a:pathLst>
                    </a:custGeom>
                    <a:solidFill>
                      <a:srgbClr val="E1E1E1"/>
                    </a:solidFill>
                    <a:ln w="9525">
                      <a:solidFill>
                        <a:srgbClr val="000000"/>
                      </a:solidFill>
                      <a:prstDash val="solid"/>
                      <a:round/>
                      <a:headEnd/>
                      <a:tailEnd/>
                    </a:ln>
                  </p:spPr>
                  <p:txBody>
                    <a:bodyPr/>
                    <a:lstStyle/>
                    <a:p>
                      <a:endParaRPr lang="en-US"/>
                    </a:p>
                  </p:txBody>
                </p:sp>
                <p:sp>
                  <p:nvSpPr>
                    <p:cNvPr id="1371" name="Rectangle 378"/>
                    <p:cNvSpPr>
                      <a:spLocks noChangeAspect="1" noChangeArrowheads="1"/>
                    </p:cNvSpPr>
                    <p:nvPr/>
                  </p:nvSpPr>
                  <p:spPr bwMode="auto">
                    <a:xfrm>
                      <a:off x="4366207" y="1551210"/>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4"/>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1372" name="Freeform 379"/>
                    <p:cNvSpPr>
                      <a:spLocks noChangeAspect="1"/>
                    </p:cNvSpPr>
                    <p:nvPr/>
                  </p:nvSpPr>
                  <p:spPr bwMode="auto">
                    <a:xfrm>
                      <a:off x="4572454" y="1419340"/>
                      <a:ext cx="87459" cy="52226"/>
                    </a:xfrm>
                    <a:custGeom>
                      <a:avLst/>
                      <a:gdLst>
                        <a:gd name="T0" fmla="*/ 2147483647 w 66"/>
                        <a:gd name="T1" fmla="*/ 2147483647 h 36"/>
                        <a:gd name="T2" fmla="*/ 2147483647 w 66"/>
                        <a:gd name="T3" fmla="*/ 2147483647 h 36"/>
                        <a:gd name="T4" fmla="*/ 2147483647 w 66"/>
                        <a:gd name="T5" fmla="*/ 0 h 36"/>
                        <a:gd name="T6" fmla="*/ 0 w 66"/>
                        <a:gd name="T7" fmla="*/ 2147483647 h 36"/>
                        <a:gd name="T8" fmla="*/ 2147483647 w 66"/>
                        <a:gd name="T9" fmla="*/ 2147483647 h 36"/>
                        <a:gd name="T10" fmla="*/ 2147483647 w 66"/>
                        <a:gd name="T11" fmla="*/ 2147483647 h 36"/>
                        <a:gd name="T12" fmla="*/ 2147483647 w 66"/>
                        <a:gd name="T13" fmla="*/ 2147483647 h 36"/>
                        <a:gd name="T14" fmla="*/ 2147483647 w 66"/>
                        <a:gd name="T15" fmla="*/ 2147483647 h 36"/>
                        <a:gd name="T16" fmla="*/ 2147483647 w 66"/>
                        <a:gd name="T17" fmla="*/ 2147483647 h 36"/>
                        <a:gd name="T18" fmla="*/ 2147483647 w 66"/>
                        <a:gd name="T19" fmla="*/ 2147483647 h 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6" h="36">
                          <a:moveTo>
                            <a:pt x="66" y="24"/>
                          </a:moveTo>
                          <a:lnTo>
                            <a:pt x="60" y="6"/>
                          </a:lnTo>
                          <a:lnTo>
                            <a:pt x="24" y="0"/>
                          </a:lnTo>
                          <a:lnTo>
                            <a:pt x="0" y="12"/>
                          </a:lnTo>
                          <a:lnTo>
                            <a:pt x="6" y="18"/>
                          </a:lnTo>
                          <a:lnTo>
                            <a:pt x="12" y="24"/>
                          </a:lnTo>
                          <a:lnTo>
                            <a:pt x="18" y="24"/>
                          </a:lnTo>
                          <a:lnTo>
                            <a:pt x="36" y="30"/>
                          </a:lnTo>
                          <a:lnTo>
                            <a:pt x="60" y="36"/>
                          </a:lnTo>
                          <a:lnTo>
                            <a:pt x="66" y="24"/>
                          </a:lnTo>
                          <a:close/>
                        </a:path>
                      </a:pathLst>
                    </a:custGeom>
                    <a:solidFill>
                      <a:srgbClr val="990034"/>
                    </a:solidFill>
                    <a:ln w="9525">
                      <a:solidFill>
                        <a:srgbClr val="000000"/>
                      </a:solidFill>
                      <a:prstDash val="solid"/>
                      <a:round/>
                      <a:headEnd/>
                      <a:tailEnd/>
                    </a:ln>
                  </p:spPr>
                  <p:txBody>
                    <a:bodyPr/>
                    <a:lstStyle/>
                    <a:p>
                      <a:endParaRPr lang="en-US"/>
                    </a:p>
                  </p:txBody>
                </p:sp>
                <p:sp>
                  <p:nvSpPr>
                    <p:cNvPr id="1373" name="Freeform 380"/>
                    <p:cNvSpPr>
                      <a:spLocks noChangeAspect="1"/>
                    </p:cNvSpPr>
                    <p:nvPr/>
                  </p:nvSpPr>
                  <p:spPr bwMode="auto">
                    <a:xfrm>
                      <a:off x="4538514" y="1454592"/>
                      <a:ext cx="137063" cy="70505"/>
                    </a:xfrm>
                    <a:custGeom>
                      <a:avLst/>
                      <a:gdLst>
                        <a:gd name="T0" fmla="*/ 2147483647 w 102"/>
                        <a:gd name="T1" fmla="*/ 2147483647 h 48"/>
                        <a:gd name="T2" fmla="*/ 2147483647 w 102"/>
                        <a:gd name="T3" fmla="*/ 2147483647 h 48"/>
                        <a:gd name="T4" fmla="*/ 0 w 102"/>
                        <a:gd name="T5" fmla="*/ 2147483647 h 48"/>
                        <a:gd name="T6" fmla="*/ 0 w 102"/>
                        <a:gd name="T7" fmla="*/ 2147483647 h 48"/>
                        <a:gd name="T8" fmla="*/ 2147483647 w 102"/>
                        <a:gd name="T9" fmla="*/ 2147483647 h 48"/>
                        <a:gd name="T10" fmla="*/ 2147483647 w 102"/>
                        <a:gd name="T11" fmla="*/ 2147483647 h 48"/>
                        <a:gd name="T12" fmla="*/ 2147483647 w 102"/>
                        <a:gd name="T13" fmla="*/ 2147483647 h 48"/>
                        <a:gd name="T14" fmla="*/ 2147483647 w 102"/>
                        <a:gd name="T15" fmla="*/ 2147483647 h 48"/>
                        <a:gd name="T16" fmla="*/ 2147483647 w 102"/>
                        <a:gd name="T17" fmla="*/ 0 h 48"/>
                        <a:gd name="T18" fmla="*/ 2147483647 w 102"/>
                        <a:gd name="T19" fmla="*/ 2147483647 h 48"/>
                        <a:gd name="T20" fmla="*/ 2147483647 w 102"/>
                        <a:gd name="T21" fmla="*/ 2147483647 h 48"/>
                        <a:gd name="T22" fmla="*/ 2147483647 w 102"/>
                        <a:gd name="T23" fmla="*/ 2147483647 h 48"/>
                        <a:gd name="T24" fmla="*/ 2147483647 w 102"/>
                        <a:gd name="T25" fmla="*/ 2147483647 h 48"/>
                        <a:gd name="T26" fmla="*/ 2147483647 w 102"/>
                        <a:gd name="T27" fmla="*/ 2147483647 h 48"/>
                        <a:gd name="T28" fmla="*/ 2147483647 w 102"/>
                        <a:gd name="T29" fmla="*/ 2147483647 h 4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2" h="48">
                          <a:moveTo>
                            <a:pt x="54" y="30"/>
                          </a:moveTo>
                          <a:lnTo>
                            <a:pt x="24" y="36"/>
                          </a:lnTo>
                          <a:lnTo>
                            <a:pt x="0" y="42"/>
                          </a:lnTo>
                          <a:lnTo>
                            <a:pt x="6" y="18"/>
                          </a:lnTo>
                          <a:lnTo>
                            <a:pt x="18" y="12"/>
                          </a:lnTo>
                          <a:lnTo>
                            <a:pt x="36" y="24"/>
                          </a:lnTo>
                          <a:lnTo>
                            <a:pt x="42" y="18"/>
                          </a:lnTo>
                          <a:lnTo>
                            <a:pt x="42" y="0"/>
                          </a:lnTo>
                          <a:lnTo>
                            <a:pt x="60" y="6"/>
                          </a:lnTo>
                          <a:lnTo>
                            <a:pt x="84" y="12"/>
                          </a:lnTo>
                          <a:lnTo>
                            <a:pt x="90" y="24"/>
                          </a:lnTo>
                          <a:lnTo>
                            <a:pt x="102" y="42"/>
                          </a:lnTo>
                          <a:lnTo>
                            <a:pt x="84" y="48"/>
                          </a:lnTo>
                          <a:lnTo>
                            <a:pt x="54" y="30"/>
                          </a:lnTo>
                          <a:close/>
                        </a:path>
                      </a:pathLst>
                    </a:custGeom>
                    <a:solidFill>
                      <a:srgbClr val="990034"/>
                    </a:solidFill>
                    <a:ln w="9525">
                      <a:solidFill>
                        <a:srgbClr val="000000"/>
                      </a:solidFill>
                      <a:prstDash val="solid"/>
                      <a:round/>
                      <a:headEnd/>
                      <a:tailEnd/>
                    </a:ln>
                  </p:spPr>
                  <p:txBody>
                    <a:bodyPr/>
                    <a:lstStyle/>
                    <a:p>
                      <a:endParaRPr lang="en-US"/>
                    </a:p>
                  </p:txBody>
                </p:sp>
                <p:sp>
                  <p:nvSpPr>
                    <p:cNvPr id="1374" name="Freeform 381"/>
                    <p:cNvSpPr>
                      <a:spLocks noChangeAspect="1"/>
                    </p:cNvSpPr>
                    <p:nvPr/>
                  </p:nvSpPr>
                  <p:spPr bwMode="auto">
                    <a:xfrm>
                      <a:off x="4538514" y="1498984"/>
                      <a:ext cx="112261" cy="70505"/>
                    </a:xfrm>
                    <a:custGeom>
                      <a:avLst/>
                      <a:gdLst>
                        <a:gd name="T0" fmla="*/ 0 w 84"/>
                        <a:gd name="T1" fmla="*/ 2147483647 h 48"/>
                        <a:gd name="T2" fmla="*/ 0 w 84"/>
                        <a:gd name="T3" fmla="*/ 2147483647 h 48"/>
                        <a:gd name="T4" fmla="*/ 0 w 84"/>
                        <a:gd name="T5" fmla="*/ 2147483647 h 48"/>
                        <a:gd name="T6" fmla="*/ 2147483647 w 84"/>
                        <a:gd name="T7" fmla="*/ 2147483647 h 48"/>
                        <a:gd name="T8" fmla="*/ 2147483647 w 84"/>
                        <a:gd name="T9" fmla="*/ 0 h 48"/>
                        <a:gd name="T10" fmla="*/ 2147483647 w 84"/>
                        <a:gd name="T11" fmla="*/ 2147483647 h 48"/>
                        <a:gd name="T12" fmla="*/ 2147483647 w 84"/>
                        <a:gd name="T13" fmla="*/ 2147483647 h 48"/>
                        <a:gd name="T14" fmla="*/ 2147483647 w 84"/>
                        <a:gd name="T15" fmla="*/ 2147483647 h 48"/>
                        <a:gd name="T16" fmla="*/ 2147483647 w 84"/>
                        <a:gd name="T17" fmla="*/ 2147483647 h 48"/>
                        <a:gd name="T18" fmla="*/ 2147483647 w 84"/>
                        <a:gd name="T19" fmla="*/ 2147483647 h 48"/>
                        <a:gd name="T20" fmla="*/ 0 w 84"/>
                        <a:gd name="T21" fmla="*/ 2147483647 h 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48">
                          <a:moveTo>
                            <a:pt x="0" y="36"/>
                          </a:moveTo>
                          <a:lnTo>
                            <a:pt x="0" y="12"/>
                          </a:lnTo>
                          <a:lnTo>
                            <a:pt x="24" y="6"/>
                          </a:lnTo>
                          <a:lnTo>
                            <a:pt x="54" y="0"/>
                          </a:lnTo>
                          <a:lnTo>
                            <a:pt x="84" y="18"/>
                          </a:lnTo>
                          <a:lnTo>
                            <a:pt x="36" y="48"/>
                          </a:lnTo>
                          <a:lnTo>
                            <a:pt x="24" y="48"/>
                          </a:lnTo>
                          <a:lnTo>
                            <a:pt x="24" y="36"/>
                          </a:lnTo>
                          <a:lnTo>
                            <a:pt x="12" y="36"/>
                          </a:lnTo>
                          <a:lnTo>
                            <a:pt x="0" y="36"/>
                          </a:lnTo>
                          <a:close/>
                        </a:path>
                      </a:pathLst>
                    </a:custGeom>
                    <a:solidFill>
                      <a:srgbClr val="990034"/>
                    </a:solidFill>
                    <a:ln w="9525">
                      <a:solidFill>
                        <a:srgbClr val="000000"/>
                      </a:solidFill>
                      <a:prstDash val="solid"/>
                      <a:round/>
                      <a:headEnd/>
                      <a:tailEnd/>
                    </a:ln>
                  </p:spPr>
                  <p:txBody>
                    <a:bodyPr/>
                    <a:lstStyle/>
                    <a:p>
                      <a:endParaRPr lang="en-US"/>
                    </a:p>
                  </p:txBody>
                </p:sp>
                <p:sp>
                  <p:nvSpPr>
                    <p:cNvPr id="1375" name="Freeform 382"/>
                    <p:cNvSpPr>
                      <a:spLocks noChangeAspect="1"/>
                    </p:cNvSpPr>
                    <p:nvPr/>
                  </p:nvSpPr>
                  <p:spPr bwMode="auto">
                    <a:xfrm>
                      <a:off x="4200427" y="1595601"/>
                      <a:ext cx="70490" cy="70505"/>
                    </a:xfrm>
                    <a:custGeom>
                      <a:avLst/>
                      <a:gdLst>
                        <a:gd name="T0" fmla="*/ 2147483647 w 53"/>
                        <a:gd name="T1" fmla="*/ 2147483647 h 48"/>
                        <a:gd name="T2" fmla="*/ 2147483647 w 53"/>
                        <a:gd name="T3" fmla="*/ 2147483647 h 48"/>
                        <a:gd name="T4" fmla="*/ 2147483647 w 53"/>
                        <a:gd name="T5" fmla="*/ 2147483647 h 48"/>
                        <a:gd name="T6" fmla="*/ 2147483647 w 53"/>
                        <a:gd name="T7" fmla="*/ 0 h 48"/>
                        <a:gd name="T8" fmla="*/ 2147483647 w 53"/>
                        <a:gd name="T9" fmla="*/ 0 h 48"/>
                        <a:gd name="T10" fmla="*/ 2147483647 w 53"/>
                        <a:gd name="T11" fmla="*/ 2147483647 h 48"/>
                        <a:gd name="T12" fmla="*/ 2147483647 w 53"/>
                        <a:gd name="T13" fmla="*/ 2147483647 h 48"/>
                        <a:gd name="T14" fmla="*/ 0 w 53"/>
                        <a:gd name="T15" fmla="*/ 2147483647 h 48"/>
                        <a:gd name="T16" fmla="*/ 2147483647 w 53"/>
                        <a:gd name="T17" fmla="*/ 2147483647 h 48"/>
                        <a:gd name="T18" fmla="*/ 2147483647 w 53"/>
                        <a:gd name="T19" fmla="*/ 2147483647 h 48"/>
                        <a:gd name="T20" fmla="*/ 2147483647 w 53"/>
                        <a:gd name="T21" fmla="*/ 2147483647 h 48"/>
                        <a:gd name="T22" fmla="*/ 2147483647 w 53"/>
                        <a:gd name="T23" fmla="*/ 2147483647 h 48"/>
                        <a:gd name="T24" fmla="*/ 2147483647 w 53"/>
                        <a:gd name="T25" fmla="*/ 2147483647 h 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3" h="48">
                          <a:moveTo>
                            <a:pt x="42" y="24"/>
                          </a:moveTo>
                          <a:lnTo>
                            <a:pt x="53" y="18"/>
                          </a:lnTo>
                          <a:lnTo>
                            <a:pt x="48" y="12"/>
                          </a:lnTo>
                          <a:lnTo>
                            <a:pt x="53" y="0"/>
                          </a:lnTo>
                          <a:lnTo>
                            <a:pt x="36" y="0"/>
                          </a:lnTo>
                          <a:lnTo>
                            <a:pt x="18" y="12"/>
                          </a:lnTo>
                          <a:lnTo>
                            <a:pt x="6" y="30"/>
                          </a:lnTo>
                          <a:lnTo>
                            <a:pt x="0" y="36"/>
                          </a:lnTo>
                          <a:lnTo>
                            <a:pt x="12" y="36"/>
                          </a:lnTo>
                          <a:lnTo>
                            <a:pt x="30" y="36"/>
                          </a:lnTo>
                          <a:lnTo>
                            <a:pt x="36" y="42"/>
                          </a:lnTo>
                          <a:lnTo>
                            <a:pt x="42" y="48"/>
                          </a:lnTo>
                          <a:lnTo>
                            <a:pt x="42" y="24"/>
                          </a:lnTo>
                          <a:close/>
                        </a:path>
                      </a:pathLst>
                    </a:custGeom>
                    <a:solidFill>
                      <a:srgbClr val="990034"/>
                    </a:solidFill>
                    <a:ln w="9525">
                      <a:solidFill>
                        <a:srgbClr val="000000"/>
                      </a:solidFill>
                      <a:prstDash val="solid"/>
                      <a:round/>
                      <a:headEnd/>
                      <a:tailEnd/>
                    </a:ln>
                  </p:spPr>
                  <p:txBody>
                    <a:bodyPr/>
                    <a:lstStyle/>
                    <a:p>
                      <a:endParaRPr lang="en-US"/>
                    </a:p>
                  </p:txBody>
                </p:sp>
                <p:sp>
                  <p:nvSpPr>
                    <p:cNvPr id="1376" name="Freeform 383"/>
                    <p:cNvSpPr>
                      <a:spLocks noChangeAspect="1"/>
                    </p:cNvSpPr>
                    <p:nvPr/>
                  </p:nvSpPr>
                  <p:spPr bwMode="auto">
                    <a:xfrm>
                      <a:off x="4414505" y="1551210"/>
                      <a:ext cx="197109" cy="159288"/>
                    </a:xfrm>
                    <a:custGeom>
                      <a:avLst/>
                      <a:gdLst>
                        <a:gd name="T0" fmla="*/ 2147483647 w 150"/>
                        <a:gd name="T1" fmla="*/ 2147483647 h 108"/>
                        <a:gd name="T2" fmla="*/ 2147483647 w 150"/>
                        <a:gd name="T3" fmla="*/ 0 h 108"/>
                        <a:gd name="T4" fmla="*/ 2147483647 w 150"/>
                        <a:gd name="T5" fmla="*/ 2147483647 h 108"/>
                        <a:gd name="T6" fmla="*/ 2147483647 w 150"/>
                        <a:gd name="T7" fmla="*/ 2147483647 h 108"/>
                        <a:gd name="T8" fmla="*/ 0 w 150"/>
                        <a:gd name="T9" fmla="*/ 2147483647 h 108"/>
                        <a:gd name="T10" fmla="*/ 2147483647 w 150"/>
                        <a:gd name="T11" fmla="*/ 2147483647 h 108"/>
                        <a:gd name="T12" fmla="*/ 0 w 150"/>
                        <a:gd name="T13" fmla="*/ 2147483647 h 108"/>
                        <a:gd name="T14" fmla="*/ 0 w 150"/>
                        <a:gd name="T15" fmla="*/ 2147483647 h 108"/>
                        <a:gd name="T16" fmla="*/ 2147483647 w 150"/>
                        <a:gd name="T17" fmla="*/ 2147483647 h 108"/>
                        <a:gd name="T18" fmla="*/ 2147483647 w 150"/>
                        <a:gd name="T19" fmla="*/ 2147483647 h 108"/>
                        <a:gd name="T20" fmla="*/ 2147483647 w 150"/>
                        <a:gd name="T21" fmla="*/ 2147483647 h 108"/>
                        <a:gd name="T22" fmla="*/ 2147483647 w 150"/>
                        <a:gd name="T23" fmla="*/ 2147483647 h 108"/>
                        <a:gd name="T24" fmla="*/ 2147483647 w 150"/>
                        <a:gd name="T25" fmla="*/ 2147483647 h 108"/>
                        <a:gd name="T26" fmla="*/ 2147483647 w 150"/>
                        <a:gd name="T27" fmla="*/ 2147483647 h 108"/>
                        <a:gd name="T28" fmla="*/ 2147483647 w 150"/>
                        <a:gd name="T29" fmla="*/ 2147483647 h 108"/>
                        <a:gd name="T30" fmla="*/ 2147483647 w 150"/>
                        <a:gd name="T31" fmla="*/ 2147483647 h 108"/>
                        <a:gd name="T32" fmla="*/ 2147483647 w 150"/>
                        <a:gd name="T33" fmla="*/ 2147483647 h 108"/>
                        <a:gd name="T34" fmla="*/ 2147483647 w 150"/>
                        <a:gd name="T35" fmla="*/ 2147483647 h 108"/>
                        <a:gd name="T36" fmla="*/ 2147483647 w 150"/>
                        <a:gd name="T37" fmla="*/ 2147483647 h 108"/>
                        <a:gd name="T38" fmla="*/ 2147483647 w 150"/>
                        <a:gd name="T39" fmla="*/ 2147483647 h 108"/>
                        <a:gd name="T40" fmla="*/ 2147483647 w 150"/>
                        <a:gd name="T41" fmla="*/ 2147483647 h 108"/>
                        <a:gd name="T42" fmla="*/ 2147483647 w 150"/>
                        <a:gd name="T43" fmla="*/ 2147483647 h 108"/>
                        <a:gd name="T44" fmla="*/ 2147483647 w 150"/>
                        <a:gd name="T45" fmla="*/ 2147483647 h 108"/>
                        <a:gd name="T46" fmla="*/ 2147483647 w 150"/>
                        <a:gd name="T47" fmla="*/ 2147483647 h 108"/>
                        <a:gd name="T48" fmla="*/ 2147483647 w 150"/>
                        <a:gd name="T49" fmla="*/ 2147483647 h 108"/>
                        <a:gd name="T50" fmla="*/ 2147483647 w 150"/>
                        <a:gd name="T51" fmla="*/ 2147483647 h 108"/>
                        <a:gd name="T52" fmla="*/ 2147483647 w 150"/>
                        <a:gd name="T53" fmla="*/ 2147483647 h 108"/>
                        <a:gd name="T54" fmla="*/ 2147483647 w 150"/>
                        <a:gd name="T55" fmla="*/ 2147483647 h 108"/>
                        <a:gd name="T56" fmla="*/ 2147483647 w 150"/>
                        <a:gd name="T57" fmla="*/ 2147483647 h 10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50" h="108">
                          <a:moveTo>
                            <a:pt x="60" y="6"/>
                          </a:moveTo>
                          <a:lnTo>
                            <a:pt x="60" y="0"/>
                          </a:lnTo>
                          <a:lnTo>
                            <a:pt x="42" y="6"/>
                          </a:lnTo>
                          <a:lnTo>
                            <a:pt x="18" y="12"/>
                          </a:lnTo>
                          <a:lnTo>
                            <a:pt x="0" y="12"/>
                          </a:lnTo>
                          <a:lnTo>
                            <a:pt x="6" y="18"/>
                          </a:lnTo>
                          <a:lnTo>
                            <a:pt x="0" y="24"/>
                          </a:lnTo>
                          <a:lnTo>
                            <a:pt x="0" y="42"/>
                          </a:lnTo>
                          <a:lnTo>
                            <a:pt x="12" y="60"/>
                          </a:lnTo>
                          <a:lnTo>
                            <a:pt x="12" y="78"/>
                          </a:lnTo>
                          <a:lnTo>
                            <a:pt x="12" y="72"/>
                          </a:lnTo>
                          <a:lnTo>
                            <a:pt x="36" y="84"/>
                          </a:lnTo>
                          <a:lnTo>
                            <a:pt x="42" y="90"/>
                          </a:lnTo>
                          <a:lnTo>
                            <a:pt x="48" y="84"/>
                          </a:lnTo>
                          <a:lnTo>
                            <a:pt x="60" y="90"/>
                          </a:lnTo>
                          <a:lnTo>
                            <a:pt x="78" y="102"/>
                          </a:lnTo>
                          <a:lnTo>
                            <a:pt x="96" y="102"/>
                          </a:lnTo>
                          <a:lnTo>
                            <a:pt x="96" y="108"/>
                          </a:lnTo>
                          <a:lnTo>
                            <a:pt x="108" y="102"/>
                          </a:lnTo>
                          <a:lnTo>
                            <a:pt x="132" y="108"/>
                          </a:lnTo>
                          <a:lnTo>
                            <a:pt x="138" y="102"/>
                          </a:lnTo>
                          <a:lnTo>
                            <a:pt x="150" y="84"/>
                          </a:lnTo>
                          <a:lnTo>
                            <a:pt x="150" y="78"/>
                          </a:lnTo>
                          <a:lnTo>
                            <a:pt x="144" y="54"/>
                          </a:lnTo>
                          <a:lnTo>
                            <a:pt x="138" y="48"/>
                          </a:lnTo>
                          <a:lnTo>
                            <a:pt x="144" y="36"/>
                          </a:lnTo>
                          <a:lnTo>
                            <a:pt x="132" y="12"/>
                          </a:lnTo>
                          <a:lnTo>
                            <a:pt x="78" y="6"/>
                          </a:lnTo>
                          <a:lnTo>
                            <a:pt x="60" y="6"/>
                          </a:lnTo>
                          <a:close/>
                        </a:path>
                      </a:pathLst>
                    </a:custGeom>
                    <a:solidFill>
                      <a:srgbClr val="990034"/>
                    </a:solidFill>
                    <a:ln w="9525">
                      <a:solidFill>
                        <a:srgbClr val="000000"/>
                      </a:solidFill>
                      <a:prstDash val="solid"/>
                      <a:round/>
                      <a:headEnd/>
                      <a:tailEnd/>
                    </a:ln>
                  </p:spPr>
                  <p:txBody>
                    <a:bodyPr/>
                    <a:lstStyle/>
                    <a:p>
                      <a:endParaRPr lang="en-US"/>
                    </a:p>
                  </p:txBody>
                </p:sp>
                <p:sp>
                  <p:nvSpPr>
                    <p:cNvPr id="1377" name="Freeform 384"/>
                    <p:cNvSpPr>
                      <a:spLocks noChangeAspect="1"/>
                    </p:cNvSpPr>
                    <p:nvPr/>
                  </p:nvSpPr>
                  <p:spPr bwMode="auto">
                    <a:xfrm>
                      <a:off x="4556789" y="1736610"/>
                      <a:ext cx="195804" cy="130564"/>
                    </a:xfrm>
                    <a:custGeom>
                      <a:avLst/>
                      <a:gdLst>
                        <a:gd name="T0" fmla="*/ 2147483647 w 149"/>
                        <a:gd name="T1" fmla="*/ 2147483647 h 89"/>
                        <a:gd name="T2" fmla="*/ 2147483647 w 149"/>
                        <a:gd name="T3" fmla="*/ 2147483647 h 89"/>
                        <a:gd name="T4" fmla="*/ 2147483647 w 149"/>
                        <a:gd name="T5" fmla="*/ 2147483647 h 89"/>
                        <a:gd name="T6" fmla="*/ 2147483647 w 149"/>
                        <a:gd name="T7" fmla="*/ 2147483647 h 89"/>
                        <a:gd name="T8" fmla="*/ 2147483647 w 149"/>
                        <a:gd name="T9" fmla="*/ 2147483647 h 89"/>
                        <a:gd name="T10" fmla="*/ 2147483647 w 149"/>
                        <a:gd name="T11" fmla="*/ 2147483647 h 89"/>
                        <a:gd name="T12" fmla="*/ 2147483647 w 149"/>
                        <a:gd name="T13" fmla="*/ 2147483647 h 89"/>
                        <a:gd name="T14" fmla="*/ 2147483647 w 149"/>
                        <a:gd name="T15" fmla="*/ 2147483647 h 89"/>
                        <a:gd name="T16" fmla="*/ 2147483647 w 149"/>
                        <a:gd name="T17" fmla="*/ 2147483647 h 89"/>
                        <a:gd name="T18" fmla="*/ 2147483647 w 149"/>
                        <a:gd name="T19" fmla="*/ 2147483647 h 89"/>
                        <a:gd name="T20" fmla="*/ 2147483647 w 149"/>
                        <a:gd name="T21" fmla="*/ 2147483647 h 89"/>
                        <a:gd name="T22" fmla="*/ 0 w 149"/>
                        <a:gd name="T23" fmla="*/ 2147483647 h 89"/>
                        <a:gd name="T24" fmla="*/ 2147483647 w 149"/>
                        <a:gd name="T25" fmla="*/ 2147483647 h 89"/>
                        <a:gd name="T26" fmla="*/ 2147483647 w 149"/>
                        <a:gd name="T27" fmla="*/ 2147483647 h 89"/>
                        <a:gd name="T28" fmla="*/ 2147483647 w 149"/>
                        <a:gd name="T29" fmla="*/ 2147483647 h 89"/>
                        <a:gd name="T30" fmla="*/ 2147483647 w 149"/>
                        <a:gd name="T31" fmla="*/ 2147483647 h 89"/>
                        <a:gd name="T32" fmla="*/ 2147483647 w 149"/>
                        <a:gd name="T33" fmla="*/ 2147483647 h 89"/>
                        <a:gd name="T34" fmla="*/ 2147483647 w 149"/>
                        <a:gd name="T35" fmla="*/ 0 h 89"/>
                        <a:gd name="T36" fmla="*/ 2147483647 w 149"/>
                        <a:gd name="T37" fmla="*/ 0 h 89"/>
                        <a:gd name="T38" fmla="*/ 2147483647 w 149"/>
                        <a:gd name="T39" fmla="*/ 2147483647 h 89"/>
                        <a:gd name="T40" fmla="*/ 2147483647 w 149"/>
                        <a:gd name="T41" fmla="*/ 2147483647 h 89"/>
                        <a:gd name="T42" fmla="*/ 2147483647 w 149"/>
                        <a:gd name="T43" fmla="*/ 2147483647 h 89"/>
                        <a:gd name="T44" fmla="*/ 2147483647 w 149"/>
                        <a:gd name="T45" fmla="*/ 2147483647 h 89"/>
                        <a:gd name="T46" fmla="*/ 2147483647 w 149"/>
                        <a:gd name="T47" fmla="*/ 2147483647 h 89"/>
                        <a:gd name="T48" fmla="*/ 2147483647 w 149"/>
                        <a:gd name="T49" fmla="*/ 2147483647 h 89"/>
                        <a:gd name="T50" fmla="*/ 2147483647 w 149"/>
                        <a:gd name="T51" fmla="*/ 2147483647 h 89"/>
                        <a:gd name="T52" fmla="*/ 2147483647 w 149"/>
                        <a:gd name="T53" fmla="*/ 2147483647 h 89"/>
                        <a:gd name="T54" fmla="*/ 2147483647 w 149"/>
                        <a:gd name="T55" fmla="*/ 2147483647 h 8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49" h="89">
                          <a:moveTo>
                            <a:pt x="137" y="71"/>
                          </a:moveTo>
                          <a:lnTo>
                            <a:pt x="131" y="89"/>
                          </a:lnTo>
                          <a:lnTo>
                            <a:pt x="102" y="83"/>
                          </a:lnTo>
                          <a:lnTo>
                            <a:pt x="78" y="89"/>
                          </a:lnTo>
                          <a:lnTo>
                            <a:pt x="60" y="89"/>
                          </a:lnTo>
                          <a:lnTo>
                            <a:pt x="42" y="83"/>
                          </a:lnTo>
                          <a:lnTo>
                            <a:pt x="42" y="77"/>
                          </a:lnTo>
                          <a:lnTo>
                            <a:pt x="36" y="71"/>
                          </a:lnTo>
                          <a:lnTo>
                            <a:pt x="30" y="71"/>
                          </a:lnTo>
                          <a:lnTo>
                            <a:pt x="18" y="65"/>
                          </a:lnTo>
                          <a:lnTo>
                            <a:pt x="0" y="42"/>
                          </a:lnTo>
                          <a:lnTo>
                            <a:pt x="6" y="36"/>
                          </a:lnTo>
                          <a:lnTo>
                            <a:pt x="18" y="24"/>
                          </a:lnTo>
                          <a:lnTo>
                            <a:pt x="36" y="6"/>
                          </a:lnTo>
                          <a:lnTo>
                            <a:pt x="66" y="12"/>
                          </a:lnTo>
                          <a:lnTo>
                            <a:pt x="90" y="0"/>
                          </a:lnTo>
                          <a:lnTo>
                            <a:pt x="102" y="12"/>
                          </a:lnTo>
                          <a:lnTo>
                            <a:pt x="113" y="24"/>
                          </a:lnTo>
                          <a:lnTo>
                            <a:pt x="125" y="53"/>
                          </a:lnTo>
                          <a:lnTo>
                            <a:pt x="137" y="53"/>
                          </a:lnTo>
                          <a:lnTo>
                            <a:pt x="149" y="59"/>
                          </a:lnTo>
                          <a:lnTo>
                            <a:pt x="149" y="65"/>
                          </a:lnTo>
                          <a:lnTo>
                            <a:pt x="143" y="65"/>
                          </a:lnTo>
                          <a:lnTo>
                            <a:pt x="137" y="65"/>
                          </a:lnTo>
                          <a:lnTo>
                            <a:pt x="137" y="71"/>
                          </a:lnTo>
                          <a:close/>
                        </a:path>
                      </a:pathLst>
                    </a:custGeom>
                    <a:solidFill>
                      <a:srgbClr val="990034"/>
                    </a:solidFill>
                    <a:ln w="9525">
                      <a:solidFill>
                        <a:srgbClr val="000000"/>
                      </a:solidFill>
                      <a:prstDash val="solid"/>
                      <a:round/>
                      <a:headEnd/>
                      <a:tailEnd/>
                    </a:ln>
                  </p:spPr>
                  <p:txBody>
                    <a:bodyPr/>
                    <a:lstStyle/>
                    <a:p>
                      <a:endParaRPr lang="en-US"/>
                    </a:p>
                  </p:txBody>
                </p:sp>
                <p:sp>
                  <p:nvSpPr>
                    <p:cNvPr id="1378" name="Freeform 385"/>
                    <p:cNvSpPr>
                      <a:spLocks noChangeAspect="1"/>
                    </p:cNvSpPr>
                    <p:nvPr/>
                  </p:nvSpPr>
                  <p:spPr bwMode="auto">
                    <a:xfrm>
                      <a:off x="4380566" y="1656966"/>
                      <a:ext cx="135757" cy="70505"/>
                    </a:xfrm>
                    <a:custGeom>
                      <a:avLst/>
                      <a:gdLst>
                        <a:gd name="T0" fmla="*/ 2147483647 w 102"/>
                        <a:gd name="T1" fmla="*/ 2147483647 h 48"/>
                        <a:gd name="T2" fmla="*/ 2147483647 w 102"/>
                        <a:gd name="T3" fmla="*/ 2147483647 h 48"/>
                        <a:gd name="T4" fmla="*/ 2147483647 w 102"/>
                        <a:gd name="T5" fmla="*/ 2147483647 h 48"/>
                        <a:gd name="T6" fmla="*/ 2147483647 w 102"/>
                        <a:gd name="T7" fmla="*/ 2147483647 h 48"/>
                        <a:gd name="T8" fmla="*/ 2147483647 w 102"/>
                        <a:gd name="T9" fmla="*/ 2147483647 h 48"/>
                        <a:gd name="T10" fmla="*/ 2147483647 w 102"/>
                        <a:gd name="T11" fmla="*/ 2147483647 h 48"/>
                        <a:gd name="T12" fmla="*/ 2147483647 w 102"/>
                        <a:gd name="T13" fmla="*/ 2147483647 h 48"/>
                        <a:gd name="T14" fmla="*/ 2147483647 w 102"/>
                        <a:gd name="T15" fmla="*/ 2147483647 h 48"/>
                        <a:gd name="T16" fmla="*/ 2147483647 w 102"/>
                        <a:gd name="T17" fmla="*/ 2147483647 h 48"/>
                        <a:gd name="T18" fmla="*/ 2147483647 w 102"/>
                        <a:gd name="T19" fmla="*/ 2147483647 h 48"/>
                        <a:gd name="T20" fmla="*/ 2147483647 w 102"/>
                        <a:gd name="T21" fmla="*/ 2147483647 h 48"/>
                        <a:gd name="T22" fmla="*/ 2147483647 w 102"/>
                        <a:gd name="T23" fmla="*/ 2147483647 h 48"/>
                        <a:gd name="T24" fmla="*/ 2147483647 w 102"/>
                        <a:gd name="T25" fmla="*/ 2147483647 h 48"/>
                        <a:gd name="T26" fmla="*/ 0 w 102"/>
                        <a:gd name="T27" fmla="*/ 2147483647 h 48"/>
                        <a:gd name="T28" fmla="*/ 0 w 102"/>
                        <a:gd name="T29" fmla="*/ 2147483647 h 48"/>
                        <a:gd name="T30" fmla="*/ 2147483647 w 102"/>
                        <a:gd name="T31" fmla="*/ 0 h 48"/>
                        <a:gd name="T32" fmla="*/ 2147483647 w 102"/>
                        <a:gd name="T33" fmla="*/ 2147483647 h 48"/>
                        <a:gd name="T34" fmla="*/ 2147483647 w 102"/>
                        <a:gd name="T35" fmla="*/ 0 h 48"/>
                        <a:gd name="T36" fmla="*/ 2147483647 w 102"/>
                        <a:gd name="T37" fmla="*/ 2147483647 h 48"/>
                        <a:gd name="T38" fmla="*/ 2147483647 w 102"/>
                        <a:gd name="T39" fmla="*/ 2147483647 h 48"/>
                        <a:gd name="T40" fmla="*/ 2147483647 w 102"/>
                        <a:gd name="T41" fmla="*/ 2147483647 h 48"/>
                        <a:gd name="T42" fmla="*/ 2147483647 w 102"/>
                        <a:gd name="T43" fmla="*/ 2147483647 h 4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2" h="48">
                          <a:moveTo>
                            <a:pt x="84" y="18"/>
                          </a:moveTo>
                          <a:lnTo>
                            <a:pt x="102" y="30"/>
                          </a:lnTo>
                          <a:lnTo>
                            <a:pt x="96" y="36"/>
                          </a:lnTo>
                          <a:lnTo>
                            <a:pt x="90" y="36"/>
                          </a:lnTo>
                          <a:lnTo>
                            <a:pt x="84" y="42"/>
                          </a:lnTo>
                          <a:lnTo>
                            <a:pt x="78" y="48"/>
                          </a:lnTo>
                          <a:lnTo>
                            <a:pt x="72" y="48"/>
                          </a:lnTo>
                          <a:lnTo>
                            <a:pt x="66" y="42"/>
                          </a:lnTo>
                          <a:lnTo>
                            <a:pt x="42" y="42"/>
                          </a:lnTo>
                          <a:lnTo>
                            <a:pt x="30" y="48"/>
                          </a:lnTo>
                          <a:lnTo>
                            <a:pt x="24" y="42"/>
                          </a:lnTo>
                          <a:lnTo>
                            <a:pt x="0" y="24"/>
                          </a:lnTo>
                          <a:lnTo>
                            <a:pt x="0" y="18"/>
                          </a:lnTo>
                          <a:lnTo>
                            <a:pt x="30" y="0"/>
                          </a:lnTo>
                          <a:lnTo>
                            <a:pt x="36" y="6"/>
                          </a:lnTo>
                          <a:lnTo>
                            <a:pt x="36" y="0"/>
                          </a:lnTo>
                          <a:lnTo>
                            <a:pt x="60" y="12"/>
                          </a:lnTo>
                          <a:lnTo>
                            <a:pt x="66" y="18"/>
                          </a:lnTo>
                          <a:lnTo>
                            <a:pt x="72" y="12"/>
                          </a:lnTo>
                          <a:lnTo>
                            <a:pt x="84" y="18"/>
                          </a:lnTo>
                          <a:close/>
                        </a:path>
                      </a:pathLst>
                    </a:custGeom>
                    <a:solidFill>
                      <a:srgbClr val="990034"/>
                    </a:solidFill>
                    <a:ln w="9525">
                      <a:solidFill>
                        <a:srgbClr val="000000"/>
                      </a:solidFill>
                      <a:prstDash val="solid"/>
                      <a:round/>
                      <a:headEnd/>
                      <a:tailEnd/>
                    </a:ln>
                  </p:spPr>
                  <p:txBody>
                    <a:bodyPr/>
                    <a:lstStyle/>
                    <a:p>
                      <a:endParaRPr lang="en-US"/>
                    </a:p>
                  </p:txBody>
                </p:sp>
                <p:sp>
                  <p:nvSpPr>
                    <p:cNvPr id="1379" name="Freeform 386"/>
                    <p:cNvSpPr>
                      <a:spLocks noChangeAspect="1"/>
                    </p:cNvSpPr>
                    <p:nvPr/>
                  </p:nvSpPr>
                  <p:spPr bwMode="auto">
                    <a:xfrm>
                      <a:off x="4184763" y="1649132"/>
                      <a:ext cx="71795" cy="52226"/>
                    </a:xfrm>
                    <a:custGeom>
                      <a:avLst/>
                      <a:gdLst>
                        <a:gd name="T0" fmla="*/ 2147483647 w 54"/>
                        <a:gd name="T1" fmla="*/ 0 h 36"/>
                        <a:gd name="T2" fmla="*/ 0 w 54"/>
                        <a:gd name="T3" fmla="*/ 2147483647 h 36"/>
                        <a:gd name="T4" fmla="*/ 2147483647 w 54"/>
                        <a:gd name="T5" fmla="*/ 2147483647 h 36"/>
                        <a:gd name="T6" fmla="*/ 2147483647 w 54"/>
                        <a:gd name="T7" fmla="*/ 2147483647 h 36"/>
                        <a:gd name="T8" fmla="*/ 2147483647 w 54"/>
                        <a:gd name="T9" fmla="*/ 2147483647 h 36"/>
                        <a:gd name="T10" fmla="*/ 2147483647 w 54"/>
                        <a:gd name="T11" fmla="*/ 2147483647 h 36"/>
                        <a:gd name="T12" fmla="*/ 2147483647 w 54"/>
                        <a:gd name="T13" fmla="*/ 2147483647 h 36"/>
                        <a:gd name="T14" fmla="*/ 2147483647 w 54"/>
                        <a:gd name="T15" fmla="*/ 2147483647 h 36"/>
                        <a:gd name="T16" fmla="*/ 2147483647 w 54"/>
                        <a:gd name="T17" fmla="*/ 2147483647 h 36"/>
                        <a:gd name="T18" fmla="*/ 2147483647 w 54"/>
                        <a:gd name="T19" fmla="*/ 2147483647 h 36"/>
                        <a:gd name="T20" fmla="*/ 2147483647 w 54"/>
                        <a:gd name="T21" fmla="*/ 2147483647 h 36"/>
                        <a:gd name="T22" fmla="*/ 2147483647 w 54"/>
                        <a:gd name="T23" fmla="*/ 2147483647 h 36"/>
                        <a:gd name="T24" fmla="*/ 2147483647 w 54"/>
                        <a:gd name="T25" fmla="*/ 0 h 36"/>
                        <a:gd name="T26" fmla="*/ 2147483647 w 54"/>
                        <a:gd name="T27" fmla="*/ 0 h 36"/>
                        <a:gd name="T28" fmla="*/ 2147483647 w 54"/>
                        <a:gd name="T29" fmla="*/ 0 h 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4" h="36">
                          <a:moveTo>
                            <a:pt x="12" y="0"/>
                          </a:moveTo>
                          <a:lnTo>
                            <a:pt x="0" y="6"/>
                          </a:lnTo>
                          <a:lnTo>
                            <a:pt x="6" y="12"/>
                          </a:lnTo>
                          <a:lnTo>
                            <a:pt x="24" y="24"/>
                          </a:lnTo>
                          <a:lnTo>
                            <a:pt x="30" y="24"/>
                          </a:lnTo>
                          <a:lnTo>
                            <a:pt x="36" y="24"/>
                          </a:lnTo>
                          <a:lnTo>
                            <a:pt x="48" y="36"/>
                          </a:lnTo>
                          <a:lnTo>
                            <a:pt x="48" y="30"/>
                          </a:lnTo>
                          <a:lnTo>
                            <a:pt x="54" y="24"/>
                          </a:lnTo>
                          <a:lnTo>
                            <a:pt x="54" y="12"/>
                          </a:lnTo>
                          <a:lnTo>
                            <a:pt x="48" y="6"/>
                          </a:lnTo>
                          <a:lnTo>
                            <a:pt x="42" y="0"/>
                          </a:lnTo>
                          <a:lnTo>
                            <a:pt x="24" y="0"/>
                          </a:lnTo>
                          <a:lnTo>
                            <a:pt x="12" y="0"/>
                          </a:lnTo>
                          <a:close/>
                        </a:path>
                      </a:pathLst>
                    </a:custGeom>
                    <a:solidFill>
                      <a:srgbClr val="990034"/>
                    </a:solidFill>
                    <a:ln w="9525">
                      <a:solidFill>
                        <a:srgbClr val="000000"/>
                      </a:solidFill>
                      <a:prstDash val="solid"/>
                      <a:round/>
                      <a:headEnd/>
                      <a:tailEnd/>
                    </a:ln>
                  </p:spPr>
                  <p:txBody>
                    <a:bodyPr/>
                    <a:lstStyle/>
                    <a:p>
                      <a:endParaRPr lang="en-US"/>
                    </a:p>
                  </p:txBody>
                </p:sp>
                <p:sp>
                  <p:nvSpPr>
                    <p:cNvPr id="1380" name="Freeform 387"/>
                    <p:cNvSpPr>
                      <a:spLocks noChangeAspect="1"/>
                    </p:cNvSpPr>
                    <p:nvPr/>
                  </p:nvSpPr>
                  <p:spPr bwMode="auto">
                    <a:xfrm>
                      <a:off x="4256557" y="1551210"/>
                      <a:ext cx="173613" cy="211513"/>
                    </a:xfrm>
                    <a:custGeom>
                      <a:avLst/>
                      <a:gdLst>
                        <a:gd name="T0" fmla="*/ 2147483647 w 131"/>
                        <a:gd name="T1" fmla="*/ 2147483647 h 144"/>
                        <a:gd name="T2" fmla="*/ 2147483647 w 131"/>
                        <a:gd name="T3" fmla="*/ 2147483647 h 144"/>
                        <a:gd name="T4" fmla="*/ 2147483647 w 131"/>
                        <a:gd name="T5" fmla="*/ 2147483647 h 144"/>
                        <a:gd name="T6" fmla="*/ 2147483647 w 131"/>
                        <a:gd name="T7" fmla="*/ 2147483647 h 144"/>
                        <a:gd name="T8" fmla="*/ 2147483647 w 131"/>
                        <a:gd name="T9" fmla="*/ 2147483647 h 144"/>
                        <a:gd name="T10" fmla="*/ 2147483647 w 131"/>
                        <a:gd name="T11" fmla="*/ 2147483647 h 144"/>
                        <a:gd name="T12" fmla="*/ 2147483647 w 131"/>
                        <a:gd name="T13" fmla="*/ 2147483647 h 144"/>
                        <a:gd name="T14" fmla="*/ 2147483647 w 131"/>
                        <a:gd name="T15" fmla="*/ 2147483647 h 144"/>
                        <a:gd name="T16" fmla="*/ 2147483647 w 131"/>
                        <a:gd name="T17" fmla="*/ 0 h 144"/>
                        <a:gd name="T18" fmla="*/ 2147483647 w 131"/>
                        <a:gd name="T19" fmla="*/ 0 h 144"/>
                        <a:gd name="T20" fmla="*/ 2147483647 w 131"/>
                        <a:gd name="T21" fmla="*/ 0 h 144"/>
                        <a:gd name="T22" fmla="*/ 2147483647 w 131"/>
                        <a:gd name="T23" fmla="*/ 2147483647 h 144"/>
                        <a:gd name="T24" fmla="*/ 2147483647 w 131"/>
                        <a:gd name="T25" fmla="*/ 2147483647 h 144"/>
                        <a:gd name="T26" fmla="*/ 2147483647 w 131"/>
                        <a:gd name="T27" fmla="*/ 2147483647 h 144"/>
                        <a:gd name="T28" fmla="*/ 2147483647 w 131"/>
                        <a:gd name="T29" fmla="*/ 2147483647 h 144"/>
                        <a:gd name="T30" fmla="*/ 2147483647 w 131"/>
                        <a:gd name="T31" fmla="*/ 2147483647 h 144"/>
                        <a:gd name="T32" fmla="*/ 2147483647 w 131"/>
                        <a:gd name="T33" fmla="*/ 2147483647 h 144"/>
                        <a:gd name="T34" fmla="*/ 2147483647 w 131"/>
                        <a:gd name="T35" fmla="*/ 2147483647 h 144"/>
                        <a:gd name="T36" fmla="*/ 2147483647 w 131"/>
                        <a:gd name="T37" fmla="*/ 2147483647 h 144"/>
                        <a:gd name="T38" fmla="*/ 2147483647 w 131"/>
                        <a:gd name="T39" fmla="*/ 2147483647 h 144"/>
                        <a:gd name="T40" fmla="*/ 2147483647 w 131"/>
                        <a:gd name="T41" fmla="*/ 2147483647 h 144"/>
                        <a:gd name="T42" fmla="*/ 2147483647 w 131"/>
                        <a:gd name="T43" fmla="*/ 2147483647 h 144"/>
                        <a:gd name="T44" fmla="*/ 2147483647 w 131"/>
                        <a:gd name="T45" fmla="*/ 2147483647 h 144"/>
                        <a:gd name="T46" fmla="*/ 2147483647 w 131"/>
                        <a:gd name="T47" fmla="*/ 2147483647 h 144"/>
                        <a:gd name="T48" fmla="*/ 2147483647 w 131"/>
                        <a:gd name="T49" fmla="*/ 2147483647 h 144"/>
                        <a:gd name="T50" fmla="*/ 2147483647 w 131"/>
                        <a:gd name="T51" fmla="*/ 2147483647 h 144"/>
                        <a:gd name="T52" fmla="*/ 2147483647 w 131"/>
                        <a:gd name="T53" fmla="*/ 2147483647 h 144"/>
                        <a:gd name="T54" fmla="*/ 2147483647 w 131"/>
                        <a:gd name="T55" fmla="*/ 2147483647 h 144"/>
                        <a:gd name="T56" fmla="*/ 2147483647 w 131"/>
                        <a:gd name="T57" fmla="*/ 2147483647 h 144"/>
                        <a:gd name="T58" fmla="*/ 2147483647 w 131"/>
                        <a:gd name="T59" fmla="*/ 2147483647 h 144"/>
                        <a:gd name="T60" fmla="*/ 2147483647 w 131"/>
                        <a:gd name="T61" fmla="*/ 2147483647 h 144"/>
                        <a:gd name="T62" fmla="*/ 2147483647 w 131"/>
                        <a:gd name="T63" fmla="*/ 2147483647 h 144"/>
                        <a:gd name="T64" fmla="*/ 2147483647 w 131"/>
                        <a:gd name="T65" fmla="*/ 2147483647 h 144"/>
                        <a:gd name="T66" fmla="*/ 2147483647 w 131"/>
                        <a:gd name="T67" fmla="*/ 2147483647 h 144"/>
                        <a:gd name="T68" fmla="*/ 2147483647 w 131"/>
                        <a:gd name="T69" fmla="*/ 2147483647 h 144"/>
                        <a:gd name="T70" fmla="*/ 2147483647 w 131"/>
                        <a:gd name="T71" fmla="*/ 2147483647 h 144"/>
                        <a:gd name="T72" fmla="*/ 2147483647 w 131"/>
                        <a:gd name="T73" fmla="*/ 2147483647 h 144"/>
                        <a:gd name="T74" fmla="*/ 2147483647 w 131"/>
                        <a:gd name="T75" fmla="*/ 2147483647 h 144"/>
                        <a:gd name="T76" fmla="*/ 2147483647 w 131"/>
                        <a:gd name="T77" fmla="*/ 2147483647 h 144"/>
                        <a:gd name="T78" fmla="*/ 2147483647 w 131"/>
                        <a:gd name="T79" fmla="*/ 2147483647 h 144"/>
                        <a:gd name="T80" fmla="*/ 2147483647 w 131"/>
                        <a:gd name="T81" fmla="*/ 2147483647 h 144"/>
                        <a:gd name="T82" fmla="*/ 0 w 131"/>
                        <a:gd name="T83" fmla="*/ 2147483647 h 144"/>
                        <a:gd name="T84" fmla="*/ 0 w 131"/>
                        <a:gd name="T85" fmla="*/ 2147483647 h 144"/>
                        <a:gd name="T86" fmla="*/ 0 w 131"/>
                        <a:gd name="T87" fmla="*/ 2147483647 h 144"/>
                        <a:gd name="T88" fmla="*/ 0 w 131"/>
                        <a:gd name="T89" fmla="*/ 2147483647 h 144"/>
                        <a:gd name="T90" fmla="*/ 2147483647 w 131"/>
                        <a:gd name="T91" fmla="*/ 2147483647 h 144"/>
                        <a:gd name="T92" fmla="*/ 2147483647 w 131"/>
                        <a:gd name="T93" fmla="*/ 2147483647 h 144"/>
                        <a:gd name="T94" fmla="*/ 2147483647 w 131"/>
                        <a:gd name="T95" fmla="*/ 2147483647 h 144"/>
                        <a:gd name="T96" fmla="*/ 2147483647 w 131"/>
                        <a:gd name="T97" fmla="*/ 2147483647 h 144"/>
                        <a:gd name="T98" fmla="*/ 2147483647 w 131"/>
                        <a:gd name="T99" fmla="*/ 2147483647 h 144"/>
                        <a:gd name="T100" fmla="*/ 2147483647 w 131"/>
                        <a:gd name="T101" fmla="*/ 2147483647 h 14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31" h="144">
                          <a:moveTo>
                            <a:pt x="29" y="24"/>
                          </a:moveTo>
                          <a:lnTo>
                            <a:pt x="35" y="24"/>
                          </a:lnTo>
                          <a:lnTo>
                            <a:pt x="41" y="18"/>
                          </a:lnTo>
                          <a:lnTo>
                            <a:pt x="47" y="24"/>
                          </a:lnTo>
                          <a:lnTo>
                            <a:pt x="41" y="18"/>
                          </a:lnTo>
                          <a:lnTo>
                            <a:pt x="35" y="12"/>
                          </a:lnTo>
                          <a:lnTo>
                            <a:pt x="35" y="6"/>
                          </a:lnTo>
                          <a:lnTo>
                            <a:pt x="35" y="0"/>
                          </a:lnTo>
                          <a:lnTo>
                            <a:pt x="47" y="0"/>
                          </a:lnTo>
                          <a:lnTo>
                            <a:pt x="53" y="6"/>
                          </a:lnTo>
                          <a:lnTo>
                            <a:pt x="65" y="6"/>
                          </a:lnTo>
                          <a:lnTo>
                            <a:pt x="65" y="12"/>
                          </a:lnTo>
                          <a:lnTo>
                            <a:pt x="71" y="18"/>
                          </a:lnTo>
                          <a:lnTo>
                            <a:pt x="95" y="6"/>
                          </a:lnTo>
                          <a:lnTo>
                            <a:pt x="89" y="6"/>
                          </a:lnTo>
                          <a:lnTo>
                            <a:pt x="113" y="18"/>
                          </a:lnTo>
                          <a:lnTo>
                            <a:pt x="119" y="12"/>
                          </a:lnTo>
                          <a:lnTo>
                            <a:pt x="125" y="18"/>
                          </a:lnTo>
                          <a:lnTo>
                            <a:pt x="119" y="24"/>
                          </a:lnTo>
                          <a:lnTo>
                            <a:pt x="119" y="42"/>
                          </a:lnTo>
                          <a:lnTo>
                            <a:pt x="131" y="60"/>
                          </a:lnTo>
                          <a:lnTo>
                            <a:pt x="131" y="78"/>
                          </a:lnTo>
                          <a:lnTo>
                            <a:pt x="125" y="72"/>
                          </a:lnTo>
                          <a:lnTo>
                            <a:pt x="95" y="90"/>
                          </a:lnTo>
                          <a:lnTo>
                            <a:pt x="95" y="96"/>
                          </a:lnTo>
                          <a:lnTo>
                            <a:pt x="119" y="114"/>
                          </a:lnTo>
                          <a:lnTo>
                            <a:pt x="107" y="126"/>
                          </a:lnTo>
                          <a:lnTo>
                            <a:pt x="107" y="138"/>
                          </a:lnTo>
                          <a:lnTo>
                            <a:pt x="89" y="138"/>
                          </a:lnTo>
                          <a:lnTo>
                            <a:pt x="71" y="138"/>
                          </a:lnTo>
                          <a:lnTo>
                            <a:pt x="71" y="144"/>
                          </a:lnTo>
                          <a:lnTo>
                            <a:pt x="53" y="138"/>
                          </a:lnTo>
                          <a:lnTo>
                            <a:pt x="41" y="138"/>
                          </a:lnTo>
                          <a:lnTo>
                            <a:pt x="23" y="138"/>
                          </a:lnTo>
                          <a:lnTo>
                            <a:pt x="29" y="114"/>
                          </a:lnTo>
                          <a:lnTo>
                            <a:pt x="6" y="102"/>
                          </a:lnTo>
                          <a:lnTo>
                            <a:pt x="0" y="90"/>
                          </a:lnTo>
                          <a:lnTo>
                            <a:pt x="0" y="78"/>
                          </a:lnTo>
                          <a:lnTo>
                            <a:pt x="0" y="54"/>
                          </a:lnTo>
                          <a:lnTo>
                            <a:pt x="11" y="48"/>
                          </a:lnTo>
                          <a:lnTo>
                            <a:pt x="6" y="42"/>
                          </a:lnTo>
                          <a:lnTo>
                            <a:pt x="11" y="30"/>
                          </a:lnTo>
                          <a:lnTo>
                            <a:pt x="11" y="24"/>
                          </a:lnTo>
                          <a:lnTo>
                            <a:pt x="29" y="24"/>
                          </a:lnTo>
                          <a:close/>
                        </a:path>
                      </a:pathLst>
                    </a:custGeom>
                    <a:solidFill>
                      <a:srgbClr val="990034"/>
                    </a:solidFill>
                    <a:ln w="9525">
                      <a:solidFill>
                        <a:srgbClr val="000000"/>
                      </a:solidFill>
                      <a:prstDash val="solid"/>
                      <a:round/>
                      <a:headEnd/>
                      <a:tailEnd/>
                    </a:ln>
                  </p:spPr>
                  <p:txBody>
                    <a:bodyPr/>
                    <a:lstStyle/>
                    <a:p>
                      <a:endParaRPr lang="en-US"/>
                    </a:p>
                  </p:txBody>
                </p:sp>
                <p:sp>
                  <p:nvSpPr>
                    <p:cNvPr id="1381" name="Freeform 388"/>
                    <p:cNvSpPr>
                      <a:spLocks noChangeAspect="1"/>
                    </p:cNvSpPr>
                    <p:nvPr/>
                  </p:nvSpPr>
                  <p:spPr bwMode="auto">
                    <a:xfrm>
                      <a:off x="4389704" y="1560349"/>
                      <a:ext cx="7832" cy="9140"/>
                    </a:xfrm>
                    <a:custGeom>
                      <a:avLst/>
                      <a:gdLst>
                        <a:gd name="T0" fmla="*/ 0 w 6"/>
                        <a:gd name="T1" fmla="*/ 2147483647 h 6"/>
                        <a:gd name="T2" fmla="*/ 2147483647 w 6"/>
                        <a:gd name="T3" fmla="*/ 2147483647 h 6"/>
                        <a:gd name="T4" fmla="*/ 2147483647 w 6"/>
                        <a:gd name="T5" fmla="*/ 0 h 6"/>
                        <a:gd name="T6" fmla="*/ 0 w 6"/>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0" y="6"/>
                          </a:moveTo>
                          <a:lnTo>
                            <a:pt x="6" y="6"/>
                          </a:lnTo>
                          <a:lnTo>
                            <a:pt x="6" y="0"/>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1382" name="Freeform 389"/>
                    <p:cNvSpPr>
                      <a:spLocks noChangeAspect="1"/>
                    </p:cNvSpPr>
                    <p:nvPr/>
                  </p:nvSpPr>
                  <p:spPr bwMode="auto">
                    <a:xfrm>
                      <a:off x="4247419" y="1684385"/>
                      <a:ext cx="16970" cy="16973"/>
                    </a:xfrm>
                    <a:custGeom>
                      <a:avLst/>
                      <a:gdLst>
                        <a:gd name="T0" fmla="*/ 2147483647 w 12"/>
                        <a:gd name="T1" fmla="*/ 0 h 12"/>
                        <a:gd name="T2" fmla="*/ 0 w 12"/>
                        <a:gd name="T3" fmla="*/ 2147483647 h 12"/>
                        <a:gd name="T4" fmla="*/ 0 w 12"/>
                        <a:gd name="T5" fmla="*/ 2147483647 h 12"/>
                        <a:gd name="T6" fmla="*/ 2147483647 w 12"/>
                        <a:gd name="T7" fmla="*/ 2147483647 h 12"/>
                        <a:gd name="T8" fmla="*/ 2147483647 w 12"/>
                        <a:gd name="T9" fmla="*/ 2147483647 h 12"/>
                        <a:gd name="T10" fmla="*/ 2147483647 w 12"/>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2">
                          <a:moveTo>
                            <a:pt x="6" y="0"/>
                          </a:moveTo>
                          <a:lnTo>
                            <a:pt x="0" y="6"/>
                          </a:lnTo>
                          <a:lnTo>
                            <a:pt x="0" y="12"/>
                          </a:lnTo>
                          <a:lnTo>
                            <a:pt x="12" y="12"/>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383" name="Freeform 390"/>
                    <p:cNvSpPr>
                      <a:spLocks noChangeAspect="1"/>
                    </p:cNvSpPr>
                    <p:nvPr/>
                  </p:nvSpPr>
                  <p:spPr bwMode="auto">
                    <a:xfrm>
                      <a:off x="4675577" y="1719637"/>
                      <a:ext cx="92681" cy="104451"/>
                    </a:xfrm>
                    <a:custGeom>
                      <a:avLst/>
                      <a:gdLst>
                        <a:gd name="T0" fmla="*/ 2147483647 w 71"/>
                        <a:gd name="T1" fmla="*/ 0 h 71"/>
                        <a:gd name="T2" fmla="*/ 0 w 71"/>
                        <a:gd name="T3" fmla="*/ 2147483647 h 71"/>
                        <a:gd name="T4" fmla="*/ 0 w 71"/>
                        <a:gd name="T5" fmla="*/ 2147483647 h 71"/>
                        <a:gd name="T6" fmla="*/ 2147483647 w 71"/>
                        <a:gd name="T7" fmla="*/ 2147483647 h 71"/>
                        <a:gd name="T8" fmla="*/ 2147483647 w 71"/>
                        <a:gd name="T9" fmla="*/ 2147483647 h 71"/>
                        <a:gd name="T10" fmla="*/ 2147483647 w 71"/>
                        <a:gd name="T11" fmla="*/ 2147483647 h 71"/>
                        <a:gd name="T12" fmla="*/ 2147483647 w 71"/>
                        <a:gd name="T13" fmla="*/ 2147483647 h 71"/>
                        <a:gd name="T14" fmla="*/ 2147483647 w 71"/>
                        <a:gd name="T15" fmla="*/ 2147483647 h 71"/>
                        <a:gd name="T16" fmla="*/ 2147483647 w 71"/>
                        <a:gd name="T17" fmla="*/ 2147483647 h 71"/>
                        <a:gd name="T18" fmla="*/ 2147483647 w 71"/>
                        <a:gd name="T19" fmla="*/ 2147483647 h 71"/>
                        <a:gd name="T20" fmla="*/ 2147483647 w 71"/>
                        <a:gd name="T21" fmla="*/ 2147483647 h 71"/>
                        <a:gd name="T22" fmla="*/ 2147483647 w 71"/>
                        <a:gd name="T23" fmla="*/ 2147483647 h 71"/>
                        <a:gd name="T24" fmla="*/ 2147483647 w 71"/>
                        <a:gd name="T25" fmla="*/ 2147483647 h 71"/>
                        <a:gd name="T26" fmla="*/ 2147483647 w 71"/>
                        <a:gd name="T27" fmla="*/ 0 h 7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1" h="71">
                          <a:moveTo>
                            <a:pt x="12" y="0"/>
                          </a:moveTo>
                          <a:lnTo>
                            <a:pt x="0" y="12"/>
                          </a:lnTo>
                          <a:lnTo>
                            <a:pt x="12" y="24"/>
                          </a:lnTo>
                          <a:lnTo>
                            <a:pt x="23" y="36"/>
                          </a:lnTo>
                          <a:lnTo>
                            <a:pt x="35" y="65"/>
                          </a:lnTo>
                          <a:lnTo>
                            <a:pt x="47" y="65"/>
                          </a:lnTo>
                          <a:lnTo>
                            <a:pt x="59" y="71"/>
                          </a:lnTo>
                          <a:lnTo>
                            <a:pt x="53" y="59"/>
                          </a:lnTo>
                          <a:lnTo>
                            <a:pt x="71" y="48"/>
                          </a:lnTo>
                          <a:lnTo>
                            <a:pt x="59" y="36"/>
                          </a:lnTo>
                          <a:lnTo>
                            <a:pt x="29" y="18"/>
                          </a:lnTo>
                          <a:lnTo>
                            <a:pt x="17" y="6"/>
                          </a:lnTo>
                          <a:lnTo>
                            <a:pt x="12" y="0"/>
                          </a:lnTo>
                          <a:close/>
                        </a:path>
                      </a:pathLst>
                    </a:custGeom>
                    <a:solidFill>
                      <a:srgbClr val="990034"/>
                    </a:solidFill>
                    <a:ln w="9525">
                      <a:solidFill>
                        <a:srgbClr val="000000"/>
                      </a:solidFill>
                      <a:prstDash val="solid"/>
                      <a:round/>
                      <a:headEnd/>
                      <a:tailEnd/>
                    </a:ln>
                  </p:spPr>
                  <p:txBody>
                    <a:bodyPr/>
                    <a:lstStyle/>
                    <a:p>
                      <a:endParaRPr lang="en-US"/>
                    </a:p>
                  </p:txBody>
                </p:sp>
                <p:sp>
                  <p:nvSpPr>
                    <p:cNvPr id="1384" name="Freeform 391"/>
                    <p:cNvSpPr>
                      <a:spLocks noChangeAspect="1"/>
                    </p:cNvSpPr>
                    <p:nvPr/>
                  </p:nvSpPr>
                  <p:spPr bwMode="auto">
                    <a:xfrm>
                      <a:off x="4222617" y="1129489"/>
                      <a:ext cx="428157" cy="334243"/>
                    </a:xfrm>
                    <a:custGeom>
                      <a:avLst/>
                      <a:gdLst>
                        <a:gd name="T0" fmla="*/ 2147483647 w 323"/>
                        <a:gd name="T1" fmla="*/ 2147483647 h 227"/>
                        <a:gd name="T2" fmla="*/ 2147483647 w 323"/>
                        <a:gd name="T3" fmla="*/ 2147483647 h 227"/>
                        <a:gd name="T4" fmla="*/ 2147483647 w 323"/>
                        <a:gd name="T5" fmla="*/ 2147483647 h 227"/>
                        <a:gd name="T6" fmla="*/ 2147483647 w 323"/>
                        <a:gd name="T7" fmla="*/ 2147483647 h 227"/>
                        <a:gd name="T8" fmla="*/ 2147483647 w 323"/>
                        <a:gd name="T9" fmla="*/ 2147483647 h 227"/>
                        <a:gd name="T10" fmla="*/ 2147483647 w 323"/>
                        <a:gd name="T11" fmla="*/ 2147483647 h 227"/>
                        <a:gd name="T12" fmla="*/ 2147483647 w 323"/>
                        <a:gd name="T13" fmla="*/ 2147483647 h 227"/>
                        <a:gd name="T14" fmla="*/ 2147483647 w 323"/>
                        <a:gd name="T15" fmla="*/ 2147483647 h 227"/>
                        <a:gd name="T16" fmla="*/ 2147483647 w 323"/>
                        <a:gd name="T17" fmla="*/ 2147483647 h 227"/>
                        <a:gd name="T18" fmla="*/ 2147483647 w 323"/>
                        <a:gd name="T19" fmla="*/ 2147483647 h 227"/>
                        <a:gd name="T20" fmla="*/ 2147483647 w 323"/>
                        <a:gd name="T21" fmla="*/ 2147483647 h 227"/>
                        <a:gd name="T22" fmla="*/ 2147483647 w 323"/>
                        <a:gd name="T23" fmla="*/ 2147483647 h 227"/>
                        <a:gd name="T24" fmla="*/ 2147483647 w 323"/>
                        <a:gd name="T25" fmla="*/ 2147483647 h 227"/>
                        <a:gd name="T26" fmla="*/ 2147483647 w 323"/>
                        <a:gd name="T27" fmla="*/ 2147483647 h 227"/>
                        <a:gd name="T28" fmla="*/ 2147483647 w 323"/>
                        <a:gd name="T29" fmla="*/ 2147483647 h 227"/>
                        <a:gd name="T30" fmla="*/ 2147483647 w 323"/>
                        <a:gd name="T31" fmla="*/ 2147483647 h 227"/>
                        <a:gd name="T32" fmla="*/ 2147483647 w 323"/>
                        <a:gd name="T33" fmla="*/ 2147483647 h 227"/>
                        <a:gd name="T34" fmla="*/ 2147483647 w 323"/>
                        <a:gd name="T35" fmla="*/ 2147483647 h 227"/>
                        <a:gd name="T36" fmla="*/ 2147483647 w 323"/>
                        <a:gd name="T37" fmla="*/ 2147483647 h 227"/>
                        <a:gd name="T38" fmla="*/ 2147483647 w 323"/>
                        <a:gd name="T39" fmla="*/ 2147483647 h 227"/>
                        <a:gd name="T40" fmla="*/ 2147483647 w 323"/>
                        <a:gd name="T41" fmla="*/ 2147483647 h 227"/>
                        <a:gd name="T42" fmla="*/ 2147483647 w 323"/>
                        <a:gd name="T43" fmla="*/ 2147483647 h 227"/>
                        <a:gd name="T44" fmla="*/ 2147483647 w 323"/>
                        <a:gd name="T45" fmla="*/ 2147483647 h 227"/>
                        <a:gd name="T46" fmla="*/ 2147483647 w 323"/>
                        <a:gd name="T47" fmla="*/ 2147483647 h 227"/>
                        <a:gd name="T48" fmla="*/ 2147483647 w 323"/>
                        <a:gd name="T49" fmla="*/ 2147483647 h 227"/>
                        <a:gd name="T50" fmla="*/ 0 w 323"/>
                        <a:gd name="T51" fmla="*/ 2147483647 h 227"/>
                        <a:gd name="T52" fmla="*/ 0 w 323"/>
                        <a:gd name="T53" fmla="*/ 2147483647 h 227"/>
                        <a:gd name="T54" fmla="*/ 2147483647 w 323"/>
                        <a:gd name="T55" fmla="*/ 2147483647 h 227"/>
                        <a:gd name="T56" fmla="*/ 2147483647 w 323"/>
                        <a:gd name="T57" fmla="*/ 2147483647 h 227"/>
                        <a:gd name="T58" fmla="*/ 2147483647 w 323"/>
                        <a:gd name="T59" fmla="*/ 2147483647 h 227"/>
                        <a:gd name="T60" fmla="*/ 2147483647 w 323"/>
                        <a:gd name="T61" fmla="*/ 2147483647 h 227"/>
                        <a:gd name="T62" fmla="*/ 2147483647 w 323"/>
                        <a:gd name="T63" fmla="*/ 2147483647 h 227"/>
                        <a:gd name="T64" fmla="*/ 2147483647 w 323"/>
                        <a:gd name="T65" fmla="*/ 2147483647 h 227"/>
                        <a:gd name="T66" fmla="*/ 2147483647 w 323"/>
                        <a:gd name="T67" fmla="*/ 2147483647 h 227"/>
                        <a:gd name="T68" fmla="*/ 2147483647 w 323"/>
                        <a:gd name="T69" fmla="*/ 2147483647 h 227"/>
                        <a:gd name="T70" fmla="*/ 2147483647 w 323"/>
                        <a:gd name="T71" fmla="*/ 2147483647 h 227"/>
                        <a:gd name="T72" fmla="*/ 2147483647 w 323"/>
                        <a:gd name="T73" fmla="*/ 2147483647 h 227"/>
                        <a:gd name="T74" fmla="*/ 2147483647 w 323"/>
                        <a:gd name="T75" fmla="*/ 2147483647 h 227"/>
                        <a:gd name="T76" fmla="*/ 2147483647 w 323"/>
                        <a:gd name="T77" fmla="*/ 2147483647 h 227"/>
                        <a:gd name="T78" fmla="*/ 2147483647 w 323"/>
                        <a:gd name="T79" fmla="*/ 2147483647 h 227"/>
                        <a:gd name="T80" fmla="*/ 2147483647 w 323"/>
                        <a:gd name="T81" fmla="*/ 2147483647 h 227"/>
                        <a:gd name="T82" fmla="*/ 2147483647 w 323"/>
                        <a:gd name="T83" fmla="*/ 2147483647 h 227"/>
                        <a:gd name="T84" fmla="*/ 2147483647 w 323"/>
                        <a:gd name="T85" fmla="*/ 2147483647 h 227"/>
                        <a:gd name="T86" fmla="*/ 2147483647 w 323"/>
                        <a:gd name="T87" fmla="*/ 2147483647 h 227"/>
                        <a:gd name="T88" fmla="*/ 2147483647 w 323"/>
                        <a:gd name="T89" fmla="*/ 2147483647 h 227"/>
                        <a:gd name="T90" fmla="*/ 2147483647 w 323"/>
                        <a:gd name="T91" fmla="*/ 2147483647 h 227"/>
                        <a:gd name="T92" fmla="*/ 2147483647 w 323"/>
                        <a:gd name="T93" fmla="*/ 2147483647 h 227"/>
                        <a:gd name="T94" fmla="*/ 2147483647 w 323"/>
                        <a:gd name="T95" fmla="*/ 2147483647 h 227"/>
                        <a:gd name="T96" fmla="*/ 2147483647 w 323"/>
                        <a:gd name="T97" fmla="*/ 2147483647 h 227"/>
                        <a:gd name="T98" fmla="*/ 2147483647 w 323"/>
                        <a:gd name="T99" fmla="*/ 2147483647 h 227"/>
                        <a:gd name="T100" fmla="*/ 2147483647 w 323"/>
                        <a:gd name="T101" fmla="*/ 2147483647 h 227"/>
                        <a:gd name="T102" fmla="*/ 2147483647 w 323"/>
                        <a:gd name="T103" fmla="*/ 2147483647 h 227"/>
                        <a:gd name="T104" fmla="*/ 2147483647 w 323"/>
                        <a:gd name="T105" fmla="*/ 2147483647 h 227"/>
                        <a:gd name="T106" fmla="*/ 2147483647 w 323"/>
                        <a:gd name="T107" fmla="*/ 2147483647 h 227"/>
                        <a:gd name="T108" fmla="*/ 2147483647 w 323"/>
                        <a:gd name="T109" fmla="*/ 2147483647 h 227"/>
                        <a:gd name="T110" fmla="*/ 2147483647 w 323"/>
                        <a:gd name="T111" fmla="*/ 2147483647 h 227"/>
                        <a:gd name="T112" fmla="*/ 2147483647 w 323"/>
                        <a:gd name="T113" fmla="*/ 2147483647 h 227"/>
                        <a:gd name="T114" fmla="*/ 2147483647 w 323"/>
                        <a:gd name="T115" fmla="*/ 2147483647 h 227"/>
                        <a:gd name="T116" fmla="*/ 2147483647 w 323"/>
                        <a:gd name="T117" fmla="*/ 2147483647 h 227"/>
                        <a:gd name="T118" fmla="*/ 2147483647 w 323"/>
                        <a:gd name="T119" fmla="*/ 2147483647 h 22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23" h="227">
                          <a:moveTo>
                            <a:pt x="191" y="24"/>
                          </a:moveTo>
                          <a:lnTo>
                            <a:pt x="191" y="24"/>
                          </a:lnTo>
                          <a:lnTo>
                            <a:pt x="185" y="30"/>
                          </a:lnTo>
                          <a:lnTo>
                            <a:pt x="185" y="18"/>
                          </a:lnTo>
                          <a:lnTo>
                            <a:pt x="185" y="24"/>
                          </a:lnTo>
                          <a:lnTo>
                            <a:pt x="179" y="24"/>
                          </a:lnTo>
                          <a:lnTo>
                            <a:pt x="179" y="18"/>
                          </a:lnTo>
                          <a:lnTo>
                            <a:pt x="173" y="24"/>
                          </a:lnTo>
                          <a:lnTo>
                            <a:pt x="179" y="30"/>
                          </a:lnTo>
                          <a:lnTo>
                            <a:pt x="167" y="24"/>
                          </a:lnTo>
                          <a:lnTo>
                            <a:pt x="167" y="30"/>
                          </a:lnTo>
                          <a:lnTo>
                            <a:pt x="161" y="30"/>
                          </a:lnTo>
                          <a:lnTo>
                            <a:pt x="161" y="36"/>
                          </a:lnTo>
                          <a:lnTo>
                            <a:pt x="155" y="42"/>
                          </a:lnTo>
                          <a:lnTo>
                            <a:pt x="143" y="42"/>
                          </a:lnTo>
                          <a:lnTo>
                            <a:pt x="155" y="42"/>
                          </a:lnTo>
                          <a:lnTo>
                            <a:pt x="155" y="48"/>
                          </a:lnTo>
                          <a:lnTo>
                            <a:pt x="143" y="48"/>
                          </a:lnTo>
                          <a:lnTo>
                            <a:pt x="143" y="54"/>
                          </a:lnTo>
                          <a:lnTo>
                            <a:pt x="137" y="48"/>
                          </a:lnTo>
                          <a:lnTo>
                            <a:pt x="131" y="48"/>
                          </a:lnTo>
                          <a:lnTo>
                            <a:pt x="125" y="54"/>
                          </a:lnTo>
                          <a:lnTo>
                            <a:pt x="137" y="54"/>
                          </a:lnTo>
                          <a:lnTo>
                            <a:pt x="131" y="60"/>
                          </a:lnTo>
                          <a:lnTo>
                            <a:pt x="125" y="60"/>
                          </a:lnTo>
                          <a:lnTo>
                            <a:pt x="125" y="66"/>
                          </a:lnTo>
                          <a:lnTo>
                            <a:pt x="131" y="66"/>
                          </a:lnTo>
                          <a:lnTo>
                            <a:pt x="119" y="66"/>
                          </a:lnTo>
                          <a:lnTo>
                            <a:pt x="113" y="72"/>
                          </a:lnTo>
                          <a:lnTo>
                            <a:pt x="107" y="78"/>
                          </a:lnTo>
                          <a:lnTo>
                            <a:pt x="101" y="78"/>
                          </a:lnTo>
                          <a:lnTo>
                            <a:pt x="107" y="78"/>
                          </a:lnTo>
                          <a:lnTo>
                            <a:pt x="113" y="84"/>
                          </a:lnTo>
                          <a:lnTo>
                            <a:pt x="101" y="84"/>
                          </a:lnTo>
                          <a:lnTo>
                            <a:pt x="95" y="90"/>
                          </a:lnTo>
                          <a:lnTo>
                            <a:pt x="101" y="96"/>
                          </a:lnTo>
                          <a:lnTo>
                            <a:pt x="83" y="102"/>
                          </a:lnTo>
                          <a:lnTo>
                            <a:pt x="83" y="107"/>
                          </a:lnTo>
                          <a:lnTo>
                            <a:pt x="89" y="102"/>
                          </a:lnTo>
                          <a:lnTo>
                            <a:pt x="89" y="107"/>
                          </a:lnTo>
                          <a:lnTo>
                            <a:pt x="83" y="113"/>
                          </a:lnTo>
                          <a:lnTo>
                            <a:pt x="77" y="113"/>
                          </a:lnTo>
                          <a:lnTo>
                            <a:pt x="65" y="119"/>
                          </a:lnTo>
                          <a:lnTo>
                            <a:pt x="65" y="125"/>
                          </a:lnTo>
                          <a:lnTo>
                            <a:pt x="71" y="125"/>
                          </a:lnTo>
                          <a:lnTo>
                            <a:pt x="77" y="119"/>
                          </a:lnTo>
                          <a:lnTo>
                            <a:pt x="83" y="119"/>
                          </a:lnTo>
                          <a:lnTo>
                            <a:pt x="83" y="125"/>
                          </a:lnTo>
                          <a:lnTo>
                            <a:pt x="71" y="131"/>
                          </a:lnTo>
                          <a:lnTo>
                            <a:pt x="65" y="131"/>
                          </a:lnTo>
                          <a:lnTo>
                            <a:pt x="53" y="125"/>
                          </a:lnTo>
                          <a:lnTo>
                            <a:pt x="53" y="131"/>
                          </a:lnTo>
                          <a:lnTo>
                            <a:pt x="47" y="131"/>
                          </a:lnTo>
                          <a:lnTo>
                            <a:pt x="41" y="137"/>
                          </a:lnTo>
                          <a:lnTo>
                            <a:pt x="47" y="137"/>
                          </a:lnTo>
                          <a:lnTo>
                            <a:pt x="41" y="137"/>
                          </a:lnTo>
                          <a:lnTo>
                            <a:pt x="47" y="143"/>
                          </a:lnTo>
                          <a:lnTo>
                            <a:pt x="30" y="137"/>
                          </a:lnTo>
                          <a:lnTo>
                            <a:pt x="24" y="143"/>
                          </a:lnTo>
                          <a:lnTo>
                            <a:pt x="35" y="143"/>
                          </a:lnTo>
                          <a:lnTo>
                            <a:pt x="30" y="143"/>
                          </a:lnTo>
                          <a:lnTo>
                            <a:pt x="18" y="149"/>
                          </a:lnTo>
                          <a:lnTo>
                            <a:pt x="30" y="149"/>
                          </a:lnTo>
                          <a:lnTo>
                            <a:pt x="18" y="149"/>
                          </a:lnTo>
                          <a:lnTo>
                            <a:pt x="12" y="149"/>
                          </a:lnTo>
                          <a:lnTo>
                            <a:pt x="12" y="155"/>
                          </a:lnTo>
                          <a:lnTo>
                            <a:pt x="6" y="155"/>
                          </a:lnTo>
                          <a:lnTo>
                            <a:pt x="0" y="155"/>
                          </a:lnTo>
                          <a:lnTo>
                            <a:pt x="24" y="161"/>
                          </a:lnTo>
                          <a:lnTo>
                            <a:pt x="0" y="161"/>
                          </a:lnTo>
                          <a:lnTo>
                            <a:pt x="6" y="167"/>
                          </a:lnTo>
                          <a:lnTo>
                            <a:pt x="0" y="173"/>
                          </a:lnTo>
                          <a:lnTo>
                            <a:pt x="24" y="167"/>
                          </a:lnTo>
                          <a:lnTo>
                            <a:pt x="30" y="167"/>
                          </a:lnTo>
                          <a:lnTo>
                            <a:pt x="35" y="167"/>
                          </a:lnTo>
                          <a:lnTo>
                            <a:pt x="35" y="173"/>
                          </a:lnTo>
                          <a:lnTo>
                            <a:pt x="30" y="173"/>
                          </a:lnTo>
                          <a:lnTo>
                            <a:pt x="18" y="173"/>
                          </a:lnTo>
                          <a:lnTo>
                            <a:pt x="0" y="173"/>
                          </a:lnTo>
                          <a:lnTo>
                            <a:pt x="6" y="179"/>
                          </a:lnTo>
                          <a:lnTo>
                            <a:pt x="0" y="179"/>
                          </a:lnTo>
                          <a:lnTo>
                            <a:pt x="12" y="179"/>
                          </a:lnTo>
                          <a:lnTo>
                            <a:pt x="6" y="185"/>
                          </a:lnTo>
                          <a:lnTo>
                            <a:pt x="12" y="185"/>
                          </a:lnTo>
                          <a:lnTo>
                            <a:pt x="12" y="191"/>
                          </a:lnTo>
                          <a:lnTo>
                            <a:pt x="18" y="185"/>
                          </a:lnTo>
                          <a:lnTo>
                            <a:pt x="24" y="185"/>
                          </a:lnTo>
                          <a:lnTo>
                            <a:pt x="24" y="191"/>
                          </a:lnTo>
                          <a:lnTo>
                            <a:pt x="24" y="185"/>
                          </a:lnTo>
                          <a:lnTo>
                            <a:pt x="12" y="197"/>
                          </a:lnTo>
                          <a:lnTo>
                            <a:pt x="18" y="197"/>
                          </a:lnTo>
                          <a:lnTo>
                            <a:pt x="6" y="197"/>
                          </a:lnTo>
                          <a:lnTo>
                            <a:pt x="6" y="203"/>
                          </a:lnTo>
                          <a:lnTo>
                            <a:pt x="12" y="203"/>
                          </a:lnTo>
                          <a:lnTo>
                            <a:pt x="18" y="203"/>
                          </a:lnTo>
                          <a:lnTo>
                            <a:pt x="18" y="209"/>
                          </a:lnTo>
                          <a:lnTo>
                            <a:pt x="12" y="209"/>
                          </a:lnTo>
                          <a:lnTo>
                            <a:pt x="12" y="221"/>
                          </a:lnTo>
                          <a:lnTo>
                            <a:pt x="24" y="227"/>
                          </a:lnTo>
                          <a:lnTo>
                            <a:pt x="47" y="227"/>
                          </a:lnTo>
                          <a:lnTo>
                            <a:pt x="65" y="209"/>
                          </a:lnTo>
                          <a:lnTo>
                            <a:pt x="77" y="209"/>
                          </a:lnTo>
                          <a:lnTo>
                            <a:pt x="77" y="197"/>
                          </a:lnTo>
                          <a:lnTo>
                            <a:pt x="83" y="197"/>
                          </a:lnTo>
                          <a:lnTo>
                            <a:pt x="83" y="203"/>
                          </a:lnTo>
                          <a:lnTo>
                            <a:pt x="95" y="209"/>
                          </a:lnTo>
                          <a:lnTo>
                            <a:pt x="101" y="191"/>
                          </a:lnTo>
                          <a:lnTo>
                            <a:pt x="101" y="179"/>
                          </a:lnTo>
                          <a:lnTo>
                            <a:pt x="101" y="173"/>
                          </a:lnTo>
                          <a:lnTo>
                            <a:pt x="107" y="167"/>
                          </a:lnTo>
                          <a:lnTo>
                            <a:pt x="95" y="161"/>
                          </a:lnTo>
                          <a:lnTo>
                            <a:pt x="95" y="143"/>
                          </a:lnTo>
                          <a:lnTo>
                            <a:pt x="95" y="125"/>
                          </a:lnTo>
                          <a:lnTo>
                            <a:pt x="107" y="119"/>
                          </a:lnTo>
                          <a:lnTo>
                            <a:pt x="119" y="119"/>
                          </a:lnTo>
                          <a:lnTo>
                            <a:pt x="113" y="107"/>
                          </a:lnTo>
                          <a:lnTo>
                            <a:pt x="125" y="90"/>
                          </a:lnTo>
                          <a:lnTo>
                            <a:pt x="125" y="84"/>
                          </a:lnTo>
                          <a:lnTo>
                            <a:pt x="137" y="78"/>
                          </a:lnTo>
                          <a:lnTo>
                            <a:pt x="143" y="72"/>
                          </a:lnTo>
                          <a:lnTo>
                            <a:pt x="149" y="54"/>
                          </a:lnTo>
                          <a:lnTo>
                            <a:pt x="167" y="48"/>
                          </a:lnTo>
                          <a:lnTo>
                            <a:pt x="167" y="42"/>
                          </a:lnTo>
                          <a:lnTo>
                            <a:pt x="191" y="42"/>
                          </a:lnTo>
                          <a:lnTo>
                            <a:pt x="185" y="30"/>
                          </a:lnTo>
                          <a:lnTo>
                            <a:pt x="191" y="30"/>
                          </a:lnTo>
                          <a:lnTo>
                            <a:pt x="203" y="30"/>
                          </a:lnTo>
                          <a:lnTo>
                            <a:pt x="215" y="36"/>
                          </a:lnTo>
                          <a:lnTo>
                            <a:pt x="233" y="42"/>
                          </a:lnTo>
                          <a:lnTo>
                            <a:pt x="251" y="42"/>
                          </a:lnTo>
                          <a:lnTo>
                            <a:pt x="257" y="36"/>
                          </a:lnTo>
                          <a:lnTo>
                            <a:pt x="263" y="24"/>
                          </a:lnTo>
                          <a:lnTo>
                            <a:pt x="281" y="18"/>
                          </a:lnTo>
                          <a:lnTo>
                            <a:pt x="299" y="24"/>
                          </a:lnTo>
                          <a:lnTo>
                            <a:pt x="299" y="30"/>
                          </a:lnTo>
                          <a:lnTo>
                            <a:pt x="317" y="24"/>
                          </a:lnTo>
                          <a:lnTo>
                            <a:pt x="323" y="24"/>
                          </a:lnTo>
                          <a:lnTo>
                            <a:pt x="323" y="18"/>
                          </a:lnTo>
                          <a:lnTo>
                            <a:pt x="317" y="18"/>
                          </a:lnTo>
                          <a:lnTo>
                            <a:pt x="305" y="18"/>
                          </a:lnTo>
                          <a:lnTo>
                            <a:pt x="299" y="12"/>
                          </a:lnTo>
                          <a:lnTo>
                            <a:pt x="323" y="12"/>
                          </a:lnTo>
                          <a:lnTo>
                            <a:pt x="311" y="6"/>
                          </a:lnTo>
                          <a:lnTo>
                            <a:pt x="299" y="6"/>
                          </a:lnTo>
                          <a:lnTo>
                            <a:pt x="287" y="6"/>
                          </a:lnTo>
                          <a:lnTo>
                            <a:pt x="287" y="12"/>
                          </a:lnTo>
                          <a:lnTo>
                            <a:pt x="287" y="6"/>
                          </a:lnTo>
                          <a:lnTo>
                            <a:pt x="281" y="6"/>
                          </a:lnTo>
                          <a:lnTo>
                            <a:pt x="281" y="0"/>
                          </a:lnTo>
                          <a:lnTo>
                            <a:pt x="275" y="0"/>
                          </a:lnTo>
                          <a:lnTo>
                            <a:pt x="263" y="12"/>
                          </a:lnTo>
                          <a:lnTo>
                            <a:pt x="263" y="0"/>
                          </a:lnTo>
                          <a:lnTo>
                            <a:pt x="245" y="12"/>
                          </a:lnTo>
                          <a:lnTo>
                            <a:pt x="251" y="6"/>
                          </a:lnTo>
                          <a:lnTo>
                            <a:pt x="239" y="0"/>
                          </a:lnTo>
                          <a:lnTo>
                            <a:pt x="239" y="6"/>
                          </a:lnTo>
                          <a:lnTo>
                            <a:pt x="221" y="12"/>
                          </a:lnTo>
                          <a:lnTo>
                            <a:pt x="215" y="12"/>
                          </a:lnTo>
                          <a:lnTo>
                            <a:pt x="203" y="12"/>
                          </a:lnTo>
                          <a:lnTo>
                            <a:pt x="209" y="18"/>
                          </a:lnTo>
                          <a:lnTo>
                            <a:pt x="197" y="18"/>
                          </a:lnTo>
                          <a:lnTo>
                            <a:pt x="191" y="24"/>
                          </a:lnTo>
                          <a:close/>
                        </a:path>
                      </a:pathLst>
                    </a:custGeom>
                    <a:solidFill>
                      <a:srgbClr val="990034"/>
                    </a:solidFill>
                    <a:ln w="9525">
                      <a:solidFill>
                        <a:srgbClr val="000000"/>
                      </a:solidFill>
                      <a:prstDash val="solid"/>
                      <a:round/>
                      <a:headEnd/>
                      <a:tailEnd/>
                    </a:ln>
                  </p:spPr>
                  <p:txBody>
                    <a:bodyPr/>
                    <a:lstStyle/>
                    <a:p>
                      <a:endParaRPr lang="en-US"/>
                    </a:p>
                  </p:txBody>
                </p:sp>
                <p:sp>
                  <p:nvSpPr>
                    <p:cNvPr id="1385" name="Freeform 392"/>
                    <p:cNvSpPr>
                      <a:spLocks noChangeAspect="1"/>
                    </p:cNvSpPr>
                    <p:nvPr/>
                  </p:nvSpPr>
                  <p:spPr bwMode="auto">
                    <a:xfrm>
                      <a:off x="4293107" y="927115"/>
                      <a:ext cx="159254" cy="70505"/>
                    </a:xfrm>
                    <a:custGeom>
                      <a:avLst/>
                      <a:gdLst>
                        <a:gd name="T0" fmla="*/ 2147483647 w 120"/>
                        <a:gd name="T1" fmla="*/ 2147483647 h 48"/>
                        <a:gd name="T2" fmla="*/ 2147483647 w 120"/>
                        <a:gd name="T3" fmla="*/ 2147483647 h 48"/>
                        <a:gd name="T4" fmla="*/ 0 w 120"/>
                        <a:gd name="T5" fmla="*/ 2147483647 h 48"/>
                        <a:gd name="T6" fmla="*/ 0 w 120"/>
                        <a:gd name="T7" fmla="*/ 2147483647 h 48"/>
                        <a:gd name="T8" fmla="*/ 2147483647 w 120"/>
                        <a:gd name="T9" fmla="*/ 2147483647 h 48"/>
                        <a:gd name="T10" fmla="*/ 2147483647 w 120"/>
                        <a:gd name="T11" fmla="*/ 2147483647 h 48"/>
                        <a:gd name="T12" fmla="*/ 2147483647 w 120"/>
                        <a:gd name="T13" fmla="*/ 2147483647 h 48"/>
                        <a:gd name="T14" fmla="*/ 2147483647 w 120"/>
                        <a:gd name="T15" fmla="*/ 2147483647 h 48"/>
                        <a:gd name="T16" fmla="*/ 2147483647 w 120"/>
                        <a:gd name="T17" fmla="*/ 2147483647 h 48"/>
                        <a:gd name="T18" fmla="*/ 2147483647 w 120"/>
                        <a:gd name="T19" fmla="*/ 2147483647 h 48"/>
                        <a:gd name="T20" fmla="*/ 2147483647 w 120"/>
                        <a:gd name="T21" fmla="*/ 2147483647 h 48"/>
                        <a:gd name="T22" fmla="*/ 2147483647 w 120"/>
                        <a:gd name="T23" fmla="*/ 2147483647 h 48"/>
                        <a:gd name="T24" fmla="*/ 2147483647 w 120"/>
                        <a:gd name="T25" fmla="*/ 2147483647 h 48"/>
                        <a:gd name="T26" fmla="*/ 2147483647 w 120"/>
                        <a:gd name="T27" fmla="*/ 2147483647 h 48"/>
                        <a:gd name="T28" fmla="*/ 2147483647 w 120"/>
                        <a:gd name="T29" fmla="*/ 2147483647 h 48"/>
                        <a:gd name="T30" fmla="*/ 2147483647 w 120"/>
                        <a:gd name="T31" fmla="*/ 2147483647 h 48"/>
                        <a:gd name="T32" fmla="*/ 2147483647 w 120"/>
                        <a:gd name="T33" fmla="*/ 2147483647 h 48"/>
                        <a:gd name="T34" fmla="*/ 2147483647 w 120"/>
                        <a:gd name="T35" fmla="*/ 2147483647 h 48"/>
                        <a:gd name="T36" fmla="*/ 2147483647 w 120"/>
                        <a:gd name="T37" fmla="*/ 2147483647 h 48"/>
                        <a:gd name="T38" fmla="*/ 2147483647 w 120"/>
                        <a:gd name="T39" fmla="*/ 2147483647 h 48"/>
                        <a:gd name="T40" fmla="*/ 2147483647 w 120"/>
                        <a:gd name="T41" fmla="*/ 2147483647 h 48"/>
                        <a:gd name="T42" fmla="*/ 2147483647 w 120"/>
                        <a:gd name="T43" fmla="*/ 2147483647 h 48"/>
                        <a:gd name="T44" fmla="*/ 2147483647 w 120"/>
                        <a:gd name="T45" fmla="*/ 2147483647 h 48"/>
                        <a:gd name="T46" fmla="*/ 2147483647 w 120"/>
                        <a:gd name="T47" fmla="*/ 2147483647 h 48"/>
                        <a:gd name="T48" fmla="*/ 2147483647 w 120"/>
                        <a:gd name="T49" fmla="*/ 2147483647 h 48"/>
                        <a:gd name="T50" fmla="*/ 2147483647 w 120"/>
                        <a:gd name="T51" fmla="*/ 2147483647 h 48"/>
                        <a:gd name="T52" fmla="*/ 2147483647 w 120"/>
                        <a:gd name="T53" fmla="*/ 2147483647 h 48"/>
                        <a:gd name="T54" fmla="*/ 2147483647 w 120"/>
                        <a:gd name="T55" fmla="*/ 2147483647 h 48"/>
                        <a:gd name="T56" fmla="*/ 2147483647 w 120"/>
                        <a:gd name="T57" fmla="*/ 2147483647 h 48"/>
                        <a:gd name="T58" fmla="*/ 2147483647 w 120"/>
                        <a:gd name="T59" fmla="*/ 2147483647 h 48"/>
                        <a:gd name="T60" fmla="*/ 2147483647 w 120"/>
                        <a:gd name="T61" fmla="*/ 2147483647 h 48"/>
                        <a:gd name="T62" fmla="*/ 2147483647 w 120"/>
                        <a:gd name="T63" fmla="*/ 0 h 48"/>
                        <a:gd name="T64" fmla="*/ 2147483647 w 120"/>
                        <a:gd name="T65" fmla="*/ 2147483647 h 48"/>
                        <a:gd name="T66" fmla="*/ 2147483647 w 120"/>
                        <a:gd name="T67" fmla="*/ 2147483647 h 48"/>
                        <a:gd name="T68" fmla="*/ 2147483647 w 120"/>
                        <a:gd name="T69" fmla="*/ 2147483647 h 48"/>
                        <a:gd name="T70" fmla="*/ 2147483647 w 120"/>
                        <a:gd name="T71" fmla="*/ 2147483647 h 48"/>
                        <a:gd name="T72" fmla="*/ 2147483647 w 120"/>
                        <a:gd name="T73" fmla="*/ 2147483647 h 4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0" h="48">
                          <a:moveTo>
                            <a:pt x="24" y="6"/>
                          </a:moveTo>
                          <a:lnTo>
                            <a:pt x="12" y="6"/>
                          </a:lnTo>
                          <a:lnTo>
                            <a:pt x="0" y="6"/>
                          </a:lnTo>
                          <a:lnTo>
                            <a:pt x="0" y="12"/>
                          </a:lnTo>
                          <a:lnTo>
                            <a:pt x="12" y="12"/>
                          </a:lnTo>
                          <a:lnTo>
                            <a:pt x="6" y="18"/>
                          </a:lnTo>
                          <a:lnTo>
                            <a:pt x="18" y="24"/>
                          </a:lnTo>
                          <a:lnTo>
                            <a:pt x="30" y="24"/>
                          </a:lnTo>
                          <a:lnTo>
                            <a:pt x="36" y="24"/>
                          </a:lnTo>
                          <a:lnTo>
                            <a:pt x="48" y="18"/>
                          </a:lnTo>
                          <a:lnTo>
                            <a:pt x="48" y="24"/>
                          </a:lnTo>
                          <a:lnTo>
                            <a:pt x="60" y="18"/>
                          </a:lnTo>
                          <a:lnTo>
                            <a:pt x="66" y="24"/>
                          </a:lnTo>
                          <a:lnTo>
                            <a:pt x="36" y="30"/>
                          </a:lnTo>
                          <a:lnTo>
                            <a:pt x="30" y="30"/>
                          </a:lnTo>
                          <a:lnTo>
                            <a:pt x="66" y="30"/>
                          </a:lnTo>
                          <a:lnTo>
                            <a:pt x="54" y="36"/>
                          </a:lnTo>
                          <a:lnTo>
                            <a:pt x="60" y="36"/>
                          </a:lnTo>
                          <a:lnTo>
                            <a:pt x="36" y="36"/>
                          </a:lnTo>
                          <a:lnTo>
                            <a:pt x="60" y="42"/>
                          </a:lnTo>
                          <a:lnTo>
                            <a:pt x="72" y="48"/>
                          </a:lnTo>
                          <a:lnTo>
                            <a:pt x="84" y="36"/>
                          </a:lnTo>
                          <a:lnTo>
                            <a:pt x="90" y="30"/>
                          </a:lnTo>
                          <a:lnTo>
                            <a:pt x="90" y="24"/>
                          </a:lnTo>
                          <a:lnTo>
                            <a:pt x="120" y="18"/>
                          </a:lnTo>
                          <a:lnTo>
                            <a:pt x="90" y="12"/>
                          </a:lnTo>
                          <a:lnTo>
                            <a:pt x="84" y="6"/>
                          </a:lnTo>
                          <a:lnTo>
                            <a:pt x="78" y="6"/>
                          </a:lnTo>
                          <a:lnTo>
                            <a:pt x="72" y="6"/>
                          </a:lnTo>
                          <a:lnTo>
                            <a:pt x="60" y="0"/>
                          </a:lnTo>
                          <a:lnTo>
                            <a:pt x="60" y="18"/>
                          </a:lnTo>
                          <a:lnTo>
                            <a:pt x="42" y="6"/>
                          </a:lnTo>
                          <a:lnTo>
                            <a:pt x="30" y="6"/>
                          </a:lnTo>
                          <a:lnTo>
                            <a:pt x="24" y="6"/>
                          </a:lnTo>
                          <a:close/>
                        </a:path>
                      </a:pathLst>
                    </a:custGeom>
                    <a:solidFill>
                      <a:srgbClr val="990034"/>
                    </a:solidFill>
                    <a:ln w="9525">
                      <a:solidFill>
                        <a:srgbClr val="000000"/>
                      </a:solidFill>
                      <a:prstDash val="solid"/>
                      <a:round/>
                      <a:headEnd/>
                      <a:tailEnd/>
                    </a:ln>
                  </p:spPr>
                  <p:txBody>
                    <a:bodyPr/>
                    <a:lstStyle/>
                    <a:p>
                      <a:endParaRPr lang="en-US"/>
                    </a:p>
                  </p:txBody>
                </p:sp>
                <p:sp>
                  <p:nvSpPr>
                    <p:cNvPr id="1386" name="Freeform 393"/>
                    <p:cNvSpPr>
                      <a:spLocks noChangeAspect="1"/>
                    </p:cNvSpPr>
                    <p:nvPr/>
                  </p:nvSpPr>
                  <p:spPr bwMode="auto">
                    <a:xfrm>
                      <a:off x="4397537" y="917975"/>
                      <a:ext cx="126620" cy="26112"/>
                    </a:xfrm>
                    <a:custGeom>
                      <a:avLst/>
                      <a:gdLst>
                        <a:gd name="T0" fmla="*/ 2147483647 w 96"/>
                        <a:gd name="T1" fmla="*/ 2147483647 h 18"/>
                        <a:gd name="T2" fmla="*/ 2147483647 w 96"/>
                        <a:gd name="T3" fmla="*/ 0 h 18"/>
                        <a:gd name="T4" fmla="*/ 2147483647 w 96"/>
                        <a:gd name="T5" fmla="*/ 2147483647 h 18"/>
                        <a:gd name="T6" fmla="*/ 0 w 96"/>
                        <a:gd name="T7" fmla="*/ 2147483647 h 18"/>
                        <a:gd name="T8" fmla="*/ 0 w 96"/>
                        <a:gd name="T9" fmla="*/ 2147483647 h 18"/>
                        <a:gd name="T10" fmla="*/ 2147483647 w 96"/>
                        <a:gd name="T11" fmla="*/ 2147483647 h 18"/>
                        <a:gd name="T12" fmla="*/ 2147483647 w 96"/>
                        <a:gd name="T13" fmla="*/ 2147483647 h 18"/>
                        <a:gd name="T14" fmla="*/ 2147483647 w 96"/>
                        <a:gd name="T15" fmla="*/ 2147483647 h 18"/>
                        <a:gd name="T16" fmla="*/ 2147483647 w 96"/>
                        <a:gd name="T17" fmla="*/ 2147483647 h 18"/>
                        <a:gd name="T18" fmla="*/ 2147483647 w 96"/>
                        <a:gd name="T19" fmla="*/ 2147483647 h 18"/>
                        <a:gd name="T20" fmla="*/ 2147483647 w 96"/>
                        <a:gd name="T21" fmla="*/ 2147483647 h 18"/>
                        <a:gd name="T22" fmla="*/ 2147483647 w 96"/>
                        <a:gd name="T23" fmla="*/ 0 h 18"/>
                        <a:gd name="T24" fmla="*/ 2147483647 w 96"/>
                        <a:gd name="T25" fmla="*/ 0 h 18"/>
                        <a:gd name="T26" fmla="*/ 2147483647 w 96"/>
                        <a:gd name="T27" fmla="*/ 0 h 18"/>
                        <a:gd name="T28" fmla="*/ 2147483647 w 96"/>
                        <a:gd name="T29" fmla="*/ 0 h 18"/>
                        <a:gd name="T30" fmla="*/ 2147483647 w 96"/>
                        <a:gd name="T31" fmla="*/ 2147483647 h 1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6" h="18">
                          <a:moveTo>
                            <a:pt x="42" y="6"/>
                          </a:moveTo>
                          <a:lnTo>
                            <a:pt x="18" y="0"/>
                          </a:lnTo>
                          <a:lnTo>
                            <a:pt x="6" y="6"/>
                          </a:lnTo>
                          <a:lnTo>
                            <a:pt x="0" y="6"/>
                          </a:lnTo>
                          <a:lnTo>
                            <a:pt x="42" y="12"/>
                          </a:lnTo>
                          <a:lnTo>
                            <a:pt x="18" y="12"/>
                          </a:lnTo>
                          <a:lnTo>
                            <a:pt x="48" y="18"/>
                          </a:lnTo>
                          <a:lnTo>
                            <a:pt x="84" y="12"/>
                          </a:lnTo>
                          <a:lnTo>
                            <a:pt x="96" y="6"/>
                          </a:lnTo>
                          <a:lnTo>
                            <a:pt x="90" y="6"/>
                          </a:lnTo>
                          <a:lnTo>
                            <a:pt x="60" y="0"/>
                          </a:lnTo>
                          <a:lnTo>
                            <a:pt x="54" y="0"/>
                          </a:lnTo>
                          <a:lnTo>
                            <a:pt x="48" y="0"/>
                          </a:lnTo>
                          <a:lnTo>
                            <a:pt x="42" y="0"/>
                          </a:lnTo>
                          <a:lnTo>
                            <a:pt x="42" y="6"/>
                          </a:lnTo>
                          <a:close/>
                        </a:path>
                      </a:pathLst>
                    </a:custGeom>
                    <a:solidFill>
                      <a:srgbClr val="990034"/>
                    </a:solidFill>
                    <a:ln w="9525">
                      <a:solidFill>
                        <a:srgbClr val="000000"/>
                      </a:solidFill>
                      <a:prstDash val="solid"/>
                      <a:round/>
                      <a:headEnd/>
                      <a:tailEnd/>
                    </a:ln>
                  </p:spPr>
                  <p:txBody>
                    <a:bodyPr/>
                    <a:lstStyle/>
                    <a:p>
                      <a:endParaRPr lang="en-US"/>
                    </a:p>
                  </p:txBody>
                </p:sp>
                <p:sp>
                  <p:nvSpPr>
                    <p:cNvPr id="1387" name="Freeform 394"/>
                    <p:cNvSpPr>
                      <a:spLocks noChangeAspect="1"/>
                    </p:cNvSpPr>
                    <p:nvPr/>
                  </p:nvSpPr>
                  <p:spPr bwMode="auto">
                    <a:xfrm>
                      <a:off x="4444529" y="970201"/>
                      <a:ext cx="63963" cy="9140"/>
                    </a:xfrm>
                    <a:custGeom>
                      <a:avLst/>
                      <a:gdLst>
                        <a:gd name="T0" fmla="*/ 2147483647 w 48"/>
                        <a:gd name="T1" fmla="*/ 2147483647 h 6"/>
                        <a:gd name="T2" fmla="*/ 2147483647 w 48"/>
                        <a:gd name="T3" fmla="*/ 2147483647 h 6"/>
                        <a:gd name="T4" fmla="*/ 2147483647 w 48"/>
                        <a:gd name="T5" fmla="*/ 2147483647 h 6"/>
                        <a:gd name="T6" fmla="*/ 2147483647 w 48"/>
                        <a:gd name="T7" fmla="*/ 0 h 6"/>
                        <a:gd name="T8" fmla="*/ 0 w 48"/>
                        <a:gd name="T9" fmla="*/ 0 h 6"/>
                        <a:gd name="T10" fmla="*/ 2147483647 w 48"/>
                        <a:gd name="T11" fmla="*/ 0 h 6"/>
                        <a:gd name="T12" fmla="*/ 2147483647 w 48"/>
                        <a:gd name="T13" fmla="*/ 0 h 6"/>
                        <a:gd name="T14" fmla="*/ 2147483647 w 48"/>
                        <a:gd name="T15" fmla="*/ 2147483647 h 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 h="6">
                          <a:moveTo>
                            <a:pt x="36" y="6"/>
                          </a:moveTo>
                          <a:lnTo>
                            <a:pt x="18" y="6"/>
                          </a:lnTo>
                          <a:lnTo>
                            <a:pt x="6" y="6"/>
                          </a:lnTo>
                          <a:lnTo>
                            <a:pt x="6" y="0"/>
                          </a:lnTo>
                          <a:lnTo>
                            <a:pt x="0" y="0"/>
                          </a:lnTo>
                          <a:lnTo>
                            <a:pt x="30" y="0"/>
                          </a:lnTo>
                          <a:lnTo>
                            <a:pt x="48" y="0"/>
                          </a:lnTo>
                          <a:lnTo>
                            <a:pt x="36" y="6"/>
                          </a:lnTo>
                          <a:close/>
                        </a:path>
                      </a:pathLst>
                    </a:custGeom>
                    <a:solidFill>
                      <a:srgbClr val="990034"/>
                    </a:solidFill>
                    <a:ln w="9525">
                      <a:solidFill>
                        <a:srgbClr val="000000"/>
                      </a:solidFill>
                      <a:prstDash val="solid"/>
                      <a:round/>
                      <a:headEnd/>
                      <a:tailEnd/>
                    </a:ln>
                  </p:spPr>
                  <p:txBody>
                    <a:bodyPr/>
                    <a:lstStyle/>
                    <a:p>
                      <a:endParaRPr lang="en-US"/>
                    </a:p>
                  </p:txBody>
                </p:sp>
                <p:sp>
                  <p:nvSpPr>
                    <p:cNvPr id="1388" name="Freeform 395"/>
                    <p:cNvSpPr>
                      <a:spLocks noChangeAspect="1"/>
                    </p:cNvSpPr>
                    <p:nvPr/>
                  </p:nvSpPr>
                  <p:spPr bwMode="auto">
                    <a:xfrm>
                      <a:off x="4389704" y="1183020"/>
                      <a:ext cx="24802" cy="7834"/>
                    </a:xfrm>
                    <a:custGeom>
                      <a:avLst/>
                      <a:gdLst>
                        <a:gd name="T0" fmla="*/ 2147483647 w 18"/>
                        <a:gd name="T1" fmla="*/ 0 h 6"/>
                        <a:gd name="T2" fmla="*/ 2147483647 w 18"/>
                        <a:gd name="T3" fmla="*/ 2147483647 h 6"/>
                        <a:gd name="T4" fmla="*/ 0 w 18"/>
                        <a:gd name="T5" fmla="*/ 2147483647 h 6"/>
                        <a:gd name="T6" fmla="*/ 2147483647 w 18"/>
                        <a:gd name="T7" fmla="*/ 2147483647 h 6"/>
                        <a:gd name="T8" fmla="*/ 2147483647 w 18"/>
                        <a:gd name="T9" fmla="*/ 2147483647 h 6"/>
                        <a:gd name="T10" fmla="*/ 2147483647 w 18"/>
                        <a:gd name="T11" fmla="*/ 0 h 6"/>
                        <a:gd name="T12" fmla="*/ 2147483647 w 18"/>
                        <a:gd name="T13" fmla="*/ 2147483647 h 6"/>
                        <a:gd name="T14" fmla="*/ 2147483647 w 18"/>
                        <a:gd name="T15" fmla="*/ 0 h 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 h="6">
                          <a:moveTo>
                            <a:pt x="12" y="0"/>
                          </a:moveTo>
                          <a:lnTo>
                            <a:pt x="6" y="6"/>
                          </a:lnTo>
                          <a:lnTo>
                            <a:pt x="0" y="6"/>
                          </a:lnTo>
                          <a:lnTo>
                            <a:pt x="6" y="6"/>
                          </a:lnTo>
                          <a:lnTo>
                            <a:pt x="12" y="6"/>
                          </a:lnTo>
                          <a:lnTo>
                            <a:pt x="18" y="0"/>
                          </a:lnTo>
                          <a:lnTo>
                            <a:pt x="12" y="6"/>
                          </a:lnTo>
                          <a:lnTo>
                            <a:pt x="12" y="0"/>
                          </a:lnTo>
                          <a:close/>
                        </a:path>
                      </a:pathLst>
                    </a:custGeom>
                    <a:solidFill>
                      <a:srgbClr val="E1E1E1"/>
                    </a:solidFill>
                    <a:ln w="9525">
                      <a:solidFill>
                        <a:srgbClr val="000000"/>
                      </a:solidFill>
                      <a:prstDash val="solid"/>
                      <a:round/>
                      <a:headEnd/>
                      <a:tailEnd/>
                    </a:ln>
                  </p:spPr>
                  <p:txBody>
                    <a:bodyPr/>
                    <a:lstStyle/>
                    <a:p>
                      <a:endParaRPr lang="en-US"/>
                    </a:p>
                  </p:txBody>
                </p:sp>
                <p:sp>
                  <p:nvSpPr>
                    <p:cNvPr id="1389" name="Freeform 396"/>
                    <p:cNvSpPr>
                      <a:spLocks noChangeAspect="1"/>
                    </p:cNvSpPr>
                    <p:nvPr/>
                  </p:nvSpPr>
                  <p:spPr bwMode="auto">
                    <a:xfrm>
                      <a:off x="4477163" y="1155601"/>
                      <a:ext cx="228438" cy="254600"/>
                    </a:xfrm>
                    <a:custGeom>
                      <a:avLst/>
                      <a:gdLst>
                        <a:gd name="T0" fmla="*/ 2147483647 w 173"/>
                        <a:gd name="T1" fmla="*/ 2147483647 h 173"/>
                        <a:gd name="T2" fmla="*/ 2147483647 w 173"/>
                        <a:gd name="T3" fmla="*/ 2147483647 h 173"/>
                        <a:gd name="T4" fmla="*/ 2147483647 w 173"/>
                        <a:gd name="T5" fmla="*/ 2147483647 h 173"/>
                        <a:gd name="T6" fmla="*/ 2147483647 w 173"/>
                        <a:gd name="T7" fmla="*/ 2147483647 h 173"/>
                        <a:gd name="T8" fmla="*/ 2147483647 w 173"/>
                        <a:gd name="T9" fmla="*/ 2147483647 h 173"/>
                        <a:gd name="T10" fmla="*/ 2147483647 w 173"/>
                        <a:gd name="T11" fmla="*/ 2147483647 h 173"/>
                        <a:gd name="T12" fmla="*/ 2147483647 w 173"/>
                        <a:gd name="T13" fmla="*/ 2147483647 h 173"/>
                        <a:gd name="T14" fmla="*/ 2147483647 w 173"/>
                        <a:gd name="T15" fmla="*/ 2147483647 h 173"/>
                        <a:gd name="T16" fmla="*/ 2147483647 w 173"/>
                        <a:gd name="T17" fmla="*/ 2147483647 h 173"/>
                        <a:gd name="T18" fmla="*/ 2147483647 w 173"/>
                        <a:gd name="T19" fmla="*/ 0 h 173"/>
                        <a:gd name="T20" fmla="*/ 2147483647 w 173"/>
                        <a:gd name="T21" fmla="*/ 2147483647 h 173"/>
                        <a:gd name="T22" fmla="*/ 2147483647 w 173"/>
                        <a:gd name="T23" fmla="*/ 2147483647 h 173"/>
                        <a:gd name="T24" fmla="*/ 2147483647 w 173"/>
                        <a:gd name="T25" fmla="*/ 2147483647 h 173"/>
                        <a:gd name="T26" fmla="*/ 2147483647 w 173"/>
                        <a:gd name="T27" fmla="*/ 2147483647 h 173"/>
                        <a:gd name="T28" fmla="*/ 2147483647 w 173"/>
                        <a:gd name="T29" fmla="*/ 2147483647 h 173"/>
                        <a:gd name="T30" fmla="*/ 2147483647 w 173"/>
                        <a:gd name="T31" fmla="*/ 2147483647 h 173"/>
                        <a:gd name="T32" fmla="*/ 0 w 173"/>
                        <a:gd name="T33" fmla="*/ 2147483647 h 173"/>
                        <a:gd name="T34" fmla="*/ 2147483647 w 173"/>
                        <a:gd name="T35" fmla="*/ 2147483647 h 173"/>
                        <a:gd name="T36" fmla="*/ 2147483647 w 173"/>
                        <a:gd name="T37" fmla="*/ 2147483647 h 173"/>
                        <a:gd name="T38" fmla="*/ 2147483647 w 173"/>
                        <a:gd name="T39" fmla="*/ 2147483647 h 173"/>
                        <a:gd name="T40" fmla="*/ 2147483647 w 173"/>
                        <a:gd name="T41" fmla="*/ 2147483647 h 173"/>
                        <a:gd name="T42" fmla="*/ 2147483647 w 173"/>
                        <a:gd name="T43" fmla="*/ 2147483647 h 173"/>
                        <a:gd name="T44" fmla="*/ 2147483647 w 173"/>
                        <a:gd name="T45" fmla="*/ 2147483647 h 173"/>
                        <a:gd name="T46" fmla="*/ 2147483647 w 173"/>
                        <a:gd name="T47" fmla="*/ 2147483647 h 173"/>
                        <a:gd name="T48" fmla="*/ 2147483647 w 173"/>
                        <a:gd name="T49" fmla="*/ 2147483647 h 173"/>
                        <a:gd name="T50" fmla="*/ 2147483647 w 173"/>
                        <a:gd name="T51" fmla="*/ 2147483647 h 173"/>
                        <a:gd name="T52" fmla="*/ 2147483647 w 173"/>
                        <a:gd name="T53" fmla="*/ 2147483647 h 173"/>
                        <a:gd name="T54" fmla="*/ 2147483647 w 173"/>
                        <a:gd name="T55" fmla="*/ 2147483647 h 173"/>
                        <a:gd name="T56" fmla="*/ 2147483647 w 173"/>
                        <a:gd name="T57" fmla="*/ 2147483647 h 173"/>
                        <a:gd name="T58" fmla="*/ 2147483647 w 173"/>
                        <a:gd name="T59" fmla="*/ 2147483647 h 173"/>
                        <a:gd name="T60" fmla="*/ 2147483647 w 173"/>
                        <a:gd name="T61" fmla="*/ 2147483647 h 173"/>
                        <a:gd name="T62" fmla="*/ 2147483647 w 173"/>
                        <a:gd name="T63" fmla="*/ 2147483647 h 173"/>
                        <a:gd name="T64" fmla="*/ 2147483647 w 173"/>
                        <a:gd name="T65" fmla="*/ 2147483647 h 173"/>
                        <a:gd name="T66" fmla="*/ 2147483647 w 173"/>
                        <a:gd name="T67" fmla="*/ 2147483647 h 173"/>
                        <a:gd name="T68" fmla="*/ 2147483647 w 173"/>
                        <a:gd name="T69" fmla="*/ 2147483647 h 173"/>
                        <a:gd name="T70" fmla="*/ 2147483647 w 173"/>
                        <a:gd name="T71" fmla="*/ 2147483647 h 173"/>
                        <a:gd name="T72" fmla="*/ 2147483647 w 173"/>
                        <a:gd name="T73" fmla="*/ 2147483647 h 173"/>
                        <a:gd name="T74" fmla="*/ 2147483647 w 173"/>
                        <a:gd name="T75" fmla="*/ 2147483647 h 173"/>
                        <a:gd name="T76" fmla="*/ 2147483647 w 173"/>
                        <a:gd name="T77" fmla="*/ 2147483647 h 173"/>
                        <a:gd name="T78" fmla="*/ 2147483647 w 173"/>
                        <a:gd name="T79" fmla="*/ 2147483647 h 173"/>
                        <a:gd name="T80" fmla="*/ 2147483647 w 173"/>
                        <a:gd name="T81" fmla="*/ 2147483647 h 173"/>
                        <a:gd name="T82" fmla="*/ 2147483647 w 173"/>
                        <a:gd name="T83" fmla="*/ 2147483647 h 173"/>
                        <a:gd name="T84" fmla="*/ 2147483647 w 173"/>
                        <a:gd name="T85" fmla="*/ 2147483647 h 17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73" h="173">
                          <a:moveTo>
                            <a:pt x="144" y="95"/>
                          </a:moveTo>
                          <a:lnTo>
                            <a:pt x="138" y="89"/>
                          </a:lnTo>
                          <a:lnTo>
                            <a:pt x="138" y="72"/>
                          </a:lnTo>
                          <a:lnTo>
                            <a:pt x="120" y="54"/>
                          </a:lnTo>
                          <a:lnTo>
                            <a:pt x="132" y="42"/>
                          </a:lnTo>
                          <a:lnTo>
                            <a:pt x="108" y="30"/>
                          </a:lnTo>
                          <a:lnTo>
                            <a:pt x="108" y="18"/>
                          </a:lnTo>
                          <a:lnTo>
                            <a:pt x="108" y="12"/>
                          </a:lnTo>
                          <a:lnTo>
                            <a:pt x="108" y="6"/>
                          </a:lnTo>
                          <a:lnTo>
                            <a:pt x="90" y="0"/>
                          </a:lnTo>
                          <a:lnTo>
                            <a:pt x="72" y="6"/>
                          </a:lnTo>
                          <a:lnTo>
                            <a:pt x="66" y="18"/>
                          </a:lnTo>
                          <a:lnTo>
                            <a:pt x="60" y="24"/>
                          </a:lnTo>
                          <a:lnTo>
                            <a:pt x="42" y="24"/>
                          </a:lnTo>
                          <a:lnTo>
                            <a:pt x="24" y="18"/>
                          </a:lnTo>
                          <a:lnTo>
                            <a:pt x="12" y="12"/>
                          </a:lnTo>
                          <a:lnTo>
                            <a:pt x="0" y="12"/>
                          </a:lnTo>
                          <a:lnTo>
                            <a:pt x="42" y="30"/>
                          </a:lnTo>
                          <a:lnTo>
                            <a:pt x="54" y="54"/>
                          </a:lnTo>
                          <a:lnTo>
                            <a:pt x="60" y="72"/>
                          </a:lnTo>
                          <a:lnTo>
                            <a:pt x="66" y="66"/>
                          </a:lnTo>
                          <a:lnTo>
                            <a:pt x="72" y="72"/>
                          </a:lnTo>
                          <a:lnTo>
                            <a:pt x="78" y="84"/>
                          </a:lnTo>
                          <a:lnTo>
                            <a:pt x="54" y="101"/>
                          </a:lnTo>
                          <a:lnTo>
                            <a:pt x="42" y="113"/>
                          </a:lnTo>
                          <a:lnTo>
                            <a:pt x="30" y="119"/>
                          </a:lnTo>
                          <a:lnTo>
                            <a:pt x="36" y="137"/>
                          </a:lnTo>
                          <a:lnTo>
                            <a:pt x="36" y="161"/>
                          </a:lnTo>
                          <a:lnTo>
                            <a:pt x="54" y="167"/>
                          </a:lnTo>
                          <a:lnTo>
                            <a:pt x="60" y="167"/>
                          </a:lnTo>
                          <a:lnTo>
                            <a:pt x="66" y="173"/>
                          </a:lnTo>
                          <a:lnTo>
                            <a:pt x="72" y="173"/>
                          </a:lnTo>
                          <a:lnTo>
                            <a:pt x="102" y="167"/>
                          </a:lnTo>
                          <a:lnTo>
                            <a:pt x="114" y="161"/>
                          </a:lnTo>
                          <a:lnTo>
                            <a:pt x="132" y="161"/>
                          </a:lnTo>
                          <a:lnTo>
                            <a:pt x="138" y="155"/>
                          </a:lnTo>
                          <a:lnTo>
                            <a:pt x="150" y="143"/>
                          </a:lnTo>
                          <a:lnTo>
                            <a:pt x="162" y="131"/>
                          </a:lnTo>
                          <a:lnTo>
                            <a:pt x="173" y="119"/>
                          </a:lnTo>
                          <a:lnTo>
                            <a:pt x="144" y="107"/>
                          </a:lnTo>
                          <a:lnTo>
                            <a:pt x="150" y="101"/>
                          </a:lnTo>
                          <a:lnTo>
                            <a:pt x="144" y="95"/>
                          </a:lnTo>
                          <a:close/>
                        </a:path>
                      </a:pathLst>
                    </a:custGeom>
                    <a:solidFill>
                      <a:srgbClr val="990034"/>
                    </a:solidFill>
                    <a:ln w="9525">
                      <a:solidFill>
                        <a:srgbClr val="000000"/>
                      </a:solidFill>
                      <a:prstDash val="solid"/>
                      <a:round/>
                      <a:headEnd/>
                      <a:tailEnd/>
                    </a:ln>
                  </p:spPr>
                  <p:txBody>
                    <a:bodyPr/>
                    <a:lstStyle/>
                    <a:p>
                      <a:endParaRPr lang="en-US"/>
                    </a:p>
                  </p:txBody>
                </p:sp>
                <p:sp>
                  <p:nvSpPr>
                    <p:cNvPr id="1390" name="Rectangle 397"/>
                    <p:cNvSpPr>
                      <a:spLocks noChangeAspect="1" noChangeArrowheads="1"/>
                    </p:cNvSpPr>
                    <p:nvPr/>
                  </p:nvSpPr>
                  <p:spPr bwMode="auto">
                    <a:xfrm>
                      <a:off x="4325741" y="1762723"/>
                      <a:ext cx="0" cy="914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4"/>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1391" name="Freeform 398"/>
                    <p:cNvSpPr>
                      <a:spLocks noChangeAspect="1"/>
                    </p:cNvSpPr>
                    <p:nvPr/>
                  </p:nvSpPr>
                  <p:spPr bwMode="auto">
                    <a:xfrm>
                      <a:off x="4325741" y="1719637"/>
                      <a:ext cx="159254" cy="70505"/>
                    </a:xfrm>
                    <a:custGeom>
                      <a:avLst/>
                      <a:gdLst>
                        <a:gd name="T0" fmla="*/ 2147483647 w 120"/>
                        <a:gd name="T1" fmla="*/ 2147483647 h 48"/>
                        <a:gd name="T2" fmla="*/ 2147483647 w 120"/>
                        <a:gd name="T3" fmla="*/ 2147483647 h 48"/>
                        <a:gd name="T4" fmla="*/ 2147483647 w 120"/>
                        <a:gd name="T5" fmla="*/ 2147483647 h 48"/>
                        <a:gd name="T6" fmla="*/ 2147483647 w 120"/>
                        <a:gd name="T7" fmla="*/ 2147483647 h 48"/>
                        <a:gd name="T8" fmla="*/ 0 w 120"/>
                        <a:gd name="T9" fmla="*/ 2147483647 h 48"/>
                        <a:gd name="T10" fmla="*/ 0 w 120"/>
                        <a:gd name="T11" fmla="*/ 2147483647 h 48"/>
                        <a:gd name="T12" fmla="*/ 0 w 120"/>
                        <a:gd name="T13" fmla="*/ 2147483647 h 48"/>
                        <a:gd name="T14" fmla="*/ 0 w 120"/>
                        <a:gd name="T15" fmla="*/ 2147483647 h 48"/>
                        <a:gd name="T16" fmla="*/ 2147483647 w 120"/>
                        <a:gd name="T17" fmla="*/ 2147483647 h 48"/>
                        <a:gd name="T18" fmla="*/ 2147483647 w 120"/>
                        <a:gd name="T19" fmla="*/ 2147483647 h 48"/>
                        <a:gd name="T20" fmla="*/ 2147483647 w 120"/>
                        <a:gd name="T21" fmla="*/ 2147483647 h 48"/>
                        <a:gd name="T22" fmla="*/ 2147483647 w 120"/>
                        <a:gd name="T23" fmla="*/ 2147483647 h 48"/>
                        <a:gd name="T24" fmla="*/ 2147483647 w 120"/>
                        <a:gd name="T25" fmla="*/ 2147483647 h 48"/>
                        <a:gd name="T26" fmla="*/ 2147483647 w 120"/>
                        <a:gd name="T27" fmla="*/ 2147483647 h 48"/>
                        <a:gd name="T28" fmla="*/ 2147483647 w 120"/>
                        <a:gd name="T29" fmla="*/ 2147483647 h 48"/>
                        <a:gd name="T30" fmla="*/ 2147483647 w 120"/>
                        <a:gd name="T31" fmla="*/ 0 h 48"/>
                        <a:gd name="T32" fmla="*/ 2147483647 w 120"/>
                        <a:gd name="T33" fmla="*/ 2147483647 h 48"/>
                        <a:gd name="T34" fmla="*/ 2147483647 w 120"/>
                        <a:gd name="T35" fmla="*/ 0 h 48"/>
                        <a:gd name="T36" fmla="*/ 2147483647 w 120"/>
                        <a:gd name="T37" fmla="*/ 0 h 48"/>
                        <a:gd name="T38" fmla="*/ 2147483647 w 120"/>
                        <a:gd name="T39" fmla="*/ 2147483647 h 48"/>
                        <a:gd name="T40" fmla="*/ 2147483647 w 120"/>
                        <a:gd name="T41" fmla="*/ 2147483647 h 48"/>
                        <a:gd name="T42" fmla="*/ 2147483647 w 120"/>
                        <a:gd name="T43" fmla="*/ 2147483647 h 48"/>
                        <a:gd name="T44" fmla="*/ 2147483647 w 120"/>
                        <a:gd name="T45" fmla="*/ 2147483647 h 48"/>
                        <a:gd name="T46" fmla="*/ 2147483647 w 120"/>
                        <a:gd name="T47" fmla="*/ 2147483647 h 48"/>
                        <a:gd name="T48" fmla="*/ 2147483647 w 120"/>
                        <a:gd name="T49" fmla="*/ 2147483647 h 48"/>
                        <a:gd name="T50" fmla="*/ 2147483647 w 120"/>
                        <a:gd name="T51" fmla="*/ 2147483647 h 48"/>
                        <a:gd name="T52" fmla="*/ 2147483647 w 120"/>
                        <a:gd name="T53" fmla="*/ 2147483647 h 4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20" h="48">
                          <a:moveTo>
                            <a:pt x="42" y="36"/>
                          </a:moveTo>
                          <a:lnTo>
                            <a:pt x="24" y="42"/>
                          </a:lnTo>
                          <a:lnTo>
                            <a:pt x="18" y="42"/>
                          </a:lnTo>
                          <a:lnTo>
                            <a:pt x="6" y="36"/>
                          </a:lnTo>
                          <a:lnTo>
                            <a:pt x="0" y="36"/>
                          </a:lnTo>
                          <a:lnTo>
                            <a:pt x="0" y="30"/>
                          </a:lnTo>
                          <a:lnTo>
                            <a:pt x="0" y="24"/>
                          </a:lnTo>
                          <a:lnTo>
                            <a:pt x="12" y="30"/>
                          </a:lnTo>
                          <a:lnTo>
                            <a:pt x="18" y="30"/>
                          </a:lnTo>
                          <a:lnTo>
                            <a:pt x="18" y="24"/>
                          </a:lnTo>
                          <a:lnTo>
                            <a:pt x="36" y="24"/>
                          </a:lnTo>
                          <a:lnTo>
                            <a:pt x="54" y="24"/>
                          </a:lnTo>
                          <a:lnTo>
                            <a:pt x="54" y="12"/>
                          </a:lnTo>
                          <a:lnTo>
                            <a:pt x="66" y="0"/>
                          </a:lnTo>
                          <a:lnTo>
                            <a:pt x="72" y="6"/>
                          </a:lnTo>
                          <a:lnTo>
                            <a:pt x="84" y="0"/>
                          </a:lnTo>
                          <a:lnTo>
                            <a:pt x="108" y="0"/>
                          </a:lnTo>
                          <a:lnTo>
                            <a:pt x="120" y="18"/>
                          </a:lnTo>
                          <a:lnTo>
                            <a:pt x="114" y="24"/>
                          </a:lnTo>
                          <a:lnTo>
                            <a:pt x="108" y="36"/>
                          </a:lnTo>
                          <a:lnTo>
                            <a:pt x="102" y="42"/>
                          </a:lnTo>
                          <a:lnTo>
                            <a:pt x="72" y="48"/>
                          </a:lnTo>
                          <a:lnTo>
                            <a:pt x="66" y="48"/>
                          </a:lnTo>
                          <a:lnTo>
                            <a:pt x="42" y="36"/>
                          </a:lnTo>
                          <a:close/>
                        </a:path>
                      </a:pathLst>
                    </a:custGeom>
                    <a:solidFill>
                      <a:srgbClr val="990034"/>
                    </a:solidFill>
                    <a:ln w="9525">
                      <a:solidFill>
                        <a:srgbClr val="000000"/>
                      </a:solidFill>
                      <a:prstDash val="solid"/>
                      <a:round/>
                      <a:headEnd/>
                      <a:tailEnd/>
                    </a:ln>
                  </p:spPr>
                  <p:txBody>
                    <a:bodyPr/>
                    <a:lstStyle/>
                    <a:p>
                      <a:endParaRPr lang="en-US"/>
                    </a:p>
                  </p:txBody>
                </p:sp>
                <p:sp>
                  <p:nvSpPr>
                    <p:cNvPr id="1392" name="Freeform 399"/>
                    <p:cNvSpPr>
                      <a:spLocks noChangeAspect="1"/>
                    </p:cNvSpPr>
                    <p:nvPr/>
                  </p:nvSpPr>
                  <p:spPr bwMode="auto">
                    <a:xfrm>
                      <a:off x="4461499" y="1824088"/>
                      <a:ext cx="86153" cy="79644"/>
                    </a:xfrm>
                    <a:custGeom>
                      <a:avLst/>
                      <a:gdLst>
                        <a:gd name="T0" fmla="*/ 2147483647 w 66"/>
                        <a:gd name="T1" fmla="*/ 2147483647 h 54"/>
                        <a:gd name="T2" fmla="*/ 2147483647 w 66"/>
                        <a:gd name="T3" fmla="*/ 2147483647 h 54"/>
                        <a:gd name="T4" fmla="*/ 2147483647 w 66"/>
                        <a:gd name="T5" fmla="*/ 2147483647 h 54"/>
                        <a:gd name="T6" fmla="*/ 2147483647 w 66"/>
                        <a:gd name="T7" fmla="*/ 2147483647 h 54"/>
                        <a:gd name="T8" fmla="*/ 2147483647 w 66"/>
                        <a:gd name="T9" fmla="*/ 2147483647 h 54"/>
                        <a:gd name="T10" fmla="*/ 2147483647 w 66"/>
                        <a:gd name="T11" fmla="*/ 2147483647 h 54"/>
                        <a:gd name="T12" fmla="*/ 2147483647 w 66"/>
                        <a:gd name="T13" fmla="*/ 2147483647 h 54"/>
                        <a:gd name="T14" fmla="*/ 2147483647 w 66"/>
                        <a:gd name="T15" fmla="*/ 2147483647 h 54"/>
                        <a:gd name="T16" fmla="*/ 2147483647 w 66"/>
                        <a:gd name="T17" fmla="*/ 2147483647 h 54"/>
                        <a:gd name="T18" fmla="*/ 2147483647 w 66"/>
                        <a:gd name="T19" fmla="*/ 2147483647 h 54"/>
                        <a:gd name="T20" fmla="*/ 2147483647 w 66"/>
                        <a:gd name="T21" fmla="*/ 2147483647 h 54"/>
                        <a:gd name="T22" fmla="*/ 2147483647 w 66"/>
                        <a:gd name="T23" fmla="*/ 2147483647 h 54"/>
                        <a:gd name="T24" fmla="*/ 2147483647 w 66"/>
                        <a:gd name="T25" fmla="*/ 2147483647 h 54"/>
                        <a:gd name="T26" fmla="*/ 2147483647 w 66"/>
                        <a:gd name="T27" fmla="*/ 2147483647 h 54"/>
                        <a:gd name="T28" fmla="*/ 2147483647 w 66"/>
                        <a:gd name="T29" fmla="*/ 2147483647 h 54"/>
                        <a:gd name="T30" fmla="*/ 2147483647 w 66"/>
                        <a:gd name="T31" fmla="*/ 2147483647 h 54"/>
                        <a:gd name="T32" fmla="*/ 2147483647 w 66"/>
                        <a:gd name="T33" fmla="*/ 2147483647 h 54"/>
                        <a:gd name="T34" fmla="*/ 2147483647 w 66"/>
                        <a:gd name="T35" fmla="*/ 2147483647 h 54"/>
                        <a:gd name="T36" fmla="*/ 2147483647 w 66"/>
                        <a:gd name="T37" fmla="*/ 2147483647 h 54"/>
                        <a:gd name="T38" fmla="*/ 2147483647 w 66"/>
                        <a:gd name="T39" fmla="*/ 2147483647 h 54"/>
                        <a:gd name="T40" fmla="*/ 2147483647 w 66"/>
                        <a:gd name="T41" fmla="*/ 2147483647 h 54"/>
                        <a:gd name="T42" fmla="*/ 2147483647 w 66"/>
                        <a:gd name="T43" fmla="*/ 2147483647 h 54"/>
                        <a:gd name="T44" fmla="*/ 2147483647 w 66"/>
                        <a:gd name="T45" fmla="*/ 2147483647 h 54"/>
                        <a:gd name="T46" fmla="*/ 2147483647 w 66"/>
                        <a:gd name="T47" fmla="*/ 2147483647 h 54"/>
                        <a:gd name="T48" fmla="*/ 2147483647 w 66"/>
                        <a:gd name="T49" fmla="*/ 2147483647 h 54"/>
                        <a:gd name="T50" fmla="*/ 2147483647 w 66"/>
                        <a:gd name="T51" fmla="*/ 2147483647 h 54"/>
                        <a:gd name="T52" fmla="*/ 2147483647 w 66"/>
                        <a:gd name="T53" fmla="*/ 2147483647 h 54"/>
                        <a:gd name="T54" fmla="*/ 2147483647 w 66"/>
                        <a:gd name="T55" fmla="*/ 2147483647 h 54"/>
                        <a:gd name="T56" fmla="*/ 2147483647 w 66"/>
                        <a:gd name="T57" fmla="*/ 2147483647 h 54"/>
                        <a:gd name="T58" fmla="*/ 0 w 66"/>
                        <a:gd name="T59" fmla="*/ 2147483647 h 54"/>
                        <a:gd name="T60" fmla="*/ 0 w 66"/>
                        <a:gd name="T61" fmla="*/ 0 h 54"/>
                        <a:gd name="T62" fmla="*/ 2147483647 w 66"/>
                        <a:gd name="T63" fmla="*/ 0 h 54"/>
                        <a:gd name="T64" fmla="*/ 2147483647 w 66"/>
                        <a:gd name="T65" fmla="*/ 2147483647 h 54"/>
                        <a:gd name="T66" fmla="*/ 2147483647 w 66"/>
                        <a:gd name="T67" fmla="*/ 0 h 54"/>
                        <a:gd name="T68" fmla="*/ 2147483647 w 66"/>
                        <a:gd name="T69" fmla="*/ 0 h 54"/>
                        <a:gd name="T70" fmla="*/ 2147483647 w 66"/>
                        <a:gd name="T71" fmla="*/ 0 h 54"/>
                        <a:gd name="T72" fmla="*/ 2147483647 w 66"/>
                        <a:gd name="T73" fmla="*/ 0 h 54"/>
                        <a:gd name="T74" fmla="*/ 2147483647 w 66"/>
                        <a:gd name="T75" fmla="*/ 0 h 54"/>
                        <a:gd name="T76" fmla="*/ 2147483647 w 66"/>
                        <a:gd name="T77" fmla="*/ 0 h 54"/>
                        <a:gd name="T78" fmla="*/ 2147483647 w 66"/>
                        <a:gd name="T79" fmla="*/ 0 h 54"/>
                        <a:gd name="T80" fmla="*/ 2147483647 w 66"/>
                        <a:gd name="T81" fmla="*/ 0 h 54"/>
                        <a:gd name="T82" fmla="*/ 2147483647 w 66"/>
                        <a:gd name="T83" fmla="*/ 0 h 54"/>
                        <a:gd name="T84" fmla="*/ 2147483647 w 66"/>
                        <a:gd name="T85" fmla="*/ 2147483647 h 54"/>
                        <a:gd name="T86" fmla="*/ 2147483647 w 66"/>
                        <a:gd name="T87" fmla="*/ 2147483647 h 54"/>
                        <a:gd name="T88" fmla="*/ 2147483647 w 66"/>
                        <a:gd name="T89" fmla="*/ 2147483647 h 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66" h="54">
                          <a:moveTo>
                            <a:pt x="60" y="6"/>
                          </a:moveTo>
                          <a:lnTo>
                            <a:pt x="60" y="6"/>
                          </a:lnTo>
                          <a:lnTo>
                            <a:pt x="54" y="12"/>
                          </a:lnTo>
                          <a:lnTo>
                            <a:pt x="54" y="18"/>
                          </a:lnTo>
                          <a:lnTo>
                            <a:pt x="60" y="18"/>
                          </a:lnTo>
                          <a:lnTo>
                            <a:pt x="66" y="24"/>
                          </a:lnTo>
                          <a:lnTo>
                            <a:pt x="60" y="24"/>
                          </a:lnTo>
                          <a:lnTo>
                            <a:pt x="60" y="30"/>
                          </a:lnTo>
                          <a:lnTo>
                            <a:pt x="54" y="36"/>
                          </a:lnTo>
                          <a:lnTo>
                            <a:pt x="60" y="36"/>
                          </a:lnTo>
                          <a:lnTo>
                            <a:pt x="54" y="42"/>
                          </a:lnTo>
                          <a:lnTo>
                            <a:pt x="54" y="36"/>
                          </a:lnTo>
                          <a:lnTo>
                            <a:pt x="48" y="42"/>
                          </a:lnTo>
                          <a:lnTo>
                            <a:pt x="48" y="48"/>
                          </a:lnTo>
                          <a:lnTo>
                            <a:pt x="48" y="54"/>
                          </a:lnTo>
                          <a:lnTo>
                            <a:pt x="42" y="48"/>
                          </a:lnTo>
                          <a:lnTo>
                            <a:pt x="36" y="48"/>
                          </a:lnTo>
                          <a:lnTo>
                            <a:pt x="36" y="42"/>
                          </a:lnTo>
                          <a:lnTo>
                            <a:pt x="30" y="36"/>
                          </a:lnTo>
                          <a:lnTo>
                            <a:pt x="24" y="36"/>
                          </a:lnTo>
                          <a:lnTo>
                            <a:pt x="24" y="30"/>
                          </a:lnTo>
                          <a:lnTo>
                            <a:pt x="12" y="18"/>
                          </a:lnTo>
                          <a:lnTo>
                            <a:pt x="6" y="18"/>
                          </a:lnTo>
                          <a:lnTo>
                            <a:pt x="6" y="12"/>
                          </a:lnTo>
                          <a:lnTo>
                            <a:pt x="0" y="6"/>
                          </a:lnTo>
                          <a:lnTo>
                            <a:pt x="0" y="0"/>
                          </a:lnTo>
                          <a:lnTo>
                            <a:pt x="6" y="0"/>
                          </a:lnTo>
                          <a:lnTo>
                            <a:pt x="6" y="6"/>
                          </a:lnTo>
                          <a:lnTo>
                            <a:pt x="12" y="0"/>
                          </a:lnTo>
                          <a:lnTo>
                            <a:pt x="18" y="0"/>
                          </a:lnTo>
                          <a:lnTo>
                            <a:pt x="24" y="0"/>
                          </a:lnTo>
                          <a:lnTo>
                            <a:pt x="36" y="0"/>
                          </a:lnTo>
                          <a:lnTo>
                            <a:pt x="42" y="0"/>
                          </a:lnTo>
                          <a:lnTo>
                            <a:pt x="48" y="0"/>
                          </a:lnTo>
                          <a:lnTo>
                            <a:pt x="48" y="6"/>
                          </a:lnTo>
                          <a:lnTo>
                            <a:pt x="54" y="6"/>
                          </a:lnTo>
                          <a:lnTo>
                            <a:pt x="60" y="6"/>
                          </a:lnTo>
                          <a:close/>
                        </a:path>
                      </a:pathLst>
                    </a:custGeom>
                    <a:solidFill>
                      <a:srgbClr val="990034"/>
                    </a:solidFill>
                    <a:ln w="9525">
                      <a:solidFill>
                        <a:srgbClr val="000000"/>
                      </a:solidFill>
                      <a:prstDash val="solid"/>
                      <a:round/>
                      <a:headEnd/>
                      <a:tailEnd/>
                    </a:ln>
                  </p:spPr>
                  <p:txBody>
                    <a:bodyPr/>
                    <a:lstStyle/>
                    <a:p>
                      <a:endParaRPr lang="en-US"/>
                    </a:p>
                  </p:txBody>
                </p:sp>
                <p:sp>
                  <p:nvSpPr>
                    <p:cNvPr id="1393" name="Freeform 400"/>
                    <p:cNvSpPr>
                      <a:spLocks noChangeAspect="1"/>
                    </p:cNvSpPr>
                    <p:nvPr/>
                  </p:nvSpPr>
                  <p:spPr bwMode="auto">
                    <a:xfrm>
                      <a:off x="4414505" y="1781002"/>
                      <a:ext cx="124009" cy="104451"/>
                    </a:xfrm>
                    <a:custGeom>
                      <a:avLst/>
                      <a:gdLst>
                        <a:gd name="T0" fmla="*/ 2147483647 w 96"/>
                        <a:gd name="T1" fmla="*/ 2147483647 h 71"/>
                        <a:gd name="T2" fmla="*/ 2147483647 w 96"/>
                        <a:gd name="T3" fmla="*/ 2147483647 h 71"/>
                        <a:gd name="T4" fmla="*/ 2147483647 w 96"/>
                        <a:gd name="T5" fmla="*/ 2147483647 h 71"/>
                        <a:gd name="T6" fmla="*/ 2147483647 w 96"/>
                        <a:gd name="T7" fmla="*/ 2147483647 h 71"/>
                        <a:gd name="T8" fmla="*/ 2147483647 w 96"/>
                        <a:gd name="T9" fmla="*/ 2147483647 h 71"/>
                        <a:gd name="T10" fmla="*/ 2147483647 w 96"/>
                        <a:gd name="T11" fmla="*/ 2147483647 h 71"/>
                        <a:gd name="T12" fmla="*/ 2147483647 w 96"/>
                        <a:gd name="T13" fmla="*/ 2147483647 h 71"/>
                        <a:gd name="T14" fmla="*/ 2147483647 w 96"/>
                        <a:gd name="T15" fmla="*/ 2147483647 h 71"/>
                        <a:gd name="T16" fmla="*/ 2147483647 w 96"/>
                        <a:gd name="T17" fmla="*/ 2147483647 h 71"/>
                        <a:gd name="T18" fmla="*/ 2147483647 w 96"/>
                        <a:gd name="T19" fmla="*/ 2147483647 h 71"/>
                        <a:gd name="T20" fmla="*/ 2147483647 w 96"/>
                        <a:gd name="T21" fmla="*/ 2147483647 h 71"/>
                        <a:gd name="T22" fmla="*/ 2147483647 w 96"/>
                        <a:gd name="T23" fmla="*/ 0 h 71"/>
                        <a:gd name="T24" fmla="*/ 2147483647 w 96"/>
                        <a:gd name="T25" fmla="*/ 2147483647 h 71"/>
                        <a:gd name="T26" fmla="*/ 2147483647 w 96"/>
                        <a:gd name="T27" fmla="*/ 2147483647 h 71"/>
                        <a:gd name="T28" fmla="*/ 2147483647 w 96"/>
                        <a:gd name="T29" fmla="*/ 2147483647 h 71"/>
                        <a:gd name="T30" fmla="*/ 2147483647 w 96"/>
                        <a:gd name="T31" fmla="*/ 2147483647 h 71"/>
                        <a:gd name="T32" fmla="*/ 2147483647 w 96"/>
                        <a:gd name="T33" fmla="*/ 2147483647 h 71"/>
                        <a:gd name="T34" fmla="*/ 2147483647 w 96"/>
                        <a:gd name="T35" fmla="*/ 2147483647 h 71"/>
                        <a:gd name="T36" fmla="*/ 2147483647 w 96"/>
                        <a:gd name="T37" fmla="*/ 2147483647 h 71"/>
                        <a:gd name="T38" fmla="*/ 2147483647 w 96"/>
                        <a:gd name="T39" fmla="*/ 2147483647 h 71"/>
                        <a:gd name="T40" fmla="*/ 2147483647 w 96"/>
                        <a:gd name="T41" fmla="*/ 2147483647 h 71"/>
                        <a:gd name="T42" fmla="*/ 2147483647 w 96"/>
                        <a:gd name="T43" fmla="*/ 2147483647 h 71"/>
                        <a:gd name="T44" fmla="*/ 2147483647 w 96"/>
                        <a:gd name="T45" fmla="*/ 2147483647 h 71"/>
                        <a:gd name="T46" fmla="*/ 2147483647 w 96"/>
                        <a:gd name="T47" fmla="*/ 2147483647 h 71"/>
                        <a:gd name="T48" fmla="*/ 2147483647 w 96"/>
                        <a:gd name="T49" fmla="*/ 2147483647 h 71"/>
                        <a:gd name="T50" fmla="*/ 2147483647 w 96"/>
                        <a:gd name="T51" fmla="*/ 2147483647 h 71"/>
                        <a:gd name="T52" fmla="*/ 2147483647 w 96"/>
                        <a:gd name="T53" fmla="*/ 2147483647 h 71"/>
                        <a:gd name="T54" fmla="*/ 2147483647 w 96"/>
                        <a:gd name="T55" fmla="*/ 2147483647 h 71"/>
                        <a:gd name="T56" fmla="*/ 2147483647 w 96"/>
                        <a:gd name="T57" fmla="*/ 2147483647 h 71"/>
                        <a:gd name="T58" fmla="*/ 2147483647 w 96"/>
                        <a:gd name="T59" fmla="*/ 2147483647 h 71"/>
                        <a:gd name="T60" fmla="*/ 2147483647 w 96"/>
                        <a:gd name="T61" fmla="*/ 2147483647 h 71"/>
                        <a:gd name="T62" fmla="*/ 0 w 96"/>
                        <a:gd name="T63" fmla="*/ 2147483647 h 71"/>
                        <a:gd name="T64" fmla="*/ 2147483647 w 96"/>
                        <a:gd name="T65" fmla="*/ 2147483647 h 71"/>
                        <a:gd name="T66" fmla="*/ 2147483647 w 96"/>
                        <a:gd name="T67" fmla="*/ 2147483647 h 71"/>
                        <a:gd name="T68" fmla="*/ 2147483647 w 96"/>
                        <a:gd name="T69" fmla="*/ 2147483647 h 71"/>
                        <a:gd name="T70" fmla="*/ 2147483647 w 96"/>
                        <a:gd name="T71" fmla="*/ 2147483647 h 71"/>
                        <a:gd name="T72" fmla="*/ 2147483647 w 96"/>
                        <a:gd name="T73" fmla="*/ 2147483647 h 71"/>
                        <a:gd name="T74" fmla="*/ 2147483647 w 96"/>
                        <a:gd name="T75" fmla="*/ 2147483647 h 71"/>
                        <a:gd name="T76" fmla="*/ 2147483647 w 96"/>
                        <a:gd name="T77" fmla="*/ 2147483647 h 71"/>
                        <a:gd name="T78" fmla="*/ 2147483647 w 96"/>
                        <a:gd name="T79" fmla="*/ 2147483647 h 71"/>
                        <a:gd name="T80" fmla="*/ 2147483647 w 96"/>
                        <a:gd name="T81" fmla="*/ 2147483647 h 71"/>
                        <a:gd name="T82" fmla="*/ 2147483647 w 96"/>
                        <a:gd name="T83" fmla="*/ 2147483647 h 71"/>
                        <a:gd name="T84" fmla="*/ 2147483647 w 96"/>
                        <a:gd name="T85" fmla="*/ 2147483647 h 71"/>
                        <a:gd name="T86" fmla="*/ 2147483647 w 96"/>
                        <a:gd name="T87" fmla="*/ 2147483647 h 71"/>
                        <a:gd name="T88" fmla="*/ 2147483647 w 96"/>
                        <a:gd name="T89" fmla="*/ 2147483647 h 71"/>
                        <a:gd name="T90" fmla="*/ 2147483647 w 96"/>
                        <a:gd name="T91" fmla="*/ 2147483647 h 71"/>
                        <a:gd name="T92" fmla="*/ 2147483647 w 96"/>
                        <a:gd name="T93" fmla="*/ 2147483647 h 71"/>
                        <a:gd name="T94" fmla="*/ 2147483647 w 96"/>
                        <a:gd name="T95" fmla="*/ 2147483647 h 71"/>
                        <a:gd name="T96" fmla="*/ 2147483647 w 96"/>
                        <a:gd name="T97" fmla="*/ 2147483647 h 71"/>
                        <a:gd name="T98" fmla="*/ 2147483647 w 96"/>
                        <a:gd name="T99" fmla="*/ 2147483647 h 71"/>
                        <a:gd name="T100" fmla="*/ 2147483647 w 96"/>
                        <a:gd name="T101" fmla="*/ 2147483647 h 71"/>
                        <a:gd name="T102" fmla="*/ 2147483647 w 96"/>
                        <a:gd name="T103" fmla="*/ 2147483647 h 71"/>
                        <a:gd name="T104" fmla="*/ 2147483647 w 96"/>
                        <a:gd name="T105" fmla="*/ 2147483647 h 71"/>
                        <a:gd name="T106" fmla="*/ 2147483647 w 96"/>
                        <a:gd name="T107" fmla="*/ 2147483647 h 71"/>
                        <a:gd name="T108" fmla="*/ 2147483647 w 96"/>
                        <a:gd name="T109" fmla="*/ 2147483647 h 71"/>
                        <a:gd name="T110" fmla="*/ 2147483647 w 96"/>
                        <a:gd name="T111" fmla="*/ 2147483647 h 71"/>
                        <a:gd name="T112" fmla="*/ 2147483647 w 96"/>
                        <a:gd name="T113" fmla="*/ 2147483647 h 71"/>
                        <a:gd name="T114" fmla="*/ 2147483647 w 96"/>
                        <a:gd name="T115" fmla="*/ 2147483647 h 71"/>
                        <a:gd name="T116" fmla="*/ 2147483647 w 96"/>
                        <a:gd name="T117" fmla="*/ 2147483647 h 71"/>
                        <a:gd name="T118" fmla="*/ 2147483647 w 96"/>
                        <a:gd name="T119" fmla="*/ 2147483647 h 71"/>
                        <a:gd name="T120" fmla="*/ 2147483647 w 96"/>
                        <a:gd name="T121" fmla="*/ 2147483647 h 71"/>
                        <a:gd name="T122" fmla="*/ 2147483647 w 96"/>
                        <a:gd name="T123" fmla="*/ 2147483647 h 71"/>
                        <a:gd name="T124" fmla="*/ 2147483647 w 96"/>
                        <a:gd name="T125" fmla="*/ 2147483647 h 7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96" h="71">
                          <a:moveTo>
                            <a:pt x="84" y="35"/>
                          </a:moveTo>
                          <a:lnTo>
                            <a:pt x="90" y="35"/>
                          </a:lnTo>
                          <a:lnTo>
                            <a:pt x="90" y="29"/>
                          </a:lnTo>
                          <a:lnTo>
                            <a:pt x="96" y="29"/>
                          </a:lnTo>
                          <a:lnTo>
                            <a:pt x="90" y="29"/>
                          </a:lnTo>
                          <a:lnTo>
                            <a:pt x="84" y="23"/>
                          </a:lnTo>
                          <a:lnTo>
                            <a:pt x="90" y="23"/>
                          </a:lnTo>
                          <a:lnTo>
                            <a:pt x="84" y="23"/>
                          </a:lnTo>
                          <a:lnTo>
                            <a:pt x="84" y="17"/>
                          </a:lnTo>
                          <a:lnTo>
                            <a:pt x="60" y="17"/>
                          </a:lnTo>
                          <a:lnTo>
                            <a:pt x="48" y="0"/>
                          </a:lnTo>
                          <a:lnTo>
                            <a:pt x="42" y="6"/>
                          </a:lnTo>
                          <a:lnTo>
                            <a:pt x="36" y="6"/>
                          </a:lnTo>
                          <a:lnTo>
                            <a:pt x="30" y="12"/>
                          </a:lnTo>
                          <a:lnTo>
                            <a:pt x="36" y="17"/>
                          </a:lnTo>
                          <a:lnTo>
                            <a:pt x="30" y="17"/>
                          </a:lnTo>
                          <a:lnTo>
                            <a:pt x="30" y="23"/>
                          </a:lnTo>
                          <a:lnTo>
                            <a:pt x="24" y="23"/>
                          </a:lnTo>
                          <a:lnTo>
                            <a:pt x="18" y="23"/>
                          </a:lnTo>
                          <a:lnTo>
                            <a:pt x="12" y="23"/>
                          </a:lnTo>
                          <a:lnTo>
                            <a:pt x="6" y="23"/>
                          </a:lnTo>
                          <a:lnTo>
                            <a:pt x="0" y="23"/>
                          </a:lnTo>
                          <a:lnTo>
                            <a:pt x="6" y="29"/>
                          </a:lnTo>
                          <a:lnTo>
                            <a:pt x="12" y="35"/>
                          </a:lnTo>
                          <a:lnTo>
                            <a:pt x="12" y="29"/>
                          </a:lnTo>
                          <a:lnTo>
                            <a:pt x="24" y="47"/>
                          </a:lnTo>
                          <a:lnTo>
                            <a:pt x="30" y="53"/>
                          </a:lnTo>
                          <a:lnTo>
                            <a:pt x="48" y="65"/>
                          </a:lnTo>
                          <a:lnTo>
                            <a:pt x="66" y="71"/>
                          </a:lnTo>
                          <a:lnTo>
                            <a:pt x="72" y="71"/>
                          </a:lnTo>
                          <a:lnTo>
                            <a:pt x="66" y="65"/>
                          </a:lnTo>
                          <a:lnTo>
                            <a:pt x="60" y="65"/>
                          </a:lnTo>
                          <a:lnTo>
                            <a:pt x="60" y="59"/>
                          </a:lnTo>
                          <a:lnTo>
                            <a:pt x="48" y="47"/>
                          </a:lnTo>
                          <a:lnTo>
                            <a:pt x="42" y="47"/>
                          </a:lnTo>
                          <a:lnTo>
                            <a:pt x="42" y="41"/>
                          </a:lnTo>
                          <a:lnTo>
                            <a:pt x="36" y="35"/>
                          </a:lnTo>
                          <a:lnTo>
                            <a:pt x="36" y="29"/>
                          </a:lnTo>
                          <a:lnTo>
                            <a:pt x="42" y="29"/>
                          </a:lnTo>
                          <a:lnTo>
                            <a:pt x="42" y="35"/>
                          </a:lnTo>
                          <a:lnTo>
                            <a:pt x="48" y="29"/>
                          </a:lnTo>
                          <a:lnTo>
                            <a:pt x="54" y="29"/>
                          </a:lnTo>
                          <a:lnTo>
                            <a:pt x="60" y="29"/>
                          </a:lnTo>
                          <a:lnTo>
                            <a:pt x="72" y="29"/>
                          </a:lnTo>
                          <a:lnTo>
                            <a:pt x="78" y="29"/>
                          </a:lnTo>
                          <a:lnTo>
                            <a:pt x="84" y="29"/>
                          </a:lnTo>
                          <a:lnTo>
                            <a:pt x="84" y="35"/>
                          </a:lnTo>
                          <a:close/>
                        </a:path>
                      </a:pathLst>
                    </a:custGeom>
                    <a:solidFill>
                      <a:srgbClr val="990034"/>
                    </a:solidFill>
                    <a:ln w="9525">
                      <a:solidFill>
                        <a:srgbClr val="000000"/>
                      </a:solidFill>
                      <a:prstDash val="solid"/>
                      <a:round/>
                      <a:headEnd/>
                      <a:tailEnd/>
                    </a:ln>
                  </p:spPr>
                  <p:txBody>
                    <a:bodyPr/>
                    <a:lstStyle/>
                    <a:p>
                      <a:endParaRPr lang="en-US"/>
                    </a:p>
                  </p:txBody>
                </p:sp>
                <p:sp>
                  <p:nvSpPr>
                    <p:cNvPr id="1394" name="Freeform 401"/>
                    <p:cNvSpPr>
                      <a:spLocks noChangeAspect="1"/>
                    </p:cNvSpPr>
                    <p:nvPr/>
                  </p:nvSpPr>
                  <p:spPr bwMode="auto">
                    <a:xfrm>
                      <a:off x="4491522" y="1885453"/>
                      <a:ext cx="32634" cy="18279"/>
                    </a:xfrm>
                    <a:custGeom>
                      <a:avLst/>
                      <a:gdLst>
                        <a:gd name="T0" fmla="*/ 2147483647 w 24"/>
                        <a:gd name="T1" fmla="*/ 2147483647 h 12"/>
                        <a:gd name="T2" fmla="*/ 2147483647 w 24"/>
                        <a:gd name="T3" fmla="*/ 2147483647 h 12"/>
                        <a:gd name="T4" fmla="*/ 2147483647 w 24"/>
                        <a:gd name="T5" fmla="*/ 2147483647 h 12"/>
                        <a:gd name="T6" fmla="*/ 2147483647 w 24"/>
                        <a:gd name="T7" fmla="*/ 2147483647 h 12"/>
                        <a:gd name="T8" fmla="*/ 2147483647 w 24"/>
                        <a:gd name="T9" fmla="*/ 0 h 12"/>
                        <a:gd name="T10" fmla="*/ 2147483647 w 24"/>
                        <a:gd name="T11" fmla="*/ 2147483647 h 12"/>
                        <a:gd name="T12" fmla="*/ 0 w 24"/>
                        <a:gd name="T13" fmla="*/ 0 h 12"/>
                        <a:gd name="T14" fmla="*/ 2147483647 w 24"/>
                        <a:gd name="T15" fmla="*/ 2147483647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 h="12">
                          <a:moveTo>
                            <a:pt x="24" y="12"/>
                          </a:moveTo>
                          <a:lnTo>
                            <a:pt x="24" y="12"/>
                          </a:lnTo>
                          <a:lnTo>
                            <a:pt x="18" y="6"/>
                          </a:lnTo>
                          <a:lnTo>
                            <a:pt x="12" y="6"/>
                          </a:lnTo>
                          <a:lnTo>
                            <a:pt x="12" y="0"/>
                          </a:lnTo>
                          <a:lnTo>
                            <a:pt x="6" y="6"/>
                          </a:lnTo>
                          <a:lnTo>
                            <a:pt x="0" y="0"/>
                          </a:lnTo>
                          <a:lnTo>
                            <a:pt x="24" y="12"/>
                          </a:lnTo>
                          <a:close/>
                        </a:path>
                      </a:pathLst>
                    </a:custGeom>
                    <a:solidFill>
                      <a:srgbClr val="E1E1E1"/>
                    </a:solidFill>
                    <a:ln w="9525">
                      <a:solidFill>
                        <a:srgbClr val="000000"/>
                      </a:solidFill>
                      <a:prstDash val="solid"/>
                      <a:round/>
                      <a:headEnd/>
                      <a:tailEnd/>
                    </a:ln>
                  </p:spPr>
                  <p:txBody>
                    <a:bodyPr/>
                    <a:lstStyle/>
                    <a:p>
                      <a:endParaRPr lang="en-US"/>
                    </a:p>
                  </p:txBody>
                </p:sp>
                <p:sp>
                  <p:nvSpPr>
                    <p:cNvPr id="1395" name="Freeform 402"/>
                    <p:cNvSpPr>
                      <a:spLocks noChangeAspect="1"/>
                    </p:cNvSpPr>
                    <p:nvPr/>
                  </p:nvSpPr>
                  <p:spPr bwMode="auto">
                    <a:xfrm>
                      <a:off x="4033340" y="1656966"/>
                      <a:ext cx="259766" cy="246765"/>
                    </a:xfrm>
                    <a:custGeom>
                      <a:avLst/>
                      <a:gdLst>
                        <a:gd name="T0" fmla="*/ 2147483647 w 197"/>
                        <a:gd name="T1" fmla="*/ 2147483647 h 167"/>
                        <a:gd name="T2" fmla="*/ 2147483647 w 197"/>
                        <a:gd name="T3" fmla="*/ 2147483647 h 167"/>
                        <a:gd name="T4" fmla="*/ 2147483647 w 197"/>
                        <a:gd name="T5" fmla="*/ 2147483647 h 167"/>
                        <a:gd name="T6" fmla="*/ 2147483647 w 197"/>
                        <a:gd name="T7" fmla="*/ 2147483647 h 167"/>
                        <a:gd name="T8" fmla="*/ 2147483647 w 197"/>
                        <a:gd name="T9" fmla="*/ 2147483647 h 167"/>
                        <a:gd name="T10" fmla="*/ 2147483647 w 197"/>
                        <a:gd name="T11" fmla="*/ 2147483647 h 167"/>
                        <a:gd name="T12" fmla="*/ 2147483647 w 197"/>
                        <a:gd name="T13" fmla="*/ 2147483647 h 167"/>
                        <a:gd name="T14" fmla="*/ 2147483647 w 197"/>
                        <a:gd name="T15" fmla="*/ 2147483647 h 167"/>
                        <a:gd name="T16" fmla="*/ 2147483647 w 197"/>
                        <a:gd name="T17" fmla="*/ 2147483647 h 167"/>
                        <a:gd name="T18" fmla="*/ 2147483647 w 197"/>
                        <a:gd name="T19" fmla="*/ 2147483647 h 167"/>
                        <a:gd name="T20" fmla="*/ 2147483647 w 197"/>
                        <a:gd name="T21" fmla="*/ 2147483647 h 167"/>
                        <a:gd name="T22" fmla="*/ 2147483647 w 197"/>
                        <a:gd name="T23" fmla="*/ 2147483647 h 167"/>
                        <a:gd name="T24" fmla="*/ 2147483647 w 197"/>
                        <a:gd name="T25" fmla="*/ 2147483647 h 167"/>
                        <a:gd name="T26" fmla="*/ 2147483647 w 197"/>
                        <a:gd name="T27" fmla="*/ 2147483647 h 167"/>
                        <a:gd name="T28" fmla="*/ 2147483647 w 197"/>
                        <a:gd name="T29" fmla="*/ 2147483647 h 167"/>
                        <a:gd name="T30" fmla="*/ 2147483647 w 197"/>
                        <a:gd name="T31" fmla="*/ 2147483647 h 167"/>
                        <a:gd name="T32" fmla="*/ 0 w 197"/>
                        <a:gd name="T33" fmla="*/ 2147483647 h 167"/>
                        <a:gd name="T34" fmla="*/ 2147483647 w 197"/>
                        <a:gd name="T35" fmla="*/ 2147483647 h 167"/>
                        <a:gd name="T36" fmla="*/ 2147483647 w 197"/>
                        <a:gd name="T37" fmla="*/ 2147483647 h 167"/>
                        <a:gd name="T38" fmla="*/ 2147483647 w 197"/>
                        <a:gd name="T39" fmla="*/ 2147483647 h 167"/>
                        <a:gd name="T40" fmla="*/ 2147483647 w 197"/>
                        <a:gd name="T41" fmla="*/ 2147483647 h 167"/>
                        <a:gd name="T42" fmla="*/ 2147483647 w 197"/>
                        <a:gd name="T43" fmla="*/ 2147483647 h 167"/>
                        <a:gd name="T44" fmla="*/ 2147483647 w 197"/>
                        <a:gd name="T45" fmla="*/ 2147483647 h 167"/>
                        <a:gd name="T46" fmla="*/ 2147483647 w 197"/>
                        <a:gd name="T47" fmla="*/ 2147483647 h 167"/>
                        <a:gd name="T48" fmla="*/ 2147483647 w 197"/>
                        <a:gd name="T49" fmla="*/ 2147483647 h 167"/>
                        <a:gd name="T50" fmla="*/ 2147483647 w 197"/>
                        <a:gd name="T51" fmla="*/ 2147483647 h 167"/>
                        <a:gd name="T52" fmla="*/ 2147483647 w 197"/>
                        <a:gd name="T53" fmla="*/ 2147483647 h 167"/>
                        <a:gd name="T54" fmla="*/ 2147483647 w 197"/>
                        <a:gd name="T55" fmla="*/ 2147483647 h 167"/>
                        <a:gd name="T56" fmla="*/ 2147483647 w 197"/>
                        <a:gd name="T57" fmla="*/ 2147483647 h 167"/>
                        <a:gd name="T58" fmla="*/ 2147483647 w 197"/>
                        <a:gd name="T59" fmla="*/ 2147483647 h 167"/>
                        <a:gd name="T60" fmla="*/ 2147483647 w 197"/>
                        <a:gd name="T61" fmla="*/ 2147483647 h 167"/>
                        <a:gd name="T62" fmla="*/ 2147483647 w 197"/>
                        <a:gd name="T63" fmla="*/ 2147483647 h 16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97" h="167">
                          <a:moveTo>
                            <a:pt x="197" y="131"/>
                          </a:moveTo>
                          <a:lnTo>
                            <a:pt x="197" y="143"/>
                          </a:lnTo>
                          <a:lnTo>
                            <a:pt x="191" y="143"/>
                          </a:lnTo>
                          <a:lnTo>
                            <a:pt x="174" y="155"/>
                          </a:lnTo>
                          <a:lnTo>
                            <a:pt x="156" y="149"/>
                          </a:lnTo>
                          <a:lnTo>
                            <a:pt x="150" y="149"/>
                          </a:lnTo>
                          <a:lnTo>
                            <a:pt x="132" y="149"/>
                          </a:lnTo>
                          <a:lnTo>
                            <a:pt x="126" y="155"/>
                          </a:lnTo>
                          <a:lnTo>
                            <a:pt x="126" y="167"/>
                          </a:lnTo>
                          <a:lnTo>
                            <a:pt x="102" y="167"/>
                          </a:lnTo>
                          <a:lnTo>
                            <a:pt x="102" y="161"/>
                          </a:lnTo>
                          <a:lnTo>
                            <a:pt x="96" y="167"/>
                          </a:lnTo>
                          <a:lnTo>
                            <a:pt x="54" y="155"/>
                          </a:lnTo>
                          <a:lnTo>
                            <a:pt x="48" y="149"/>
                          </a:lnTo>
                          <a:lnTo>
                            <a:pt x="54" y="137"/>
                          </a:lnTo>
                          <a:lnTo>
                            <a:pt x="54" y="125"/>
                          </a:lnTo>
                          <a:lnTo>
                            <a:pt x="54" y="107"/>
                          </a:lnTo>
                          <a:lnTo>
                            <a:pt x="66" y="113"/>
                          </a:lnTo>
                          <a:lnTo>
                            <a:pt x="54" y="101"/>
                          </a:lnTo>
                          <a:lnTo>
                            <a:pt x="60" y="96"/>
                          </a:lnTo>
                          <a:lnTo>
                            <a:pt x="48" y="90"/>
                          </a:lnTo>
                          <a:lnTo>
                            <a:pt x="42" y="78"/>
                          </a:lnTo>
                          <a:lnTo>
                            <a:pt x="42" y="72"/>
                          </a:lnTo>
                          <a:lnTo>
                            <a:pt x="36" y="72"/>
                          </a:lnTo>
                          <a:lnTo>
                            <a:pt x="24" y="66"/>
                          </a:lnTo>
                          <a:lnTo>
                            <a:pt x="12" y="60"/>
                          </a:lnTo>
                          <a:lnTo>
                            <a:pt x="6" y="60"/>
                          </a:lnTo>
                          <a:lnTo>
                            <a:pt x="6" y="54"/>
                          </a:lnTo>
                          <a:lnTo>
                            <a:pt x="0" y="54"/>
                          </a:lnTo>
                          <a:lnTo>
                            <a:pt x="18" y="42"/>
                          </a:lnTo>
                          <a:lnTo>
                            <a:pt x="30" y="48"/>
                          </a:lnTo>
                          <a:lnTo>
                            <a:pt x="48" y="48"/>
                          </a:lnTo>
                          <a:lnTo>
                            <a:pt x="48" y="30"/>
                          </a:lnTo>
                          <a:lnTo>
                            <a:pt x="54" y="30"/>
                          </a:lnTo>
                          <a:lnTo>
                            <a:pt x="84" y="30"/>
                          </a:lnTo>
                          <a:lnTo>
                            <a:pt x="78" y="30"/>
                          </a:lnTo>
                          <a:lnTo>
                            <a:pt x="96" y="18"/>
                          </a:lnTo>
                          <a:lnTo>
                            <a:pt x="102" y="6"/>
                          </a:lnTo>
                          <a:lnTo>
                            <a:pt x="114" y="0"/>
                          </a:lnTo>
                          <a:lnTo>
                            <a:pt x="120" y="6"/>
                          </a:lnTo>
                          <a:lnTo>
                            <a:pt x="138" y="18"/>
                          </a:lnTo>
                          <a:lnTo>
                            <a:pt x="144" y="18"/>
                          </a:lnTo>
                          <a:lnTo>
                            <a:pt x="150" y="18"/>
                          </a:lnTo>
                          <a:lnTo>
                            <a:pt x="162" y="30"/>
                          </a:lnTo>
                          <a:lnTo>
                            <a:pt x="174" y="30"/>
                          </a:lnTo>
                          <a:lnTo>
                            <a:pt x="197" y="42"/>
                          </a:lnTo>
                          <a:lnTo>
                            <a:pt x="191" y="66"/>
                          </a:lnTo>
                          <a:lnTo>
                            <a:pt x="185" y="72"/>
                          </a:lnTo>
                          <a:lnTo>
                            <a:pt x="168" y="90"/>
                          </a:lnTo>
                          <a:lnTo>
                            <a:pt x="174" y="90"/>
                          </a:lnTo>
                          <a:lnTo>
                            <a:pt x="185" y="101"/>
                          </a:lnTo>
                          <a:lnTo>
                            <a:pt x="185" y="107"/>
                          </a:lnTo>
                          <a:lnTo>
                            <a:pt x="179" y="113"/>
                          </a:lnTo>
                          <a:lnTo>
                            <a:pt x="185" y="119"/>
                          </a:lnTo>
                          <a:lnTo>
                            <a:pt x="185" y="125"/>
                          </a:lnTo>
                          <a:lnTo>
                            <a:pt x="197" y="131"/>
                          </a:lnTo>
                          <a:close/>
                        </a:path>
                      </a:pathLst>
                    </a:custGeom>
                    <a:solidFill>
                      <a:srgbClr val="990034"/>
                    </a:solidFill>
                    <a:ln w="9525">
                      <a:solidFill>
                        <a:srgbClr val="000000"/>
                      </a:solidFill>
                      <a:prstDash val="solid"/>
                      <a:round/>
                      <a:headEnd/>
                      <a:tailEnd/>
                    </a:ln>
                  </p:spPr>
                  <p:txBody>
                    <a:bodyPr/>
                    <a:lstStyle/>
                    <a:p>
                      <a:endParaRPr lang="en-US"/>
                    </a:p>
                  </p:txBody>
                </p:sp>
                <p:sp>
                  <p:nvSpPr>
                    <p:cNvPr id="1396" name="Freeform 403"/>
                    <p:cNvSpPr>
                      <a:spLocks noChangeAspect="1"/>
                    </p:cNvSpPr>
                    <p:nvPr/>
                  </p:nvSpPr>
                  <p:spPr bwMode="auto">
                    <a:xfrm>
                      <a:off x="4317909" y="1894592"/>
                      <a:ext cx="15664" cy="35252"/>
                    </a:xfrm>
                    <a:custGeom>
                      <a:avLst/>
                      <a:gdLst>
                        <a:gd name="T0" fmla="*/ 2147483647 w 12"/>
                        <a:gd name="T1" fmla="*/ 2147483647 h 24"/>
                        <a:gd name="T2" fmla="*/ 0 w 12"/>
                        <a:gd name="T3" fmla="*/ 2147483647 h 24"/>
                        <a:gd name="T4" fmla="*/ 0 w 12"/>
                        <a:gd name="T5" fmla="*/ 2147483647 h 24"/>
                        <a:gd name="T6" fmla="*/ 2147483647 w 12"/>
                        <a:gd name="T7" fmla="*/ 0 h 24"/>
                        <a:gd name="T8" fmla="*/ 2147483647 w 12"/>
                        <a:gd name="T9" fmla="*/ 2147483647 h 24"/>
                        <a:gd name="T10" fmla="*/ 2147483647 w 12"/>
                        <a:gd name="T11" fmla="*/ 2147483647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4">
                          <a:moveTo>
                            <a:pt x="6" y="24"/>
                          </a:moveTo>
                          <a:lnTo>
                            <a:pt x="0" y="18"/>
                          </a:lnTo>
                          <a:lnTo>
                            <a:pt x="0" y="12"/>
                          </a:lnTo>
                          <a:lnTo>
                            <a:pt x="6" y="0"/>
                          </a:lnTo>
                          <a:lnTo>
                            <a:pt x="12" y="12"/>
                          </a:lnTo>
                          <a:lnTo>
                            <a:pt x="6" y="24"/>
                          </a:lnTo>
                          <a:close/>
                        </a:path>
                      </a:pathLst>
                    </a:custGeom>
                    <a:solidFill>
                      <a:srgbClr val="990034"/>
                    </a:solidFill>
                    <a:ln w="9525">
                      <a:solidFill>
                        <a:srgbClr val="000000"/>
                      </a:solidFill>
                      <a:prstDash val="solid"/>
                      <a:round/>
                      <a:headEnd/>
                      <a:tailEnd/>
                    </a:ln>
                  </p:spPr>
                  <p:txBody>
                    <a:bodyPr/>
                    <a:lstStyle/>
                    <a:p>
                      <a:endParaRPr lang="en-US"/>
                    </a:p>
                  </p:txBody>
                </p:sp>
                <p:sp>
                  <p:nvSpPr>
                    <p:cNvPr id="1397" name="Freeform 404"/>
                    <p:cNvSpPr>
                      <a:spLocks noChangeAspect="1"/>
                    </p:cNvSpPr>
                    <p:nvPr/>
                  </p:nvSpPr>
                  <p:spPr bwMode="auto">
                    <a:xfrm>
                      <a:off x="4461499" y="1727471"/>
                      <a:ext cx="142285" cy="78338"/>
                    </a:xfrm>
                    <a:custGeom>
                      <a:avLst/>
                      <a:gdLst>
                        <a:gd name="T0" fmla="*/ 2147483647 w 108"/>
                        <a:gd name="T1" fmla="*/ 2147483647 h 53"/>
                        <a:gd name="T2" fmla="*/ 2147483647 w 108"/>
                        <a:gd name="T3" fmla="*/ 2147483647 h 53"/>
                        <a:gd name="T4" fmla="*/ 2147483647 w 108"/>
                        <a:gd name="T5" fmla="*/ 2147483647 h 53"/>
                        <a:gd name="T6" fmla="*/ 2147483647 w 108"/>
                        <a:gd name="T7" fmla="*/ 2147483647 h 53"/>
                        <a:gd name="T8" fmla="*/ 0 w 108"/>
                        <a:gd name="T9" fmla="*/ 2147483647 h 53"/>
                        <a:gd name="T10" fmla="*/ 2147483647 w 108"/>
                        <a:gd name="T11" fmla="*/ 2147483647 h 53"/>
                        <a:gd name="T12" fmla="*/ 2147483647 w 108"/>
                        <a:gd name="T13" fmla="*/ 2147483647 h 53"/>
                        <a:gd name="T14" fmla="*/ 2147483647 w 108"/>
                        <a:gd name="T15" fmla="*/ 2147483647 h 53"/>
                        <a:gd name="T16" fmla="*/ 2147483647 w 108"/>
                        <a:gd name="T17" fmla="*/ 2147483647 h 53"/>
                        <a:gd name="T18" fmla="*/ 2147483647 w 108"/>
                        <a:gd name="T19" fmla="*/ 2147483647 h 53"/>
                        <a:gd name="T20" fmla="*/ 2147483647 w 108"/>
                        <a:gd name="T21" fmla="*/ 2147483647 h 53"/>
                        <a:gd name="T22" fmla="*/ 2147483647 w 108"/>
                        <a:gd name="T23" fmla="*/ 0 h 53"/>
                        <a:gd name="T24" fmla="*/ 2147483647 w 108"/>
                        <a:gd name="T25" fmla="*/ 2147483647 h 53"/>
                        <a:gd name="T26" fmla="*/ 2147483647 w 108"/>
                        <a:gd name="T27" fmla="*/ 2147483647 h 53"/>
                        <a:gd name="T28" fmla="*/ 2147483647 w 108"/>
                        <a:gd name="T29" fmla="*/ 2147483647 h 53"/>
                        <a:gd name="T30" fmla="*/ 2147483647 w 108"/>
                        <a:gd name="T31" fmla="*/ 2147483647 h 53"/>
                        <a:gd name="T32" fmla="*/ 2147483647 w 108"/>
                        <a:gd name="T33" fmla="*/ 2147483647 h 53"/>
                        <a:gd name="T34" fmla="*/ 2147483647 w 108"/>
                        <a:gd name="T35" fmla="*/ 2147483647 h 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08" h="53">
                          <a:moveTo>
                            <a:pt x="48" y="53"/>
                          </a:moveTo>
                          <a:lnTo>
                            <a:pt x="24" y="53"/>
                          </a:lnTo>
                          <a:lnTo>
                            <a:pt x="12" y="36"/>
                          </a:lnTo>
                          <a:lnTo>
                            <a:pt x="6" y="36"/>
                          </a:lnTo>
                          <a:lnTo>
                            <a:pt x="0" y="36"/>
                          </a:lnTo>
                          <a:lnTo>
                            <a:pt x="6" y="30"/>
                          </a:lnTo>
                          <a:lnTo>
                            <a:pt x="12" y="18"/>
                          </a:lnTo>
                          <a:lnTo>
                            <a:pt x="18" y="12"/>
                          </a:lnTo>
                          <a:lnTo>
                            <a:pt x="24" y="12"/>
                          </a:lnTo>
                          <a:lnTo>
                            <a:pt x="42" y="12"/>
                          </a:lnTo>
                          <a:lnTo>
                            <a:pt x="66" y="0"/>
                          </a:lnTo>
                          <a:lnTo>
                            <a:pt x="96" y="6"/>
                          </a:lnTo>
                          <a:lnTo>
                            <a:pt x="108" y="12"/>
                          </a:lnTo>
                          <a:lnTo>
                            <a:pt x="90" y="30"/>
                          </a:lnTo>
                          <a:lnTo>
                            <a:pt x="78" y="42"/>
                          </a:lnTo>
                          <a:lnTo>
                            <a:pt x="72" y="48"/>
                          </a:lnTo>
                          <a:lnTo>
                            <a:pt x="48" y="53"/>
                          </a:lnTo>
                          <a:close/>
                        </a:path>
                      </a:pathLst>
                    </a:custGeom>
                    <a:solidFill>
                      <a:srgbClr val="990034"/>
                    </a:solidFill>
                    <a:ln w="9525">
                      <a:solidFill>
                        <a:srgbClr val="000000"/>
                      </a:solidFill>
                      <a:prstDash val="solid"/>
                      <a:round/>
                      <a:headEnd/>
                      <a:tailEnd/>
                    </a:ln>
                  </p:spPr>
                  <p:txBody>
                    <a:bodyPr/>
                    <a:lstStyle/>
                    <a:p>
                      <a:endParaRPr lang="en-US"/>
                    </a:p>
                  </p:txBody>
                </p:sp>
                <p:sp>
                  <p:nvSpPr>
                    <p:cNvPr id="1398" name="Freeform 405"/>
                    <p:cNvSpPr>
                      <a:spLocks noChangeAspect="1"/>
                    </p:cNvSpPr>
                    <p:nvPr/>
                  </p:nvSpPr>
                  <p:spPr bwMode="auto">
                    <a:xfrm>
                      <a:off x="4397537" y="1929845"/>
                      <a:ext cx="0" cy="1305"/>
                    </a:xfrm>
                    <a:custGeom>
                      <a:avLst/>
                      <a:gdLst>
                        <a:gd name="T0" fmla="*/ 0 h 1"/>
                        <a:gd name="T1" fmla="*/ 0 h 1"/>
                        <a:gd name="T2" fmla="*/ 0 h 1"/>
                        <a:gd name="T3" fmla="*/ 0 60000 65536"/>
                        <a:gd name="T4" fmla="*/ 0 60000 65536"/>
                        <a:gd name="T5" fmla="*/ 0 60000 65536"/>
                      </a:gdLst>
                      <a:ahLst/>
                      <a:cxnLst>
                        <a:cxn ang="T3">
                          <a:pos x="0" y="T0"/>
                        </a:cxn>
                        <a:cxn ang="T4">
                          <a:pos x="0" y="T1"/>
                        </a:cxn>
                        <a:cxn ang="T5">
                          <a:pos x="0" y="T2"/>
                        </a:cxn>
                      </a:cxnLst>
                      <a:rect l="0" t="0" r="r" b="b"/>
                      <a:pathLst>
                        <a:path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399" name="Freeform 406"/>
                    <p:cNvSpPr>
                      <a:spLocks noChangeAspect="1"/>
                    </p:cNvSpPr>
                    <p:nvPr/>
                  </p:nvSpPr>
                  <p:spPr bwMode="auto">
                    <a:xfrm>
                      <a:off x="4619447" y="979340"/>
                      <a:ext cx="2769971" cy="950504"/>
                    </a:xfrm>
                    <a:custGeom>
                      <a:avLst/>
                      <a:gdLst>
                        <a:gd name="T0" fmla="*/ 2147483647 w 2093"/>
                        <a:gd name="T1" fmla="*/ 2147483647 h 646"/>
                        <a:gd name="T2" fmla="*/ 2147483647 w 2093"/>
                        <a:gd name="T3" fmla="*/ 2147483647 h 646"/>
                        <a:gd name="T4" fmla="*/ 2147483647 w 2093"/>
                        <a:gd name="T5" fmla="*/ 2147483647 h 646"/>
                        <a:gd name="T6" fmla="*/ 2147483647 w 2093"/>
                        <a:gd name="T7" fmla="*/ 2147483647 h 646"/>
                        <a:gd name="T8" fmla="*/ 2147483647 w 2093"/>
                        <a:gd name="T9" fmla="*/ 2147483647 h 646"/>
                        <a:gd name="T10" fmla="*/ 2147483647 w 2093"/>
                        <a:gd name="T11" fmla="*/ 2147483647 h 646"/>
                        <a:gd name="T12" fmla="*/ 2147483647 w 2093"/>
                        <a:gd name="T13" fmla="*/ 2147483647 h 646"/>
                        <a:gd name="T14" fmla="*/ 2147483647 w 2093"/>
                        <a:gd name="T15" fmla="*/ 2147483647 h 646"/>
                        <a:gd name="T16" fmla="*/ 2147483647 w 2093"/>
                        <a:gd name="T17" fmla="*/ 2147483647 h 646"/>
                        <a:gd name="T18" fmla="*/ 2147483647 w 2093"/>
                        <a:gd name="T19" fmla="*/ 2147483647 h 646"/>
                        <a:gd name="T20" fmla="*/ 2147483647 w 2093"/>
                        <a:gd name="T21" fmla="*/ 2147483647 h 646"/>
                        <a:gd name="T22" fmla="*/ 2147483647 w 2093"/>
                        <a:gd name="T23" fmla="*/ 2147483647 h 646"/>
                        <a:gd name="T24" fmla="*/ 2147483647 w 2093"/>
                        <a:gd name="T25" fmla="*/ 2147483647 h 646"/>
                        <a:gd name="T26" fmla="*/ 2147483647 w 2093"/>
                        <a:gd name="T27" fmla="*/ 2147483647 h 646"/>
                        <a:gd name="T28" fmla="*/ 2147483647 w 2093"/>
                        <a:gd name="T29" fmla="*/ 2147483647 h 646"/>
                        <a:gd name="T30" fmla="*/ 2147483647 w 2093"/>
                        <a:gd name="T31" fmla="*/ 2147483647 h 646"/>
                        <a:gd name="T32" fmla="*/ 2147483647 w 2093"/>
                        <a:gd name="T33" fmla="*/ 2147483647 h 646"/>
                        <a:gd name="T34" fmla="*/ 2147483647 w 2093"/>
                        <a:gd name="T35" fmla="*/ 2147483647 h 646"/>
                        <a:gd name="T36" fmla="*/ 2147483647 w 2093"/>
                        <a:gd name="T37" fmla="*/ 2147483647 h 646"/>
                        <a:gd name="T38" fmla="*/ 2147483647 w 2093"/>
                        <a:gd name="T39" fmla="*/ 2147483647 h 646"/>
                        <a:gd name="T40" fmla="*/ 2147483647 w 2093"/>
                        <a:gd name="T41" fmla="*/ 2147483647 h 646"/>
                        <a:gd name="T42" fmla="*/ 2147483647 w 2093"/>
                        <a:gd name="T43" fmla="*/ 2147483647 h 646"/>
                        <a:gd name="T44" fmla="*/ 2147483647 w 2093"/>
                        <a:gd name="T45" fmla="*/ 2147483647 h 646"/>
                        <a:gd name="T46" fmla="*/ 2147483647 w 2093"/>
                        <a:gd name="T47" fmla="*/ 2147483647 h 646"/>
                        <a:gd name="T48" fmla="*/ 2147483647 w 2093"/>
                        <a:gd name="T49" fmla="*/ 2147483647 h 646"/>
                        <a:gd name="T50" fmla="*/ 2147483647 w 2093"/>
                        <a:gd name="T51" fmla="*/ 2147483647 h 646"/>
                        <a:gd name="T52" fmla="*/ 0 w 2093"/>
                        <a:gd name="T53" fmla="*/ 2147483647 h 646"/>
                        <a:gd name="T54" fmla="*/ 2147483647 w 2093"/>
                        <a:gd name="T55" fmla="*/ 2147483647 h 646"/>
                        <a:gd name="T56" fmla="*/ 2147483647 w 2093"/>
                        <a:gd name="T57" fmla="*/ 2147483647 h 646"/>
                        <a:gd name="T58" fmla="*/ 2147483647 w 2093"/>
                        <a:gd name="T59" fmla="*/ 2147483647 h 646"/>
                        <a:gd name="T60" fmla="*/ 2147483647 w 2093"/>
                        <a:gd name="T61" fmla="*/ 2147483647 h 646"/>
                        <a:gd name="T62" fmla="*/ 2147483647 w 2093"/>
                        <a:gd name="T63" fmla="*/ 2147483647 h 646"/>
                        <a:gd name="T64" fmla="*/ 2147483647 w 2093"/>
                        <a:gd name="T65" fmla="*/ 2147483647 h 646"/>
                        <a:gd name="T66" fmla="*/ 2147483647 w 2093"/>
                        <a:gd name="T67" fmla="*/ 2147483647 h 646"/>
                        <a:gd name="T68" fmla="*/ 2147483647 w 2093"/>
                        <a:gd name="T69" fmla="*/ 2147483647 h 646"/>
                        <a:gd name="T70" fmla="*/ 2147483647 w 2093"/>
                        <a:gd name="T71" fmla="*/ 2147483647 h 646"/>
                        <a:gd name="T72" fmla="*/ 2147483647 w 2093"/>
                        <a:gd name="T73" fmla="*/ 2147483647 h 646"/>
                        <a:gd name="T74" fmla="*/ 2147483647 w 2093"/>
                        <a:gd name="T75" fmla="*/ 2147483647 h 646"/>
                        <a:gd name="T76" fmla="*/ 2147483647 w 2093"/>
                        <a:gd name="T77" fmla="*/ 2147483647 h 646"/>
                        <a:gd name="T78" fmla="*/ 2147483647 w 2093"/>
                        <a:gd name="T79" fmla="*/ 2147483647 h 646"/>
                        <a:gd name="T80" fmla="*/ 2147483647 w 2093"/>
                        <a:gd name="T81" fmla="*/ 2147483647 h 646"/>
                        <a:gd name="T82" fmla="*/ 2147483647 w 2093"/>
                        <a:gd name="T83" fmla="*/ 2147483647 h 646"/>
                        <a:gd name="T84" fmla="*/ 2147483647 w 2093"/>
                        <a:gd name="T85" fmla="*/ 2147483647 h 646"/>
                        <a:gd name="T86" fmla="*/ 2147483647 w 2093"/>
                        <a:gd name="T87" fmla="*/ 2147483647 h 646"/>
                        <a:gd name="T88" fmla="*/ 2147483647 w 2093"/>
                        <a:gd name="T89" fmla="*/ 2147483647 h 646"/>
                        <a:gd name="T90" fmla="*/ 2147483647 w 2093"/>
                        <a:gd name="T91" fmla="*/ 2147483647 h 646"/>
                        <a:gd name="T92" fmla="*/ 2147483647 w 2093"/>
                        <a:gd name="T93" fmla="*/ 2147483647 h 646"/>
                        <a:gd name="T94" fmla="*/ 2147483647 w 2093"/>
                        <a:gd name="T95" fmla="*/ 2147483647 h 646"/>
                        <a:gd name="T96" fmla="*/ 2147483647 w 2093"/>
                        <a:gd name="T97" fmla="*/ 2147483647 h 646"/>
                        <a:gd name="T98" fmla="*/ 2147483647 w 2093"/>
                        <a:gd name="T99" fmla="*/ 2147483647 h 646"/>
                        <a:gd name="T100" fmla="*/ 2147483647 w 2093"/>
                        <a:gd name="T101" fmla="*/ 2147483647 h 646"/>
                        <a:gd name="T102" fmla="*/ 2147483647 w 2093"/>
                        <a:gd name="T103" fmla="*/ 2147483647 h 646"/>
                        <a:gd name="T104" fmla="*/ 2147483647 w 2093"/>
                        <a:gd name="T105" fmla="*/ 2147483647 h 646"/>
                        <a:gd name="T106" fmla="*/ 2147483647 w 2093"/>
                        <a:gd name="T107" fmla="*/ 2147483647 h 646"/>
                        <a:gd name="T108" fmla="*/ 2147483647 w 2093"/>
                        <a:gd name="T109" fmla="*/ 2147483647 h 646"/>
                        <a:gd name="T110" fmla="*/ 2147483647 w 2093"/>
                        <a:gd name="T111" fmla="*/ 2147483647 h 646"/>
                        <a:gd name="T112" fmla="*/ 2147483647 w 2093"/>
                        <a:gd name="T113" fmla="*/ 2147483647 h 646"/>
                        <a:gd name="T114" fmla="*/ 2147483647 w 2093"/>
                        <a:gd name="T115" fmla="*/ 2147483647 h 646"/>
                        <a:gd name="T116" fmla="*/ 2147483647 w 2093"/>
                        <a:gd name="T117" fmla="*/ 2147483647 h 646"/>
                        <a:gd name="T118" fmla="*/ 2147483647 w 2093"/>
                        <a:gd name="T119" fmla="*/ 2147483647 h 64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093" h="646">
                          <a:moveTo>
                            <a:pt x="1932" y="138"/>
                          </a:moveTo>
                          <a:lnTo>
                            <a:pt x="1896" y="126"/>
                          </a:lnTo>
                          <a:lnTo>
                            <a:pt x="1854" y="120"/>
                          </a:lnTo>
                          <a:lnTo>
                            <a:pt x="1818" y="120"/>
                          </a:lnTo>
                          <a:lnTo>
                            <a:pt x="1788" y="120"/>
                          </a:lnTo>
                          <a:lnTo>
                            <a:pt x="1800" y="126"/>
                          </a:lnTo>
                          <a:lnTo>
                            <a:pt x="1818" y="138"/>
                          </a:lnTo>
                          <a:lnTo>
                            <a:pt x="1806" y="138"/>
                          </a:lnTo>
                          <a:lnTo>
                            <a:pt x="1788" y="132"/>
                          </a:lnTo>
                          <a:lnTo>
                            <a:pt x="1776" y="132"/>
                          </a:lnTo>
                          <a:lnTo>
                            <a:pt x="1758" y="120"/>
                          </a:lnTo>
                          <a:lnTo>
                            <a:pt x="1746" y="126"/>
                          </a:lnTo>
                          <a:lnTo>
                            <a:pt x="1692" y="126"/>
                          </a:lnTo>
                          <a:lnTo>
                            <a:pt x="1692" y="132"/>
                          </a:lnTo>
                          <a:lnTo>
                            <a:pt x="1674" y="126"/>
                          </a:lnTo>
                          <a:lnTo>
                            <a:pt x="1651" y="120"/>
                          </a:lnTo>
                          <a:lnTo>
                            <a:pt x="1633" y="108"/>
                          </a:lnTo>
                          <a:lnTo>
                            <a:pt x="1603" y="102"/>
                          </a:lnTo>
                          <a:lnTo>
                            <a:pt x="1573" y="102"/>
                          </a:lnTo>
                          <a:lnTo>
                            <a:pt x="1543" y="102"/>
                          </a:lnTo>
                          <a:lnTo>
                            <a:pt x="1531" y="102"/>
                          </a:lnTo>
                          <a:lnTo>
                            <a:pt x="1507" y="96"/>
                          </a:lnTo>
                          <a:lnTo>
                            <a:pt x="1501" y="96"/>
                          </a:lnTo>
                          <a:lnTo>
                            <a:pt x="1489" y="90"/>
                          </a:lnTo>
                          <a:lnTo>
                            <a:pt x="1477" y="90"/>
                          </a:lnTo>
                          <a:lnTo>
                            <a:pt x="1483" y="90"/>
                          </a:lnTo>
                          <a:lnTo>
                            <a:pt x="1453" y="84"/>
                          </a:lnTo>
                          <a:lnTo>
                            <a:pt x="1435" y="84"/>
                          </a:lnTo>
                          <a:lnTo>
                            <a:pt x="1435" y="78"/>
                          </a:lnTo>
                          <a:lnTo>
                            <a:pt x="1346" y="72"/>
                          </a:lnTo>
                          <a:lnTo>
                            <a:pt x="1357" y="78"/>
                          </a:lnTo>
                          <a:lnTo>
                            <a:pt x="1340" y="78"/>
                          </a:lnTo>
                          <a:lnTo>
                            <a:pt x="1346" y="84"/>
                          </a:lnTo>
                          <a:lnTo>
                            <a:pt x="1351" y="84"/>
                          </a:lnTo>
                          <a:lnTo>
                            <a:pt x="1357" y="90"/>
                          </a:lnTo>
                          <a:lnTo>
                            <a:pt x="1363" y="96"/>
                          </a:lnTo>
                          <a:lnTo>
                            <a:pt x="1346" y="96"/>
                          </a:lnTo>
                          <a:lnTo>
                            <a:pt x="1351" y="102"/>
                          </a:lnTo>
                          <a:lnTo>
                            <a:pt x="1316" y="90"/>
                          </a:lnTo>
                          <a:lnTo>
                            <a:pt x="1304" y="96"/>
                          </a:lnTo>
                          <a:lnTo>
                            <a:pt x="1274" y="90"/>
                          </a:lnTo>
                          <a:lnTo>
                            <a:pt x="1268" y="90"/>
                          </a:lnTo>
                          <a:lnTo>
                            <a:pt x="1274" y="96"/>
                          </a:lnTo>
                          <a:lnTo>
                            <a:pt x="1274" y="108"/>
                          </a:lnTo>
                          <a:lnTo>
                            <a:pt x="1250" y="102"/>
                          </a:lnTo>
                          <a:lnTo>
                            <a:pt x="1226" y="90"/>
                          </a:lnTo>
                          <a:lnTo>
                            <a:pt x="1196" y="78"/>
                          </a:lnTo>
                          <a:lnTo>
                            <a:pt x="1190" y="84"/>
                          </a:lnTo>
                          <a:lnTo>
                            <a:pt x="1214" y="96"/>
                          </a:lnTo>
                          <a:lnTo>
                            <a:pt x="1184" y="78"/>
                          </a:lnTo>
                          <a:lnTo>
                            <a:pt x="1136" y="72"/>
                          </a:lnTo>
                          <a:lnTo>
                            <a:pt x="1088" y="72"/>
                          </a:lnTo>
                          <a:lnTo>
                            <a:pt x="1064" y="66"/>
                          </a:lnTo>
                          <a:lnTo>
                            <a:pt x="1064" y="60"/>
                          </a:lnTo>
                          <a:lnTo>
                            <a:pt x="1046" y="60"/>
                          </a:lnTo>
                          <a:lnTo>
                            <a:pt x="1005" y="60"/>
                          </a:lnTo>
                          <a:lnTo>
                            <a:pt x="993" y="54"/>
                          </a:lnTo>
                          <a:lnTo>
                            <a:pt x="969" y="54"/>
                          </a:lnTo>
                          <a:lnTo>
                            <a:pt x="951" y="54"/>
                          </a:lnTo>
                          <a:lnTo>
                            <a:pt x="969" y="60"/>
                          </a:lnTo>
                          <a:lnTo>
                            <a:pt x="945" y="66"/>
                          </a:lnTo>
                          <a:lnTo>
                            <a:pt x="921" y="66"/>
                          </a:lnTo>
                          <a:lnTo>
                            <a:pt x="945" y="48"/>
                          </a:lnTo>
                          <a:lnTo>
                            <a:pt x="969" y="30"/>
                          </a:lnTo>
                          <a:lnTo>
                            <a:pt x="957" y="30"/>
                          </a:lnTo>
                          <a:lnTo>
                            <a:pt x="951" y="24"/>
                          </a:lnTo>
                          <a:lnTo>
                            <a:pt x="969" y="30"/>
                          </a:lnTo>
                          <a:lnTo>
                            <a:pt x="951" y="18"/>
                          </a:lnTo>
                          <a:lnTo>
                            <a:pt x="951" y="24"/>
                          </a:lnTo>
                          <a:lnTo>
                            <a:pt x="939" y="18"/>
                          </a:lnTo>
                          <a:lnTo>
                            <a:pt x="921" y="12"/>
                          </a:lnTo>
                          <a:lnTo>
                            <a:pt x="879" y="12"/>
                          </a:lnTo>
                          <a:lnTo>
                            <a:pt x="867" y="12"/>
                          </a:lnTo>
                          <a:lnTo>
                            <a:pt x="861" y="6"/>
                          </a:lnTo>
                          <a:lnTo>
                            <a:pt x="843" y="6"/>
                          </a:lnTo>
                          <a:lnTo>
                            <a:pt x="825" y="6"/>
                          </a:lnTo>
                          <a:lnTo>
                            <a:pt x="843" y="0"/>
                          </a:lnTo>
                          <a:lnTo>
                            <a:pt x="807" y="0"/>
                          </a:lnTo>
                          <a:lnTo>
                            <a:pt x="789" y="6"/>
                          </a:lnTo>
                          <a:lnTo>
                            <a:pt x="801" y="12"/>
                          </a:lnTo>
                          <a:lnTo>
                            <a:pt x="807" y="18"/>
                          </a:lnTo>
                          <a:lnTo>
                            <a:pt x="783" y="18"/>
                          </a:lnTo>
                          <a:lnTo>
                            <a:pt x="789" y="18"/>
                          </a:lnTo>
                          <a:lnTo>
                            <a:pt x="771" y="24"/>
                          </a:lnTo>
                          <a:lnTo>
                            <a:pt x="753" y="24"/>
                          </a:lnTo>
                          <a:lnTo>
                            <a:pt x="717" y="24"/>
                          </a:lnTo>
                          <a:lnTo>
                            <a:pt x="729" y="24"/>
                          </a:lnTo>
                          <a:lnTo>
                            <a:pt x="705" y="30"/>
                          </a:lnTo>
                          <a:lnTo>
                            <a:pt x="676" y="36"/>
                          </a:lnTo>
                          <a:lnTo>
                            <a:pt x="664" y="36"/>
                          </a:lnTo>
                          <a:lnTo>
                            <a:pt x="664" y="42"/>
                          </a:lnTo>
                          <a:lnTo>
                            <a:pt x="652" y="42"/>
                          </a:lnTo>
                          <a:lnTo>
                            <a:pt x="670" y="48"/>
                          </a:lnTo>
                          <a:lnTo>
                            <a:pt x="658" y="48"/>
                          </a:lnTo>
                          <a:lnTo>
                            <a:pt x="676" y="54"/>
                          </a:lnTo>
                          <a:lnTo>
                            <a:pt x="640" y="60"/>
                          </a:lnTo>
                          <a:lnTo>
                            <a:pt x="610" y="60"/>
                          </a:lnTo>
                          <a:lnTo>
                            <a:pt x="610" y="66"/>
                          </a:lnTo>
                          <a:lnTo>
                            <a:pt x="628" y="78"/>
                          </a:lnTo>
                          <a:lnTo>
                            <a:pt x="646" y="84"/>
                          </a:lnTo>
                          <a:lnTo>
                            <a:pt x="670" y="90"/>
                          </a:lnTo>
                          <a:lnTo>
                            <a:pt x="682" y="108"/>
                          </a:lnTo>
                          <a:lnTo>
                            <a:pt x="682" y="114"/>
                          </a:lnTo>
                          <a:lnTo>
                            <a:pt x="676" y="114"/>
                          </a:lnTo>
                          <a:lnTo>
                            <a:pt x="664" y="102"/>
                          </a:lnTo>
                          <a:lnTo>
                            <a:pt x="664" y="108"/>
                          </a:lnTo>
                          <a:lnTo>
                            <a:pt x="658" y="96"/>
                          </a:lnTo>
                          <a:lnTo>
                            <a:pt x="664" y="90"/>
                          </a:lnTo>
                          <a:lnTo>
                            <a:pt x="634" y="90"/>
                          </a:lnTo>
                          <a:lnTo>
                            <a:pt x="610" y="78"/>
                          </a:lnTo>
                          <a:lnTo>
                            <a:pt x="586" y="84"/>
                          </a:lnTo>
                          <a:lnTo>
                            <a:pt x="598" y="90"/>
                          </a:lnTo>
                          <a:lnTo>
                            <a:pt x="568" y="90"/>
                          </a:lnTo>
                          <a:lnTo>
                            <a:pt x="574" y="90"/>
                          </a:lnTo>
                          <a:lnTo>
                            <a:pt x="610" y="96"/>
                          </a:lnTo>
                          <a:lnTo>
                            <a:pt x="616" y="102"/>
                          </a:lnTo>
                          <a:lnTo>
                            <a:pt x="568" y="96"/>
                          </a:lnTo>
                          <a:lnTo>
                            <a:pt x="556" y="72"/>
                          </a:lnTo>
                          <a:lnTo>
                            <a:pt x="544" y="72"/>
                          </a:lnTo>
                          <a:lnTo>
                            <a:pt x="556" y="84"/>
                          </a:lnTo>
                          <a:lnTo>
                            <a:pt x="544" y="90"/>
                          </a:lnTo>
                          <a:lnTo>
                            <a:pt x="544" y="96"/>
                          </a:lnTo>
                          <a:lnTo>
                            <a:pt x="568" y="108"/>
                          </a:lnTo>
                          <a:lnTo>
                            <a:pt x="562" y="120"/>
                          </a:lnTo>
                          <a:lnTo>
                            <a:pt x="574" y="132"/>
                          </a:lnTo>
                          <a:lnTo>
                            <a:pt x="610" y="132"/>
                          </a:lnTo>
                          <a:lnTo>
                            <a:pt x="628" y="138"/>
                          </a:lnTo>
                          <a:lnTo>
                            <a:pt x="634" y="150"/>
                          </a:lnTo>
                          <a:lnTo>
                            <a:pt x="640" y="156"/>
                          </a:lnTo>
                          <a:lnTo>
                            <a:pt x="658" y="162"/>
                          </a:lnTo>
                          <a:lnTo>
                            <a:pt x="634" y="156"/>
                          </a:lnTo>
                          <a:lnTo>
                            <a:pt x="622" y="144"/>
                          </a:lnTo>
                          <a:lnTo>
                            <a:pt x="610" y="138"/>
                          </a:lnTo>
                          <a:lnTo>
                            <a:pt x="586" y="138"/>
                          </a:lnTo>
                          <a:lnTo>
                            <a:pt x="604" y="156"/>
                          </a:lnTo>
                          <a:lnTo>
                            <a:pt x="592" y="174"/>
                          </a:lnTo>
                          <a:lnTo>
                            <a:pt x="586" y="180"/>
                          </a:lnTo>
                          <a:lnTo>
                            <a:pt x="574" y="180"/>
                          </a:lnTo>
                          <a:lnTo>
                            <a:pt x="538" y="174"/>
                          </a:lnTo>
                          <a:lnTo>
                            <a:pt x="562" y="174"/>
                          </a:lnTo>
                          <a:lnTo>
                            <a:pt x="556" y="174"/>
                          </a:lnTo>
                          <a:lnTo>
                            <a:pt x="574" y="174"/>
                          </a:lnTo>
                          <a:lnTo>
                            <a:pt x="568" y="174"/>
                          </a:lnTo>
                          <a:lnTo>
                            <a:pt x="580" y="156"/>
                          </a:lnTo>
                          <a:lnTo>
                            <a:pt x="580" y="144"/>
                          </a:lnTo>
                          <a:lnTo>
                            <a:pt x="556" y="132"/>
                          </a:lnTo>
                          <a:lnTo>
                            <a:pt x="550" y="114"/>
                          </a:lnTo>
                          <a:lnTo>
                            <a:pt x="538" y="102"/>
                          </a:lnTo>
                          <a:lnTo>
                            <a:pt x="526" y="90"/>
                          </a:lnTo>
                          <a:lnTo>
                            <a:pt x="526" y="78"/>
                          </a:lnTo>
                          <a:lnTo>
                            <a:pt x="502" y="72"/>
                          </a:lnTo>
                          <a:lnTo>
                            <a:pt x="478" y="72"/>
                          </a:lnTo>
                          <a:lnTo>
                            <a:pt x="472" y="96"/>
                          </a:lnTo>
                          <a:lnTo>
                            <a:pt x="466" y="102"/>
                          </a:lnTo>
                          <a:lnTo>
                            <a:pt x="466" y="108"/>
                          </a:lnTo>
                          <a:lnTo>
                            <a:pt x="478" y="108"/>
                          </a:lnTo>
                          <a:lnTo>
                            <a:pt x="478" y="120"/>
                          </a:lnTo>
                          <a:lnTo>
                            <a:pt x="484" y="126"/>
                          </a:lnTo>
                          <a:lnTo>
                            <a:pt x="502" y="132"/>
                          </a:lnTo>
                          <a:lnTo>
                            <a:pt x="508" y="138"/>
                          </a:lnTo>
                          <a:lnTo>
                            <a:pt x="520" y="138"/>
                          </a:lnTo>
                          <a:lnTo>
                            <a:pt x="514" y="150"/>
                          </a:lnTo>
                          <a:lnTo>
                            <a:pt x="490" y="138"/>
                          </a:lnTo>
                          <a:lnTo>
                            <a:pt x="460" y="132"/>
                          </a:lnTo>
                          <a:lnTo>
                            <a:pt x="400" y="120"/>
                          </a:lnTo>
                          <a:lnTo>
                            <a:pt x="394" y="126"/>
                          </a:lnTo>
                          <a:lnTo>
                            <a:pt x="412" y="138"/>
                          </a:lnTo>
                          <a:lnTo>
                            <a:pt x="400" y="144"/>
                          </a:lnTo>
                          <a:lnTo>
                            <a:pt x="394" y="144"/>
                          </a:lnTo>
                          <a:lnTo>
                            <a:pt x="388" y="138"/>
                          </a:lnTo>
                          <a:lnTo>
                            <a:pt x="371" y="138"/>
                          </a:lnTo>
                          <a:lnTo>
                            <a:pt x="353" y="144"/>
                          </a:lnTo>
                          <a:lnTo>
                            <a:pt x="341" y="150"/>
                          </a:lnTo>
                          <a:lnTo>
                            <a:pt x="317" y="144"/>
                          </a:lnTo>
                          <a:lnTo>
                            <a:pt x="323" y="144"/>
                          </a:lnTo>
                          <a:lnTo>
                            <a:pt x="323" y="138"/>
                          </a:lnTo>
                          <a:lnTo>
                            <a:pt x="329" y="138"/>
                          </a:lnTo>
                          <a:lnTo>
                            <a:pt x="305" y="144"/>
                          </a:lnTo>
                          <a:lnTo>
                            <a:pt x="281" y="150"/>
                          </a:lnTo>
                          <a:lnTo>
                            <a:pt x="263" y="156"/>
                          </a:lnTo>
                          <a:lnTo>
                            <a:pt x="251" y="162"/>
                          </a:lnTo>
                          <a:lnTo>
                            <a:pt x="251" y="174"/>
                          </a:lnTo>
                          <a:lnTo>
                            <a:pt x="233" y="174"/>
                          </a:lnTo>
                          <a:lnTo>
                            <a:pt x="215" y="162"/>
                          </a:lnTo>
                          <a:lnTo>
                            <a:pt x="239" y="156"/>
                          </a:lnTo>
                          <a:lnTo>
                            <a:pt x="215" y="144"/>
                          </a:lnTo>
                          <a:lnTo>
                            <a:pt x="185" y="144"/>
                          </a:lnTo>
                          <a:lnTo>
                            <a:pt x="203" y="150"/>
                          </a:lnTo>
                          <a:lnTo>
                            <a:pt x="209" y="168"/>
                          </a:lnTo>
                          <a:lnTo>
                            <a:pt x="215" y="180"/>
                          </a:lnTo>
                          <a:lnTo>
                            <a:pt x="215" y="186"/>
                          </a:lnTo>
                          <a:lnTo>
                            <a:pt x="209" y="186"/>
                          </a:lnTo>
                          <a:lnTo>
                            <a:pt x="203" y="180"/>
                          </a:lnTo>
                          <a:lnTo>
                            <a:pt x="185" y="180"/>
                          </a:lnTo>
                          <a:lnTo>
                            <a:pt x="173" y="186"/>
                          </a:lnTo>
                          <a:lnTo>
                            <a:pt x="161" y="198"/>
                          </a:lnTo>
                          <a:lnTo>
                            <a:pt x="173" y="209"/>
                          </a:lnTo>
                          <a:lnTo>
                            <a:pt x="143" y="209"/>
                          </a:lnTo>
                          <a:lnTo>
                            <a:pt x="125" y="204"/>
                          </a:lnTo>
                          <a:lnTo>
                            <a:pt x="125" y="209"/>
                          </a:lnTo>
                          <a:lnTo>
                            <a:pt x="137" y="215"/>
                          </a:lnTo>
                          <a:lnTo>
                            <a:pt x="143" y="221"/>
                          </a:lnTo>
                          <a:lnTo>
                            <a:pt x="125" y="221"/>
                          </a:lnTo>
                          <a:lnTo>
                            <a:pt x="101" y="209"/>
                          </a:lnTo>
                          <a:lnTo>
                            <a:pt x="95" y="198"/>
                          </a:lnTo>
                          <a:lnTo>
                            <a:pt x="89" y="192"/>
                          </a:lnTo>
                          <a:lnTo>
                            <a:pt x="95" y="192"/>
                          </a:lnTo>
                          <a:lnTo>
                            <a:pt x="77" y="180"/>
                          </a:lnTo>
                          <a:lnTo>
                            <a:pt x="65" y="180"/>
                          </a:lnTo>
                          <a:lnTo>
                            <a:pt x="54" y="168"/>
                          </a:lnTo>
                          <a:lnTo>
                            <a:pt x="59" y="168"/>
                          </a:lnTo>
                          <a:lnTo>
                            <a:pt x="95" y="180"/>
                          </a:lnTo>
                          <a:lnTo>
                            <a:pt x="131" y="186"/>
                          </a:lnTo>
                          <a:lnTo>
                            <a:pt x="167" y="180"/>
                          </a:lnTo>
                          <a:lnTo>
                            <a:pt x="173" y="168"/>
                          </a:lnTo>
                          <a:lnTo>
                            <a:pt x="155" y="156"/>
                          </a:lnTo>
                          <a:lnTo>
                            <a:pt x="119" y="144"/>
                          </a:lnTo>
                          <a:lnTo>
                            <a:pt x="83" y="132"/>
                          </a:lnTo>
                          <a:lnTo>
                            <a:pt x="59" y="132"/>
                          </a:lnTo>
                          <a:lnTo>
                            <a:pt x="54" y="132"/>
                          </a:lnTo>
                          <a:lnTo>
                            <a:pt x="59" y="126"/>
                          </a:lnTo>
                          <a:lnTo>
                            <a:pt x="48" y="132"/>
                          </a:lnTo>
                          <a:lnTo>
                            <a:pt x="42" y="126"/>
                          </a:lnTo>
                          <a:lnTo>
                            <a:pt x="54" y="120"/>
                          </a:lnTo>
                          <a:lnTo>
                            <a:pt x="36" y="120"/>
                          </a:lnTo>
                          <a:lnTo>
                            <a:pt x="30" y="126"/>
                          </a:lnTo>
                          <a:lnTo>
                            <a:pt x="24" y="120"/>
                          </a:lnTo>
                          <a:lnTo>
                            <a:pt x="24" y="126"/>
                          </a:lnTo>
                          <a:lnTo>
                            <a:pt x="18" y="126"/>
                          </a:lnTo>
                          <a:lnTo>
                            <a:pt x="0" y="132"/>
                          </a:lnTo>
                          <a:lnTo>
                            <a:pt x="0" y="138"/>
                          </a:lnTo>
                          <a:lnTo>
                            <a:pt x="0" y="150"/>
                          </a:lnTo>
                          <a:lnTo>
                            <a:pt x="24" y="162"/>
                          </a:lnTo>
                          <a:lnTo>
                            <a:pt x="12" y="174"/>
                          </a:lnTo>
                          <a:lnTo>
                            <a:pt x="30" y="192"/>
                          </a:lnTo>
                          <a:lnTo>
                            <a:pt x="30" y="209"/>
                          </a:lnTo>
                          <a:lnTo>
                            <a:pt x="36" y="215"/>
                          </a:lnTo>
                          <a:lnTo>
                            <a:pt x="42" y="221"/>
                          </a:lnTo>
                          <a:lnTo>
                            <a:pt x="36" y="227"/>
                          </a:lnTo>
                          <a:lnTo>
                            <a:pt x="65" y="239"/>
                          </a:lnTo>
                          <a:lnTo>
                            <a:pt x="54" y="251"/>
                          </a:lnTo>
                          <a:lnTo>
                            <a:pt x="42" y="263"/>
                          </a:lnTo>
                          <a:lnTo>
                            <a:pt x="30" y="275"/>
                          </a:lnTo>
                          <a:lnTo>
                            <a:pt x="24" y="281"/>
                          </a:lnTo>
                          <a:lnTo>
                            <a:pt x="30" y="281"/>
                          </a:lnTo>
                          <a:lnTo>
                            <a:pt x="30" y="287"/>
                          </a:lnTo>
                          <a:lnTo>
                            <a:pt x="59" y="293"/>
                          </a:lnTo>
                          <a:lnTo>
                            <a:pt x="42" y="293"/>
                          </a:lnTo>
                          <a:lnTo>
                            <a:pt x="30" y="299"/>
                          </a:lnTo>
                          <a:lnTo>
                            <a:pt x="24" y="305"/>
                          </a:lnTo>
                          <a:lnTo>
                            <a:pt x="30" y="323"/>
                          </a:lnTo>
                          <a:lnTo>
                            <a:pt x="24" y="335"/>
                          </a:lnTo>
                          <a:lnTo>
                            <a:pt x="30" y="347"/>
                          </a:lnTo>
                          <a:lnTo>
                            <a:pt x="42" y="365"/>
                          </a:lnTo>
                          <a:lnTo>
                            <a:pt x="65" y="371"/>
                          </a:lnTo>
                          <a:lnTo>
                            <a:pt x="89" y="377"/>
                          </a:lnTo>
                          <a:lnTo>
                            <a:pt x="95" y="395"/>
                          </a:lnTo>
                          <a:lnTo>
                            <a:pt x="113" y="413"/>
                          </a:lnTo>
                          <a:lnTo>
                            <a:pt x="107" y="419"/>
                          </a:lnTo>
                          <a:lnTo>
                            <a:pt x="113" y="437"/>
                          </a:lnTo>
                          <a:lnTo>
                            <a:pt x="125" y="431"/>
                          </a:lnTo>
                          <a:lnTo>
                            <a:pt x="149" y="437"/>
                          </a:lnTo>
                          <a:lnTo>
                            <a:pt x="149" y="443"/>
                          </a:lnTo>
                          <a:lnTo>
                            <a:pt x="191" y="479"/>
                          </a:lnTo>
                          <a:lnTo>
                            <a:pt x="203" y="473"/>
                          </a:lnTo>
                          <a:lnTo>
                            <a:pt x="227" y="485"/>
                          </a:lnTo>
                          <a:lnTo>
                            <a:pt x="245" y="491"/>
                          </a:lnTo>
                          <a:lnTo>
                            <a:pt x="257" y="515"/>
                          </a:lnTo>
                          <a:lnTo>
                            <a:pt x="245" y="521"/>
                          </a:lnTo>
                          <a:lnTo>
                            <a:pt x="239" y="533"/>
                          </a:lnTo>
                          <a:lnTo>
                            <a:pt x="245" y="539"/>
                          </a:lnTo>
                          <a:lnTo>
                            <a:pt x="233" y="545"/>
                          </a:lnTo>
                          <a:lnTo>
                            <a:pt x="221" y="545"/>
                          </a:lnTo>
                          <a:lnTo>
                            <a:pt x="233" y="557"/>
                          </a:lnTo>
                          <a:lnTo>
                            <a:pt x="227" y="562"/>
                          </a:lnTo>
                          <a:lnTo>
                            <a:pt x="227" y="557"/>
                          </a:lnTo>
                          <a:lnTo>
                            <a:pt x="227" y="568"/>
                          </a:lnTo>
                          <a:lnTo>
                            <a:pt x="209" y="568"/>
                          </a:lnTo>
                          <a:lnTo>
                            <a:pt x="209" y="574"/>
                          </a:lnTo>
                          <a:lnTo>
                            <a:pt x="233" y="586"/>
                          </a:lnTo>
                          <a:lnTo>
                            <a:pt x="257" y="598"/>
                          </a:lnTo>
                          <a:lnTo>
                            <a:pt x="275" y="598"/>
                          </a:lnTo>
                          <a:lnTo>
                            <a:pt x="293" y="598"/>
                          </a:lnTo>
                          <a:lnTo>
                            <a:pt x="317" y="610"/>
                          </a:lnTo>
                          <a:lnTo>
                            <a:pt x="341" y="622"/>
                          </a:lnTo>
                          <a:lnTo>
                            <a:pt x="365" y="628"/>
                          </a:lnTo>
                          <a:lnTo>
                            <a:pt x="388" y="640"/>
                          </a:lnTo>
                          <a:lnTo>
                            <a:pt x="418" y="646"/>
                          </a:lnTo>
                          <a:lnTo>
                            <a:pt x="388" y="616"/>
                          </a:lnTo>
                          <a:lnTo>
                            <a:pt x="388" y="598"/>
                          </a:lnTo>
                          <a:lnTo>
                            <a:pt x="382" y="604"/>
                          </a:lnTo>
                          <a:lnTo>
                            <a:pt x="377" y="592"/>
                          </a:lnTo>
                          <a:lnTo>
                            <a:pt x="371" y="586"/>
                          </a:lnTo>
                          <a:lnTo>
                            <a:pt x="377" y="568"/>
                          </a:lnTo>
                          <a:lnTo>
                            <a:pt x="394" y="557"/>
                          </a:lnTo>
                          <a:lnTo>
                            <a:pt x="400" y="557"/>
                          </a:lnTo>
                          <a:lnTo>
                            <a:pt x="400" y="551"/>
                          </a:lnTo>
                          <a:lnTo>
                            <a:pt x="388" y="533"/>
                          </a:lnTo>
                          <a:lnTo>
                            <a:pt x="353" y="503"/>
                          </a:lnTo>
                          <a:lnTo>
                            <a:pt x="353" y="479"/>
                          </a:lnTo>
                          <a:lnTo>
                            <a:pt x="359" y="461"/>
                          </a:lnTo>
                          <a:lnTo>
                            <a:pt x="377" y="467"/>
                          </a:lnTo>
                          <a:lnTo>
                            <a:pt x="377" y="461"/>
                          </a:lnTo>
                          <a:lnTo>
                            <a:pt x="388" y="449"/>
                          </a:lnTo>
                          <a:lnTo>
                            <a:pt x="400" y="443"/>
                          </a:lnTo>
                          <a:lnTo>
                            <a:pt x="424" y="443"/>
                          </a:lnTo>
                          <a:lnTo>
                            <a:pt x="466" y="461"/>
                          </a:lnTo>
                          <a:lnTo>
                            <a:pt x="490" y="461"/>
                          </a:lnTo>
                          <a:lnTo>
                            <a:pt x="520" y="455"/>
                          </a:lnTo>
                          <a:lnTo>
                            <a:pt x="550" y="461"/>
                          </a:lnTo>
                          <a:lnTo>
                            <a:pt x="550" y="455"/>
                          </a:lnTo>
                          <a:lnTo>
                            <a:pt x="538" y="437"/>
                          </a:lnTo>
                          <a:lnTo>
                            <a:pt x="544" y="413"/>
                          </a:lnTo>
                          <a:lnTo>
                            <a:pt x="556" y="419"/>
                          </a:lnTo>
                          <a:lnTo>
                            <a:pt x="538" y="407"/>
                          </a:lnTo>
                          <a:lnTo>
                            <a:pt x="556" y="401"/>
                          </a:lnTo>
                          <a:lnTo>
                            <a:pt x="580" y="401"/>
                          </a:lnTo>
                          <a:lnTo>
                            <a:pt x="598" y="395"/>
                          </a:lnTo>
                          <a:lnTo>
                            <a:pt x="616" y="389"/>
                          </a:lnTo>
                          <a:lnTo>
                            <a:pt x="634" y="383"/>
                          </a:lnTo>
                          <a:lnTo>
                            <a:pt x="652" y="377"/>
                          </a:lnTo>
                          <a:lnTo>
                            <a:pt x="664" y="377"/>
                          </a:lnTo>
                          <a:lnTo>
                            <a:pt x="676" y="389"/>
                          </a:lnTo>
                          <a:lnTo>
                            <a:pt x="705" y="401"/>
                          </a:lnTo>
                          <a:lnTo>
                            <a:pt x="717" y="407"/>
                          </a:lnTo>
                          <a:lnTo>
                            <a:pt x="729" y="407"/>
                          </a:lnTo>
                          <a:lnTo>
                            <a:pt x="747" y="401"/>
                          </a:lnTo>
                          <a:lnTo>
                            <a:pt x="771" y="395"/>
                          </a:lnTo>
                          <a:lnTo>
                            <a:pt x="771" y="407"/>
                          </a:lnTo>
                          <a:lnTo>
                            <a:pt x="789" y="419"/>
                          </a:lnTo>
                          <a:lnTo>
                            <a:pt x="813" y="437"/>
                          </a:lnTo>
                          <a:lnTo>
                            <a:pt x="855" y="461"/>
                          </a:lnTo>
                          <a:lnTo>
                            <a:pt x="867" y="461"/>
                          </a:lnTo>
                          <a:lnTo>
                            <a:pt x="891" y="461"/>
                          </a:lnTo>
                          <a:lnTo>
                            <a:pt x="909" y="473"/>
                          </a:lnTo>
                          <a:lnTo>
                            <a:pt x="933" y="485"/>
                          </a:lnTo>
                          <a:lnTo>
                            <a:pt x="951" y="479"/>
                          </a:lnTo>
                          <a:lnTo>
                            <a:pt x="969" y="497"/>
                          </a:lnTo>
                          <a:lnTo>
                            <a:pt x="981" y="497"/>
                          </a:lnTo>
                          <a:lnTo>
                            <a:pt x="987" y="491"/>
                          </a:lnTo>
                          <a:lnTo>
                            <a:pt x="1005" y="485"/>
                          </a:lnTo>
                          <a:lnTo>
                            <a:pt x="1017" y="473"/>
                          </a:lnTo>
                          <a:lnTo>
                            <a:pt x="1034" y="467"/>
                          </a:lnTo>
                          <a:lnTo>
                            <a:pt x="1064" y="473"/>
                          </a:lnTo>
                          <a:lnTo>
                            <a:pt x="1070" y="479"/>
                          </a:lnTo>
                          <a:lnTo>
                            <a:pt x="1094" y="479"/>
                          </a:lnTo>
                          <a:lnTo>
                            <a:pt x="1118" y="485"/>
                          </a:lnTo>
                          <a:lnTo>
                            <a:pt x="1130" y="473"/>
                          </a:lnTo>
                          <a:lnTo>
                            <a:pt x="1112" y="461"/>
                          </a:lnTo>
                          <a:lnTo>
                            <a:pt x="1118" y="443"/>
                          </a:lnTo>
                          <a:lnTo>
                            <a:pt x="1148" y="449"/>
                          </a:lnTo>
                          <a:lnTo>
                            <a:pt x="1172" y="455"/>
                          </a:lnTo>
                          <a:lnTo>
                            <a:pt x="1184" y="467"/>
                          </a:lnTo>
                          <a:lnTo>
                            <a:pt x="1208" y="479"/>
                          </a:lnTo>
                          <a:lnTo>
                            <a:pt x="1232" y="473"/>
                          </a:lnTo>
                          <a:lnTo>
                            <a:pt x="1280" y="479"/>
                          </a:lnTo>
                          <a:lnTo>
                            <a:pt x="1286" y="491"/>
                          </a:lnTo>
                          <a:lnTo>
                            <a:pt x="1322" y="497"/>
                          </a:lnTo>
                          <a:lnTo>
                            <a:pt x="1340" y="491"/>
                          </a:lnTo>
                          <a:lnTo>
                            <a:pt x="1357" y="491"/>
                          </a:lnTo>
                          <a:lnTo>
                            <a:pt x="1375" y="479"/>
                          </a:lnTo>
                          <a:lnTo>
                            <a:pt x="1399" y="485"/>
                          </a:lnTo>
                          <a:lnTo>
                            <a:pt x="1417" y="485"/>
                          </a:lnTo>
                          <a:lnTo>
                            <a:pt x="1441" y="491"/>
                          </a:lnTo>
                          <a:lnTo>
                            <a:pt x="1453" y="479"/>
                          </a:lnTo>
                          <a:lnTo>
                            <a:pt x="1447" y="461"/>
                          </a:lnTo>
                          <a:lnTo>
                            <a:pt x="1447" y="437"/>
                          </a:lnTo>
                          <a:lnTo>
                            <a:pt x="1435" y="431"/>
                          </a:lnTo>
                          <a:lnTo>
                            <a:pt x="1429" y="431"/>
                          </a:lnTo>
                          <a:lnTo>
                            <a:pt x="1441" y="419"/>
                          </a:lnTo>
                          <a:lnTo>
                            <a:pt x="1459" y="419"/>
                          </a:lnTo>
                          <a:lnTo>
                            <a:pt x="1477" y="419"/>
                          </a:lnTo>
                          <a:lnTo>
                            <a:pt x="1519" y="431"/>
                          </a:lnTo>
                          <a:lnTo>
                            <a:pt x="1531" y="443"/>
                          </a:lnTo>
                          <a:lnTo>
                            <a:pt x="1549" y="455"/>
                          </a:lnTo>
                          <a:lnTo>
                            <a:pt x="1567" y="467"/>
                          </a:lnTo>
                          <a:lnTo>
                            <a:pt x="1579" y="485"/>
                          </a:lnTo>
                          <a:lnTo>
                            <a:pt x="1597" y="491"/>
                          </a:lnTo>
                          <a:lnTo>
                            <a:pt x="1627" y="497"/>
                          </a:lnTo>
                          <a:lnTo>
                            <a:pt x="1645" y="503"/>
                          </a:lnTo>
                          <a:lnTo>
                            <a:pt x="1663" y="527"/>
                          </a:lnTo>
                          <a:lnTo>
                            <a:pt x="1686" y="521"/>
                          </a:lnTo>
                          <a:lnTo>
                            <a:pt x="1710" y="515"/>
                          </a:lnTo>
                          <a:lnTo>
                            <a:pt x="1722" y="533"/>
                          </a:lnTo>
                          <a:lnTo>
                            <a:pt x="1722" y="557"/>
                          </a:lnTo>
                          <a:lnTo>
                            <a:pt x="1728" y="574"/>
                          </a:lnTo>
                          <a:lnTo>
                            <a:pt x="1704" y="574"/>
                          </a:lnTo>
                          <a:lnTo>
                            <a:pt x="1704" y="586"/>
                          </a:lnTo>
                          <a:lnTo>
                            <a:pt x="1716" y="604"/>
                          </a:lnTo>
                          <a:lnTo>
                            <a:pt x="1722" y="616"/>
                          </a:lnTo>
                          <a:lnTo>
                            <a:pt x="1716" y="622"/>
                          </a:lnTo>
                          <a:lnTo>
                            <a:pt x="1722" y="628"/>
                          </a:lnTo>
                          <a:lnTo>
                            <a:pt x="1722" y="634"/>
                          </a:lnTo>
                          <a:lnTo>
                            <a:pt x="1722" y="628"/>
                          </a:lnTo>
                          <a:lnTo>
                            <a:pt x="1734" y="616"/>
                          </a:lnTo>
                          <a:lnTo>
                            <a:pt x="1740" y="610"/>
                          </a:lnTo>
                          <a:lnTo>
                            <a:pt x="1746" y="622"/>
                          </a:lnTo>
                          <a:lnTo>
                            <a:pt x="1758" y="622"/>
                          </a:lnTo>
                          <a:lnTo>
                            <a:pt x="1776" y="616"/>
                          </a:lnTo>
                          <a:lnTo>
                            <a:pt x="1782" y="604"/>
                          </a:lnTo>
                          <a:lnTo>
                            <a:pt x="1788" y="586"/>
                          </a:lnTo>
                          <a:lnTo>
                            <a:pt x="1788" y="568"/>
                          </a:lnTo>
                          <a:lnTo>
                            <a:pt x="1794" y="533"/>
                          </a:lnTo>
                          <a:lnTo>
                            <a:pt x="1794" y="515"/>
                          </a:lnTo>
                          <a:lnTo>
                            <a:pt x="1788" y="497"/>
                          </a:lnTo>
                          <a:lnTo>
                            <a:pt x="1776" y="479"/>
                          </a:lnTo>
                          <a:lnTo>
                            <a:pt x="1770" y="473"/>
                          </a:lnTo>
                          <a:lnTo>
                            <a:pt x="1764" y="461"/>
                          </a:lnTo>
                          <a:lnTo>
                            <a:pt x="1758" y="443"/>
                          </a:lnTo>
                          <a:lnTo>
                            <a:pt x="1746" y="431"/>
                          </a:lnTo>
                          <a:lnTo>
                            <a:pt x="1728" y="419"/>
                          </a:lnTo>
                          <a:lnTo>
                            <a:pt x="1740" y="425"/>
                          </a:lnTo>
                          <a:lnTo>
                            <a:pt x="1698" y="401"/>
                          </a:lnTo>
                          <a:lnTo>
                            <a:pt x="1680" y="401"/>
                          </a:lnTo>
                          <a:lnTo>
                            <a:pt x="1686" y="407"/>
                          </a:lnTo>
                          <a:lnTo>
                            <a:pt x="1674" y="413"/>
                          </a:lnTo>
                          <a:lnTo>
                            <a:pt x="1674" y="407"/>
                          </a:lnTo>
                          <a:lnTo>
                            <a:pt x="1663" y="407"/>
                          </a:lnTo>
                          <a:lnTo>
                            <a:pt x="1651" y="395"/>
                          </a:lnTo>
                          <a:lnTo>
                            <a:pt x="1627" y="389"/>
                          </a:lnTo>
                          <a:lnTo>
                            <a:pt x="1633" y="377"/>
                          </a:lnTo>
                          <a:lnTo>
                            <a:pt x="1633" y="359"/>
                          </a:lnTo>
                          <a:lnTo>
                            <a:pt x="1639" y="347"/>
                          </a:lnTo>
                          <a:lnTo>
                            <a:pt x="1645" y="335"/>
                          </a:lnTo>
                          <a:lnTo>
                            <a:pt x="1639" y="323"/>
                          </a:lnTo>
                          <a:lnTo>
                            <a:pt x="1645" y="311"/>
                          </a:lnTo>
                          <a:lnTo>
                            <a:pt x="1669" y="305"/>
                          </a:lnTo>
                          <a:lnTo>
                            <a:pt x="1686" y="305"/>
                          </a:lnTo>
                          <a:lnTo>
                            <a:pt x="1692" y="305"/>
                          </a:lnTo>
                          <a:lnTo>
                            <a:pt x="1698" y="305"/>
                          </a:lnTo>
                          <a:lnTo>
                            <a:pt x="1734" y="305"/>
                          </a:lnTo>
                          <a:lnTo>
                            <a:pt x="1734" y="299"/>
                          </a:lnTo>
                          <a:lnTo>
                            <a:pt x="1758" y="299"/>
                          </a:lnTo>
                          <a:lnTo>
                            <a:pt x="1782" y="305"/>
                          </a:lnTo>
                          <a:lnTo>
                            <a:pt x="1776" y="311"/>
                          </a:lnTo>
                          <a:lnTo>
                            <a:pt x="1782" y="317"/>
                          </a:lnTo>
                          <a:lnTo>
                            <a:pt x="1794" y="311"/>
                          </a:lnTo>
                          <a:lnTo>
                            <a:pt x="1806" y="305"/>
                          </a:lnTo>
                          <a:lnTo>
                            <a:pt x="1830" y="311"/>
                          </a:lnTo>
                          <a:lnTo>
                            <a:pt x="1824" y="305"/>
                          </a:lnTo>
                          <a:lnTo>
                            <a:pt x="1812" y="305"/>
                          </a:lnTo>
                          <a:lnTo>
                            <a:pt x="1806" y="299"/>
                          </a:lnTo>
                          <a:lnTo>
                            <a:pt x="1806" y="281"/>
                          </a:lnTo>
                          <a:lnTo>
                            <a:pt x="1806" y="263"/>
                          </a:lnTo>
                          <a:lnTo>
                            <a:pt x="1836" y="263"/>
                          </a:lnTo>
                          <a:lnTo>
                            <a:pt x="1842" y="257"/>
                          </a:lnTo>
                          <a:lnTo>
                            <a:pt x="1860" y="275"/>
                          </a:lnTo>
                          <a:lnTo>
                            <a:pt x="1872" y="281"/>
                          </a:lnTo>
                          <a:lnTo>
                            <a:pt x="1878" y="263"/>
                          </a:lnTo>
                          <a:lnTo>
                            <a:pt x="1890" y="263"/>
                          </a:lnTo>
                          <a:lnTo>
                            <a:pt x="1872" y="251"/>
                          </a:lnTo>
                          <a:lnTo>
                            <a:pt x="1872" y="245"/>
                          </a:lnTo>
                          <a:lnTo>
                            <a:pt x="1902" y="251"/>
                          </a:lnTo>
                          <a:lnTo>
                            <a:pt x="1890" y="251"/>
                          </a:lnTo>
                          <a:lnTo>
                            <a:pt x="1914" y="275"/>
                          </a:lnTo>
                          <a:lnTo>
                            <a:pt x="1902" y="281"/>
                          </a:lnTo>
                          <a:lnTo>
                            <a:pt x="1902" y="299"/>
                          </a:lnTo>
                          <a:lnTo>
                            <a:pt x="1896" y="311"/>
                          </a:lnTo>
                          <a:lnTo>
                            <a:pt x="1896" y="329"/>
                          </a:lnTo>
                          <a:lnTo>
                            <a:pt x="1884" y="335"/>
                          </a:lnTo>
                          <a:lnTo>
                            <a:pt x="1890" y="341"/>
                          </a:lnTo>
                          <a:lnTo>
                            <a:pt x="1890" y="353"/>
                          </a:lnTo>
                          <a:lnTo>
                            <a:pt x="1902" y="365"/>
                          </a:lnTo>
                          <a:lnTo>
                            <a:pt x="1914" y="383"/>
                          </a:lnTo>
                          <a:lnTo>
                            <a:pt x="1938" y="401"/>
                          </a:lnTo>
                          <a:lnTo>
                            <a:pt x="1962" y="425"/>
                          </a:lnTo>
                          <a:lnTo>
                            <a:pt x="1986" y="443"/>
                          </a:lnTo>
                          <a:lnTo>
                            <a:pt x="2009" y="461"/>
                          </a:lnTo>
                          <a:lnTo>
                            <a:pt x="2015" y="449"/>
                          </a:lnTo>
                          <a:lnTo>
                            <a:pt x="2003" y="425"/>
                          </a:lnTo>
                          <a:lnTo>
                            <a:pt x="2009" y="419"/>
                          </a:lnTo>
                          <a:lnTo>
                            <a:pt x="2015" y="425"/>
                          </a:lnTo>
                          <a:lnTo>
                            <a:pt x="2015" y="419"/>
                          </a:lnTo>
                          <a:lnTo>
                            <a:pt x="1997" y="401"/>
                          </a:lnTo>
                          <a:lnTo>
                            <a:pt x="2021" y="395"/>
                          </a:lnTo>
                          <a:lnTo>
                            <a:pt x="1997" y="371"/>
                          </a:lnTo>
                          <a:lnTo>
                            <a:pt x="1992" y="365"/>
                          </a:lnTo>
                          <a:lnTo>
                            <a:pt x="1997" y="359"/>
                          </a:lnTo>
                          <a:lnTo>
                            <a:pt x="1997" y="365"/>
                          </a:lnTo>
                          <a:lnTo>
                            <a:pt x="2009" y="365"/>
                          </a:lnTo>
                          <a:lnTo>
                            <a:pt x="1992" y="353"/>
                          </a:lnTo>
                          <a:lnTo>
                            <a:pt x="1986" y="353"/>
                          </a:lnTo>
                          <a:lnTo>
                            <a:pt x="1974" y="335"/>
                          </a:lnTo>
                          <a:lnTo>
                            <a:pt x="1962" y="335"/>
                          </a:lnTo>
                          <a:lnTo>
                            <a:pt x="1950" y="329"/>
                          </a:lnTo>
                          <a:lnTo>
                            <a:pt x="1938" y="311"/>
                          </a:lnTo>
                          <a:lnTo>
                            <a:pt x="1932" y="299"/>
                          </a:lnTo>
                          <a:lnTo>
                            <a:pt x="1944" y="293"/>
                          </a:lnTo>
                          <a:lnTo>
                            <a:pt x="1956" y="299"/>
                          </a:lnTo>
                          <a:lnTo>
                            <a:pt x="1950" y="293"/>
                          </a:lnTo>
                          <a:lnTo>
                            <a:pt x="1956" y="287"/>
                          </a:lnTo>
                          <a:lnTo>
                            <a:pt x="1974" y="299"/>
                          </a:lnTo>
                          <a:lnTo>
                            <a:pt x="1974" y="287"/>
                          </a:lnTo>
                          <a:lnTo>
                            <a:pt x="1997" y="281"/>
                          </a:lnTo>
                          <a:lnTo>
                            <a:pt x="2021" y="293"/>
                          </a:lnTo>
                          <a:lnTo>
                            <a:pt x="2021" y="287"/>
                          </a:lnTo>
                          <a:lnTo>
                            <a:pt x="2027" y="275"/>
                          </a:lnTo>
                          <a:lnTo>
                            <a:pt x="2027" y="269"/>
                          </a:lnTo>
                          <a:lnTo>
                            <a:pt x="2033" y="263"/>
                          </a:lnTo>
                          <a:lnTo>
                            <a:pt x="2045" y="257"/>
                          </a:lnTo>
                          <a:lnTo>
                            <a:pt x="2063" y="245"/>
                          </a:lnTo>
                          <a:lnTo>
                            <a:pt x="2051" y="245"/>
                          </a:lnTo>
                          <a:lnTo>
                            <a:pt x="2057" y="245"/>
                          </a:lnTo>
                          <a:lnTo>
                            <a:pt x="2087" y="251"/>
                          </a:lnTo>
                          <a:lnTo>
                            <a:pt x="2093" y="245"/>
                          </a:lnTo>
                          <a:lnTo>
                            <a:pt x="2075" y="239"/>
                          </a:lnTo>
                          <a:lnTo>
                            <a:pt x="2063" y="233"/>
                          </a:lnTo>
                          <a:lnTo>
                            <a:pt x="2051" y="227"/>
                          </a:lnTo>
                          <a:lnTo>
                            <a:pt x="2027" y="215"/>
                          </a:lnTo>
                          <a:lnTo>
                            <a:pt x="2009" y="209"/>
                          </a:lnTo>
                          <a:lnTo>
                            <a:pt x="2021" y="209"/>
                          </a:lnTo>
                          <a:lnTo>
                            <a:pt x="2033" y="209"/>
                          </a:lnTo>
                          <a:lnTo>
                            <a:pt x="2009" y="192"/>
                          </a:lnTo>
                          <a:lnTo>
                            <a:pt x="1986" y="174"/>
                          </a:lnTo>
                          <a:lnTo>
                            <a:pt x="1962" y="156"/>
                          </a:lnTo>
                          <a:lnTo>
                            <a:pt x="1932" y="138"/>
                          </a:lnTo>
                          <a:close/>
                        </a:path>
                      </a:pathLst>
                    </a:custGeom>
                    <a:solidFill>
                      <a:srgbClr val="990034"/>
                    </a:solidFill>
                    <a:ln w="9525">
                      <a:solidFill>
                        <a:srgbClr val="000000"/>
                      </a:solidFill>
                      <a:prstDash val="solid"/>
                      <a:round/>
                      <a:headEnd/>
                      <a:tailEnd/>
                    </a:ln>
                  </p:spPr>
                  <p:txBody>
                    <a:bodyPr/>
                    <a:lstStyle/>
                    <a:p>
                      <a:endParaRPr lang="en-US"/>
                    </a:p>
                  </p:txBody>
                </p:sp>
                <p:sp>
                  <p:nvSpPr>
                    <p:cNvPr id="1400" name="Freeform 407"/>
                    <p:cNvSpPr>
                      <a:spLocks noChangeAspect="1"/>
                    </p:cNvSpPr>
                    <p:nvPr/>
                  </p:nvSpPr>
                  <p:spPr bwMode="auto">
                    <a:xfrm>
                      <a:off x="6914268" y="1560349"/>
                      <a:ext cx="189277" cy="238932"/>
                    </a:xfrm>
                    <a:custGeom>
                      <a:avLst/>
                      <a:gdLst>
                        <a:gd name="T0" fmla="*/ 2147483647 w 144"/>
                        <a:gd name="T1" fmla="*/ 2147483647 h 162"/>
                        <a:gd name="T2" fmla="*/ 2147483647 w 144"/>
                        <a:gd name="T3" fmla="*/ 2147483647 h 162"/>
                        <a:gd name="T4" fmla="*/ 2147483647 w 144"/>
                        <a:gd name="T5" fmla="*/ 2147483647 h 162"/>
                        <a:gd name="T6" fmla="*/ 2147483647 w 144"/>
                        <a:gd name="T7" fmla="*/ 2147483647 h 162"/>
                        <a:gd name="T8" fmla="*/ 2147483647 w 144"/>
                        <a:gd name="T9" fmla="*/ 2147483647 h 162"/>
                        <a:gd name="T10" fmla="*/ 2147483647 w 144"/>
                        <a:gd name="T11" fmla="*/ 2147483647 h 162"/>
                        <a:gd name="T12" fmla="*/ 2147483647 w 144"/>
                        <a:gd name="T13" fmla="*/ 2147483647 h 162"/>
                        <a:gd name="T14" fmla="*/ 2147483647 w 144"/>
                        <a:gd name="T15" fmla="*/ 0 h 162"/>
                        <a:gd name="T16" fmla="*/ 0 w 144"/>
                        <a:gd name="T17" fmla="*/ 2147483647 h 162"/>
                        <a:gd name="T18" fmla="*/ 2147483647 w 144"/>
                        <a:gd name="T19" fmla="*/ 2147483647 h 162"/>
                        <a:gd name="T20" fmla="*/ 2147483647 w 144"/>
                        <a:gd name="T21" fmla="*/ 2147483647 h 162"/>
                        <a:gd name="T22" fmla="*/ 2147483647 w 144"/>
                        <a:gd name="T23" fmla="*/ 2147483647 h 162"/>
                        <a:gd name="T24" fmla="*/ 2147483647 w 144"/>
                        <a:gd name="T25" fmla="*/ 2147483647 h 162"/>
                        <a:gd name="T26" fmla="*/ 2147483647 w 144"/>
                        <a:gd name="T27" fmla="*/ 2147483647 h 162"/>
                        <a:gd name="T28" fmla="*/ 2147483647 w 144"/>
                        <a:gd name="T29" fmla="*/ 2147483647 h 162"/>
                        <a:gd name="T30" fmla="*/ 2147483647 w 144"/>
                        <a:gd name="T31" fmla="*/ 2147483647 h 162"/>
                        <a:gd name="T32" fmla="*/ 2147483647 w 144"/>
                        <a:gd name="T33" fmla="*/ 2147483647 h 162"/>
                        <a:gd name="T34" fmla="*/ 2147483647 w 144"/>
                        <a:gd name="T35" fmla="*/ 2147483647 h 162"/>
                        <a:gd name="T36" fmla="*/ 2147483647 w 144"/>
                        <a:gd name="T37" fmla="*/ 2147483647 h 162"/>
                        <a:gd name="T38" fmla="*/ 2147483647 w 144"/>
                        <a:gd name="T39" fmla="*/ 2147483647 h 162"/>
                        <a:gd name="T40" fmla="*/ 2147483647 w 144"/>
                        <a:gd name="T41" fmla="*/ 2147483647 h 162"/>
                        <a:gd name="T42" fmla="*/ 2147483647 w 144"/>
                        <a:gd name="T43" fmla="*/ 2147483647 h 162"/>
                        <a:gd name="T44" fmla="*/ 2147483647 w 144"/>
                        <a:gd name="T45" fmla="*/ 2147483647 h 162"/>
                        <a:gd name="T46" fmla="*/ 2147483647 w 144"/>
                        <a:gd name="T47" fmla="*/ 2147483647 h 162"/>
                        <a:gd name="T48" fmla="*/ 2147483647 w 144"/>
                        <a:gd name="T49" fmla="*/ 2147483647 h 162"/>
                        <a:gd name="T50" fmla="*/ 2147483647 w 144"/>
                        <a:gd name="T51" fmla="*/ 2147483647 h 162"/>
                        <a:gd name="T52" fmla="*/ 2147483647 w 144"/>
                        <a:gd name="T53" fmla="*/ 2147483647 h 162"/>
                        <a:gd name="T54" fmla="*/ 2147483647 w 144"/>
                        <a:gd name="T55" fmla="*/ 2147483647 h 162"/>
                        <a:gd name="T56" fmla="*/ 2147483647 w 144"/>
                        <a:gd name="T57" fmla="*/ 2147483647 h 16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44" h="162">
                          <a:moveTo>
                            <a:pt x="126" y="114"/>
                          </a:moveTo>
                          <a:lnTo>
                            <a:pt x="108" y="96"/>
                          </a:lnTo>
                          <a:lnTo>
                            <a:pt x="90" y="78"/>
                          </a:lnTo>
                          <a:lnTo>
                            <a:pt x="72" y="60"/>
                          </a:lnTo>
                          <a:lnTo>
                            <a:pt x="48" y="48"/>
                          </a:lnTo>
                          <a:lnTo>
                            <a:pt x="48" y="42"/>
                          </a:lnTo>
                          <a:lnTo>
                            <a:pt x="24" y="18"/>
                          </a:lnTo>
                          <a:lnTo>
                            <a:pt x="6" y="0"/>
                          </a:lnTo>
                          <a:lnTo>
                            <a:pt x="0" y="6"/>
                          </a:lnTo>
                          <a:lnTo>
                            <a:pt x="18" y="18"/>
                          </a:lnTo>
                          <a:lnTo>
                            <a:pt x="12" y="24"/>
                          </a:lnTo>
                          <a:lnTo>
                            <a:pt x="6" y="24"/>
                          </a:lnTo>
                          <a:lnTo>
                            <a:pt x="42" y="54"/>
                          </a:lnTo>
                          <a:lnTo>
                            <a:pt x="54" y="72"/>
                          </a:lnTo>
                          <a:lnTo>
                            <a:pt x="72" y="90"/>
                          </a:lnTo>
                          <a:lnTo>
                            <a:pt x="84" y="108"/>
                          </a:lnTo>
                          <a:lnTo>
                            <a:pt x="96" y="126"/>
                          </a:lnTo>
                          <a:lnTo>
                            <a:pt x="108" y="144"/>
                          </a:lnTo>
                          <a:lnTo>
                            <a:pt x="120" y="162"/>
                          </a:lnTo>
                          <a:lnTo>
                            <a:pt x="126" y="162"/>
                          </a:lnTo>
                          <a:lnTo>
                            <a:pt x="126" y="150"/>
                          </a:lnTo>
                          <a:lnTo>
                            <a:pt x="138" y="156"/>
                          </a:lnTo>
                          <a:lnTo>
                            <a:pt x="144" y="162"/>
                          </a:lnTo>
                          <a:lnTo>
                            <a:pt x="132" y="150"/>
                          </a:lnTo>
                          <a:lnTo>
                            <a:pt x="102" y="126"/>
                          </a:lnTo>
                          <a:lnTo>
                            <a:pt x="96" y="102"/>
                          </a:lnTo>
                          <a:lnTo>
                            <a:pt x="102" y="102"/>
                          </a:lnTo>
                          <a:lnTo>
                            <a:pt x="120" y="108"/>
                          </a:lnTo>
                          <a:lnTo>
                            <a:pt x="126" y="114"/>
                          </a:lnTo>
                          <a:close/>
                        </a:path>
                      </a:pathLst>
                    </a:custGeom>
                    <a:solidFill>
                      <a:srgbClr val="990034"/>
                    </a:solidFill>
                    <a:ln w="9525">
                      <a:solidFill>
                        <a:srgbClr val="000000"/>
                      </a:solidFill>
                      <a:prstDash val="solid"/>
                      <a:round/>
                      <a:headEnd/>
                      <a:tailEnd/>
                    </a:ln>
                  </p:spPr>
                  <p:txBody>
                    <a:bodyPr/>
                    <a:lstStyle/>
                    <a:p>
                      <a:endParaRPr lang="en-US"/>
                    </a:p>
                  </p:txBody>
                </p:sp>
                <p:sp>
                  <p:nvSpPr>
                    <p:cNvPr id="1401" name="Freeform 408"/>
                    <p:cNvSpPr>
                      <a:spLocks noChangeAspect="1"/>
                    </p:cNvSpPr>
                    <p:nvPr/>
                  </p:nvSpPr>
                  <p:spPr bwMode="auto">
                    <a:xfrm>
                      <a:off x="4982337" y="988479"/>
                      <a:ext cx="206246" cy="87478"/>
                    </a:xfrm>
                    <a:custGeom>
                      <a:avLst/>
                      <a:gdLst>
                        <a:gd name="T0" fmla="*/ 2147483647 w 155"/>
                        <a:gd name="T1" fmla="*/ 2147483647 h 60"/>
                        <a:gd name="T2" fmla="*/ 2147483647 w 155"/>
                        <a:gd name="T3" fmla="*/ 2147483647 h 60"/>
                        <a:gd name="T4" fmla="*/ 2147483647 w 155"/>
                        <a:gd name="T5" fmla="*/ 2147483647 h 60"/>
                        <a:gd name="T6" fmla="*/ 2147483647 w 155"/>
                        <a:gd name="T7" fmla="*/ 2147483647 h 60"/>
                        <a:gd name="T8" fmla="*/ 2147483647 w 155"/>
                        <a:gd name="T9" fmla="*/ 2147483647 h 60"/>
                        <a:gd name="T10" fmla="*/ 2147483647 w 155"/>
                        <a:gd name="T11" fmla="*/ 2147483647 h 60"/>
                        <a:gd name="T12" fmla="*/ 2147483647 w 155"/>
                        <a:gd name="T13" fmla="*/ 2147483647 h 60"/>
                        <a:gd name="T14" fmla="*/ 2147483647 w 155"/>
                        <a:gd name="T15" fmla="*/ 2147483647 h 60"/>
                        <a:gd name="T16" fmla="*/ 2147483647 w 155"/>
                        <a:gd name="T17" fmla="*/ 2147483647 h 60"/>
                        <a:gd name="T18" fmla="*/ 2147483647 w 155"/>
                        <a:gd name="T19" fmla="*/ 2147483647 h 60"/>
                        <a:gd name="T20" fmla="*/ 2147483647 w 155"/>
                        <a:gd name="T21" fmla="*/ 2147483647 h 60"/>
                        <a:gd name="T22" fmla="*/ 2147483647 w 155"/>
                        <a:gd name="T23" fmla="*/ 2147483647 h 60"/>
                        <a:gd name="T24" fmla="*/ 2147483647 w 155"/>
                        <a:gd name="T25" fmla="*/ 2147483647 h 60"/>
                        <a:gd name="T26" fmla="*/ 2147483647 w 155"/>
                        <a:gd name="T27" fmla="*/ 2147483647 h 60"/>
                        <a:gd name="T28" fmla="*/ 2147483647 w 155"/>
                        <a:gd name="T29" fmla="*/ 2147483647 h 60"/>
                        <a:gd name="T30" fmla="*/ 2147483647 w 155"/>
                        <a:gd name="T31" fmla="*/ 2147483647 h 60"/>
                        <a:gd name="T32" fmla="*/ 2147483647 w 155"/>
                        <a:gd name="T33" fmla="*/ 2147483647 h 60"/>
                        <a:gd name="T34" fmla="*/ 2147483647 w 155"/>
                        <a:gd name="T35" fmla="*/ 2147483647 h 60"/>
                        <a:gd name="T36" fmla="*/ 2147483647 w 155"/>
                        <a:gd name="T37" fmla="*/ 2147483647 h 60"/>
                        <a:gd name="T38" fmla="*/ 0 w 155"/>
                        <a:gd name="T39" fmla="*/ 2147483647 h 60"/>
                        <a:gd name="T40" fmla="*/ 2147483647 w 155"/>
                        <a:gd name="T41" fmla="*/ 2147483647 h 60"/>
                        <a:gd name="T42" fmla="*/ 2147483647 w 155"/>
                        <a:gd name="T43" fmla="*/ 2147483647 h 60"/>
                        <a:gd name="T44" fmla="*/ 2147483647 w 155"/>
                        <a:gd name="T45" fmla="*/ 2147483647 h 60"/>
                        <a:gd name="T46" fmla="*/ 2147483647 w 155"/>
                        <a:gd name="T47" fmla="*/ 2147483647 h 60"/>
                        <a:gd name="T48" fmla="*/ 2147483647 w 155"/>
                        <a:gd name="T49" fmla="*/ 2147483647 h 60"/>
                        <a:gd name="T50" fmla="*/ 2147483647 w 155"/>
                        <a:gd name="T51" fmla="*/ 2147483647 h 60"/>
                        <a:gd name="T52" fmla="*/ 2147483647 w 155"/>
                        <a:gd name="T53" fmla="*/ 2147483647 h 60"/>
                        <a:gd name="T54" fmla="*/ 2147483647 w 155"/>
                        <a:gd name="T55" fmla="*/ 2147483647 h 60"/>
                        <a:gd name="T56" fmla="*/ 2147483647 w 155"/>
                        <a:gd name="T57" fmla="*/ 2147483647 h 60"/>
                        <a:gd name="T58" fmla="*/ 2147483647 w 155"/>
                        <a:gd name="T59" fmla="*/ 2147483647 h 60"/>
                        <a:gd name="T60" fmla="*/ 2147483647 w 155"/>
                        <a:gd name="T61" fmla="*/ 2147483647 h 60"/>
                        <a:gd name="T62" fmla="*/ 2147483647 w 155"/>
                        <a:gd name="T63" fmla="*/ 2147483647 h 60"/>
                        <a:gd name="T64" fmla="*/ 2147483647 w 155"/>
                        <a:gd name="T65" fmla="*/ 2147483647 h 60"/>
                        <a:gd name="T66" fmla="*/ 2147483647 w 155"/>
                        <a:gd name="T67" fmla="*/ 0 h 60"/>
                        <a:gd name="T68" fmla="*/ 2147483647 w 155"/>
                        <a:gd name="T69" fmla="*/ 2147483647 h 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55" h="60">
                          <a:moveTo>
                            <a:pt x="155" y="6"/>
                          </a:moveTo>
                          <a:lnTo>
                            <a:pt x="143" y="12"/>
                          </a:lnTo>
                          <a:lnTo>
                            <a:pt x="107" y="24"/>
                          </a:lnTo>
                          <a:lnTo>
                            <a:pt x="78" y="30"/>
                          </a:lnTo>
                          <a:lnTo>
                            <a:pt x="66" y="30"/>
                          </a:lnTo>
                          <a:lnTo>
                            <a:pt x="72" y="36"/>
                          </a:lnTo>
                          <a:lnTo>
                            <a:pt x="60" y="36"/>
                          </a:lnTo>
                          <a:lnTo>
                            <a:pt x="66" y="42"/>
                          </a:lnTo>
                          <a:lnTo>
                            <a:pt x="48" y="36"/>
                          </a:lnTo>
                          <a:lnTo>
                            <a:pt x="54" y="48"/>
                          </a:lnTo>
                          <a:lnTo>
                            <a:pt x="48" y="48"/>
                          </a:lnTo>
                          <a:lnTo>
                            <a:pt x="54" y="54"/>
                          </a:lnTo>
                          <a:lnTo>
                            <a:pt x="36" y="48"/>
                          </a:lnTo>
                          <a:lnTo>
                            <a:pt x="54" y="54"/>
                          </a:lnTo>
                          <a:lnTo>
                            <a:pt x="42" y="54"/>
                          </a:lnTo>
                          <a:lnTo>
                            <a:pt x="48" y="60"/>
                          </a:lnTo>
                          <a:lnTo>
                            <a:pt x="12" y="54"/>
                          </a:lnTo>
                          <a:lnTo>
                            <a:pt x="18" y="54"/>
                          </a:lnTo>
                          <a:lnTo>
                            <a:pt x="0" y="54"/>
                          </a:lnTo>
                          <a:lnTo>
                            <a:pt x="18" y="48"/>
                          </a:lnTo>
                          <a:lnTo>
                            <a:pt x="24" y="42"/>
                          </a:lnTo>
                          <a:lnTo>
                            <a:pt x="18" y="42"/>
                          </a:lnTo>
                          <a:lnTo>
                            <a:pt x="18" y="36"/>
                          </a:lnTo>
                          <a:lnTo>
                            <a:pt x="30" y="36"/>
                          </a:lnTo>
                          <a:lnTo>
                            <a:pt x="24" y="36"/>
                          </a:lnTo>
                          <a:lnTo>
                            <a:pt x="24" y="30"/>
                          </a:lnTo>
                          <a:lnTo>
                            <a:pt x="18" y="30"/>
                          </a:lnTo>
                          <a:lnTo>
                            <a:pt x="24" y="30"/>
                          </a:lnTo>
                          <a:lnTo>
                            <a:pt x="36" y="24"/>
                          </a:lnTo>
                          <a:lnTo>
                            <a:pt x="60" y="18"/>
                          </a:lnTo>
                          <a:lnTo>
                            <a:pt x="66" y="12"/>
                          </a:lnTo>
                          <a:lnTo>
                            <a:pt x="119" y="6"/>
                          </a:lnTo>
                          <a:lnTo>
                            <a:pt x="137" y="0"/>
                          </a:lnTo>
                          <a:lnTo>
                            <a:pt x="155" y="6"/>
                          </a:lnTo>
                          <a:close/>
                        </a:path>
                      </a:pathLst>
                    </a:custGeom>
                    <a:solidFill>
                      <a:srgbClr val="990034"/>
                    </a:solidFill>
                    <a:ln w="9525">
                      <a:solidFill>
                        <a:srgbClr val="000000"/>
                      </a:solidFill>
                      <a:prstDash val="solid"/>
                      <a:round/>
                      <a:headEnd/>
                      <a:tailEnd/>
                    </a:ln>
                  </p:spPr>
                  <p:txBody>
                    <a:bodyPr/>
                    <a:lstStyle/>
                    <a:p>
                      <a:endParaRPr lang="en-US"/>
                    </a:p>
                  </p:txBody>
                </p:sp>
                <p:sp>
                  <p:nvSpPr>
                    <p:cNvPr id="1402" name="Freeform 409"/>
                    <p:cNvSpPr>
                      <a:spLocks noChangeAspect="1"/>
                    </p:cNvSpPr>
                    <p:nvPr/>
                  </p:nvSpPr>
                  <p:spPr bwMode="auto">
                    <a:xfrm>
                      <a:off x="4975810" y="1075957"/>
                      <a:ext cx="109650" cy="62671"/>
                    </a:xfrm>
                    <a:custGeom>
                      <a:avLst/>
                      <a:gdLst>
                        <a:gd name="T0" fmla="*/ 2147483647 w 84"/>
                        <a:gd name="T1" fmla="*/ 2147483647 h 42"/>
                        <a:gd name="T2" fmla="*/ 2147483647 w 84"/>
                        <a:gd name="T3" fmla="*/ 2147483647 h 42"/>
                        <a:gd name="T4" fmla="*/ 2147483647 w 84"/>
                        <a:gd name="T5" fmla="*/ 2147483647 h 42"/>
                        <a:gd name="T6" fmla="*/ 2147483647 w 84"/>
                        <a:gd name="T7" fmla="*/ 2147483647 h 42"/>
                        <a:gd name="T8" fmla="*/ 2147483647 w 84"/>
                        <a:gd name="T9" fmla="*/ 2147483647 h 42"/>
                        <a:gd name="T10" fmla="*/ 2147483647 w 84"/>
                        <a:gd name="T11" fmla="*/ 0 h 42"/>
                        <a:gd name="T12" fmla="*/ 2147483647 w 84"/>
                        <a:gd name="T13" fmla="*/ 0 h 42"/>
                        <a:gd name="T14" fmla="*/ 2147483647 w 84"/>
                        <a:gd name="T15" fmla="*/ 2147483647 h 42"/>
                        <a:gd name="T16" fmla="*/ 2147483647 w 84"/>
                        <a:gd name="T17" fmla="*/ 2147483647 h 42"/>
                        <a:gd name="T18" fmla="*/ 2147483647 w 84"/>
                        <a:gd name="T19" fmla="*/ 2147483647 h 42"/>
                        <a:gd name="T20" fmla="*/ 2147483647 w 84"/>
                        <a:gd name="T21" fmla="*/ 2147483647 h 42"/>
                        <a:gd name="T22" fmla="*/ 0 w 84"/>
                        <a:gd name="T23" fmla="*/ 2147483647 h 42"/>
                        <a:gd name="T24" fmla="*/ 2147483647 w 84"/>
                        <a:gd name="T25" fmla="*/ 2147483647 h 42"/>
                        <a:gd name="T26" fmla="*/ 2147483647 w 84"/>
                        <a:gd name="T27" fmla="*/ 2147483647 h 42"/>
                        <a:gd name="T28" fmla="*/ 2147483647 w 84"/>
                        <a:gd name="T29" fmla="*/ 2147483647 h 42"/>
                        <a:gd name="T30" fmla="*/ 2147483647 w 84"/>
                        <a:gd name="T31" fmla="*/ 2147483647 h 42"/>
                        <a:gd name="T32" fmla="*/ 2147483647 w 84"/>
                        <a:gd name="T33" fmla="*/ 2147483647 h 42"/>
                        <a:gd name="T34" fmla="*/ 2147483647 w 84"/>
                        <a:gd name="T35" fmla="*/ 2147483647 h 42"/>
                        <a:gd name="T36" fmla="*/ 2147483647 w 84"/>
                        <a:gd name="T37" fmla="*/ 2147483647 h 42"/>
                        <a:gd name="T38" fmla="*/ 2147483647 w 84"/>
                        <a:gd name="T39" fmla="*/ 2147483647 h 42"/>
                        <a:gd name="T40" fmla="*/ 2147483647 w 84"/>
                        <a:gd name="T41" fmla="*/ 2147483647 h 42"/>
                        <a:gd name="T42" fmla="*/ 2147483647 w 84"/>
                        <a:gd name="T43" fmla="*/ 2147483647 h 42"/>
                        <a:gd name="T44" fmla="*/ 2147483647 w 84"/>
                        <a:gd name="T45" fmla="*/ 2147483647 h 4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84" h="42">
                          <a:moveTo>
                            <a:pt x="84" y="42"/>
                          </a:moveTo>
                          <a:lnTo>
                            <a:pt x="54" y="24"/>
                          </a:lnTo>
                          <a:lnTo>
                            <a:pt x="42" y="12"/>
                          </a:lnTo>
                          <a:lnTo>
                            <a:pt x="42" y="6"/>
                          </a:lnTo>
                          <a:lnTo>
                            <a:pt x="48" y="0"/>
                          </a:lnTo>
                          <a:lnTo>
                            <a:pt x="12" y="0"/>
                          </a:lnTo>
                          <a:lnTo>
                            <a:pt x="12" y="6"/>
                          </a:lnTo>
                          <a:lnTo>
                            <a:pt x="6" y="12"/>
                          </a:lnTo>
                          <a:lnTo>
                            <a:pt x="12" y="12"/>
                          </a:lnTo>
                          <a:lnTo>
                            <a:pt x="6" y="18"/>
                          </a:lnTo>
                          <a:lnTo>
                            <a:pt x="0" y="24"/>
                          </a:lnTo>
                          <a:lnTo>
                            <a:pt x="6" y="30"/>
                          </a:lnTo>
                          <a:lnTo>
                            <a:pt x="18" y="30"/>
                          </a:lnTo>
                          <a:lnTo>
                            <a:pt x="24" y="30"/>
                          </a:lnTo>
                          <a:lnTo>
                            <a:pt x="30" y="30"/>
                          </a:lnTo>
                          <a:lnTo>
                            <a:pt x="36" y="36"/>
                          </a:lnTo>
                          <a:lnTo>
                            <a:pt x="48" y="42"/>
                          </a:lnTo>
                          <a:lnTo>
                            <a:pt x="60" y="42"/>
                          </a:lnTo>
                          <a:lnTo>
                            <a:pt x="66" y="42"/>
                          </a:lnTo>
                          <a:lnTo>
                            <a:pt x="78" y="42"/>
                          </a:lnTo>
                          <a:lnTo>
                            <a:pt x="84" y="42"/>
                          </a:lnTo>
                          <a:close/>
                        </a:path>
                      </a:pathLst>
                    </a:custGeom>
                    <a:solidFill>
                      <a:srgbClr val="990034"/>
                    </a:solidFill>
                    <a:ln w="9525">
                      <a:solidFill>
                        <a:srgbClr val="000000"/>
                      </a:solidFill>
                      <a:prstDash val="solid"/>
                      <a:round/>
                      <a:headEnd/>
                      <a:tailEnd/>
                    </a:ln>
                  </p:spPr>
                  <p:txBody>
                    <a:bodyPr/>
                    <a:lstStyle/>
                    <a:p>
                      <a:endParaRPr lang="en-US"/>
                    </a:p>
                  </p:txBody>
                </p:sp>
                <p:sp>
                  <p:nvSpPr>
                    <p:cNvPr id="1403" name="Freeform 410"/>
                    <p:cNvSpPr>
                      <a:spLocks noChangeAspect="1"/>
                    </p:cNvSpPr>
                    <p:nvPr/>
                  </p:nvSpPr>
                  <p:spPr bwMode="auto">
                    <a:xfrm>
                      <a:off x="6257672" y="1005453"/>
                      <a:ext cx="133146" cy="35252"/>
                    </a:xfrm>
                    <a:custGeom>
                      <a:avLst/>
                      <a:gdLst>
                        <a:gd name="T0" fmla="*/ 2147483647 w 102"/>
                        <a:gd name="T1" fmla="*/ 2147483647 h 24"/>
                        <a:gd name="T2" fmla="*/ 2147483647 w 102"/>
                        <a:gd name="T3" fmla="*/ 0 h 24"/>
                        <a:gd name="T4" fmla="*/ 2147483647 w 102"/>
                        <a:gd name="T5" fmla="*/ 2147483647 h 24"/>
                        <a:gd name="T6" fmla="*/ 2147483647 w 102"/>
                        <a:gd name="T7" fmla="*/ 2147483647 h 24"/>
                        <a:gd name="T8" fmla="*/ 2147483647 w 102"/>
                        <a:gd name="T9" fmla="*/ 2147483647 h 24"/>
                        <a:gd name="T10" fmla="*/ 2147483647 w 102"/>
                        <a:gd name="T11" fmla="*/ 2147483647 h 24"/>
                        <a:gd name="T12" fmla="*/ 0 w 102"/>
                        <a:gd name="T13" fmla="*/ 2147483647 h 24"/>
                        <a:gd name="T14" fmla="*/ 0 w 102"/>
                        <a:gd name="T15" fmla="*/ 2147483647 h 24"/>
                        <a:gd name="T16" fmla="*/ 2147483647 w 102"/>
                        <a:gd name="T17" fmla="*/ 2147483647 h 24"/>
                        <a:gd name="T18" fmla="*/ 2147483647 w 102"/>
                        <a:gd name="T19" fmla="*/ 2147483647 h 24"/>
                        <a:gd name="T20" fmla="*/ 2147483647 w 102"/>
                        <a:gd name="T21" fmla="*/ 2147483647 h 24"/>
                        <a:gd name="T22" fmla="*/ 2147483647 w 102"/>
                        <a:gd name="T23" fmla="*/ 2147483647 h 24"/>
                        <a:gd name="T24" fmla="*/ 2147483647 w 102"/>
                        <a:gd name="T25" fmla="*/ 2147483647 h 24"/>
                        <a:gd name="T26" fmla="*/ 2147483647 w 102"/>
                        <a:gd name="T27" fmla="*/ 2147483647 h 24"/>
                        <a:gd name="T28" fmla="*/ 2147483647 w 102"/>
                        <a:gd name="T29" fmla="*/ 2147483647 h 24"/>
                        <a:gd name="T30" fmla="*/ 2147483647 w 102"/>
                        <a:gd name="T31" fmla="*/ 2147483647 h 24"/>
                        <a:gd name="T32" fmla="*/ 2147483647 w 102"/>
                        <a:gd name="T33" fmla="*/ 2147483647 h 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2" h="24">
                          <a:moveTo>
                            <a:pt x="102" y="12"/>
                          </a:moveTo>
                          <a:lnTo>
                            <a:pt x="36" y="0"/>
                          </a:lnTo>
                          <a:lnTo>
                            <a:pt x="48" y="6"/>
                          </a:lnTo>
                          <a:lnTo>
                            <a:pt x="36" y="6"/>
                          </a:lnTo>
                          <a:lnTo>
                            <a:pt x="42" y="6"/>
                          </a:lnTo>
                          <a:lnTo>
                            <a:pt x="12" y="6"/>
                          </a:lnTo>
                          <a:lnTo>
                            <a:pt x="0" y="6"/>
                          </a:lnTo>
                          <a:lnTo>
                            <a:pt x="6" y="12"/>
                          </a:lnTo>
                          <a:lnTo>
                            <a:pt x="12" y="18"/>
                          </a:lnTo>
                          <a:lnTo>
                            <a:pt x="48" y="24"/>
                          </a:lnTo>
                          <a:lnTo>
                            <a:pt x="54" y="24"/>
                          </a:lnTo>
                          <a:lnTo>
                            <a:pt x="84" y="18"/>
                          </a:lnTo>
                          <a:lnTo>
                            <a:pt x="96" y="18"/>
                          </a:lnTo>
                          <a:lnTo>
                            <a:pt x="90" y="18"/>
                          </a:lnTo>
                          <a:lnTo>
                            <a:pt x="102" y="18"/>
                          </a:lnTo>
                          <a:lnTo>
                            <a:pt x="102" y="12"/>
                          </a:lnTo>
                          <a:close/>
                        </a:path>
                      </a:pathLst>
                    </a:custGeom>
                    <a:solidFill>
                      <a:srgbClr val="990034"/>
                    </a:solidFill>
                    <a:ln w="9525">
                      <a:solidFill>
                        <a:srgbClr val="000000"/>
                      </a:solidFill>
                      <a:prstDash val="solid"/>
                      <a:round/>
                      <a:headEnd/>
                      <a:tailEnd/>
                    </a:ln>
                  </p:spPr>
                  <p:txBody>
                    <a:bodyPr/>
                    <a:lstStyle/>
                    <a:p>
                      <a:endParaRPr lang="en-US"/>
                    </a:p>
                  </p:txBody>
                </p:sp>
                <p:sp>
                  <p:nvSpPr>
                    <p:cNvPr id="1404" name="Freeform 411"/>
                    <p:cNvSpPr>
                      <a:spLocks noChangeAspect="1"/>
                    </p:cNvSpPr>
                    <p:nvPr/>
                  </p:nvSpPr>
                  <p:spPr bwMode="auto">
                    <a:xfrm>
                      <a:off x="5497954" y="927115"/>
                      <a:ext cx="100512" cy="26112"/>
                    </a:xfrm>
                    <a:custGeom>
                      <a:avLst/>
                      <a:gdLst>
                        <a:gd name="T0" fmla="*/ 2147483647 w 77"/>
                        <a:gd name="T1" fmla="*/ 2147483647 h 18"/>
                        <a:gd name="T2" fmla="*/ 2147483647 w 77"/>
                        <a:gd name="T3" fmla="*/ 0 h 18"/>
                        <a:gd name="T4" fmla="*/ 2147483647 w 77"/>
                        <a:gd name="T5" fmla="*/ 2147483647 h 18"/>
                        <a:gd name="T6" fmla="*/ 2147483647 w 77"/>
                        <a:gd name="T7" fmla="*/ 0 h 18"/>
                        <a:gd name="T8" fmla="*/ 0 w 77"/>
                        <a:gd name="T9" fmla="*/ 0 h 18"/>
                        <a:gd name="T10" fmla="*/ 0 w 77"/>
                        <a:gd name="T11" fmla="*/ 2147483647 h 18"/>
                        <a:gd name="T12" fmla="*/ 2147483647 w 77"/>
                        <a:gd name="T13" fmla="*/ 2147483647 h 18"/>
                        <a:gd name="T14" fmla="*/ 2147483647 w 77"/>
                        <a:gd name="T15" fmla="*/ 2147483647 h 18"/>
                        <a:gd name="T16" fmla="*/ 2147483647 w 77"/>
                        <a:gd name="T17" fmla="*/ 2147483647 h 18"/>
                        <a:gd name="T18" fmla="*/ 2147483647 w 77"/>
                        <a:gd name="T19" fmla="*/ 2147483647 h 18"/>
                        <a:gd name="T20" fmla="*/ 2147483647 w 77"/>
                        <a:gd name="T21" fmla="*/ 2147483647 h 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7" h="18">
                          <a:moveTo>
                            <a:pt x="65" y="6"/>
                          </a:moveTo>
                          <a:lnTo>
                            <a:pt x="47" y="0"/>
                          </a:lnTo>
                          <a:lnTo>
                            <a:pt x="36" y="6"/>
                          </a:lnTo>
                          <a:lnTo>
                            <a:pt x="30" y="0"/>
                          </a:lnTo>
                          <a:lnTo>
                            <a:pt x="0" y="0"/>
                          </a:lnTo>
                          <a:lnTo>
                            <a:pt x="0" y="6"/>
                          </a:lnTo>
                          <a:lnTo>
                            <a:pt x="6" y="6"/>
                          </a:lnTo>
                          <a:lnTo>
                            <a:pt x="24" y="12"/>
                          </a:lnTo>
                          <a:lnTo>
                            <a:pt x="77" y="18"/>
                          </a:lnTo>
                          <a:lnTo>
                            <a:pt x="71" y="12"/>
                          </a:lnTo>
                          <a:lnTo>
                            <a:pt x="65" y="6"/>
                          </a:lnTo>
                          <a:close/>
                        </a:path>
                      </a:pathLst>
                    </a:custGeom>
                    <a:solidFill>
                      <a:srgbClr val="990034"/>
                    </a:solidFill>
                    <a:ln w="9525">
                      <a:solidFill>
                        <a:srgbClr val="000000"/>
                      </a:solidFill>
                      <a:prstDash val="solid"/>
                      <a:round/>
                      <a:headEnd/>
                      <a:tailEnd/>
                    </a:ln>
                  </p:spPr>
                  <p:txBody>
                    <a:bodyPr/>
                    <a:lstStyle/>
                    <a:p>
                      <a:endParaRPr lang="en-US"/>
                    </a:p>
                  </p:txBody>
                </p:sp>
                <p:sp>
                  <p:nvSpPr>
                    <p:cNvPr id="1405" name="Freeform 412"/>
                    <p:cNvSpPr>
                      <a:spLocks noChangeAspect="1"/>
                    </p:cNvSpPr>
                    <p:nvPr/>
                  </p:nvSpPr>
                  <p:spPr bwMode="auto">
                    <a:xfrm>
                      <a:off x="5615436" y="934948"/>
                      <a:ext cx="80933" cy="35252"/>
                    </a:xfrm>
                    <a:custGeom>
                      <a:avLst/>
                      <a:gdLst>
                        <a:gd name="T0" fmla="*/ 2147483647 w 60"/>
                        <a:gd name="T1" fmla="*/ 2147483647 h 24"/>
                        <a:gd name="T2" fmla="*/ 2147483647 w 60"/>
                        <a:gd name="T3" fmla="*/ 2147483647 h 24"/>
                        <a:gd name="T4" fmla="*/ 2147483647 w 60"/>
                        <a:gd name="T5" fmla="*/ 2147483647 h 24"/>
                        <a:gd name="T6" fmla="*/ 2147483647 w 60"/>
                        <a:gd name="T7" fmla="*/ 2147483647 h 24"/>
                        <a:gd name="T8" fmla="*/ 2147483647 w 60"/>
                        <a:gd name="T9" fmla="*/ 0 h 24"/>
                        <a:gd name="T10" fmla="*/ 2147483647 w 60"/>
                        <a:gd name="T11" fmla="*/ 2147483647 h 24"/>
                        <a:gd name="T12" fmla="*/ 0 w 60"/>
                        <a:gd name="T13" fmla="*/ 2147483647 h 24"/>
                        <a:gd name="T14" fmla="*/ 0 w 60"/>
                        <a:gd name="T15" fmla="*/ 2147483647 h 24"/>
                        <a:gd name="T16" fmla="*/ 2147483647 w 60"/>
                        <a:gd name="T17" fmla="*/ 2147483647 h 24"/>
                        <a:gd name="T18" fmla="*/ 0 w 60"/>
                        <a:gd name="T19" fmla="*/ 2147483647 h 24"/>
                        <a:gd name="T20" fmla="*/ 2147483647 w 60"/>
                        <a:gd name="T21" fmla="*/ 2147483647 h 24"/>
                        <a:gd name="T22" fmla="*/ 2147483647 w 60"/>
                        <a:gd name="T23" fmla="*/ 2147483647 h 24"/>
                        <a:gd name="T24" fmla="*/ 2147483647 w 60"/>
                        <a:gd name="T25" fmla="*/ 2147483647 h 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0" h="24">
                          <a:moveTo>
                            <a:pt x="60" y="12"/>
                          </a:moveTo>
                          <a:lnTo>
                            <a:pt x="30" y="6"/>
                          </a:lnTo>
                          <a:lnTo>
                            <a:pt x="18" y="12"/>
                          </a:lnTo>
                          <a:lnTo>
                            <a:pt x="18" y="6"/>
                          </a:lnTo>
                          <a:lnTo>
                            <a:pt x="6" y="0"/>
                          </a:lnTo>
                          <a:lnTo>
                            <a:pt x="12" y="6"/>
                          </a:lnTo>
                          <a:lnTo>
                            <a:pt x="0" y="6"/>
                          </a:lnTo>
                          <a:lnTo>
                            <a:pt x="6" y="12"/>
                          </a:lnTo>
                          <a:lnTo>
                            <a:pt x="0" y="18"/>
                          </a:lnTo>
                          <a:lnTo>
                            <a:pt x="6" y="24"/>
                          </a:lnTo>
                          <a:lnTo>
                            <a:pt x="60" y="18"/>
                          </a:lnTo>
                          <a:lnTo>
                            <a:pt x="60" y="12"/>
                          </a:lnTo>
                          <a:close/>
                        </a:path>
                      </a:pathLst>
                    </a:custGeom>
                    <a:solidFill>
                      <a:srgbClr val="990034"/>
                    </a:solidFill>
                    <a:ln w="9525">
                      <a:solidFill>
                        <a:srgbClr val="000000"/>
                      </a:solidFill>
                      <a:prstDash val="solid"/>
                      <a:round/>
                      <a:headEnd/>
                      <a:tailEnd/>
                    </a:ln>
                  </p:spPr>
                  <p:txBody>
                    <a:bodyPr/>
                    <a:lstStyle/>
                    <a:p>
                      <a:endParaRPr lang="en-US"/>
                    </a:p>
                  </p:txBody>
                </p:sp>
                <p:sp>
                  <p:nvSpPr>
                    <p:cNvPr id="1406" name="Freeform 413"/>
                    <p:cNvSpPr>
                      <a:spLocks noChangeAspect="1"/>
                    </p:cNvSpPr>
                    <p:nvPr/>
                  </p:nvSpPr>
                  <p:spPr bwMode="auto">
                    <a:xfrm>
                      <a:off x="5450961" y="908836"/>
                      <a:ext cx="87459" cy="18279"/>
                    </a:xfrm>
                    <a:custGeom>
                      <a:avLst/>
                      <a:gdLst>
                        <a:gd name="T0" fmla="*/ 2147483647 w 66"/>
                        <a:gd name="T1" fmla="*/ 2147483647 h 12"/>
                        <a:gd name="T2" fmla="*/ 2147483647 w 66"/>
                        <a:gd name="T3" fmla="*/ 0 h 12"/>
                        <a:gd name="T4" fmla="*/ 2147483647 w 66"/>
                        <a:gd name="T5" fmla="*/ 0 h 12"/>
                        <a:gd name="T6" fmla="*/ 2147483647 w 66"/>
                        <a:gd name="T7" fmla="*/ 0 h 12"/>
                        <a:gd name="T8" fmla="*/ 2147483647 w 66"/>
                        <a:gd name="T9" fmla="*/ 2147483647 h 12"/>
                        <a:gd name="T10" fmla="*/ 0 w 66"/>
                        <a:gd name="T11" fmla="*/ 2147483647 h 12"/>
                        <a:gd name="T12" fmla="*/ 2147483647 w 66"/>
                        <a:gd name="T13" fmla="*/ 2147483647 h 12"/>
                        <a:gd name="T14" fmla="*/ 2147483647 w 66"/>
                        <a:gd name="T15" fmla="*/ 2147483647 h 12"/>
                        <a:gd name="T16" fmla="*/ 2147483647 w 66"/>
                        <a:gd name="T17" fmla="*/ 2147483647 h 12"/>
                        <a:gd name="T18" fmla="*/ 2147483647 w 66"/>
                        <a:gd name="T19" fmla="*/ 2147483647 h 12"/>
                        <a:gd name="T20" fmla="*/ 2147483647 w 66"/>
                        <a:gd name="T21" fmla="*/ 2147483647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6" h="12">
                          <a:moveTo>
                            <a:pt x="66" y="6"/>
                          </a:moveTo>
                          <a:lnTo>
                            <a:pt x="36" y="0"/>
                          </a:lnTo>
                          <a:lnTo>
                            <a:pt x="6" y="0"/>
                          </a:lnTo>
                          <a:lnTo>
                            <a:pt x="12" y="0"/>
                          </a:lnTo>
                          <a:lnTo>
                            <a:pt x="12" y="6"/>
                          </a:lnTo>
                          <a:lnTo>
                            <a:pt x="0" y="6"/>
                          </a:lnTo>
                          <a:lnTo>
                            <a:pt x="18" y="6"/>
                          </a:lnTo>
                          <a:lnTo>
                            <a:pt x="12" y="12"/>
                          </a:lnTo>
                          <a:lnTo>
                            <a:pt x="60" y="6"/>
                          </a:lnTo>
                          <a:lnTo>
                            <a:pt x="54" y="6"/>
                          </a:lnTo>
                          <a:lnTo>
                            <a:pt x="66" y="6"/>
                          </a:lnTo>
                          <a:close/>
                        </a:path>
                      </a:pathLst>
                    </a:custGeom>
                    <a:solidFill>
                      <a:srgbClr val="990034"/>
                    </a:solidFill>
                    <a:ln w="9525">
                      <a:solidFill>
                        <a:srgbClr val="000000"/>
                      </a:solidFill>
                      <a:prstDash val="solid"/>
                      <a:round/>
                      <a:headEnd/>
                      <a:tailEnd/>
                    </a:ln>
                  </p:spPr>
                  <p:txBody>
                    <a:bodyPr/>
                    <a:lstStyle/>
                    <a:p>
                      <a:endParaRPr lang="en-US"/>
                    </a:p>
                  </p:txBody>
                </p:sp>
                <p:sp>
                  <p:nvSpPr>
                    <p:cNvPr id="1407" name="Freeform 414"/>
                    <p:cNvSpPr>
                      <a:spLocks noChangeAspect="1"/>
                    </p:cNvSpPr>
                    <p:nvPr/>
                  </p:nvSpPr>
                  <p:spPr bwMode="auto">
                    <a:xfrm>
                      <a:off x="6407788" y="1023732"/>
                      <a:ext cx="87459" cy="16973"/>
                    </a:xfrm>
                    <a:custGeom>
                      <a:avLst/>
                      <a:gdLst>
                        <a:gd name="T0" fmla="*/ 2147483647 w 66"/>
                        <a:gd name="T1" fmla="*/ 2147483647 h 12"/>
                        <a:gd name="T2" fmla="*/ 2147483647 w 66"/>
                        <a:gd name="T3" fmla="*/ 0 h 12"/>
                        <a:gd name="T4" fmla="*/ 0 w 66"/>
                        <a:gd name="T5" fmla="*/ 0 h 12"/>
                        <a:gd name="T6" fmla="*/ 2147483647 w 66"/>
                        <a:gd name="T7" fmla="*/ 2147483647 h 12"/>
                        <a:gd name="T8" fmla="*/ 2147483647 w 66"/>
                        <a:gd name="T9" fmla="*/ 2147483647 h 12"/>
                        <a:gd name="T10" fmla="*/ 2147483647 w 66"/>
                        <a:gd name="T11" fmla="*/ 2147483647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6" h="12">
                          <a:moveTo>
                            <a:pt x="66" y="6"/>
                          </a:moveTo>
                          <a:lnTo>
                            <a:pt x="12" y="0"/>
                          </a:lnTo>
                          <a:lnTo>
                            <a:pt x="0" y="0"/>
                          </a:lnTo>
                          <a:lnTo>
                            <a:pt x="6" y="6"/>
                          </a:lnTo>
                          <a:lnTo>
                            <a:pt x="60" y="12"/>
                          </a:lnTo>
                          <a:lnTo>
                            <a:pt x="66" y="6"/>
                          </a:lnTo>
                          <a:close/>
                        </a:path>
                      </a:pathLst>
                    </a:custGeom>
                    <a:solidFill>
                      <a:srgbClr val="990034"/>
                    </a:solidFill>
                    <a:ln w="9525">
                      <a:solidFill>
                        <a:srgbClr val="000000"/>
                      </a:solidFill>
                      <a:prstDash val="solid"/>
                      <a:round/>
                      <a:headEnd/>
                      <a:tailEnd/>
                    </a:ln>
                  </p:spPr>
                  <p:txBody>
                    <a:bodyPr/>
                    <a:lstStyle/>
                    <a:p>
                      <a:endParaRPr lang="en-US"/>
                    </a:p>
                  </p:txBody>
                </p:sp>
                <p:sp>
                  <p:nvSpPr>
                    <p:cNvPr id="1408" name="Freeform 415"/>
                    <p:cNvSpPr>
                      <a:spLocks noChangeAspect="1"/>
                    </p:cNvSpPr>
                    <p:nvPr/>
                  </p:nvSpPr>
                  <p:spPr bwMode="auto">
                    <a:xfrm>
                      <a:off x="4524156" y="1551210"/>
                      <a:ext cx="48298" cy="18279"/>
                    </a:xfrm>
                    <a:custGeom>
                      <a:avLst/>
                      <a:gdLst>
                        <a:gd name="T0" fmla="*/ 2147483647 w 36"/>
                        <a:gd name="T1" fmla="*/ 0 h 12"/>
                        <a:gd name="T2" fmla="*/ 2147483647 w 36"/>
                        <a:gd name="T3" fmla="*/ 0 h 12"/>
                        <a:gd name="T4" fmla="*/ 0 w 36"/>
                        <a:gd name="T5" fmla="*/ 0 h 12"/>
                        <a:gd name="T6" fmla="*/ 0 w 36"/>
                        <a:gd name="T7" fmla="*/ 0 h 12"/>
                        <a:gd name="T8" fmla="*/ 2147483647 w 36"/>
                        <a:gd name="T9" fmla="*/ 2147483647 h 12"/>
                        <a:gd name="T10" fmla="*/ 2147483647 w 36"/>
                        <a:gd name="T11" fmla="*/ 2147483647 h 12"/>
                        <a:gd name="T12" fmla="*/ 2147483647 w 36"/>
                        <a:gd name="T13" fmla="*/ 2147483647 h 12"/>
                        <a:gd name="T14" fmla="*/ 0 w 36"/>
                        <a:gd name="T15" fmla="*/ 2147483647 h 12"/>
                        <a:gd name="T16" fmla="*/ 2147483647 w 36"/>
                        <a:gd name="T17" fmla="*/ 2147483647 h 12"/>
                        <a:gd name="T18" fmla="*/ 2147483647 w 36"/>
                        <a:gd name="T19" fmla="*/ 2147483647 h 12"/>
                        <a:gd name="T20" fmla="*/ 2147483647 w 36"/>
                        <a:gd name="T21" fmla="*/ 0 h 12"/>
                        <a:gd name="T22" fmla="*/ 2147483647 w 36"/>
                        <a:gd name="T23" fmla="*/ 0 h 12"/>
                        <a:gd name="T24" fmla="*/ 2147483647 w 36"/>
                        <a:gd name="T25" fmla="*/ 0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 h="12">
                          <a:moveTo>
                            <a:pt x="12" y="0"/>
                          </a:moveTo>
                          <a:lnTo>
                            <a:pt x="12" y="0"/>
                          </a:lnTo>
                          <a:lnTo>
                            <a:pt x="0" y="0"/>
                          </a:lnTo>
                          <a:lnTo>
                            <a:pt x="6" y="6"/>
                          </a:lnTo>
                          <a:lnTo>
                            <a:pt x="0" y="6"/>
                          </a:lnTo>
                          <a:lnTo>
                            <a:pt x="12" y="6"/>
                          </a:lnTo>
                          <a:lnTo>
                            <a:pt x="36" y="12"/>
                          </a:lnTo>
                          <a:lnTo>
                            <a:pt x="36" y="0"/>
                          </a:lnTo>
                          <a:lnTo>
                            <a:pt x="24" y="0"/>
                          </a:lnTo>
                          <a:lnTo>
                            <a:pt x="12" y="0"/>
                          </a:lnTo>
                          <a:close/>
                        </a:path>
                      </a:pathLst>
                    </a:custGeom>
                    <a:solidFill>
                      <a:srgbClr val="990034"/>
                    </a:solidFill>
                    <a:ln w="9525">
                      <a:solidFill>
                        <a:srgbClr val="000000"/>
                      </a:solidFill>
                      <a:prstDash val="solid"/>
                      <a:round/>
                      <a:headEnd/>
                      <a:tailEnd/>
                    </a:ln>
                  </p:spPr>
                  <p:txBody>
                    <a:bodyPr/>
                    <a:lstStyle/>
                    <a:p>
                      <a:endParaRPr lang="en-US"/>
                    </a:p>
                  </p:txBody>
                </p:sp>
                <p:sp>
                  <p:nvSpPr>
                    <p:cNvPr id="1409" name="Freeform 416"/>
                    <p:cNvSpPr>
                      <a:spLocks noChangeAspect="1"/>
                    </p:cNvSpPr>
                    <p:nvPr/>
                  </p:nvSpPr>
                  <p:spPr bwMode="auto">
                    <a:xfrm>
                      <a:off x="6368628" y="1058984"/>
                      <a:ext cx="70490" cy="16973"/>
                    </a:xfrm>
                    <a:custGeom>
                      <a:avLst/>
                      <a:gdLst>
                        <a:gd name="T0" fmla="*/ 2147483647 w 53"/>
                        <a:gd name="T1" fmla="*/ 2147483647 h 12"/>
                        <a:gd name="T2" fmla="*/ 0 w 53"/>
                        <a:gd name="T3" fmla="*/ 2147483647 h 12"/>
                        <a:gd name="T4" fmla="*/ 2147483647 w 53"/>
                        <a:gd name="T5" fmla="*/ 0 h 12"/>
                        <a:gd name="T6" fmla="*/ 2147483647 w 53"/>
                        <a:gd name="T7" fmla="*/ 2147483647 h 12"/>
                        <a:gd name="T8" fmla="*/ 2147483647 w 53"/>
                        <a:gd name="T9" fmla="*/ 2147483647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12">
                          <a:moveTo>
                            <a:pt x="53" y="12"/>
                          </a:moveTo>
                          <a:lnTo>
                            <a:pt x="0" y="6"/>
                          </a:lnTo>
                          <a:lnTo>
                            <a:pt x="18" y="0"/>
                          </a:lnTo>
                          <a:lnTo>
                            <a:pt x="47" y="12"/>
                          </a:lnTo>
                          <a:lnTo>
                            <a:pt x="53" y="12"/>
                          </a:lnTo>
                          <a:close/>
                        </a:path>
                      </a:pathLst>
                    </a:custGeom>
                    <a:solidFill>
                      <a:srgbClr val="990034"/>
                    </a:solidFill>
                    <a:ln w="9525">
                      <a:solidFill>
                        <a:srgbClr val="000000"/>
                      </a:solidFill>
                      <a:prstDash val="solid"/>
                      <a:round/>
                      <a:headEnd/>
                      <a:tailEnd/>
                    </a:ln>
                  </p:spPr>
                  <p:txBody>
                    <a:bodyPr/>
                    <a:lstStyle/>
                    <a:p>
                      <a:endParaRPr lang="en-US"/>
                    </a:p>
                  </p:txBody>
                </p:sp>
                <p:sp>
                  <p:nvSpPr>
                    <p:cNvPr id="1410" name="Freeform 417"/>
                    <p:cNvSpPr>
                      <a:spLocks noChangeAspect="1"/>
                    </p:cNvSpPr>
                    <p:nvPr/>
                  </p:nvSpPr>
                  <p:spPr bwMode="auto">
                    <a:xfrm>
                      <a:off x="4943176" y="1164741"/>
                      <a:ext cx="39161" cy="18279"/>
                    </a:xfrm>
                    <a:custGeom>
                      <a:avLst/>
                      <a:gdLst>
                        <a:gd name="T0" fmla="*/ 2147483647 w 30"/>
                        <a:gd name="T1" fmla="*/ 2147483647 h 12"/>
                        <a:gd name="T2" fmla="*/ 2147483647 w 30"/>
                        <a:gd name="T3" fmla="*/ 2147483647 h 12"/>
                        <a:gd name="T4" fmla="*/ 0 w 30"/>
                        <a:gd name="T5" fmla="*/ 2147483647 h 12"/>
                        <a:gd name="T6" fmla="*/ 2147483647 w 30"/>
                        <a:gd name="T7" fmla="*/ 0 h 12"/>
                        <a:gd name="T8" fmla="*/ 2147483647 w 30"/>
                        <a:gd name="T9" fmla="*/ 2147483647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12">
                          <a:moveTo>
                            <a:pt x="30" y="6"/>
                          </a:moveTo>
                          <a:lnTo>
                            <a:pt x="12" y="12"/>
                          </a:lnTo>
                          <a:lnTo>
                            <a:pt x="0" y="6"/>
                          </a:lnTo>
                          <a:lnTo>
                            <a:pt x="12" y="0"/>
                          </a:lnTo>
                          <a:lnTo>
                            <a:pt x="30" y="6"/>
                          </a:lnTo>
                          <a:close/>
                        </a:path>
                      </a:pathLst>
                    </a:custGeom>
                    <a:solidFill>
                      <a:srgbClr val="E1E1E1"/>
                    </a:solidFill>
                    <a:ln w="9525">
                      <a:solidFill>
                        <a:srgbClr val="000000"/>
                      </a:solidFill>
                      <a:prstDash val="solid"/>
                      <a:round/>
                      <a:headEnd/>
                      <a:tailEnd/>
                    </a:ln>
                  </p:spPr>
                  <p:txBody>
                    <a:bodyPr/>
                    <a:lstStyle/>
                    <a:p>
                      <a:endParaRPr lang="en-US"/>
                    </a:p>
                  </p:txBody>
                </p:sp>
                <p:sp>
                  <p:nvSpPr>
                    <p:cNvPr id="1411" name="Freeform 418"/>
                    <p:cNvSpPr>
                      <a:spLocks noChangeAspect="1"/>
                    </p:cNvSpPr>
                    <p:nvPr/>
                  </p:nvSpPr>
                  <p:spPr bwMode="auto">
                    <a:xfrm>
                      <a:off x="4807419" y="908836"/>
                      <a:ext cx="65267" cy="18279"/>
                    </a:xfrm>
                    <a:custGeom>
                      <a:avLst/>
                      <a:gdLst>
                        <a:gd name="T0" fmla="*/ 2147483647 w 48"/>
                        <a:gd name="T1" fmla="*/ 2147483647 h 12"/>
                        <a:gd name="T2" fmla="*/ 2147483647 w 48"/>
                        <a:gd name="T3" fmla="*/ 2147483647 h 12"/>
                        <a:gd name="T4" fmla="*/ 2147483647 w 48"/>
                        <a:gd name="T5" fmla="*/ 2147483647 h 12"/>
                        <a:gd name="T6" fmla="*/ 0 w 48"/>
                        <a:gd name="T7" fmla="*/ 2147483647 h 12"/>
                        <a:gd name="T8" fmla="*/ 2147483647 w 48"/>
                        <a:gd name="T9" fmla="*/ 2147483647 h 12"/>
                        <a:gd name="T10" fmla="*/ 2147483647 w 48"/>
                        <a:gd name="T11" fmla="*/ 2147483647 h 12"/>
                        <a:gd name="T12" fmla="*/ 2147483647 w 48"/>
                        <a:gd name="T13" fmla="*/ 0 h 12"/>
                        <a:gd name="T14" fmla="*/ 2147483647 w 48"/>
                        <a:gd name="T15" fmla="*/ 2147483647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 h="12">
                          <a:moveTo>
                            <a:pt x="48" y="6"/>
                          </a:moveTo>
                          <a:lnTo>
                            <a:pt x="18" y="6"/>
                          </a:lnTo>
                          <a:lnTo>
                            <a:pt x="6" y="12"/>
                          </a:lnTo>
                          <a:lnTo>
                            <a:pt x="0" y="12"/>
                          </a:lnTo>
                          <a:lnTo>
                            <a:pt x="6" y="6"/>
                          </a:lnTo>
                          <a:lnTo>
                            <a:pt x="24" y="6"/>
                          </a:lnTo>
                          <a:lnTo>
                            <a:pt x="42" y="0"/>
                          </a:lnTo>
                          <a:lnTo>
                            <a:pt x="48" y="6"/>
                          </a:lnTo>
                          <a:close/>
                        </a:path>
                      </a:pathLst>
                    </a:custGeom>
                    <a:solidFill>
                      <a:srgbClr val="E1E1E1"/>
                    </a:solidFill>
                    <a:ln w="9525">
                      <a:solidFill>
                        <a:srgbClr val="000000"/>
                      </a:solidFill>
                      <a:prstDash val="solid"/>
                      <a:round/>
                      <a:headEnd/>
                      <a:tailEnd/>
                    </a:ln>
                  </p:spPr>
                  <p:txBody>
                    <a:bodyPr/>
                    <a:lstStyle/>
                    <a:p>
                      <a:endParaRPr lang="en-US"/>
                    </a:p>
                  </p:txBody>
                </p:sp>
                <p:sp>
                  <p:nvSpPr>
                    <p:cNvPr id="1412" name="Freeform 419"/>
                    <p:cNvSpPr>
                      <a:spLocks noChangeAspect="1"/>
                    </p:cNvSpPr>
                    <p:nvPr/>
                  </p:nvSpPr>
                  <p:spPr bwMode="auto">
                    <a:xfrm>
                      <a:off x="7206668" y="1814949"/>
                      <a:ext cx="24802" cy="35252"/>
                    </a:xfrm>
                    <a:custGeom>
                      <a:avLst/>
                      <a:gdLst>
                        <a:gd name="T0" fmla="*/ 2147483647 w 18"/>
                        <a:gd name="T1" fmla="*/ 0 h 24"/>
                        <a:gd name="T2" fmla="*/ 2147483647 w 18"/>
                        <a:gd name="T3" fmla="*/ 2147483647 h 24"/>
                        <a:gd name="T4" fmla="*/ 0 w 18"/>
                        <a:gd name="T5" fmla="*/ 2147483647 h 24"/>
                        <a:gd name="T6" fmla="*/ 2147483647 w 18"/>
                        <a:gd name="T7" fmla="*/ 2147483647 h 24"/>
                        <a:gd name="T8" fmla="*/ 2147483647 w 18"/>
                        <a:gd name="T9" fmla="*/ 2147483647 h 24"/>
                        <a:gd name="T10" fmla="*/ 2147483647 w 18"/>
                        <a:gd name="T11" fmla="*/ 0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24">
                          <a:moveTo>
                            <a:pt x="18" y="0"/>
                          </a:moveTo>
                          <a:lnTo>
                            <a:pt x="6" y="6"/>
                          </a:lnTo>
                          <a:lnTo>
                            <a:pt x="0" y="24"/>
                          </a:lnTo>
                          <a:lnTo>
                            <a:pt x="12" y="12"/>
                          </a:lnTo>
                          <a:lnTo>
                            <a:pt x="18" y="6"/>
                          </a:lnTo>
                          <a:lnTo>
                            <a:pt x="18" y="0"/>
                          </a:lnTo>
                          <a:close/>
                        </a:path>
                      </a:pathLst>
                    </a:custGeom>
                    <a:solidFill>
                      <a:srgbClr val="E1E1E1"/>
                    </a:solidFill>
                    <a:ln w="9525">
                      <a:solidFill>
                        <a:srgbClr val="000000"/>
                      </a:solidFill>
                      <a:prstDash val="solid"/>
                      <a:round/>
                      <a:headEnd/>
                      <a:tailEnd/>
                    </a:ln>
                  </p:spPr>
                  <p:txBody>
                    <a:bodyPr/>
                    <a:lstStyle/>
                    <a:p>
                      <a:endParaRPr lang="en-US"/>
                    </a:p>
                  </p:txBody>
                </p:sp>
                <p:sp>
                  <p:nvSpPr>
                    <p:cNvPr id="1413" name="Freeform 420"/>
                    <p:cNvSpPr>
                      <a:spLocks noChangeAspect="1"/>
                    </p:cNvSpPr>
                    <p:nvPr/>
                  </p:nvSpPr>
                  <p:spPr bwMode="auto">
                    <a:xfrm>
                      <a:off x="7078743" y="1120349"/>
                      <a:ext cx="24802" cy="18279"/>
                    </a:xfrm>
                    <a:custGeom>
                      <a:avLst/>
                      <a:gdLst>
                        <a:gd name="T0" fmla="*/ 2147483647 w 18"/>
                        <a:gd name="T1" fmla="*/ 0 h 12"/>
                        <a:gd name="T2" fmla="*/ 0 w 18"/>
                        <a:gd name="T3" fmla="*/ 2147483647 h 12"/>
                        <a:gd name="T4" fmla="*/ 2147483647 w 18"/>
                        <a:gd name="T5" fmla="*/ 2147483647 h 12"/>
                        <a:gd name="T6" fmla="*/ 2147483647 w 18"/>
                        <a:gd name="T7" fmla="*/ 2147483647 h 12"/>
                        <a:gd name="T8" fmla="*/ 2147483647 w 18"/>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2">
                          <a:moveTo>
                            <a:pt x="6" y="0"/>
                          </a:moveTo>
                          <a:lnTo>
                            <a:pt x="0" y="6"/>
                          </a:lnTo>
                          <a:lnTo>
                            <a:pt x="12" y="12"/>
                          </a:lnTo>
                          <a:lnTo>
                            <a:pt x="18" y="6"/>
                          </a:lnTo>
                          <a:lnTo>
                            <a:pt x="6" y="0"/>
                          </a:lnTo>
                          <a:close/>
                        </a:path>
                      </a:pathLst>
                    </a:custGeom>
                    <a:solidFill>
                      <a:srgbClr val="990034"/>
                    </a:solidFill>
                    <a:ln w="9525">
                      <a:solidFill>
                        <a:srgbClr val="000000"/>
                      </a:solidFill>
                      <a:prstDash val="solid"/>
                      <a:round/>
                      <a:headEnd/>
                      <a:tailEnd/>
                    </a:ln>
                  </p:spPr>
                  <p:txBody>
                    <a:bodyPr/>
                    <a:lstStyle/>
                    <a:p>
                      <a:endParaRPr lang="en-US"/>
                    </a:p>
                  </p:txBody>
                </p:sp>
                <p:sp>
                  <p:nvSpPr>
                    <p:cNvPr id="1414" name="Freeform 421"/>
                    <p:cNvSpPr>
                      <a:spLocks noChangeAspect="1"/>
                    </p:cNvSpPr>
                    <p:nvPr/>
                  </p:nvSpPr>
                  <p:spPr bwMode="auto">
                    <a:xfrm>
                      <a:off x="5110262" y="1146462"/>
                      <a:ext cx="39161" cy="9140"/>
                    </a:xfrm>
                    <a:custGeom>
                      <a:avLst/>
                      <a:gdLst>
                        <a:gd name="T0" fmla="*/ 2147483647 w 29"/>
                        <a:gd name="T1" fmla="*/ 2147483647 h 6"/>
                        <a:gd name="T2" fmla="*/ 0 w 29"/>
                        <a:gd name="T3" fmla="*/ 0 h 6"/>
                        <a:gd name="T4" fmla="*/ 0 w 29"/>
                        <a:gd name="T5" fmla="*/ 0 h 6"/>
                        <a:gd name="T6" fmla="*/ 2147483647 w 29"/>
                        <a:gd name="T7" fmla="*/ 2147483647 h 6"/>
                        <a:gd name="T8" fmla="*/ 2147483647 w 29"/>
                        <a:gd name="T9" fmla="*/ 2147483647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
                          <a:moveTo>
                            <a:pt x="29" y="6"/>
                          </a:moveTo>
                          <a:lnTo>
                            <a:pt x="0" y="0"/>
                          </a:lnTo>
                          <a:lnTo>
                            <a:pt x="17" y="6"/>
                          </a:lnTo>
                          <a:lnTo>
                            <a:pt x="29" y="6"/>
                          </a:lnTo>
                          <a:close/>
                        </a:path>
                      </a:pathLst>
                    </a:custGeom>
                    <a:solidFill>
                      <a:srgbClr val="E1E1E1"/>
                    </a:solidFill>
                    <a:ln w="9525">
                      <a:solidFill>
                        <a:srgbClr val="000000"/>
                      </a:solidFill>
                      <a:prstDash val="solid"/>
                      <a:round/>
                      <a:headEnd/>
                      <a:tailEnd/>
                    </a:ln>
                  </p:spPr>
                  <p:txBody>
                    <a:bodyPr/>
                    <a:lstStyle/>
                    <a:p>
                      <a:endParaRPr lang="en-US"/>
                    </a:p>
                  </p:txBody>
                </p:sp>
                <p:sp>
                  <p:nvSpPr>
                    <p:cNvPr id="1415" name="Freeform 422"/>
                    <p:cNvSpPr>
                      <a:spLocks noChangeAspect="1"/>
                    </p:cNvSpPr>
                    <p:nvPr/>
                  </p:nvSpPr>
                  <p:spPr bwMode="auto">
                    <a:xfrm>
                      <a:off x="4547653" y="1454592"/>
                      <a:ext cx="24802" cy="9140"/>
                    </a:xfrm>
                    <a:custGeom>
                      <a:avLst/>
                      <a:gdLst>
                        <a:gd name="T0" fmla="*/ 2147483647 w 18"/>
                        <a:gd name="T1" fmla="*/ 0 h 6"/>
                        <a:gd name="T2" fmla="*/ 0 w 18"/>
                        <a:gd name="T3" fmla="*/ 2147483647 h 6"/>
                        <a:gd name="T4" fmla="*/ 0 w 18"/>
                        <a:gd name="T5" fmla="*/ 0 h 6"/>
                        <a:gd name="T6" fmla="*/ 2147483647 w 18"/>
                        <a:gd name="T7" fmla="*/ 0 h 6"/>
                        <a:gd name="T8" fmla="*/ 2147483647 w 18"/>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6">
                          <a:moveTo>
                            <a:pt x="18" y="0"/>
                          </a:moveTo>
                          <a:lnTo>
                            <a:pt x="0" y="6"/>
                          </a:lnTo>
                          <a:lnTo>
                            <a:pt x="0" y="0"/>
                          </a:lnTo>
                          <a:lnTo>
                            <a:pt x="18" y="0"/>
                          </a:lnTo>
                          <a:close/>
                        </a:path>
                      </a:pathLst>
                    </a:custGeom>
                    <a:solidFill>
                      <a:srgbClr val="E1E1E1"/>
                    </a:solidFill>
                    <a:ln w="9525">
                      <a:solidFill>
                        <a:srgbClr val="000000"/>
                      </a:solidFill>
                      <a:prstDash val="solid"/>
                      <a:round/>
                      <a:headEnd/>
                      <a:tailEnd/>
                    </a:ln>
                  </p:spPr>
                  <p:txBody>
                    <a:bodyPr/>
                    <a:lstStyle/>
                    <a:p>
                      <a:endParaRPr lang="en-US"/>
                    </a:p>
                  </p:txBody>
                </p:sp>
                <p:sp>
                  <p:nvSpPr>
                    <p:cNvPr id="1416" name="Freeform 423"/>
                    <p:cNvSpPr>
                      <a:spLocks noChangeAspect="1"/>
                    </p:cNvSpPr>
                    <p:nvPr/>
                  </p:nvSpPr>
                  <p:spPr bwMode="auto">
                    <a:xfrm>
                      <a:off x="7206668" y="1428480"/>
                      <a:ext cx="16970" cy="16973"/>
                    </a:xfrm>
                    <a:custGeom>
                      <a:avLst/>
                      <a:gdLst>
                        <a:gd name="T0" fmla="*/ 2147483647 w 12"/>
                        <a:gd name="T1" fmla="*/ 2147483647 h 12"/>
                        <a:gd name="T2" fmla="*/ 2147483647 w 12"/>
                        <a:gd name="T3" fmla="*/ 2147483647 h 12"/>
                        <a:gd name="T4" fmla="*/ 0 w 12"/>
                        <a:gd name="T5" fmla="*/ 2147483647 h 12"/>
                        <a:gd name="T6" fmla="*/ 2147483647 w 12"/>
                        <a:gd name="T7" fmla="*/ 0 h 12"/>
                        <a:gd name="T8" fmla="*/ 2147483647 w 12"/>
                        <a:gd name="T9" fmla="*/ 2147483647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2">
                          <a:moveTo>
                            <a:pt x="12" y="6"/>
                          </a:moveTo>
                          <a:lnTo>
                            <a:pt x="6" y="12"/>
                          </a:lnTo>
                          <a:lnTo>
                            <a:pt x="0" y="6"/>
                          </a:lnTo>
                          <a:lnTo>
                            <a:pt x="6" y="0"/>
                          </a:lnTo>
                          <a:lnTo>
                            <a:pt x="12" y="6"/>
                          </a:lnTo>
                          <a:close/>
                        </a:path>
                      </a:pathLst>
                    </a:custGeom>
                    <a:solidFill>
                      <a:srgbClr val="E1E1E1"/>
                    </a:solidFill>
                    <a:ln w="9525">
                      <a:solidFill>
                        <a:srgbClr val="000000"/>
                      </a:solidFill>
                      <a:prstDash val="solid"/>
                      <a:round/>
                      <a:headEnd/>
                      <a:tailEnd/>
                    </a:ln>
                  </p:spPr>
                  <p:txBody>
                    <a:bodyPr/>
                    <a:lstStyle/>
                    <a:p>
                      <a:endParaRPr lang="en-US"/>
                    </a:p>
                  </p:txBody>
                </p:sp>
                <p:sp>
                  <p:nvSpPr>
                    <p:cNvPr id="1417" name="Freeform 424"/>
                    <p:cNvSpPr>
                      <a:spLocks noChangeAspect="1"/>
                    </p:cNvSpPr>
                    <p:nvPr/>
                  </p:nvSpPr>
                  <p:spPr bwMode="auto">
                    <a:xfrm>
                      <a:off x="6945597" y="1155601"/>
                      <a:ext cx="30022" cy="9140"/>
                    </a:xfrm>
                    <a:custGeom>
                      <a:avLst/>
                      <a:gdLst>
                        <a:gd name="T0" fmla="*/ 2147483647 w 24"/>
                        <a:gd name="T1" fmla="*/ 0 h 6"/>
                        <a:gd name="T2" fmla="*/ 2147483647 w 24"/>
                        <a:gd name="T3" fmla="*/ 2147483647 h 6"/>
                        <a:gd name="T4" fmla="*/ 0 w 24"/>
                        <a:gd name="T5" fmla="*/ 0 h 6"/>
                        <a:gd name="T6" fmla="*/ 2147483647 w 24"/>
                        <a:gd name="T7" fmla="*/ 0 h 6"/>
                        <a:gd name="T8" fmla="*/ 2147483647 w 24"/>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6">
                          <a:moveTo>
                            <a:pt x="24" y="0"/>
                          </a:moveTo>
                          <a:lnTo>
                            <a:pt x="18" y="6"/>
                          </a:lnTo>
                          <a:lnTo>
                            <a:pt x="0" y="0"/>
                          </a:lnTo>
                          <a:lnTo>
                            <a:pt x="18" y="0"/>
                          </a:lnTo>
                          <a:lnTo>
                            <a:pt x="24" y="0"/>
                          </a:lnTo>
                          <a:close/>
                        </a:path>
                      </a:pathLst>
                    </a:custGeom>
                    <a:solidFill>
                      <a:srgbClr val="E1E1E1"/>
                    </a:solidFill>
                    <a:ln w="9525">
                      <a:solidFill>
                        <a:srgbClr val="000000"/>
                      </a:solidFill>
                      <a:prstDash val="solid"/>
                      <a:round/>
                      <a:headEnd/>
                      <a:tailEnd/>
                    </a:ln>
                  </p:spPr>
                  <p:txBody>
                    <a:bodyPr/>
                    <a:lstStyle/>
                    <a:p>
                      <a:endParaRPr lang="en-US"/>
                    </a:p>
                  </p:txBody>
                </p:sp>
                <p:sp>
                  <p:nvSpPr>
                    <p:cNvPr id="1418" name="Freeform 425"/>
                    <p:cNvSpPr>
                      <a:spLocks noChangeAspect="1"/>
                    </p:cNvSpPr>
                    <p:nvPr/>
                  </p:nvSpPr>
                  <p:spPr bwMode="auto">
                    <a:xfrm>
                      <a:off x="5252546" y="1068123"/>
                      <a:ext cx="30022" cy="7834"/>
                    </a:xfrm>
                    <a:custGeom>
                      <a:avLst/>
                      <a:gdLst>
                        <a:gd name="T0" fmla="*/ 2147483647 w 24"/>
                        <a:gd name="T1" fmla="*/ 2147483647 h 6"/>
                        <a:gd name="T2" fmla="*/ 0 w 24"/>
                        <a:gd name="T3" fmla="*/ 2147483647 h 6"/>
                        <a:gd name="T4" fmla="*/ 2147483647 w 24"/>
                        <a:gd name="T5" fmla="*/ 0 h 6"/>
                        <a:gd name="T6" fmla="*/ 2147483647 w 24"/>
                        <a:gd name="T7" fmla="*/ 2147483647 h 6"/>
                        <a:gd name="T8" fmla="*/ 2147483647 w 24"/>
                        <a:gd name="T9" fmla="*/ 2147483647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6">
                          <a:moveTo>
                            <a:pt x="24" y="6"/>
                          </a:moveTo>
                          <a:lnTo>
                            <a:pt x="0" y="6"/>
                          </a:lnTo>
                          <a:lnTo>
                            <a:pt x="6" y="0"/>
                          </a:lnTo>
                          <a:lnTo>
                            <a:pt x="18" y="6"/>
                          </a:lnTo>
                          <a:lnTo>
                            <a:pt x="24" y="6"/>
                          </a:lnTo>
                          <a:close/>
                        </a:path>
                      </a:pathLst>
                    </a:custGeom>
                    <a:solidFill>
                      <a:srgbClr val="E1E1E1"/>
                    </a:solidFill>
                    <a:ln w="9525">
                      <a:solidFill>
                        <a:srgbClr val="000000"/>
                      </a:solidFill>
                      <a:prstDash val="solid"/>
                      <a:round/>
                      <a:headEnd/>
                      <a:tailEnd/>
                    </a:ln>
                  </p:spPr>
                  <p:txBody>
                    <a:bodyPr/>
                    <a:lstStyle/>
                    <a:p>
                      <a:endParaRPr lang="en-US"/>
                    </a:p>
                  </p:txBody>
                </p:sp>
                <p:sp>
                  <p:nvSpPr>
                    <p:cNvPr id="1419" name="Freeform 426"/>
                    <p:cNvSpPr>
                      <a:spLocks noChangeAspect="1"/>
                    </p:cNvSpPr>
                    <p:nvPr/>
                  </p:nvSpPr>
                  <p:spPr bwMode="auto">
                    <a:xfrm>
                      <a:off x="4982337" y="908836"/>
                      <a:ext cx="40465" cy="9140"/>
                    </a:xfrm>
                    <a:custGeom>
                      <a:avLst/>
                      <a:gdLst>
                        <a:gd name="T0" fmla="*/ 2147483647 w 30"/>
                        <a:gd name="T1" fmla="*/ 0 h 6"/>
                        <a:gd name="T2" fmla="*/ 0 w 30"/>
                        <a:gd name="T3" fmla="*/ 2147483647 h 6"/>
                        <a:gd name="T4" fmla="*/ 2147483647 w 30"/>
                        <a:gd name="T5" fmla="*/ 2147483647 h 6"/>
                        <a:gd name="T6" fmla="*/ 2147483647 w 30"/>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 h="6">
                          <a:moveTo>
                            <a:pt x="30" y="0"/>
                          </a:moveTo>
                          <a:lnTo>
                            <a:pt x="0" y="6"/>
                          </a:lnTo>
                          <a:lnTo>
                            <a:pt x="18" y="6"/>
                          </a:lnTo>
                          <a:lnTo>
                            <a:pt x="30" y="0"/>
                          </a:lnTo>
                          <a:close/>
                        </a:path>
                      </a:pathLst>
                    </a:custGeom>
                    <a:solidFill>
                      <a:srgbClr val="E1E1E1"/>
                    </a:solidFill>
                    <a:ln w="9525">
                      <a:solidFill>
                        <a:srgbClr val="000000"/>
                      </a:solidFill>
                      <a:prstDash val="solid"/>
                      <a:round/>
                      <a:headEnd/>
                      <a:tailEnd/>
                    </a:ln>
                  </p:spPr>
                  <p:txBody>
                    <a:bodyPr/>
                    <a:lstStyle/>
                    <a:p>
                      <a:endParaRPr lang="en-US"/>
                    </a:p>
                  </p:txBody>
                </p:sp>
                <p:sp>
                  <p:nvSpPr>
                    <p:cNvPr id="1420" name="Freeform 427"/>
                    <p:cNvSpPr>
                      <a:spLocks noChangeAspect="1"/>
                    </p:cNvSpPr>
                    <p:nvPr/>
                  </p:nvSpPr>
                  <p:spPr bwMode="auto">
                    <a:xfrm>
                      <a:off x="5022803" y="908836"/>
                      <a:ext cx="40465" cy="1305"/>
                    </a:xfrm>
                    <a:custGeom>
                      <a:avLst/>
                      <a:gdLst>
                        <a:gd name="T0" fmla="*/ 2147483647 w 30"/>
                        <a:gd name="T1" fmla="*/ 0 h 1"/>
                        <a:gd name="T2" fmla="*/ 0 w 30"/>
                        <a:gd name="T3" fmla="*/ 0 h 1"/>
                        <a:gd name="T4" fmla="*/ 2147483647 w 30"/>
                        <a:gd name="T5" fmla="*/ 0 h 1"/>
                        <a:gd name="T6" fmla="*/ 2147483647 w 30"/>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 h="1">
                          <a:moveTo>
                            <a:pt x="30" y="0"/>
                          </a:moveTo>
                          <a:lnTo>
                            <a:pt x="0" y="0"/>
                          </a:lnTo>
                          <a:lnTo>
                            <a:pt x="30" y="0"/>
                          </a:lnTo>
                          <a:close/>
                        </a:path>
                      </a:pathLst>
                    </a:custGeom>
                    <a:solidFill>
                      <a:srgbClr val="E1E1E1"/>
                    </a:solidFill>
                    <a:ln w="9525">
                      <a:solidFill>
                        <a:srgbClr val="000000"/>
                      </a:solidFill>
                      <a:prstDash val="solid"/>
                      <a:round/>
                      <a:headEnd/>
                      <a:tailEnd/>
                    </a:ln>
                  </p:spPr>
                  <p:txBody>
                    <a:bodyPr/>
                    <a:lstStyle/>
                    <a:p>
                      <a:endParaRPr lang="en-US"/>
                    </a:p>
                  </p:txBody>
                </p:sp>
                <p:sp>
                  <p:nvSpPr>
                    <p:cNvPr id="1421" name="Freeform 428"/>
                    <p:cNvSpPr>
                      <a:spLocks noChangeAspect="1"/>
                    </p:cNvSpPr>
                    <p:nvPr/>
                  </p:nvSpPr>
                  <p:spPr bwMode="auto">
                    <a:xfrm>
                      <a:off x="5894783" y="1049844"/>
                      <a:ext cx="30022" cy="1305"/>
                    </a:xfrm>
                    <a:custGeom>
                      <a:avLst/>
                      <a:gdLst>
                        <a:gd name="T0" fmla="*/ 2147483647 w 24"/>
                        <a:gd name="T1" fmla="*/ 0 h 1"/>
                        <a:gd name="T2" fmla="*/ 0 w 24"/>
                        <a:gd name="T3" fmla="*/ 0 h 1"/>
                        <a:gd name="T4" fmla="*/ 2147483647 w 24"/>
                        <a:gd name="T5" fmla="*/ 0 h 1"/>
                        <a:gd name="T6" fmla="*/ 2147483647 w 24"/>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1">
                          <a:moveTo>
                            <a:pt x="24" y="0"/>
                          </a:moveTo>
                          <a:lnTo>
                            <a:pt x="0" y="0"/>
                          </a:lnTo>
                          <a:lnTo>
                            <a:pt x="24" y="0"/>
                          </a:lnTo>
                          <a:close/>
                        </a:path>
                      </a:pathLst>
                    </a:custGeom>
                    <a:solidFill>
                      <a:srgbClr val="E1E1E1"/>
                    </a:solidFill>
                    <a:ln w="9525">
                      <a:solidFill>
                        <a:srgbClr val="000000"/>
                      </a:solidFill>
                      <a:prstDash val="solid"/>
                      <a:round/>
                      <a:headEnd/>
                      <a:tailEnd/>
                    </a:ln>
                  </p:spPr>
                  <p:txBody>
                    <a:bodyPr/>
                    <a:lstStyle/>
                    <a:p>
                      <a:endParaRPr lang="en-US"/>
                    </a:p>
                  </p:txBody>
                </p:sp>
                <p:sp>
                  <p:nvSpPr>
                    <p:cNvPr id="1422" name="Freeform 429"/>
                    <p:cNvSpPr>
                      <a:spLocks noChangeAspect="1"/>
                    </p:cNvSpPr>
                    <p:nvPr/>
                  </p:nvSpPr>
                  <p:spPr bwMode="auto">
                    <a:xfrm>
                      <a:off x="7261493" y="1666106"/>
                      <a:ext cx="15664" cy="16973"/>
                    </a:xfrm>
                    <a:custGeom>
                      <a:avLst/>
                      <a:gdLst>
                        <a:gd name="T0" fmla="*/ 2147483647 w 12"/>
                        <a:gd name="T1" fmla="*/ 0 h 12"/>
                        <a:gd name="T2" fmla="*/ 2147483647 w 12"/>
                        <a:gd name="T3" fmla="*/ 2147483647 h 12"/>
                        <a:gd name="T4" fmla="*/ 0 w 12"/>
                        <a:gd name="T5" fmla="*/ 0 h 12"/>
                        <a:gd name="T6" fmla="*/ 2147483647 w 12"/>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2">
                          <a:moveTo>
                            <a:pt x="12" y="0"/>
                          </a:moveTo>
                          <a:lnTo>
                            <a:pt x="6" y="12"/>
                          </a:lnTo>
                          <a:lnTo>
                            <a:pt x="0" y="0"/>
                          </a:lnTo>
                          <a:lnTo>
                            <a:pt x="12" y="0"/>
                          </a:lnTo>
                          <a:close/>
                        </a:path>
                      </a:pathLst>
                    </a:custGeom>
                    <a:solidFill>
                      <a:srgbClr val="E1E1E1"/>
                    </a:solidFill>
                    <a:ln w="9525">
                      <a:solidFill>
                        <a:srgbClr val="000000"/>
                      </a:solidFill>
                      <a:prstDash val="solid"/>
                      <a:round/>
                      <a:headEnd/>
                      <a:tailEnd/>
                    </a:ln>
                  </p:spPr>
                  <p:txBody>
                    <a:bodyPr/>
                    <a:lstStyle/>
                    <a:p>
                      <a:endParaRPr lang="en-US"/>
                    </a:p>
                  </p:txBody>
                </p:sp>
                <p:sp>
                  <p:nvSpPr>
                    <p:cNvPr id="1424" name="Freeform 430"/>
                    <p:cNvSpPr>
                      <a:spLocks noChangeAspect="1"/>
                    </p:cNvSpPr>
                    <p:nvPr/>
                  </p:nvSpPr>
                  <p:spPr bwMode="auto">
                    <a:xfrm>
                      <a:off x="7191004" y="1841061"/>
                      <a:ext cx="9138" cy="26112"/>
                    </a:xfrm>
                    <a:custGeom>
                      <a:avLst/>
                      <a:gdLst>
                        <a:gd name="T0" fmla="*/ 2147483647 w 6"/>
                        <a:gd name="T1" fmla="*/ 0 h 18"/>
                        <a:gd name="T2" fmla="*/ 0 w 6"/>
                        <a:gd name="T3" fmla="*/ 2147483647 h 18"/>
                        <a:gd name="T4" fmla="*/ 0 w 6"/>
                        <a:gd name="T5" fmla="*/ 2147483647 h 18"/>
                        <a:gd name="T6" fmla="*/ 2147483647 w 6"/>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8">
                          <a:moveTo>
                            <a:pt x="6" y="0"/>
                          </a:moveTo>
                          <a:lnTo>
                            <a:pt x="0" y="18"/>
                          </a:lnTo>
                          <a:lnTo>
                            <a:pt x="0" y="6"/>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425" name="Freeform 431"/>
                    <p:cNvSpPr>
                      <a:spLocks noChangeAspect="1"/>
                    </p:cNvSpPr>
                    <p:nvPr/>
                  </p:nvSpPr>
                  <p:spPr bwMode="auto">
                    <a:xfrm>
                      <a:off x="6352963" y="1049844"/>
                      <a:ext cx="15664" cy="9140"/>
                    </a:xfrm>
                    <a:custGeom>
                      <a:avLst/>
                      <a:gdLst>
                        <a:gd name="T0" fmla="*/ 2147483647 w 12"/>
                        <a:gd name="T1" fmla="*/ 0 h 6"/>
                        <a:gd name="T2" fmla="*/ 0 w 12"/>
                        <a:gd name="T3" fmla="*/ 2147483647 h 6"/>
                        <a:gd name="T4" fmla="*/ 2147483647 w 12"/>
                        <a:gd name="T5" fmla="*/ 2147483647 h 6"/>
                        <a:gd name="T6" fmla="*/ 2147483647 w 1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0"/>
                          </a:moveTo>
                          <a:lnTo>
                            <a:pt x="0" y="6"/>
                          </a:lnTo>
                          <a:lnTo>
                            <a:pt x="12" y="6"/>
                          </a:lnTo>
                          <a:lnTo>
                            <a:pt x="12" y="0"/>
                          </a:lnTo>
                          <a:close/>
                        </a:path>
                      </a:pathLst>
                    </a:custGeom>
                    <a:solidFill>
                      <a:srgbClr val="E1E1E1"/>
                    </a:solidFill>
                    <a:ln w="9525">
                      <a:solidFill>
                        <a:srgbClr val="000000"/>
                      </a:solidFill>
                      <a:prstDash val="solid"/>
                      <a:round/>
                      <a:headEnd/>
                      <a:tailEnd/>
                    </a:ln>
                  </p:spPr>
                  <p:txBody>
                    <a:bodyPr/>
                    <a:lstStyle/>
                    <a:p>
                      <a:endParaRPr lang="en-US"/>
                    </a:p>
                  </p:txBody>
                </p:sp>
                <p:sp>
                  <p:nvSpPr>
                    <p:cNvPr id="1426" name="Freeform 432"/>
                    <p:cNvSpPr>
                      <a:spLocks noChangeAspect="1"/>
                    </p:cNvSpPr>
                    <p:nvPr/>
                  </p:nvSpPr>
                  <p:spPr bwMode="auto">
                    <a:xfrm>
                      <a:off x="4783922" y="916669"/>
                      <a:ext cx="49604" cy="2611"/>
                    </a:xfrm>
                    <a:custGeom>
                      <a:avLst/>
                      <a:gdLst>
                        <a:gd name="T0" fmla="*/ 2147483647 w 36"/>
                        <a:gd name="T1" fmla="*/ 0 h 2"/>
                        <a:gd name="T2" fmla="*/ 0 w 36"/>
                        <a:gd name="T3" fmla="*/ 0 h 2"/>
                        <a:gd name="T4" fmla="*/ 2147483647 w 36"/>
                        <a:gd name="T5" fmla="*/ 0 h 2"/>
                        <a:gd name="T6" fmla="*/ 2147483647 w 36"/>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
                          <a:moveTo>
                            <a:pt x="36" y="0"/>
                          </a:moveTo>
                          <a:lnTo>
                            <a:pt x="0" y="0"/>
                          </a:lnTo>
                          <a:lnTo>
                            <a:pt x="12" y="0"/>
                          </a:lnTo>
                          <a:lnTo>
                            <a:pt x="36" y="0"/>
                          </a:lnTo>
                          <a:close/>
                        </a:path>
                      </a:pathLst>
                    </a:custGeom>
                    <a:solidFill>
                      <a:srgbClr val="E1E1E1"/>
                    </a:solidFill>
                    <a:ln w="9525">
                      <a:solidFill>
                        <a:srgbClr val="000000"/>
                      </a:solidFill>
                      <a:prstDash val="solid"/>
                      <a:round/>
                      <a:headEnd/>
                      <a:tailEnd/>
                    </a:ln>
                  </p:spPr>
                  <p:txBody>
                    <a:bodyPr/>
                    <a:lstStyle/>
                    <a:p>
                      <a:endParaRPr lang="en-US"/>
                    </a:p>
                  </p:txBody>
                </p:sp>
                <p:sp>
                  <p:nvSpPr>
                    <p:cNvPr id="1427" name="Freeform 433"/>
                    <p:cNvSpPr>
                      <a:spLocks noChangeAspect="1"/>
                    </p:cNvSpPr>
                    <p:nvPr/>
                  </p:nvSpPr>
                  <p:spPr bwMode="auto">
                    <a:xfrm>
                      <a:off x="5385692" y="1094236"/>
                      <a:ext cx="15664" cy="7834"/>
                    </a:xfrm>
                    <a:custGeom>
                      <a:avLst/>
                      <a:gdLst>
                        <a:gd name="T0" fmla="*/ 2147483647 w 12"/>
                        <a:gd name="T1" fmla="*/ 0 h 6"/>
                        <a:gd name="T2" fmla="*/ 0 w 12"/>
                        <a:gd name="T3" fmla="*/ 2147483647 h 6"/>
                        <a:gd name="T4" fmla="*/ 0 w 12"/>
                        <a:gd name="T5" fmla="*/ 0 h 6"/>
                        <a:gd name="T6" fmla="*/ 2147483647 w 1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0"/>
                          </a:moveTo>
                          <a:lnTo>
                            <a:pt x="0" y="6"/>
                          </a:lnTo>
                          <a:lnTo>
                            <a:pt x="0" y="0"/>
                          </a:lnTo>
                          <a:lnTo>
                            <a:pt x="12" y="0"/>
                          </a:lnTo>
                          <a:close/>
                        </a:path>
                      </a:pathLst>
                    </a:custGeom>
                    <a:solidFill>
                      <a:srgbClr val="E1E1E1"/>
                    </a:solidFill>
                    <a:ln w="9525">
                      <a:solidFill>
                        <a:srgbClr val="000000"/>
                      </a:solidFill>
                      <a:prstDash val="solid"/>
                      <a:round/>
                      <a:headEnd/>
                      <a:tailEnd/>
                    </a:ln>
                  </p:spPr>
                  <p:txBody>
                    <a:bodyPr/>
                    <a:lstStyle/>
                    <a:p>
                      <a:endParaRPr lang="en-US"/>
                    </a:p>
                  </p:txBody>
                </p:sp>
                <p:sp>
                  <p:nvSpPr>
                    <p:cNvPr id="1428" name="Freeform 434"/>
                    <p:cNvSpPr>
                      <a:spLocks noChangeAspect="1"/>
                    </p:cNvSpPr>
                    <p:nvPr/>
                  </p:nvSpPr>
                  <p:spPr bwMode="auto">
                    <a:xfrm>
                      <a:off x="4961451" y="916669"/>
                      <a:ext cx="20886" cy="9140"/>
                    </a:xfrm>
                    <a:custGeom>
                      <a:avLst/>
                      <a:gdLst>
                        <a:gd name="T0" fmla="*/ 2147483647 w 18"/>
                        <a:gd name="T1" fmla="*/ 0 h 6"/>
                        <a:gd name="T2" fmla="*/ 0 w 18"/>
                        <a:gd name="T3" fmla="*/ 0 h 6"/>
                        <a:gd name="T4" fmla="*/ 2147483647 w 18"/>
                        <a:gd name="T5" fmla="*/ 2147483647 h 6"/>
                        <a:gd name="T6" fmla="*/ 2147483647 w 18"/>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6">
                          <a:moveTo>
                            <a:pt x="18" y="0"/>
                          </a:moveTo>
                          <a:lnTo>
                            <a:pt x="0" y="0"/>
                          </a:lnTo>
                          <a:lnTo>
                            <a:pt x="6" y="6"/>
                          </a:lnTo>
                          <a:lnTo>
                            <a:pt x="18" y="0"/>
                          </a:lnTo>
                          <a:close/>
                        </a:path>
                      </a:pathLst>
                    </a:custGeom>
                    <a:solidFill>
                      <a:srgbClr val="E1E1E1"/>
                    </a:solidFill>
                    <a:ln w="9525">
                      <a:solidFill>
                        <a:srgbClr val="000000"/>
                      </a:solidFill>
                      <a:prstDash val="solid"/>
                      <a:round/>
                      <a:headEnd/>
                      <a:tailEnd/>
                    </a:ln>
                  </p:spPr>
                  <p:txBody>
                    <a:bodyPr/>
                    <a:lstStyle/>
                    <a:p>
                      <a:endParaRPr lang="en-US"/>
                    </a:p>
                  </p:txBody>
                </p:sp>
                <p:sp>
                  <p:nvSpPr>
                    <p:cNvPr id="1429" name="Freeform 435"/>
                    <p:cNvSpPr>
                      <a:spLocks noChangeAspect="1"/>
                    </p:cNvSpPr>
                    <p:nvPr/>
                  </p:nvSpPr>
                  <p:spPr bwMode="auto">
                    <a:xfrm>
                      <a:off x="7347646" y="1532930"/>
                      <a:ext cx="32634" cy="27419"/>
                    </a:xfrm>
                    <a:custGeom>
                      <a:avLst/>
                      <a:gdLst>
                        <a:gd name="T0" fmla="*/ 2147483647 w 24"/>
                        <a:gd name="T1" fmla="*/ 2147483647 h 18"/>
                        <a:gd name="T2" fmla="*/ 0 w 24"/>
                        <a:gd name="T3" fmla="*/ 0 h 18"/>
                        <a:gd name="T4" fmla="*/ 2147483647 w 24"/>
                        <a:gd name="T5" fmla="*/ 2147483647 h 18"/>
                        <a:gd name="T6" fmla="*/ 2147483647 w 24"/>
                        <a:gd name="T7" fmla="*/ 2147483647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18">
                          <a:moveTo>
                            <a:pt x="24" y="18"/>
                          </a:moveTo>
                          <a:lnTo>
                            <a:pt x="0" y="0"/>
                          </a:lnTo>
                          <a:lnTo>
                            <a:pt x="18" y="12"/>
                          </a:lnTo>
                          <a:lnTo>
                            <a:pt x="24" y="18"/>
                          </a:lnTo>
                          <a:close/>
                        </a:path>
                      </a:pathLst>
                    </a:custGeom>
                    <a:solidFill>
                      <a:srgbClr val="E1E1E1"/>
                    </a:solidFill>
                    <a:ln w="9525">
                      <a:solidFill>
                        <a:srgbClr val="000000"/>
                      </a:solidFill>
                      <a:prstDash val="solid"/>
                      <a:round/>
                      <a:headEnd/>
                      <a:tailEnd/>
                    </a:ln>
                  </p:spPr>
                  <p:txBody>
                    <a:bodyPr/>
                    <a:lstStyle/>
                    <a:p>
                      <a:endParaRPr lang="en-US"/>
                    </a:p>
                  </p:txBody>
                </p:sp>
                <p:sp>
                  <p:nvSpPr>
                    <p:cNvPr id="1430" name="Freeform 436"/>
                    <p:cNvSpPr>
                      <a:spLocks noChangeAspect="1"/>
                    </p:cNvSpPr>
                    <p:nvPr/>
                  </p:nvSpPr>
                  <p:spPr bwMode="auto">
                    <a:xfrm>
                      <a:off x="6232870" y="1014592"/>
                      <a:ext cx="15664" cy="9140"/>
                    </a:xfrm>
                    <a:custGeom>
                      <a:avLst/>
                      <a:gdLst>
                        <a:gd name="T0" fmla="*/ 2147483647 w 12"/>
                        <a:gd name="T1" fmla="*/ 2147483647 h 6"/>
                        <a:gd name="T2" fmla="*/ 0 w 12"/>
                        <a:gd name="T3" fmla="*/ 0 h 6"/>
                        <a:gd name="T4" fmla="*/ 2147483647 w 12"/>
                        <a:gd name="T5" fmla="*/ 2147483647 h 6"/>
                        <a:gd name="T6" fmla="*/ 2147483647 w 12"/>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6"/>
                          </a:moveTo>
                          <a:lnTo>
                            <a:pt x="0" y="0"/>
                          </a:lnTo>
                          <a:lnTo>
                            <a:pt x="12" y="6"/>
                          </a:lnTo>
                          <a:close/>
                        </a:path>
                      </a:pathLst>
                    </a:custGeom>
                    <a:solidFill>
                      <a:srgbClr val="E1E1E1"/>
                    </a:solidFill>
                    <a:ln w="9525">
                      <a:solidFill>
                        <a:srgbClr val="000000"/>
                      </a:solidFill>
                      <a:prstDash val="solid"/>
                      <a:round/>
                      <a:headEnd/>
                      <a:tailEnd/>
                    </a:ln>
                  </p:spPr>
                  <p:txBody>
                    <a:bodyPr/>
                    <a:lstStyle/>
                    <a:p>
                      <a:endParaRPr lang="en-US"/>
                    </a:p>
                  </p:txBody>
                </p:sp>
                <p:sp>
                  <p:nvSpPr>
                    <p:cNvPr id="1431" name="Freeform 437"/>
                    <p:cNvSpPr>
                      <a:spLocks noChangeAspect="1"/>
                    </p:cNvSpPr>
                    <p:nvPr/>
                  </p:nvSpPr>
                  <p:spPr bwMode="auto">
                    <a:xfrm>
                      <a:off x="4547653" y="1436313"/>
                      <a:ext cx="16970" cy="9140"/>
                    </a:xfrm>
                    <a:custGeom>
                      <a:avLst/>
                      <a:gdLst>
                        <a:gd name="T0" fmla="*/ 2147483647 w 12"/>
                        <a:gd name="T1" fmla="*/ 2147483647 h 6"/>
                        <a:gd name="T2" fmla="*/ 0 w 12"/>
                        <a:gd name="T3" fmla="*/ 0 h 6"/>
                        <a:gd name="T4" fmla="*/ 2147483647 w 12"/>
                        <a:gd name="T5" fmla="*/ 0 h 6"/>
                        <a:gd name="T6" fmla="*/ 2147483647 w 12"/>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6"/>
                          </a:moveTo>
                          <a:lnTo>
                            <a:pt x="0" y="0"/>
                          </a:lnTo>
                          <a:lnTo>
                            <a:pt x="6" y="0"/>
                          </a:lnTo>
                          <a:lnTo>
                            <a:pt x="12" y="6"/>
                          </a:lnTo>
                          <a:close/>
                        </a:path>
                      </a:pathLst>
                    </a:custGeom>
                    <a:solidFill>
                      <a:srgbClr val="E1E1E1"/>
                    </a:solidFill>
                    <a:ln w="9525">
                      <a:solidFill>
                        <a:srgbClr val="000000"/>
                      </a:solidFill>
                      <a:prstDash val="solid"/>
                      <a:round/>
                      <a:headEnd/>
                      <a:tailEnd/>
                    </a:ln>
                  </p:spPr>
                  <p:txBody>
                    <a:bodyPr/>
                    <a:lstStyle/>
                    <a:p>
                      <a:endParaRPr lang="en-US"/>
                    </a:p>
                  </p:txBody>
                </p:sp>
                <p:sp>
                  <p:nvSpPr>
                    <p:cNvPr id="1432" name="Freeform 438"/>
                    <p:cNvSpPr>
                      <a:spLocks noChangeAspect="1"/>
                    </p:cNvSpPr>
                    <p:nvPr/>
                  </p:nvSpPr>
                  <p:spPr bwMode="auto">
                    <a:xfrm>
                      <a:off x="4389704" y="1858034"/>
                      <a:ext cx="7832" cy="2611"/>
                    </a:xfrm>
                    <a:custGeom>
                      <a:avLst/>
                      <a:gdLst>
                        <a:gd name="T0" fmla="*/ 2147483647 w 6"/>
                        <a:gd name="T1" fmla="*/ 0 h 2"/>
                        <a:gd name="T2" fmla="*/ 2147483647 w 6"/>
                        <a:gd name="T3" fmla="*/ 0 h 2"/>
                        <a:gd name="T4" fmla="*/ 2147483647 w 6"/>
                        <a:gd name="T5" fmla="*/ 0 h 2"/>
                        <a:gd name="T6" fmla="*/ 0 w 6"/>
                        <a:gd name="T7" fmla="*/ 0 h 2"/>
                        <a:gd name="T8" fmla="*/ 2147483647 w 6"/>
                        <a:gd name="T9" fmla="*/ 0 h 2"/>
                        <a:gd name="T10" fmla="*/ 2147483647 w 6"/>
                        <a:gd name="T11" fmla="*/ 0 h 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2">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433" name="Freeform 439"/>
                    <p:cNvSpPr>
                      <a:spLocks noChangeAspect="1"/>
                    </p:cNvSpPr>
                    <p:nvPr/>
                  </p:nvSpPr>
                  <p:spPr bwMode="auto">
                    <a:xfrm>
                      <a:off x="4468024" y="1701358"/>
                      <a:ext cx="121398" cy="44391"/>
                    </a:xfrm>
                    <a:custGeom>
                      <a:avLst/>
                      <a:gdLst>
                        <a:gd name="T0" fmla="*/ 2147483647 w 90"/>
                        <a:gd name="T1" fmla="*/ 0 h 30"/>
                        <a:gd name="T2" fmla="*/ 2147483647 w 90"/>
                        <a:gd name="T3" fmla="*/ 0 h 30"/>
                        <a:gd name="T4" fmla="*/ 2147483647 w 90"/>
                        <a:gd name="T5" fmla="*/ 2147483647 h 30"/>
                        <a:gd name="T6" fmla="*/ 2147483647 w 90"/>
                        <a:gd name="T7" fmla="*/ 2147483647 h 30"/>
                        <a:gd name="T8" fmla="*/ 2147483647 w 90"/>
                        <a:gd name="T9" fmla="*/ 2147483647 h 30"/>
                        <a:gd name="T10" fmla="*/ 2147483647 w 90"/>
                        <a:gd name="T11" fmla="*/ 2147483647 h 30"/>
                        <a:gd name="T12" fmla="*/ 2147483647 w 90"/>
                        <a:gd name="T13" fmla="*/ 2147483647 h 30"/>
                        <a:gd name="T14" fmla="*/ 2147483647 w 90"/>
                        <a:gd name="T15" fmla="*/ 2147483647 h 30"/>
                        <a:gd name="T16" fmla="*/ 0 w 90"/>
                        <a:gd name="T17" fmla="*/ 2147483647 h 30"/>
                        <a:gd name="T18" fmla="*/ 2147483647 w 90"/>
                        <a:gd name="T19" fmla="*/ 2147483647 h 30"/>
                        <a:gd name="T20" fmla="*/ 2147483647 w 90"/>
                        <a:gd name="T21" fmla="*/ 2147483647 h 30"/>
                        <a:gd name="T22" fmla="*/ 2147483647 w 90"/>
                        <a:gd name="T23" fmla="*/ 2147483647 h 30"/>
                        <a:gd name="T24" fmla="*/ 2147483647 w 90"/>
                        <a:gd name="T25" fmla="*/ 2147483647 h 30"/>
                        <a:gd name="T26" fmla="*/ 2147483647 w 90"/>
                        <a:gd name="T27" fmla="*/ 2147483647 h 30"/>
                        <a:gd name="T28" fmla="*/ 2147483647 w 90"/>
                        <a:gd name="T29" fmla="*/ 2147483647 h 30"/>
                        <a:gd name="T30" fmla="*/ 2147483647 w 90"/>
                        <a:gd name="T31" fmla="*/ 0 h 30"/>
                        <a:gd name="T32" fmla="*/ 2147483647 w 90"/>
                        <a:gd name="T33" fmla="*/ 2147483647 h 30"/>
                        <a:gd name="T34" fmla="*/ 2147483647 w 90"/>
                        <a:gd name="T35" fmla="*/ 0 h 30"/>
                        <a:gd name="T36" fmla="*/ 2147483647 w 90"/>
                        <a:gd name="T37" fmla="*/ 0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0" h="30">
                          <a:moveTo>
                            <a:pt x="36" y="0"/>
                          </a:moveTo>
                          <a:lnTo>
                            <a:pt x="36" y="0"/>
                          </a:lnTo>
                          <a:lnTo>
                            <a:pt x="30" y="6"/>
                          </a:lnTo>
                          <a:lnTo>
                            <a:pt x="24" y="6"/>
                          </a:lnTo>
                          <a:lnTo>
                            <a:pt x="18" y="12"/>
                          </a:lnTo>
                          <a:lnTo>
                            <a:pt x="12" y="18"/>
                          </a:lnTo>
                          <a:lnTo>
                            <a:pt x="6" y="18"/>
                          </a:lnTo>
                          <a:lnTo>
                            <a:pt x="0" y="12"/>
                          </a:lnTo>
                          <a:lnTo>
                            <a:pt x="12" y="30"/>
                          </a:lnTo>
                          <a:lnTo>
                            <a:pt x="18" y="30"/>
                          </a:lnTo>
                          <a:lnTo>
                            <a:pt x="36" y="30"/>
                          </a:lnTo>
                          <a:lnTo>
                            <a:pt x="60" y="18"/>
                          </a:lnTo>
                          <a:lnTo>
                            <a:pt x="90" y="24"/>
                          </a:lnTo>
                          <a:lnTo>
                            <a:pt x="90" y="6"/>
                          </a:lnTo>
                          <a:lnTo>
                            <a:pt x="66" y="0"/>
                          </a:lnTo>
                          <a:lnTo>
                            <a:pt x="54" y="6"/>
                          </a:lnTo>
                          <a:lnTo>
                            <a:pt x="54" y="0"/>
                          </a:lnTo>
                          <a:lnTo>
                            <a:pt x="36" y="0"/>
                          </a:lnTo>
                          <a:close/>
                        </a:path>
                      </a:pathLst>
                    </a:custGeom>
                    <a:solidFill>
                      <a:srgbClr val="990034"/>
                    </a:solidFill>
                    <a:ln w="9525">
                      <a:solidFill>
                        <a:srgbClr val="000000"/>
                      </a:solidFill>
                      <a:prstDash val="solid"/>
                      <a:round/>
                      <a:headEnd/>
                      <a:tailEnd/>
                    </a:ln>
                  </p:spPr>
                  <p:txBody>
                    <a:bodyPr/>
                    <a:lstStyle/>
                    <a:p>
                      <a:endParaRPr lang="en-US"/>
                    </a:p>
                  </p:txBody>
                </p:sp>
                <p:sp>
                  <p:nvSpPr>
                    <p:cNvPr id="1434" name="Freeform 440"/>
                    <p:cNvSpPr>
                      <a:spLocks noChangeAspect="1"/>
                    </p:cNvSpPr>
                    <p:nvPr/>
                  </p:nvSpPr>
                  <p:spPr bwMode="auto">
                    <a:xfrm>
                      <a:off x="4414505" y="1781002"/>
                      <a:ext cx="62657" cy="33947"/>
                    </a:xfrm>
                    <a:custGeom>
                      <a:avLst/>
                      <a:gdLst>
                        <a:gd name="T0" fmla="*/ 2147483647 w 48"/>
                        <a:gd name="T1" fmla="*/ 2147483647 h 23"/>
                        <a:gd name="T2" fmla="*/ 2147483647 w 48"/>
                        <a:gd name="T3" fmla="*/ 2147483647 h 23"/>
                        <a:gd name="T4" fmla="*/ 2147483647 w 48"/>
                        <a:gd name="T5" fmla="*/ 2147483647 h 23"/>
                        <a:gd name="T6" fmla="*/ 2147483647 w 48"/>
                        <a:gd name="T7" fmla="*/ 2147483647 h 23"/>
                        <a:gd name="T8" fmla="*/ 2147483647 w 48"/>
                        <a:gd name="T9" fmla="*/ 2147483647 h 23"/>
                        <a:gd name="T10" fmla="*/ 2147483647 w 48"/>
                        <a:gd name="T11" fmla="*/ 2147483647 h 23"/>
                        <a:gd name="T12" fmla="*/ 2147483647 w 48"/>
                        <a:gd name="T13" fmla="*/ 2147483647 h 23"/>
                        <a:gd name="T14" fmla="*/ 2147483647 w 48"/>
                        <a:gd name="T15" fmla="*/ 2147483647 h 23"/>
                        <a:gd name="T16" fmla="*/ 2147483647 w 48"/>
                        <a:gd name="T17" fmla="*/ 2147483647 h 23"/>
                        <a:gd name="T18" fmla="*/ 2147483647 w 48"/>
                        <a:gd name="T19" fmla="*/ 2147483647 h 23"/>
                        <a:gd name="T20" fmla="*/ 2147483647 w 48"/>
                        <a:gd name="T21" fmla="*/ 2147483647 h 23"/>
                        <a:gd name="T22" fmla="*/ 2147483647 w 48"/>
                        <a:gd name="T23" fmla="*/ 2147483647 h 23"/>
                        <a:gd name="T24" fmla="*/ 2147483647 w 48"/>
                        <a:gd name="T25" fmla="*/ 2147483647 h 23"/>
                        <a:gd name="T26" fmla="*/ 2147483647 w 48"/>
                        <a:gd name="T27" fmla="*/ 2147483647 h 23"/>
                        <a:gd name="T28" fmla="*/ 2147483647 w 48"/>
                        <a:gd name="T29" fmla="*/ 2147483647 h 23"/>
                        <a:gd name="T30" fmla="*/ 2147483647 w 48"/>
                        <a:gd name="T31" fmla="*/ 2147483647 h 23"/>
                        <a:gd name="T32" fmla="*/ 2147483647 w 48"/>
                        <a:gd name="T33" fmla="*/ 2147483647 h 23"/>
                        <a:gd name="T34" fmla="*/ 2147483647 w 48"/>
                        <a:gd name="T35" fmla="*/ 2147483647 h 23"/>
                        <a:gd name="T36" fmla="*/ 2147483647 w 48"/>
                        <a:gd name="T37" fmla="*/ 2147483647 h 23"/>
                        <a:gd name="T38" fmla="*/ 2147483647 w 48"/>
                        <a:gd name="T39" fmla="*/ 0 h 23"/>
                        <a:gd name="T40" fmla="*/ 2147483647 w 48"/>
                        <a:gd name="T41" fmla="*/ 0 h 23"/>
                        <a:gd name="T42" fmla="*/ 2147483647 w 48"/>
                        <a:gd name="T43" fmla="*/ 0 h 23"/>
                        <a:gd name="T44" fmla="*/ 2147483647 w 48"/>
                        <a:gd name="T45" fmla="*/ 2147483647 h 23"/>
                        <a:gd name="T46" fmla="*/ 0 w 48"/>
                        <a:gd name="T47" fmla="*/ 2147483647 h 23"/>
                        <a:gd name="T48" fmla="*/ 0 w 48"/>
                        <a:gd name="T49" fmla="*/ 2147483647 h 23"/>
                        <a:gd name="T50" fmla="*/ 0 w 48"/>
                        <a:gd name="T51" fmla="*/ 2147483647 h 23"/>
                        <a:gd name="T52" fmla="*/ 2147483647 w 48"/>
                        <a:gd name="T53" fmla="*/ 2147483647 h 2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48" h="23">
                          <a:moveTo>
                            <a:pt x="6" y="23"/>
                          </a:moveTo>
                          <a:lnTo>
                            <a:pt x="12" y="23"/>
                          </a:lnTo>
                          <a:lnTo>
                            <a:pt x="18" y="23"/>
                          </a:lnTo>
                          <a:lnTo>
                            <a:pt x="24" y="23"/>
                          </a:lnTo>
                          <a:lnTo>
                            <a:pt x="30" y="23"/>
                          </a:lnTo>
                          <a:lnTo>
                            <a:pt x="30" y="17"/>
                          </a:lnTo>
                          <a:lnTo>
                            <a:pt x="36" y="17"/>
                          </a:lnTo>
                          <a:lnTo>
                            <a:pt x="30" y="12"/>
                          </a:lnTo>
                          <a:lnTo>
                            <a:pt x="36" y="6"/>
                          </a:lnTo>
                          <a:lnTo>
                            <a:pt x="42" y="6"/>
                          </a:lnTo>
                          <a:lnTo>
                            <a:pt x="48" y="0"/>
                          </a:lnTo>
                          <a:lnTo>
                            <a:pt x="42" y="0"/>
                          </a:lnTo>
                          <a:lnTo>
                            <a:pt x="36" y="0"/>
                          </a:lnTo>
                          <a:lnTo>
                            <a:pt x="6" y="6"/>
                          </a:lnTo>
                          <a:lnTo>
                            <a:pt x="0" y="6"/>
                          </a:lnTo>
                          <a:lnTo>
                            <a:pt x="0" y="12"/>
                          </a:lnTo>
                          <a:lnTo>
                            <a:pt x="0" y="23"/>
                          </a:lnTo>
                          <a:lnTo>
                            <a:pt x="6" y="23"/>
                          </a:lnTo>
                          <a:close/>
                        </a:path>
                      </a:pathLst>
                    </a:custGeom>
                    <a:solidFill>
                      <a:srgbClr val="990034"/>
                    </a:solidFill>
                    <a:ln w="9525">
                      <a:solidFill>
                        <a:srgbClr val="000000"/>
                      </a:solidFill>
                      <a:prstDash val="solid"/>
                      <a:round/>
                      <a:headEnd/>
                      <a:tailEnd/>
                    </a:ln>
                  </p:spPr>
                  <p:txBody>
                    <a:bodyPr/>
                    <a:lstStyle/>
                    <a:p>
                      <a:endParaRPr lang="en-US"/>
                    </a:p>
                  </p:txBody>
                </p:sp>
                <p:sp>
                  <p:nvSpPr>
                    <p:cNvPr id="1435" name="Freeform 441"/>
                    <p:cNvSpPr>
                      <a:spLocks noChangeAspect="1"/>
                    </p:cNvSpPr>
                    <p:nvPr/>
                  </p:nvSpPr>
                  <p:spPr bwMode="auto">
                    <a:xfrm>
                      <a:off x="4341405" y="1172574"/>
                      <a:ext cx="215385" cy="360356"/>
                    </a:xfrm>
                    <a:custGeom>
                      <a:avLst/>
                      <a:gdLst>
                        <a:gd name="T0" fmla="*/ 2147483647 w 162"/>
                        <a:gd name="T1" fmla="*/ 2147483647 h 245"/>
                        <a:gd name="T2" fmla="*/ 2147483647 w 162"/>
                        <a:gd name="T3" fmla="*/ 2147483647 h 245"/>
                        <a:gd name="T4" fmla="*/ 2147483647 w 162"/>
                        <a:gd name="T5" fmla="*/ 2147483647 h 245"/>
                        <a:gd name="T6" fmla="*/ 2147483647 w 162"/>
                        <a:gd name="T7" fmla="*/ 2147483647 h 245"/>
                        <a:gd name="T8" fmla="*/ 2147483647 w 162"/>
                        <a:gd name="T9" fmla="*/ 2147483647 h 245"/>
                        <a:gd name="T10" fmla="*/ 2147483647 w 162"/>
                        <a:gd name="T11" fmla="*/ 2147483647 h 245"/>
                        <a:gd name="T12" fmla="*/ 2147483647 w 162"/>
                        <a:gd name="T13" fmla="*/ 2147483647 h 245"/>
                        <a:gd name="T14" fmla="*/ 2147483647 w 162"/>
                        <a:gd name="T15" fmla="*/ 2147483647 h 245"/>
                        <a:gd name="T16" fmla="*/ 2147483647 w 162"/>
                        <a:gd name="T17" fmla="*/ 2147483647 h 245"/>
                        <a:gd name="T18" fmla="*/ 2147483647 w 162"/>
                        <a:gd name="T19" fmla="*/ 2147483647 h 245"/>
                        <a:gd name="T20" fmla="*/ 2147483647 w 162"/>
                        <a:gd name="T21" fmla="*/ 2147483647 h 245"/>
                        <a:gd name="T22" fmla="*/ 2147483647 w 162"/>
                        <a:gd name="T23" fmla="*/ 2147483647 h 245"/>
                        <a:gd name="T24" fmla="*/ 2147483647 w 162"/>
                        <a:gd name="T25" fmla="*/ 2147483647 h 245"/>
                        <a:gd name="T26" fmla="*/ 2147483647 w 162"/>
                        <a:gd name="T27" fmla="*/ 2147483647 h 245"/>
                        <a:gd name="T28" fmla="*/ 2147483647 w 162"/>
                        <a:gd name="T29" fmla="*/ 2147483647 h 245"/>
                        <a:gd name="T30" fmla="*/ 2147483647 w 162"/>
                        <a:gd name="T31" fmla="*/ 2147483647 h 245"/>
                        <a:gd name="T32" fmla="*/ 2147483647 w 162"/>
                        <a:gd name="T33" fmla="*/ 2147483647 h 245"/>
                        <a:gd name="T34" fmla="*/ 2147483647 w 162"/>
                        <a:gd name="T35" fmla="*/ 2147483647 h 245"/>
                        <a:gd name="T36" fmla="*/ 2147483647 w 162"/>
                        <a:gd name="T37" fmla="*/ 2147483647 h 245"/>
                        <a:gd name="T38" fmla="*/ 2147483647 w 162"/>
                        <a:gd name="T39" fmla="*/ 2147483647 h 245"/>
                        <a:gd name="T40" fmla="*/ 2147483647 w 162"/>
                        <a:gd name="T41" fmla="*/ 2147483647 h 245"/>
                        <a:gd name="T42" fmla="*/ 2147483647 w 162"/>
                        <a:gd name="T43" fmla="*/ 2147483647 h 245"/>
                        <a:gd name="T44" fmla="*/ 2147483647 w 162"/>
                        <a:gd name="T45" fmla="*/ 2147483647 h 245"/>
                        <a:gd name="T46" fmla="*/ 2147483647 w 162"/>
                        <a:gd name="T47" fmla="*/ 2147483647 h 245"/>
                        <a:gd name="T48" fmla="*/ 2147483647 w 162"/>
                        <a:gd name="T49" fmla="*/ 2147483647 h 245"/>
                        <a:gd name="T50" fmla="*/ 2147483647 w 162"/>
                        <a:gd name="T51" fmla="*/ 2147483647 h 245"/>
                        <a:gd name="T52" fmla="*/ 2147483647 w 162"/>
                        <a:gd name="T53" fmla="*/ 2147483647 h 245"/>
                        <a:gd name="T54" fmla="*/ 2147483647 w 162"/>
                        <a:gd name="T55" fmla="*/ 2147483647 h 245"/>
                        <a:gd name="T56" fmla="*/ 2147483647 w 162"/>
                        <a:gd name="T57" fmla="*/ 0 h 245"/>
                        <a:gd name="T58" fmla="*/ 2147483647 w 162"/>
                        <a:gd name="T59" fmla="*/ 2147483647 h 245"/>
                        <a:gd name="T60" fmla="*/ 2147483647 w 162"/>
                        <a:gd name="T61" fmla="*/ 2147483647 h 245"/>
                        <a:gd name="T62" fmla="*/ 2147483647 w 162"/>
                        <a:gd name="T63" fmla="*/ 2147483647 h 245"/>
                        <a:gd name="T64" fmla="*/ 2147483647 w 162"/>
                        <a:gd name="T65" fmla="*/ 2147483647 h 245"/>
                        <a:gd name="T66" fmla="*/ 2147483647 w 162"/>
                        <a:gd name="T67" fmla="*/ 2147483647 h 2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62" h="245">
                          <a:moveTo>
                            <a:pt x="126" y="83"/>
                          </a:moveTo>
                          <a:lnTo>
                            <a:pt x="114" y="95"/>
                          </a:lnTo>
                          <a:lnTo>
                            <a:pt x="102" y="101"/>
                          </a:lnTo>
                          <a:lnTo>
                            <a:pt x="96" y="107"/>
                          </a:lnTo>
                          <a:lnTo>
                            <a:pt x="84" y="107"/>
                          </a:lnTo>
                          <a:lnTo>
                            <a:pt x="84" y="119"/>
                          </a:lnTo>
                          <a:lnTo>
                            <a:pt x="78" y="131"/>
                          </a:lnTo>
                          <a:lnTo>
                            <a:pt x="84" y="149"/>
                          </a:lnTo>
                          <a:lnTo>
                            <a:pt x="102" y="155"/>
                          </a:lnTo>
                          <a:lnTo>
                            <a:pt x="108" y="167"/>
                          </a:lnTo>
                          <a:lnTo>
                            <a:pt x="96" y="173"/>
                          </a:lnTo>
                          <a:lnTo>
                            <a:pt x="90" y="167"/>
                          </a:lnTo>
                          <a:lnTo>
                            <a:pt x="72" y="173"/>
                          </a:lnTo>
                          <a:lnTo>
                            <a:pt x="102" y="173"/>
                          </a:lnTo>
                          <a:lnTo>
                            <a:pt x="96" y="179"/>
                          </a:lnTo>
                          <a:lnTo>
                            <a:pt x="90" y="179"/>
                          </a:lnTo>
                          <a:lnTo>
                            <a:pt x="84" y="185"/>
                          </a:lnTo>
                          <a:lnTo>
                            <a:pt x="78" y="185"/>
                          </a:lnTo>
                          <a:lnTo>
                            <a:pt x="78" y="191"/>
                          </a:lnTo>
                          <a:lnTo>
                            <a:pt x="78" y="197"/>
                          </a:lnTo>
                          <a:lnTo>
                            <a:pt x="84" y="203"/>
                          </a:lnTo>
                          <a:lnTo>
                            <a:pt x="78" y="203"/>
                          </a:lnTo>
                          <a:lnTo>
                            <a:pt x="78" y="215"/>
                          </a:lnTo>
                          <a:lnTo>
                            <a:pt x="72" y="233"/>
                          </a:lnTo>
                          <a:lnTo>
                            <a:pt x="48" y="239"/>
                          </a:lnTo>
                          <a:lnTo>
                            <a:pt x="48" y="245"/>
                          </a:lnTo>
                          <a:lnTo>
                            <a:pt x="30" y="245"/>
                          </a:lnTo>
                          <a:lnTo>
                            <a:pt x="24" y="233"/>
                          </a:lnTo>
                          <a:lnTo>
                            <a:pt x="24" y="221"/>
                          </a:lnTo>
                          <a:lnTo>
                            <a:pt x="12" y="197"/>
                          </a:lnTo>
                          <a:lnTo>
                            <a:pt x="6" y="191"/>
                          </a:lnTo>
                          <a:lnTo>
                            <a:pt x="0" y="179"/>
                          </a:lnTo>
                          <a:lnTo>
                            <a:pt x="6" y="179"/>
                          </a:lnTo>
                          <a:lnTo>
                            <a:pt x="12" y="161"/>
                          </a:lnTo>
                          <a:lnTo>
                            <a:pt x="12" y="149"/>
                          </a:lnTo>
                          <a:lnTo>
                            <a:pt x="12" y="143"/>
                          </a:lnTo>
                          <a:lnTo>
                            <a:pt x="18" y="137"/>
                          </a:lnTo>
                          <a:lnTo>
                            <a:pt x="6" y="131"/>
                          </a:lnTo>
                          <a:lnTo>
                            <a:pt x="6" y="113"/>
                          </a:lnTo>
                          <a:lnTo>
                            <a:pt x="6" y="95"/>
                          </a:lnTo>
                          <a:lnTo>
                            <a:pt x="18" y="89"/>
                          </a:lnTo>
                          <a:lnTo>
                            <a:pt x="30" y="89"/>
                          </a:lnTo>
                          <a:lnTo>
                            <a:pt x="24" y="77"/>
                          </a:lnTo>
                          <a:lnTo>
                            <a:pt x="36" y="60"/>
                          </a:lnTo>
                          <a:lnTo>
                            <a:pt x="36" y="54"/>
                          </a:lnTo>
                          <a:lnTo>
                            <a:pt x="48" y="48"/>
                          </a:lnTo>
                          <a:lnTo>
                            <a:pt x="54" y="42"/>
                          </a:lnTo>
                          <a:lnTo>
                            <a:pt x="60" y="24"/>
                          </a:lnTo>
                          <a:lnTo>
                            <a:pt x="78" y="18"/>
                          </a:lnTo>
                          <a:lnTo>
                            <a:pt x="78" y="12"/>
                          </a:lnTo>
                          <a:lnTo>
                            <a:pt x="102" y="12"/>
                          </a:lnTo>
                          <a:lnTo>
                            <a:pt x="96" y="0"/>
                          </a:lnTo>
                          <a:lnTo>
                            <a:pt x="102" y="0"/>
                          </a:lnTo>
                          <a:lnTo>
                            <a:pt x="144" y="18"/>
                          </a:lnTo>
                          <a:lnTo>
                            <a:pt x="156" y="42"/>
                          </a:lnTo>
                          <a:lnTo>
                            <a:pt x="162" y="60"/>
                          </a:lnTo>
                          <a:lnTo>
                            <a:pt x="144" y="60"/>
                          </a:lnTo>
                          <a:lnTo>
                            <a:pt x="138" y="60"/>
                          </a:lnTo>
                          <a:lnTo>
                            <a:pt x="132" y="60"/>
                          </a:lnTo>
                          <a:lnTo>
                            <a:pt x="126" y="66"/>
                          </a:lnTo>
                          <a:lnTo>
                            <a:pt x="126" y="77"/>
                          </a:lnTo>
                          <a:lnTo>
                            <a:pt x="126" y="83"/>
                          </a:lnTo>
                          <a:close/>
                        </a:path>
                      </a:pathLst>
                    </a:custGeom>
                    <a:solidFill>
                      <a:srgbClr val="990034"/>
                    </a:solidFill>
                    <a:ln w="9525">
                      <a:solidFill>
                        <a:srgbClr val="000000"/>
                      </a:solidFill>
                      <a:prstDash val="solid"/>
                      <a:round/>
                      <a:headEnd/>
                      <a:tailEnd/>
                    </a:ln>
                  </p:spPr>
                  <p:txBody>
                    <a:bodyPr/>
                    <a:lstStyle/>
                    <a:p>
                      <a:endParaRPr lang="en-US"/>
                    </a:p>
                  </p:txBody>
                </p:sp>
                <p:sp>
                  <p:nvSpPr>
                    <p:cNvPr id="1436" name="Freeform 442"/>
                    <p:cNvSpPr>
                      <a:spLocks noChangeAspect="1"/>
                    </p:cNvSpPr>
                    <p:nvPr/>
                  </p:nvSpPr>
                  <p:spPr bwMode="auto">
                    <a:xfrm>
                      <a:off x="4477163" y="1471565"/>
                      <a:ext cx="14359" cy="18279"/>
                    </a:xfrm>
                    <a:custGeom>
                      <a:avLst/>
                      <a:gdLst>
                        <a:gd name="T0" fmla="*/ 2147483647 w 12"/>
                        <a:gd name="T1" fmla="*/ 0 h 12"/>
                        <a:gd name="T2" fmla="*/ 2147483647 w 12"/>
                        <a:gd name="T3" fmla="*/ 0 h 12"/>
                        <a:gd name="T4" fmla="*/ 2147483647 w 12"/>
                        <a:gd name="T5" fmla="*/ 2147483647 h 12"/>
                        <a:gd name="T6" fmla="*/ 2147483647 w 12"/>
                        <a:gd name="T7" fmla="*/ 2147483647 h 12"/>
                        <a:gd name="T8" fmla="*/ 0 w 12"/>
                        <a:gd name="T9" fmla="*/ 2147483647 h 12"/>
                        <a:gd name="T10" fmla="*/ 2147483647 w 12"/>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2">
                          <a:moveTo>
                            <a:pt x="12" y="0"/>
                          </a:moveTo>
                          <a:lnTo>
                            <a:pt x="12" y="0"/>
                          </a:lnTo>
                          <a:lnTo>
                            <a:pt x="6" y="12"/>
                          </a:lnTo>
                          <a:lnTo>
                            <a:pt x="0" y="6"/>
                          </a:lnTo>
                          <a:lnTo>
                            <a:pt x="12" y="0"/>
                          </a:lnTo>
                          <a:close/>
                        </a:path>
                      </a:pathLst>
                    </a:custGeom>
                    <a:solidFill>
                      <a:srgbClr val="E1E1E1"/>
                    </a:solidFill>
                    <a:ln w="9525">
                      <a:solidFill>
                        <a:srgbClr val="000000"/>
                      </a:solidFill>
                      <a:prstDash val="solid"/>
                      <a:round/>
                      <a:headEnd/>
                      <a:tailEnd/>
                    </a:ln>
                  </p:spPr>
                  <p:txBody>
                    <a:bodyPr/>
                    <a:lstStyle/>
                    <a:p>
                      <a:endParaRPr lang="en-US"/>
                    </a:p>
                  </p:txBody>
                </p:sp>
                <p:sp>
                  <p:nvSpPr>
                    <p:cNvPr id="1437" name="Freeform 443"/>
                    <p:cNvSpPr>
                      <a:spLocks noChangeAspect="1"/>
                    </p:cNvSpPr>
                    <p:nvPr/>
                  </p:nvSpPr>
                  <p:spPr bwMode="auto">
                    <a:xfrm>
                      <a:off x="4256557" y="1753583"/>
                      <a:ext cx="92681" cy="52226"/>
                    </a:xfrm>
                    <a:custGeom>
                      <a:avLst/>
                      <a:gdLst>
                        <a:gd name="T0" fmla="*/ 2147483647 w 71"/>
                        <a:gd name="T1" fmla="*/ 2147483647 h 35"/>
                        <a:gd name="T2" fmla="*/ 2147483647 w 71"/>
                        <a:gd name="T3" fmla="*/ 2147483647 h 35"/>
                        <a:gd name="T4" fmla="*/ 2147483647 w 71"/>
                        <a:gd name="T5" fmla="*/ 2147483647 h 35"/>
                        <a:gd name="T6" fmla="*/ 2147483647 w 71"/>
                        <a:gd name="T7" fmla="*/ 2147483647 h 35"/>
                        <a:gd name="T8" fmla="*/ 2147483647 w 71"/>
                        <a:gd name="T9" fmla="*/ 2147483647 h 35"/>
                        <a:gd name="T10" fmla="*/ 2147483647 w 71"/>
                        <a:gd name="T11" fmla="*/ 2147483647 h 35"/>
                        <a:gd name="T12" fmla="*/ 2147483647 w 71"/>
                        <a:gd name="T13" fmla="*/ 2147483647 h 35"/>
                        <a:gd name="T14" fmla="*/ 2147483647 w 71"/>
                        <a:gd name="T15" fmla="*/ 2147483647 h 35"/>
                        <a:gd name="T16" fmla="*/ 0 w 71"/>
                        <a:gd name="T17" fmla="*/ 2147483647 h 35"/>
                        <a:gd name="T18" fmla="*/ 2147483647 w 71"/>
                        <a:gd name="T19" fmla="*/ 2147483647 h 35"/>
                        <a:gd name="T20" fmla="*/ 2147483647 w 71"/>
                        <a:gd name="T21" fmla="*/ 2147483647 h 35"/>
                        <a:gd name="T22" fmla="*/ 2147483647 w 71"/>
                        <a:gd name="T23" fmla="*/ 0 h 35"/>
                        <a:gd name="T24" fmla="*/ 2147483647 w 71"/>
                        <a:gd name="T25" fmla="*/ 0 h 35"/>
                        <a:gd name="T26" fmla="*/ 2147483647 w 71"/>
                        <a:gd name="T27" fmla="*/ 0 h 35"/>
                        <a:gd name="T28" fmla="*/ 2147483647 w 71"/>
                        <a:gd name="T29" fmla="*/ 2147483647 h 35"/>
                        <a:gd name="T30" fmla="*/ 2147483647 w 71"/>
                        <a:gd name="T31" fmla="*/ 2147483647 h 35"/>
                        <a:gd name="T32" fmla="*/ 2147483647 w 71"/>
                        <a:gd name="T33" fmla="*/ 2147483647 h 35"/>
                        <a:gd name="T34" fmla="*/ 2147483647 w 71"/>
                        <a:gd name="T35" fmla="*/ 2147483647 h 35"/>
                        <a:gd name="T36" fmla="*/ 2147483647 w 71"/>
                        <a:gd name="T37" fmla="*/ 2147483647 h 35"/>
                        <a:gd name="T38" fmla="*/ 2147483647 w 71"/>
                        <a:gd name="T39" fmla="*/ 2147483647 h 35"/>
                        <a:gd name="T40" fmla="*/ 2147483647 w 71"/>
                        <a:gd name="T41" fmla="*/ 2147483647 h 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1" h="35">
                          <a:moveTo>
                            <a:pt x="65" y="18"/>
                          </a:moveTo>
                          <a:lnTo>
                            <a:pt x="65" y="24"/>
                          </a:lnTo>
                          <a:lnTo>
                            <a:pt x="53" y="24"/>
                          </a:lnTo>
                          <a:lnTo>
                            <a:pt x="47" y="35"/>
                          </a:lnTo>
                          <a:lnTo>
                            <a:pt x="35" y="24"/>
                          </a:lnTo>
                          <a:lnTo>
                            <a:pt x="29" y="30"/>
                          </a:lnTo>
                          <a:lnTo>
                            <a:pt x="17" y="35"/>
                          </a:lnTo>
                          <a:lnTo>
                            <a:pt x="6" y="24"/>
                          </a:lnTo>
                          <a:lnTo>
                            <a:pt x="0" y="24"/>
                          </a:lnTo>
                          <a:lnTo>
                            <a:pt x="17" y="6"/>
                          </a:lnTo>
                          <a:lnTo>
                            <a:pt x="23" y="0"/>
                          </a:lnTo>
                          <a:lnTo>
                            <a:pt x="41" y="0"/>
                          </a:lnTo>
                          <a:lnTo>
                            <a:pt x="53" y="0"/>
                          </a:lnTo>
                          <a:lnTo>
                            <a:pt x="53" y="6"/>
                          </a:lnTo>
                          <a:lnTo>
                            <a:pt x="53" y="12"/>
                          </a:lnTo>
                          <a:lnTo>
                            <a:pt x="59" y="12"/>
                          </a:lnTo>
                          <a:lnTo>
                            <a:pt x="71" y="18"/>
                          </a:lnTo>
                          <a:lnTo>
                            <a:pt x="65" y="18"/>
                          </a:lnTo>
                          <a:close/>
                        </a:path>
                      </a:pathLst>
                    </a:custGeom>
                    <a:solidFill>
                      <a:srgbClr val="990034"/>
                    </a:solidFill>
                    <a:ln w="9525">
                      <a:solidFill>
                        <a:srgbClr val="000000"/>
                      </a:solidFill>
                      <a:prstDash val="solid"/>
                      <a:round/>
                      <a:headEnd/>
                      <a:tailEnd/>
                    </a:ln>
                  </p:spPr>
                  <p:txBody>
                    <a:bodyPr/>
                    <a:lstStyle/>
                    <a:p>
                      <a:endParaRPr lang="en-US"/>
                    </a:p>
                  </p:txBody>
                </p:sp>
                <p:sp>
                  <p:nvSpPr>
                    <p:cNvPr id="1438" name="Freeform 444"/>
                    <p:cNvSpPr>
                      <a:spLocks noChangeAspect="1"/>
                    </p:cNvSpPr>
                    <p:nvPr/>
                  </p:nvSpPr>
                  <p:spPr bwMode="auto">
                    <a:xfrm>
                      <a:off x="4589423" y="1612575"/>
                      <a:ext cx="372028" cy="228486"/>
                    </a:xfrm>
                    <a:custGeom>
                      <a:avLst/>
                      <a:gdLst>
                        <a:gd name="T0" fmla="*/ 2147483647 w 281"/>
                        <a:gd name="T1" fmla="*/ 0 h 155"/>
                        <a:gd name="T2" fmla="*/ 2147483647 w 281"/>
                        <a:gd name="T3" fmla="*/ 2147483647 h 155"/>
                        <a:gd name="T4" fmla="*/ 2147483647 w 281"/>
                        <a:gd name="T5" fmla="*/ 2147483647 h 155"/>
                        <a:gd name="T6" fmla="*/ 2147483647 w 281"/>
                        <a:gd name="T7" fmla="*/ 2147483647 h 155"/>
                        <a:gd name="T8" fmla="*/ 2147483647 w 281"/>
                        <a:gd name="T9" fmla="*/ 2147483647 h 155"/>
                        <a:gd name="T10" fmla="*/ 2147483647 w 281"/>
                        <a:gd name="T11" fmla="*/ 2147483647 h 155"/>
                        <a:gd name="T12" fmla="*/ 2147483647 w 281"/>
                        <a:gd name="T13" fmla="*/ 2147483647 h 155"/>
                        <a:gd name="T14" fmla="*/ 2147483647 w 281"/>
                        <a:gd name="T15" fmla="*/ 2147483647 h 155"/>
                        <a:gd name="T16" fmla="*/ 2147483647 w 281"/>
                        <a:gd name="T17" fmla="*/ 2147483647 h 155"/>
                        <a:gd name="T18" fmla="*/ 2147483647 w 281"/>
                        <a:gd name="T19" fmla="*/ 2147483647 h 155"/>
                        <a:gd name="T20" fmla="*/ 2147483647 w 281"/>
                        <a:gd name="T21" fmla="*/ 2147483647 h 155"/>
                        <a:gd name="T22" fmla="*/ 0 w 281"/>
                        <a:gd name="T23" fmla="*/ 2147483647 h 155"/>
                        <a:gd name="T24" fmla="*/ 0 w 281"/>
                        <a:gd name="T25" fmla="*/ 2147483647 h 155"/>
                        <a:gd name="T26" fmla="*/ 2147483647 w 281"/>
                        <a:gd name="T27" fmla="*/ 2147483647 h 155"/>
                        <a:gd name="T28" fmla="*/ 2147483647 w 281"/>
                        <a:gd name="T29" fmla="*/ 2147483647 h 155"/>
                        <a:gd name="T30" fmla="*/ 2147483647 w 281"/>
                        <a:gd name="T31" fmla="*/ 2147483647 h 155"/>
                        <a:gd name="T32" fmla="*/ 2147483647 w 281"/>
                        <a:gd name="T33" fmla="*/ 2147483647 h 155"/>
                        <a:gd name="T34" fmla="*/ 2147483647 w 281"/>
                        <a:gd name="T35" fmla="*/ 2147483647 h 155"/>
                        <a:gd name="T36" fmla="*/ 2147483647 w 281"/>
                        <a:gd name="T37" fmla="*/ 2147483647 h 155"/>
                        <a:gd name="T38" fmla="*/ 2147483647 w 281"/>
                        <a:gd name="T39" fmla="*/ 2147483647 h 155"/>
                        <a:gd name="T40" fmla="*/ 2147483647 w 281"/>
                        <a:gd name="T41" fmla="*/ 2147483647 h 155"/>
                        <a:gd name="T42" fmla="*/ 2147483647 w 281"/>
                        <a:gd name="T43" fmla="*/ 2147483647 h 155"/>
                        <a:gd name="T44" fmla="*/ 2147483647 w 281"/>
                        <a:gd name="T45" fmla="*/ 2147483647 h 155"/>
                        <a:gd name="T46" fmla="*/ 2147483647 w 281"/>
                        <a:gd name="T47" fmla="*/ 2147483647 h 155"/>
                        <a:gd name="T48" fmla="*/ 2147483647 w 281"/>
                        <a:gd name="T49" fmla="*/ 2147483647 h 155"/>
                        <a:gd name="T50" fmla="*/ 2147483647 w 281"/>
                        <a:gd name="T51" fmla="*/ 2147483647 h 155"/>
                        <a:gd name="T52" fmla="*/ 2147483647 w 281"/>
                        <a:gd name="T53" fmla="*/ 2147483647 h 155"/>
                        <a:gd name="T54" fmla="*/ 2147483647 w 281"/>
                        <a:gd name="T55" fmla="*/ 2147483647 h 155"/>
                        <a:gd name="T56" fmla="*/ 2147483647 w 281"/>
                        <a:gd name="T57" fmla="*/ 2147483647 h 155"/>
                        <a:gd name="T58" fmla="*/ 2147483647 w 281"/>
                        <a:gd name="T59" fmla="*/ 2147483647 h 155"/>
                        <a:gd name="T60" fmla="*/ 2147483647 w 281"/>
                        <a:gd name="T61" fmla="*/ 2147483647 h 155"/>
                        <a:gd name="T62" fmla="*/ 2147483647 w 281"/>
                        <a:gd name="T63" fmla="*/ 2147483647 h 155"/>
                        <a:gd name="T64" fmla="*/ 2147483647 w 281"/>
                        <a:gd name="T65" fmla="*/ 2147483647 h 155"/>
                        <a:gd name="T66" fmla="*/ 2147483647 w 281"/>
                        <a:gd name="T67" fmla="*/ 2147483647 h 155"/>
                        <a:gd name="T68" fmla="*/ 2147483647 w 281"/>
                        <a:gd name="T69" fmla="*/ 2147483647 h 155"/>
                        <a:gd name="T70" fmla="*/ 2147483647 w 281"/>
                        <a:gd name="T71" fmla="*/ 2147483647 h 155"/>
                        <a:gd name="T72" fmla="*/ 2147483647 w 281"/>
                        <a:gd name="T73" fmla="*/ 2147483647 h 155"/>
                        <a:gd name="T74" fmla="*/ 2147483647 w 281"/>
                        <a:gd name="T75" fmla="*/ 2147483647 h 155"/>
                        <a:gd name="T76" fmla="*/ 2147483647 w 281"/>
                        <a:gd name="T77" fmla="*/ 2147483647 h 155"/>
                        <a:gd name="T78" fmla="*/ 2147483647 w 281"/>
                        <a:gd name="T79" fmla="*/ 2147483647 h 155"/>
                        <a:gd name="T80" fmla="*/ 2147483647 w 281"/>
                        <a:gd name="T81" fmla="*/ 2147483647 h 155"/>
                        <a:gd name="T82" fmla="*/ 2147483647 w 281"/>
                        <a:gd name="T83" fmla="*/ 2147483647 h 155"/>
                        <a:gd name="T84" fmla="*/ 2147483647 w 281"/>
                        <a:gd name="T85" fmla="*/ 2147483647 h 155"/>
                        <a:gd name="T86" fmla="*/ 2147483647 w 281"/>
                        <a:gd name="T87" fmla="*/ 2147483647 h 155"/>
                        <a:gd name="T88" fmla="*/ 2147483647 w 281"/>
                        <a:gd name="T89" fmla="*/ 2147483647 h 155"/>
                        <a:gd name="T90" fmla="*/ 2147483647 w 281"/>
                        <a:gd name="T91" fmla="*/ 2147483647 h 155"/>
                        <a:gd name="T92" fmla="*/ 2147483647 w 281"/>
                        <a:gd name="T93" fmla="*/ 2147483647 h 155"/>
                        <a:gd name="T94" fmla="*/ 2147483647 w 281"/>
                        <a:gd name="T95" fmla="*/ 2147483647 h 155"/>
                        <a:gd name="T96" fmla="*/ 2147483647 w 281"/>
                        <a:gd name="T97" fmla="*/ 2147483647 h 155"/>
                        <a:gd name="T98" fmla="*/ 2147483647 w 281"/>
                        <a:gd name="T99" fmla="*/ 2147483647 h 155"/>
                        <a:gd name="T100" fmla="*/ 2147483647 w 281"/>
                        <a:gd name="T101" fmla="*/ 2147483647 h 155"/>
                        <a:gd name="T102" fmla="*/ 2147483647 w 281"/>
                        <a:gd name="T103" fmla="*/ 2147483647 h 155"/>
                        <a:gd name="T104" fmla="*/ 2147483647 w 281"/>
                        <a:gd name="T105" fmla="*/ 2147483647 h 155"/>
                        <a:gd name="T106" fmla="*/ 2147483647 w 281"/>
                        <a:gd name="T107" fmla="*/ 2147483647 h 155"/>
                        <a:gd name="T108" fmla="*/ 2147483647 w 281"/>
                        <a:gd name="T109" fmla="*/ 0 h 15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81" h="155">
                          <a:moveTo>
                            <a:pt x="149" y="0"/>
                          </a:moveTo>
                          <a:lnTo>
                            <a:pt x="137" y="6"/>
                          </a:lnTo>
                          <a:lnTo>
                            <a:pt x="119" y="18"/>
                          </a:lnTo>
                          <a:lnTo>
                            <a:pt x="119" y="24"/>
                          </a:lnTo>
                          <a:lnTo>
                            <a:pt x="89" y="18"/>
                          </a:lnTo>
                          <a:lnTo>
                            <a:pt x="66" y="12"/>
                          </a:lnTo>
                          <a:lnTo>
                            <a:pt x="36" y="12"/>
                          </a:lnTo>
                          <a:lnTo>
                            <a:pt x="12" y="12"/>
                          </a:lnTo>
                          <a:lnTo>
                            <a:pt x="18" y="36"/>
                          </a:lnTo>
                          <a:lnTo>
                            <a:pt x="18" y="42"/>
                          </a:lnTo>
                          <a:lnTo>
                            <a:pt x="6" y="60"/>
                          </a:lnTo>
                          <a:lnTo>
                            <a:pt x="0" y="66"/>
                          </a:lnTo>
                          <a:lnTo>
                            <a:pt x="0" y="84"/>
                          </a:lnTo>
                          <a:lnTo>
                            <a:pt x="12" y="90"/>
                          </a:lnTo>
                          <a:lnTo>
                            <a:pt x="42" y="96"/>
                          </a:lnTo>
                          <a:lnTo>
                            <a:pt x="66" y="84"/>
                          </a:lnTo>
                          <a:lnTo>
                            <a:pt x="78" y="72"/>
                          </a:lnTo>
                          <a:lnTo>
                            <a:pt x="83" y="78"/>
                          </a:lnTo>
                          <a:lnTo>
                            <a:pt x="95" y="90"/>
                          </a:lnTo>
                          <a:lnTo>
                            <a:pt x="125" y="108"/>
                          </a:lnTo>
                          <a:lnTo>
                            <a:pt x="137" y="120"/>
                          </a:lnTo>
                          <a:lnTo>
                            <a:pt x="149" y="114"/>
                          </a:lnTo>
                          <a:lnTo>
                            <a:pt x="155" y="114"/>
                          </a:lnTo>
                          <a:lnTo>
                            <a:pt x="149" y="108"/>
                          </a:lnTo>
                          <a:lnTo>
                            <a:pt x="155" y="114"/>
                          </a:lnTo>
                          <a:lnTo>
                            <a:pt x="167" y="114"/>
                          </a:lnTo>
                          <a:lnTo>
                            <a:pt x="149" y="120"/>
                          </a:lnTo>
                          <a:lnTo>
                            <a:pt x="155" y="120"/>
                          </a:lnTo>
                          <a:lnTo>
                            <a:pt x="167" y="126"/>
                          </a:lnTo>
                          <a:lnTo>
                            <a:pt x="185" y="126"/>
                          </a:lnTo>
                          <a:lnTo>
                            <a:pt x="167" y="137"/>
                          </a:lnTo>
                          <a:lnTo>
                            <a:pt x="179" y="143"/>
                          </a:lnTo>
                          <a:lnTo>
                            <a:pt x="185" y="149"/>
                          </a:lnTo>
                          <a:lnTo>
                            <a:pt x="185" y="155"/>
                          </a:lnTo>
                          <a:lnTo>
                            <a:pt x="209" y="149"/>
                          </a:lnTo>
                          <a:lnTo>
                            <a:pt x="221" y="149"/>
                          </a:lnTo>
                          <a:lnTo>
                            <a:pt x="233" y="143"/>
                          </a:lnTo>
                          <a:lnTo>
                            <a:pt x="215" y="143"/>
                          </a:lnTo>
                          <a:lnTo>
                            <a:pt x="203" y="131"/>
                          </a:lnTo>
                          <a:lnTo>
                            <a:pt x="209" y="120"/>
                          </a:lnTo>
                          <a:lnTo>
                            <a:pt x="203" y="126"/>
                          </a:lnTo>
                          <a:lnTo>
                            <a:pt x="209" y="120"/>
                          </a:lnTo>
                          <a:lnTo>
                            <a:pt x="233" y="114"/>
                          </a:lnTo>
                          <a:lnTo>
                            <a:pt x="257" y="102"/>
                          </a:lnTo>
                          <a:lnTo>
                            <a:pt x="263" y="102"/>
                          </a:lnTo>
                          <a:lnTo>
                            <a:pt x="269" y="90"/>
                          </a:lnTo>
                          <a:lnTo>
                            <a:pt x="281" y="84"/>
                          </a:lnTo>
                          <a:lnTo>
                            <a:pt x="269" y="60"/>
                          </a:lnTo>
                          <a:lnTo>
                            <a:pt x="251" y="54"/>
                          </a:lnTo>
                          <a:lnTo>
                            <a:pt x="227" y="42"/>
                          </a:lnTo>
                          <a:lnTo>
                            <a:pt x="215" y="48"/>
                          </a:lnTo>
                          <a:lnTo>
                            <a:pt x="173" y="12"/>
                          </a:lnTo>
                          <a:lnTo>
                            <a:pt x="173" y="6"/>
                          </a:lnTo>
                          <a:lnTo>
                            <a:pt x="149" y="0"/>
                          </a:lnTo>
                          <a:close/>
                        </a:path>
                      </a:pathLst>
                    </a:custGeom>
                    <a:solidFill>
                      <a:srgbClr val="990034"/>
                    </a:solidFill>
                    <a:ln w="9525">
                      <a:solidFill>
                        <a:srgbClr val="000000"/>
                      </a:solidFill>
                      <a:prstDash val="solid"/>
                      <a:round/>
                      <a:headEnd/>
                      <a:tailEnd/>
                    </a:ln>
                  </p:spPr>
                  <p:txBody>
                    <a:bodyPr/>
                    <a:lstStyle/>
                    <a:p>
                      <a:endParaRPr lang="en-US"/>
                    </a:p>
                  </p:txBody>
                </p:sp>
                <p:sp>
                  <p:nvSpPr>
                    <p:cNvPr id="1439" name="Freeform 446"/>
                    <p:cNvSpPr>
                      <a:spLocks noChangeAspect="1"/>
                    </p:cNvSpPr>
                    <p:nvPr/>
                  </p:nvSpPr>
                  <p:spPr bwMode="auto">
                    <a:xfrm>
                      <a:off x="2656187" y="1066818"/>
                      <a:ext cx="411188" cy="289852"/>
                    </a:xfrm>
                    <a:custGeom>
                      <a:avLst/>
                      <a:gdLst>
                        <a:gd name="T0" fmla="*/ 2147483647 w 311"/>
                        <a:gd name="T1" fmla="*/ 2147483647 h 197"/>
                        <a:gd name="T2" fmla="*/ 2147483647 w 311"/>
                        <a:gd name="T3" fmla="*/ 2147483647 h 197"/>
                        <a:gd name="T4" fmla="*/ 2147483647 w 311"/>
                        <a:gd name="T5" fmla="*/ 2147483647 h 197"/>
                        <a:gd name="T6" fmla="*/ 2147483647 w 311"/>
                        <a:gd name="T7" fmla="*/ 2147483647 h 197"/>
                        <a:gd name="T8" fmla="*/ 2147483647 w 311"/>
                        <a:gd name="T9" fmla="*/ 2147483647 h 197"/>
                        <a:gd name="T10" fmla="*/ 2147483647 w 311"/>
                        <a:gd name="T11" fmla="*/ 2147483647 h 197"/>
                        <a:gd name="T12" fmla="*/ 2147483647 w 311"/>
                        <a:gd name="T13" fmla="*/ 2147483647 h 197"/>
                        <a:gd name="T14" fmla="*/ 2147483647 w 311"/>
                        <a:gd name="T15" fmla="*/ 2147483647 h 197"/>
                        <a:gd name="T16" fmla="*/ 2147483647 w 311"/>
                        <a:gd name="T17" fmla="*/ 2147483647 h 197"/>
                        <a:gd name="T18" fmla="*/ 2147483647 w 311"/>
                        <a:gd name="T19" fmla="*/ 2147483647 h 197"/>
                        <a:gd name="T20" fmla="*/ 2147483647 w 311"/>
                        <a:gd name="T21" fmla="*/ 2147483647 h 197"/>
                        <a:gd name="T22" fmla="*/ 2147483647 w 311"/>
                        <a:gd name="T23" fmla="*/ 2147483647 h 197"/>
                        <a:gd name="T24" fmla="*/ 2147483647 w 311"/>
                        <a:gd name="T25" fmla="*/ 2147483647 h 197"/>
                        <a:gd name="T26" fmla="*/ 2147483647 w 311"/>
                        <a:gd name="T27" fmla="*/ 2147483647 h 197"/>
                        <a:gd name="T28" fmla="*/ 2147483647 w 311"/>
                        <a:gd name="T29" fmla="*/ 2147483647 h 197"/>
                        <a:gd name="T30" fmla="*/ 2147483647 w 311"/>
                        <a:gd name="T31" fmla="*/ 2147483647 h 197"/>
                        <a:gd name="T32" fmla="*/ 2147483647 w 311"/>
                        <a:gd name="T33" fmla="*/ 2147483647 h 197"/>
                        <a:gd name="T34" fmla="*/ 2147483647 w 311"/>
                        <a:gd name="T35" fmla="*/ 2147483647 h 197"/>
                        <a:gd name="T36" fmla="*/ 2147483647 w 311"/>
                        <a:gd name="T37" fmla="*/ 2147483647 h 197"/>
                        <a:gd name="T38" fmla="*/ 2147483647 w 311"/>
                        <a:gd name="T39" fmla="*/ 2147483647 h 197"/>
                        <a:gd name="T40" fmla="*/ 2147483647 w 311"/>
                        <a:gd name="T41" fmla="*/ 2147483647 h 197"/>
                        <a:gd name="T42" fmla="*/ 2147483647 w 311"/>
                        <a:gd name="T43" fmla="*/ 2147483647 h 197"/>
                        <a:gd name="T44" fmla="*/ 2147483647 w 311"/>
                        <a:gd name="T45" fmla="*/ 2147483647 h 197"/>
                        <a:gd name="T46" fmla="*/ 2147483647 w 311"/>
                        <a:gd name="T47" fmla="*/ 2147483647 h 197"/>
                        <a:gd name="T48" fmla="*/ 2147483647 w 311"/>
                        <a:gd name="T49" fmla="*/ 2147483647 h 197"/>
                        <a:gd name="T50" fmla="*/ 2147483647 w 311"/>
                        <a:gd name="T51" fmla="*/ 2147483647 h 197"/>
                        <a:gd name="T52" fmla="*/ 2147483647 w 311"/>
                        <a:gd name="T53" fmla="*/ 2147483647 h 197"/>
                        <a:gd name="T54" fmla="*/ 2147483647 w 311"/>
                        <a:gd name="T55" fmla="*/ 2147483647 h 197"/>
                        <a:gd name="T56" fmla="*/ 2147483647 w 311"/>
                        <a:gd name="T57" fmla="*/ 2147483647 h 197"/>
                        <a:gd name="T58" fmla="*/ 2147483647 w 311"/>
                        <a:gd name="T59" fmla="*/ 2147483647 h 197"/>
                        <a:gd name="T60" fmla="*/ 2147483647 w 311"/>
                        <a:gd name="T61" fmla="*/ 2147483647 h 197"/>
                        <a:gd name="T62" fmla="*/ 2147483647 w 311"/>
                        <a:gd name="T63" fmla="*/ 2147483647 h 197"/>
                        <a:gd name="T64" fmla="*/ 2147483647 w 311"/>
                        <a:gd name="T65" fmla="*/ 2147483647 h 197"/>
                        <a:gd name="T66" fmla="*/ 2147483647 w 311"/>
                        <a:gd name="T67" fmla="*/ 2147483647 h 197"/>
                        <a:gd name="T68" fmla="*/ 2147483647 w 311"/>
                        <a:gd name="T69" fmla="*/ 2147483647 h 197"/>
                        <a:gd name="T70" fmla="*/ 2147483647 w 311"/>
                        <a:gd name="T71" fmla="*/ 2147483647 h 197"/>
                        <a:gd name="T72" fmla="*/ 2147483647 w 311"/>
                        <a:gd name="T73" fmla="*/ 2147483647 h 197"/>
                        <a:gd name="T74" fmla="*/ 2147483647 w 311"/>
                        <a:gd name="T75" fmla="*/ 2147483647 h 197"/>
                        <a:gd name="T76" fmla="*/ 2147483647 w 311"/>
                        <a:gd name="T77" fmla="*/ 2147483647 h 197"/>
                        <a:gd name="T78" fmla="*/ 2147483647 w 311"/>
                        <a:gd name="T79" fmla="*/ 2147483647 h 197"/>
                        <a:gd name="T80" fmla="*/ 2147483647 w 311"/>
                        <a:gd name="T81" fmla="*/ 2147483647 h 197"/>
                        <a:gd name="T82" fmla="*/ 2147483647 w 311"/>
                        <a:gd name="T83" fmla="*/ 2147483647 h 197"/>
                        <a:gd name="T84" fmla="*/ 2147483647 w 311"/>
                        <a:gd name="T85" fmla="*/ 2147483647 h 197"/>
                        <a:gd name="T86" fmla="*/ 2147483647 w 311"/>
                        <a:gd name="T87" fmla="*/ 2147483647 h 197"/>
                        <a:gd name="T88" fmla="*/ 2147483647 w 311"/>
                        <a:gd name="T89" fmla="*/ 2147483647 h 197"/>
                        <a:gd name="T90" fmla="*/ 2147483647 w 311"/>
                        <a:gd name="T91" fmla="*/ 2147483647 h 197"/>
                        <a:gd name="T92" fmla="*/ 2147483647 w 311"/>
                        <a:gd name="T93" fmla="*/ 2147483647 h 197"/>
                        <a:gd name="T94" fmla="*/ 2147483647 w 311"/>
                        <a:gd name="T95" fmla="*/ 2147483647 h 197"/>
                        <a:gd name="T96" fmla="*/ 2147483647 w 311"/>
                        <a:gd name="T97" fmla="*/ 2147483647 h 197"/>
                        <a:gd name="T98" fmla="*/ 2147483647 w 311"/>
                        <a:gd name="T99" fmla="*/ 2147483647 h 197"/>
                        <a:gd name="T100" fmla="*/ 2147483647 w 311"/>
                        <a:gd name="T101" fmla="*/ 2147483647 h 197"/>
                        <a:gd name="T102" fmla="*/ 2147483647 w 311"/>
                        <a:gd name="T103" fmla="*/ 2147483647 h 197"/>
                        <a:gd name="T104" fmla="*/ 2147483647 w 311"/>
                        <a:gd name="T105" fmla="*/ 2147483647 h 197"/>
                        <a:gd name="T106" fmla="*/ 2147483647 w 311"/>
                        <a:gd name="T107" fmla="*/ 2147483647 h 197"/>
                        <a:gd name="T108" fmla="*/ 2147483647 w 311"/>
                        <a:gd name="T109" fmla="*/ 2147483647 h 197"/>
                        <a:gd name="T110" fmla="*/ 2147483647 w 311"/>
                        <a:gd name="T111" fmla="*/ 2147483647 h 197"/>
                        <a:gd name="T112" fmla="*/ 2147483647 w 311"/>
                        <a:gd name="T113" fmla="*/ 2147483647 h 197"/>
                        <a:gd name="T114" fmla="*/ 2147483647 w 311"/>
                        <a:gd name="T115" fmla="*/ 2147483647 h 197"/>
                        <a:gd name="T116" fmla="*/ 2147483647 w 311"/>
                        <a:gd name="T117" fmla="*/ 2147483647 h 197"/>
                        <a:gd name="T118" fmla="*/ 2147483647 w 311"/>
                        <a:gd name="T119" fmla="*/ 2147483647 h 197"/>
                        <a:gd name="T120" fmla="*/ 2147483647 w 311"/>
                        <a:gd name="T121" fmla="*/ 2147483647 h 197"/>
                        <a:gd name="T122" fmla="*/ 2147483647 w 311"/>
                        <a:gd name="T123" fmla="*/ 2147483647 h 19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11" h="197">
                          <a:moveTo>
                            <a:pt x="216" y="48"/>
                          </a:moveTo>
                          <a:lnTo>
                            <a:pt x="216" y="54"/>
                          </a:lnTo>
                          <a:lnTo>
                            <a:pt x="234" y="42"/>
                          </a:lnTo>
                          <a:lnTo>
                            <a:pt x="228" y="42"/>
                          </a:lnTo>
                          <a:lnTo>
                            <a:pt x="210" y="48"/>
                          </a:lnTo>
                          <a:lnTo>
                            <a:pt x="222" y="42"/>
                          </a:lnTo>
                          <a:lnTo>
                            <a:pt x="228" y="36"/>
                          </a:lnTo>
                          <a:lnTo>
                            <a:pt x="216" y="36"/>
                          </a:lnTo>
                          <a:lnTo>
                            <a:pt x="204" y="42"/>
                          </a:lnTo>
                          <a:lnTo>
                            <a:pt x="204" y="36"/>
                          </a:lnTo>
                          <a:lnTo>
                            <a:pt x="198" y="42"/>
                          </a:lnTo>
                          <a:lnTo>
                            <a:pt x="204" y="30"/>
                          </a:lnTo>
                          <a:lnTo>
                            <a:pt x="192" y="36"/>
                          </a:lnTo>
                          <a:lnTo>
                            <a:pt x="204" y="30"/>
                          </a:lnTo>
                          <a:lnTo>
                            <a:pt x="198" y="30"/>
                          </a:lnTo>
                          <a:lnTo>
                            <a:pt x="180" y="42"/>
                          </a:lnTo>
                          <a:lnTo>
                            <a:pt x="186" y="36"/>
                          </a:lnTo>
                          <a:lnTo>
                            <a:pt x="204" y="30"/>
                          </a:lnTo>
                          <a:lnTo>
                            <a:pt x="186" y="24"/>
                          </a:lnTo>
                          <a:lnTo>
                            <a:pt x="180" y="30"/>
                          </a:lnTo>
                          <a:lnTo>
                            <a:pt x="186" y="24"/>
                          </a:lnTo>
                          <a:lnTo>
                            <a:pt x="174" y="30"/>
                          </a:lnTo>
                          <a:lnTo>
                            <a:pt x="192" y="24"/>
                          </a:lnTo>
                          <a:lnTo>
                            <a:pt x="186" y="18"/>
                          </a:lnTo>
                          <a:lnTo>
                            <a:pt x="156" y="18"/>
                          </a:lnTo>
                          <a:lnTo>
                            <a:pt x="168" y="24"/>
                          </a:lnTo>
                          <a:lnTo>
                            <a:pt x="144" y="24"/>
                          </a:lnTo>
                          <a:lnTo>
                            <a:pt x="150" y="30"/>
                          </a:lnTo>
                          <a:lnTo>
                            <a:pt x="144" y="24"/>
                          </a:lnTo>
                          <a:lnTo>
                            <a:pt x="144" y="30"/>
                          </a:lnTo>
                          <a:lnTo>
                            <a:pt x="144" y="24"/>
                          </a:lnTo>
                          <a:lnTo>
                            <a:pt x="144" y="18"/>
                          </a:lnTo>
                          <a:lnTo>
                            <a:pt x="138" y="18"/>
                          </a:lnTo>
                          <a:lnTo>
                            <a:pt x="132" y="18"/>
                          </a:lnTo>
                          <a:lnTo>
                            <a:pt x="132" y="24"/>
                          </a:lnTo>
                          <a:lnTo>
                            <a:pt x="126" y="24"/>
                          </a:lnTo>
                          <a:lnTo>
                            <a:pt x="120" y="24"/>
                          </a:lnTo>
                          <a:lnTo>
                            <a:pt x="126" y="18"/>
                          </a:lnTo>
                          <a:lnTo>
                            <a:pt x="120" y="18"/>
                          </a:lnTo>
                          <a:lnTo>
                            <a:pt x="138" y="12"/>
                          </a:lnTo>
                          <a:lnTo>
                            <a:pt x="132" y="0"/>
                          </a:lnTo>
                          <a:lnTo>
                            <a:pt x="102" y="0"/>
                          </a:lnTo>
                          <a:lnTo>
                            <a:pt x="102" y="6"/>
                          </a:lnTo>
                          <a:lnTo>
                            <a:pt x="90" y="6"/>
                          </a:lnTo>
                          <a:lnTo>
                            <a:pt x="84" y="6"/>
                          </a:lnTo>
                          <a:lnTo>
                            <a:pt x="96" y="12"/>
                          </a:lnTo>
                          <a:lnTo>
                            <a:pt x="78" y="12"/>
                          </a:lnTo>
                          <a:lnTo>
                            <a:pt x="90" y="12"/>
                          </a:lnTo>
                          <a:lnTo>
                            <a:pt x="72" y="12"/>
                          </a:lnTo>
                          <a:lnTo>
                            <a:pt x="72" y="18"/>
                          </a:lnTo>
                          <a:lnTo>
                            <a:pt x="78" y="24"/>
                          </a:lnTo>
                          <a:lnTo>
                            <a:pt x="60" y="24"/>
                          </a:lnTo>
                          <a:lnTo>
                            <a:pt x="60" y="30"/>
                          </a:lnTo>
                          <a:lnTo>
                            <a:pt x="66" y="36"/>
                          </a:lnTo>
                          <a:lnTo>
                            <a:pt x="54" y="42"/>
                          </a:lnTo>
                          <a:lnTo>
                            <a:pt x="36" y="42"/>
                          </a:lnTo>
                          <a:lnTo>
                            <a:pt x="60" y="36"/>
                          </a:lnTo>
                          <a:lnTo>
                            <a:pt x="48" y="24"/>
                          </a:lnTo>
                          <a:lnTo>
                            <a:pt x="72" y="6"/>
                          </a:lnTo>
                          <a:lnTo>
                            <a:pt x="90" y="0"/>
                          </a:lnTo>
                          <a:lnTo>
                            <a:pt x="48" y="0"/>
                          </a:lnTo>
                          <a:lnTo>
                            <a:pt x="24" y="12"/>
                          </a:lnTo>
                          <a:lnTo>
                            <a:pt x="0" y="36"/>
                          </a:lnTo>
                          <a:lnTo>
                            <a:pt x="24" y="42"/>
                          </a:lnTo>
                          <a:lnTo>
                            <a:pt x="0" y="42"/>
                          </a:lnTo>
                          <a:lnTo>
                            <a:pt x="6" y="54"/>
                          </a:lnTo>
                          <a:lnTo>
                            <a:pt x="18" y="54"/>
                          </a:lnTo>
                          <a:lnTo>
                            <a:pt x="24" y="54"/>
                          </a:lnTo>
                          <a:lnTo>
                            <a:pt x="36" y="60"/>
                          </a:lnTo>
                          <a:lnTo>
                            <a:pt x="84" y="60"/>
                          </a:lnTo>
                          <a:lnTo>
                            <a:pt x="72" y="54"/>
                          </a:lnTo>
                          <a:lnTo>
                            <a:pt x="90" y="60"/>
                          </a:lnTo>
                          <a:lnTo>
                            <a:pt x="84" y="54"/>
                          </a:lnTo>
                          <a:lnTo>
                            <a:pt x="120" y="60"/>
                          </a:lnTo>
                          <a:lnTo>
                            <a:pt x="114" y="54"/>
                          </a:lnTo>
                          <a:lnTo>
                            <a:pt x="126" y="48"/>
                          </a:lnTo>
                          <a:lnTo>
                            <a:pt x="126" y="54"/>
                          </a:lnTo>
                          <a:lnTo>
                            <a:pt x="138" y="54"/>
                          </a:lnTo>
                          <a:lnTo>
                            <a:pt x="132" y="60"/>
                          </a:lnTo>
                          <a:lnTo>
                            <a:pt x="144" y="60"/>
                          </a:lnTo>
                          <a:lnTo>
                            <a:pt x="138" y="66"/>
                          </a:lnTo>
                          <a:lnTo>
                            <a:pt x="144" y="66"/>
                          </a:lnTo>
                          <a:lnTo>
                            <a:pt x="150" y="72"/>
                          </a:lnTo>
                          <a:lnTo>
                            <a:pt x="138" y="78"/>
                          </a:lnTo>
                          <a:lnTo>
                            <a:pt x="132" y="84"/>
                          </a:lnTo>
                          <a:lnTo>
                            <a:pt x="150" y="78"/>
                          </a:lnTo>
                          <a:lnTo>
                            <a:pt x="156" y="78"/>
                          </a:lnTo>
                          <a:lnTo>
                            <a:pt x="162" y="84"/>
                          </a:lnTo>
                          <a:lnTo>
                            <a:pt x="168" y="78"/>
                          </a:lnTo>
                          <a:lnTo>
                            <a:pt x="168" y="90"/>
                          </a:lnTo>
                          <a:lnTo>
                            <a:pt x="174" y="90"/>
                          </a:lnTo>
                          <a:lnTo>
                            <a:pt x="168" y="108"/>
                          </a:lnTo>
                          <a:lnTo>
                            <a:pt x="156" y="114"/>
                          </a:lnTo>
                          <a:lnTo>
                            <a:pt x="180" y="114"/>
                          </a:lnTo>
                          <a:lnTo>
                            <a:pt x="186" y="108"/>
                          </a:lnTo>
                          <a:lnTo>
                            <a:pt x="204" y="120"/>
                          </a:lnTo>
                          <a:lnTo>
                            <a:pt x="198" y="126"/>
                          </a:lnTo>
                          <a:lnTo>
                            <a:pt x="180" y="126"/>
                          </a:lnTo>
                          <a:lnTo>
                            <a:pt x="174" y="126"/>
                          </a:lnTo>
                          <a:lnTo>
                            <a:pt x="180" y="120"/>
                          </a:lnTo>
                          <a:lnTo>
                            <a:pt x="150" y="120"/>
                          </a:lnTo>
                          <a:lnTo>
                            <a:pt x="132" y="126"/>
                          </a:lnTo>
                          <a:lnTo>
                            <a:pt x="138" y="138"/>
                          </a:lnTo>
                          <a:lnTo>
                            <a:pt x="108" y="138"/>
                          </a:lnTo>
                          <a:lnTo>
                            <a:pt x="108" y="144"/>
                          </a:lnTo>
                          <a:lnTo>
                            <a:pt x="102" y="149"/>
                          </a:lnTo>
                          <a:lnTo>
                            <a:pt x="102" y="138"/>
                          </a:lnTo>
                          <a:lnTo>
                            <a:pt x="84" y="138"/>
                          </a:lnTo>
                          <a:lnTo>
                            <a:pt x="66" y="149"/>
                          </a:lnTo>
                          <a:lnTo>
                            <a:pt x="84" y="155"/>
                          </a:lnTo>
                          <a:lnTo>
                            <a:pt x="96" y="155"/>
                          </a:lnTo>
                          <a:lnTo>
                            <a:pt x="102" y="149"/>
                          </a:lnTo>
                          <a:lnTo>
                            <a:pt x="114" y="149"/>
                          </a:lnTo>
                          <a:lnTo>
                            <a:pt x="114" y="144"/>
                          </a:lnTo>
                          <a:lnTo>
                            <a:pt x="120" y="149"/>
                          </a:lnTo>
                          <a:lnTo>
                            <a:pt x="120" y="155"/>
                          </a:lnTo>
                          <a:lnTo>
                            <a:pt x="126" y="149"/>
                          </a:lnTo>
                          <a:lnTo>
                            <a:pt x="132" y="149"/>
                          </a:lnTo>
                          <a:lnTo>
                            <a:pt x="132" y="155"/>
                          </a:lnTo>
                          <a:lnTo>
                            <a:pt x="138" y="161"/>
                          </a:lnTo>
                          <a:lnTo>
                            <a:pt x="138" y="167"/>
                          </a:lnTo>
                          <a:lnTo>
                            <a:pt x="150" y="167"/>
                          </a:lnTo>
                          <a:lnTo>
                            <a:pt x="138" y="173"/>
                          </a:lnTo>
                          <a:lnTo>
                            <a:pt x="150" y="179"/>
                          </a:lnTo>
                          <a:lnTo>
                            <a:pt x="162" y="185"/>
                          </a:lnTo>
                          <a:lnTo>
                            <a:pt x="204" y="197"/>
                          </a:lnTo>
                          <a:lnTo>
                            <a:pt x="204" y="191"/>
                          </a:lnTo>
                          <a:lnTo>
                            <a:pt x="192" y="179"/>
                          </a:lnTo>
                          <a:lnTo>
                            <a:pt x="180" y="167"/>
                          </a:lnTo>
                          <a:lnTo>
                            <a:pt x="198" y="173"/>
                          </a:lnTo>
                          <a:lnTo>
                            <a:pt x="198" y="167"/>
                          </a:lnTo>
                          <a:lnTo>
                            <a:pt x="210" y="179"/>
                          </a:lnTo>
                          <a:lnTo>
                            <a:pt x="210" y="173"/>
                          </a:lnTo>
                          <a:lnTo>
                            <a:pt x="216" y="179"/>
                          </a:lnTo>
                          <a:lnTo>
                            <a:pt x="222" y="185"/>
                          </a:lnTo>
                          <a:lnTo>
                            <a:pt x="228" y="185"/>
                          </a:lnTo>
                          <a:lnTo>
                            <a:pt x="228" y="179"/>
                          </a:lnTo>
                          <a:lnTo>
                            <a:pt x="234" y="179"/>
                          </a:lnTo>
                          <a:lnTo>
                            <a:pt x="234" y="167"/>
                          </a:lnTo>
                          <a:lnTo>
                            <a:pt x="240" y="173"/>
                          </a:lnTo>
                          <a:lnTo>
                            <a:pt x="240" y="167"/>
                          </a:lnTo>
                          <a:lnTo>
                            <a:pt x="240" y="161"/>
                          </a:lnTo>
                          <a:lnTo>
                            <a:pt x="234" y="155"/>
                          </a:lnTo>
                          <a:lnTo>
                            <a:pt x="240" y="155"/>
                          </a:lnTo>
                          <a:lnTo>
                            <a:pt x="234" y="149"/>
                          </a:lnTo>
                          <a:lnTo>
                            <a:pt x="228" y="149"/>
                          </a:lnTo>
                          <a:lnTo>
                            <a:pt x="222" y="144"/>
                          </a:lnTo>
                          <a:lnTo>
                            <a:pt x="228" y="138"/>
                          </a:lnTo>
                          <a:lnTo>
                            <a:pt x="222" y="144"/>
                          </a:lnTo>
                          <a:lnTo>
                            <a:pt x="222" y="138"/>
                          </a:lnTo>
                          <a:lnTo>
                            <a:pt x="222" y="132"/>
                          </a:lnTo>
                          <a:lnTo>
                            <a:pt x="216" y="132"/>
                          </a:lnTo>
                          <a:lnTo>
                            <a:pt x="216" y="126"/>
                          </a:lnTo>
                          <a:lnTo>
                            <a:pt x="210" y="120"/>
                          </a:lnTo>
                          <a:lnTo>
                            <a:pt x="222" y="126"/>
                          </a:lnTo>
                          <a:lnTo>
                            <a:pt x="228" y="126"/>
                          </a:lnTo>
                          <a:lnTo>
                            <a:pt x="228" y="120"/>
                          </a:lnTo>
                          <a:lnTo>
                            <a:pt x="234" y="120"/>
                          </a:lnTo>
                          <a:lnTo>
                            <a:pt x="228" y="120"/>
                          </a:lnTo>
                          <a:lnTo>
                            <a:pt x="240" y="120"/>
                          </a:lnTo>
                          <a:lnTo>
                            <a:pt x="246" y="126"/>
                          </a:lnTo>
                          <a:lnTo>
                            <a:pt x="251" y="120"/>
                          </a:lnTo>
                          <a:lnTo>
                            <a:pt x="246" y="126"/>
                          </a:lnTo>
                          <a:lnTo>
                            <a:pt x="269" y="120"/>
                          </a:lnTo>
                          <a:lnTo>
                            <a:pt x="257" y="126"/>
                          </a:lnTo>
                          <a:lnTo>
                            <a:pt x="246" y="132"/>
                          </a:lnTo>
                          <a:lnTo>
                            <a:pt x="251" y="132"/>
                          </a:lnTo>
                          <a:lnTo>
                            <a:pt x="251" y="138"/>
                          </a:lnTo>
                          <a:lnTo>
                            <a:pt x="257" y="138"/>
                          </a:lnTo>
                          <a:lnTo>
                            <a:pt x="251" y="144"/>
                          </a:lnTo>
                          <a:lnTo>
                            <a:pt x="257" y="138"/>
                          </a:lnTo>
                          <a:lnTo>
                            <a:pt x="263" y="144"/>
                          </a:lnTo>
                          <a:lnTo>
                            <a:pt x="269" y="144"/>
                          </a:lnTo>
                          <a:lnTo>
                            <a:pt x="269" y="138"/>
                          </a:lnTo>
                          <a:lnTo>
                            <a:pt x="269" y="132"/>
                          </a:lnTo>
                          <a:lnTo>
                            <a:pt x="275" y="126"/>
                          </a:lnTo>
                          <a:lnTo>
                            <a:pt x="281" y="132"/>
                          </a:lnTo>
                          <a:lnTo>
                            <a:pt x="287" y="126"/>
                          </a:lnTo>
                          <a:lnTo>
                            <a:pt x="293" y="126"/>
                          </a:lnTo>
                          <a:lnTo>
                            <a:pt x="287" y="120"/>
                          </a:lnTo>
                          <a:lnTo>
                            <a:pt x="293" y="120"/>
                          </a:lnTo>
                          <a:lnTo>
                            <a:pt x="305" y="120"/>
                          </a:lnTo>
                          <a:lnTo>
                            <a:pt x="305" y="114"/>
                          </a:lnTo>
                          <a:lnTo>
                            <a:pt x="311" y="114"/>
                          </a:lnTo>
                          <a:lnTo>
                            <a:pt x="299" y="108"/>
                          </a:lnTo>
                          <a:lnTo>
                            <a:pt x="299" y="114"/>
                          </a:lnTo>
                          <a:lnTo>
                            <a:pt x="293" y="114"/>
                          </a:lnTo>
                          <a:lnTo>
                            <a:pt x="293" y="108"/>
                          </a:lnTo>
                          <a:lnTo>
                            <a:pt x="281" y="114"/>
                          </a:lnTo>
                          <a:lnTo>
                            <a:pt x="287" y="108"/>
                          </a:lnTo>
                          <a:lnTo>
                            <a:pt x="269" y="108"/>
                          </a:lnTo>
                          <a:lnTo>
                            <a:pt x="281" y="108"/>
                          </a:lnTo>
                          <a:lnTo>
                            <a:pt x="269" y="108"/>
                          </a:lnTo>
                          <a:lnTo>
                            <a:pt x="275" y="102"/>
                          </a:lnTo>
                          <a:lnTo>
                            <a:pt x="269" y="102"/>
                          </a:lnTo>
                          <a:lnTo>
                            <a:pt x="281" y="102"/>
                          </a:lnTo>
                          <a:lnTo>
                            <a:pt x="275" y="96"/>
                          </a:lnTo>
                          <a:lnTo>
                            <a:pt x="269" y="96"/>
                          </a:lnTo>
                          <a:lnTo>
                            <a:pt x="275" y="90"/>
                          </a:lnTo>
                          <a:lnTo>
                            <a:pt x="269" y="96"/>
                          </a:lnTo>
                          <a:lnTo>
                            <a:pt x="263" y="96"/>
                          </a:lnTo>
                          <a:lnTo>
                            <a:pt x="257" y="96"/>
                          </a:lnTo>
                          <a:lnTo>
                            <a:pt x="263" y="90"/>
                          </a:lnTo>
                          <a:lnTo>
                            <a:pt x="251" y="96"/>
                          </a:lnTo>
                          <a:lnTo>
                            <a:pt x="257" y="90"/>
                          </a:lnTo>
                          <a:lnTo>
                            <a:pt x="251" y="90"/>
                          </a:lnTo>
                          <a:lnTo>
                            <a:pt x="246" y="90"/>
                          </a:lnTo>
                          <a:lnTo>
                            <a:pt x="240" y="90"/>
                          </a:lnTo>
                          <a:lnTo>
                            <a:pt x="251" y="84"/>
                          </a:lnTo>
                          <a:lnTo>
                            <a:pt x="234" y="84"/>
                          </a:lnTo>
                          <a:lnTo>
                            <a:pt x="240" y="84"/>
                          </a:lnTo>
                          <a:lnTo>
                            <a:pt x="234" y="78"/>
                          </a:lnTo>
                          <a:lnTo>
                            <a:pt x="246" y="78"/>
                          </a:lnTo>
                          <a:lnTo>
                            <a:pt x="240" y="78"/>
                          </a:lnTo>
                          <a:lnTo>
                            <a:pt x="251" y="78"/>
                          </a:lnTo>
                          <a:lnTo>
                            <a:pt x="234" y="72"/>
                          </a:lnTo>
                          <a:lnTo>
                            <a:pt x="240" y="72"/>
                          </a:lnTo>
                          <a:lnTo>
                            <a:pt x="234" y="72"/>
                          </a:lnTo>
                          <a:lnTo>
                            <a:pt x="246" y="72"/>
                          </a:lnTo>
                          <a:lnTo>
                            <a:pt x="240" y="72"/>
                          </a:lnTo>
                          <a:lnTo>
                            <a:pt x="263" y="72"/>
                          </a:lnTo>
                          <a:lnTo>
                            <a:pt x="246" y="66"/>
                          </a:lnTo>
                          <a:lnTo>
                            <a:pt x="228" y="66"/>
                          </a:lnTo>
                          <a:lnTo>
                            <a:pt x="263" y="60"/>
                          </a:lnTo>
                          <a:lnTo>
                            <a:pt x="257" y="54"/>
                          </a:lnTo>
                          <a:lnTo>
                            <a:pt x="240" y="60"/>
                          </a:lnTo>
                          <a:lnTo>
                            <a:pt x="228" y="66"/>
                          </a:lnTo>
                          <a:lnTo>
                            <a:pt x="251" y="54"/>
                          </a:lnTo>
                          <a:lnTo>
                            <a:pt x="228" y="60"/>
                          </a:lnTo>
                          <a:lnTo>
                            <a:pt x="257" y="48"/>
                          </a:lnTo>
                          <a:lnTo>
                            <a:pt x="240" y="48"/>
                          </a:lnTo>
                          <a:lnTo>
                            <a:pt x="234" y="48"/>
                          </a:lnTo>
                          <a:lnTo>
                            <a:pt x="240" y="42"/>
                          </a:lnTo>
                          <a:lnTo>
                            <a:pt x="222" y="48"/>
                          </a:lnTo>
                          <a:lnTo>
                            <a:pt x="210" y="60"/>
                          </a:lnTo>
                          <a:lnTo>
                            <a:pt x="216" y="48"/>
                          </a:lnTo>
                          <a:close/>
                        </a:path>
                      </a:pathLst>
                    </a:custGeom>
                    <a:solidFill>
                      <a:srgbClr val="990034"/>
                    </a:solidFill>
                    <a:ln w="9525">
                      <a:solidFill>
                        <a:srgbClr val="000000"/>
                      </a:solidFill>
                      <a:prstDash val="solid"/>
                      <a:round/>
                      <a:headEnd/>
                      <a:tailEnd/>
                    </a:ln>
                  </p:spPr>
                  <p:txBody>
                    <a:bodyPr/>
                    <a:lstStyle/>
                    <a:p>
                      <a:endParaRPr lang="en-US"/>
                    </a:p>
                  </p:txBody>
                </p:sp>
                <p:sp>
                  <p:nvSpPr>
                    <p:cNvPr id="1440" name="Freeform 447"/>
                    <p:cNvSpPr>
                      <a:spLocks noChangeAspect="1"/>
                    </p:cNvSpPr>
                    <p:nvPr/>
                  </p:nvSpPr>
                  <p:spPr bwMode="auto">
                    <a:xfrm>
                      <a:off x="2774975" y="873583"/>
                      <a:ext cx="507785" cy="131869"/>
                    </a:xfrm>
                    <a:custGeom>
                      <a:avLst/>
                      <a:gdLst>
                        <a:gd name="T0" fmla="*/ 2147483647 w 383"/>
                        <a:gd name="T1" fmla="*/ 2147483647 h 90"/>
                        <a:gd name="T2" fmla="*/ 2147483647 w 383"/>
                        <a:gd name="T3" fmla="*/ 2147483647 h 90"/>
                        <a:gd name="T4" fmla="*/ 2147483647 w 383"/>
                        <a:gd name="T5" fmla="*/ 2147483647 h 90"/>
                        <a:gd name="T6" fmla="*/ 2147483647 w 383"/>
                        <a:gd name="T7" fmla="*/ 2147483647 h 90"/>
                        <a:gd name="T8" fmla="*/ 2147483647 w 383"/>
                        <a:gd name="T9" fmla="*/ 2147483647 h 90"/>
                        <a:gd name="T10" fmla="*/ 2147483647 w 383"/>
                        <a:gd name="T11" fmla="*/ 2147483647 h 90"/>
                        <a:gd name="T12" fmla="*/ 2147483647 w 383"/>
                        <a:gd name="T13" fmla="*/ 2147483647 h 90"/>
                        <a:gd name="T14" fmla="*/ 2147483647 w 383"/>
                        <a:gd name="T15" fmla="*/ 2147483647 h 90"/>
                        <a:gd name="T16" fmla="*/ 2147483647 w 383"/>
                        <a:gd name="T17" fmla="*/ 2147483647 h 90"/>
                        <a:gd name="T18" fmla="*/ 2147483647 w 383"/>
                        <a:gd name="T19" fmla="*/ 2147483647 h 90"/>
                        <a:gd name="T20" fmla="*/ 2147483647 w 383"/>
                        <a:gd name="T21" fmla="*/ 2147483647 h 90"/>
                        <a:gd name="T22" fmla="*/ 2147483647 w 383"/>
                        <a:gd name="T23" fmla="*/ 2147483647 h 90"/>
                        <a:gd name="T24" fmla="*/ 2147483647 w 383"/>
                        <a:gd name="T25" fmla="*/ 2147483647 h 90"/>
                        <a:gd name="T26" fmla="*/ 2147483647 w 383"/>
                        <a:gd name="T27" fmla="*/ 2147483647 h 90"/>
                        <a:gd name="T28" fmla="*/ 2147483647 w 383"/>
                        <a:gd name="T29" fmla="*/ 2147483647 h 90"/>
                        <a:gd name="T30" fmla="*/ 2147483647 w 383"/>
                        <a:gd name="T31" fmla="*/ 2147483647 h 90"/>
                        <a:gd name="T32" fmla="*/ 2147483647 w 383"/>
                        <a:gd name="T33" fmla="*/ 2147483647 h 90"/>
                        <a:gd name="T34" fmla="*/ 2147483647 w 383"/>
                        <a:gd name="T35" fmla="*/ 2147483647 h 90"/>
                        <a:gd name="T36" fmla="*/ 2147483647 w 383"/>
                        <a:gd name="T37" fmla="*/ 2147483647 h 90"/>
                        <a:gd name="T38" fmla="*/ 2147483647 w 383"/>
                        <a:gd name="T39" fmla="*/ 2147483647 h 90"/>
                        <a:gd name="T40" fmla="*/ 2147483647 w 383"/>
                        <a:gd name="T41" fmla="*/ 2147483647 h 90"/>
                        <a:gd name="T42" fmla="*/ 2147483647 w 383"/>
                        <a:gd name="T43" fmla="*/ 2147483647 h 90"/>
                        <a:gd name="T44" fmla="*/ 2147483647 w 383"/>
                        <a:gd name="T45" fmla="*/ 2147483647 h 90"/>
                        <a:gd name="T46" fmla="*/ 2147483647 w 383"/>
                        <a:gd name="T47" fmla="*/ 0 h 90"/>
                        <a:gd name="T48" fmla="*/ 2147483647 w 383"/>
                        <a:gd name="T49" fmla="*/ 2147483647 h 90"/>
                        <a:gd name="T50" fmla="*/ 2147483647 w 383"/>
                        <a:gd name="T51" fmla="*/ 0 h 90"/>
                        <a:gd name="T52" fmla="*/ 2147483647 w 383"/>
                        <a:gd name="T53" fmla="*/ 2147483647 h 90"/>
                        <a:gd name="T54" fmla="*/ 2147483647 w 383"/>
                        <a:gd name="T55" fmla="*/ 2147483647 h 90"/>
                        <a:gd name="T56" fmla="*/ 2147483647 w 383"/>
                        <a:gd name="T57" fmla="*/ 2147483647 h 90"/>
                        <a:gd name="T58" fmla="*/ 2147483647 w 383"/>
                        <a:gd name="T59" fmla="*/ 2147483647 h 90"/>
                        <a:gd name="T60" fmla="*/ 2147483647 w 383"/>
                        <a:gd name="T61" fmla="*/ 2147483647 h 90"/>
                        <a:gd name="T62" fmla="*/ 2147483647 w 383"/>
                        <a:gd name="T63" fmla="*/ 2147483647 h 90"/>
                        <a:gd name="T64" fmla="*/ 2147483647 w 383"/>
                        <a:gd name="T65" fmla="*/ 2147483647 h 90"/>
                        <a:gd name="T66" fmla="*/ 2147483647 w 383"/>
                        <a:gd name="T67" fmla="*/ 2147483647 h 90"/>
                        <a:gd name="T68" fmla="*/ 2147483647 w 383"/>
                        <a:gd name="T69" fmla="*/ 2147483647 h 90"/>
                        <a:gd name="T70" fmla="*/ 2147483647 w 383"/>
                        <a:gd name="T71" fmla="*/ 2147483647 h 90"/>
                        <a:gd name="T72" fmla="*/ 2147483647 w 383"/>
                        <a:gd name="T73" fmla="*/ 2147483647 h 90"/>
                        <a:gd name="T74" fmla="*/ 2147483647 w 383"/>
                        <a:gd name="T75" fmla="*/ 2147483647 h 90"/>
                        <a:gd name="T76" fmla="*/ 2147483647 w 383"/>
                        <a:gd name="T77" fmla="*/ 2147483647 h 90"/>
                        <a:gd name="T78" fmla="*/ 2147483647 w 383"/>
                        <a:gd name="T79" fmla="*/ 2147483647 h 90"/>
                        <a:gd name="T80" fmla="*/ 2147483647 w 383"/>
                        <a:gd name="T81" fmla="*/ 2147483647 h 90"/>
                        <a:gd name="T82" fmla="*/ 2147483647 w 383"/>
                        <a:gd name="T83" fmla="*/ 2147483647 h 90"/>
                        <a:gd name="T84" fmla="*/ 0 w 383"/>
                        <a:gd name="T85" fmla="*/ 2147483647 h 90"/>
                        <a:gd name="T86" fmla="*/ 2147483647 w 383"/>
                        <a:gd name="T87" fmla="*/ 2147483647 h 90"/>
                        <a:gd name="T88" fmla="*/ 2147483647 w 383"/>
                        <a:gd name="T89" fmla="*/ 2147483647 h 90"/>
                        <a:gd name="T90" fmla="*/ 2147483647 w 383"/>
                        <a:gd name="T91" fmla="*/ 2147483647 h 90"/>
                        <a:gd name="T92" fmla="*/ 2147483647 w 383"/>
                        <a:gd name="T93" fmla="*/ 2147483647 h 9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83" h="90">
                          <a:moveTo>
                            <a:pt x="96" y="66"/>
                          </a:moveTo>
                          <a:lnTo>
                            <a:pt x="72" y="72"/>
                          </a:lnTo>
                          <a:lnTo>
                            <a:pt x="60" y="66"/>
                          </a:lnTo>
                          <a:lnTo>
                            <a:pt x="72" y="60"/>
                          </a:lnTo>
                          <a:lnTo>
                            <a:pt x="48" y="60"/>
                          </a:lnTo>
                          <a:lnTo>
                            <a:pt x="108" y="54"/>
                          </a:lnTo>
                          <a:lnTo>
                            <a:pt x="78" y="36"/>
                          </a:lnTo>
                          <a:lnTo>
                            <a:pt x="114" y="36"/>
                          </a:lnTo>
                          <a:lnTo>
                            <a:pt x="132" y="42"/>
                          </a:lnTo>
                          <a:lnTo>
                            <a:pt x="120" y="30"/>
                          </a:lnTo>
                          <a:lnTo>
                            <a:pt x="173" y="24"/>
                          </a:lnTo>
                          <a:lnTo>
                            <a:pt x="203" y="18"/>
                          </a:lnTo>
                          <a:lnTo>
                            <a:pt x="144" y="24"/>
                          </a:lnTo>
                          <a:lnTo>
                            <a:pt x="90" y="30"/>
                          </a:lnTo>
                          <a:lnTo>
                            <a:pt x="138" y="24"/>
                          </a:lnTo>
                          <a:lnTo>
                            <a:pt x="78" y="30"/>
                          </a:lnTo>
                          <a:lnTo>
                            <a:pt x="60" y="24"/>
                          </a:lnTo>
                          <a:lnTo>
                            <a:pt x="114" y="18"/>
                          </a:lnTo>
                          <a:lnTo>
                            <a:pt x="60" y="24"/>
                          </a:lnTo>
                          <a:lnTo>
                            <a:pt x="96" y="18"/>
                          </a:lnTo>
                          <a:lnTo>
                            <a:pt x="48" y="18"/>
                          </a:lnTo>
                          <a:lnTo>
                            <a:pt x="108" y="12"/>
                          </a:lnTo>
                          <a:lnTo>
                            <a:pt x="185" y="12"/>
                          </a:lnTo>
                          <a:lnTo>
                            <a:pt x="173" y="0"/>
                          </a:lnTo>
                          <a:lnTo>
                            <a:pt x="233" y="6"/>
                          </a:lnTo>
                          <a:lnTo>
                            <a:pt x="221" y="0"/>
                          </a:lnTo>
                          <a:lnTo>
                            <a:pt x="299" y="6"/>
                          </a:lnTo>
                          <a:lnTo>
                            <a:pt x="383" y="6"/>
                          </a:lnTo>
                          <a:lnTo>
                            <a:pt x="329" y="18"/>
                          </a:lnTo>
                          <a:lnTo>
                            <a:pt x="275" y="24"/>
                          </a:lnTo>
                          <a:lnTo>
                            <a:pt x="335" y="18"/>
                          </a:lnTo>
                          <a:lnTo>
                            <a:pt x="281" y="30"/>
                          </a:lnTo>
                          <a:lnTo>
                            <a:pt x="221" y="42"/>
                          </a:lnTo>
                          <a:lnTo>
                            <a:pt x="167" y="48"/>
                          </a:lnTo>
                          <a:lnTo>
                            <a:pt x="197" y="48"/>
                          </a:lnTo>
                          <a:lnTo>
                            <a:pt x="156" y="54"/>
                          </a:lnTo>
                          <a:lnTo>
                            <a:pt x="191" y="54"/>
                          </a:lnTo>
                          <a:lnTo>
                            <a:pt x="138" y="66"/>
                          </a:lnTo>
                          <a:lnTo>
                            <a:pt x="138" y="72"/>
                          </a:lnTo>
                          <a:lnTo>
                            <a:pt x="96" y="78"/>
                          </a:lnTo>
                          <a:lnTo>
                            <a:pt x="126" y="84"/>
                          </a:lnTo>
                          <a:lnTo>
                            <a:pt x="90" y="90"/>
                          </a:lnTo>
                          <a:lnTo>
                            <a:pt x="0" y="84"/>
                          </a:lnTo>
                          <a:lnTo>
                            <a:pt x="30" y="78"/>
                          </a:lnTo>
                          <a:lnTo>
                            <a:pt x="24" y="72"/>
                          </a:lnTo>
                          <a:lnTo>
                            <a:pt x="72" y="72"/>
                          </a:lnTo>
                          <a:lnTo>
                            <a:pt x="96" y="66"/>
                          </a:lnTo>
                          <a:close/>
                        </a:path>
                      </a:pathLst>
                    </a:custGeom>
                    <a:solidFill>
                      <a:srgbClr val="990034"/>
                    </a:solidFill>
                    <a:ln w="9525">
                      <a:solidFill>
                        <a:srgbClr val="000000"/>
                      </a:solidFill>
                      <a:prstDash val="solid"/>
                      <a:round/>
                      <a:headEnd/>
                      <a:tailEnd/>
                    </a:ln>
                  </p:spPr>
                  <p:txBody>
                    <a:bodyPr/>
                    <a:lstStyle/>
                    <a:p>
                      <a:endParaRPr lang="en-US"/>
                    </a:p>
                  </p:txBody>
                </p:sp>
                <p:sp>
                  <p:nvSpPr>
                    <p:cNvPr id="1441" name="Freeform 448"/>
                    <p:cNvSpPr>
                      <a:spLocks noChangeAspect="1"/>
                    </p:cNvSpPr>
                    <p:nvPr/>
                  </p:nvSpPr>
                  <p:spPr bwMode="auto">
                    <a:xfrm>
                      <a:off x="2165371" y="1075957"/>
                      <a:ext cx="278041" cy="114896"/>
                    </a:xfrm>
                    <a:custGeom>
                      <a:avLst/>
                      <a:gdLst>
                        <a:gd name="T0" fmla="*/ 2147483647 w 210"/>
                        <a:gd name="T1" fmla="*/ 2147483647 h 78"/>
                        <a:gd name="T2" fmla="*/ 2147483647 w 210"/>
                        <a:gd name="T3" fmla="*/ 2147483647 h 78"/>
                        <a:gd name="T4" fmla="*/ 2147483647 w 210"/>
                        <a:gd name="T5" fmla="*/ 2147483647 h 78"/>
                        <a:gd name="T6" fmla="*/ 2147483647 w 210"/>
                        <a:gd name="T7" fmla="*/ 2147483647 h 78"/>
                        <a:gd name="T8" fmla="*/ 2147483647 w 210"/>
                        <a:gd name="T9" fmla="*/ 2147483647 h 78"/>
                        <a:gd name="T10" fmla="*/ 2147483647 w 210"/>
                        <a:gd name="T11" fmla="*/ 2147483647 h 78"/>
                        <a:gd name="T12" fmla="*/ 2147483647 w 210"/>
                        <a:gd name="T13" fmla="*/ 2147483647 h 78"/>
                        <a:gd name="T14" fmla="*/ 0 w 210"/>
                        <a:gd name="T15" fmla="*/ 2147483647 h 78"/>
                        <a:gd name="T16" fmla="*/ 2147483647 w 210"/>
                        <a:gd name="T17" fmla="*/ 2147483647 h 78"/>
                        <a:gd name="T18" fmla="*/ 2147483647 w 210"/>
                        <a:gd name="T19" fmla="*/ 2147483647 h 78"/>
                        <a:gd name="T20" fmla="*/ 2147483647 w 210"/>
                        <a:gd name="T21" fmla="*/ 2147483647 h 78"/>
                        <a:gd name="T22" fmla="*/ 2147483647 w 210"/>
                        <a:gd name="T23" fmla="*/ 2147483647 h 78"/>
                        <a:gd name="T24" fmla="*/ 2147483647 w 210"/>
                        <a:gd name="T25" fmla="*/ 2147483647 h 78"/>
                        <a:gd name="T26" fmla="*/ 2147483647 w 210"/>
                        <a:gd name="T27" fmla="*/ 2147483647 h 78"/>
                        <a:gd name="T28" fmla="*/ 2147483647 w 210"/>
                        <a:gd name="T29" fmla="*/ 2147483647 h 78"/>
                        <a:gd name="T30" fmla="*/ 2147483647 w 210"/>
                        <a:gd name="T31" fmla="*/ 2147483647 h 78"/>
                        <a:gd name="T32" fmla="*/ 2147483647 w 210"/>
                        <a:gd name="T33" fmla="*/ 2147483647 h 78"/>
                        <a:gd name="T34" fmla="*/ 2147483647 w 210"/>
                        <a:gd name="T35" fmla="*/ 2147483647 h 78"/>
                        <a:gd name="T36" fmla="*/ 2147483647 w 210"/>
                        <a:gd name="T37" fmla="*/ 2147483647 h 78"/>
                        <a:gd name="T38" fmla="*/ 2147483647 w 210"/>
                        <a:gd name="T39" fmla="*/ 2147483647 h 78"/>
                        <a:gd name="T40" fmla="*/ 2147483647 w 210"/>
                        <a:gd name="T41" fmla="*/ 0 h 78"/>
                        <a:gd name="T42" fmla="*/ 2147483647 w 210"/>
                        <a:gd name="T43" fmla="*/ 0 h 78"/>
                        <a:gd name="T44" fmla="*/ 2147483647 w 210"/>
                        <a:gd name="T45" fmla="*/ 2147483647 h 78"/>
                        <a:gd name="T46" fmla="*/ 2147483647 w 210"/>
                        <a:gd name="T47" fmla="*/ 2147483647 h 78"/>
                        <a:gd name="T48" fmla="*/ 2147483647 w 210"/>
                        <a:gd name="T49" fmla="*/ 2147483647 h 78"/>
                        <a:gd name="T50" fmla="*/ 2147483647 w 210"/>
                        <a:gd name="T51" fmla="*/ 2147483647 h 78"/>
                        <a:gd name="T52" fmla="*/ 2147483647 w 210"/>
                        <a:gd name="T53" fmla="*/ 2147483647 h 78"/>
                        <a:gd name="T54" fmla="*/ 2147483647 w 210"/>
                        <a:gd name="T55" fmla="*/ 2147483647 h 78"/>
                        <a:gd name="T56" fmla="*/ 2147483647 w 210"/>
                        <a:gd name="T57" fmla="*/ 2147483647 h 78"/>
                        <a:gd name="T58" fmla="*/ 2147483647 w 210"/>
                        <a:gd name="T59" fmla="*/ 2147483647 h 78"/>
                        <a:gd name="T60" fmla="*/ 2147483647 w 210"/>
                        <a:gd name="T61" fmla="*/ 2147483647 h 78"/>
                        <a:gd name="T62" fmla="*/ 2147483647 w 210"/>
                        <a:gd name="T63" fmla="*/ 2147483647 h 78"/>
                        <a:gd name="T64" fmla="*/ 2147483647 w 210"/>
                        <a:gd name="T65" fmla="*/ 2147483647 h 78"/>
                        <a:gd name="T66" fmla="*/ 2147483647 w 210"/>
                        <a:gd name="T67" fmla="*/ 2147483647 h 78"/>
                        <a:gd name="T68" fmla="*/ 2147483647 w 210"/>
                        <a:gd name="T69" fmla="*/ 0 h 78"/>
                        <a:gd name="T70" fmla="*/ 2147483647 w 210"/>
                        <a:gd name="T71" fmla="*/ 0 h 78"/>
                        <a:gd name="T72" fmla="*/ 2147483647 w 210"/>
                        <a:gd name="T73" fmla="*/ 2147483647 h 78"/>
                        <a:gd name="T74" fmla="*/ 2147483647 w 210"/>
                        <a:gd name="T75" fmla="*/ 2147483647 h 78"/>
                        <a:gd name="T76" fmla="*/ 2147483647 w 210"/>
                        <a:gd name="T77" fmla="*/ 2147483647 h 78"/>
                        <a:gd name="T78" fmla="*/ 2147483647 w 210"/>
                        <a:gd name="T79" fmla="*/ 2147483647 h 78"/>
                        <a:gd name="T80" fmla="*/ 2147483647 w 210"/>
                        <a:gd name="T81" fmla="*/ 2147483647 h 78"/>
                        <a:gd name="T82" fmla="*/ 2147483647 w 210"/>
                        <a:gd name="T83" fmla="*/ 2147483647 h 78"/>
                        <a:gd name="T84" fmla="*/ 2147483647 w 210"/>
                        <a:gd name="T85" fmla="*/ 2147483647 h 78"/>
                        <a:gd name="T86" fmla="*/ 2147483647 w 210"/>
                        <a:gd name="T87" fmla="*/ 2147483647 h 78"/>
                        <a:gd name="T88" fmla="*/ 2147483647 w 210"/>
                        <a:gd name="T89" fmla="*/ 2147483647 h 78"/>
                        <a:gd name="T90" fmla="*/ 2147483647 w 210"/>
                        <a:gd name="T91" fmla="*/ 2147483647 h 78"/>
                        <a:gd name="T92" fmla="*/ 2147483647 w 210"/>
                        <a:gd name="T93" fmla="*/ 2147483647 h 78"/>
                        <a:gd name="T94" fmla="*/ 2147483647 w 210"/>
                        <a:gd name="T95" fmla="*/ 2147483647 h 78"/>
                        <a:gd name="T96" fmla="*/ 2147483647 w 210"/>
                        <a:gd name="T97" fmla="*/ 2147483647 h 78"/>
                        <a:gd name="T98" fmla="*/ 2147483647 w 210"/>
                        <a:gd name="T99" fmla="*/ 2147483647 h 78"/>
                        <a:gd name="T100" fmla="*/ 2147483647 w 210"/>
                        <a:gd name="T101" fmla="*/ 2147483647 h 78"/>
                        <a:gd name="T102" fmla="*/ 2147483647 w 210"/>
                        <a:gd name="T103" fmla="*/ 2147483647 h 78"/>
                        <a:gd name="T104" fmla="*/ 2147483647 w 210"/>
                        <a:gd name="T105" fmla="*/ 2147483647 h 7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10" h="78">
                          <a:moveTo>
                            <a:pt x="138" y="72"/>
                          </a:moveTo>
                          <a:lnTo>
                            <a:pt x="132" y="66"/>
                          </a:lnTo>
                          <a:lnTo>
                            <a:pt x="126" y="66"/>
                          </a:lnTo>
                          <a:lnTo>
                            <a:pt x="102" y="72"/>
                          </a:lnTo>
                          <a:lnTo>
                            <a:pt x="66" y="72"/>
                          </a:lnTo>
                          <a:lnTo>
                            <a:pt x="30" y="78"/>
                          </a:lnTo>
                          <a:lnTo>
                            <a:pt x="36" y="72"/>
                          </a:lnTo>
                          <a:lnTo>
                            <a:pt x="0" y="60"/>
                          </a:lnTo>
                          <a:lnTo>
                            <a:pt x="6" y="48"/>
                          </a:lnTo>
                          <a:lnTo>
                            <a:pt x="48" y="48"/>
                          </a:lnTo>
                          <a:lnTo>
                            <a:pt x="84" y="48"/>
                          </a:lnTo>
                          <a:lnTo>
                            <a:pt x="48" y="42"/>
                          </a:lnTo>
                          <a:lnTo>
                            <a:pt x="12" y="42"/>
                          </a:lnTo>
                          <a:lnTo>
                            <a:pt x="6" y="36"/>
                          </a:lnTo>
                          <a:lnTo>
                            <a:pt x="54" y="30"/>
                          </a:lnTo>
                          <a:lnTo>
                            <a:pt x="18" y="30"/>
                          </a:lnTo>
                          <a:lnTo>
                            <a:pt x="30" y="24"/>
                          </a:lnTo>
                          <a:lnTo>
                            <a:pt x="12" y="24"/>
                          </a:lnTo>
                          <a:lnTo>
                            <a:pt x="36" y="12"/>
                          </a:lnTo>
                          <a:lnTo>
                            <a:pt x="102" y="0"/>
                          </a:lnTo>
                          <a:lnTo>
                            <a:pt x="84" y="12"/>
                          </a:lnTo>
                          <a:lnTo>
                            <a:pt x="102" y="6"/>
                          </a:lnTo>
                          <a:lnTo>
                            <a:pt x="114" y="6"/>
                          </a:lnTo>
                          <a:lnTo>
                            <a:pt x="126" y="12"/>
                          </a:lnTo>
                          <a:lnTo>
                            <a:pt x="114" y="18"/>
                          </a:lnTo>
                          <a:lnTo>
                            <a:pt x="120" y="12"/>
                          </a:lnTo>
                          <a:lnTo>
                            <a:pt x="138" y="12"/>
                          </a:lnTo>
                          <a:lnTo>
                            <a:pt x="144" y="6"/>
                          </a:lnTo>
                          <a:lnTo>
                            <a:pt x="156" y="12"/>
                          </a:lnTo>
                          <a:lnTo>
                            <a:pt x="150" y="24"/>
                          </a:lnTo>
                          <a:lnTo>
                            <a:pt x="162" y="18"/>
                          </a:lnTo>
                          <a:lnTo>
                            <a:pt x="174" y="0"/>
                          </a:lnTo>
                          <a:lnTo>
                            <a:pt x="192" y="0"/>
                          </a:lnTo>
                          <a:lnTo>
                            <a:pt x="198" y="12"/>
                          </a:lnTo>
                          <a:lnTo>
                            <a:pt x="186" y="30"/>
                          </a:lnTo>
                          <a:lnTo>
                            <a:pt x="186" y="42"/>
                          </a:lnTo>
                          <a:lnTo>
                            <a:pt x="192" y="42"/>
                          </a:lnTo>
                          <a:lnTo>
                            <a:pt x="210" y="48"/>
                          </a:lnTo>
                          <a:lnTo>
                            <a:pt x="210" y="54"/>
                          </a:lnTo>
                          <a:lnTo>
                            <a:pt x="198" y="60"/>
                          </a:lnTo>
                          <a:lnTo>
                            <a:pt x="204" y="54"/>
                          </a:lnTo>
                          <a:lnTo>
                            <a:pt x="192" y="54"/>
                          </a:lnTo>
                          <a:lnTo>
                            <a:pt x="186" y="54"/>
                          </a:lnTo>
                          <a:lnTo>
                            <a:pt x="180" y="60"/>
                          </a:lnTo>
                          <a:lnTo>
                            <a:pt x="174" y="60"/>
                          </a:lnTo>
                          <a:lnTo>
                            <a:pt x="168" y="66"/>
                          </a:lnTo>
                          <a:lnTo>
                            <a:pt x="186" y="60"/>
                          </a:lnTo>
                          <a:lnTo>
                            <a:pt x="186" y="66"/>
                          </a:lnTo>
                          <a:lnTo>
                            <a:pt x="180" y="72"/>
                          </a:lnTo>
                          <a:lnTo>
                            <a:pt x="138" y="72"/>
                          </a:lnTo>
                          <a:close/>
                        </a:path>
                      </a:pathLst>
                    </a:custGeom>
                    <a:solidFill>
                      <a:srgbClr val="990034"/>
                    </a:solidFill>
                    <a:ln w="9525">
                      <a:solidFill>
                        <a:srgbClr val="000000"/>
                      </a:solidFill>
                      <a:prstDash val="solid"/>
                      <a:round/>
                      <a:headEnd/>
                      <a:tailEnd/>
                    </a:ln>
                  </p:spPr>
                  <p:txBody>
                    <a:bodyPr/>
                    <a:lstStyle/>
                    <a:p>
                      <a:endParaRPr lang="en-US"/>
                    </a:p>
                  </p:txBody>
                </p:sp>
                <p:sp>
                  <p:nvSpPr>
                    <p:cNvPr id="1442" name="Freeform 449"/>
                    <p:cNvSpPr>
                      <a:spLocks noChangeAspect="1"/>
                    </p:cNvSpPr>
                    <p:nvPr/>
                  </p:nvSpPr>
                  <p:spPr bwMode="auto">
                    <a:xfrm>
                      <a:off x="2088356" y="1049844"/>
                      <a:ext cx="195804" cy="79644"/>
                    </a:xfrm>
                    <a:custGeom>
                      <a:avLst/>
                      <a:gdLst>
                        <a:gd name="T0" fmla="*/ 2147483647 w 149"/>
                        <a:gd name="T1" fmla="*/ 2147483647 h 54"/>
                        <a:gd name="T2" fmla="*/ 2147483647 w 149"/>
                        <a:gd name="T3" fmla="*/ 2147483647 h 54"/>
                        <a:gd name="T4" fmla="*/ 2147483647 w 149"/>
                        <a:gd name="T5" fmla="*/ 2147483647 h 54"/>
                        <a:gd name="T6" fmla="*/ 2147483647 w 149"/>
                        <a:gd name="T7" fmla="*/ 2147483647 h 54"/>
                        <a:gd name="T8" fmla="*/ 0 w 149"/>
                        <a:gd name="T9" fmla="*/ 2147483647 h 54"/>
                        <a:gd name="T10" fmla="*/ 2147483647 w 149"/>
                        <a:gd name="T11" fmla="*/ 2147483647 h 54"/>
                        <a:gd name="T12" fmla="*/ 2147483647 w 149"/>
                        <a:gd name="T13" fmla="*/ 2147483647 h 54"/>
                        <a:gd name="T14" fmla="*/ 2147483647 w 149"/>
                        <a:gd name="T15" fmla="*/ 2147483647 h 54"/>
                        <a:gd name="T16" fmla="*/ 2147483647 w 149"/>
                        <a:gd name="T17" fmla="*/ 0 h 54"/>
                        <a:gd name="T18" fmla="*/ 2147483647 w 149"/>
                        <a:gd name="T19" fmla="*/ 0 h 54"/>
                        <a:gd name="T20" fmla="*/ 2147483647 w 149"/>
                        <a:gd name="T21" fmla="*/ 2147483647 h 54"/>
                        <a:gd name="T22" fmla="*/ 2147483647 w 149"/>
                        <a:gd name="T23" fmla="*/ 2147483647 h 54"/>
                        <a:gd name="T24" fmla="*/ 2147483647 w 149"/>
                        <a:gd name="T25" fmla="*/ 0 h 54"/>
                        <a:gd name="T26" fmla="*/ 2147483647 w 149"/>
                        <a:gd name="T27" fmla="*/ 2147483647 h 54"/>
                        <a:gd name="T28" fmla="*/ 2147483647 w 149"/>
                        <a:gd name="T29" fmla="*/ 2147483647 h 54"/>
                        <a:gd name="T30" fmla="*/ 2147483647 w 149"/>
                        <a:gd name="T31" fmla="*/ 2147483647 h 54"/>
                        <a:gd name="T32" fmla="*/ 2147483647 w 149"/>
                        <a:gd name="T33" fmla="*/ 2147483647 h 5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49" h="54">
                          <a:moveTo>
                            <a:pt x="65" y="36"/>
                          </a:moveTo>
                          <a:lnTo>
                            <a:pt x="41" y="48"/>
                          </a:lnTo>
                          <a:lnTo>
                            <a:pt x="12" y="54"/>
                          </a:lnTo>
                          <a:lnTo>
                            <a:pt x="6" y="42"/>
                          </a:lnTo>
                          <a:lnTo>
                            <a:pt x="0" y="36"/>
                          </a:lnTo>
                          <a:lnTo>
                            <a:pt x="18" y="24"/>
                          </a:lnTo>
                          <a:lnTo>
                            <a:pt x="30" y="18"/>
                          </a:lnTo>
                          <a:lnTo>
                            <a:pt x="53" y="6"/>
                          </a:lnTo>
                          <a:lnTo>
                            <a:pt x="53" y="0"/>
                          </a:lnTo>
                          <a:lnTo>
                            <a:pt x="101" y="0"/>
                          </a:lnTo>
                          <a:lnTo>
                            <a:pt x="113" y="6"/>
                          </a:lnTo>
                          <a:lnTo>
                            <a:pt x="143" y="0"/>
                          </a:lnTo>
                          <a:lnTo>
                            <a:pt x="149" y="12"/>
                          </a:lnTo>
                          <a:lnTo>
                            <a:pt x="119" y="24"/>
                          </a:lnTo>
                          <a:lnTo>
                            <a:pt x="83" y="30"/>
                          </a:lnTo>
                          <a:lnTo>
                            <a:pt x="65" y="36"/>
                          </a:lnTo>
                          <a:close/>
                        </a:path>
                      </a:pathLst>
                    </a:custGeom>
                    <a:solidFill>
                      <a:srgbClr val="990034"/>
                    </a:solidFill>
                    <a:ln w="9525">
                      <a:solidFill>
                        <a:srgbClr val="000000"/>
                      </a:solidFill>
                      <a:prstDash val="solid"/>
                      <a:round/>
                      <a:headEnd/>
                      <a:tailEnd/>
                    </a:ln>
                  </p:spPr>
                  <p:txBody>
                    <a:bodyPr/>
                    <a:lstStyle/>
                    <a:p>
                      <a:endParaRPr lang="en-US"/>
                    </a:p>
                  </p:txBody>
                </p:sp>
                <p:sp>
                  <p:nvSpPr>
                    <p:cNvPr id="1443" name="Freeform 450"/>
                    <p:cNvSpPr>
                      <a:spLocks noChangeAspect="1"/>
                    </p:cNvSpPr>
                    <p:nvPr/>
                  </p:nvSpPr>
                  <p:spPr bwMode="auto">
                    <a:xfrm>
                      <a:off x="2917260" y="1647827"/>
                      <a:ext cx="135757" cy="133175"/>
                    </a:xfrm>
                    <a:custGeom>
                      <a:avLst/>
                      <a:gdLst>
                        <a:gd name="T0" fmla="*/ 2147483647 w 101"/>
                        <a:gd name="T1" fmla="*/ 2147483647 h 90"/>
                        <a:gd name="T2" fmla="*/ 2147483647 w 101"/>
                        <a:gd name="T3" fmla="*/ 2147483647 h 90"/>
                        <a:gd name="T4" fmla="*/ 2147483647 w 101"/>
                        <a:gd name="T5" fmla="*/ 2147483647 h 90"/>
                        <a:gd name="T6" fmla="*/ 0 w 101"/>
                        <a:gd name="T7" fmla="*/ 2147483647 h 90"/>
                        <a:gd name="T8" fmla="*/ 2147483647 w 101"/>
                        <a:gd name="T9" fmla="*/ 2147483647 h 90"/>
                        <a:gd name="T10" fmla="*/ 2147483647 w 101"/>
                        <a:gd name="T11" fmla="*/ 2147483647 h 90"/>
                        <a:gd name="T12" fmla="*/ 2147483647 w 101"/>
                        <a:gd name="T13" fmla="*/ 2147483647 h 90"/>
                        <a:gd name="T14" fmla="*/ 2147483647 w 101"/>
                        <a:gd name="T15" fmla="*/ 2147483647 h 90"/>
                        <a:gd name="T16" fmla="*/ 2147483647 w 101"/>
                        <a:gd name="T17" fmla="*/ 2147483647 h 90"/>
                        <a:gd name="T18" fmla="*/ 2147483647 w 101"/>
                        <a:gd name="T19" fmla="*/ 2147483647 h 90"/>
                        <a:gd name="T20" fmla="*/ 2147483647 w 101"/>
                        <a:gd name="T21" fmla="*/ 2147483647 h 90"/>
                        <a:gd name="T22" fmla="*/ 2147483647 w 101"/>
                        <a:gd name="T23" fmla="*/ 2147483647 h 90"/>
                        <a:gd name="T24" fmla="*/ 2147483647 w 101"/>
                        <a:gd name="T25" fmla="*/ 2147483647 h 90"/>
                        <a:gd name="T26" fmla="*/ 2147483647 w 101"/>
                        <a:gd name="T27" fmla="*/ 2147483647 h 90"/>
                        <a:gd name="T28" fmla="*/ 2147483647 w 101"/>
                        <a:gd name="T29" fmla="*/ 0 h 90"/>
                        <a:gd name="T30" fmla="*/ 2147483647 w 101"/>
                        <a:gd name="T31" fmla="*/ 0 h 90"/>
                        <a:gd name="T32" fmla="*/ 2147483647 w 101"/>
                        <a:gd name="T33" fmla="*/ 0 h 90"/>
                        <a:gd name="T34" fmla="*/ 2147483647 w 101"/>
                        <a:gd name="T35" fmla="*/ 0 h 90"/>
                        <a:gd name="T36" fmla="*/ 2147483647 w 101"/>
                        <a:gd name="T37" fmla="*/ 2147483647 h 90"/>
                        <a:gd name="T38" fmla="*/ 2147483647 w 101"/>
                        <a:gd name="T39" fmla="*/ 2147483647 h 90"/>
                        <a:gd name="T40" fmla="*/ 2147483647 w 101"/>
                        <a:gd name="T41" fmla="*/ 2147483647 h 90"/>
                        <a:gd name="T42" fmla="*/ 2147483647 w 101"/>
                        <a:gd name="T43" fmla="*/ 2147483647 h 90"/>
                        <a:gd name="T44" fmla="*/ 2147483647 w 101"/>
                        <a:gd name="T45" fmla="*/ 2147483647 h 90"/>
                        <a:gd name="T46" fmla="*/ 2147483647 w 101"/>
                        <a:gd name="T47" fmla="*/ 2147483647 h 90"/>
                        <a:gd name="T48" fmla="*/ 2147483647 w 101"/>
                        <a:gd name="T49" fmla="*/ 2147483647 h 90"/>
                        <a:gd name="T50" fmla="*/ 2147483647 w 101"/>
                        <a:gd name="T51" fmla="*/ 2147483647 h 90"/>
                        <a:gd name="T52" fmla="*/ 2147483647 w 101"/>
                        <a:gd name="T53" fmla="*/ 2147483647 h 90"/>
                        <a:gd name="T54" fmla="*/ 2147483647 w 101"/>
                        <a:gd name="T55" fmla="*/ 2147483647 h 90"/>
                        <a:gd name="T56" fmla="*/ 2147483647 w 101"/>
                        <a:gd name="T57" fmla="*/ 2147483647 h 90"/>
                        <a:gd name="T58" fmla="*/ 2147483647 w 101"/>
                        <a:gd name="T59" fmla="*/ 2147483647 h 90"/>
                        <a:gd name="T60" fmla="*/ 2147483647 w 101"/>
                        <a:gd name="T61" fmla="*/ 2147483647 h 90"/>
                        <a:gd name="T62" fmla="*/ 2147483647 w 101"/>
                        <a:gd name="T63" fmla="*/ 2147483647 h 90"/>
                        <a:gd name="T64" fmla="*/ 2147483647 w 101"/>
                        <a:gd name="T65" fmla="*/ 2147483647 h 90"/>
                        <a:gd name="T66" fmla="*/ 2147483647 w 101"/>
                        <a:gd name="T67" fmla="*/ 2147483647 h 90"/>
                        <a:gd name="T68" fmla="*/ 2147483647 w 101"/>
                        <a:gd name="T69" fmla="*/ 2147483647 h 90"/>
                        <a:gd name="T70" fmla="*/ 2147483647 w 101"/>
                        <a:gd name="T71" fmla="*/ 2147483647 h 90"/>
                        <a:gd name="T72" fmla="*/ 2147483647 w 101"/>
                        <a:gd name="T73" fmla="*/ 2147483647 h 90"/>
                        <a:gd name="T74" fmla="*/ 2147483647 w 101"/>
                        <a:gd name="T75" fmla="*/ 2147483647 h 90"/>
                        <a:gd name="T76" fmla="*/ 2147483647 w 101"/>
                        <a:gd name="T77" fmla="*/ 2147483647 h 90"/>
                        <a:gd name="T78" fmla="*/ 2147483647 w 101"/>
                        <a:gd name="T79" fmla="*/ 2147483647 h 90"/>
                        <a:gd name="T80" fmla="*/ 2147483647 w 101"/>
                        <a:gd name="T81" fmla="*/ 2147483647 h 90"/>
                        <a:gd name="T82" fmla="*/ 2147483647 w 101"/>
                        <a:gd name="T83" fmla="*/ 2147483647 h 90"/>
                        <a:gd name="T84" fmla="*/ 2147483647 w 101"/>
                        <a:gd name="T85" fmla="*/ 2147483647 h 90"/>
                        <a:gd name="T86" fmla="*/ 2147483647 w 101"/>
                        <a:gd name="T87" fmla="*/ 2147483647 h 90"/>
                        <a:gd name="T88" fmla="*/ 2147483647 w 101"/>
                        <a:gd name="T89" fmla="*/ 2147483647 h 90"/>
                        <a:gd name="T90" fmla="*/ 2147483647 w 101"/>
                        <a:gd name="T91" fmla="*/ 2147483647 h 90"/>
                        <a:gd name="T92" fmla="*/ 2147483647 w 101"/>
                        <a:gd name="T93" fmla="*/ 2147483647 h 90"/>
                        <a:gd name="T94" fmla="*/ 2147483647 w 101"/>
                        <a:gd name="T95" fmla="*/ 2147483647 h 90"/>
                        <a:gd name="T96" fmla="*/ 2147483647 w 101"/>
                        <a:gd name="T97" fmla="*/ 2147483647 h 90"/>
                        <a:gd name="T98" fmla="*/ 2147483647 w 101"/>
                        <a:gd name="T99" fmla="*/ 2147483647 h 90"/>
                        <a:gd name="T100" fmla="*/ 2147483647 w 101"/>
                        <a:gd name="T101" fmla="*/ 2147483647 h 90"/>
                        <a:gd name="T102" fmla="*/ 2147483647 w 101"/>
                        <a:gd name="T103" fmla="*/ 2147483647 h 90"/>
                        <a:gd name="T104" fmla="*/ 2147483647 w 101"/>
                        <a:gd name="T105" fmla="*/ 2147483647 h 90"/>
                        <a:gd name="T106" fmla="*/ 2147483647 w 101"/>
                        <a:gd name="T107" fmla="*/ 2147483647 h 90"/>
                        <a:gd name="T108" fmla="*/ 2147483647 w 101"/>
                        <a:gd name="T109" fmla="*/ 2147483647 h 90"/>
                        <a:gd name="T110" fmla="*/ 2147483647 w 101"/>
                        <a:gd name="T111" fmla="*/ 2147483647 h 90"/>
                        <a:gd name="T112" fmla="*/ 2147483647 w 101"/>
                        <a:gd name="T113" fmla="*/ 2147483647 h 90"/>
                        <a:gd name="T114" fmla="*/ 2147483647 w 101"/>
                        <a:gd name="T115" fmla="*/ 2147483647 h 90"/>
                        <a:gd name="T116" fmla="*/ 2147483647 w 101"/>
                        <a:gd name="T117" fmla="*/ 2147483647 h 90"/>
                        <a:gd name="T118" fmla="*/ 2147483647 w 101"/>
                        <a:gd name="T119" fmla="*/ 2147483647 h 9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01" h="90">
                          <a:moveTo>
                            <a:pt x="53" y="72"/>
                          </a:moveTo>
                          <a:lnTo>
                            <a:pt x="53" y="72"/>
                          </a:lnTo>
                          <a:lnTo>
                            <a:pt x="24" y="72"/>
                          </a:lnTo>
                          <a:lnTo>
                            <a:pt x="0" y="72"/>
                          </a:lnTo>
                          <a:lnTo>
                            <a:pt x="6" y="66"/>
                          </a:lnTo>
                          <a:lnTo>
                            <a:pt x="18" y="54"/>
                          </a:lnTo>
                          <a:lnTo>
                            <a:pt x="6" y="54"/>
                          </a:lnTo>
                          <a:lnTo>
                            <a:pt x="12" y="54"/>
                          </a:lnTo>
                          <a:lnTo>
                            <a:pt x="24" y="42"/>
                          </a:lnTo>
                          <a:lnTo>
                            <a:pt x="24" y="48"/>
                          </a:lnTo>
                          <a:lnTo>
                            <a:pt x="30" y="42"/>
                          </a:lnTo>
                          <a:lnTo>
                            <a:pt x="24" y="36"/>
                          </a:lnTo>
                          <a:lnTo>
                            <a:pt x="30" y="36"/>
                          </a:lnTo>
                          <a:lnTo>
                            <a:pt x="48" y="12"/>
                          </a:lnTo>
                          <a:lnTo>
                            <a:pt x="65" y="0"/>
                          </a:lnTo>
                          <a:lnTo>
                            <a:pt x="71" y="0"/>
                          </a:lnTo>
                          <a:lnTo>
                            <a:pt x="77" y="0"/>
                          </a:lnTo>
                          <a:lnTo>
                            <a:pt x="71" y="0"/>
                          </a:lnTo>
                          <a:lnTo>
                            <a:pt x="71" y="6"/>
                          </a:lnTo>
                          <a:lnTo>
                            <a:pt x="65" y="12"/>
                          </a:lnTo>
                          <a:lnTo>
                            <a:pt x="48" y="36"/>
                          </a:lnTo>
                          <a:lnTo>
                            <a:pt x="59" y="24"/>
                          </a:lnTo>
                          <a:lnTo>
                            <a:pt x="59" y="30"/>
                          </a:lnTo>
                          <a:lnTo>
                            <a:pt x="71" y="30"/>
                          </a:lnTo>
                          <a:lnTo>
                            <a:pt x="59" y="36"/>
                          </a:lnTo>
                          <a:lnTo>
                            <a:pt x="71" y="36"/>
                          </a:lnTo>
                          <a:lnTo>
                            <a:pt x="65" y="42"/>
                          </a:lnTo>
                          <a:lnTo>
                            <a:pt x="83" y="36"/>
                          </a:lnTo>
                          <a:lnTo>
                            <a:pt x="83" y="42"/>
                          </a:lnTo>
                          <a:lnTo>
                            <a:pt x="95" y="42"/>
                          </a:lnTo>
                          <a:lnTo>
                            <a:pt x="83" y="48"/>
                          </a:lnTo>
                          <a:lnTo>
                            <a:pt x="89" y="54"/>
                          </a:lnTo>
                          <a:lnTo>
                            <a:pt x="83" y="60"/>
                          </a:lnTo>
                          <a:lnTo>
                            <a:pt x="101" y="54"/>
                          </a:lnTo>
                          <a:lnTo>
                            <a:pt x="83" y="66"/>
                          </a:lnTo>
                          <a:lnTo>
                            <a:pt x="83" y="72"/>
                          </a:lnTo>
                          <a:lnTo>
                            <a:pt x="101" y="60"/>
                          </a:lnTo>
                          <a:lnTo>
                            <a:pt x="95" y="72"/>
                          </a:lnTo>
                          <a:lnTo>
                            <a:pt x="101" y="72"/>
                          </a:lnTo>
                          <a:lnTo>
                            <a:pt x="89" y="90"/>
                          </a:lnTo>
                          <a:lnTo>
                            <a:pt x="83" y="90"/>
                          </a:lnTo>
                          <a:lnTo>
                            <a:pt x="83" y="84"/>
                          </a:lnTo>
                          <a:lnTo>
                            <a:pt x="71" y="90"/>
                          </a:lnTo>
                          <a:lnTo>
                            <a:pt x="83" y="72"/>
                          </a:lnTo>
                          <a:lnTo>
                            <a:pt x="77" y="66"/>
                          </a:lnTo>
                          <a:lnTo>
                            <a:pt x="71" y="78"/>
                          </a:lnTo>
                          <a:lnTo>
                            <a:pt x="71" y="72"/>
                          </a:lnTo>
                          <a:lnTo>
                            <a:pt x="48" y="90"/>
                          </a:lnTo>
                          <a:lnTo>
                            <a:pt x="48" y="84"/>
                          </a:lnTo>
                          <a:lnTo>
                            <a:pt x="65" y="72"/>
                          </a:lnTo>
                          <a:lnTo>
                            <a:pt x="59" y="72"/>
                          </a:lnTo>
                          <a:lnTo>
                            <a:pt x="53" y="78"/>
                          </a:lnTo>
                          <a:lnTo>
                            <a:pt x="48" y="78"/>
                          </a:lnTo>
                          <a:lnTo>
                            <a:pt x="53" y="72"/>
                          </a:lnTo>
                          <a:close/>
                        </a:path>
                      </a:pathLst>
                    </a:custGeom>
                    <a:solidFill>
                      <a:srgbClr val="990034"/>
                    </a:solidFill>
                    <a:ln w="9525">
                      <a:solidFill>
                        <a:srgbClr val="000000"/>
                      </a:solidFill>
                      <a:prstDash val="solid"/>
                      <a:round/>
                      <a:headEnd/>
                      <a:tailEnd/>
                    </a:ln>
                  </p:spPr>
                  <p:txBody>
                    <a:bodyPr/>
                    <a:lstStyle/>
                    <a:p>
                      <a:endParaRPr lang="en-US"/>
                    </a:p>
                  </p:txBody>
                </p:sp>
                <p:sp>
                  <p:nvSpPr>
                    <p:cNvPr id="1444" name="Freeform 451"/>
                    <p:cNvSpPr>
                      <a:spLocks noChangeAspect="1"/>
                    </p:cNvSpPr>
                    <p:nvPr/>
                  </p:nvSpPr>
                  <p:spPr bwMode="auto">
                    <a:xfrm>
                      <a:off x="2656187" y="996313"/>
                      <a:ext cx="238881" cy="44391"/>
                    </a:xfrm>
                    <a:custGeom>
                      <a:avLst/>
                      <a:gdLst>
                        <a:gd name="T0" fmla="*/ 2147483647 w 180"/>
                        <a:gd name="T1" fmla="*/ 2147483647 h 30"/>
                        <a:gd name="T2" fmla="*/ 2147483647 w 180"/>
                        <a:gd name="T3" fmla="*/ 2147483647 h 30"/>
                        <a:gd name="T4" fmla="*/ 2147483647 w 180"/>
                        <a:gd name="T5" fmla="*/ 2147483647 h 30"/>
                        <a:gd name="T6" fmla="*/ 2147483647 w 180"/>
                        <a:gd name="T7" fmla="*/ 2147483647 h 30"/>
                        <a:gd name="T8" fmla="*/ 2147483647 w 180"/>
                        <a:gd name="T9" fmla="*/ 0 h 30"/>
                        <a:gd name="T10" fmla="*/ 0 w 180"/>
                        <a:gd name="T11" fmla="*/ 0 h 30"/>
                        <a:gd name="T12" fmla="*/ 2147483647 w 180"/>
                        <a:gd name="T13" fmla="*/ 2147483647 h 30"/>
                        <a:gd name="T14" fmla="*/ 2147483647 w 180"/>
                        <a:gd name="T15" fmla="*/ 2147483647 h 30"/>
                        <a:gd name="T16" fmla="*/ 2147483647 w 180"/>
                        <a:gd name="T17" fmla="*/ 2147483647 h 30"/>
                        <a:gd name="T18" fmla="*/ 2147483647 w 180"/>
                        <a:gd name="T19" fmla="*/ 2147483647 h 30"/>
                        <a:gd name="T20" fmla="*/ 2147483647 w 180"/>
                        <a:gd name="T21" fmla="*/ 2147483647 h 30"/>
                        <a:gd name="T22" fmla="*/ 2147483647 w 180"/>
                        <a:gd name="T23" fmla="*/ 2147483647 h 30"/>
                        <a:gd name="T24" fmla="*/ 2147483647 w 180"/>
                        <a:gd name="T25" fmla="*/ 2147483647 h 30"/>
                        <a:gd name="T26" fmla="*/ 2147483647 w 180"/>
                        <a:gd name="T27" fmla="*/ 2147483647 h 30"/>
                        <a:gd name="T28" fmla="*/ 2147483647 w 180"/>
                        <a:gd name="T29" fmla="*/ 2147483647 h 30"/>
                        <a:gd name="T30" fmla="*/ 2147483647 w 180"/>
                        <a:gd name="T31" fmla="*/ 2147483647 h 3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0" h="30">
                          <a:moveTo>
                            <a:pt x="72" y="12"/>
                          </a:moveTo>
                          <a:lnTo>
                            <a:pt x="54" y="6"/>
                          </a:lnTo>
                          <a:lnTo>
                            <a:pt x="78" y="6"/>
                          </a:lnTo>
                          <a:lnTo>
                            <a:pt x="30" y="6"/>
                          </a:lnTo>
                          <a:lnTo>
                            <a:pt x="42" y="0"/>
                          </a:lnTo>
                          <a:lnTo>
                            <a:pt x="0" y="0"/>
                          </a:lnTo>
                          <a:lnTo>
                            <a:pt x="36" y="6"/>
                          </a:lnTo>
                          <a:lnTo>
                            <a:pt x="30" y="18"/>
                          </a:lnTo>
                          <a:lnTo>
                            <a:pt x="24" y="30"/>
                          </a:lnTo>
                          <a:lnTo>
                            <a:pt x="60" y="30"/>
                          </a:lnTo>
                          <a:lnTo>
                            <a:pt x="96" y="30"/>
                          </a:lnTo>
                          <a:lnTo>
                            <a:pt x="138" y="30"/>
                          </a:lnTo>
                          <a:lnTo>
                            <a:pt x="174" y="30"/>
                          </a:lnTo>
                          <a:lnTo>
                            <a:pt x="180" y="18"/>
                          </a:lnTo>
                          <a:lnTo>
                            <a:pt x="150" y="12"/>
                          </a:lnTo>
                          <a:lnTo>
                            <a:pt x="72" y="12"/>
                          </a:lnTo>
                          <a:close/>
                        </a:path>
                      </a:pathLst>
                    </a:custGeom>
                    <a:solidFill>
                      <a:srgbClr val="990034"/>
                    </a:solidFill>
                    <a:ln w="9525">
                      <a:solidFill>
                        <a:srgbClr val="000000"/>
                      </a:solidFill>
                      <a:prstDash val="solid"/>
                      <a:round/>
                      <a:headEnd/>
                      <a:tailEnd/>
                    </a:ln>
                  </p:spPr>
                  <p:txBody>
                    <a:bodyPr/>
                    <a:lstStyle/>
                    <a:p>
                      <a:endParaRPr lang="en-US"/>
                    </a:p>
                  </p:txBody>
                </p:sp>
                <p:sp>
                  <p:nvSpPr>
                    <p:cNvPr id="1445" name="Freeform 452"/>
                    <p:cNvSpPr>
                      <a:spLocks noChangeAspect="1"/>
                    </p:cNvSpPr>
                    <p:nvPr/>
                  </p:nvSpPr>
                  <p:spPr bwMode="auto">
                    <a:xfrm>
                      <a:off x="2737119" y="908836"/>
                      <a:ext cx="150116" cy="52226"/>
                    </a:xfrm>
                    <a:custGeom>
                      <a:avLst/>
                      <a:gdLst>
                        <a:gd name="T0" fmla="*/ 2147483647 w 114"/>
                        <a:gd name="T1" fmla="*/ 2147483647 h 36"/>
                        <a:gd name="T2" fmla="*/ 2147483647 w 114"/>
                        <a:gd name="T3" fmla="*/ 2147483647 h 36"/>
                        <a:gd name="T4" fmla="*/ 2147483647 w 114"/>
                        <a:gd name="T5" fmla="*/ 0 h 36"/>
                        <a:gd name="T6" fmla="*/ 2147483647 w 114"/>
                        <a:gd name="T7" fmla="*/ 2147483647 h 36"/>
                        <a:gd name="T8" fmla="*/ 2147483647 w 114"/>
                        <a:gd name="T9" fmla="*/ 2147483647 h 36"/>
                        <a:gd name="T10" fmla="*/ 2147483647 w 114"/>
                        <a:gd name="T11" fmla="*/ 2147483647 h 36"/>
                        <a:gd name="T12" fmla="*/ 2147483647 w 114"/>
                        <a:gd name="T13" fmla="*/ 2147483647 h 36"/>
                        <a:gd name="T14" fmla="*/ 2147483647 w 114"/>
                        <a:gd name="T15" fmla="*/ 2147483647 h 36"/>
                        <a:gd name="T16" fmla="*/ 2147483647 w 114"/>
                        <a:gd name="T17" fmla="*/ 2147483647 h 36"/>
                        <a:gd name="T18" fmla="*/ 2147483647 w 114"/>
                        <a:gd name="T19" fmla="*/ 2147483647 h 36"/>
                        <a:gd name="T20" fmla="*/ 2147483647 w 114"/>
                        <a:gd name="T21" fmla="*/ 2147483647 h 36"/>
                        <a:gd name="T22" fmla="*/ 2147483647 w 114"/>
                        <a:gd name="T23" fmla="*/ 2147483647 h 36"/>
                        <a:gd name="T24" fmla="*/ 0 w 114"/>
                        <a:gd name="T25" fmla="*/ 2147483647 h 36"/>
                        <a:gd name="T26" fmla="*/ 2147483647 w 114"/>
                        <a:gd name="T27" fmla="*/ 2147483647 h 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14" h="36">
                          <a:moveTo>
                            <a:pt x="24" y="12"/>
                          </a:moveTo>
                          <a:lnTo>
                            <a:pt x="18" y="6"/>
                          </a:lnTo>
                          <a:lnTo>
                            <a:pt x="54" y="0"/>
                          </a:lnTo>
                          <a:lnTo>
                            <a:pt x="102" y="6"/>
                          </a:lnTo>
                          <a:lnTo>
                            <a:pt x="90" y="18"/>
                          </a:lnTo>
                          <a:lnTo>
                            <a:pt x="114" y="24"/>
                          </a:lnTo>
                          <a:lnTo>
                            <a:pt x="72" y="30"/>
                          </a:lnTo>
                          <a:lnTo>
                            <a:pt x="54" y="36"/>
                          </a:lnTo>
                          <a:lnTo>
                            <a:pt x="48" y="30"/>
                          </a:lnTo>
                          <a:lnTo>
                            <a:pt x="48" y="36"/>
                          </a:lnTo>
                          <a:lnTo>
                            <a:pt x="6" y="30"/>
                          </a:lnTo>
                          <a:lnTo>
                            <a:pt x="54" y="24"/>
                          </a:lnTo>
                          <a:lnTo>
                            <a:pt x="0" y="18"/>
                          </a:lnTo>
                          <a:lnTo>
                            <a:pt x="24" y="12"/>
                          </a:lnTo>
                          <a:close/>
                        </a:path>
                      </a:pathLst>
                    </a:custGeom>
                    <a:solidFill>
                      <a:srgbClr val="990034"/>
                    </a:solidFill>
                    <a:ln w="9525">
                      <a:solidFill>
                        <a:srgbClr val="000000"/>
                      </a:solidFill>
                      <a:prstDash val="solid"/>
                      <a:round/>
                      <a:headEnd/>
                      <a:tailEnd/>
                    </a:ln>
                  </p:spPr>
                  <p:txBody>
                    <a:bodyPr/>
                    <a:lstStyle/>
                    <a:p>
                      <a:endParaRPr lang="en-US"/>
                    </a:p>
                  </p:txBody>
                </p:sp>
                <p:sp>
                  <p:nvSpPr>
                    <p:cNvPr id="1446" name="Freeform 453"/>
                    <p:cNvSpPr>
                      <a:spLocks noChangeAspect="1"/>
                    </p:cNvSpPr>
                    <p:nvPr/>
                  </p:nvSpPr>
                  <p:spPr bwMode="auto">
                    <a:xfrm>
                      <a:off x="2293297" y="996313"/>
                      <a:ext cx="204942" cy="53531"/>
                    </a:xfrm>
                    <a:custGeom>
                      <a:avLst/>
                      <a:gdLst>
                        <a:gd name="T0" fmla="*/ 2147483647 w 156"/>
                        <a:gd name="T1" fmla="*/ 2147483647 h 36"/>
                        <a:gd name="T2" fmla="*/ 2147483647 w 156"/>
                        <a:gd name="T3" fmla="*/ 2147483647 h 36"/>
                        <a:gd name="T4" fmla="*/ 2147483647 w 156"/>
                        <a:gd name="T5" fmla="*/ 2147483647 h 36"/>
                        <a:gd name="T6" fmla="*/ 2147483647 w 156"/>
                        <a:gd name="T7" fmla="*/ 2147483647 h 36"/>
                        <a:gd name="T8" fmla="*/ 0 w 156"/>
                        <a:gd name="T9" fmla="*/ 2147483647 h 36"/>
                        <a:gd name="T10" fmla="*/ 2147483647 w 156"/>
                        <a:gd name="T11" fmla="*/ 2147483647 h 36"/>
                        <a:gd name="T12" fmla="*/ 2147483647 w 156"/>
                        <a:gd name="T13" fmla="*/ 2147483647 h 36"/>
                        <a:gd name="T14" fmla="*/ 2147483647 w 156"/>
                        <a:gd name="T15" fmla="*/ 2147483647 h 36"/>
                        <a:gd name="T16" fmla="*/ 2147483647 w 156"/>
                        <a:gd name="T17" fmla="*/ 2147483647 h 36"/>
                        <a:gd name="T18" fmla="*/ 2147483647 w 156"/>
                        <a:gd name="T19" fmla="*/ 2147483647 h 36"/>
                        <a:gd name="T20" fmla="*/ 2147483647 w 156"/>
                        <a:gd name="T21" fmla="*/ 2147483647 h 36"/>
                        <a:gd name="T22" fmla="*/ 2147483647 w 156"/>
                        <a:gd name="T23" fmla="*/ 2147483647 h 36"/>
                        <a:gd name="T24" fmla="*/ 2147483647 w 156"/>
                        <a:gd name="T25" fmla="*/ 0 h 36"/>
                        <a:gd name="T26" fmla="*/ 2147483647 w 156"/>
                        <a:gd name="T27" fmla="*/ 2147483647 h 36"/>
                        <a:gd name="T28" fmla="*/ 2147483647 w 156"/>
                        <a:gd name="T29" fmla="*/ 2147483647 h 36"/>
                        <a:gd name="T30" fmla="*/ 2147483647 w 156"/>
                        <a:gd name="T31" fmla="*/ 2147483647 h 36"/>
                        <a:gd name="T32" fmla="*/ 2147483647 w 156"/>
                        <a:gd name="T33" fmla="*/ 2147483647 h 36"/>
                        <a:gd name="T34" fmla="*/ 2147483647 w 156"/>
                        <a:gd name="T35" fmla="*/ 2147483647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56" h="36">
                          <a:moveTo>
                            <a:pt x="42" y="36"/>
                          </a:moveTo>
                          <a:lnTo>
                            <a:pt x="30" y="30"/>
                          </a:lnTo>
                          <a:lnTo>
                            <a:pt x="78" y="24"/>
                          </a:lnTo>
                          <a:lnTo>
                            <a:pt x="42" y="24"/>
                          </a:lnTo>
                          <a:lnTo>
                            <a:pt x="0" y="24"/>
                          </a:lnTo>
                          <a:lnTo>
                            <a:pt x="42" y="18"/>
                          </a:lnTo>
                          <a:lnTo>
                            <a:pt x="24" y="12"/>
                          </a:lnTo>
                          <a:lnTo>
                            <a:pt x="48" y="12"/>
                          </a:lnTo>
                          <a:lnTo>
                            <a:pt x="36" y="6"/>
                          </a:lnTo>
                          <a:lnTo>
                            <a:pt x="78" y="12"/>
                          </a:lnTo>
                          <a:lnTo>
                            <a:pt x="108" y="18"/>
                          </a:lnTo>
                          <a:lnTo>
                            <a:pt x="114" y="6"/>
                          </a:lnTo>
                          <a:lnTo>
                            <a:pt x="138" y="0"/>
                          </a:lnTo>
                          <a:lnTo>
                            <a:pt x="126" y="12"/>
                          </a:lnTo>
                          <a:lnTo>
                            <a:pt x="156" y="12"/>
                          </a:lnTo>
                          <a:lnTo>
                            <a:pt x="132" y="24"/>
                          </a:lnTo>
                          <a:lnTo>
                            <a:pt x="114" y="24"/>
                          </a:lnTo>
                          <a:lnTo>
                            <a:pt x="42" y="36"/>
                          </a:lnTo>
                          <a:close/>
                        </a:path>
                      </a:pathLst>
                    </a:custGeom>
                    <a:solidFill>
                      <a:srgbClr val="990034"/>
                    </a:solidFill>
                    <a:ln w="9525">
                      <a:solidFill>
                        <a:srgbClr val="000000"/>
                      </a:solidFill>
                      <a:prstDash val="solid"/>
                      <a:round/>
                      <a:headEnd/>
                      <a:tailEnd/>
                    </a:ln>
                  </p:spPr>
                  <p:txBody>
                    <a:bodyPr/>
                    <a:lstStyle/>
                    <a:p>
                      <a:endParaRPr lang="en-US"/>
                    </a:p>
                  </p:txBody>
                </p:sp>
                <p:sp>
                  <p:nvSpPr>
                    <p:cNvPr id="1447" name="Freeform 454"/>
                    <p:cNvSpPr>
                      <a:spLocks noChangeAspect="1"/>
                    </p:cNvSpPr>
                    <p:nvPr/>
                  </p:nvSpPr>
                  <p:spPr bwMode="auto">
                    <a:xfrm>
                      <a:off x="2570033" y="1261358"/>
                      <a:ext cx="125314" cy="69199"/>
                    </a:xfrm>
                    <a:custGeom>
                      <a:avLst/>
                      <a:gdLst>
                        <a:gd name="T0" fmla="*/ 2147483647 w 96"/>
                        <a:gd name="T1" fmla="*/ 2147483647 h 47"/>
                        <a:gd name="T2" fmla="*/ 2147483647 w 96"/>
                        <a:gd name="T3" fmla="*/ 2147483647 h 47"/>
                        <a:gd name="T4" fmla="*/ 2147483647 w 96"/>
                        <a:gd name="T5" fmla="*/ 2147483647 h 47"/>
                        <a:gd name="T6" fmla="*/ 2147483647 w 96"/>
                        <a:gd name="T7" fmla="*/ 2147483647 h 47"/>
                        <a:gd name="T8" fmla="*/ 2147483647 w 96"/>
                        <a:gd name="T9" fmla="*/ 2147483647 h 47"/>
                        <a:gd name="T10" fmla="*/ 2147483647 w 96"/>
                        <a:gd name="T11" fmla="*/ 2147483647 h 47"/>
                        <a:gd name="T12" fmla="*/ 0 w 96"/>
                        <a:gd name="T13" fmla="*/ 2147483647 h 47"/>
                        <a:gd name="T14" fmla="*/ 2147483647 w 96"/>
                        <a:gd name="T15" fmla="*/ 2147483647 h 47"/>
                        <a:gd name="T16" fmla="*/ 2147483647 w 96"/>
                        <a:gd name="T17" fmla="*/ 2147483647 h 47"/>
                        <a:gd name="T18" fmla="*/ 2147483647 w 96"/>
                        <a:gd name="T19" fmla="*/ 0 h 47"/>
                        <a:gd name="T20" fmla="*/ 2147483647 w 96"/>
                        <a:gd name="T21" fmla="*/ 0 h 47"/>
                        <a:gd name="T22" fmla="*/ 2147483647 w 96"/>
                        <a:gd name="T23" fmla="*/ 2147483647 h 47"/>
                        <a:gd name="T24" fmla="*/ 2147483647 w 96"/>
                        <a:gd name="T25" fmla="*/ 2147483647 h 47"/>
                        <a:gd name="T26" fmla="*/ 2147483647 w 96"/>
                        <a:gd name="T27" fmla="*/ 2147483647 h 47"/>
                        <a:gd name="T28" fmla="*/ 2147483647 w 96"/>
                        <a:gd name="T29" fmla="*/ 2147483647 h 47"/>
                        <a:gd name="T30" fmla="*/ 2147483647 w 96"/>
                        <a:gd name="T31" fmla="*/ 2147483647 h 47"/>
                        <a:gd name="T32" fmla="*/ 2147483647 w 96"/>
                        <a:gd name="T33" fmla="*/ 2147483647 h 47"/>
                        <a:gd name="T34" fmla="*/ 2147483647 w 96"/>
                        <a:gd name="T35" fmla="*/ 2147483647 h 47"/>
                        <a:gd name="T36" fmla="*/ 2147483647 w 96"/>
                        <a:gd name="T37" fmla="*/ 2147483647 h 4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6" h="47">
                          <a:moveTo>
                            <a:pt x="66" y="35"/>
                          </a:moveTo>
                          <a:lnTo>
                            <a:pt x="60" y="29"/>
                          </a:lnTo>
                          <a:lnTo>
                            <a:pt x="54" y="29"/>
                          </a:lnTo>
                          <a:lnTo>
                            <a:pt x="18" y="47"/>
                          </a:lnTo>
                          <a:lnTo>
                            <a:pt x="18" y="35"/>
                          </a:lnTo>
                          <a:lnTo>
                            <a:pt x="0" y="35"/>
                          </a:lnTo>
                          <a:lnTo>
                            <a:pt x="18" y="23"/>
                          </a:lnTo>
                          <a:lnTo>
                            <a:pt x="30" y="12"/>
                          </a:lnTo>
                          <a:lnTo>
                            <a:pt x="42" y="0"/>
                          </a:lnTo>
                          <a:lnTo>
                            <a:pt x="54" y="0"/>
                          </a:lnTo>
                          <a:lnTo>
                            <a:pt x="48" y="6"/>
                          </a:lnTo>
                          <a:lnTo>
                            <a:pt x="60" y="6"/>
                          </a:lnTo>
                          <a:lnTo>
                            <a:pt x="84" y="23"/>
                          </a:lnTo>
                          <a:lnTo>
                            <a:pt x="72" y="29"/>
                          </a:lnTo>
                          <a:lnTo>
                            <a:pt x="96" y="29"/>
                          </a:lnTo>
                          <a:lnTo>
                            <a:pt x="96" y="35"/>
                          </a:lnTo>
                          <a:lnTo>
                            <a:pt x="78" y="41"/>
                          </a:lnTo>
                          <a:lnTo>
                            <a:pt x="66" y="35"/>
                          </a:lnTo>
                          <a:close/>
                        </a:path>
                      </a:pathLst>
                    </a:custGeom>
                    <a:solidFill>
                      <a:srgbClr val="990034"/>
                    </a:solidFill>
                    <a:ln w="9525">
                      <a:solidFill>
                        <a:srgbClr val="000000"/>
                      </a:solidFill>
                      <a:prstDash val="solid"/>
                      <a:round/>
                      <a:headEnd/>
                      <a:tailEnd/>
                    </a:ln>
                  </p:spPr>
                  <p:txBody>
                    <a:bodyPr/>
                    <a:lstStyle/>
                    <a:p>
                      <a:endParaRPr lang="en-US"/>
                    </a:p>
                  </p:txBody>
                </p:sp>
                <p:sp>
                  <p:nvSpPr>
                    <p:cNvPr id="1448" name="Freeform 455"/>
                    <p:cNvSpPr>
                      <a:spLocks noChangeAspect="1"/>
                    </p:cNvSpPr>
                    <p:nvPr/>
                  </p:nvSpPr>
                  <p:spPr bwMode="auto">
                    <a:xfrm>
                      <a:off x="2474741" y="1066818"/>
                      <a:ext cx="109650" cy="53531"/>
                    </a:xfrm>
                    <a:custGeom>
                      <a:avLst/>
                      <a:gdLst>
                        <a:gd name="T0" fmla="*/ 2147483647 w 83"/>
                        <a:gd name="T1" fmla="*/ 0 h 36"/>
                        <a:gd name="T2" fmla="*/ 2147483647 w 83"/>
                        <a:gd name="T3" fmla="*/ 0 h 36"/>
                        <a:gd name="T4" fmla="*/ 2147483647 w 83"/>
                        <a:gd name="T5" fmla="*/ 2147483647 h 36"/>
                        <a:gd name="T6" fmla="*/ 2147483647 w 83"/>
                        <a:gd name="T7" fmla="*/ 2147483647 h 36"/>
                        <a:gd name="T8" fmla="*/ 0 w 83"/>
                        <a:gd name="T9" fmla="*/ 2147483647 h 36"/>
                        <a:gd name="T10" fmla="*/ 2147483647 w 83"/>
                        <a:gd name="T11" fmla="*/ 2147483647 h 36"/>
                        <a:gd name="T12" fmla="*/ 2147483647 w 83"/>
                        <a:gd name="T13" fmla="*/ 2147483647 h 36"/>
                        <a:gd name="T14" fmla="*/ 2147483647 w 83"/>
                        <a:gd name="T15" fmla="*/ 2147483647 h 36"/>
                        <a:gd name="T16" fmla="*/ 2147483647 w 83"/>
                        <a:gd name="T17" fmla="*/ 2147483647 h 36"/>
                        <a:gd name="T18" fmla="*/ 2147483647 w 83"/>
                        <a:gd name="T19" fmla="*/ 2147483647 h 36"/>
                        <a:gd name="T20" fmla="*/ 2147483647 w 83"/>
                        <a:gd name="T21" fmla="*/ 0 h 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3" h="36">
                          <a:moveTo>
                            <a:pt x="83" y="0"/>
                          </a:moveTo>
                          <a:lnTo>
                            <a:pt x="36" y="0"/>
                          </a:lnTo>
                          <a:lnTo>
                            <a:pt x="42" y="6"/>
                          </a:lnTo>
                          <a:lnTo>
                            <a:pt x="30" y="12"/>
                          </a:lnTo>
                          <a:lnTo>
                            <a:pt x="0" y="12"/>
                          </a:lnTo>
                          <a:lnTo>
                            <a:pt x="18" y="24"/>
                          </a:lnTo>
                          <a:lnTo>
                            <a:pt x="36" y="36"/>
                          </a:lnTo>
                          <a:lnTo>
                            <a:pt x="36" y="30"/>
                          </a:lnTo>
                          <a:lnTo>
                            <a:pt x="60" y="30"/>
                          </a:lnTo>
                          <a:lnTo>
                            <a:pt x="71" y="12"/>
                          </a:lnTo>
                          <a:lnTo>
                            <a:pt x="83" y="0"/>
                          </a:lnTo>
                          <a:close/>
                        </a:path>
                      </a:pathLst>
                    </a:custGeom>
                    <a:solidFill>
                      <a:srgbClr val="990034"/>
                    </a:solidFill>
                    <a:ln w="9525">
                      <a:solidFill>
                        <a:srgbClr val="000000"/>
                      </a:solidFill>
                      <a:prstDash val="solid"/>
                      <a:round/>
                      <a:headEnd/>
                      <a:tailEnd/>
                    </a:ln>
                  </p:spPr>
                  <p:txBody>
                    <a:bodyPr/>
                    <a:lstStyle/>
                    <a:p>
                      <a:endParaRPr lang="en-US"/>
                    </a:p>
                  </p:txBody>
                </p:sp>
                <p:sp>
                  <p:nvSpPr>
                    <p:cNvPr id="1449" name="Freeform 456"/>
                    <p:cNvSpPr>
                      <a:spLocks noChangeAspect="1"/>
                    </p:cNvSpPr>
                    <p:nvPr/>
                  </p:nvSpPr>
                  <p:spPr bwMode="auto">
                    <a:xfrm>
                      <a:off x="2577865" y="1058984"/>
                      <a:ext cx="117483" cy="43086"/>
                    </a:xfrm>
                    <a:custGeom>
                      <a:avLst/>
                      <a:gdLst>
                        <a:gd name="T0" fmla="*/ 2147483647 w 90"/>
                        <a:gd name="T1" fmla="*/ 2147483647 h 30"/>
                        <a:gd name="T2" fmla="*/ 2147483647 w 90"/>
                        <a:gd name="T3" fmla="*/ 2147483647 h 30"/>
                        <a:gd name="T4" fmla="*/ 2147483647 w 90"/>
                        <a:gd name="T5" fmla="*/ 2147483647 h 30"/>
                        <a:gd name="T6" fmla="*/ 2147483647 w 90"/>
                        <a:gd name="T7" fmla="*/ 2147483647 h 30"/>
                        <a:gd name="T8" fmla="*/ 0 w 90"/>
                        <a:gd name="T9" fmla="*/ 2147483647 h 30"/>
                        <a:gd name="T10" fmla="*/ 2147483647 w 90"/>
                        <a:gd name="T11" fmla="*/ 2147483647 h 30"/>
                        <a:gd name="T12" fmla="*/ 2147483647 w 90"/>
                        <a:gd name="T13" fmla="*/ 2147483647 h 30"/>
                        <a:gd name="T14" fmla="*/ 2147483647 w 90"/>
                        <a:gd name="T15" fmla="*/ 2147483647 h 30"/>
                        <a:gd name="T16" fmla="*/ 2147483647 w 90"/>
                        <a:gd name="T17" fmla="*/ 0 h 30"/>
                        <a:gd name="T18" fmla="*/ 2147483647 w 90"/>
                        <a:gd name="T19" fmla="*/ 0 h 30"/>
                        <a:gd name="T20" fmla="*/ 2147483647 w 90"/>
                        <a:gd name="T21" fmla="*/ 0 h 30"/>
                        <a:gd name="T22" fmla="*/ 2147483647 w 90"/>
                        <a:gd name="T23" fmla="*/ 2147483647 h 30"/>
                        <a:gd name="T24" fmla="*/ 2147483647 w 90"/>
                        <a:gd name="T25" fmla="*/ 2147483647 h 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30">
                          <a:moveTo>
                            <a:pt x="54" y="18"/>
                          </a:moveTo>
                          <a:lnTo>
                            <a:pt x="24" y="18"/>
                          </a:lnTo>
                          <a:lnTo>
                            <a:pt x="30" y="24"/>
                          </a:lnTo>
                          <a:lnTo>
                            <a:pt x="18" y="30"/>
                          </a:lnTo>
                          <a:lnTo>
                            <a:pt x="0" y="30"/>
                          </a:lnTo>
                          <a:lnTo>
                            <a:pt x="6" y="30"/>
                          </a:lnTo>
                          <a:lnTo>
                            <a:pt x="18" y="6"/>
                          </a:lnTo>
                          <a:lnTo>
                            <a:pt x="30" y="6"/>
                          </a:lnTo>
                          <a:lnTo>
                            <a:pt x="30" y="0"/>
                          </a:lnTo>
                          <a:lnTo>
                            <a:pt x="42" y="0"/>
                          </a:lnTo>
                          <a:lnTo>
                            <a:pt x="90" y="0"/>
                          </a:lnTo>
                          <a:lnTo>
                            <a:pt x="78" y="6"/>
                          </a:lnTo>
                          <a:lnTo>
                            <a:pt x="54" y="18"/>
                          </a:lnTo>
                          <a:close/>
                        </a:path>
                      </a:pathLst>
                    </a:custGeom>
                    <a:solidFill>
                      <a:srgbClr val="990034"/>
                    </a:solidFill>
                    <a:ln w="9525">
                      <a:solidFill>
                        <a:srgbClr val="000000"/>
                      </a:solidFill>
                      <a:prstDash val="solid"/>
                      <a:round/>
                      <a:headEnd/>
                      <a:tailEnd/>
                    </a:ln>
                  </p:spPr>
                  <p:txBody>
                    <a:bodyPr/>
                    <a:lstStyle/>
                    <a:p>
                      <a:endParaRPr lang="en-US"/>
                    </a:p>
                  </p:txBody>
                </p:sp>
                <p:sp>
                  <p:nvSpPr>
                    <p:cNvPr id="1450" name="Freeform 457"/>
                    <p:cNvSpPr>
                      <a:spLocks noChangeAspect="1"/>
                    </p:cNvSpPr>
                    <p:nvPr/>
                  </p:nvSpPr>
                  <p:spPr bwMode="auto">
                    <a:xfrm>
                      <a:off x="1549243" y="1666106"/>
                      <a:ext cx="62657" cy="70505"/>
                    </a:xfrm>
                    <a:custGeom>
                      <a:avLst/>
                      <a:gdLst>
                        <a:gd name="T0" fmla="*/ 2147483647 w 48"/>
                        <a:gd name="T1" fmla="*/ 2147483647 h 48"/>
                        <a:gd name="T2" fmla="*/ 2147483647 w 48"/>
                        <a:gd name="T3" fmla="*/ 2147483647 h 48"/>
                        <a:gd name="T4" fmla="*/ 2147483647 w 48"/>
                        <a:gd name="T5" fmla="*/ 2147483647 h 48"/>
                        <a:gd name="T6" fmla="*/ 2147483647 w 48"/>
                        <a:gd name="T7" fmla="*/ 2147483647 h 48"/>
                        <a:gd name="T8" fmla="*/ 2147483647 w 48"/>
                        <a:gd name="T9" fmla="*/ 2147483647 h 48"/>
                        <a:gd name="T10" fmla="*/ 2147483647 w 48"/>
                        <a:gd name="T11" fmla="*/ 2147483647 h 48"/>
                        <a:gd name="T12" fmla="*/ 2147483647 w 48"/>
                        <a:gd name="T13" fmla="*/ 2147483647 h 48"/>
                        <a:gd name="T14" fmla="*/ 2147483647 w 48"/>
                        <a:gd name="T15" fmla="*/ 2147483647 h 48"/>
                        <a:gd name="T16" fmla="*/ 2147483647 w 48"/>
                        <a:gd name="T17" fmla="*/ 2147483647 h 48"/>
                        <a:gd name="T18" fmla="*/ 2147483647 w 48"/>
                        <a:gd name="T19" fmla="*/ 2147483647 h 48"/>
                        <a:gd name="T20" fmla="*/ 2147483647 w 48"/>
                        <a:gd name="T21" fmla="*/ 2147483647 h 48"/>
                        <a:gd name="T22" fmla="*/ 2147483647 w 48"/>
                        <a:gd name="T23" fmla="*/ 2147483647 h 48"/>
                        <a:gd name="T24" fmla="*/ 2147483647 w 48"/>
                        <a:gd name="T25" fmla="*/ 2147483647 h 48"/>
                        <a:gd name="T26" fmla="*/ 0 w 48"/>
                        <a:gd name="T27" fmla="*/ 0 h 48"/>
                        <a:gd name="T28" fmla="*/ 2147483647 w 48"/>
                        <a:gd name="T29" fmla="*/ 2147483647 h 48"/>
                        <a:gd name="T30" fmla="*/ 2147483647 w 48"/>
                        <a:gd name="T31" fmla="*/ 2147483647 h 48"/>
                        <a:gd name="T32" fmla="*/ 2147483647 w 48"/>
                        <a:gd name="T33" fmla="*/ 2147483647 h 48"/>
                        <a:gd name="T34" fmla="*/ 2147483647 w 48"/>
                        <a:gd name="T35" fmla="*/ 2147483647 h 48"/>
                        <a:gd name="T36" fmla="*/ 2147483647 w 48"/>
                        <a:gd name="T37" fmla="*/ 2147483647 h 48"/>
                        <a:gd name="T38" fmla="*/ 2147483647 w 48"/>
                        <a:gd name="T39" fmla="*/ 2147483647 h 48"/>
                        <a:gd name="T40" fmla="*/ 2147483647 w 48"/>
                        <a:gd name="T41" fmla="*/ 2147483647 h 4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8" h="48">
                          <a:moveTo>
                            <a:pt x="36" y="30"/>
                          </a:moveTo>
                          <a:lnTo>
                            <a:pt x="30" y="36"/>
                          </a:lnTo>
                          <a:lnTo>
                            <a:pt x="18" y="30"/>
                          </a:lnTo>
                          <a:lnTo>
                            <a:pt x="24" y="30"/>
                          </a:lnTo>
                          <a:lnTo>
                            <a:pt x="18" y="30"/>
                          </a:lnTo>
                          <a:lnTo>
                            <a:pt x="12" y="24"/>
                          </a:lnTo>
                          <a:lnTo>
                            <a:pt x="24" y="24"/>
                          </a:lnTo>
                          <a:lnTo>
                            <a:pt x="12" y="18"/>
                          </a:lnTo>
                          <a:lnTo>
                            <a:pt x="12" y="12"/>
                          </a:lnTo>
                          <a:lnTo>
                            <a:pt x="6" y="12"/>
                          </a:lnTo>
                          <a:lnTo>
                            <a:pt x="6" y="6"/>
                          </a:lnTo>
                          <a:lnTo>
                            <a:pt x="12" y="6"/>
                          </a:lnTo>
                          <a:lnTo>
                            <a:pt x="6" y="6"/>
                          </a:lnTo>
                          <a:lnTo>
                            <a:pt x="0" y="0"/>
                          </a:lnTo>
                          <a:lnTo>
                            <a:pt x="36" y="6"/>
                          </a:lnTo>
                          <a:lnTo>
                            <a:pt x="42" y="18"/>
                          </a:lnTo>
                          <a:lnTo>
                            <a:pt x="48" y="30"/>
                          </a:lnTo>
                          <a:lnTo>
                            <a:pt x="48" y="42"/>
                          </a:lnTo>
                          <a:lnTo>
                            <a:pt x="48" y="48"/>
                          </a:lnTo>
                          <a:lnTo>
                            <a:pt x="24" y="36"/>
                          </a:lnTo>
                          <a:lnTo>
                            <a:pt x="36" y="30"/>
                          </a:lnTo>
                          <a:close/>
                        </a:path>
                      </a:pathLst>
                    </a:custGeom>
                    <a:solidFill>
                      <a:srgbClr val="990034"/>
                    </a:solidFill>
                    <a:ln w="9525">
                      <a:solidFill>
                        <a:srgbClr val="000000"/>
                      </a:solidFill>
                      <a:prstDash val="solid"/>
                      <a:round/>
                      <a:headEnd/>
                      <a:tailEnd/>
                    </a:ln>
                  </p:spPr>
                  <p:txBody>
                    <a:bodyPr/>
                    <a:lstStyle/>
                    <a:p>
                      <a:endParaRPr lang="en-US"/>
                    </a:p>
                  </p:txBody>
                </p:sp>
                <p:sp>
                  <p:nvSpPr>
                    <p:cNvPr id="1451" name="Freeform 458"/>
                    <p:cNvSpPr>
                      <a:spLocks noChangeAspect="1"/>
                    </p:cNvSpPr>
                    <p:nvPr/>
                  </p:nvSpPr>
                  <p:spPr bwMode="auto">
                    <a:xfrm>
                      <a:off x="2237167" y="979340"/>
                      <a:ext cx="150116" cy="35252"/>
                    </a:xfrm>
                    <a:custGeom>
                      <a:avLst/>
                      <a:gdLst>
                        <a:gd name="T0" fmla="*/ 2147483647 w 114"/>
                        <a:gd name="T1" fmla="*/ 2147483647 h 24"/>
                        <a:gd name="T2" fmla="*/ 2147483647 w 114"/>
                        <a:gd name="T3" fmla="*/ 2147483647 h 24"/>
                        <a:gd name="T4" fmla="*/ 2147483647 w 114"/>
                        <a:gd name="T5" fmla="*/ 2147483647 h 24"/>
                        <a:gd name="T6" fmla="*/ 2147483647 w 114"/>
                        <a:gd name="T7" fmla="*/ 2147483647 h 24"/>
                        <a:gd name="T8" fmla="*/ 2147483647 w 114"/>
                        <a:gd name="T9" fmla="*/ 2147483647 h 24"/>
                        <a:gd name="T10" fmla="*/ 2147483647 w 114"/>
                        <a:gd name="T11" fmla="*/ 2147483647 h 24"/>
                        <a:gd name="T12" fmla="*/ 2147483647 w 114"/>
                        <a:gd name="T13" fmla="*/ 2147483647 h 24"/>
                        <a:gd name="T14" fmla="*/ 2147483647 w 114"/>
                        <a:gd name="T15" fmla="*/ 2147483647 h 24"/>
                        <a:gd name="T16" fmla="*/ 2147483647 w 114"/>
                        <a:gd name="T17" fmla="*/ 2147483647 h 24"/>
                        <a:gd name="T18" fmla="*/ 0 w 114"/>
                        <a:gd name="T19" fmla="*/ 2147483647 h 24"/>
                        <a:gd name="T20" fmla="*/ 2147483647 w 114"/>
                        <a:gd name="T21" fmla="*/ 2147483647 h 24"/>
                        <a:gd name="T22" fmla="*/ 2147483647 w 114"/>
                        <a:gd name="T23" fmla="*/ 2147483647 h 24"/>
                        <a:gd name="T24" fmla="*/ 2147483647 w 114"/>
                        <a:gd name="T25" fmla="*/ 0 h 24"/>
                        <a:gd name="T26" fmla="*/ 2147483647 w 114"/>
                        <a:gd name="T27" fmla="*/ 0 h 24"/>
                        <a:gd name="T28" fmla="*/ 2147483647 w 114"/>
                        <a:gd name="T29" fmla="*/ 2147483647 h 24"/>
                        <a:gd name="T30" fmla="*/ 2147483647 w 114"/>
                        <a:gd name="T31" fmla="*/ 2147483647 h 24"/>
                        <a:gd name="T32" fmla="*/ 2147483647 w 114"/>
                        <a:gd name="T33" fmla="*/ 2147483647 h 24"/>
                        <a:gd name="T34" fmla="*/ 2147483647 w 114"/>
                        <a:gd name="T35" fmla="*/ 2147483647 h 24"/>
                        <a:gd name="T36" fmla="*/ 2147483647 w 114"/>
                        <a:gd name="T37" fmla="*/ 2147483647 h 24"/>
                        <a:gd name="T38" fmla="*/ 2147483647 w 114"/>
                        <a:gd name="T39" fmla="*/ 2147483647 h 24"/>
                        <a:gd name="T40" fmla="*/ 2147483647 w 114"/>
                        <a:gd name="T41" fmla="*/ 2147483647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4" h="24">
                          <a:moveTo>
                            <a:pt x="72" y="12"/>
                          </a:moveTo>
                          <a:lnTo>
                            <a:pt x="72" y="12"/>
                          </a:lnTo>
                          <a:lnTo>
                            <a:pt x="60" y="18"/>
                          </a:lnTo>
                          <a:lnTo>
                            <a:pt x="42" y="18"/>
                          </a:lnTo>
                          <a:lnTo>
                            <a:pt x="36" y="24"/>
                          </a:lnTo>
                          <a:lnTo>
                            <a:pt x="24" y="24"/>
                          </a:lnTo>
                          <a:lnTo>
                            <a:pt x="24" y="18"/>
                          </a:lnTo>
                          <a:lnTo>
                            <a:pt x="12" y="24"/>
                          </a:lnTo>
                          <a:lnTo>
                            <a:pt x="0" y="24"/>
                          </a:lnTo>
                          <a:lnTo>
                            <a:pt x="12" y="18"/>
                          </a:lnTo>
                          <a:lnTo>
                            <a:pt x="48" y="12"/>
                          </a:lnTo>
                          <a:lnTo>
                            <a:pt x="78" y="0"/>
                          </a:lnTo>
                          <a:lnTo>
                            <a:pt x="96" y="0"/>
                          </a:lnTo>
                          <a:lnTo>
                            <a:pt x="114" y="6"/>
                          </a:lnTo>
                          <a:lnTo>
                            <a:pt x="102" y="6"/>
                          </a:lnTo>
                          <a:lnTo>
                            <a:pt x="102" y="12"/>
                          </a:lnTo>
                          <a:lnTo>
                            <a:pt x="96" y="12"/>
                          </a:lnTo>
                          <a:lnTo>
                            <a:pt x="78" y="18"/>
                          </a:lnTo>
                          <a:lnTo>
                            <a:pt x="72" y="18"/>
                          </a:lnTo>
                          <a:lnTo>
                            <a:pt x="72" y="12"/>
                          </a:lnTo>
                          <a:close/>
                        </a:path>
                      </a:pathLst>
                    </a:custGeom>
                    <a:solidFill>
                      <a:srgbClr val="990034"/>
                    </a:solidFill>
                    <a:ln w="9525">
                      <a:solidFill>
                        <a:srgbClr val="000000"/>
                      </a:solidFill>
                      <a:prstDash val="solid"/>
                      <a:round/>
                      <a:headEnd/>
                      <a:tailEnd/>
                    </a:ln>
                  </p:spPr>
                  <p:txBody>
                    <a:bodyPr/>
                    <a:lstStyle/>
                    <a:p>
                      <a:endParaRPr lang="en-US"/>
                    </a:p>
                  </p:txBody>
                </p:sp>
                <p:sp>
                  <p:nvSpPr>
                    <p:cNvPr id="1452" name="Freeform 459"/>
                    <p:cNvSpPr>
                      <a:spLocks noChangeAspect="1"/>
                    </p:cNvSpPr>
                    <p:nvPr/>
                  </p:nvSpPr>
                  <p:spPr bwMode="auto">
                    <a:xfrm>
                      <a:off x="2538704" y="996313"/>
                      <a:ext cx="93985" cy="35252"/>
                    </a:xfrm>
                    <a:custGeom>
                      <a:avLst/>
                      <a:gdLst>
                        <a:gd name="T0" fmla="*/ 2147483647 w 71"/>
                        <a:gd name="T1" fmla="*/ 2147483647 h 24"/>
                        <a:gd name="T2" fmla="*/ 2147483647 w 71"/>
                        <a:gd name="T3" fmla="*/ 2147483647 h 24"/>
                        <a:gd name="T4" fmla="*/ 2147483647 w 71"/>
                        <a:gd name="T5" fmla="*/ 2147483647 h 24"/>
                        <a:gd name="T6" fmla="*/ 2147483647 w 71"/>
                        <a:gd name="T7" fmla="*/ 2147483647 h 24"/>
                        <a:gd name="T8" fmla="*/ 2147483647 w 71"/>
                        <a:gd name="T9" fmla="*/ 2147483647 h 24"/>
                        <a:gd name="T10" fmla="*/ 2147483647 w 71"/>
                        <a:gd name="T11" fmla="*/ 2147483647 h 24"/>
                        <a:gd name="T12" fmla="*/ 0 w 71"/>
                        <a:gd name="T13" fmla="*/ 2147483647 h 24"/>
                        <a:gd name="T14" fmla="*/ 2147483647 w 71"/>
                        <a:gd name="T15" fmla="*/ 2147483647 h 24"/>
                        <a:gd name="T16" fmla="*/ 2147483647 w 71"/>
                        <a:gd name="T17" fmla="*/ 2147483647 h 24"/>
                        <a:gd name="T18" fmla="*/ 2147483647 w 71"/>
                        <a:gd name="T19" fmla="*/ 2147483647 h 24"/>
                        <a:gd name="T20" fmla="*/ 2147483647 w 71"/>
                        <a:gd name="T21" fmla="*/ 2147483647 h 24"/>
                        <a:gd name="T22" fmla="*/ 2147483647 w 71"/>
                        <a:gd name="T23" fmla="*/ 2147483647 h 24"/>
                        <a:gd name="T24" fmla="*/ 2147483647 w 71"/>
                        <a:gd name="T25" fmla="*/ 2147483647 h 24"/>
                        <a:gd name="T26" fmla="*/ 2147483647 w 71"/>
                        <a:gd name="T27" fmla="*/ 2147483647 h 24"/>
                        <a:gd name="T28" fmla="*/ 2147483647 w 71"/>
                        <a:gd name="T29" fmla="*/ 2147483647 h 24"/>
                        <a:gd name="T30" fmla="*/ 2147483647 w 71"/>
                        <a:gd name="T31" fmla="*/ 2147483647 h 24"/>
                        <a:gd name="T32" fmla="*/ 2147483647 w 71"/>
                        <a:gd name="T33" fmla="*/ 2147483647 h 24"/>
                        <a:gd name="T34" fmla="*/ 2147483647 w 71"/>
                        <a:gd name="T35" fmla="*/ 0 h 24"/>
                        <a:gd name="T36" fmla="*/ 2147483647 w 71"/>
                        <a:gd name="T37" fmla="*/ 2147483647 h 24"/>
                        <a:gd name="T38" fmla="*/ 2147483647 w 71"/>
                        <a:gd name="T39" fmla="*/ 2147483647 h 24"/>
                        <a:gd name="T40" fmla="*/ 2147483647 w 71"/>
                        <a:gd name="T41" fmla="*/ 2147483647 h 24"/>
                        <a:gd name="T42" fmla="*/ 2147483647 w 71"/>
                        <a:gd name="T43" fmla="*/ 2147483647 h 24"/>
                        <a:gd name="T44" fmla="*/ 2147483647 w 71"/>
                        <a:gd name="T45" fmla="*/ 2147483647 h 2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1" h="24">
                          <a:moveTo>
                            <a:pt x="35" y="6"/>
                          </a:moveTo>
                          <a:lnTo>
                            <a:pt x="23" y="6"/>
                          </a:lnTo>
                          <a:lnTo>
                            <a:pt x="29" y="6"/>
                          </a:lnTo>
                          <a:lnTo>
                            <a:pt x="17" y="12"/>
                          </a:lnTo>
                          <a:lnTo>
                            <a:pt x="0" y="18"/>
                          </a:lnTo>
                          <a:lnTo>
                            <a:pt x="47" y="18"/>
                          </a:lnTo>
                          <a:lnTo>
                            <a:pt x="17" y="18"/>
                          </a:lnTo>
                          <a:lnTo>
                            <a:pt x="17" y="24"/>
                          </a:lnTo>
                          <a:lnTo>
                            <a:pt x="41" y="24"/>
                          </a:lnTo>
                          <a:lnTo>
                            <a:pt x="47" y="24"/>
                          </a:lnTo>
                          <a:lnTo>
                            <a:pt x="47" y="18"/>
                          </a:lnTo>
                          <a:lnTo>
                            <a:pt x="59" y="18"/>
                          </a:lnTo>
                          <a:lnTo>
                            <a:pt x="65" y="18"/>
                          </a:lnTo>
                          <a:lnTo>
                            <a:pt x="59" y="12"/>
                          </a:lnTo>
                          <a:lnTo>
                            <a:pt x="71" y="6"/>
                          </a:lnTo>
                          <a:lnTo>
                            <a:pt x="65" y="0"/>
                          </a:lnTo>
                          <a:lnTo>
                            <a:pt x="53" y="6"/>
                          </a:lnTo>
                          <a:lnTo>
                            <a:pt x="35" y="6"/>
                          </a:lnTo>
                          <a:lnTo>
                            <a:pt x="41" y="6"/>
                          </a:lnTo>
                          <a:lnTo>
                            <a:pt x="35" y="12"/>
                          </a:lnTo>
                          <a:lnTo>
                            <a:pt x="35" y="6"/>
                          </a:lnTo>
                          <a:close/>
                        </a:path>
                      </a:pathLst>
                    </a:custGeom>
                    <a:solidFill>
                      <a:srgbClr val="990034"/>
                    </a:solidFill>
                    <a:ln w="9525">
                      <a:solidFill>
                        <a:srgbClr val="000000"/>
                      </a:solidFill>
                      <a:prstDash val="solid"/>
                      <a:round/>
                      <a:headEnd/>
                      <a:tailEnd/>
                    </a:ln>
                  </p:spPr>
                  <p:txBody>
                    <a:bodyPr/>
                    <a:lstStyle/>
                    <a:p>
                      <a:endParaRPr lang="en-US"/>
                    </a:p>
                  </p:txBody>
                </p:sp>
                <p:sp>
                  <p:nvSpPr>
                    <p:cNvPr id="1453" name="Freeform 460"/>
                    <p:cNvSpPr>
                      <a:spLocks noChangeAspect="1"/>
                    </p:cNvSpPr>
                    <p:nvPr/>
                  </p:nvSpPr>
                  <p:spPr bwMode="auto">
                    <a:xfrm>
                      <a:off x="2577865" y="944088"/>
                      <a:ext cx="78322" cy="26112"/>
                    </a:xfrm>
                    <a:custGeom>
                      <a:avLst/>
                      <a:gdLst>
                        <a:gd name="T0" fmla="*/ 2147483647 w 60"/>
                        <a:gd name="T1" fmla="*/ 2147483647 h 18"/>
                        <a:gd name="T2" fmla="*/ 2147483647 w 60"/>
                        <a:gd name="T3" fmla="*/ 0 h 18"/>
                        <a:gd name="T4" fmla="*/ 2147483647 w 60"/>
                        <a:gd name="T5" fmla="*/ 2147483647 h 18"/>
                        <a:gd name="T6" fmla="*/ 2147483647 w 60"/>
                        <a:gd name="T7" fmla="*/ 2147483647 h 18"/>
                        <a:gd name="T8" fmla="*/ 2147483647 w 60"/>
                        <a:gd name="T9" fmla="*/ 2147483647 h 18"/>
                        <a:gd name="T10" fmla="*/ 2147483647 w 60"/>
                        <a:gd name="T11" fmla="*/ 2147483647 h 18"/>
                        <a:gd name="T12" fmla="*/ 2147483647 w 60"/>
                        <a:gd name="T13" fmla="*/ 2147483647 h 18"/>
                        <a:gd name="T14" fmla="*/ 2147483647 w 60"/>
                        <a:gd name="T15" fmla="*/ 2147483647 h 18"/>
                        <a:gd name="T16" fmla="*/ 0 w 60"/>
                        <a:gd name="T17" fmla="*/ 2147483647 h 18"/>
                        <a:gd name="T18" fmla="*/ 2147483647 w 60"/>
                        <a:gd name="T19" fmla="*/ 2147483647 h 18"/>
                        <a:gd name="T20" fmla="*/ 2147483647 w 60"/>
                        <a:gd name="T21" fmla="*/ 2147483647 h 18"/>
                        <a:gd name="T22" fmla="*/ 2147483647 w 60"/>
                        <a:gd name="T23" fmla="*/ 2147483647 h 18"/>
                        <a:gd name="T24" fmla="*/ 2147483647 w 60"/>
                        <a:gd name="T25" fmla="*/ 2147483647 h 18"/>
                        <a:gd name="T26" fmla="*/ 2147483647 w 60"/>
                        <a:gd name="T27" fmla="*/ 0 h 18"/>
                        <a:gd name="T28" fmla="*/ 2147483647 w 60"/>
                        <a:gd name="T29" fmla="*/ 0 h 18"/>
                        <a:gd name="T30" fmla="*/ 2147483647 w 60"/>
                        <a:gd name="T31" fmla="*/ 2147483647 h 1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8">
                          <a:moveTo>
                            <a:pt x="36" y="6"/>
                          </a:moveTo>
                          <a:lnTo>
                            <a:pt x="36" y="0"/>
                          </a:lnTo>
                          <a:lnTo>
                            <a:pt x="54" y="6"/>
                          </a:lnTo>
                          <a:lnTo>
                            <a:pt x="54" y="12"/>
                          </a:lnTo>
                          <a:lnTo>
                            <a:pt x="60" y="18"/>
                          </a:lnTo>
                          <a:lnTo>
                            <a:pt x="42" y="18"/>
                          </a:lnTo>
                          <a:lnTo>
                            <a:pt x="24" y="12"/>
                          </a:lnTo>
                          <a:lnTo>
                            <a:pt x="0" y="12"/>
                          </a:lnTo>
                          <a:lnTo>
                            <a:pt x="6" y="6"/>
                          </a:lnTo>
                          <a:lnTo>
                            <a:pt x="18" y="6"/>
                          </a:lnTo>
                          <a:lnTo>
                            <a:pt x="6" y="6"/>
                          </a:lnTo>
                          <a:lnTo>
                            <a:pt x="6" y="0"/>
                          </a:lnTo>
                          <a:lnTo>
                            <a:pt x="36" y="0"/>
                          </a:lnTo>
                          <a:lnTo>
                            <a:pt x="36" y="6"/>
                          </a:lnTo>
                          <a:close/>
                        </a:path>
                      </a:pathLst>
                    </a:custGeom>
                    <a:solidFill>
                      <a:srgbClr val="990034"/>
                    </a:solidFill>
                    <a:ln w="9525">
                      <a:solidFill>
                        <a:srgbClr val="000000"/>
                      </a:solidFill>
                      <a:prstDash val="solid"/>
                      <a:round/>
                      <a:headEnd/>
                      <a:tailEnd/>
                    </a:ln>
                  </p:spPr>
                  <p:txBody>
                    <a:bodyPr/>
                    <a:lstStyle/>
                    <a:p>
                      <a:endParaRPr lang="en-US"/>
                    </a:p>
                  </p:txBody>
                </p:sp>
                <p:sp>
                  <p:nvSpPr>
                    <p:cNvPr id="1454" name="Freeform 461"/>
                    <p:cNvSpPr>
                      <a:spLocks noChangeAspect="1"/>
                    </p:cNvSpPr>
                    <p:nvPr/>
                  </p:nvSpPr>
                  <p:spPr bwMode="auto">
                    <a:xfrm>
                      <a:off x="2443413" y="1155601"/>
                      <a:ext cx="80933" cy="35252"/>
                    </a:xfrm>
                    <a:custGeom>
                      <a:avLst/>
                      <a:gdLst>
                        <a:gd name="T0" fmla="*/ 2147483647 w 60"/>
                        <a:gd name="T1" fmla="*/ 2147483647 h 24"/>
                        <a:gd name="T2" fmla="*/ 2147483647 w 60"/>
                        <a:gd name="T3" fmla="*/ 2147483647 h 24"/>
                        <a:gd name="T4" fmla="*/ 2147483647 w 60"/>
                        <a:gd name="T5" fmla="*/ 0 h 24"/>
                        <a:gd name="T6" fmla="*/ 2147483647 w 60"/>
                        <a:gd name="T7" fmla="*/ 2147483647 h 24"/>
                        <a:gd name="T8" fmla="*/ 2147483647 w 60"/>
                        <a:gd name="T9" fmla="*/ 2147483647 h 24"/>
                        <a:gd name="T10" fmla="*/ 2147483647 w 60"/>
                        <a:gd name="T11" fmla="*/ 2147483647 h 24"/>
                        <a:gd name="T12" fmla="*/ 0 w 60"/>
                        <a:gd name="T13" fmla="*/ 2147483647 h 24"/>
                        <a:gd name="T14" fmla="*/ 2147483647 w 60"/>
                        <a:gd name="T15" fmla="*/ 2147483647 h 24"/>
                        <a:gd name="T16" fmla="*/ 2147483647 w 60"/>
                        <a:gd name="T17" fmla="*/ 2147483647 h 24"/>
                        <a:gd name="T18" fmla="*/ 2147483647 w 60"/>
                        <a:gd name="T19" fmla="*/ 2147483647 h 24"/>
                        <a:gd name="T20" fmla="*/ 2147483647 w 60"/>
                        <a:gd name="T21" fmla="*/ 2147483647 h 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0" h="24">
                          <a:moveTo>
                            <a:pt x="48" y="12"/>
                          </a:moveTo>
                          <a:lnTo>
                            <a:pt x="48" y="12"/>
                          </a:lnTo>
                          <a:lnTo>
                            <a:pt x="36" y="0"/>
                          </a:lnTo>
                          <a:lnTo>
                            <a:pt x="30" y="6"/>
                          </a:lnTo>
                          <a:lnTo>
                            <a:pt x="24" y="6"/>
                          </a:lnTo>
                          <a:lnTo>
                            <a:pt x="24" y="12"/>
                          </a:lnTo>
                          <a:lnTo>
                            <a:pt x="0" y="18"/>
                          </a:lnTo>
                          <a:lnTo>
                            <a:pt x="36" y="24"/>
                          </a:lnTo>
                          <a:lnTo>
                            <a:pt x="60" y="18"/>
                          </a:lnTo>
                          <a:lnTo>
                            <a:pt x="48" y="18"/>
                          </a:lnTo>
                          <a:lnTo>
                            <a:pt x="48" y="12"/>
                          </a:lnTo>
                          <a:close/>
                        </a:path>
                      </a:pathLst>
                    </a:custGeom>
                    <a:solidFill>
                      <a:srgbClr val="990034"/>
                    </a:solidFill>
                    <a:ln w="9525">
                      <a:solidFill>
                        <a:srgbClr val="000000"/>
                      </a:solidFill>
                      <a:prstDash val="solid"/>
                      <a:round/>
                      <a:headEnd/>
                      <a:tailEnd/>
                    </a:ln>
                  </p:spPr>
                  <p:txBody>
                    <a:bodyPr/>
                    <a:lstStyle/>
                    <a:p>
                      <a:endParaRPr lang="en-US"/>
                    </a:p>
                  </p:txBody>
                </p:sp>
                <p:sp>
                  <p:nvSpPr>
                    <p:cNvPr id="1455" name="Freeform 462"/>
                    <p:cNvSpPr>
                      <a:spLocks noChangeAspect="1"/>
                    </p:cNvSpPr>
                    <p:nvPr/>
                  </p:nvSpPr>
                  <p:spPr bwMode="auto">
                    <a:xfrm>
                      <a:off x="2840242" y="1066818"/>
                      <a:ext cx="70490" cy="18279"/>
                    </a:xfrm>
                    <a:custGeom>
                      <a:avLst/>
                      <a:gdLst>
                        <a:gd name="T0" fmla="*/ 2147483647 w 54"/>
                        <a:gd name="T1" fmla="*/ 0 h 12"/>
                        <a:gd name="T2" fmla="*/ 0 w 54"/>
                        <a:gd name="T3" fmla="*/ 0 h 12"/>
                        <a:gd name="T4" fmla="*/ 0 w 54"/>
                        <a:gd name="T5" fmla="*/ 2147483647 h 12"/>
                        <a:gd name="T6" fmla="*/ 0 w 54"/>
                        <a:gd name="T7" fmla="*/ 2147483647 h 12"/>
                        <a:gd name="T8" fmla="*/ 2147483647 w 54"/>
                        <a:gd name="T9" fmla="*/ 2147483647 h 12"/>
                        <a:gd name="T10" fmla="*/ 2147483647 w 54"/>
                        <a:gd name="T11" fmla="*/ 2147483647 h 12"/>
                        <a:gd name="T12" fmla="*/ 2147483647 w 54"/>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4" h="12">
                          <a:moveTo>
                            <a:pt x="36" y="0"/>
                          </a:moveTo>
                          <a:lnTo>
                            <a:pt x="0" y="0"/>
                          </a:lnTo>
                          <a:lnTo>
                            <a:pt x="0" y="6"/>
                          </a:lnTo>
                          <a:lnTo>
                            <a:pt x="0" y="12"/>
                          </a:lnTo>
                          <a:lnTo>
                            <a:pt x="6" y="12"/>
                          </a:lnTo>
                          <a:lnTo>
                            <a:pt x="54" y="12"/>
                          </a:lnTo>
                          <a:lnTo>
                            <a:pt x="36" y="0"/>
                          </a:lnTo>
                          <a:close/>
                        </a:path>
                      </a:pathLst>
                    </a:custGeom>
                    <a:solidFill>
                      <a:srgbClr val="990034"/>
                    </a:solidFill>
                    <a:ln w="9525">
                      <a:solidFill>
                        <a:srgbClr val="000000"/>
                      </a:solidFill>
                      <a:prstDash val="solid"/>
                      <a:round/>
                      <a:headEnd/>
                      <a:tailEnd/>
                    </a:ln>
                  </p:spPr>
                  <p:txBody>
                    <a:bodyPr/>
                    <a:lstStyle/>
                    <a:p>
                      <a:endParaRPr lang="en-US"/>
                    </a:p>
                  </p:txBody>
                </p:sp>
                <p:sp>
                  <p:nvSpPr>
                    <p:cNvPr id="1456" name="Freeform 463"/>
                    <p:cNvSpPr>
                      <a:spLocks noChangeAspect="1"/>
                    </p:cNvSpPr>
                    <p:nvPr/>
                  </p:nvSpPr>
                  <p:spPr bwMode="auto">
                    <a:xfrm>
                      <a:off x="2807609" y="1199993"/>
                      <a:ext cx="37856" cy="26112"/>
                    </a:xfrm>
                    <a:custGeom>
                      <a:avLst/>
                      <a:gdLst>
                        <a:gd name="T0" fmla="*/ 2147483647 w 30"/>
                        <a:gd name="T1" fmla="*/ 2147483647 h 18"/>
                        <a:gd name="T2" fmla="*/ 0 w 30"/>
                        <a:gd name="T3" fmla="*/ 2147483647 h 18"/>
                        <a:gd name="T4" fmla="*/ 0 w 30"/>
                        <a:gd name="T5" fmla="*/ 2147483647 h 18"/>
                        <a:gd name="T6" fmla="*/ 2147483647 w 30"/>
                        <a:gd name="T7" fmla="*/ 0 h 18"/>
                        <a:gd name="T8" fmla="*/ 2147483647 w 30"/>
                        <a:gd name="T9" fmla="*/ 0 h 18"/>
                        <a:gd name="T10" fmla="*/ 2147483647 w 30"/>
                        <a:gd name="T11" fmla="*/ 2147483647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18">
                          <a:moveTo>
                            <a:pt x="30" y="12"/>
                          </a:moveTo>
                          <a:lnTo>
                            <a:pt x="0" y="18"/>
                          </a:lnTo>
                          <a:lnTo>
                            <a:pt x="0" y="6"/>
                          </a:lnTo>
                          <a:lnTo>
                            <a:pt x="18" y="0"/>
                          </a:lnTo>
                          <a:lnTo>
                            <a:pt x="30" y="0"/>
                          </a:lnTo>
                          <a:lnTo>
                            <a:pt x="30" y="12"/>
                          </a:lnTo>
                          <a:close/>
                        </a:path>
                      </a:pathLst>
                    </a:custGeom>
                    <a:solidFill>
                      <a:srgbClr val="990034"/>
                    </a:solidFill>
                    <a:ln w="9525">
                      <a:solidFill>
                        <a:srgbClr val="000000"/>
                      </a:solidFill>
                      <a:prstDash val="solid"/>
                      <a:round/>
                      <a:headEnd/>
                      <a:tailEnd/>
                    </a:ln>
                  </p:spPr>
                  <p:txBody>
                    <a:bodyPr/>
                    <a:lstStyle/>
                    <a:p>
                      <a:endParaRPr lang="en-US"/>
                    </a:p>
                  </p:txBody>
                </p:sp>
                <p:sp>
                  <p:nvSpPr>
                    <p:cNvPr id="1457" name="Freeform 464"/>
                    <p:cNvSpPr>
                      <a:spLocks noChangeAspect="1"/>
                    </p:cNvSpPr>
                    <p:nvPr/>
                  </p:nvSpPr>
                  <p:spPr bwMode="auto">
                    <a:xfrm>
                      <a:off x="2671851" y="951922"/>
                      <a:ext cx="48298" cy="18279"/>
                    </a:xfrm>
                    <a:custGeom>
                      <a:avLst/>
                      <a:gdLst>
                        <a:gd name="T0" fmla="*/ 0 w 36"/>
                        <a:gd name="T1" fmla="*/ 2147483647 h 12"/>
                        <a:gd name="T2" fmla="*/ 2147483647 w 36"/>
                        <a:gd name="T3" fmla="*/ 0 h 12"/>
                        <a:gd name="T4" fmla="*/ 2147483647 w 36"/>
                        <a:gd name="T5" fmla="*/ 2147483647 h 12"/>
                        <a:gd name="T6" fmla="*/ 2147483647 w 36"/>
                        <a:gd name="T7" fmla="*/ 2147483647 h 12"/>
                        <a:gd name="T8" fmla="*/ 2147483647 w 36"/>
                        <a:gd name="T9" fmla="*/ 2147483647 h 12"/>
                        <a:gd name="T10" fmla="*/ 0 w 36"/>
                        <a:gd name="T11" fmla="*/ 2147483647 h 12"/>
                        <a:gd name="T12" fmla="*/ 0 w 36"/>
                        <a:gd name="T13" fmla="*/ 2147483647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12">
                          <a:moveTo>
                            <a:pt x="0" y="6"/>
                          </a:moveTo>
                          <a:lnTo>
                            <a:pt x="6" y="0"/>
                          </a:lnTo>
                          <a:lnTo>
                            <a:pt x="36" y="6"/>
                          </a:lnTo>
                          <a:lnTo>
                            <a:pt x="36" y="12"/>
                          </a:lnTo>
                          <a:lnTo>
                            <a:pt x="6" y="12"/>
                          </a:lnTo>
                          <a:lnTo>
                            <a:pt x="0" y="12"/>
                          </a:lnTo>
                          <a:lnTo>
                            <a:pt x="0" y="6"/>
                          </a:lnTo>
                          <a:close/>
                        </a:path>
                      </a:pathLst>
                    </a:custGeom>
                    <a:solidFill>
                      <a:srgbClr val="990034"/>
                    </a:solidFill>
                    <a:ln w="9525">
                      <a:solidFill>
                        <a:srgbClr val="000000"/>
                      </a:solidFill>
                      <a:prstDash val="solid"/>
                      <a:round/>
                      <a:headEnd/>
                      <a:tailEnd/>
                    </a:ln>
                  </p:spPr>
                  <p:txBody>
                    <a:bodyPr/>
                    <a:lstStyle/>
                    <a:p>
                      <a:endParaRPr lang="en-US"/>
                    </a:p>
                  </p:txBody>
                </p:sp>
                <p:sp>
                  <p:nvSpPr>
                    <p:cNvPr id="1458" name="Freeform 465"/>
                    <p:cNvSpPr>
                      <a:spLocks noChangeAspect="1"/>
                    </p:cNvSpPr>
                    <p:nvPr/>
                  </p:nvSpPr>
                  <p:spPr bwMode="auto">
                    <a:xfrm>
                      <a:off x="2617026" y="1023732"/>
                      <a:ext cx="48298" cy="16973"/>
                    </a:xfrm>
                    <a:custGeom>
                      <a:avLst/>
                      <a:gdLst>
                        <a:gd name="T0" fmla="*/ 2147483647 w 36"/>
                        <a:gd name="T1" fmla="*/ 2147483647 h 12"/>
                        <a:gd name="T2" fmla="*/ 0 w 36"/>
                        <a:gd name="T3" fmla="*/ 2147483647 h 12"/>
                        <a:gd name="T4" fmla="*/ 2147483647 w 36"/>
                        <a:gd name="T5" fmla="*/ 0 h 12"/>
                        <a:gd name="T6" fmla="*/ 2147483647 w 36"/>
                        <a:gd name="T7" fmla="*/ 2147483647 h 12"/>
                        <a:gd name="T8" fmla="*/ 2147483647 w 36"/>
                        <a:gd name="T9" fmla="*/ 2147483647 h 12"/>
                        <a:gd name="T10" fmla="*/ 2147483647 w 36"/>
                        <a:gd name="T11" fmla="*/ 2147483647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 h="12">
                          <a:moveTo>
                            <a:pt x="12" y="12"/>
                          </a:moveTo>
                          <a:lnTo>
                            <a:pt x="0" y="6"/>
                          </a:lnTo>
                          <a:lnTo>
                            <a:pt x="30" y="0"/>
                          </a:lnTo>
                          <a:lnTo>
                            <a:pt x="36" y="6"/>
                          </a:lnTo>
                          <a:lnTo>
                            <a:pt x="36" y="12"/>
                          </a:lnTo>
                          <a:lnTo>
                            <a:pt x="12" y="12"/>
                          </a:lnTo>
                          <a:close/>
                        </a:path>
                      </a:pathLst>
                    </a:custGeom>
                    <a:solidFill>
                      <a:srgbClr val="990034"/>
                    </a:solidFill>
                    <a:ln w="9525">
                      <a:solidFill>
                        <a:srgbClr val="000000"/>
                      </a:solidFill>
                      <a:prstDash val="solid"/>
                      <a:round/>
                      <a:headEnd/>
                      <a:tailEnd/>
                    </a:ln>
                  </p:spPr>
                  <p:txBody>
                    <a:bodyPr/>
                    <a:lstStyle/>
                    <a:p>
                      <a:endParaRPr lang="en-US"/>
                    </a:p>
                  </p:txBody>
                </p:sp>
                <p:sp>
                  <p:nvSpPr>
                    <p:cNvPr id="1459" name="Freeform 466"/>
                    <p:cNvSpPr>
                      <a:spLocks noChangeAspect="1"/>
                    </p:cNvSpPr>
                    <p:nvPr/>
                  </p:nvSpPr>
                  <p:spPr bwMode="auto">
                    <a:xfrm>
                      <a:off x="2421222" y="1066818"/>
                      <a:ext cx="37856" cy="18279"/>
                    </a:xfrm>
                    <a:custGeom>
                      <a:avLst/>
                      <a:gdLst>
                        <a:gd name="T0" fmla="*/ 2147483647 w 30"/>
                        <a:gd name="T1" fmla="*/ 2147483647 h 12"/>
                        <a:gd name="T2" fmla="*/ 0 w 30"/>
                        <a:gd name="T3" fmla="*/ 0 h 12"/>
                        <a:gd name="T4" fmla="*/ 2147483647 w 30"/>
                        <a:gd name="T5" fmla="*/ 0 h 12"/>
                        <a:gd name="T6" fmla="*/ 2147483647 w 30"/>
                        <a:gd name="T7" fmla="*/ 0 h 12"/>
                        <a:gd name="T8" fmla="*/ 2147483647 w 30"/>
                        <a:gd name="T9" fmla="*/ 2147483647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12">
                          <a:moveTo>
                            <a:pt x="12" y="12"/>
                          </a:moveTo>
                          <a:lnTo>
                            <a:pt x="0" y="0"/>
                          </a:lnTo>
                          <a:lnTo>
                            <a:pt x="30" y="0"/>
                          </a:lnTo>
                          <a:lnTo>
                            <a:pt x="12" y="12"/>
                          </a:lnTo>
                          <a:close/>
                        </a:path>
                      </a:pathLst>
                    </a:custGeom>
                    <a:solidFill>
                      <a:srgbClr val="990034"/>
                    </a:solidFill>
                    <a:ln w="9525">
                      <a:solidFill>
                        <a:srgbClr val="000000"/>
                      </a:solidFill>
                      <a:prstDash val="solid"/>
                      <a:round/>
                      <a:headEnd/>
                      <a:tailEnd/>
                    </a:ln>
                  </p:spPr>
                  <p:txBody>
                    <a:bodyPr/>
                    <a:lstStyle/>
                    <a:p>
                      <a:endParaRPr lang="en-US"/>
                    </a:p>
                  </p:txBody>
                </p:sp>
                <p:sp>
                  <p:nvSpPr>
                    <p:cNvPr id="1460" name="Freeform 467"/>
                    <p:cNvSpPr>
                      <a:spLocks noChangeAspect="1"/>
                    </p:cNvSpPr>
                    <p:nvPr/>
                  </p:nvSpPr>
                  <p:spPr bwMode="auto">
                    <a:xfrm>
                      <a:off x="3043879" y="864444"/>
                      <a:ext cx="917667" cy="545757"/>
                    </a:xfrm>
                    <a:custGeom>
                      <a:avLst/>
                      <a:gdLst>
                        <a:gd name="T0" fmla="*/ 2147483647 w 694"/>
                        <a:gd name="T1" fmla="*/ 2147483647 h 371"/>
                        <a:gd name="T2" fmla="*/ 2147483647 w 694"/>
                        <a:gd name="T3" fmla="*/ 2147483647 h 371"/>
                        <a:gd name="T4" fmla="*/ 2147483647 w 694"/>
                        <a:gd name="T5" fmla="*/ 2147483647 h 371"/>
                        <a:gd name="T6" fmla="*/ 2147483647 w 694"/>
                        <a:gd name="T7" fmla="*/ 2147483647 h 371"/>
                        <a:gd name="T8" fmla="*/ 2147483647 w 694"/>
                        <a:gd name="T9" fmla="*/ 2147483647 h 371"/>
                        <a:gd name="T10" fmla="*/ 2147483647 w 694"/>
                        <a:gd name="T11" fmla="*/ 2147483647 h 371"/>
                        <a:gd name="T12" fmla="*/ 2147483647 w 694"/>
                        <a:gd name="T13" fmla="*/ 2147483647 h 371"/>
                        <a:gd name="T14" fmla="*/ 2147483647 w 694"/>
                        <a:gd name="T15" fmla="*/ 2147483647 h 371"/>
                        <a:gd name="T16" fmla="*/ 2147483647 w 694"/>
                        <a:gd name="T17" fmla="*/ 2147483647 h 371"/>
                        <a:gd name="T18" fmla="*/ 2147483647 w 694"/>
                        <a:gd name="T19" fmla="*/ 2147483647 h 371"/>
                        <a:gd name="T20" fmla="*/ 2147483647 w 694"/>
                        <a:gd name="T21" fmla="*/ 2147483647 h 371"/>
                        <a:gd name="T22" fmla="*/ 2147483647 w 694"/>
                        <a:gd name="T23" fmla="*/ 2147483647 h 371"/>
                        <a:gd name="T24" fmla="*/ 2147483647 w 694"/>
                        <a:gd name="T25" fmla="*/ 2147483647 h 371"/>
                        <a:gd name="T26" fmla="*/ 2147483647 w 694"/>
                        <a:gd name="T27" fmla="*/ 2147483647 h 371"/>
                        <a:gd name="T28" fmla="*/ 2147483647 w 694"/>
                        <a:gd name="T29" fmla="*/ 2147483647 h 371"/>
                        <a:gd name="T30" fmla="*/ 2147483647 w 694"/>
                        <a:gd name="T31" fmla="*/ 2147483647 h 371"/>
                        <a:gd name="T32" fmla="*/ 2147483647 w 694"/>
                        <a:gd name="T33" fmla="*/ 2147483647 h 371"/>
                        <a:gd name="T34" fmla="*/ 2147483647 w 694"/>
                        <a:gd name="T35" fmla="*/ 2147483647 h 371"/>
                        <a:gd name="T36" fmla="*/ 2147483647 w 694"/>
                        <a:gd name="T37" fmla="*/ 2147483647 h 371"/>
                        <a:gd name="T38" fmla="*/ 2147483647 w 694"/>
                        <a:gd name="T39" fmla="*/ 2147483647 h 371"/>
                        <a:gd name="T40" fmla="*/ 2147483647 w 694"/>
                        <a:gd name="T41" fmla="*/ 2147483647 h 371"/>
                        <a:gd name="T42" fmla="*/ 2147483647 w 694"/>
                        <a:gd name="T43" fmla="*/ 2147483647 h 371"/>
                        <a:gd name="T44" fmla="*/ 2147483647 w 694"/>
                        <a:gd name="T45" fmla="*/ 2147483647 h 371"/>
                        <a:gd name="T46" fmla="*/ 2147483647 w 694"/>
                        <a:gd name="T47" fmla="*/ 2147483647 h 371"/>
                        <a:gd name="T48" fmla="*/ 2147483647 w 694"/>
                        <a:gd name="T49" fmla="*/ 2147483647 h 371"/>
                        <a:gd name="T50" fmla="*/ 2147483647 w 694"/>
                        <a:gd name="T51" fmla="*/ 2147483647 h 371"/>
                        <a:gd name="T52" fmla="*/ 2147483647 w 694"/>
                        <a:gd name="T53" fmla="*/ 2147483647 h 371"/>
                        <a:gd name="T54" fmla="*/ 2147483647 w 694"/>
                        <a:gd name="T55" fmla="*/ 2147483647 h 371"/>
                        <a:gd name="T56" fmla="*/ 2147483647 w 694"/>
                        <a:gd name="T57" fmla="*/ 2147483647 h 371"/>
                        <a:gd name="T58" fmla="*/ 2147483647 w 694"/>
                        <a:gd name="T59" fmla="*/ 2147483647 h 371"/>
                        <a:gd name="T60" fmla="*/ 2147483647 w 694"/>
                        <a:gd name="T61" fmla="*/ 2147483647 h 371"/>
                        <a:gd name="T62" fmla="*/ 2147483647 w 694"/>
                        <a:gd name="T63" fmla="*/ 2147483647 h 371"/>
                        <a:gd name="T64" fmla="*/ 2147483647 w 694"/>
                        <a:gd name="T65" fmla="*/ 2147483647 h 371"/>
                        <a:gd name="T66" fmla="*/ 2147483647 w 694"/>
                        <a:gd name="T67" fmla="*/ 2147483647 h 371"/>
                        <a:gd name="T68" fmla="*/ 2147483647 w 694"/>
                        <a:gd name="T69" fmla="*/ 2147483647 h 371"/>
                        <a:gd name="T70" fmla="*/ 2147483647 w 694"/>
                        <a:gd name="T71" fmla="*/ 2147483647 h 371"/>
                        <a:gd name="T72" fmla="*/ 2147483647 w 694"/>
                        <a:gd name="T73" fmla="*/ 2147483647 h 371"/>
                        <a:gd name="T74" fmla="*/ 2147483647 w 694"/>
                        <a:gd name="T75" fmla="*/ 2147483647 h 371"/>
                        <a:gd name="T76" fmla="*/ 2147483647 w 694"/>
                        <a:gd name="T77" fmla="*/ 2147483647 h 371"/>
                        <a:gd name="T78" fmla="*/ 2147483647 w 694"/>
                        <a:gd name="T79" fmla="*/ 2147483647 h 371"/>
                        <a:gd name="T80" fmla="*/ 2147483647 w 694"/>
                        <a:gd name="T81" fmla="*/ 2147483647 h 371"/>
                        <a:gd name="T82" fmla="*/ 2147483647 w 694"/>
                        <a:gd name="T83" fmla="*/ 2147483647 h 371"/>
                        <a:gd name="T84" fmla="*/ 2147483647 w 694"/>
                        <a:gd name="T85" fmla="*/ 2147483647 h 371"/>
                        <a:gd name="T86" fmla="*/ 2147483647 w 694"/>
                        <a:gd name="T87" fmla="*/ 2147483647 h 371"/>
                        <a:gd name="T88" fmla="*/ 2147483647 w 694"/>
                        <a:gd name="T89" fmla="*/ 2147483647 h 371"/>
                        <a:gd name="T90" fmla="*/ 2147483647 w 694"/>
                        <a:gd name="T91" fmla="*/ 2147483647 h 371"/>
                        <a:gd name="T92" fmla="*/ 2147483647 w 694"/>
                        <a:gd name="T93" fmla="*/ 2147483647 h 371"/>
                        <a:gd name="T94" fmla="*/ 2147483647 w 694"/>
                        <a:gd name="T95" fmla="*/ 2147483647 h 371"/>
                        <a:gd name="T96" fmla="*/ 2147483647 w 694"/>
                        <a:gd name="T97" fmla="*/ 2147483647 h 371"/>
                        <a:gd name="T98" fmla="*/ 2147483647 w 694"/>
                        <a:gd name="T99" fmla="*/ 2147483647 h 371"/>
                        <a:gd name="T100" fmla="*/ 2147483647 w 694"/>
                        <a:gd name="T101" fmla="*/ 2147483647 h 371"/>
                        <a:gd name="T102" fmla="*/ 2147483647 w 694"/>
                        <a:gd name="T103" fmla="*/ 2147483647 h 371"/>
                        <a:gd name="T104" fmla="*/ 2147483647 w 694"/>
                        <a:gd name="T105" fmla="*/ 2147483647 h 371"/>
                        <a:gd name="T106" fmla="*/ 2147483647 w 694"/>
                        <a:gd name="T107" fmla="*/ 2147483647 h 371"/>
                        <a:gd name="T108" fmla="*/ 2147483647 w 694"/>
                        <a:gd name="T109" fmla="*/ 2147483647 h 371"/>
                        <a:gd name="T110" fmla="*/ 2147483647 w 694"/>
                        <a:gd name="T111" fmla="*/ 2147483647 h 371"/>
                        <a:gd name="T112" fmla="*/ 2147483647 w 694"/>
                        <a:gd name="T113" fmla="*/ 2147483647 h 37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694" h="371">
                          <a:moveTo>
                            <a:pt x="150" y="270"/>
                          </a:moveTo>
                          <a:lnTo>
                            <a:pt x="132" y="276"/>
                          </a:lnTo>
                          <a:lnTo>
                            <a:pt x="126" y="276"/>
                          </a:lnTo>
                          <a:lnTo>
                            <a:pt x="126" y="282"/>
                          </a:lnTo>
                          <a:lnTo>
                            <a:pt x="138" y="282"/>
                          </a:lnTo>
                          <a:lnTo>
                            <a:pt x="132" y="287"/>
                          </a:lnTo>
                          <a:lnTo>
                            <a:pt x="120" y="293"/>
                          </a:lnTo>
                          <a:lnTo>
                            <a:pt x="132" y="287"/>
                          </a:lnTo>
                          <a:lnTo>
                            <a:pt x="138" y="287"/>
                          </a:lnTo>
                          <a:lnTo>
                            <a:pt x="144" y="276"/>
                          </a:lnTo>
                          <a:lnTo>
                            <a:pt x="144" y="282"/>
                          </a:lnTo>
                          <a:lnTo>
                            <a:pt x="150" y="287"/>
                          </a:lnTo>
                          <a:lnTo>
                            <a:pt x="150" y="293"/>
                          </a:lnTo>
                          <a:lnTo>
                            <a:pt x="144" y="287"/>
                          </a:lnTo>
                          <a:lnTo>
                            <a:pt x="144" y="293"/>
                          </a:lnTo>
                          <a:lnTo>
                            <a:pt x="132" y="293"/>
                          </a:lnTo>
                          <a:lnTo>
                            <a:pt x="144" y="293"/>
                          </a:lnTo>
                          <a:lnTo>
                            <a:pt x="126" y="299"/>
                          </a:lnTo>
                          <a:lnTo>
                            <a:pt x="132" y="299"/>
                          </a:lnTo>
                          <a:lnTo>
                            <a:pt x="126" y="305"/>
                          </a:lnTo>
                          <a:lnTo>
                            <a:pt x="132" y="305"/>
                          </a:lnTo>
                          <a:lnTo>
                            <a:pt x="126" y="311"/>
                          </a:lnTo>
                          <a:lnTo>
                            <a:pt x="138" y="311"/>
                          </a:lnTo>
                          <a:lnTo>
                            <a:pt x="126" y="311"/>
                          </a:lnTo>
                          <a:lnTo>
                            <a:pt x="138" y="311"/>
                          </a:lnTo>
                          <a:lnTo>
                            <a:pt x="138" y="317"/>
                          </a:lnTo>
                          <a:lnTo>
                            <a:pt x="138" y="323"/>
                          </a:lnTo>
                          <a:lnTo>
                            <a:pt x="138" y="329"/>
                          </a:lnTo>
                          <a:lnTo>
                            <a:pt x="138" y="335"/>
                          </a:lnTo>
                          <a:lnTo>
                            <a:pt x="144" y="335"/>
                          </a:lnTo>
                          <a:lnTo>
                            <a:pt x="150" y="335"/>
                          </a:lnTo>
                          <a:lnTo>
                            <a:pt x="144" y="341"/>
                          </a:lnTo>
                          <a:lnTo>
                            <a:pt x="150" y="341"/>
                          </a:lnTo>
                          <a:lnTo>
                            <a:pt x="144" y="341"/>
                          </a:lnTo>
                          <a:lnTo>
                            <a:pt x="150" y="341"/>
                          </a:lnTo>
                          <a:lnTo>
                            <a:pt x="150" y="347"/>
                          </a:lnTo>
                          <a:lnTo>
                            <a:pt x="156" y="347"/>
                          </a:lnTo>
                          <a:lnTo>
                            <a:pt x="156" y="353"/>
                          </a:lnTo>
                          <a:lnTo>
                            <a:pt x="150" y="353"/>
                          </a:lnTo>
                          <a:lnTo>
                            <a:pt x="156" y="353"/>
                          </a:lnTo>
                          <a:lnTo>
                            <a:pt x="162" y="353"/>
                          </a:lnTo>
                          <a:lnTo>
                            <a:pt x="168" y="353"/>
                          </a:lnTo>
                          <a:lnTo>
                            <a:pt x="186" y="347"/>
                          </a:lnTo>
                          <a:lnTo>
                            <a:pt x="186" y="353"/>
                          </a:lnTo>
                          <a:lnTo>
                            <a:pt x="192" y="347"/>
                          </a:lnTo>
                          <a:lnTo>
                            <a:pt x="180" y="353"/>
                          </a:lnTo>
                          <a:lnTo>
                            <a:pt x="192" y="353"/>
                          </a:lnTo>
                          <a:lnTo>
                            <a:pt x="186" y="359"/>
                          </a:lnTo>
                          <a:lnTo>
                            <a:pt x="192" y="359"/>
                          </a:lnTo>
                          <a:lnTo>
                            <a:pt x="198" y="359"/>
                          </a:lnTo>
                          <a:lnTo>
                            <a:pt x="192" y="365"/>
                          </a:lnTo>
                          <a:lnTo>
                            <a:pt x="198" y="365"/>
                          </a:lnTo>
                          <a:lnTo>
                            <a:pt x="192" y="371"/>
                          </a:lnTo>
                          <a:lnTo>
                            <a:pt x="204" y="365"/>
                          </a:lnTo>
                          <a:lnTo>
                            <a:pt x="216" y="371"/>
                          </a:lnTo>
                          <a:lnTo>
                            <a:pt x="216" y="365"/>
                          </a:lnTo>
                          <a:lnTo>
                            <a:pt x="204" y="359"/>
                          </a:lnTo>
                          <a:lnTo>
                            <a:pt x="222" y="359"/>
                          </a:lnTo>
                          <a:lnTo>
                            <a:pt x="222" y="353"/>
                          </a:lnTo>
                          <a:lnTo>
                            <a:pt x="228" y="353"/>
                          </a:lnTo>
                          <a:lnTo>
                            <a:pt x="222" y="353"/>
                          </a:lnTo>
                          <a:lnTo>
                            <a:pt x="228" y="353"/>
                          </a:lnTo>
                          <a:lnTo>
                            <a:pt x="228" y="347"/>
                          </a:lnTo>
                          <a:lnTo>
                            <a:pt x="234" y="347"/>
                          </a:lnTo>
                          <a:lnTo>
                            <a:pt x="228" y="341"/>
                          </a:lnTo>
                          <a:lnTo>
                            <a:pt x="234" y="341"/>
                          </a:lnTo>
                          <a:lnTo>
                            <a:pt x="240" y="335"/>
                          </a:lnTo>
                          <a:lnTo>
                            <a:pt x="234" y="329"/>
                          </a:lnTo>
                          <a:lnTo>
                            <a:pt x="240" y="329"/>
                          </a:lnTo>
                          <a:lnTo>
                            <a:pt x="234" y="323"/>
                          </a:lnTo>
                          <a:lnTo>
                            <a:pt x="246" y="317"/>
                          </a:lnTo>
                          <a:lnTo>
                            <a:pt x="252" y="317"/>
                          </a:lnTo>
                          <a:lnTo>
                            <a:pt x="252" y="311"/>
                          </a:lnTo>
                          <a:lnTo>
                            <a:pt x="258" y="311"/>
                          </a:lnTo>
                          <a:lnTo>
                            <a:pt x="264" y="311"/>
                          </a:lnTo>
                          <a:lnTo>
                            <a:pt x="258" y="311"/>
                          </a:lnTo>
                          <a:lnTo>
                            <a:pt x="264" y="305"/>
                          </a:lnTo>
                          <a:lnTo>
                            <a:pt x="270" y="305"/>
                          </a:lnTo>
                          <a:lnTo>
                            <a:pt x="264" y="305"/>
                          </a:lnTo>
                          <a:lnTo>
                            <a:pt x="276" y="305"/>
                          </a:lnTo>
                          <a:lnTo>
                            <a:pt x="270" y="299"/>
                          </a:lnTo>
                          <a:lnTo>
                            <a:pt x="264" y="293"/>
                          </a:lnTo>
                          <a:lnTo>
                            <a:pt x="276" y="293"/>
                          </a:lnTo>
                          <a:lnTo>
                            <a:pt x="276" y="282"/>
                          </a:lnTo>
                          <a:lnTo>
                            <a:pt x="287" y="276"/>
                          </a:lnTo>
                          <a:lnTo>
                            <a:pt x="299" y="270"/>
                          </a:lnTo>
                          <a:lnTo>
                            <a:pt x="305" y="270"/>
                          </a:lnTo>
                          <a:lnTo>
                            <a:pt x="317" y="270"/>
                          </a:lnTo>
                          <a:lnTo>
                            <a:pt x="317" y="264"/>
                          </a:lnTo>
                          <a:lnTo>
                            <a:pt x="323" y="258"/>
                          </a:lnTo>
                          <a:lnTo>
                            <a:pt x="329" y="258"/>
                          </a:lnTo>
                          <a:lnTo>
                            <a:pt x="323" y="264"/>
                          </a:lnTo>
                          <a:lnTo>
                            <a:pt x="329" y="264"/>
                          </a:lnTo>
                          <a:lnTo>
                            <a:pt x="353" y="264"/>
                          </a:lnTo>
                          <a:lnTo>
                            <a:pt x="353" y="258"/>
                          </a:lnTo>
                          <a:lnTo>
                            <a:pt x="359" y="258"/>
                          </a:lnTo>
                          <a:lnTo>
                            <a:pt x="371" y="258"/>
                          </a:lnTo>
                          <a:lnTo>
                            <a:pt x="371" y="252"/>
                          </a:lnTo>
                          <a:lnTo>
                            <a:pt x="383" y="240"/>
                          </a:lnTo>
                          <a:lnTo>
                            <a:pt x="407" y="234"/>
                          </a:lnTo>
                          <a:lnTo>
                            <a:pt x="407" y="228"/>
                          </a:lnTo>
                          <a:lnTo>
                            <a:pt x="407" y="222"/>
                          </a:lnTo>
                          <a:lnTo>
                            <a:pt x="419" y="228"/>
                          </a:lnTo>
                          <a:lnTo>
                            <a:pt x="431" y="228"/>
                          </a:lnTo>
                          <a:lnTo>
                            <a:pt x="437" y="228"/>
                          </a:lnTo>
                          <a:lnTo>
                            <a:pt x="443" y="228"/>
                          </a:lnTo>
                          <a:lnTo>
                            <a:pt x="467" y="222"/>
                          </a:lnTo>
                          <a:lnTo>
                            <a:pt x="497" y="216"/>
                          </a:lnTo>
                          <a:lnTo>
                            <a:pt x="509" y="210"/>
                          </a:lnTo>
                          <a:lnTo>
                            <a:pt x="521" y="204"/>
                          </a:lnTo>
                          <a:lnTo>
                            <a:pt x="533" y="198"/>
                          </a:lnTo>
                          <a:lnTo>
                            <a:pt x="539" y="192"/>
                          </a:lnTo>
                          <a:lnTo>
                            <a:pt x="503" y="192"/>
                          </a:lnTo>
                          <a:lnTo>
                            <a:pt x="467" y="198"/>
                          </a:lnTo>
                          <a:lnTo>
                            <a:pt x="467" y="192"/>
                          </a:lnTo>
                          <a:lnTo>
                            <a:pt x="491" y="186"/>
                          </a:lnTo>
                          <a:lnTo>
                            <a:pt x="455" y="186"/>
                          </a:lnTo>
                          <a:lnTo>
                            <a:pt x="473" y="180"/>
                          </a:lnTo>
                          <a:lnTo>
                            <a:pt x="503" y="180"/>
                          </a:lnTo>
                          <a:lnTo>
                            <a:pt x="503" y="174"/>
                          </a:lnTo>
                          <a:lnTo>
                            <a:pt x="473" y="168"/>
                          </a:lnTo>
                          <a:lnTo>
                            <a:pt x="485" y="168"/>
                          </a:lnTo>
                          <a:lnTo>
                            <a:pt x="473" y="162"/>
                          </a:lnTo>
                          <a:lnTo>
                            <a:pt x="497" y="174"/>
                          </a:lnTo>
                          <a:lnTo>
                            <a:pt x="521" y="180"/>
                          </a:lnTo>
                          <a:lnTo>
                            <a:pt x="527" y="192"/>
                          </a:lnTo>
                          <a:lnTo>
                            <a:pt x="539" y="186"/>
                          </a:lnTo>
                          <a:lnTo>
                            <a:pt x="545" y="180"/>
                          </a:lnTo>
                          <a:lnTo>
                            <a:pt x="545" y="192"/>
                          </a:lnTo>
                          <a:lnTo>
                            <a:pt x="551" y="186"/>
                          </a:lnTo>
                          <a:lnTo>
                            <a:pt x="551" y="180"/>
                          </a:lnTo>
                          <a:lnTo>
                            <a:pt x="551" y="174"/>
                          </a:lnTo>
                          <a:lnTo>
                            <a:pt x="545" y="174"/>
                          </a:lnTo>
                          <a:lnTo>
                            <a:pt x="545" y="168"/>
                          </a:lnTo>
                          <a:lnTo>
                            <a:pt x="539" y="168"/>
                          </a:lnTo>
                          <a:lnTo>
                            <a:pt x="545" y="168"/>
                          </a:lnTo>
                          <a:lnTo>
                            <a:pt x="515" y="156"/>
                          </a:lnTo>
                          <a:lnTo>
                            <a:pt x="509" y="162"/>
                          </a:lnTo>
                          <a:lnTo>
                            <a:pt x="509" y="156"/>
                          </a:lnTo>
                          <a:lnTo>
                            <a:pt x="521" y="156"/>
                          </a:lnTo>
                          <a:lnTo>
                            <a:pt x="503" y="150"/>
                          </a:lnTo>
                          <a:lnTo>
                            <a:pt x="497" y="150"/>
                          </a:lnTo>
                          <a:lnTo>
                            <a:pt x="491" y="150"/>
                          </a:lnTo>
                          <a:lnTo>
                            <a:pt x="521" y="144"/>
                          </a:lnTo>
                          <a:lnTo>
                            <a:pt x="491" y="144"/>
                          </a:lnTo>
                          <a:lnTo>
                            <a:pt x="491" y="150"/>
                          </a:lnTo>
                          <a:lnTo>
                            <a:pt x="491" y="144"/>
                          </a:lnTo>
                          <a:lnTo>
                            <a:pt x="497" y="144"/>
                          </a:lnTo>
                          <a:lnTo>
                            <a:pt x="497" y="138"/>
                          </a:lnTo>
                          <a:lnTo>
                            <a:pt x="515" y="144"/>
                          </a:lnTo>
                          <a:lnTo>
                            <a:pt x="521" y="138"/>
                          </a:lnTo>
                          <a:lnTo>
                            <a:pt x="515" y="132"/>
                          </a:lnTo>
                          <a:lnTo>
                            <a:pt x="527" y="138"/>
                          </a:lnTo>
                          <a:lnTo>
                            <a:pt x="539" y="138"/>
                          </a:lnTo>
                          <a:lnTo>
                            <a:pt x="551" y="138"/>
                          </a:lnTo>
                          <a:lnTo>
                            <a:pt x="533" y="138"/>
                          </a:lnTo>
                          <a:lnTo>
                            <a:pt x="557" y="144"/>
                          </a:lnTo>
                          <a:lnTo>
                            <a:pt x="575" y="138"/>
                          </a:lnTo>
                          <a:lnTo>
                            <a:pt x="575" y="132"/>
                          </a:lnTo>
                          <a:lnTo>
                            <a:pt x="563" y="132"/>
                          </a:lnTo>
                          <a:lnTo>
                            <a:pt x="563" y="138"/>
                          </a:lnTo>
                          <a:lnTo>
                            <a:pt x="557" y="132"/>
                          </a:lnTo>
                          <a:lnTo>
                            <a:pt x="563" y="120"/>
                          </a:lnTo>
                          <a:lnTo>
                            <a:pt x="593" y="126"/>
                          </a:lnTo>
                          <a:lnTo>
                            <a:pt x="593" y="120"/>
                          </a:lnTo>
                          <a:lnTo>
                            <a:pt x="581" y="120"/>
                          </a:lnTo>
                          <a:lnTo>
                            <a:pt x="575" y="114"/>
                          </a:lnTo>
                          <a:lnTo>
                            <a:pt x="563" y="114"/>
                          </a:lnTo>
                          <a:lnTo>
                            <a:pt x="575" y="114"/>
                          </a:lnTo>
                          <a:lnTo>
                            <a:pt x="563" y="108"/>
                          </a:lnTo>
                          <a:lnTo>
                            <a:pt x="593" y="114"/>
                          </a:lnTo>
                          <a:lnTo>
                            <a:pt x="593" y="102"/>
                          </a:lnTo>
                          <a:lnTo>
                            <a:pt x="569" y="102"/>
                          </a:lnTo>
                          <a:lnTo>
                            <a:pt x="593" y="96"/>
                          </a:lnTo>
                          <a:lnTo>
                            <a:pt x="581" y="96"/>
                          </a:lnTo>
                          <a:lnTo>
                            <a:pt x="575" y="96"/>
                          </a:lnTo>
                          <a:lnTo>
                            <a:pt x="569" y="96"/>
                          </a:lnTo>
                          <a:lnTo>
                            <a:pt x="563" y="90"/>
                          </a:lnTo>
                          <a:lnTo>
                            <a:pt x="581" y="90"/>
                          </a:lnTo>
                          <a:lnTo>
                            <a:pt x="610" y="90"/>
                          </a:lnTo>
                          <a:lnTo>
                            <a:pt x="610" y="78"/>
                          </a:lnTo>
                          <a:lnTo>
                            <a:pt x="593" y="78"/>
                          </a:lnTo>
                          <a:lnTo>
                            <a:pt x="587" y="78"/>
                          </a:lnTo>
                          <a:lnTo>
                            <a:pt x="604" y="78"/>
                          </a:lnTo>
                          <a:lnTo>
                            <a:pt x="587" y="72"/>
                          </a:lnTo>
                          <a:lnTo>
                            <a:pt x="581" y="78"/>
                          </a:lnTo>
                          <a:lnTo>
                            <a:pt x="575" y="72"/>
                          </a:lnTo>
                          <a:lnTo>
                            <a:pt x="587" y="60"/>
                          </a:lnTo>
                          <a:lnTo>
                            <a:pt x="599" y="60"/>
                          </a:lnTo>
                          <a:lnTo>
                            <a:pt x="610" y="54"/>
                          </a:lnTo>
                          <a:lnTo>
                            <a:pt x="604" y="54"/>
                          </a:lnTo>
                          <a:lnTo>
                            <a:pt x="610" y="48"/>
                          </a:lnTo>
                          <a:lnTo>
                            <a:pt x="622" y="42"/>
                          </a:lnTo>
                          <a:lnTo>
                            <a:pt x="628" y="42"/>
                          </a:lnTo>
                          <a:lnTo>
                            <a:pt x="599" y="42"/>
                          </a:lnTo>
                          <a:lnTo>
                            <a:pt x="622" y="42"/>
                          </a:lnTo>
                          <a:lnTo>
                            <a:pt x="646" y="36"/>
                          </a:lnTo>
                          <a:lnTo>
                            <a:pt x="599" y="36"/>
                          </a:lnTo>
                          <a:lnTo>
                            <a:pt x="664" y="30"/>
                          </a:lnTo>
                          <a:lnTo>
                            <a:pt x="694" y="24"/>
                          </a:lnTo>
                          <a:lnTo>
                            <a:pt x="652" y="18"/>
                          </a:lnTo>
                          <a:lnTo>
                            <a:pt x="634" y="24"/>
                          </a:lnTo>
                          <a:lnTo>
                            <a:pt x="610" y="24"/>
                          </a:lnTo>
                          <a:lnTo>
                            <a:pt x="604" y="24"/>
                          </a:lnTo>
                          <a:lnTo>
                            <a:pt x="563" y="36"/>
                          </a:lnTo>
                          <a:lnTo>
                            <a:pt x="581" y="24"/>
                          </a:lnTo>
                          <a:lnTo>
                            <a:pt x="587" y="18"/>
                          </a:lnTo>
                          <a:lnTo>
                            <a:pt x="575" y="18"/>
                          </a:lnTo>
                          <a:lnTo>
                            <a:pt x="569" y="24"/>
                          </a:lnTo>
                          <a:lnTo>
                            <a:pt x="533" y="24"/>
                          </a:lnTo>
                          <a:lnTo>
                            <a:pt x="551" y="24"/>
                          </a:lnTo>
                          <a:lnTo>
                            <a:pt x="557" y="18"/>
                          </a:lnTo>
                          <a:lnTo>
                            <a:pt x="479" y="24"/>
                          </a:lnTo>
                          <a:lnTo>
                            <a:pt x="503" y="18"/>
                          </a:lnTo>
                          <a:lnTo>
                            <a:pt x="545" y="18"/>
                          </a:lnTo>
                          <a:lnTo>
                            <a:pt x="599" y="12"/>
                          </a:lnTo>
                          <a:lnTo>
                            <a:pt x="563" y="6"/>
                          </a:lnTo>
                          <a:lnTo>
                            <a:pt x="461" y="6"/>
                          </a:lnTo>
                          <a:lnTo>
                            <a:pt x="473" y="6"/>
                          </a:lnTo>
                          <a:lnTo>
                            <a:pt x="551" y="6"/>
                          </a:lnTo>
                          <a:lnTo>
                            <a:pt x="521" y="0"/>
                          </a:lnTo>
                          <a:lnTo>
                            <a:pt x="419" y="0"/>
                          </a:lnTo>
                          <a:lnTo>
                            <a:pt x="431" y="6"/>
                          </a:lnTo>
                          <a:lnTo>
                            <a:pt x="419" y="6"/>
                          </a:lnTo>
                          <a:lnTo>
                            <a:pt x="395" y="6"/>
                          </a:lnTo>
                          <a:lnTo>
                            <a:pt x="359" y="6"/>
                          </a:lnTo>
                          <a:lnTo>
                            <a:pt x="365" y="6"/>
                          </a:lnTo>
                          <a:lnTo>
                            <a:pt x="341" y="6"/>
                          </a:lnTo>
                          <a:lnTo>
                            <a:pt x="383" y="6"/>
                          </a:lnTo>
                          <a:lnTo>
                            <a:pt x="407" y="12"/>
                          </a:lnTo>
                          <a:lnTo>
                            <a:pt x="383" y="12"/>
                          </a:lnTo>
                          <a:lnTo>
                            <a:pt x="353" y="12"/>
                          </a:lnTo>
                          <a:lnTo>
                            <a:pt x="365" y="12"/>
                          </a:lnTo>
                          <a:lnTo>
                            <a:pt x="353" y="12"/>
                          </a:lnTo>
                          <a:lnTo>
                            <a:pt x="353" y="18"/>
                          </a:lnTo>
                          <a:lnTo>
                            <a:pt x="293" y="12"/>
                          </a:lnTo>
                          <a:lnTo>
                            <a:pt x="287" y="18"/>
                          </a:lnTo>
                          <a:lnTo>
                            <a:pt x="293" y="24"/>
                          </a:lnTo>
                          <a:lnTo>
                            <a:pt x="264" y="18"/>
                          </a:lnTo>
                          <a:lnTo>
                            <a:pt x="252" y="24"/>
                          </a:lnTo>
                          <a:lnTo>
                            <a:pt x="252" y="12"/>
                          </a:lnTo>
                          <a:lnTo>
                            <a:pt x="198" y="18"/>
                          </a:lnTo>
                          <a:lnTo>
                            <a:pt x="216" y="24"/>
                          </a:lnTo>
                          <a:lnTo>
                            <a:pt x="198" y="24"/>
                          </a:lnTo>
                          <a:lnTo>
                            <a:pt x="174" y="18"/>
                          </a:lnTo>
                          <a:lnTo>
                            <a:pt x="174" y="24"/>
                          </a:lnTo>
                          <a:lnTo>
                            <a:pt x="168" y="30"/>
                          </a:lnTo>
                          <a:lnTo>
                            <a:pt x="144" y="30"/>
                          </a:lnTo>
                          <a:lnTo>
                            <a:pt x="138" y="30"/>
                          </a:lnTo>
                          <a:lnTo>
                            <a:pt x="84" y="42"/>
                          </a:lnTo>
                          <a:lnTo>
                            <a:pt x="120" y="42"/>
                          </a:lnTo>
                          <a:lnTo>
                            <a:pt x="114" y="42"/>
                          </a:lnTo>
                          <a:lnTo>
                            <a:pt x="108" y="48"/>
                          </a:lnTo>
                          <a:lnTo>
                            <a:pt x="96" y="54"/>
                          </a:lnTo>
                          <a:lnTo>
                            <a:pt x="54" y="60"/>
                          </a:lnTo>
                          <a:lnTo>
                            <a:pt x="6" y="66"/>
                          </a:lnTo>
                          <a:lnTo>
                            <a:pt x="6" y="72"/>
                          </a:lnTo>
                          <a:lnTo>
                            <a:pt x="30" y="72"/>
                          </a:lnTo>
                          <a:lnTo>
                            <a:pt x="24" y="78"/>
                          </a:lnTo>
                          <a:lnTo>
                            <a:pt x="42" y="78"/>
                          </a:lnTo>
                          <a:lnTo>
                            <a:pt x="66" y="78"/>
                          </a:lnTo>
                          <a:lnTo>
                            <a:pt x="60" y="84"/>
                          </a:lnTo>
                          <a:lnTo>
                            <a:pt x="30" y="84"/>
                          </a:lnTo>
                          <a:lnTo>
                            <a:pt x="54" y="84"/>
                          </a:lnTo>
                          <a:lnTo>
                            <a:pt x="48" y="84"/>
                          </a:lnTo>
                          <a:lnTo>
                            <a:pt x="0" y="84"/>
                          </a:lnTo>
                          <a:lnTo>
                            <a:pt x="18" y="90"/>
                          </a:lnTo>
                          <a:lnTo>
                            <a:pt x="30" y="90"/>
                          </a:lnTo>
                          <a:lnTo>
                            <a:pt x="18" y="96"/>
                          </a:lnTo>
                          <a:lnTo>
                            <a:pt x="48" y="102"/>
                          </a:lnTo>
                          <a:lnTo>
                            <a:pt x="42" y="102"/>
                          </a:lnTo>
                          <a:lnTo>
                            <a:pt x="48" y="96"/>
                          </a:lnTo>
                          <a:lnTo>
                            <a:pt x="60" y="96"/>
                          </a:lnTo>
                          <a:lnTo>
                            <a:pt x="78" y="96"/>
                          </a:lnTo>
                          <a:lnTo>
                            <a:pt x="84" y="96"/>
                          </a:lnTo>
                          <a:lnTo>
                            <a:pt x="138" y="108"/>
                          </a:lnTo>
                          <a:lnTo>
                            <a:pt x="132" y="108"/>
                          </a:lnTo>
                          <a:lnTo>
                            <a:pt x="144" y="120"/>
                          </a:lnTo>
                          <a:lnTo>
                            <a:pt x="150" y="120"/>
                          </a:lnTo>
                          <a:lnTo>
                            <a:pt x="144" y="126"/>
                          </a:lnTo>
                          <a:lnTo>
                            <a:pt x="150" y="126"/>
                          </a:lnTo>
                          <a:lnTo>
                            <a:pt x="150" y="138"/>
                          </a:lnTo>
                          <a:lnTo>
                            <a:pt x="150" y="144"/>
                          </a:lnTo>
                          <a:lnTo>
                            <a:pt x="156" y="144"/>
                          </a:lnTo>
                          <a:lnTo>
                            <a:pt x="150" y="156"/>
                          </a:lnTo>
                          <a:lnTo>
                            <a:pt x="144" y="156"/>
                          </a:lnTo>
                          <a:lnTo>
                            <a:pt x="138" y="162"/>
                          </a:lnTo>
                          <a:lnTo>
                            <a:pt x="150" y="162"/>
                          </a:lnTo>
                          <a:lnTo>
                            <a:pt x="132" y="168"/>
                          </a:lnTo>
                          <a:lnTo>
                            <a:pt x="138" y="174"/>
                          </a:lnTo>
                          <a:lnTo>
                            <a:pt x="156" y="168"/>
                          </a:lnTo>
                          <a:lnTo>
                            <a:pt x="162" y="156"/>
                          </a:lnTo>
                          <a:lnTo>
                            <a:pt x="162" y="168"/>
                          </a:lnTo>
                          <a:lnTo>
                            <a:pt x="174" y="162"/>
                          </a:lnTo>
                          <a:lnTo>
                            <a:pt x="168" y="168"/>
                          </a:lnTo>
                          <a:lnTo>
                            <a:pt x="180" y="168"/>
                          </a:lnTo>
                          <a:lnTo>
                            <a:pt x="168" y="174"/>
                          </a:lnTo>
                          <a:lnTo>
                            <a:pt x="180" y="174"/>
                          </a:lnTo>
                          <a:lnTo>
                            <a:pt x="174" y="174"/>
                          </a:lnTo>
                          <a:lnTo>
                            <a:pt x="180" y="174"/>
                          </a:lnTo>
                          <a:lnTo>
                            <a:pt x="174" y="174"/>
                          </a:lnTo>
                          <a:lnTo>
                            <a:pt x="186" y="180"/>
                          </a:lnTo>
                          <a:lnTo>
                            <a:pt x="174" y="180"/>
                          </a:lnTo>
                          <a:lnTo>
                            <a:pt x="186" y="180"/>
                          </a:lnTo>
                          <a:lnTo>
                            <a:pt x="186" y="186"/>
                          </a:lnTo>
                          <a:lnTo>
                            <a:pt x="186" y="192"/>
                          </a:lnTo>
                          <a:lnTo>
                            <a:pt x="144" y="180"/>
                          </a:lnTo>
                          <a:lnTo>
                            <a:pt x="144" y="186"/>
                          </a:lnTo>
                          <a:lnTo>
                            <a:pt x="186" y="198"/>
                          </a:lnTo>
                          <a:lnTo>
                            <a:pt x="180" y="204"/>
                          </a:lnTo>
                          <a:lnTo>
                            <a:pt x="174" y="210"/>
                          </a:lnTo>
                          <a:lnTo>
                            <a:pt x="180" y="210"/>
                          </a:lnTo>
                          <a:lnTo>
                            <a:pt x="180" y="216"/>
                          </a:lnTo>
                          <a:lnTo>
                            <a:pt x="174" y="210"/>
                          </a:lnTo>
                          <a:lnTo>
                            <a:pt x="168" y="216"/>
                          </a:lnTo>
                          <a:lnTo>
                            <a:pt x="174" y="216"/>
                          </a:lnTo>
                          <a:lnTo>
                            <a:pt x="138" y="222"/>
                          </a:lnTo>
                          <a:lnTo>
                            <a:pt x="144" y="228"/>
                          </a:lnTo>
                          <a:lnTo>
                            <a:pt x="162" y="222"/>
                          </a:lnTo>
                          <a:lnTo>
                            <a:pt x="168" y="222"/>
                          </a:lnTo>
                          <a:lnTo>
                            <a:pt x="162" y="228"/>
                          </a:lnTo>
                          <a:lnTo>
                            <a:pt x="168" y="228"/>
                          </a:lnTo>
                          <a:lnTo>
                            <a:pt x="144" y="228"/>
                          </a:lnTo>
                          <a:lnTo>
                            <a:pt x="138" y="228"/>
                          </a:lnTo>
                          <a:lnTo>
                            <a:pt x="150" y="234"/>
                          </a:lnTo>
                          <a:lnTo>
                            <a:pt x="132" y="228"/>
                          </a:lnTo>
                          <a:lnTo>
                            <a:pt x="126" y="234"/>
                          </a:lnTo>
                          <a:lnTo>
                            <a:pt x="150" y="234"/>
                          </a:lnTo>
                          <a:lnTo>
                            <a:pt x="156" y="234"/>
                          </a:lnTo>
                          <a:lnTo>
                            <a:pt x="162" y="234"/>
                          </a:lnTo>
                          <a:lnTo>
                            <a:pt x="168" y="234"/>
                          </a:lnTo>
                          <a:lnTo>
                            <a:pt x="162" y="234"/>
                          </a:lnTo>
                          <a:lnTo>
                            <a:pt x="168" y="234"/>
                          </a:lnTo>
                          <a:lnTo>
                            <a:pt x="168" y="240"/>
                          </a:lnTo>
                          <a:lnTo>
                            <a:pt x="144" y="234"/>
                          </a:lnTo>
                          <a:lnTo>
                            <a:pt x="120" y="240"/>
                          </a:lnTo>
                          <a:lnTo>
                            <a:pt x="150" y="240"/>
                          </a:lnTo>
                          <a:lnTo>
                            <a:pt x="162" y="246"/>
                          </a:lnTo>
                          <a:lnTo>
                            <a:pt x="150" y="240"/>
                          </a:lnTo>
                          <a:lnTo>
                            <a:pt x="120" y="246"/>
                          </a:lnTo>
                          <a:lnTo>
                            <a:pt x="126" y="246"/>
                          </a:lnTo>
                          <a:lnTo>
                            <a:pt x="138" y="246"/>
                          </a:lnTo>
                          <a:lnTo>
                            <a:pt x="132" y="252"/>
                          </a:lnTo>
                          <a:lnTo>
                            <a:pt x="126" y="252"/>
                          </a:lnTo>
                          <a:lnTo>
                            <a:pt x="132" y="258"/>
                          </a:lnTo>
                          <a:lnTo>
                            <a:pt x="120" y="258"/>
                          </a:lnTo>
                          <a:lnTo>
                            <a:pt x="114" y="258"/>
                          </a:lnTo>
                          <a:lnTo>
                            <a:pt x="144" y="252"/>
                          </a:lnTo>
                          <a:lnTo>
                            <a:pt x="162" y="246"/>
                          </a:lnTo>
                          <a:lnTo>
                            <a:pt x="156" y="252"/>
                          </a:lnTo>
                          <a:lnTo>
                            <a:pt x="114" y="264"/>
                          </a:lnTo>
                          <a:lnTo>
                            <a:pt x="120" y="264"/>
                          </a:lnTo>
                          <a:lnTo>
                            <a:pt x="138" y="264"/>
                          </a:lnTo>
                          <a:lnTo>
                            <a:pt x="120" y="270"/>
                          </a:lnTo>
                          <a:lnTo>
                            <a:pt x="126" y="270"/>
                          </a:lnTo>
                          <a:lnTo>
                            <a:pt x="132" y="270"/>
                          </a:lnTo>
                          <a:lnTo>
                            <a:pt x="150" y="270"/>
                          </a:lnTo>
                          <a:close/>
                        </a:path>
                      </a:pathLst>
                    </a:custGeom>
                    <a:solidFill>
                      <a:srgbClr val="990034"/>
                    </a:solidFill>
                    <a:ln w="9525">
                      <a:solidFill>
                        <a:srgbClr val="000000"/>
                      </a:solidFill>
                      <a:prstDash val="solid"/>
                      <a:round/>
                      <a:headEnd/>
                      <a:tailEnd/>
                    </a:ln>
                  </p:spPr>
                  <p:txBody>
                    <a:bodyPr/>
                    <a:lstStyle/>
                    <a:p>
                      <a:endParaRPr lang="en-US"/>
                    </a:p>
                  </p:txBody>
                </p:sp>
                <p:sp>
                  <p:nvSpPr>
                    <p:cNvPr id="1461" name="Freeform 468"/>
                    <p:cNvSpPr>
                      <a:spLocks noChangeAspect="1"/>
                    </p:cNvSpPr>
                    <p:nvPr/>
                  </p:nvSpPr>
                  <p:spPr bwMode="auto">
                    <a:xfrm>
                      <a:off x="3217491" y="1146462"/>
                      <a:ext cx="41772" cy="26112"/>
                    </a:xfrm>
                    <a:custGeom>
                      <a:avLst/>
                      <a:gdLst>
                        <a:gd name="T0" fmla="*/ 2147483647 w 30"/>
                        <a:gd name="T1" fmla="*/ 2147483647 h 18"/>
                        <a:gd name="T2" fmla="*/ 2147483647 w 30"/>
                        <a:gd name="T3" fmla="*/ 0 h 18"/>
                        <a:gd name="T4" fmla="*/ 0 w 30"/>
                        <a:gd name="T5" fmla="*/ 2147483647 h 18"/>
                        <a:gd name="T6" fmla="*/ 0 w 30"/>
                        <a:gd name="T7" fmla="*/ 2147483647 h 18"/>
                        <a:gd name="T8" fmla="*/ 0 w 30"/>
                        <a:gd name="T9" fmla="*/ 2147483647 h 18"/>
                        <a:gd name="T10" fmla="*/ 0 w 30"/>
                        <a:gd name="T11" fmla="*/ 2147483647 h 18"/>
                        <a:gd name="T12" fmla="*/ 2147483647 w 30"/>
                        <a:gd name="T13" fmla="*/ 2147483647 h 18"/>
                        <a:gd name="T14" fmla="*/ 2147483647 w 30"/>
                        <a:gd name="T15" fmla="*/ 2147483647 h 18"/>
                        <a:gd name="T16" fmla="*/ 2147483647 w 30"/>
                        <a:gd name="T17" fmla="*/ 2147483647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 h="18">
                          <a:moveTo>
                            <a:pt x="30" y="12"/>
                          </a:moveTo>
                          <a:lnTo>
                            <a:pt x="6" y="0"/>
                          </a:lnTo>
                          <a:lnTo>
                            <a:pt x="0" y="6"/>
                          </a:lnTo>
                          <a:lnTo>
                            <a:pt x="0" y="12"/>
                          </a:lnTo>
                          <a:lnTo>
                            <a:pt x="6" y="12"/>
                          </a:lnTo>
                          <a:lnTo>
                            <a:pt x="6" y="18"/>
                          </a:lnTo>
                          <a:lnTo>
                            <a:pt x="30" y="12"/>
                          </a:lnTo>
                          <a:close/>
                        </a:path>
                      </a:pathLst>
                    </a:custGeom>
                    <a:solidFill>
                      <a:srgbClr val="990034"/>
                    </a:solidFill>
                    <a:ln w="9525">
                      <a:solidFill>
                        <a:srgbClr val="000000"/>
                      </a:solidFill>
                      <a:prstDash val="solid"/>
                      <a:round/>
                      <a:headEnd/>
                      <a:tailEnd/>
                    </a:ln>
                  </p:spPr>
                  <p:txBody>
                    <a:bodyPr/>
                    <a:lstStyle/>
                    <a:p>
                      <a:endParaRPr lang="en-US"/>
                    </a:p>
                  </p:txBody>
                </p:sp>
                <p:sp>
                  <p:nvSpPr>
                    <p:cNvPr id="1462" name="Freeform 469"/>
                    <p:cNvSpPr>
                      <a:spLocks noChangeAspect="1"/>
                    </p:cNvSpPr>
                    <p:nvPr/>
                  </p:nvSpPr>
                  <p:spPr bwMode="auto">
                    <a:xfrm>
                      <a:off x="3701779" y="1244385"/>
                      <a:ext cx="189277" cy="77033"/>
                    </a:xfrm>
                    <a:custGeom>
                      <a:avLst/>
                      <a:gdLst>
                        <a:gd name="T0" fmla="*/ 2147483647 w 143"/>
                        <a:gd name="T1" fmla="*/ 0 h 53"/>
                        <a:gd name="T2" fmla="*/ 2147483647 w 143"/>
                        <a:gd name="T3" fmla="*/ 0 h 53"/>
                        <a:gd name="T4" fmla="*/ 2147483647 w 143"/>
                        <a:gd name="T5" fmla="*/ 2147483647 h 53"/>
                        <a:gd name="T6" fmla="*/ 2147483647 w 143"/>
                        <a:gd name="T7" fmla="*/ 2147483647 h 53"/>
                        <a:gd name="T8" fmla="*/ 2147483647 w 143"/>
                        <a:gd name="T9" fmla="*/ 2147483647 h 53"/>
                        <a:gd name="T10" fmla="*/ 2147483647 w 143"/>
                        <a:gd name="T11" fmla="*/ 2147483647 h 53"/>
                        <a:gd name="T12" fmla="*/ 2147483647 w 143"/>
                        <a:gd name="T13" fmla="*/ 2147483647 h 53"/>
                        <a:gd name="T14" fmla="*/ 2147483647 w 143"/>
                        <a:gd name="T15" fmla="*/ 2147483647 h 53"/>
                        <a:gd name="T16" fmla="*/ 2147483647 w 143"/>
                        <a:gd name="T17" fmla="*/ 2147483647 h 53"/>
                        <a:gd name="T18" fmla="*/ 2147483647 w 143"/>
                        <a:gd name="T19" fmla="*/ 2147483647 h 53"/>
                        <a:gd name="T20" fmla="*/ 2147483647 w 143"/>
                        <a:gd name="T21" fmla="*/ 2147483647 h 53"/>
                        <a:gd name="T22" fmla="*/ 2147483647 w 143"/>
                        <a:gd name="T23" fmla="*/ 2147483647 h 53"/>
                        <a:gd name="T24" fmla="*/ 2147483647 w 143"/>
                        <a:gd name="T25" fmla="*/ 2147483647 h 53"/>
                        <a:gd name="T26" fmla="*/ 2147483647 w 143"/>
                        <a:gd name="T27" fmla="*/ 0 h 53"/>
                        <a:gd name="T28" fmla="*/ 2147483647 w 143"/>
                        <a:gd name="T29" fmla="*/ 2147483647 h 53"/>
                        <a:gd name="T30" fmla="*/ 2147483647 w 143"/>
                        <a:gd name="T31" fmla="*/ 2147483647 h 53"/>
                        <a:gd name="T32" fmla="*/ 2147483647 w 143"/>
                        <a:gd name="T33" fmla="*/ 2147483647 h 53"/>
                        <a:gd name="T34" fmla="*/ 2147483647 w 143"/>
                        <a:gd name="T35" fmla="*/ 2147483647 h 53"/>
                        <a:gd name="T36" fmla="*/ 2147483647 w 143"/>
                        <a:gd name="T37" fmla="*/ 2147483647 h 53"/>
                        <a:gd name="T38" fmla="*/ 2147483647 w 143"/>
                        <a:gd name="T39" fmla="*/ 2147483647 h 53"/>
                        <a:gd name="T40" fmla="*/ 2147483647 w 143"/>
                        <a:gd name="T41" fmla="*/ 2147483647 h 53"/>
                        <a:gd name="T42" fmla="*/ 2147483647 w 143"/>
                        <a:gd name="T43" fmla="*/ 2147483647 h 53"/>
                        <a:gd name="T44" fmla="*/ 2147483647 w 143"/>
                        <a:gd name="T45" fmla="*/ 2147483647 h 53"/>
                        <a:gd name="T46" fmla="*/ 0 w 143"/>
                        <a:gd name="T47" fmla="*/ 2147483647 h 53"/>
                        <a:gd name="T48" fmla="*/ 2147483647 w 143"/>
                        <a:gd name="T49" fmla="*/ 2147483647 h 53"/>
                        <a:gd name="T50" fmla="*/ 2147483647 w 143"/>
                        <a:gd name="T51" fmla="*/ 2147483647 h 53"/>
                        <a:gd name="T52" fmla="*/ 2147483647 w 143"/>
                        <a:gd name="T53" fmla="*/ 2147483647 h 53"/>
                        <a:gd name="T54" fmla="*/ 2147483647 w 143"/>
                        <a:gd name="T55" fmla="*/ 2147483647 h 53"/>
                        <a:gd name="T56" fmla="*/ 2147483647 w 143"/>
                        <a:gd name="T57" fmla="*/ 2147483647 h 53"/>
                        <a:gd name="T58" fmla="*/ 2147483647 w 143"/>
                        <a:gd name="T59" fmla="*/ 2147483647 h 53"/>
                        <a:gd name="T60" fmla="*/ 2147483647 w 143"/>
                        <a:gd name="T61" fmla="*/ 2147483647 h 53"/>
                        <a:gd name="T62" fmla="*/ 2147483647 w 143"/>
                        <a:gd name="T63" fmla="*/ 2147483647 h 53"/>
                        <a:gd name="T64" fmla="*/ 2147483647 w 143"/>
                        <a:gd name="T65" fmla="*/ 2147483647 h 53"/>
                        <a:gd name="T66" fmla="*/ 2147483647 w 143"/>
                        <a:gd name="T67" fmla="*/ 2147483647 h 53"/>
                        <a:gd name="T68" fmla="*/ 2147483647 w 143"/>
                        <a:gd name="T69" fmla="*/ 2147483647 h 53"/>
                        <a:gd name="T70" fmla="*/ 2147483647 w 143"/>
                        <a:gd name="T71" fmla="*/ 2147483647 h 53"/>
                        <a:gd name="T72" fmla="*/ 2147483647 w 143"/>
                        <a:gd name="T73" fmla="*/ 2147483647 h 53"/>
                        <a:gd name="T74" fmla="*/ 2147483647 w 143"/>
                        <a:gd name="T75" fmla="*/ 2147483647 h 53"/>
                        <a:gd name="T76" fmla="*/ 2147483647 w 143"/>
                        <a:gd name="T77" fmla="*/ 2147483647 h 53"/>
                        <a:gd name="T78" fmla="*/ 2147483647 w 143"/>
                        <a:gd name="T79" fmla="*/ 2147483647 h 53"/>
                        <a:gd name="T80" fmla="*/ 2147483647 w 143"/>
                        <a:gd name="T81" fmla="*/ 2147483647 h 53"/>
                        <a:gd name="T82" fmla="*/ 2147483647 w 143"/>
                        <a:gd name="T83" fmla="*/ 2147483647 h 53"/>
                        <a:gd name="T84" fmla="*/ 2147483647 w 143"/>
                        <a:gd name="T85" fmla="*/ 2147483647 h 53"/>
                        <a:gd name="T86" fmla="*/ 2147483647 w 143"/>
                        <a:gd name="T87" fmla="*/ 2147483647 h 53"/>
                        <a:gd name="T88" fmla="*/ 2147483647 w 143"/>
                        <a:gd name="T89" fmla="*/ 2147483647 h 53"/>
                        <a:gd name="T90" fmla="*/ 2147483647 w 143"/>
                        <a:gd name="T91" fmla="*/ 2147483647 h 53"/>
                        <a:gd name="T92" fmla="*/ 2147483647 w 143"/>
                        <a:gd name="T93" fmla="*/ 2147483647 h 53"/>
                        <a:gd name="T94" fmla="*/ 2147483647 w 143"/>
                        <a:gd name="T95" fmla="*/ 2147483647 h 53"/>
                        <a:gd name="T96" fmla="*/ 2147483647 w 143"/>
                        <a:gd name="T97" fmla="*/ 2147483647 h 53"/>
                        <a:gd name="T98" fmla="*/ 2147483647 w 143"/>
                        <a:gd name="T99" fmla="*/ 0 h 53"/>
                        <a:gd name="T100" fmla="*/ 2147483647 w 143"/>
                        <a:gd name="T101" fmla="*/ 0 h 53"/>
                        <a:gd name="T102" fmla="*/ 2147483647 w 143"/>
                        <a:gd name="T103" fmla="*/ 0 h 5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43" h="53">
                          <a:moveTo>
                            <a:pt x="113" y="0"/>
                          </a:moveTo>
                          <a:lnTo>
                            <a:pt x="107" y="0"/>
                          </a:lnTo>
                          <a:lnTo>
                            <a:pt x="96" y="6"/>
                          </a:lnTo>
                          <a:lnTo>
                            <a:pt x="90" y="6"/>
                          </a:lnTo>
                          <a:lnTo>
                            <a:pt x="84" y="12"/>
                          </a:lnTo>
                          <a:lnTo>
                            <a:pt x="72" y="6"/>
                          </a:lnTo>
                          <a:lnTo>
                            <a:pt x="72" y="12"/>
                          </a:lnTo>
                          <a:lnTo>
                            <a:pt x="60" y="6"/>
                          </a:lnTo>
                          <a:lnTo>
                            <a:pt x="54" y="12"/>
                          </a:lnTo>
                          <a:lnTo>
                            <a:pt x="48" y="18"/>
                          </a:lnTo>
                          <a:lnTo>
                            <a:pt x="42" y="12"/>
                          </a:lnTo>
                          <a:lnTo>
                            <a:pt x="24" y="0"/>
                          </a:lnTo>
                          <a:lnTo>
                            <a:pt x="30" y="6"/>
                          </a:lnTo>
                          <a:lnTo>
                            <a:pt x="18" y="6"/>
                          </a:lnTo>
                          <a:lnTo>
                            <a:pt x="12" y="12"/>
                          </a:lnTo>
                          <a:lnTo>
                            <a:pt x="18" y="12"/>
                          </a:lnTo>
                          <a:lnTo>
                            <a:pt x="6" y="12"/>
                          </a:lnTo>
                          <a:lnTo>
                            <a:pt x="12" y="12"/>
                          </a:lnTo>
                          <a:lnTo>
                            <a:pt x="0" y="12"/>
                          </a:lnTo>
                          <a:lnTo>
                            <a:pt x="30" y="18"/>
                          </a:lnTo>
                          <a:lnTo>
                            <a:pt x="30" y="24"/>
                          </a:lnTo>
                          <a:lnTo>
                            <a:pt x="6" y="24"/>
                          </a:lnTo>
                          <a:lnTo>
                            <a:pt x="24" y="29"/>
                          </a:lnTo>
                          <a:lnTo>
                            <a:pt x="30" y="29"/>
                          </a:lnTo>
                          <a:lnTo>
                            <a:pt x="30" y="35"/>
                          </a:lnTo>
                          <a:lnTo>
                            <a:pt x="36" y="35"/>
                          </a:lnTo>
                          <a:lnTo>
                            <a:pt x="30" y="35"/>
                          </a:lnTo>
                          <a:lnTo>
                            <a:pt x="18" y="41"/>
                          </a:lnTo>
                          <a:lnTo>
                            <a:pt x="30" y="47"/>
                          </a:lnTo>
                          <a:lnTo>
                            <a:pt x="48" y="47"/>
                          </a:lnTo>
                          <a:lnTo>
                            <a:pt x="78" y="53"/>
                          </a:lnTo>
                          <a:lnTo>
                            <a:pt x="102" y="41"/>
                          </a:lnTo>
                          <a:lnTo>
                            <a:pt x="119" y="35"/>
                          </a:lnTo>
                          <a:lnTo>
                            <a:pt x="131" y="29"/>
                          </a:lnTo>
                          <a:lnTo>
                            <a:pt x="137" y="24"/>
                          </a:lnTo>
                          <a:lnTo>
                            <a:pt x="143" y="24"/>
                          </a:lnTo>
                          <a:lnTo>
                            <a:pt x="137" y="18"/>
                          </a:lnTo>
                          <a:lnTo>
                            <a:pt x="143" y="18"/>
                          </a:lnTo>
                          <a:lnTo>
                            <a:pt x="131" y="18"/>
                          </a:lnTo>
                          <a:lnTo>
                            <a:pt x="137" y="12"/>
                          </a:lnTo>
                          <a:lnTo>
                            <a:pt x="131" y="12"/>
                          </a:lnTo>
                          <a:lnTo>
                            <a:pt x="125" y="6"/>
                          </a:lnTo>
                          <a:lnTo>
                            <a:pt x="131" y="0"/>
                          </a:lnTo>
                          <a:lnTo>
                            <a:pt x="125" y="0"/>
                          </a:lnTo>
                          <a:lnTo>
                            <a:pt x="113" y="0"/>
                          </a:lnTo>
                          <a:close/>
                        </a:path>
                      </a:pathLst>
                    </a:custGeom>
                    <a:solidFill>
                      <a:srgbClr val="990034"/>
                    </a:solidFill>
                    <a:ln w="9525">
                      <a:solidFill>
                        <a:srgbClr val="000000"/>
                      </a:solidFill>
                      <a:prstDash val="solid"/>
                      <a:round/>
                      <a:headEnd/>
                      <a:tailEnd/>
                    </a:ln>
                  </p:spPr>
                  <p:txBody>
                    <a:bodyPr/>
                    <a:lstStyle/>
                    <a:p>
                      <a:endParaRPr lang="en-US"/>
                    </a:p>
                  </p:txBody>
                </p:sp>
                <p:sp>
                  <p:nvSpPr>
                    <p:cNvPr id="1463" name="Freeform 470"/>
                    <p:cNvSpPr>
                      <a:spLocks noChangeAspect="1"/>
                    </p:cNvSpPr>
                    <p:nvPr/>
                  </p:nvSpPr>
                  <p:spPr bwMode="auto">
                    <a:xfrm>
                      <a:off x="3930217" y="1542070"/>
                      <a:ext cx="79626" cy="97922"/>
                    </a:xfrm>
                    <a:custGeom>
                      <a:avLst/>
                      <a:gdLst>
                        <a:gd name="T0" fmla="*/ 2147483647 w 60"/>
                        <a:gd name="T1" fmla="*/ 2147483647 h 66"/>
                        <a:gd name="T2" fmla="*/ 2147483647 w 60"/>
                        <a:gd name="T3" fmla="*/ 2147483647 h 66"/>
                        <a:gd name="T4" fmla="*/ 2147483647 w 60"/>
                        <a:gd name="T5" fmla="*/ 2147483647 h 66"/>
                        <a:gd name="T6" fmla="*/ 2147483647 w 60"/>
                        <a:gd name="T7" fmla="*/ 2147483647 h 66"/>
                        <a:gd name="T8" fmla="*/ 2147483647 w 60"/>
                        <a:gd name="T9" fmla="*/ 2147483647 h 66"/>
                        <a:gd name="T10" fmla="*/ 2147483647 w 60"/>
                        <a:gd name="T11" fmla="*/ 0 h 66"/>
                        <a:gd name="T12" fmla="*/ 2147483647 w 60"/>
                        <a:gd name="T13" fmla="*/ 0 h 66"/>
                        <a:gd name="T14" fmla="*/ 2147483647 w 60"/>
                        <a:gd name="T15" fmla="*/ 0 h 66"/>
                        <a:gd name="T16" fmla="*/ 2147483647 w 60"/>
                        <a:gd name="T17" fmla="*/ 0 h 66"/>
                        <a:gd name="T18" fmla="*/ 2147483647 w 60"/>
                        <a:gd name="T19" fmla="*/ 2147483647 h 66"/>
                        <a:gd name="T20" fmla="*/ 2147483647 w 60"/>
                        <a:gd name="T21" fmla="*/ 2147483647 h 66"/>
                        <a:gd name="T22" fmla="*/ 2147483647 w 60"/>
                        <a:gd name="T23" fmla="*/ 2147483647 h 66"/>
                        <a:gd name="T24" fmla="*/ 2147483647 w 60"/>
                        <a:gd name="T25" fmla="*/ 2147483647 h 66"/>
                        <a:gd name="T26" fmla="*/ 2147483647 w 60"/>
                        <a:gd name="T27" fmla="*/ 2147483647 h 66"/>
                        <a:gd name="T28" fmla="*/ 0 w 60"/>
                        <a:gd name="T29" fmla="*/ 2147483647 h 66"/>
                        <a:gd name="T30" fmla="*/ 2147483647 w 60"/>
                        <a:gd name="T31" fmla="*/ 2147483647 h 66"/>
                        <a:gd name="T32" fmla="*/ 2147483647 w 60"/>
                        <a:gd name="T33" fmla="*/ 2147483647 h 66"/>
                        <a:gd name="T34" fmla="*/ 2147483647 w 60"/>
                        <a:gd name="T35" fmla="*/ 2147483647 h 66"/>
                        <a:gd name="T36" fmla="*/ 2147483647 w 60"/>
                        <a:gd name="T37" fmla="*/ 2147483647 h 66"/>
                        <a:gd name="T38" fmla="*/ 0 w 60"/>
                        <a:gd name="T39" fmla="*/ 2147483647 h 66"/>
                        <a:gd name="T40" fmla="*/ 0 w 60"/>
                        <a:gd name="T41" fmla="*/ 2147483647 h 66"/>
                        <a:gd name="T42" fmla="*/ 0 w 60"/>
                        <a:gd name="T43" fmla="*/ 2147483647 h 66"/>
                        <a:gd name="T44" fmla="*/ 2147483647 w 60"/>
                        <a:gd name="T45" fmla="*/ 2147483647 h 66"/>
                        <a:gd name="T46" fmla="*/ 0 w 60"/>
                        <a:gd name="T47" fmla="*/ 2147483647 h 66"/>
                        <a:gd name="T48" fmla="*/ 2147483647 w 60"/>
                        <a:gd name="T49" fmla="*/ 2147483647 h 66"/>
                        <a:gd name="T50" fmla="*/ 2147483647 w 60"/>
                        <a:gd name="T51" fmla="*/ 2147483647 h 66"/>
                        <a:gd name="T52" fmla="*/ 2147483647 w 60"/>
                        <a:gd name="T53" fmla="*/ 2147483647 h 66"/>
                        <a:gd name="T54" fmla="*/ 2147483647 w 60"/>
                        <a:gd name="T55" fmla="*/ 2147483647 h 66"/>
                        <a:gd name="T56" fmla="*/ 2147483647 w 60"/>
                        <a:gd name="T57" fmla="*/ 2147483647 h 66"/>
                        <a:gd name="T58" fmla="*/ 2147483647 w 60"/>
                        <a:gd name="T59" fmla="*/ 2147483647 h 6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60" h="66">
                          <a:moveTo>
                            <a:pt x="60" y="48"/>
                          </a:moveTo>
                          <a:lnTo>
                            <a:pt x="60" y="18"/>
                          </a:lnTo>
                          <a:lnTo>
                            <a:pt x="48" y="18"/>
                          </a:lnTo>
                          <a:lnTo>
                            <a:pt x="36" y="18"/>
                          </a:lnTo>
                          <a:lnTo>
                            <a:pt x="48" y="0"/>
                          </a:lnTo>
                          <a:lnTo>
                            <a:pt x="42" y="0"/>
                          </a:lnTo>
                          <a:lnTo>
                            <a:pt x="36" y="0"/>
                          </a:lnTo>
                          <a:lnTo>
                            <a:pt x="24" y="6"/>
                          </a:lnTo>
                          <a:lnTo>
                            <a:pt x="30" y="12"/>
                          </a:lnTo>
                          <a:lnTo>
                            <a:pt x="24" y="18"/>
                          </a:lnTo>
                          <a:lnTo>
                            <a:pt x="6" y="18"/>
                          </a:lnTo>
                          <a:lnTo>
                            <a:pt x="6" y="24"/>
                          </a:lnTo>
                          <a:lnTo>
                            <a:pt x="0" y="30"/>
                          </a:lnTo>
                          <a:lnTo>
                            <a:pt x="18" y="36"/>
                          </a:lnTo>
                          <a:lnTo>
                            <a:pt x="6" y="48"/>
                          </a:lnTo>
                          <a:lnTo>
                            <a:pt x="18" y="48"/>
                          </a:lnTo>
                          <a:lnTo>
                            <a:pt x="6" y="54"/>
                          </a:lnTo>
                          <a:lnTo>
                            <a:pt x="0" y="54"/>
                          </a:lnTo>
                          <a:lnTo>
                            <a:pt x="0" y="60"/>
                          </a:lnTo>
                          <a:lnTo>
                            <a:pt x="6" y="66"/>
                          </a:lnTo>
                          <a:lnTo>
                            <a:pt x="0" y="66"/>
                          </a:lnTo>
                          <a:lnTo>
                            <a:pt x="6" y="66"/>
                          </a:lnTo>
                          <a:lnTo>
                            <a:pt x="24" y="66"/>
                          </a:lnTo>
                          <a:lnTo>
                            <a:pt x="36" y="60"/>
                          </a:lnTo>
                          <a:lnTo>
                            <a:pt x="54" y="60"/>
                          </a:lnTo>
                          <a:lnTo>
                            <a:pt x="60" y="48"/>
                          </a:lnTo>
                          <a:close/>
                        </a:path>
                      </a:pathLst>
                    </a:custGeom>
                    <a:solidFill>
                      <a:srgbClr val="990034"/>
                    </a:solidFill>
                    <a:ln w="9525">
                      <a:solidFill>
                        <a:srgbClr val="000000"/>
                      </a:solidFill>
                      <a:prstDash val="solid"/>
                      <a:round/>
                      <a:headEnd/>
                      <a:tailEnd/>
                    </a:ln>
                  </p:spPr>
                  <p:txBody>
                    <a:bodyPr/>
                    <a:lstStyle/>
                    <a:p>
                      <a:endParaRPr lang="en-US"/>
                    </a:p>
                  </p:txBody>
                </p:sp>
                <p:sp>
                  <p:nvSpPr>
                    <p:cNvPr id="1464" name="Freeform 471"/>
                    <p:cNvSpPr>
                      <a:spLocks noChangeAspect="1"/>
                    </p:cNvSpPr>
                    <p:nvPr/>
                  </p:nvSpPr>
                  <p:spPr bwMode="auto">
                    <a:xfrm>
                      <a:off x="4017677" y="1445453"/>
                      <a:ext cx="151422" cy="237626"/>
                    </a:xfrm>
                    <a:custGeom>
                      <a:avLst/>
                      <a:gdLst>
                        <a:gd name="T0" fmla="*/ 2147483647 w 114"/>
                        <a:gd name="T1" fmla="*/ 2147483647 h 162"/>
                        <a:gd name="T2" fmla="*/ 2147483647 w 114"/>
                        <a:gd name="T3" fmla="*/ 2147483647 h 162"/>
                        <a:gd name="T4" fmla="*/ 2147483647 w 114"/>
                        <a:gd name="T5" fmla="*/ 2147483647 h 162"/>
                        <a:gd name="T6" fmla="*/ 2147483647 w 114"/>
                        <a:gd name="T7" fmla="*/ 2147483647 h 162"/>
                        <a:gd name="T8" fmla="*/ 2147483647 w 114"/>
                        <a:gd name="T9" fmla="*/ 2147483647 h 162"/>
                        <a:gd name="T10" fmla="*/ 2147483647 w 114"/>
                        <a:gd name="T11" fmla="*/ 2147483647 h 162"/>
                        <a:gd name="T12" fmla="*/ 2147483647 w 114"/>
                        <a:gd name="T13" fmla="*/ 2147483647 h 162"/>
                        <a:gd name="T14" fmla="*/ 2147483647 w 114"/>
                        <a:gd name="T15" fmla="*/ 2147483647 h 162"/>
                        <a:gd name="T16" fmla="*/ 2147483647 w 114"/>
                        <a:gd name="T17" fmla="*/ 2147483647 h 162"/>
                        <a:gd name="T18" fmla="*/ 2147483647 w 114"/>
                        <a:gd name="T19" fmla="*/ 2147483647 h 162"/>
                        <a:gd name="T20" fmla="*/ 2147483647 w 114"/>
                        <a:gd name="T21" fmla="*/ 2147483647 h 162"/>
                        <a:gd name="T22" fmla="*/ 2147483647 w 114"/>
                        <a:gd name="T23" fmla="*/ 2147483647 h 162"/>
                        <a:gd name="T24" fmla="*/ 2147483647 w 114"/>
                        <a:gd name="T25" fmla="*/ 2147483647 h 162"/>
                        <a:gd name="T26" fmla="*/ 2147483647 w 114"/>
                        <a:gd name="T27" fmla="*/ 2147483647 h 162"/>
                        <a:gd name="T28" fmla="*/ 2147483647 w 114"/>
                        <a:gd name="T29" fmla="*/ 2147483647 h 162"/>
                        <a:gd name="T30" fmla="*/ 2147483647 w 114"/>
                        <a:gd name="T31" fmla="*/ 2147483647 h 162"/>
                        <a:gd name="T32" fmla="*/ 2147483647 w 114"/>
                        <a:gd name="T33" fmla="*/ 2147483647 h 162"/>
                        <a:gd name="T34" fmla="*/ 2147483647 w 114"/>
                        <a:gd name="T35" fmla="*/ 2147483647 h 162"/>
                        <a:gd name="T36" fmla="*/ 2147483647 w 114"/>
                        <a:gd name="T37" fmla="*/ 2147483647 h 162"/>
                        <a:gd name="T38" fmla="*/ 2147483647 w 114"/>
                        <a:gd name="T39" fmla="*/ 2147483647 h 162"/>
                        <a:gd name="T40" fmla="*/ 2147483647 w 114"/>
                        <a:gd name="T41" fmla="*/ 2147483647 h 162"/>
                        <a:gd name="T42" fmla="*/ 2147483647 w 114"/>
                        <a:gd name="T43" fmla="*/ 2147483647 h 162"/>
                        <a:gd name="T44" fmla="*/ 2147483647 w 114"/>
                        <a:gd name="T45" fmla="*/ 2147483647 h 162"/>
                        <a:gd name="T46" fmla="*/ 2147483647 w 114"/>
                        <a:gd name="T47" fmla="*/ 2147483647 h 162"/>
                        <a:gd name="T48" fmla="*/ 2147483647 w 114"/>
                        <a:gd name="T49" fmla="*/ 2147483647 h 162"/>
                        <a:gd name="T50" fmla="*/ 2147483647 w 114"/>
                        <a:gd name="T51" fmla="*/ 2147483647 h 162"/>
                        <a:gd name="T52" fmla="*/ 2147483647 w 114"/>
                        <a:gd name="T53" fmla="*/ 0 h 162"/>
                        <a:gd name="T54" fmla="*/ 2147483647 w 114"/>
                        <a:gd name="T55" fmla="*/ 2147483647 h 162"/>
                        <a:gd name="T56" fmla="*/ 2147483647 w 114"/>
                        <a:gd name="T57" fmla="*/ 2147483647 h 162"/>
                        <a:gd name="T58" fmla="*/ 2147483647 w 114"/>
                        <a:gd name="T59" fmla="*/ 2147483647 h 162"/>
                        <a:gd name="T60" fmla="*/ 0 w 114"/>
                        <a:gd name="T61" fmla="*/ 2147483647 h 162"/>
                        <a:gd name="T62" fmla="*/ 2147483647 w 114"/>
                        <a:gd name="T63" fmla="*/ 2147483647 h 162"/>
                        <a:gd name="T64" fmla="*/ 0 w 114"/>
                        <a:gd name="T65" fmla="*/ 2147483647 h 1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14" h="162">
                          <a:moveTo>
                            <a:pt x="0" y="66"/>
                          </a:moveTo>
                          <a:lnTo>
                            <a:pt x="12" y="48"/>
                          </a:lnTo>
                          <a:lnTo>
                            <a:pt x="18" y="54"/>
                          </a:lnTo>
                          <a:lnTo>
                            <a:pt x="12" y="66"/>
                          </a:lnTo>
                          <a:lnTo>
                            <a:pt x="18" y="72"/>
                          </a:lnTo>
                          <a:lnTo>
                            <a:pt x="24" y="72"/>
                          </a:lnTo>
                          <a:lnTo>
                            <a:pt x="36" y="72"/>
                          </a:lnTo>
                          <a:lnTo>
                            <a:pt x="36" y="78"/>
                          </a:lnTo>
                          <a:lnTo>
                            <a:pt x="42" y="84"/>
                          </a:lnTo>
                          <a:lnTo>
                            <a:pt x="42" y="102"/>
                          </a:lnTo>
                          <a:lnTo>
                            <a:pt x="36" y="102"/>
                          </a:lnTo>
                          <a:lnTo>
                            <a:pt x="18" y="108"/>
                          </a:lnTo>
                          <a:lnTo>
                            <a:pt x="24" y="108"/>
                          </a:lnTo>
                          <a:lnTo>
                            <a:pt x="24" y="114"/>
                          </a:lnTo>
                          <a:lnTo>
                            <a:pt x="12" y="126"/>
                          </a:lnTo>
                          <a:lnTo>
                            <a:pt x="12" y="132"/>
                          </a:lnTo>
                          <a:lnTo>
                            <a:pt x="24" y="132"/>
                          </a:lnTo>
                          <a:lnTo>
                            <a:pt x="30" y="138"/>
                          </a:lnTo>
                          <a:lnTo>
                            <a:pt x="48" y="132"/>
                          </a:lnTo>
                          <a:lnTo>
                            <a:pt x="42" y="138"/>
                          </a:lnTo>
                          <a:lnTo>
                            <a:pt x="30" y="138"/>
                          </a:lnTo>
                          <a:lnTo>
                            <a:pt x="12" y="150"/>
                          </a:lnTo>
                          <a:lnTo>
                            <a:pt x="0" y="162"/>
                          </a:lnTo>
                          <a:lnTo>
                            <a:pt x="6" y="162"/>
                          </a:lnTo>
                          <a:lnTo>
                            <a:pt x="12" y="162"/>
                          </a:lnTo>
                          <a:lnTo>
                            <a:pt x="30" y="162"/>
                          </a:lnTo>
                          <a:lnTo>
                            <a:pt x="36" y="156"/>
                          </a:lnTo>
                          <a:lnTo>
                            <a:pt x="48" y="150"/>
                          </a:lnTo>
                          <a:lnTo>
                            <a:pt x="66" y="150"/>
                          </a:lnTo>
                          <a:lnTo>
                            <a:pt x="90" y="150"/>
                          </a:lnTo>
                          <a:lnTo>
                            <a:pt x="108" y="138"/>
                          </a:lnTo>
                          <a:lnTo>
                            <a:pt x="96" y="138"/>
                          </a:lnTo>
                          <a:lnTo>
                            <a:pt x="102" y="132"/>
                          </a:lnTo>
                          <a:lnTo>
                            <a:pt x="114" y="114"/>
                          </a:lnTo>
                          <a:lnTo>
                            <a:pt x="108" y="108"/>
                          </a:lnTo>
                          <a:lnTo>
                            <a:pt x="90" y="108"/>
                          </a:lnTo>
                          <a:lnTo>
                            <a:pt x="78" y="96"/>
                          </a:lnTo>
                          <a:lnTo>
                            <a:pt x="84" y="96"/>
                          </a:lnTo>
                          <a:lnTo>
                            <a:pt x="84" y="90"/>
                          </a:lnTo>
                          <a:lnTo>
                            <a:pt x="72" y="78"/>
                          </a:lnTo>
                          <a:lnTo>
                            <a:pt x="54" y="54"/>
                          </a:lnTo>
                          <a:lnTo>
                            <a:pt x="36" y="48"/>
                          </a:lnTo>
                          <a:lnTo>
                            <a:pt x="48" y="48"/>
                          </a:lnTo>
                          <a:lnTo>
                            <a:pt x="42" y="42"/>
                          </a:lnTo>
                          <a:lnTo>
                            <a:pt x="60" y="24"/>
                          </a:lnTo>
                          <a:lnTo>
                            <a:pt x="30" y="18"/>
                          </a:lnTo>
                          <a:lnTo>
                            <a:pt x="24" y="18"/>
                          </a:lnTo>
                          <a:lnTo>
                            <a:pt x="30" y="18"/>
                          </a:lnTo>
                          <a:lnTo>
                            <a:pt x="42" y="6"/>
                          </a:lnTo>
                          <a:lnTo>
                            <a:pt x="18" y="0"/>
                          </a:lnTo>
                          <a:lnTo>
                            <a:pt x="12" y="6"/>
                          </a:lnTo>
                          <a:lnTo>
                            <a:pt x="12" y="12"/>
                          </a:lnTo>
                          <a:lnTo>
                            <a:pt x="6" y="18"/>
                          </a:lnTo>
                          <a:lnTo>
                            <a:pt x="6" y="24"/>
                          </a:lnTo>
                          <a:lnTo>
                            <a:pt x="6" y="30"/>
                          </a:lnTo>
                          <a:lnTo>
                            <a:pt x="0" y="36"/>
                          </a:lnTo>
                          <a:lnTo>
                            <a:pt x="0" y="42"/>
                          </a:lnTo>
                          <a:lnTo>
                            <a:pt x="12" y="36"/>
                          </a:lnTo>
                          <a:lnTo>
                            <a:pt x="0" y="66"/>
                          </a:lnTo>
                          <a:close/>
                        </a:path>
                      </a:pathLst>
                    </a:custGeom>
                    <a:solidFill>
                      <a:srgbClr val="990034"/>
                    </a:solidFill>
                    <a:ln w="9525">
                      <a:solidFill>
                        <a:srgbClr val="000000"/>
                      </a:solidFill>
                      <a:prstDash val="solid"/>
                      <a:round/>
                      <a:headEnd/>
                      <a:tailEnd/>
                    </a:ln>
                  </p:spPr>
                  <p:txBody>
                    <a:bodyPr/>
                    <a:lstStyle/>
                    <a:p>
                      <a:endParaRPr lang="en-US"/>
                    </a:p>
                  </p:txBody>
                </p:sp>
                <p:sp>
                  <p:nvSpPr>
                    <p:cNvPr id="1465" name="Freeform 472"/>
                    <p:cNvSpPr>
                      <a:spLocks noChangeAspect="1"/>
                    </p:cNvSpPr>
                    <p:nvPr/>
                  </p:nvSpPr>
                  <p:spPr bwMode="auto">
                    <a:xfrm>
                      <a:off x="3977210" y="1542070"/>
                      <a:ext cx="48298" cy="27419"/>
                    </a:xfrm>
                    <a:custGeom>
                      <a:avLst/>
                      <a:gdLst>
                        <a:gd name="T0" fmla="*/ 2147483647 w 36"/>
                        <a:gd name="T1" fmla="*/ 2147483647 h 18"/>
                        <a:gd name="T2" fmla="*/ 2147483647 w 36"/>
                        <a:gd name="T3" fmla="*/ 2147483647 h 18"/>
                        <a:gd name="T4" fmla="*/ 2147483647 w 36"/>
                        <a:gd name="T5" fmla="*/ 0 h 18"/>
                        <a:gd name="T6" fmla="*/ 2147483647 w 36"/>
                        <a:gd name="T7" fmla="*/ 0 h 18"/>
                        <a:gd name="T8" fmla="*/ 0 w 36"/>
                        <a:gd name="T9" fmla="*/ 2147483647 h 18"/>
                        <a:gd name="T10" fmla="*/ 2147483647 w 36"/>
                        <a:gd name="T11" fmla="*/ 2147483647 h 18"/>
                        <a:gd name="T12" fmla="*/ 2147483647 w 36"/>
                        <a:gd name="T13" fmla="*/ 2147483647 h 18"/>
                        <a:gd name="T14" fmla="*/ 2147483647 w 36"/>
                        <a:gd name="T15" fmla="*/ 2147483647 h 18"/>
                        <a:gd name="T16" fmla="*/ 2147483647 w 36"/>
                        <a:gd name="T17" fmla="*/ 2147483647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 h="18">
                          <a:moveTo>
                            <a:pt x="36" y="12"/>
                          </a:moveTo>
                          <a:lnTo>
                            <a:pt x="30" y="6"/>
                          </a:lnTo>
                          <a:lnTo>
                            <a:pt x="24" y="0"/>
                          </a:lnTo>
                          <a:lnTo>
                            <a:pt x="12" y="0"/>
                          </a:lnTo>
                          <a:lnTo>
                            <a:pt x="0" y="18"/>
                          </a:lnTo>
                          <a:lnTo>
                            <a:pt x="12" y="18"/>
                          </a:lnTo>
                          <a:lnTo>
                            <a:pt x="24" y="18"/>
                          </a:lnTo>
                          <a:lnTo>
                            <a:pt x="36" y="12"/>
                          </a:lnTo>
                          <a:close/>
                        </a:path>
                      </a:pathLst>
                    </a:custGeom>
                    <a:solidFill>
                      <a:srgbClr val="990034"/>
                    </a:solidFill>
                    <a:ln w="9525">
                      <a:solidFill>
                        <a:srgbClr val="000000"/>
                      </a:solidFill>
                      <a:prstDash val="solid"/>
                      <a:round/>
                      <a:headEnd/>
                      <a:tailEnd/>
                    </a:ln>
                  </p:spPr>
                  <p:txBody>
                    <a:bodyPr/>
                    <a:lstStyle/>
                    <a:p>
                      <a:endParaRPr lang="en-US"/>
                    </a:p>
                  </p:txBody>
                </p:sp>
                <p:sp>
                  <p:nvSpPr>
                    <p:cNvPr id="1466" name="Freeform 473"/>
                    <p:cNvSpPr>
                      <a:spLocks noChangeAspect="1"/>
                    </p:cNvSpPr>
                    <p:nvPr/>
                  </p:nvSpPr>
                  <p:spPr bwMode="auto">
                    <a:xfrm>
                      <a:off x="4002012" y="1480705"/>
                      <a:ext cx="23497" cy="9140"/>
                    </a:xfrm>
                    <a:custGeom>
                      <a:avLst/>
                      <a:gdLst>
                        <a:gd name="T0" fmla="*/ 2147483647 w 18"/>
                        <a:gd name="T1" fmla="*/ 0 h 6"/>
                        <a:gd name="T2" fmla="*/ 2147483647 w 18"/>
                        <a:gd name="T3" fmla="*/ 0 h 6"/>
                        <a:gd name="T4" fmla="*/ 0 w 18"/>
                        <a:gd name="T5" fmla="*/ 0 h 6"/>
                        <a:gd name="T6" fmla="*/ 2147483647 w 18"/>
                        <a:gd name="T7" fmla="*/ 2147483647 h 6"/>
                        <a:gd name="T8" fmla="*/ 2147483647 w 18"/>
                        <a:gd name="T9" fmla="*/ 0 h 6"/>
                        <a:gd name="T10" fmla="*/ 2147483647 w 18"/>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6">
                          <a:moveTo>
                            <a:pt x="12" y="0"/>
                          </a:moveTo>
                          <a:lnTo>
                            <a:pt x="6" y="0"/>
                          </a:lnTo>
                          <a:lnTo>
                            <a:pt x="0" y="0"/>
                          </a:lnTo>
                          <a:lnTo>
                            <a:pt x="12" y="6"/>
                          </a:lnTo>
                          <a:lnTo>
                            <a:pt x="18" y="0"/>
                          </a:lnTo>
                          <a:lnTo>
                            <a:pt x="12" y="0"/>
                          </a:lnTo>
                          <a:close/>
                        </a:path>
                      </a:pathLst>
                    </a:custGeom>
                    <a:solidFill>
                      <a:srgbClr val="E1E1E1"/>
                    </a:solidFill>
                    <a:ln w="9525">
                      <a:solidFill>
                        <a:srgbClr val="000000"/>
                      </a:solidFill>
                      <a:prstDash val="solid"/>
                      <a:round/>
                      <a:headEnd/>
                      <a:tailEnd/>
                    </a:ln>
                  </p:spPr>
                  <p:txBody>
                    <a:bodyPr/>
                    <a:lstStyle/>
                    <a:p>
                      <a:endParaRPr lang="en-US"/>
                    </a:p>
                  </p:txBody>
                </p:sp>
                <p:sp>
                  <p:nvSpPr>
                    <p:cNvPr id="1467" name="Freeform 474"/>
                    <p:cNvSpPr>
                      <a:spLocks noChangeAspect="1"/>
                    </p:cNvSpPr>
                    <p:nvPr/>
                  </p:nvSpPr>
                  <p:spPr bwMode="auto">
                    <a:xfrm>
                      <a:off x="4002012" y="1454592"/>
                      <a:ext cx="15664" cy="16973"/>
                    </a:xfrm>
                    <a:custGeom>
                      <a:avLst/>
                      <a:gdLst>
                        <a:gd name="T0" fmla="*/ 2147483647 w 12"/>
                        <a:gd name="T1" fmla="*/ 2147483647 h 12"/>
                        <a:gd name="T2" fmla="*/ 2147483647 w 12"/>
                        <a:gd name="T3" fmla="*/ 0 h 12"/>
                        <a:gd name="T4" fmla="*/ 0 w 12"/>
                        <a:gd name="T5" fmla="*/ 2147483647 h 12"/>
                        <a:gd name="T6" fmla="*/ 0 w 12"/>
                        <a:gd name="T7" fmla="*/ 2147483647 h 12"/>
                        <a:gd name="T8" fmla="*/ 2147483647 w 12"/>
                        <a:gd name="T9" fmla="*/ 2147483647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2">
                          <a:moveTo>
                            <a:pt x="12" y="6"/>
                          </a:moveTo>
                          <a:lnTo>
                            <a:pt x="12" y="0"/>
                          </a:lnTo>
                          <a:lnTo>
                            <a:pt x="0" y="6"/>
                          </a:lnTo>
                          <a:lnTo>
                            <a:pt x="0" y="12"/>
                          </a:lnTo>
                          <a:lnTo>
                            <a:pt x="12" y="6"/>
                          </a:lnTo>
                          <a:close/>
                        </a:path>
                      </a:pathLst>
                    </a:custGeom>
                    <a:solidFill>
                      <a:srgbClr val="E1E1E1"/>
                    </a:solidFill>
                    <a:ln w="9525">
                      <a:solidFill>
                        <a:srgbClr val="000000"/>
                      </a:solidFill>
                      <a:prstDash val="solid"/>
                      <a:round/>
                      <a:headEnd/>
                      <a:tailEnd/>
                    </a:ln>
                  </p:spPr>
                  <p:txBody>
                    <a:bodyPr/>
                    <a:lstStyle/>
                    <a:p>
                      <a:endParaRPr lang="en-US"/>
                    </a:p>
                  </p:txBody>
                </p:sp>
                <p:sp>
                  <p:nvSpPr>
                    <p:cNvPr id="1468" name="Freeform 475"/>
                    <p:cNvSpPr>
                      <a:spLocks noChangeAspect="1"/>
                    </p:cNvSpPr>
                    <p:nvPr/>
                  </p:nvSpPr>
                  <p:spPr bwMode="auto">
                    <a:xfrm>
                      <a:off x="4105135" y="1401061"/>
                      <a:ext cx="9138" cy="9140"/>
                    </a:xfrm>
                    <a:custGeom>
                      <a:avLst/>
                      <a:gdLst>
                        <a:gd name="T0" fmla="*/ 0 w 6"/>
                        <a:gd name="T1" fmla="*/ 0 h 6"/>
                        <a:gd name="T2" fmla="*/ 0 w 6"/>
                        <a:gd name="T3" fmla="*/ 0 h 6"/>
                        <a:gd name="T4" fmla="*/ 0 w 6"/>
                        <a:gd name="T5" fmla="*/ 2147483647 h 6"/>
                        <a:gd name="T6" fmla="*/ 0 w 6"/>
                        <a:gd name="T7" fmla="*/ 2147483647 h 6"/>
                        <a:gd name="T8" fmla="*/ 2147483647 w 6"/>
                        <a:gd name="T9" fmla="*/ 0 h 6"/>
                        <a:gd name="T10" fmla="*/ 0 w 6"/>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6">
                          <a:moveTo>
                            <a:pt x="0" y="0"/>
                          </a:moveTo>
                          <a:lnTo>
                            <a:pt x="0" y="0"/>
                          </a:lnTo>
                          <a:lnTo>
                            <a:pt x="0" y="6"/>
                          </a:lnTo>
                          <a:lnTo>
                            <a:pt x="6" y="0"/>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469" name="Freeform 476"/>
                    <p:cNvSpPr>
                      <a:spLocks noChangeAspect="1"/>
                    </p:cNvSpPr>
                    <p:nvPr/>
                  </p:nvSpPr>
                  <p:spPr bwMode="auto">
                    <a:xfrm>
                      <a:off x="4017677" y="1506818"/>
                      <a:ext cx="7832" cy="9140"/>
                    </a:xfrm>
                    <a:custGeom>
                      <a:avLst/>
                      <a:gdLst>
                        <a:gd name="T0" fmla="*/ 0 w 6"/>
                        <a:gd name="T1" fmla="*/ 2147483647 h 6"/>
                        <a:gd name="T2" fmla="*/ 2147483647 w 6"/>
                        <a:gd name="T3" fmla="*/ 0 h 6"/>
                        <a:gd name="T4" fmla="*/ 0 w 6"/>
                        <a:gd name="T5" fmla="*/ 0 h 6"/>
                        <a:gd name="T6" fmla="*/ 0 w 6"/>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0" y="6"/>
                          </a:moveTo>
                          <a:lnTo>
                            <a:pt x="6" y="0"/>
                          </a:lnTo>
                          <a:lnTo>
                            <a:pt x="0" y="0"/>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1470" name="Freeform 477"/>
                    <p:cNvSpPr>
                      <a:spLocks noChangeAspect="1"/>
                    </p:cNvSpPr>
                    <p:nvPr/>
                  </p:nvSpPr>
                  <p:spPr bwMode="auto">
                    <a:xfrm>
                      <a:off x="4042479" y="1586461"/>
                      <a:ext cx="6527" cy="9140"/>
                    </a:xfrm>
                    <a:custGeom>
                      <a:avLst/>
                      <a:gdLst>
                        <a:gd name="T0" fmla="*/ 2147483647 w 6"/>
                        <a:gd name="T1" fmla="*/ 2147483647 h 6"/>
                        <a:gd name="T2" fmla="*/ 2147483647 w 6"/>
                        <a:gd name="T3" fmla="*/ 0 h 6"/>
                        <a:gd name="T4" fmla="*/ 0 w 6"/>
                        <a:gd name="T5" fmla="*/ 2147483647 h 6"/>
                        <a:gd name="T6" fmla="*/ 2147483647 w 6"/>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6" y="0"/>
                          </a:lnTo>
                          <a:lnTo>
                            <a:pt x="0" y="6"/>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1471" name="Freeform 478"/>
                    <p:cNvSpPr>
                      <a:spLocks noChangeAspect="1"/>
                    </p:cNvSpPr>
                    <p:nvPr/>
                  </p:nvSpPr>
                  <p:spPr bwMode="auto">
                    <a:xfrm>
                      <a:off x="4161266" y="1894592"/>
                      <a:ext cx="7832" cy="7834"/>
                    </a:xfrm>
                    <a:custGeom>
                      <a:avLst/>
                      <a:gdLst>
                        <a:gd name="T0" fmla="*/ 2147483647 w 6"/>
                        <a:gd name="T1" fmla="*/ 0 h 6"/>
                        <a:gd name="T2" fmla="*/ 0 w 6"/>
                        <a:gd name="T3" fmla="*/ 2147483647 h 6"/>
                        <a:gd name="T4" fmla="*/ 0 w 6"/>
                        <a:gd name="T5" fmla="*/ 2147483647 h 6"/>
                        <a:gd name="T6" fmla="*/ 2147483647 w 6"/>
                        <a:gd name="T7" fmla="*/ 2147483647 h 6"/>
                        <a:gd name="T8" fmla="*/ 2147483647 w 6"/>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0"/>
                          </a:moveTo>
                          <a:lnTo>
                            <a:pt x="0" y="6"/>
                          </a:lnTo>
                          <a:lnTo>
                            <a:pt x="6" y="6"/>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472" name="Freeform 479"/>
                    <p:cNvSpPr>
                      <a:spLocks noChangeAspect="1"/>
                    </p:cNvSpPr>
                    <p:nvPr/>
                  </p:nvSpPr>
                  <p:spPr bwMode="auto">
                    <a:xfrm>
                      <a:off x="3575159" y="2035601"/>
                      <a:ext cx="14359" cy="7834"/>
                    </a:xfrm>
                    <a:custGeom>
                      <a:avLst/>
                      <a:gdLst>
                        <a:gd name="T0" fmla="*/ 0 w 12"/>
                        <a:gd name="T1" fmla="*/ 2147483647 h 6"/>
                        <a:gd name="T2" fmla="*/ 0 w 12"/>
                        <a:gd name="T3" fmla="*/ 0 h 6"/>
                        <a:gd name="T4" fmla="*/ 2147483647 w 12"/>
                        <a:gd name="T5" fmla="*/ 0 h 6"/>
                        <a:gd name="T6" fmla="*/ 0 w 12"/>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0" y="6"/>
                          </a:moveTo>
                          <a:lnTo>
                            <a:pt x="0" y="0"/>
                          </a:lnTo>
                          <a:lnTo>
                            <a:pt x="12" y="0"/>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1473" name="Freeform 480"/>
                    <p:cNvSpPr>
                      <a:spLocks noChangeAspect="1"/>
                    </p:cNvSpPr>
                    <p:nvPr/>
                  </p:nvSpPr>
                  <p:spPr bwMode="auto">
                    <a:xfrm>
                      <a:off x="3519029" y="2017323"/>
                      <a:ext cx="9138" cy="1305"/>
                    </a:xfrm>
                    <a:custGeom>
                      <a:avLst/>
                      <a:gdLst>
                        <a:gd name="T0" fmla="*/ 0 w 6"/>
                        <a:gd name="T1" fmla="*/ 0 h 1"/>
                        <a:gd name="T2" fmla="*/ 0 w 6"/>
                        <a:gd name="T3" fmla="*/ 0 h 1"/>
                        <a:gd name="T4" fmla="*/ 2147483647 w 6"/>
                        <a:gd name="T5" fmla="*/ 0 h 1"/>
                        <a:gd name="T6" fmla="*/ 0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0" y="0"/>
                          </a:moveTo>
                          <a:lnTo>
                            <a:pt x="0" y="0"/>
                          </a:lnTo>
                          <a:lnTo>
                            <a:pt x="6" y="0"/>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474" name="Rectangle 481"/>
                    <p:cNvSpPr>
                      <a:spLocks noChangeAspect="1" noChangeArrowheads="1"/>
                    </p:cNvSpPr>
                    <p:nvPr/>
                  </p:nvSpPr>
                  <p:spPr bwMode="auto">
                    <a:xfrm>
                      <a:off x="3542526" y="2008183"/>
                      <a:ext cx="9138"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4"/>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1475" name="Freeform 482"/>
                    <p:cNvSpPr>
                      <a:spLocks noChangeAspect="1"/>
                    </p:cNvSpPr>
                    <p:nvPr/>
                  </p:nvSpPr>
                  <p:spPr bwMode="auto">
                    <a:xfrm>
                      <a:off x="2695348" y="2193583"/>
                      <a:ext cx="1305" cy="9140"/>
                    </a:xfrm>
                    <a:custGeom>
                      <a:avLst/>
                      <a:gdLst>
                        <a:gd name="T0" fmla="*/ 0 w 1"/>
                        <a:gd name="T1" fmla="*/ 0 h 6"/>
                        <a:gd name="T2" fmla="*/ 0 w 1"/>
                        <a:gd name="T3" fmla="*/ 0 h 6"/>
                        <a:gd name="T4" fmla="*/ 0 w 1"/>
                        <a:gd name="T5" fmla="*/ 2147483647 h 6"/>
                        <a:gd name="T6" fmla="*/ 0 w 1"/>
                        <a:gd name="T7" fmla="*/ 2147483647 h 6"/>
                        <a:gd name="T8" fmla="*/ 0 w 1"/>
                        <a:gd name="T9" fmla="*/ 2147483647 h 6"/>
                        <a:gd name="T10" fmla="*/ 0 w 1"/>
                        <a:gd name="T11" fmla="*/ 2147483647 h 6"/>
                        <a:gd name="T12" fmla="*/ 0 w 1"/>
                        <a:gd name="T13" fmla="*/ 2147483647 h 6"/>
                        <a:gd name="T14" fmla="*/ 0 w 1"/>
                        <a:gd name="T15" fmla="*/ 2147483647 h 6"/>
                        <a:gd name="T16" fmla="*/ 0 w 1"/>
                        <a:gd name="T17" fmla="*/ 2147483647 h 6"/>
                        <a:gd name="T18" fmla="*/ 0 w 1"/>
                        <a:gd name="T19" fmla="*/ 0 h 6"/>
                        <a:gd name="T20" fmla="*/ 0 w 1"/>
                        <a:gd name="T21" fmla="*/ 0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 h="6">
                          <a:moveTo>
                            <a:pt x="0" y="0"/>
                          </a:moveTo>
                          <a:lnTo>
                            <a:pt x="0" y="0"/>
                          </a:ln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476" name="Freeform 483"/>
                    <p:cNvSpPr>
                      <a:spLocks noChangeAspect="1"/>
                    </p:cNvSpPr>
                    <p:nvPr/>
                  </p:nvSpPr>
                  <p:spPr bwMode="auto">
                    <a:xfrm>
                      <a:off x="3930217" y="1911566"/>
                      <a:ext cx="63963" cy="150148"/>
                    </a:xfrm>
                    <a:custGeom>
                      <a:avLst/>
                      <a:gdLst>
                        <a:gd name="T0" fmla="*/ 2147483647 w 48"/>
                        <a:gd name="T1" fmla="*/ 0 h 102"/>
                        <a:gd name="T2" fmla="*/ 2147483647 w 48"/>
                        <a:gd name="T3" fmla="*/ 2147483647 h 102"/>
                        <a:gd name="T4" fmla="*/ 2147483647 w 48"/>
                        <a:gd name="T5" fmla="*/ 2147483647 h 102"/>
                        <a:gd name="T6" fmla="*/ 0 w 48"/>
                        <a:gd name="T7" fmla="*/ 2147483647 h 102"/>
                        <a:gd name="T8" fmla="*/ 0 w 48"/>
                        <a:gd name="T9" fmla="*/ 2147483647 h 102"/>
                        <a:gd name="T10" fmla="*/ 2147483647 w 48"/>
                        <a:gd name="T11" fmla="*/ 2147483647 h 102"/>
                        <a:gd name="T12" fmla="*/ 2147483647 w 48"/>
                        <a:gd name="T13" fmla="*/ 2147483647 h 102"/>
                        <a:gd name="T14" fmla="*/ 2147483647 w 48"/>
                        <a:gd name="T15" fmla="*/ 2147483647 h 102"/>
                        <a:gd name="T16" fmla="*/ 2147483647 w 48"/>
                        <a:gd name="T17" fmla="*/ 2147483647 h 102"/>
                        <a:gd name="T18" fmla="*/ 2147483647 w 48"/>
                        <a:gd name="T19" fmla="*/ 2147483647 h 102"/>
                        <a:gd name="T20" fmla="*/ 2147483647 w 48"/>
                        <a:gd name="T21" fmla="*/ 2147483647 h 102"/>
                        <a:gd name="T22" fmla="*/ 2147483647 w 48"/>
                        <a:gd name="T23" fmla="*/ 2147483647 h 102"/>
                        <a:gd name="T24" fmla="*/ 2147483647 w 48"/>
                        <a:gd name="T25" fmla="*/ 2147483647 h 102"/>
                        <a:gd name="T26" fmla="*/ 2147483647 w 48"/>
                        <a:gd name="T27" fmla="*/ 2147483647 h 102"/>
                        <a:gd name="T28" fmla="*/ 2147483647 w 48"/>
                        <a:gd name="T29" fmla="*/ 2147483647 h 102"/>
                        <a:gd name="T30" fmla="*/ 2147483647 w 48"/>
                        <a:gd name="T31" fmla="*/ 2147483647 h 102"/>
                        <a:gd name="T32" fmla="*/ 2147483647 w 48"/>
                        <a:gd name="T33" fmla="*/ 2147483647 h 102"/>
                        <a:gd name="T34" fmla="*/ 2147483647 w 48"/>
                        <a:gd name="T35" fmla="*/ 2147483647 h 102"/>
                        <a:gd name="T36" fmla="*/ 2147483647 w 48"/>
                        <a:gd name="T37" fmla="*/ 2147483647 h 102"/>
                        <a:gd name="T38" fmla="*/ 2147483647 w 48"/>
                        <a:gd name="T39" fmla="*/ 0 h 10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8" h="102">
                          <a:moveTo>
                            <a:pt x="24" y="0"/>
                          </a:moveTo>
                          <a:lnTo>
                            <a:pt x="12" y="6"/>
                          </a:lnTo>
                          <a:lnTo>
                            <a:pt x="12" y="24"/>
                          </a:lnTo>
                          <a:lnTo>
                            <a:pt x="0" y="54"/>
                          </a:lnTo>
                          <a:lnTo>
                            <a:pt x="0" y="66"/>
                          </a:lnTo>
                          <a:lnTo>
                            <a:pt x="6" y="72"/>
                          </a:lnTo>
                          <a:lnTo>
                            <a:pt x="6" y="102"/>
                          </a:lnTo>
                          <a:lnTo>
                            <a:pt x="30" y="96"/>
                          </a:lnTo>
                          <a:lnTo>
                            <a:pt x="36" y="84"/>
                          </a:lnTo>
                          <a:lnTo>
                            <a:pt x="36" y="78"/>
                          </a:lnTo>
                          <a:lnTo>
                            <a:pt x="36" y="66"/>
                          </a:lnTo>
                          <a:lnTo>
                            <a:pt x="30" y="48"/>
                          </a:lnTo>
                          <a:lnTo>
                            <a:pt x="36" y="48"/>
                          </a:lnTo>
                          <a:lnTo>
                            <a:pt x="42" y="24"/>
                          </a:lnTo>
                          <a:lnTo>
                            <a:pt x="48" y="18"/>
                          </a:lnTo>
                          <a:lnTo>
                            <a:pt x="48" y="6"/>
                          </a:lnTo>
                          <a:lnTo>
                            <a:pt x="24" y="6"/>
                          </a:lnTo>
                          <a:lnTo>
                            <a:pt x="24" y="0"/>
                          </a:lnTo>
                          <a:close/>
                        </a:path>
                      </a:pathLst>
                    </a:custGeom>
                    <a:solidFill>
                      <a:srgbClr val="990034"/>
                    </a:solidFill>
                    <a:ln w="9525">
                      <a:solidFill>
                        <a:srgbClr val="000000"/>
                      </a:solidFill>
                      <a:prstDash val="solid"/>
                      <a:round/>
                      <a:headEnd/>
                      <a:tailEnd/>
                    </a:ln>
                  </p:spPr>
                  <p:txBody>
                    <a:bodyPr/>
                    <a:lstStyle/>
                    <a:p>
                      <a:endParaRPr lang="en-US"/>
                    </a:p>
                  </p:txBody>
                </p:sp>
                <p:sp>
                  <p:nvSpPr>
                    <p:cNvPr id="1477" name="Freeform 484"/>
                    <p:cNvSpPr>
                      <a:spLocks noChangeAspect="1"/>
                    </p:cNvSpPr>
                    <p:nvPr/>
                  </p:nvSpPr>
                  <p:spPr bwMode="auto">
                    <a:xfrm>
                      <a:off x="3939355" y="1867174"/>
                      <a:ext cx="261072" cy="220653"/>
                    </a:xfrm>
                    <a:custGeom>
                      <a:avLst/>
                      <a:gdLst>
                        <a:gd name="T0" fmla="*/ 2147483647 w 198"/>
                        <a:gd name="T1" fmla="*/ 2147483647 h 150"/>
                        <a:gd name="T2" fmla="*/ 2147483647 w 198"/>
                        <a:gd name="T3" fmla="*/ 2147483647 h 150"/>
                        <a:gd name="T4" fmla="*/ 2147483647 w 198"/>
                        <a:gd name="T5" fmla="*/ 2147483647 h 150"/>
                        <a:gd name="T6" fmla="*/ 2147483647 w 198"/>
                        <a:gd name="T7" fmla="*/ 2147483647 h 150"/>
                        <a:gd name="T8" fmla="*/ 2147483647 w 198"/>
                        <a:gd name="T9" fmla="*/ 2147483647 h 150"/>
                        <a:gd name="T10" fmla="*/ 2147483647 w 198"/>
                        <a:gd name="T11" fmla="*/ 2147483647 h 150"/>
                        <a:gd name="T12" fmla="*/ 2147483647 w 198"/>
                        <a:gd name="T13" fmla="*/ 2147483647 h 150"/>
                        <a:gd name="T14" fmla="*/ 0 w 198"/>
                        <a:gd name="T15" fmla="*/ 2147483647 h 150"/>
                        <a:gd name="T16" fmla="*/ 0 w 198"/>
                        <a:gd name="T17" fmla="*/ 2147483647 h 150"/>
                        <a:gd name="T18" fmla="*/ 2147483647 w 198"/>
                        <a:gd name="T19" fmla="*/ 0 h 150"/>
                        <a:gd name="T20" fmla="*/ 2147483647 w 198"/>
                        <a:gd name="T21" fmla="*/ 0 h 150"/>
                        <a:gd name="T22" fmla="*/ 2147483647 w 198"/>
                        <a:gd name="T23" fmla="*/ 0 h 150"/>
                        <a:gd name="T24" fmla="*/ 2147483647 w 198"/>
                        <a:gd name="T25" fmla="*/ 2147483647 h 150"/>
                        <a:gd name="T26" fmla="*/ 2147483647 w 198"/>
                        <a:gd name="T27" fmla="*/ 2147483647 h 150"/>
                        <a:gd name="T28" fmla="*/ 2147483647 w 198"/>
                        <a:gd name="T29" fmla="*/ 2147483647 h 150"/>
                        <a:gd name="T30" fmla="*/ 2147483647 w 198"/>
                        <a:gd name="T31" fmla="*/ 2147483647 h 150"/>
                        <a:gd name="T32" fmla="*/ 2147483647 w 198"/>
                        <a:gd name="T33" fmla="*/ 2147483647 h 150"/>
                        <a:gd name="T34" fmla="*/ 2147483647 w 198"/>
                        <a:gd name="T35" fmla="*/ 2147483647 h 150"/>
                        <a:gd name="T36" fmla="*/ 2147483647 w 198"/>
                        <a:gd name="T37" fmla="*/ 2147483647 h 150"/>
                        <a:gd name="T38" fmla="*/ 2147483647 w 198"/>
                        <a:gd name="T39" fmla="*/ 2147483647 h 150"/>
                        <a:gd name="T40" fmla="*/ 2147483647 w 198"/>
                        <a:gd name="T41" fmla="*/ 2147483647 h 150"/>
                        <a:gd name="T42" fmla="*/ 2147483647 w 198"/>
                        <a:gd name="T43" fmla="*/ 2147483647 h 150"/>
                        <a:gd name="T44" fmla="*/ 2147483647 w 198"/>
                        <a:gd name="T45" fmla="*/ 2147483647 h 150"/>
                        <a:gd name="T46" fmla="*/ 2147483647 w 198"/>
                        <a:gd name="T47" fmla="*/ 2147483647 h 150"/>
                        <a:gd name="T48" fmla="*/ 2147483647 w 198"/>
                        <a:gd name="T49" fmla="*/ 2147483647 h 150"/>
                        <a:gd name="T50" fmla="*/ 2147483647 w 198"/>
                        <a:gd name="T51" fmla="*/ 2147483647 h 150"/>
                        <a:gd name="T52" fmla="*/ 2147483647 w 198"/>
                        <a:gd name="T53" fmla="*/ 2147483647 h 150"/>
                        <a:gd name="T54" fmla="*/ 2147483647 w 198"/>
                        <a:gd name="T55" fmla="*/ 2147483647 h 150"/>
                        <a:gd name="T56" fmla="*/ 2147483647 w 198"/>
                        <a:gd name="T57" fmla="*/ 2147483647 h 150"/>
                        <a:gd name="T58" fmla="*/ 2147483647 w 198"/>
                        <a:gd name="T59" fmla="*/ 2147483647 h 150"/>
                        <a:gd name="T60" fmla="*/ 2147483647 w 198"/>
                        <a:gd name="T61" fmla="*/ 2147483647 h 150"/>
                        <a:gd name="T62" fmla="*/ 2147483647 w 198"/>
                        <a:gd name="T63" fmla="*/ 2147483647 h 150"/>
                        <a:gd name="T64" fmla="*/ 2147483647 w 198"/>
                        <a:gd name="T65" fmla="*/ 2147483647 h 150"/>
                        <a:gd name="T66" fmla="*/ 2147483647 w 198"/>
                        <a:gd name="T67" fmla="*/ 2147483647 h 150"/>
                        <a:gd name="T68" fmla="*/ 2147483647 w 198"/>
                        <a:gd name="T69" fmla="*/ 2147483647 h 150"/>
                        <a:gd name="T70" fmla="*/ 2147483647 w 198"/>
                        <a:gd name="T71" fmla="*/ 2147483647 h 150"/>
                        <a:gd name="T72" fmla="*/ 2147483647 w 198"/>
                        <a:gd name="T73" fmla="*/ 2147483647 h 150"/>
                        <a:gd name="T74" fmla="*/ 2147483647 w 198"/>
                        <a:gd name="T75" fmla="*/ 2147483647 h 150"/>
                        <a:gd name="T76" fmla="*/ 2147483647 w 198"/>
                        <a:gd name="T77" fmla="*/ 2147483647 h 150"/>
                        <a:gd name="T78" fmla="*/ 2147483647 w 198"/>
                        <a:gd name="T79" fmla="*/ 2147483647 h 150"/>
                        <a:gd name="T80" fmla="*/ 2147483647 w 198"/>
                        <a:gd name="T81" fmla="*/ 2147483647 h 150"/>
                        <a:gd name="T82" fmla="*/ 2147483647 w 198"/>
                        <a:gd name="T83" fmla="*/ 2147483647 h 150"/>
                        <a:gd name="T84" fmla="*/ 2147483647 w 198"/>
                        <a:gd name="T85" fmla="*/ 2147483647 h 150"/>
                        <a:gd name="T86" fmla="*/ 2147483647 w 198"/>
                        <a:gd name="T87" fmla="*/ 2147483647 h 150"/>
                        <a:gd name="T88" fmla="*/ 2147483647 w 198"/>
                        <a:gd name="T89" fmla="*/ 2147483647 h 150"/>
                        <a:gd name="T90" fmla="*/ 2147483647 w 198"/>
                        <a:gd name="T91" fmla="*/ 2147483647 h 15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 h="150">
                          <a:moveTo>
                            <a:pt x="42" y="36"/>
                          </a:moveTo>
                          <a:lnTo>
                            <a:pt x="18" y="36"/>
                          </a:lnTo>
                          <a:lnTo>
                            <a:pt x="18" y="30"/>
                          </a:lnTo>
                          <a:lnTo>
                            <a:pt x="6" y="36"/>
                          </a:lnTo>
                          <a:lnTo>
                            <a:pt x="6" y="30"/>
                          </a:lnTo>
                          <a:lnTo>
                            <a:pt x="6" y="24"/>
                          </a:lnTo>
                          <a:lnTo>
                            <a:pt x="0" y="18"/>
                          </a:lnTo>
                          <a:lnTo>
                            <a:pt x="0" y="12"/>
                          </a:lnTo>
                          <a:lnTo>
                            <a:pt x="24" y="0"/>
                          </a:lnTo>
                          <a:lnTo>
                            <a:pt x="48" y="0"/>
                          </a:lnTo>
                          <a:lnTo>
                            <a:pt x="66" y="0"/>
                          </a:lnTo>
                          <a:lnTo>
                            <a:pt x="84" y="6"/>
                          </a:lnTo>
                          <a:lnTo>
                            <a:pt x="102" y="6"/>
                          </a:lnTo>
                          <a:lnTo>
                            <a:pt x="120" y="6"/>
                          </a:lnTo>
                          <a:lnTo>
                            <a:pt x="126" y="12"/>
                          </a:lnTo>
                          <a:lnTo>
                            <a:pt x="168" y="24"/>
                          </a:lnTo>
                          <a:lnTo>
                            <a:pt x="174" y="24"/>
                          </a:lnTo>
                          <a:lnTo>
                            <a:pt x="198" y="24"/>
                          </a:lnTo>
                          <a:lnTo>
                            <a:pt x="192" y="36"/>
                          </a:lnTo>
                          <a:lnTo>
                            <a:pt x="180" y="48"/>
                          </a:lnTo>
                          <a:lnTo>
                            <a:pt x="162" y="54"/>
                          </a:lnTo>
                          <a:lnTo>
                            <a:pt x="150" y="72"/>
                          </a:lnTo>
                          <a:lnTo>
                            <a:pt x="144" y="84"/>
                          </a:lnTo>
                          <a:lnTo>
                            <a:pt x="150" y="102"/>
                          </a:lnTo>
                          <a:lnTo>
                            <a:pt x="132" y="114"/>
                          </a:lnTo>
                          <a:lnTo>
                            <a:pt x="132" y="120"/>
                          </a:lnTo>
                          <a:lnTo>
                            <a:pt x="120" y="126"/>
                          </a:lnTo>
                          <a:lnTo>
                            <a:pt x="108" y="138"/>
                          </a:lnTo>
                          <a:lnTo>
                            <a:pt x="90" y="138"/>
                          </a:lnTo>
                          <a:lnTo>
                            <a:pt x="72" y="138"/>
                          </a:lnTo>
                          <a:lnTo>
                            <a:pt x="60" y="150"/>
                          </a:lnTo>
                          <a:lnTo>
                            <a:pt x="48" y="150"/>
                          </a:lnTo>
                          <a:lnTo>
                            <a:pt x="42" y="132"/>
                          </a:lnTo>
                          <a:lnTo>
                            <a:pt x="30" y="126"/>
                          </a:lnTo>
                          <a:lnTo>
                            <a:pt x="24" y="126"/>
                          </a:lnTo>
                          <a:lnTo>
                            <a:pt x="30" y="114"/>
                          </a:lnTo>
                          <a:lnTo>
                            <a:pt x="30" y="108"/>
                          </a:lnTo>
                          <a:lnTo>
                            <a:pt x="30" y="96"/>
                          </a:lnTo>
                          <a:lnTo>
                            <a:pt x="24" y="78"/>
                          </a:lnTo>
                          <a:lnTo>
                            <a:pt x="30" y="78"/>
                          </a:lnTo>
                          <a:lnTo>
                            <a:pt x="36" y="54"/>
                          </a:lnTo>
                          <a:lnTo>
                            <a:pt x="42" y="48"/>
                          </a:lnTo>
                          <a:lnTo>
                            <a:pt x="42" y="36"/>
                          </a:lnTo>
                          <a:close/>
                        </a:path>
                      </a:pathLst>
                    </a:custGeom>
                    <a:solidFill>
                      <a:srgbClr val="990034"/>
                    </a:solidFill>
                    <a:ln w="9525">
                      <a:solidFill>
                        <a:srgbClr val="000000"/>
                      </a:solidFill>
                      <a:prstDash val="solid"/>
                      <a:round/>
                      <a:headEnd/>
                      <a:tailEnd/>
                    </a:ln>
                  </p:spPr>
                  <p:txBody>
                    <a:bodyPr/>
                    <a:lstStyle/>
                    <a:p>
                      <a:endParaRPr lang="en-US"/>
                    </a:p>
                  </p:txBody>
                </p:sp>
                <p:sp>
                  <p:nvSpPr>
                    <p:cNvPr id="1478" name="Freeform 485"/>
                    <p:cNvSpPr>
                      <a:spLocks noChangeAspect="1"/>
                    </p:cNvSpPr>
                    <p:nvPr/>
                  </p:nvSpPr>
                  <p:spPr bwMode="auto">
                    <a:xfrm>
                      <a:off x="4184763" y="1982070"/>
                      <a:ext cx="23497" cy="9140"/>
                    </a:xfrm>
                    <a:custGeom>
                      <a:avLst/>
                      <a:gdLst>
                        <a:gd name="T0" fmla="*/ 2147483647 w 18"/>
                        <a:gd name="T1" fmla="*/ 0 h 6"/>
                        <a:gd name="T2" fmla="*/ 2147483647 w 18"/>
                        <a:gd name="T3" fmla="*/ 2147483647 h 6"/>
                        <a:gd name="T4" fmla="*/ 0 w 18"/>
                        <a:gd name="T5" fmla="*/ 0 h 6"/>
                        <a:gd name="T6" fmla="*/ 2147483647 w 18"/>
                        <a:gd name="T7" fmla="*/ 0 h 6"/>
                        <a:gd name="T8" fmla="*/ 2147483647 w 18"/>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6">
                          <a:moveTo>
                            <a:pt x="18" y="0"/>
                          </a:moveTo>
                          <a:lnTo>
                            <a:pt x="12" y="6"/>
                          </a:lnTo>
                          <a:lnTo>
                            <a:pt x="0" y="0"/>
                          </a:lnTo>
                          <a:lnTo>
                            <a:pt x="12" y="0"/>
                          </a:lnTo>
                          <a:lnTo>
                            <a:pt x="18" y="0"/>
                          </a:lnTo>
                          <a:close/>
                        </a:path>
                      </a:pathLst>
                    </a:custGeom>
                    <a:solidFill>
                      <a:srgbClr val="E1E1E1"/>
                    </a:solidFill>
                    <a:ln w="9525">
                      <a:solidFill>
                        <a:srgbClr val="000000"/>
                      </a:solidFill>
                      <a:prstDash val="solid"/>
                      <a:round/>
                      <a:headEnd/>
                      <a:tailEnd/>
                    </a:ln>
                  </p:spPr>
                  <p:txBody>
                    <a:bodyPr/>
                    <a:lstStyle/>
                    <a:p>
                      <a:endParaRPr lang="en-US"/>
                    </a:p>
                  </p:txBody>
                </p:sp>
                <p:sp>
                  <p:nvSpPr>
                    <p:cNvPr id="1479" name="Freeform 486"/>
                    <p:cNvSpPr>
                      <a:spLocks noChangeAspect="1"/>
                    </p:cNvSpPr>
                    <p:nvPr/>
                  </p:nvSpPr>
                  <p:spPr bwMode="auto">
                    <a:xfrm>
                      <a:off x="1469616" y="1701358"/>
                      <a:ext cx="1267503" cy="702433"/>
                    </a:xfrm>
                    <a:custGeom>
                      <a:avLst/>
                      <a:gdLst>
                        <a:gd name="T0" fmla="*/ 2147483647 w 957"/>
                        <a:gd name="T1" fmla="*/ 2147483647 h 478"/>
                        <a:gd name="T2" fmla="*/ 2147483647 w 957"/>
                        <a:gd name="T3" fmla="*/ 2147483647 h 478"/>
                        <a:gd name="T4" fmla="*/ 2147483647 w 957"/>
                        <a:gd name="T5" fmla="*/ 2147483647 h 478"/>
                        <a:gd name="T6" fmla="*/ 2147483647 w 957"/>
                        <a:gd name="T7" fmla="*/ 2147483647 h 478"/>
                        <a:gd name="T8" fmla="*/ 2147483647 w 957"/>
                        <a:gd name="T9" fmla="*/ 2147483647 h 478"/>
                        <a:gd name="T10" fmla="*/ 2147483647 w 957"/>
                        <a:gd name="T11" fmla="*/ 2147483647 h 478"/>
                        <a:gd name="T12" fmla="*/ 2147483647 w 957"/>
                        <a:gd name="T13" fmla="*/ 2147483647 h 478"/>
                        <a:gd name="T14" fmla="*/ 2147483647 w 957"/>
                        <a:gd name="T15" fmla="*/ 0 h 478"/>
                        <a:gd name="T16" fmla="*/ 2147483647 w 957"/>
                        <a:gd name="T17" fmla="*/ 2147483647 h 478"/>
                        <a:gd name="T18" fmla="*/ 2147483647 w 957"/>
                        <a:gd name="T19" fmla="*/ 2147483647 h 478"/>
                        <a:gd name="T20" fmla="*/ 2147483647 w 957"/>
                        <a:gd name="T21" fmla="*/ 2147483647 h 478"/>
                        <a:gd name="T22" fmla="*/ 2147483647 w 957"/>
                        <a:gd name="T23" fmla="*/ 2147483647 h 478"/>
                        <a:gd name="T24" fmla="*/ 2147483647 w 957"/>
                        <a:gd name="T25" fmla="*/ 2147483647 h 478"/>
                        <a:gd name="T26" fmla="*/ 0 w 957"/>
                        <a:gd name="T27" fmla="*/ 2147483647 h 478"/>
                        <a:gd name="T28" fmla="*/ 0 w 957"/>
                        <a:gd name="T29" fmla="*/ 2147483647 h 478"/>
                        <a:gd name="T30" fmla="*/ 2147483647 w 957"/>
                        <a:gd name="T31" fmla="*/ 2147483647 h 478"/>
                        <a:gd name="T32" fmla="*/ 2147483647 w 957"/>
                        <a:gd name="T33" fmla="*/ 2147483647 h 478"/>
                        <a:gd name="T34" fmla="*/ 2147483647 w 957"/>
                        <a:gd name="T35" fmla="*/ 2147483647 h 478"/>
                        <a:gd name="T36" fmla="*/ 2147483647 w 957"/>
                        <a:gd name="T37" fmla="*/ 2147483647 h 478"/>
                        <a:gd name="T38" fmla="*/ 2147483647 w 957"/>
                        <a:gd name="T39" fmla="*/ 2147483647 h 478"/>
                        <a:gd name="T40" fmla="*/ 2147483647 w 957"/>
                        <a:gd name="T41" fmla="*/ 2147483647 h 478"/>
                        <a:gd name="T42" fmla="*/ 2147483647 w 957"/>
                        <a:gd name="T43" fmla="*/ 2147483647 h 478"/>
                        <a:gd name="T44" fmla="*/ 2147483647 w 957"/>
                        <a:gd name="T45" fmla="*/ 2147483647 h 478"/>
                        <a:gd name="T46" fmla="*/ 2147483647 w 957"/>
                        <a:gd name="T47" fmla="*/ 2147483647 h 478"/>
                        <a:gd name="T48" fmla="*/ 2147483647 w 957"/>
                        <a:gd name="T49" fmla="*/ 2147483647 h 478"/>
                        <a:gd name="T50" fmla="*/ 2147483647 w 957"/>
                        <a:gd name="T51" fmla="*/ 2147483647 h 478"/>
                        <a:gd name="T52" fmla="*/ 2147483647 w 957"/>
                        <a:gd name="T53" fmla="*/ 2147483647 h 478"/>
                        <a:gd name="T54" fmla="*/ 2147483647 w 957"/>
                        <a:gd name="T55" fmla="*/ 2147483647 h 478"/>
                        <a:gd name="T56" fmla="*/ 2147483647 w 957"/>
                        <a:gd name="T57" fmla="*/ 2147483647 h 478"/>
                        <a:gd name="T58" fmla="*/ 2147483647 w 957"/>
                        <a:gd name="T59" fmla="*/ 2147483647 h 478"/>
                        <a:gd name="T60" fmla="*/ 2147483647 w 957"/>
                        <a:gd name="T61" fmla="*/ 2147483647 h 478"/>
                        <a:gd name="T62" fmla="*/ 2147483647 w 957"/>
                        <a:gd name="T63" fmla="*/ 2147483647 h 478"/>
                        <a:gd name="T64" fmla="*/ 2147483647 w 957"/>
                        <a:gd name="T65" fmla="*/ 2147483647 h 478"/>
                        <a:gd name="T66" fmla="*/ 2147483647 w 957"/>
                        <a:gd name="T67" fmla="*/ 2147483647 h 478"/>
                        <a:gd name="T68" fmla="*/ 2147483647 w 957"/>
                        <a:gd name="T69" fmla="*/ 2147483647 h 478"/>
                        <a:gd name="T70" fmla="*/ 2147483647 w 957"/>
                        <a:gd name="T71" fmla="*/ 2147483647 h 478"/>
                        <a:gd name="T72" fmla="*/ 2147483647 w 957"/>
                        <a:gd name="T73" fmla="*/ 2147483647 h 478"/>
                        <a:gd name="T74" fmla="*/ 2147483647 w 957"/>
                        <a:gd name="T75" fmla="*/ 2147483647 h 478"/>
                        <a:gd name="T76" fmla="*/ 2147483647 w 957"/>
                        <a:gd name="T77" fmla="*/ 2147483647 h 478"/>
                        <a:gd name="T78" fmla="*/ 2147483647 w 957"/>
                        <a:gd name="T79" fmla="*/ 2147483647 h 478"/>
                        <a:gd name="T80" fmla="*/ 2147483647 w 957"/>
                        <a:gd name="T81" fmla="*/ 2147483647 h 478"/>
                        <a:gd name="T82" fmla="*/ 2147483647 w 957"/>
                        <a:gd name="T83" fmla="*/ 2147483647 h 478"/>
                        <a:gd name="T84" fmla="*/ 2147483647 w 957"/>
                        <a:gd name="T85" fmla="*/ 2147483647 h 478"/>
                        <a:gd name="T86" fmla="*/ 2147483647 w 957"/>
                        <a:gd name="T87" fmla="*/ 2147483647 h 478"/>
                        <a:gd name="T88" fmla="*/ 2147483647 w 957"/>
                        <a:gd name="T89" fmla="*/ 2147483647 h 478"/>
                        <a:gd name="T90" fmla="*/ 2147483647 w 957"/>
                        <a:gd name="T91" fmla="*/ 2147483647 h 478"/>
                        <a:gd name="T92" fmla="*/ 2147483647 w 957"/>
                        <a:gd name="T93" fmla="*/ 2147483647 h 478"/>
                        <a:gd name="T94" fmla="*/ 2147483647 w 957"/>
                        <a:gd name="T95" fmla="*/ 2147483647 h 478"/>
                        <a:gd name="T96" fmla="*/ 2147483647 w 957"/>
                        <a:gd name="T97" fmla="*/ 2147483647 h 478"/>
                        <a:gd name="T98" fmla="*/ 2147483647 w 957"/>
                        <a:gd name="T99" fmla="*/ 2147483647 h 478"/>
                        <a:gd name="T100" fmla="*/ 2147483647 w 957"/>
                        <a:gd name="T101" fmla="*/ 2147483647 h 478"/>
                        <a:gd name="T102" fmla="*/ 2147483647 w 957"/>
                        <a:gd name="T103" fmla="*/ 2147483647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990034"/>
                    </a:solidFill>
                    <a:ln w="9525">
                      <a:solidFill>
                        <a:srgbClr val="000000"/>
                      </a:solidFill>
                      <a:prstDash val="solid"/>
                      <a:round/>
                      <a:headEnd/>
                      <a:tailEnd/>
                    </a:ln>
                  </p:spPr>
                  <p:txBody>
                    <a:bodyPr/>
                    <a:lstStyle/>
                    <a:p>
                      <a:endParaRPr lang="en-US"/>
                    </a:p>
                  </p:txBody>
                </p:sp>
                <p:sp>
                  <p:nvSpPr>
                    <p:cNvPr id="1480" name="Freeform 487"/>
                    <p:cNvSpPr>
                      <a:spLocks noChangeAspect="1"/>
                    </p:cNvSpPr>
                    <p:nvPr/>
                  </p:nvSpPr>
                  <p:spPr bwMode="auto">
                    <a:xfrm>
                      <a:off x="1186353" y="1462426"/>
                      <a:ext cx="56131" cy="35252"/>
                    </a:xfrm>
                    <a:custGeom>
                      <a:avLst/>
                      <a:gdLst>
                        <a:gd name="T0" fmla="*/ 2147483647 w 42"/>
                        <a:gd name="T1" fmla="*/ 2147483647 h 24"/>
                        <a:gd name="T2" fmla="*/ 2147483647 w 42"/>
                        <a:gd name="T3" fmla="*/ 2147483647 h 24"/>
                        <a:gd name="T4" fmla="*/ 2147483647 w 42"/>
                        <a:gd name="T5" fmla="*/ 2147483647 h 24"/>
                        <a:gd name="T6" fmla="*/ 2147483647 w 42"/>
                        <a:gd name="T7" fmla="*/ 2147483647 h 24"/>
                        <a:gd name="T8" fmla="*/ 2147483647 w 42"/>
                        <a:gd name="T9" fmla="*/ 0 h 24"/>
                        <a:gd name="T10" fmla="*/ 2147483647 w 42"/>
                        <a:gd name="T11" fmla="*/ 2147483647 h 24"/>
                        <a:gd name="T12" fmla="*/ 2147483647 w 42"/>
                        <a:gd name="T13" fmla="*/ 2147483647 h 24"/>
                        <a:gd name="T14" fmla="*/ 2147483647 w 42"/>
                        <a:gd name="T15" fmla="*/ 2147483647 h 24"/>
                        <a:gd name="T16" fmla="*/ 2147483647 w 42"/>
                        <a:gd name="T17" fmla="*/ 2147483647 h 24"/>
                        <a:gd name="T18" fmla="*/ 2147483647 w 42"/>
                        <a:gd name="T19" fmla="*/ 2147483647 h 24"/>
                        <a:gd name="T20" fmla="*/ 0 w 42"/>
                        <a:gd name="T21" fmla="*/ 2147483647 h 24"/>
                        <a:gd name="T22" fmla="*/ 0 w 42"/>
                        <a:gd name="T23" fmla="*/ 2147483647 h 24"/>
                        <a:gd name="T24" fmla="*/ 0 w 42"/>
                        <a:gd name="T25" fmla="*/ 2147483647 h 24"/>
                        <a:gd name="T26" fmla="*/ 2147483647 w 42"/>
                        <a:gd name="T27" fmla="*/ 2147483647 h 24"/>
                        <a:gd name="T28" fmla="*/ 0 w 42"/>
                        <a:gd name="T29" fmla="*/ 2147483647 h 24"/>
                        <a:gd name="T30" fmla="*/ 2147483647 w 42"/>
                        <a:gd name="T31" fmla="*/ 2147483647 h 24"/>
                        <a:gd name="T32" fmla="*/ 2147483647 w 42"/>
                        <a:gd name="T33" fmla="*/ 2147483647 h 24"/>
                        <a:gd name="T34" fmla="*/ 2147483647 w 42"/>
                        <a:gd name="T35" fmla="*/ 2147483647 h 24"/>
                        <a:gd name="T36" fmla="*/ 2147483647 w 42"/>
                        <a:gd name="T37" fmla="*/ 2147483647 h 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2" h="24">
                          <a:moveTo>
                            <a:pt x="42" y="6"/>
                          </a:moveTo>
                          <a:lnTo>
                            <a:pt x="36" y="6"/>
                          </a:lnTo>
                          <a:lnTo>
                            <a:pt x="42" y="6"/>
                          </a:lnTo>
                          <a:lnTo>
                            <a:pt x="36" y="6"/>
                          </a:lnTo>
                          <a:lnTo>
                            <a:pt x="36" y="0"/>
                          </a:lnTo>
                          <a:lnTo>
                            <a:pt x="30" y="6"/>
                          </a:lnTo>
                          <a:lnTo>
                            <a:pt x="24" y="6"/>
                          </a:lnTo>
                          <a:lnTo>
                            <a:pt x="18" y="6"/>
                          </a:lnTo>
                          <a:lnTo>
                            <a:pt x="12" y="12"/>
                          </a:lnTo>
                          <a:lnTo>
                            <a:pt x="12" y="6"/>
                          </a:lnTo>
                          <a:lnTo>
                            <a:pt x="0" y="12"/>
                          </a:lnTo>
                          <a:lnTo>
                            <a:pt x="0" y="18"/>
                          </a:lnTo>
                          <a:lnTo>
                            <a:pt x="6" y="18"/>
                          </a:lnTo>
                          <a:lnTo>
                            <a:pt x="0" y="24"/>
                          </a:lnTo>
                          <a:lnTo>
                            <a:pt x="6" y="18"/>
                          </a:lnTo>
                          <a:lnTo>
                            <a:pt x="30" y="12"/>
                          </a:lnTo>
                          <a:lnTo>
                            <a:pt x="42" y="6"/>
                          </a:lnTo>
                          <a:close/>
                        </a:path>
                      </a:pathLst>
                    </a:custGeom>
                    <a:solidFill>
                      <a:srgbClr val="C0C0C0"/>
                    </a:solidFill>
                    <a:ln w="9525">
                      <a:solidFill>
                        <a:srgbClr val="000000"/>
                      </a:solidFill>
                      <a:prstDash val="solid"/>
                      <a:round/>
                      <a:headEnd/>
                      <a:tailEnd/>
                    </a:ln>
                  </p:spPr>
                  <p:txBody>
                    <a:bodyPr/>
                    <a:lstStyle/>
                    <a:p>
                      <a:endParaRPr lang="en-US"/>
                    </a:p>
                  </p:txBody>
                </p:sp>
                <p:sp>
                  <p:nvSpPr>
                    <p:cNvPr id="1481" name="Freeform 488"/>
                    <p:cNvSpPr>
                      <a:spLocks noChangeAspect="1"/>
                    </p:cNvSpPr>
                    <p:nvPr/>
                  </p:nvSpPr>
                  <p:spPr bwMode="auto">
                    <a:xfrm>
                      <a:off x="1049291" y="1312278"/>
                      <a:ext cx="48298" cy="18279"/>
                    </a:xfrm>
                    <a:custGeom>
                      <a:avLst/>
                      <a:gdLst>
                        <a:gd name="T0" fmla="*/ 2147483647 w 36"/>
                        <a:gd name="T1" fmla="*/ 2147483647 h 12"/>
                        <a:gd name="T2" fmla="*/ 2147483647 w 36"/>
                        <a:gd name="T3" fmla="*/ 2147483647 h 12"/>
                        <a:gd name="T4" fmla="*/ 2147483647 w 36"/>
                        <a:gd name="T5" fmla="*/ 2147483647 h 12"/>
                        <a:gd name="T6" fmla="*/ 2147483647 w 36"/>
                        <a:gd name="T7" fmla="*/ 2147483647 h 12"/>
                        <a:gd name="T8" fmla="*/ 0 w 36"/>
                        <a:gd name="T9" fmla="*/ 2147483647 h 12"/>
                        <a:gd name="T10" fmla="*/ 0 w 36"/>
                        <a:gd name="T11" fmla="*/ 0 h 12"/>
                        <a:gd name="T12" fmla="*/ 2147483647 w 36"/>
                        <a:gd name="T13" fmla="*/ 0 h 12"/>
                        <a:gd name="T14" fmla="*/ 2147483647 w 36"/>
                        <a:gd name="T15" fmla="*/ 2147483647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6" h="12">
                          <a:moveTo>
                            <a:pt x="36" y="6"/>
                          </a:moveTo>
                          <a:lnTo>
                            <a:pt x="18" y="12"/>
                          </a:lnTo>
                          <a:lnTo>
                            <a:pt x="12" y="6"/>
                          </a:lnTo>
                          <a:lnTo>
                            <a:pt x="0" y="6"/>
                          </a:lnTo>
                          <a:lnTo>
                            <a:pt x="0" y="0"/>
                          </a:lnTo>
                          <a:lnTo>
                            <a:pt x="18" y="0"/>
                          </a:lnTo>
                          <a:lnTo>
                            <a:pt x="36" y="6"/>
                          </a:lnTo>
                          <a:close/>
                        </a:path>
                      </a:pathLst>
                    </a:custGeom>
                    <a:solidFill>
                      <a:srgbClr val="C0C0C0"/>
                    </a:solidFill>
                    <a:ln w="9525">
                      <a:solidFill>
                        <a:srgbClr val="000000"/>
                      </a:solidFill>
                      <a:prstDash val="solid"/>
                      <a:round/>
                      <a:headEnd/>
                      <a:tailEnd/>
                    </a:ln>
                  </p:spPr>
                  <p:txBody>
                    <a:bodyPr/>
                    <a:lstStyle/>
                    <a:p>
                      <a:endParaRPr lang="en-US"/>
                    </a:p>
                  </p:txBody>
                </p:sp>
                <p:sp>
                  <p:nvSpPr>
                    <p:cNvPr id="1482" name="Freeform 489"/>
                    <p:cNvSpPr>
                      <a:spLocks noChangeAspect="1"/>
                    </p:cNvSpPr>
                    <p:nvPr/>
                  </p:nvSpPr>
                  <p:spPr bwMode="auto">
                    <a:xfrm>
                      <a:off x="1549243" y="1506818"/>
                      <a:ext cx="24802" cy="44391"/>
                    </a:xfrm>
                    <a:custGeom>
                      <a:avLst/>
                      <a:gdLst>
                        <a:gd name="T0" fmla="*/ 2147483647 w 18"/>
                        <a:gd name="T1" fmla="*/ 2147483647 h 30"/>
                        <a:gd name="T2" fmla="*/ 2147483647 w 18"/>
                        <a:gd name="T3" fmla="*/ 2147483647 h 30"/>
                        <a:gd name="T4" fmla="*/ 2147483647 w 18"/>
                        <a:gd name="T5" fmla="*/ 2147483647 h 30"/>
                        <a:gd name="T6" fmla="*/ 0 w 18"/>
                        <a:gd name="T7" fmla="*/ 2147483647 h 30"/>
                        <a:gd name="T8" fmla="*/ 2147483647 w 18"/>
                        <a:gd name="T9" fmla="*/ 2147483647 h 30"/>
                        <a:gd name="T10" fmla="*/ 2147483647 w 18"/>
                        <a:gd name="T11" fmla="*/ 2147483647 h 30"/>
                        <a:gd name="T12" fmla="*/ 2147483647 w 18"/>
                        <a:gd name="T13" fmla="*/ 2147483647 h 30"/>
                        <a:gd name="T14" fmla="*/ 2147483647 w 18"/>
                        <a:gd name="T15" fmla="*/ 2147483647 h 30"/>
                        <a:gd name="T16" fmla="*/ 2147483647 w 18"/>
                        <a:gd name="T17" fmla="*/ 2147483647 h 30"/>
                        <a:gd name="T18" fmla="*/ 2147483647 w 18"/>
                        <a:gd name="T19" fmla="*/ 0 h 30"/>
                        <a:gd name="T20" fmla="*/ 2147483647 w 18"/>
                        <a:gd name="T21" fmla="*/ 2147483647 h 30"/>
                        <a:gd name="T22" fmla="*/ 2147483647 w 18"/>
                        <a:gd name="T23" fmla="*/ 2147483647 h 30"/>
                        <a:gd name="T24" fmla="*/ 2147483647 w 18"/>
                        <a:gd name="T25" fmla="*/ 2147483647 h 30"/>
                        <a:gd name="T26" fmla="*/ 2147483647 w 18"/>
                        <a:gd name="T27" fmla="*/ 2147483647 h 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8" h="30">
                          <a:moveTo>
                            <a:pt x="12" y="30"/>
                          </a:moveTo>
                          <a:lnTo>
                            <a:pt x="6" y="30"/>
                          </a:lnTo>
                          <a:lnTo>
                            <a:pt x="6" y="24"/>
                          </a:lnTo>
                          <a:lnTo>
                            <a:pt x="0" y="24"/>
                          </a:lnTo>
                          <a:lnTo>
                            <a:pt x="6" y="18"/>
                          </a:lnTo>
                          <a:lnTo>
                            <a:pt x="12" y="18"/>
                          </a:lnTo>
                          <a:lnTo>
                            <a:pt x="6" y="18"/>
                          </a:lnTo>
                          <a:lnTo>
                            <a:pt x="12" y="12"/>
                          </a:lnTo>
                          <a:lnTo>
                            <a:pt x="12" y="6"/>
                          </a:lnTo>
                          <a:lnTo>
                            <a:pt x="18" y="0"/>
                          </a:lnTo>
                          <a:lnTo>
                            <a:pt x="18" y="18"/>
                          </a:lnTo>
                          <a:lnTo>
                            <a:pt x="12" y="18"/>
                          </a:lnTo>
                          <a:lnTo>
                            <a:pt x="12" y="30"/>
                          </a:lnTo>
                          <a:close/>
                        </a:path>
                      </a:pathLst>
                    </a:custGeom>
                    <a:solidFill>
                      <a:srgbClr val="C0C0C0"/>
                    </a:solidFill>
                    <a:ln w="9525">
                      <a:solidFill>
                        <a:srgbClr val="000000"/>
                      </a:solidFill>
                      <a:prstDash val="solid"/>
                      <a:round/>
                      <a:headEnd/>
                      <a:tailEnd/>
                    </a:ln>
                  </p:spPr>
                  <p:txBody>
                    <a:bodyPr/>
                    <a:lstStyle/>
                    <a:p>
                      <a:endParaRPr lang="en-US"/>
                    </a:p>
                  </p:txBody>
                </p:sp>
                <p:sp>
                  <p:nvSpPr>
                    <p:cNvPr id="1483" name="Freeform 490"/>
                    <p:cNvSpPr>
                      <a:spLocks noChangeAspect="1"/>
                    </p:cNvSpPr>
                    <p:nvPr/>
                  </p:nvSpPr>
                  <p:spPr bwMode="auto">
                    <a:xfrm>
                      <a:off x="1564907" y="1454592"/>
                      <a:ext cx="23497" cy="35252"/>
                    </a:xfrm>
                    <a:custGeom>
                      <a:avLst/>
                      <a:gdLst>
                        <a:gd name="T0" fmla="*/ 2147483647 w 18"/>
                        <a:gd name="T1" fmla="*/ 2147483647 h 24"/>
                        <a:gd name="T2" fmla="*/ 2147483647 w 18"/>
                        <a:gd name="T3" fmla="*/ 2147483647 h 24"/>
                        <a:gd name="T4" fmla="*/ 0 w 18"/>
                        <a:gd name="T5" fmla="*/ 2147483647 h 24"/>
                        <a:gd name="T6" fmla="*/ 2147483647 w 18"/>
                        <a:gd name="T7" fmla="*/ 2147483647 h 24"/>
                        <a:gd name="T8" fmla="*/ 2147483647 w 18"/>
                        <a:gd name="T9" fmla="*/ 0 h 24"/>
                        <a:gd name="T10" fmla="*/ 2147483647 w 18"/>
                        <a:gd name="T11" fmla="*/ 2147483647 h 24"/>
                        <a:gd name="T12" fmla="*/ 2147483647 w 18"/>
                        <a:gd name="T13" fmla="*/ 2147483647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24">
                          <a:moveTo>
                            <a:pt x="18" y="12"/>
                          </a:moveTo>
                          <a:lnTo>
                            <a:pt x="12" y="18"/>
                          </a:lnTo>
                          <a:lnTo>
                            <a:pt x="0" y="24"/>
                          </a:lnTo>
                          <a:lnTo>
                            <a:pt x="6" y="18"/>
                          </a:lnTo>
                          <a:lnTo>
                            <a:pt x="12" y="0"/>
                          </a:lnTo>
                          <a:lnTo>
                            <a:pt x="18" y="6"/>
                          </a:lnTo>
                          <a:lnTo>
                            <a:pt x="18" y="12"/>
                          </a:lnTo>
                          <a:close/>
                        </a:path>
                      </a:pathLst>
                    </a:custGeom>
                    <a:solidFill>
                      <a:srgbClr val="C0C0C0"/>
                    </a:solidFill>
                    <a:ln w="9525">
                      <a:solidFill>
                        <a:srgbClr val="000000"/>
                      </a:solidFill>
                      <a:prstDash val="solid"/>
                      <a:round/>
                      <a:headEnd/>
                      <a:tailEnd/>
                    </a:ln>
                  </p:spPr>
                  <p:txBody>
                    <a:bodyPr/>
                    <a:lstStyle/>
                    <a:p>
                      <a:endParaRPr lang="en-US"/>
                    </a:p>
                  </p:txBody>
                </p:sp>
                <p:sp>
                  <p:nvSpPr>
                    <p:cNvPr id="1484" name="Freeform 491"/>
                    <p:cNvSpPr>
                      <a:spLocks noChangeAspect="1"/>
                    </p:cNvSpPr>
                    <p:nvPr/>
                  </p:nvSpPr>
                  <p:spPr bwMode="auto">
                    <a:xfrm>
                      <a:off x="1027099" y="1401061"/>
                      <a:ext cx="31329" cy="9140"/>
                    </a:xfrm>
                    <a:custGeom>
                      <a:avLst/>
                      <a:gdLst>
                        <a:gd name="T0" fmla="*/ 2147483647 w 24"/>
                        <a:gd name="T1" fmla="*/ 2147483647 h 6"/>
                        <a:gd name="T2" fmla="*/ 2147483647 w 24"/>
                        <a:gd name="T3" fmla="*/ 2147483647 h 6"/>
                        <a:gd name="T4" fmla="*/ 0 w 24"/>
                        <a:gd name="T5" fmla="*/ 2147483647 h 6"/>
                        <a:gd name="T6" fmla="*/ 2147483647 w 24"/>
                        <a:gd name="T7" fmla="*/ 0 h 6"/>
                        <a:gd name="T8" fmla="*/ 2147483647 w 24"/>
                        <a:gd name="T9" fmla="*/ 2147483647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6">
                          <a:moveTo>
                            <a:pt x="18" y="6"/>
                          </a:moveTo>
                          <a:lnTo>
                            <a:pt x="12" y="6"/>
                          </a:lnTo>
                          <a:lnTo>
                            <a:pt x="0" y="6"/>
                          </a:lnTo>
                          <a:lnTo>
                            <a:pt x="24" y="0"/>
                          </a:lnTo>
                          <a:lnTo>
                            <a:pt x="18" y="6"/>
                          </a:lnTo>
                          <a:close/>
                        </a:path>
                      </a:pathLst>
                    </a:custGeom>
                    <a:solidFill>
                      <a:srgbClr val="C0C0C0"/>
                    </a:solidFill>
                    <a:ln w="9525">
                      <a:solidFill>
                        <a:srgbClr val="000000"/>
                      </a:solidFill>
                      <a:prstDash val="solid"/>
                      <a:round/>
                      <a:headEnd/>
                      <a:tailEnd/>
                    </a:ln>
                  </p:spPr>
                  <p:txBody>
                    <a:bodyPr/>
                    <a:lstStyle/>
                    <a:p>
                      <a:endParaRPr lang="en-US"/>
                    </a:p>
                  </p:txBody>
                </p:sp>
                <p:sp>
                  <p:nvSpPr>
                    <p:cNvPr id="1485" name="Freeform 492"/>
                    <p:cNvSpPr>
                      <a:spLocks noChangeAspect="1"/>
                    </p:cNvSpPr>
                    <p:nvPr/>
                  </p:nvSpPr>
                  <p:spPr bwMode="auto">
                    <a:xfrm>
                      <a:off x="1549243" y="1454592"/>
                      <a:ext cx="24802" cy="26112"/>
                    </a:xfrm>
                    <a:custGeom>
                      <a:avLst/>
                      <a:gdLst>
                        <a:gd name="T0" fmla="*/ 2147483647 w 18"/>
                        <a:gd name="T1" fmla="*/ 2147483647 h 18"/>
                        <a:gd name="T2" fmla="*/ 2147483647 w 18"/>
                        <a:gd name="T3" fmla="*/ 2147483647 h 18"/>
                        <a:gd name="T4" fmla="*/ 2147483647 w 18"/>
                        <a:gd name="T5" fmla="*/ 2147483647 h 18"/>
                        <a:gd name="T6" fmla="*/ 2147483647 w 18"/>
                        <a:gd name="T7" fmla="*/ 2147483647 h 18"/>
                        <a:gd name="T8" fmla="*/ 2147483647 w 18"/>
                        <a:gd name="T9" fmla="*/ 2147483647 h 18"/>
                        <a:gd name="T10" fmla="*/ 2147483647 w 18"/>
                        <a:gd name="T11" fmla="*/ 2147483647 h 18"/>
                        <a:gd name="T12" fmla="*/ 2147483647 w 18"/>
                        <a:gd name="T13" fmla="*/ 0 h 18"/>
                        <a:gd name="T14" fmla="*/ 2147483647 w 18"/>
                        <a:gd name="T15" fmla="*/ 2147483647 h 18"/>
                        <a:gd name="T16" fmla="*/ 2147483647 w 18"/>
                        <a:gd name="T17" fmla="*/ 2147483647 h 18"/>
                        <a:gd name="T18" fmla="*/ 0 w 18"/>
                        <a:gd name="T19" fmla="*/ 2147483647 h 18"/>
                        <a:gd name="T20" fmla="*/ 0 w 18"/>
                        <a:gd name="T21" fmla="*/ 2147483647 h 18"/>
                        <a:gd name="T22" fmla="*/ 2147483647 w 18"/>
                        <a:gd name="T23" fmla="*/ 2147483647 h 18"/>
                        <a:gd name="T24" fmla="*/ 2147483647 w 18"/>
                        <a:gd name="T25" fmla="*/ 2147483647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 h="18">
                          <a:moveTo>
                            <a:pt x="12" y="18"/>
                          </a:moveTo>
                          <a:lnTo>
                            <a:pt x="12" y="12"/>
                          </a:lnTo>
                          <a:lnTo>
                            <a:pt x="6" y="6"/>
                          </a:lnTo>
                          <a:lnTo>
                            <a:pt x="18" y="12"/>
                          </a:lnTo>
                          <a:lnTo>
                            <a:pt x="18" y="6"/>
                          </a:lnTo>
                          <a:lnTo>
                            <a:pt x="12" y="6"/>
                          </a:lnTo>
                          <a:lnTo>
                            <a:pt x="12" y="0"/>
                          </a:lnTo>
                          <a:lnTo>
                            <a:pt x="6" y="6"/>
                          </a:lnTo>
                          <a:lnTo>
                            <a:pt x="6" y="12"/>
                          </a:lnTo>
                          <a:lnTo>
                            <a:pt x="0" y="12"/>
                          </a:lnTo>
                          <a:lnTo>
                            <a:pt x="0" y="18"/>
                          </a:lnTo>
                          <a:lnTo>
                            <a:pt x="6" y="12"/>
                          </a:lnTo>
                          <a:lnTo>
                            <a:pt x="12" y="18"/>
                          </a:lnTo>
                          <a:close/>
                        </a:path>
                      </a:pathLst>
                    </a:custGeom>
                    <a:solidFill>
                      <a:srgbClr val="C0C0C0"/>
                    </a:solidFill>
                    <a:ln w="9525">
                      <a:solidFill>
                        <a:srgbClr val="000000"/>
                      </a:solidFill>
                      <a:prstDash val="solid"/>
                      <a:round/>
                      <a:headEnd/>
                      <a:tailEnd/>
                    </a:ln>
                  </p:spPr>
                  <p:txBody>
                    <a:bodyPr/>
                    <a:lstStyle/>
                    <a:p>
                      <a:endParaRPr lang="en-US"/>
                    </a:p>
                  </p:txBody>
                </p:sp>
                <p:sp>
                  <p:nvSpPr>
                    <p:cNvPr id="1486" name="Freeform 493"/>
                    <p:cNvSpPr>
                      <a:spLocks noChangeAspect="1"/>
                    </p:cNvSpPr>
                    <p:nvPr/>
                  </p:nvSpPr>
                  <p:spPr bwMode="auto">
                    <a:xfrm>
                      <a:off x="1541411" y="1480705"/>
                      <a:ext cx="23497" cy="35252"/>
                    </a:xfrm>
                    <a:custGeom>
                      <a:avLst/>
                      <a:gdLst>
                        <a:gd name="T0" fmla="*/ 0 w 18"/>
                        <a:gd name="T1" fmla="*/ 2147483647 h 24"/>
                        <a:gd name="T2" fmla="*/ 2147483647 w 18"/>
                        <a:gd name="T3" fmla="*/ 0 h 24"/>
                        <a:gd name="T4" fmla="*/ 2147483647 w 18"/>
                        <a:gd name="T5" fmla="*/ 0 h 24"/>
                        <a:gd name="T6" fmla="*/ 0 w 18"/>
                        <a:gd name="T7" fmla="*/ 2147483647 h 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24">
                          <a:moveTo>
                            <a:pt x="0" y="24"/>
                          </a:moveTo>
                          <a:lnTo>
                            <a:pt x="18" y="0"/>
                          </a:lnTo>
                          <a:lnTo>
                            <a:pt x="6" y="0"/>
                          </a:lnTo>
                          <a:lnTo>
                            <a:pt x="0" y="24"/>
                          </a:lnTo>
                          <a:close/>
                        </a:path>
                      </a:pathLst>
                    </a:custGeom>
                    <a:solidFill>
                      <a:srgbClr val="C0C0C0"/>
                    </a:solidFill>
                    <a:ln w="9525">
                      <a:solidFill>
                        <a:srgbClr val="000000"/>
                      </a:solidFill>
                      <a:prstDash val="solid"/>
                      <a:round/>
                      <a:headEnd/>
                      <a:tailEnd/>
                    </a:ln>
                  </p:spPr>
                  <p:txBody>
                    <a:bodyPr/>
                    <a:lstStyle/>
                    <a:p>
                      <a:endParaRPr lang="en-US"/>
                    </a:p>
                  </p:txBody>
                </p:sp>
                <p:sp>
                  <p:nvSpPr>
                    <p:cNvPr id="1487" name="Freeform 494"/>
                    <p:cNvSpPr>
                      <a:spLocks noChangeAspect="1"/>
                    </p:cNvSpPr>
                    <p:nvPr/>
                  </p:nvSpPr>
                  <p:spPr bwMode="auto">
                    <a:xfrm>
                      <a:off x="1574045" y="1489844"/>
                      <a:ext cx="14359" cy="16973"/>
                    </a:xfrm>
                    <a:custGeom>
                      <a:avLst/>
                      <a:gdLst>
                        <a:gd name="T0" fmla="*/ 2147483647 w 12"/>
                        <a:gd name="T1" fmla="*/ 2147483647 h 12"/>
                        <a:gd name="T2" fmla="*/ 2147483647 w 12"/>
                        <a:gd name="T3" fmla="*/ 2147483647 h 12"/>
                        <a:gd name="T4" fmla="*/ 0 w 12"/>
                        <a:gd name="T5" fmla="*/ 0 h 12"/>
                        <a:gd name="T6" fmla="*/ 0 w 12"/>
                        <a:gd name="T7" fmla="*/ 2147483647 h 12"/>
                        <a:gd name="T8" fmla="*/ 0 w 12"/>
                        <a:gd name="T9" fmla="*/ 2147483647 h 12"/>
                        <a:gd name="T10" fmla="*/ 2147483647 w 12"/>
                        <a:gd name="T11" fmla="*/ 2147483647 h 12"/>
                        <a:gd name="T12" fmla="*/ 2147483647 w 12"/>
                        <a:gd name="T13" fmla="*/ 2147483647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12">
                          <a:moveTo>
                            <a:pt x="12" y="6"/>
                          </a:moveTo>
                          <a:lnTo>
                            <a:pt x="12" y="6"/>
                          </a:lnTo>
                          <a:lnTo>
                            <a:pt x="0" y="0"/>
                          </a:lnTo>
                          <a:lnTo>
                            <a:pt x="0" y="6"/>
                          </a:lnTo>
                          <a:lnTo>
                            <a:pt x="0" y="12"/>
                          </a:lnTo>
                          <a:lnTo>
                            <a:pt x="6" y="6"/>
                          </a:lnTo>
                          <a:lnTo>
                            <a:pt x="12" y="6"/>
                          </a:lnTo>
                          <a:close/>
                        </a:path>
                      </a:pathLst>
                    </a:custGeom>
                    <a:solidFill>
                      <a:srgbClr val="C0C0C0"/>
                    </a:solidFill>
                    <a:ln w="9525">
                      <a:solidFill>
                        <a:srgbClr val="000000"/>
                      </a:solidFill>
                      <a:prstDash val="solid"/>
                      <a:round/>
                      <a:headEnd/>
                      <a:tailEnd/>
                    </a:ln>
                  </p:spPr>
                  <p:txBody>
                    <a:bodyPr/>
                    <a:lstStyle/>
                    <a:p>
                      <a:endParaRPr lang="en-US"/>
                    </a:p>
                  </p:txBody>
                </p:sp>
                <p:sp>
                  <p:nvSpPr>
                    <p:cNvPr id="1488" name="Freeform 495"/>
                    <p:cNvSpPr>
                      <a:spLocks noChangeAspect="1"/>
                    </p:cNvSpPr>
                    <p:nvPr/>
                  </p:nvSpPr>
                  <p:spPr bwMode="auto">
                    <a:xfrm>
                      <a:off x="1549243" y="1497678"/>
                      <a:ext cx="24802" cy="18279"/>
                    </a:xfrm>
                    <a:custGeom>
                      <a:avLst/>
                      <a:gdLst>
                        <a:gd name="T0" fmla="*/ 2147483647 w 18"/>
                        <a:gd name="T1" fmla="*/ 0 h 12"/>
                        <a:gd name="T2" fmla="*/ 0 w 18"/>
                        <a:gd name="T3" fmla="*/ 2147483647 h 12"/>
                        <a:gd name="T4" fmla="*/ 2147483647 w 18"/>
                        <a:gd name="T5" fmla="*/ 0 h 12"/>
                        <a:gd name="T6" fmla="*/ 2147483647 w 18"/>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12">
                          <a:moveTo>
                            <a:pt x="18" y="0"/>
                          </a:moveTo>
                          <a:lnTo>
                            <a:pt x="0" y="12"/>
                          </a:lnTo>
                          <a:lnTo>
                            <a:pt x="12" y="0"/>
                          </a:lnTo>
                          <a:lnTo>
                            <a:pt x="18" y="0"/>
                          </a:lnTo>
                          <a:close/>
                        </a:path>
                      </a:pathLst>
                    </a:custGeom>
                    <a:solidFill>
                      <a:srgbClr val="C0C0C0"/>
                    </a:solidFill>
                    <a:ln w="9525">
                      <a:solidFill>
                        <a:srgbClr val="000000"/>
                      </a:solidFill>
                      <a:prstDash val="solid"/>
                      <a:round/>
                      <a:headEnd/>
                      <a:tailEnd/>
                    </a:ln>
                  </p:spPr>
                  <p:txBody>
                    <a:bodyPr/>
                    <a:lstStyle/>
                    <a:p>
                      <a:endParaRPr lang="en-US"/>
                    </a:p>
                  </p:txBody>
                </p:sp>
                <p:sp>
                  <p:nvSpPr>
                    <p:cNvPr id="1489" name="Freeform 496"/>
                    <p:cNvSpPr>
                      <a:spLocks noChangeAspect="1"/>
                    </p:cNvSpPr>
                    <p:nvPr/>
                  </p:nvSpPr>
                  <p:spPr bwMode="auto">
                    <a:xfrm>
                      <a:off x="2545231" y="1937678"/>
                      <a:ext cx="54824" cy="18279"/>
                    </a:xfrm>
                    <a:custGeom>
                      <a:avLst/>
                      <a:gdLst>
                        <a:gd name="T0" fmla="*/ 2147483647 w 41"/>
                        <a:gd name="T1" fmla="*/ 2147483647 h 12"/>
                        <a:gd name="T2" fmla="*/ 2147483647 w 41"/>
                        <a:gd name="T3" fmla="*/ 2147483647 h 12"/>
                        <a:gd name="T4" fmla="*/ 2147483647 w 41"/>
                        <a:gd name="T5" fmla="*/ 0 h 12"/>
                        <a:gd name="T6" fmla="*/ 0 w 41"/>
                        <a:gd name="T7" fmla="*/ 2147483647 h 12"/>
                        <a:gd name="T8" fmla="*/ 2147483647 w 41"/>
                        <a:gd name="T9" fmla="*/ 2147483647 h 12"/>
                        <a:gd name="T10" fmla="*/ 2147483647 w 41"/>
                        <a:gd name="T11" fmla="*/ 2147483647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1" h="12">
                          <a:moveTo>
                            <a:pt x="41" y="6"/>
                          </a:moveTo>
                          <a:lnTo>
                            <a:pt x="29" y="6"/>
                          </a:lnTo>
                          <a:lnTo>
                            <a:pt x="29" y="0"/>
                          </a:lnTo>
                          <a:lnTo>
                            <a:pt x="0" y="12"/>
                          </a:lnTo>
                          <a:lnTo>
                            <a:pt x="23" y="6"/>
                          </a:lnTo>
                          <a:lnTo>
                            <a:pt x="41" y="6"/>
                          </a:lnTo>
                          <a:close/>
                        </a:path>
                      </a:pathLst>
                    </a:custGeom>
                    <a:solidFill>
                      <a:srgbClr val="C0C0C0"/>
                    </a:solidFill>
                    <a:ln w="9525">
                      <a:solidFill>
                        <a:srgbClr val="000000"/>
                      </a:solidFill>
                      <a:prstDash val="solid"/>
                      <a:round/>
                      <a:headEnd/>
                      <a:tailEnd/>
                    </a:ln>
                  </p:spPr>
                  <p:txBody>
                    <a:bodyPr/>
                    <a:lstStyle/>
                    <a:p>
                      <a:endParaRPr lang="en-US"/>
                    </a:p>
                  </p:txBody>
                </p:sp>
                <p:sp>
                  <p:nvSpPr>
                    <p:cNvPr id="1490" name="Freeform 497"/>
                    <p:cNvSpPr>
                      <a:spLocks noChangeAspect="1"/>
                    </p:cNvSpPr>
                    <p:nvPr/>
                  </p:nvSpPr>
                  <p:spPr bwMode="auto">
                    <a:xfrm>
                      <a:off x="3742245" y="2333287"/>
                      <a:ext cx="197109" cy="202374"/>
                    </a:xfrm>
                    <a:custGeom>
                      <a:avLst/>
                      <a:gdLst>
                        <a:gd name="T0" fmla="*/ 2147483647 w 149"/>
                        <a:gd name="T1" fmla="*/ 2147483647 h 138"/>
                        <a:gd name="T2" fmla="*/ 0 w 149"/>
                        <a:gd name="T3" fmla="*/ 2147483647 h 138"/>
                        <a:gd name="T4" fmla="*/ 0 w 149"/>
                        <a:gd name="T5" fmla="*/ 2147483647 h 138"/>
                        <a:gd name="T6" fmla="*/ 2147483647 w 149"/>
                        <a:gd name="T7" fmla="*/ 2147483647 h 138"/>
                        <a:gd name="T8" fmla="*/ 2147483647 w 149"/>
                        <a:gd name="T9" fmla="*/ 2147483647 h 138"/>
                        <a:gd name="T10" fmla="*/ 2147483647 w 149"/>
                        <a:gd name="T11" fmla="*/ 2147483647 h 138"/>
                        <a:gd name="T12" fmla="*/ 2147483647 w 149"/>
                        <a:gd name="T13" fmla="*/ 2147483647 h 138"/>
                        <a:gd name="T14" fmla="*/ 2147483647 w 149"/>
                        <a:gd name="T15" fmla="*/ 2147483647 h 138"/>
                        <a:gd name="T16" fmla="*/ 2147483647 w 149"/>
                        <a:gd name="T17" fmla="*/ 2147483647 h 138"/>
                        <a:gd name="T18" fmla="*/ 2147483647 w 149"/>
                        <a:gd name="T19" fmla="*/ 2147483647 h 138"/>
                        <a:gd name="T20" fmla="*/ 2147483647 w 149"/>
                        <a:gd name="T21" fmla="*/ 0 h 138"/>
                        <a:gd name="T22" fmla="*/ 2147483647 w 149"/>
                        <a:gd name="T23" fmla="*/ 0 h 138"/>
                        <a:gd name="T24" fmla="*/ 2147483647 w 149"/>
                        <a:gd name="T25" fmla="*/ 2147483647 h 138"/>
                        <a:gd name="T26" fmla="*/ 2147483647 w 149"/>
                        <a:gd name="T27" fmla="*/ 2147483647 h 138"/>
                        <a:gd name="T28" fmla="*/ 2147483647 w 149"/>
                        <a:gd name="T29" fmla="*/ 2147483647 h 138"/>
                        <a:gd name="T30" fmla="*/ 2147483647 w 149"/>
                        <a:gd name="T31" fmla="*/ 2147483647 h 138"/>
                        <a:gd name="T32" fmla="*/ 2147483647 w 149"/>
                        <a:gd name="T33" fmla="*/ 2147483647 h 138"/>
                        <a:gd name="T34" fmla="*/ 2147483647 w 149"/>
                        <a:gd name="T35" fmla="*/ 2147483647 h 138"/>
                        <a:gd name="T36" fmla="*/ 2147483647 w 149"/>
                        <a:gd name="T37" fmla="*/ 2147483647 h 138"/>
                        <a:gd name="T38" fmla="*/ 2147483647 w 149"/>
                        <a:gd name="T39" fmla="*/ 2147483647 h 138"/>
                        <a:gd name="T40" fmla="*/ 2147483647 w 149"/>
                        <a:gd name="T41" fmla="*/ 2147483647 h 1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49" h="138">
                          <a:moveTo>
                            <a:pt x="6" y="126"/>
                          </a:moveTo>
                          <a:lnTo>
                            <a:pt x="0" y="138"/>
                          </a:lnTo>
                          <a:lnTo>
                            <a:pt x="0" y="126"/>
                          </a:lnTo>
                          <a:lnTo>
                            <a:pt x="12" y="102"/>
                          </a:lnTo>
                          <a:lnTo>
                            <a:pt x="24" y="78"/>
                          </a:lnTo>
                          <a:lnTo>
                            <a:pt x="36" y="66"/>
                          </a:lnTo>
                          <a:lnTo>
                            <a:pt x="42" y="48"/>
                          </a:lnTo>
                          <a:lnTo>
                            <a:pt x="48" y="36"/>
                          </a:lnTo>
                          <a:lnTo>
                            <a:pt x="60" y="24"/>
                          </a:lnTo>
                          <a:lnTo>
                            <a:pt x="72" y="0"/>
                          </a:lnTo>
                          <a:lnTo>
                            <a:pt x="149" y="0"/>
                          </a:lnTo>
                          <a:lnTo>
                            <a:pt x="149" y="6"/>
                          </a:lnTo>
                          <a:lnTo>
                            <a:pt x="149" y="36"/>
                          </a:lnTo>
                          <a:lnTo>
                            <a:pt x="89" y="36"/>
                          </a:lnTo>
                          <a:lnTo>
                            <a:pt x="89" y="60"/>
                          </a:lnTo>
                          <a:lnTo>
                            <a:pt x="89" y="84"/>
                          </a:lnTo>
                          <a:lnTo>
                            <a:pt x="72" y="96"/>
                          </a:lnTo>
                          <a:lnTo>
                            <a:pt x="72" y="108"/>
                          </a:lnTo>
                          <a:lnTo>
                            <a:pt x="72" y="126"/>
                          </a:lnTo>
                          <a:lnTo>
                            <a:pt x="6" y="126"/>
                          </a:lnTo>
                          <a:close/>
                        </a:path>
                      </a:pathLst>
                    </a:custGeom>
                    <a:solidFill>
                      <a:srgbClr val="E1E1E1"/>
                    </a:solidFill>
                    <a:ln w="9525">
                      <a:solidFill>
                        <a:srgbClr val="000000"/>
                      </a:solidFill>
                      <a:prstDash val="solid"/>
                      <a:round/>
                      <a:headEnd/>
                      <a:tailEnd/>
                    </a:ln>
                  </p:spPr>
                  <p:txBody>
                    <a:bodyPr/>
                    <a:lstStyle/>
                    <a:p>
                      <a:endParaRPr lang="en-US"/>
                    </a:p>
                  </p:txBody>
                </p:sp>
                <p:sp>
                  <p:nvSpPr>
                    <p:cNvPr id="1491" name="Freeform 498"/>
                    <p:cNvSpPr>
                      <a:spLocks noChangeAspect="1"/>
                    </p:cNvSpPr>
                    <p:nvPr/>
                  </p:nvSpPr>
                  <p:spPr bwMode="auto">
                    <a:xfrm>
                      <a:off x="3670450" y="784800"/>
                      <a:ext cx="1897991" cy="1305"/>
                    </a:xfrm>
                    <a:custGeom>
                      <a:avLst/>
                      <a:gdLst>
                        <a:gd name="T0" fmla="*/ 0 w 1435"/>
                        <a:gd name="T1" fmla="*/ 0 h 1"/>
                        <a:gd name="T2" fmla="*/ 2147483647 w 1435"/>
                        <a:gd name="T3" fmla="*/ 0 h 1"/>
                        <a:gd name="T4" fmla="*/ 0 w 1435"/>
                        <a:gd name="T5" fmla="*/ 0 h 1"/>
                        <a:gd name="T6" fmla="*/ 0 60000 65536"/>
                        <a:gd name="T7" fmla="*/ 0 60000 65536"/>
                        <a:gd name="T8" fmla="*/ 0 60000 65536"/>
                      </a:gdLst>
                      <a:ahLst/>
                      <a:cxnLst>
                        <a:cxn ang="T6">
                          <a:pos x="T0" y="T1"/>
                        </a:cxn>
                        <a:cxn ang="T7">
                          <a:pos x="T2" y="T3"/>
                        </a:cxn>
                        <a:cxn ang="T8">
                          <a:pos x="T4" y="T5"/>
                        </a:cxn>
                      </a:cxnLst>
                      <a:rect l="0" t="0" r="r" b="b"/>
                      <a:pathLst>
                        <a:path w="1435" h="1">
                          <a:moveTo>
                            <a:pt x="0" y="0"/>
                          </a:moveTo>
                          <a:lnTo>
                            <a:pt x="1435" y="0"/>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92" name="Freeform 502"/>
                    <p:cNvSpPr>
                      <a:spLocks noChangeAspect="1"/>
                    </p:cNvSpPr>
                    <p:nvPr/>
                  </p:nvSpPr>
                  <p:spPr bwMode="auto">
                    <a:xfrm>
                      <a:off x="4526767" y="1869785"/>
                      <a:ext cx="40465" cy="45698"/>
                    </a:xfrm>
                    <a:custGeom>
                      <a:avLst/>
                      <a:gdLst>
                        <a:gd name="T0" fmla="*/ 2147483647 w 27"/>
                        <a:gd name="T1" fmla="*/ 2147483647 h 35"/>
                        <a:gd name="T2" fmla="*/ 2147483647 w 27"/>
                        <a:gd name="T3" fmla="*/ 2147483647 h 35"/>
                        <a:gd name="T4" fmla="*/ 2147483647 w 27"/>
                        <a:gd name="T5" fmla="*/ 2147483647 h 35"/>
                        <a:gd name="T6" fmla="*/ 0 w 27"/>
                        <a:gd name="T7" fmla="*/ 2147483647 h 35"/>
                        <a:gd name="T8" fmla="*/ 0 w 27"/>
                        <a:gd name="T9" fmla="*/ 2147483647 h 35"/>
                        <a:gd name="T10" fmla="*/ 0 w 27"/>
                        <a:gd name="T11" fmla="*/ 2147483647 h 35"/>
                        <a:gd name="T12" fmla="*/ 0 w 27"/>
                        <a:gd name="T13" fmla="*/ 2147483647 h 35"/>
                        <a:gd name="T14" fmla="*/ 0 w 27"/>
                        <a:gd name="T15" fmla="*/ 2147483647 h 35"/>
                        <a:gd name="T16" fmla="*/ 2147483647 w 27"/>
                        <a:gd name="T17" fmla="*/ 2147483647 h 35"/>
                        <a:gd name="T18" fmla="*/ 2147483647 w 27"/>
                        <a:gd name="T19" fmla="*/ 2147483647 h 35"/>
                        <a:gd name="T20" fmla="*/ 2147483647 w 27"/>
                        <a:gd name="T21" fmla="*/ 2147483647 h 35"/>
                        <a:gd name="T22" fmla="*/ 2147483647 w 27"/>
                        <a:gd name="T23" fmla="*/ 2147483647 h 35"/>
                        <a:gd name="T24" fmla="*/ 2147483647 w 27"/>
                        <a:gd name="T25" fmla="*/ 2147483647 h 35"/>
                        <a:gd name="T26" fmla="*/ 2147483647 w 27"/>
                        <a:gd name="T27" fmla="*/ 2147483647 h 35"/>
                        <a:gd name="T28" fmla="*/ 2147483647 w 27"/>
                        <a:gd name="T29" fmla="*/ 2147483647 h 35"/>
                        <a:gd name="T30" fmla="*/ 2147483647 w 27"/>
                        <a:gd name="T31" fmla="*/ 0 h 35"/>
                        <a:gd name="T32" fmla="*/ 2147483647 w 27"/>
                        <a:gd name="T33" fmla="*/ 2147483647 h 3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7" h="35">
                          <a:moveTo>
                            <a:pt x="5" y="1"/>
                          </a:moveTo>
                          <a:lnTo>
                            <a:pt x="5" y="8"/>
                          </a:lnTo>
                          <a:lnTo>
                            <a:pt x="5" y="1"/>
                          </a:lnTo>
                          <a:lnTo>
                            <a:pt x="0" y="8"/>
                          </a:lnTo>
                          <a:lnTo>
                            <a:pt x="0" y="15"/>
                          </a:lnTo>
                          <a:lnTo>
                            <a:pt x="0" y="21"/>
                          </a:lnTo>
                          <a:lnTo>
                            <a:pt x="11" y="28"/>
                          </a:lnTo>
                          <a:lnTo>
                            <a:pt x="11" y="35"/>
                          </a:lnTo>
                          <a:lnTo>
                            <a:pt x="16" y="21"/>
                          </a:lnTo>
                          <a:lnTo>
                            <a:pt x="20" y="16"/>
                          </a:lnTo>
                          <a:lnTo>
                            <a:pt x="27" y="21"/>
                          </a:lnTo>
                          <a:lnTo>
                            <a:pt x="17" y="12"/>
                          </a:lnTo>
                          <a:lnTo>
                            <a:pt x="12" y="6"/>
                          </a:lnTo>
                          <a:lnTo>
                            <a:pt x="11" y="0"/>
                          </a:lnTo>
                          <a:lnTo>
                            <a:pt x="5" y="1"/>
                          </a:lnTo>
                          <a:close/>
                        </a:path>
                      </a:pathLst>
                    </a:custGeom>
                    <a:solidFill>
                      <a:srgbClr val="990034"/>
                    </a:solidFill>
                    <a:ln w="9525">
                      <a:solidFill>
                        <a:srgbClr val="000000"/>
                      </a:solidFill>
                      <a:prstDash val="solid"/>
                      <a:round/>
                      <a:headEnd/>
                      <a:tailEnd/>
                    </a:ln>
                  </p:spPr>
                  <p:txBody>
                    <a:bodyPr/>
                    <a:lstStyle/>
                    <a:p>
                      <a:endParaRPr lang="en-US"/>
                    </a:p>
                  </p:txBody>
                </p:sp>
                <p:sp>
                  <p:nvSpPr>
                    <p:cNvPr id="1493" name="Freeform 503"/>
                    <p:cNvSpPr>
                      <a:spLocks noChangeAspect="1"/>
                    </p:cNvSpPr>
                    <p:nvPr/>
                  </p:nvSpPr>
                  <p:spPr bwMode="auto">
                    <a:xfrm>
                      <a:off x="4531987" y="1801892"/>
                      <a:ext cx="95292" cy="113590"/>
                    </a:xfrm>
                    <a:custGeom>
                      <a:avLst/>
                      <a:gdLst>
                        <a:gd name="T0" fmla="*/ 2147483647 w 65"/>
                        <a:gd name="T1" fmla="*/ 2147483647 h 87"/>
                        <a:gd name="T2" fmla="*/ 2147483647 w 65"/>
                        <a:gd name="T3" fmla="*/ 2147483647 h 87"/>
                        <a:gd name="T4" fmla="*/ 2147483647 w 65"/>
                        <a:gd name="T5" fmla="*/ 2147483647 h 87"/>
                        <a:gd name="T6" fmla="*/ 2147483647 w 65"/>
                        <a:gd name="T7" fmla="*/ 2147483647 h 87"/>
                        <a:gd name="T8" fmla="*/ 2147483647 w 65"/>
                        <a:gd name="T9" fmla="*/ 2147483647 h 87"/>
                        <a:gd name="T10" fmla="*/ 2147483647 w 65"/>
                        <a:gd name="T11" fmla="*/ 2147483647 h 87"/>
                        <a:gd name="T12" fmla="*/ 2147483647 w 65"/>
                        <a:gd name="T13" fmla="*/ 2147483647 h 87"/>
                        <a:gd name="T14" fmla="*/ 2147483647 w 65"/>
                        <a:gd name="T15" fmla="*/ 2147483647 h 87"/>
                        <a:gd name="T16" fmla="*/ 2147483647 w 65"/>
                        <a:gd name="T17" fmla="*/ 2147483647 h 87"/>
                        <a:gd name="T18" fmla="*/ 2147483647 w 65"/>
                        <a:gd name="T19" fmla="*/ 2147483647 h 87"/>
                        <a:gd name="T20" fmla="*/ 2147483647 w 65"/>
                        <a:gd name="T21" fmla="*/ 2147483647 h 87"/>
                        <a:gd name="T22" fmla="*/ 2147483647 w 65"/>
                        <a:gd name="T23" fmla="*/ 2147483647 h 87"/>
                        <a:gd name="T24" fmla="*/ 2147483647 w 65"/>
                        <a:gd name="T25" fmla="*/ 2147483647 h 87"/>
                        <a:gd name="T26" fmla="*/ 2147483647 w 65"/>
                        <a:gd name="T27" fmla="*/ 2147483647 h 87"/>
                        <a:gd name="T28" fmla="*/ 2147483647 w 65"/>
                        <a:gd name="T29" fmla="*/ 2147483647 h 87"/>
                        <a:gd name="T30" fmla="*/ 2147483647 w 65"/>
                        <a:gd name="T31" fmla="*/ 2147483647 h 87"/>
                        <a:gd name="T32" fmla="*/ 2147483647 w 65"/>
                        <a:gd name="T33" fmla="*/ 2147483647 h 87"/>
                        <a:gd name="T34" fmla="*/ 2147483647 w 65"/>
                        <a:gd name="T35" fmla="*/ 2147483647 h 87"/>
                        <a:gd name="T36" fmla="*/ 2147483647 w 65"/>
                        <a:gd name="T37" fmla="*/ 2147483647 h 87"/>
                        <a:gd name="T38" fmla="*/ 2147483647 w 65"/>
                        <a:gd name="T39" fmla="*/ 2147483647 h 87"/>
                        <a:gd name="T40" fmla="*/ 2147483647 w 65"/>
                        <a:gd name="T41" fmla="*/ 2147483647 h 87"/>
                        <a:gd name="T42" fmla="*/ 2147483647 w 65"/>
                        <a:gd name="T43" fmla="*/ 2147483647 h 87"/>
                        <a:gd name="T44" fmla="*/ 2147483647 w 65"/>
                        <a:gd name="T45" fmla="*/ 2147483647 h 87"/>
                        <a:gd name="T46" fmla="*/ 2147483647 w 65"/>
                        <a:gd name="T47" fmla="*/ 2147483647 h 87"/>
                        <a:gd name="T48" fmla="*/ 2147483647 w 65"/>
                        <a:gd name="T49" fmla="*/ 2147483647 h 87"/>
                        <a:gd name="T50" fmla="*/ 2147483647 w 65"/>
                        <a:gd name="T51" fmla="*/ 2147483647 h 87"/>
                        <a:gd name="T52" fmla="*/ 2147483647 w 65"/>
                        <a:gd name="T53" fmla="*/ 2147483647 h 87"/>
                        <a:gd name="T54" fmla="*/ 2147483647 w 65"/>
                        <a:gd name="T55" fmla="*/ 2147483647 h 87"/>
                        <a:gd name="T56" fmla="*/ 2147483647 w 65"/>
                        <a:gd name="T57" fmla="*/ 2147483647 h 87"/>
                        <a:gd name="T58" fmla="*/ 2147483647 w 65"/>
                        <a:gd name="T59" fmla="*/ 2147483647 h 87"/>
                        <a:gd name="T60" fmla="*/ 2147483647 w 65"/>
                        <a:gd name="T61" fmla="*/ 2147483647 h 87"/>
                        <a:gd name="T62" fmla="*/ 2147483647 w 65"/>
                        <a:gd name="T63" fmla="*/ 2147483647 h 87"/>
                        <a:gd name="T64" fmla="*/ 2147483647 w 65"/>
                        <a:gd name="T65" fmla="*/ 2147483647 h 87"/>
                        <a:gd name="T66" fmla="*/ 2147483647 w 65"/>
                        <a:gd name="T67" fmla="*/ 2147483647 h 87"/>
                        <a:gd name="T68" fmla="*/ 2147483647 w 65"/>
                        <a:gd name="T69" fmla="*/ 2147483647 h 87"/>
                        <a:gd name="T70" fmla="*/ 2147483647 w 65"/>
                        <a:gd name="T71" fmla="*/ 2147483647 h 87"/>
                        <a:gd name="T72" fmla="*/ 2147483647 w 65"/>
                        <a:gd name="T73" fmla="*/ 2147483647 h 87"/>
                        <a:gd name="T74" fmla="*/ 2147483647 w 65"/>
                        <a:gd name="T75" fmla="*/ 0 h 87"/>
                        <a:gd name="T76" fmla="*/ 0 w 65"/>
                        <a:gd name="T77" fmla="*/ 2147483647 h 87"/>
                        <a:gd name="T78" fmla="*/ 0 w 65"/>
                        <a:gd name="T79" fmla="*/ 2147483647 h 87"/>
                        <a:gd name="T80" fmla="*/ 2147483647 w 65"/>
                        <a:gd name="T81" fmla="*/ 2147483647 h 87"/>
                        <a:gd name="T82" fmla="*/ 0 w 65"/>
                        <a:gd name="T83" fmla="*/ 2147483647 h 87"/>
                        <a:gd name="T84" fmla="*/ 2147483647 w 65"/>
                        <a:gd name="T85" fmla="*/ 2147483647 h 87"/>
                        <a:gd name="T86" fmla="*/ 2147483647 w 65"/>
                        <a:gd name="T87" fmla="*/ 2147483647 h 8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65" h="87">
                          <a:moveTo>
                            <a:pt x="11" y="19"/>
                          </a:moveTo>
                          <a:lnTo>
                            <a:pt x="11" y="19"/>
                          </a:lnTo>
                          <a:lnTo>
                            <a:pt x="5" y="19"/>
                          </a:lnTo>
                          <a:lnTo>
                            <a:pt x="5" y="26"/>
                          </a:lnTo>
                          <a:lnTo>
                            <a:pt x="11" y="26"/>
                          </a:lnTo>
                          <a:lnTo>
                            <a:pt x="5" y="33"/>
                          </a:lnTo>
                          <a:lnTo>
                            <a:pt x="5" y="40"/>
                          </a:lnTo>
                          <a:lnTo>
                            <a:pt x="11" y="40"/>
                          </a:lnTo>
                          <a:lnTo>
                            <a:pt x="16" y="46"/>
                          </a:lnTo>
                          <a:lnTo>
                            <a:pt x="11" y="46"/>
                          </a:lnTo>
                          <a:lnTo>
                            <a:pt x="11" y="53"/>
                          </a:lnTo>
                          <a:lnTo>
                            <a:pt x="13" y="64"/>
                          </a:lnTo>
                          <a:lnTo>
                            <a:pt x="17" y="69"/>
                          </a:lnTo>
                          <a:lnTo>
                            <a:pt x="20" y="70"/>
                          </a:lnTo>
                          <a:lnTo>
                            <a:pt x="22" y="73"/>
                          </a:lnTo>
                          <a:lnTo>
                            <a:pt x="22" y="78"/>
                          </a:lnTo>
                          <a:lnTo>
                            <a:pt x="20" y="73"/>
                          </a:lnTo>
                          <a:lnTo>
                            <a:pt x="27" y="80"/>
                          </a:lnTo>
                          <a:lnTo>
                            <a:pt x="33" y="87"/>
                          </a:lnTo>
                          <a:lnTo>
                            <a:pt x="38" y="87"/>
                          </a:lnTo>
                          <a:lnTo>
                            <a:pt x="43" y="87"/>
                          </a:lnTo>
                          <a:lnTo>
                            <a:pt x="49" y="87"/>
                          </a:lnTo>
                          <a:lnTo>
                            <a:pt x="54" y="80"/>
                          </a:lnTo>
                          <a:lnTo>
                            <a:pt x="65" y="67"/>
                          </a:lnTo>
                          <a:lnTo>
                            <a:pt x="54" y="53"/>
                          </a:lnTo>
                          <a:lnTo>
                            <a:pt x="60" y="40"/>
                          </a:lnTo>
                          <a:lnTo>
                            <a:pt x="54" y="33"/>
                          </a:lnTo>
                          <a:lnTo>
                            <a:pt x="49" y="33"/>
                          </a:lnTo>
                          <a:lnTo>
                            <a:pt x="38" y="26"/>
                          </a:lnTo>
                          <a:lnTo>
                            <a:pt x="22" y="0"/>
                          </a:lnTo>
                          <a:lnTo>
                            <a:pt x="0" y="6"/>
                          </a:lnTo>
                          <a:lnTo>
                            <a:pt x="0" y="12"/>
                          </a:lnTo>
                          <a:lnTo>
                            <a:pt x="5" y="12"/>
                          </a:lnTo>
                          <a:lnTo>
                            <a:pt x="0" y="12"/>
                          </a:lnTo>
                          <a:lnTo>
                            <a:pt x="5" y="19"/>
                          </a:lnTo>
                          <a:lnTo>
                            <a:pt x="11" y="19"/>
                          </a:lnTo>
                          <a:close/>
                        </a:path>
                      </a:pathLst>
                    </a:custGeom>
                    <a:solidFill>
                      <a:srgbClr val="990034"/>
                    </a:solidFill>
                    <a:ln w="9525">
                      <a:solidFill>
                        <a:srgbClr val="000000"/>
                      </a:solidFill>
                      <a:prstDash val="solid"/>
                      <a:round/>
                      <a:headEnd/>
                      <a:tailEnd/>
                    </a:ln>
                  </p:spPr>
                  <p:txBody>
                    <a:bodyPr/>
                    <a:lstStyle/>
                    <a:p>
                      <a:endParaRPr lang="en-US"/>
                    </a:p>
                  </p:txBody>
                </p:sp>
                <p:sp>
                  <p:nvSpPr>
                    <p:cNvPr id="1494" name="Line 345"/>
                    <p:cNvSpPr>
                      <a:spLocks noChangeAspect="1" noChangeShapeType="1"/>
                    </p:cNvSpPr>
                    <p:nvPr/>
                  </p:nvSpPr>
                  <p:spPr bwMode="auto">
                    <a:xfrm flipH="1">
                      <a:off x="5802290" y="2192930"/>
                      <a:ext cx="58755" cy="0"/>
                    </a:xfrm>
                    <a:custGeom>
                      <a:avLst/>
                      <a:gdLst>
                        <a:gd name="T0" fmla="*/ 0 w 10000"/>
                        <a:gd name="T1" fmla="*/ 2147483647 w 10000"/>
                        <a:gd name="T2" fmla="*/ 0 60000 65536"/>
                        <a:gd name="T3" fmla="*/ 0 60000 65536"/>
                      </a:gdLst>
                      <a:ahLst/>
                      <a:cxnLst>
                        <a:cxn ang="T2">
                          <a:pos x="T0" y="0"/>
                        </a:cxn>
                        <a:cxn ang="T3">
                          <a:pos x="T1" y="0"/>
                        </a:cxn>
                      </a:cxnLst>
                      <a:rect l="0" t="0" r="r" b="b"/>
                      <a:pathLst>
                        <a:path w="10000">
                          <a:moveTo>
                            <a:pt x="0" y="0"/>
                          </a:moveTo>
                          <a:cubicBezTo>
                            <a:pt x="3333" y="3333"/>
                            <a:pt x="6667" y="-23813"/>
                            <a:pt x="10000" y="10000"/>
                          </a:cubicBezTo>
                        </a:path>
                      </a:pathLst>
                    </a:custGeom>
                    <a:solidFill>
                      <a:srgbClr val="990034"/>
                    </a:solidFill>
                    <a:ln w="9525">
                      <a:solidFill>
                        <a:srgbClr val="000000"/>
                      </a:solidFill>
                      <a:prstDash val="sysDash"/>
                      <a:round/>
                      <a:headEnd/>
                      <a:tailEnd/>
                    </a:ln>
                  </p:spPr>
                  <p:txBody>
                    <a:bodyPr/>
                    <a:lstStyle/>
                    <a:p>
                      <a:endParaRPr lang="en-US"/>
                    </a:p>
                  </p:txBody>
                </p:sp>
                <p:cxnSp>
                  <p:nvCxnSpPr>
                    <p:cNvPr id="1495" name="Straight Connector 993"/>
                    <p:cNvCxnSpPr>
                      <a:cxnSpLocks noChangeShapeType="1"/>
                      <a:endCxn id="1320" idx="15"/>
                    </p:cNvCxnSpPr>
                    <p:nvPr/>
                  </p:nvCxnSpPr>
                  <p:spPr bwMode="auto">
                    <a:xfrm>
                      <a:off x="6007696" y="2070854"/>
                      <a:ext cx="87437" cy="6859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96" name="Straight Connector 994"/>
                    <p:cNvCxnSpPr>
                      <a:cxnSpLocks noChangeShapeType="1"/>
                    </p:cNvCxnSpPr>
                    <p:nvPr/>
                  </p:nvCxnSpPr>
                  <p:spPr bwMode="auto">
                    <a:xfrm>
                      <a:off x="5937048" y="2098188"/>
                      <a:ext cx="746186" cy="745977"/>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97" name="Straight Connector 995"/>
                    <p:cNvCxnSpPr>
                      <a:cxnSpLocks noChangeShapeType="1"/>
                    </p:cNvCxnSpPr>
                    <p:nvPr/>
                  </p:nvCxnSpPr>
                  <p:spPr bwMode="auto">
                    <a:xfrm flipH="1" flipV="1">
                      <a:off x="7034360" y="3401673"/>
                      <a:ext cx="5221" cy="17621"/>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98" name="Straight Connector 996"/>
                    <p:cNvCxnSpPr>
                      <a:cxnSpLocks noChangeShapeType="1"/>
                      <a:stCxn id="1037" idx="21"/>
                    </p:cNvCxnSpPr>
                    <p:nvPr/>
                  </p:nvCxnSpPr>
                  <p:spPr bwMode="auto">
                    <a:xfrm>
                      <a:off x="5871133" y="2199252"/>
                      <a:ext cx="527446" cy="67955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99" name="Freeform 997"/>
                    <p:cNvSpPr>
                      <a:spLocks noChangeAspect="1"/>
                    </p:cNvSpPr>
                    <p:nvPr/>
                  </p:nvSpPr>
                  <p:spPr bwMode="auto">
                    <a:xfrm>
                      <a:off x="5736251" y="1979213"/>
                      <a:ext cx="172586" cy="307151"/>
                    </a:xfrm>
                    <a:custGeom>
                      <a:avLst/>
                      <a:gdLst>
                        <a:gd name="T0" fmla="*/ 0 w 250032"/>
                        <a:gd name="T1" fmla="*/ 0 h 571500"/>
                        <a:gd name="T2" fmla="*/ 0 w 250032"/>
                        <a:gd name="T3" fmla="*/ 0 h 571500"/>
                        <a:gd name="T4" fmla="*/ 0 w 250032"/>
                        <a:gd name="T5" fmla="*/ 0 h 571500"/>
                        <a:gd name="T6" fmla="*/ 0 w 250032"/>
                        <a:gd name="T7" fmla="*/ 0 h 571500"/>
                        <a:gd name="T8" fmla="*/ 0 w 250032"/>
                        <a:gd name="T9" fmla="*/ 0 h 571500"/>
                        <a:gd name="T10" fmla="*/ 0 w 250032"/>
                        <a:gd name="T11" fmla="*/ 0 h 571500"/>
                        <a:gd name="T12" fmla="*/ 0 w 250032"/>
                        <a:gd name="T13" fmla="*/ 0 h 571500"/>
                        <a:gd name="T14" fmla="*/ 0 w 250032"/>
                        <a:gd name="T15" fmla="*/ 0 h 571500"/>
                        <a:gd name="T16" fmla="*/ 0 w 250032"/>
                        <a:gd name="T17" fmla="*/ 0 h 571500"/>
                        <a:gd name="T18" fmla="*/ 0 w 250032"/>
                        <a:gd name="T19" fmla="*/ 0 h 571500"/>
                        <a:gd name="T20" fmla="*/ 0 w 250032"/>
                        <a:gd name="T21" fmla="*/ 0 h 571500"/>
                        <a:gd name="T22" fmla="*/ 0 w 250032"/>
                        <a:gd name="T23" fmla="*/ 0 h 571500"/>
                        <a:gd name="T24" fmla="*/ 0 w 250032"/>
                        <a:gd name="T25" fmla="*/ 0 h 571500"/>
                        <a:gd name="T26" fmla="*/ 0 w 250032"/>
                        <a:gd name="T27" fmla="*/ 0 h 571500"/>
                        <a:gd name="T28" fmla="*/ 0 w 250032"/>
                        <a:gd name="T29" fmla="*/ 0 h 571500"/>
                        <a:gd name="T30" fmla="*/ 0 w 250032"/>
                        <a:gd name="T31" fmla="*/ 0 h 571500"/>
                        <a:gd name="T32" fmla="*/ 0 w 250032"/>
                        <a:gd name="T33" fmla="*/ 0 h 571500"/>
                        <a:gd name="T34" fmla="*/ 0 w 250032"/>
                        <a:gd name="T35" fmla="*/ 0 h 571500"/>
                        <a:gd name="T36" fmla="*/ 0 w 250032"/>
                        <a:gd name="T37" fmla="*/ 0 h 571500"/>
                        <a:gd name="T38" fmla="*/ 0 w 250032"/>
                        <a:gd name="T39" fmla="*/ 0 h 571500"/>
                        <a:gd name="T40" fmla="*/ 0 w 250032"/>
                        <a:gd name="T41" fmla="*/ 0 h 571500"/>
                        <a:gd name="T42" fmla="*/ 0 w 250032"/>
                        <a:gd name="T43" fmla="*/ 0 h 571500"/>
                        <a:gd name="T44" fmla="*/ 0 w 250032"/>
                        <a:gd name="T45" fmla="*/ 0 h 571500"/>
                        <a:gd name="T46" fmla="*/ 0 w 250032"/>
                        <a:gd name="T47" fmla="*/ 0 h 571500"/>
                        <a:gd name="T48" fmla="*/ 0 w 250032"/>
                        <a:gd name="T49" fmla="*/ 0 h 571500"/>
                        <a:gd name="T50" fmla="*/ 0 w 250032"/>
                        <a:gd name="T51" fmla="*/ 0 h 571500"/>
                        <a:gd name="T52" fmla="*/ 0 w 250032"/>
                        <a:gd name="T53" fmla="*/ 0 h 571500"/>
                        <a:gd name="T54" fmla="*/ 0 w 250032"/>
                        <a:gd name="T55" fmla="*/ 0 h 571500"/>
                        <a:gd name="T56" fmla="*/ 0 w 250032"/>
                        <a:gd name="T57" fmla="*/ 0 h 571500"/>
                        <a:gd name="T58" fmla="*/ 0 w 250032"/>
                        <a:gd name="T59" fmla="*/ 0 h 571500"/>
                        <a:gd name="T60" fmla="*/ 0 w 250032"/>
                        <a:gd name="T61" fmla="*/ 0 h 571500"/>
                        <a:gd name="T62" fmla="*/ 0 w 250032"/>
                        <a:gd name="T63" fmla="*/ 0 h 571500"/>
                        <a:gd name="T64" fmla="*/ 0 w 250032"/>
                        <a:gd name="T65" fmla="*/ 0 h 571500"/>
                        <a:gd name="T66" fmla="*/ 0 w 250032"/>
                        <a:gd name="T67" fmla="*/ 0 h 571500"/>
                        <a:gd name="T68" fmla="*/ 0 w 250032"/>
                        <a:gd name="T69" fmla="*/ 0 h 571500"/>
                        <a:gd name="T70" fmla="*/ 0 w 250032"/>
                        <a:gd name="T71" fmla="*/ 0 h 571500"/>
                        <a:gd name="T72" fmla="*/ 0 w 250032"/>
                        <a:gd name="T73" fmla="*/ 0 h 571500"/>
                        <a:gd name="T74" fmla="*/ 0 w 250032"/>
                        <a:gd name="T75" fmla="*/ 0 h 571500"/>
                        <a:gd name="T76" fmla="*/ 0 w 250032"/>
                        <a:gd name="T77" fmla="*/ 0 h 571500"/>
                        <a:gd name="T78" fmla="*/ 0 w 250032"/>
                        <a:gd name="T79" fmla="*/ 0 h 571500"/>
                        <a:gd name="T80" fmla="*/ 0 w 250032"/>
                        <a:gd name="T81" fmla="*/ 0 h 571500"/>
                        <a:gd name="T82" fmla="*/ 0 w 250032"/>
                        <a:gd name="T83" fmla="*/ 0 h 571500"/>
                        <a:gd name="T84" fmla="*/ 0 w 250032"/>
                        <a:gd name="T85" fmla="*/ 0 h 571500"/>
                        <a:gd name="T86" fmla="*/ 0 w 250032"/>
                        <a:gd name="T87" fmla="*/ 0 h 571500"/>
                        <a:gd name="T88" fmla="*/ 0 w 250032"/>
                        <a:gd name="T89" fmla="*/ 0 h 571500"/>
                        <a:gd name="T90" fmla="*/ 0 w 250032"/>
                        <a:gd name="T91" fmla="*/ 0 h 571500"/>
                        <a:gd name="T92" fmla="*/ 0 w 250032"/>
                        <a:gd name="T93" fmla="*/ 0 h 571500"/>
                        <a:gd name="T94" fmla="*/ 0 w 250032"/>
                        <a:gd name="T95" fmla="*/ 0 h 571500"/>
                        <a:gd name="T96" fmla="*/ 0 w 250032"/>
                        <a:gd name="T97" fmla="*/ 0 h 571500"/>
                        <a:gd name="T98" fmla="*/ 0 w 250032"/>
                        <a:gd name="T99" fmla="*/ 0 h 571500"/>
                        <a:gd name="T100" fmla="*/ 0 w 250032"/>
                        <a:gd name="T101" fmla="*/ 0 h 571500"/>
                        <a:gd name="T102" fmla="*/ 0 w 250032"/>
                        <a:gd name="T103" fmla="*/ 0 h 571500"/>
                        <a:gd name="T104" fmla="*/ 0 w 250032"/>
                        <a:gd name="T105" fmla="*/ 0 h 571500"/>
                        <a:gd name="T106" fmla="*/ 0 w 250032"/>
                        <a:gd name="T107" fmla="*/ 0 h 571500"/>
                        <a:gd name="T108" fmla="*/ 0 w 250032"/>
                        <a:gd name="T109" fmla="*/ 0 h 571500"/>
                        <a:gd name="T110" fmla="*/ 0 w 250032"/>
                        <a:gd name="T111" fmla="*/ 0 h 571500"/>
                        <a:gd name="T112" fmla="*/ 0 w 250032"/>
                        <a:gd name="T113" fmla="*/ 0 h 571500"/>
                        <a:gd name="T114" fmla="*/ 0 w 250032"/>
                        <a:gd name="T115" fmla="*/ 0 h 571500"/>
                        <a:gd name="T116" fmla="*/ 0 w 250032"/>
                        <a:gd name="T117" fmla="*/ 0 h 571500"/>
                        <a:gd name="T118" fmla="*/ 0 w 250032"/>
                        <a:gd name="T119" fmla="*/ 0 h 571500"/>
                        <a:gd name="T120" fmla="*/ 0 w 250032"/>
                        <a:gd name="T121" fmla="*/ 0 h 571500"/>
                        <a:gd name="T122" fmla="*/ 0 w 250032"/>
                        <a:gd name="T123" fmla="*/ 0 h 57150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50032" h="571500">
                          <a:moveTo>
                            <a:pt x="138113" y="0"/>
                          </a:moveTo>
                          <a:cubicBezTo>
                            <a:pt x="137319" y="3969"/>
                            <a:pt x="136714" y="7980"/>
                            <a:pt x="135732" y="11906"/>
                          </a:cubicBezTo>
                          <a:cubicBezTo>
                            <a:pt x="135123" y="14341"/>
                            <a:pt x="135835" y="19405"/>
                            <a:pt x="133350" y="19050"/>
                          </a:cubicBezTo>
                          <a:cubicBezTo>
                            <a:pt x="127684" y="18241"/>
                            <a:pt x="119063" y="9525"/>
                            <a:pt x="119063" y="9525"/>
                          </a:cubicBezTo>
                          <a:cubicBezTo>
                            <a:pt x="104769" y="11113"/>
                            <a:pt x="96704" y="13978"/>
                            <a:pt x="83344" y="9525"/>
                          </a:cubicBezTo>
                          <a:cubicBezTo>
                            <a:pt x="80629" y="8620"/>
                            <a:pt x="78581" y="6350"/>
                            <a:pt x="76200" y="4762"/>
                          </a:cubicBezTo>
                          <a:cubicBezTo>
                            <a:pt x="66719" y="7133"/>
                            <a:pt x="63917" y="5706"/>
                            <a:pt x="59532" y="16669"/>
                          </a:cubicBezTo>
                          <a:cubicBezTo>
                            <a:pt x="52225" y="34936"/>
                            <a:pt x="64076" y="28647"/>
                            <a:pt x="50007" y="33337"/>
                          </a:cubicBezTo>
                          <a:cubicBezTo>
                            <a:pt x="47626" y="34925"/>
                            <a:pt x="45423" y="36820"/>
                            <a:pt x="42863" y="38100"/>
                          </a:cubicBezTo>
                          <a:cubicBezTo>
                            <a:pt x="40618" y="39223"/>
                            <a:pt x="37913" y="39262"/>
                            <a:pt x="35719" y="40481"/>
                          </a:cubicBezTo>
                          <a:cubicBezTo>
                            <a:pt x="30716" y="43261"/>
                            <a:pt x="26194" y="46831"/>
                            <a:pt x="21432" y="50006"/>
                          </a:cubicBezTo>
                          <a:lnTo>
                            <a:pt x="14288" y="54769"/>
                          </a:lnTo>
                          <a:cubicBezTo>
                            <a:pt x="12700" y="57150"/>
                            <a:pt x="11760" y="60124"/>
                            <a:pt x="9525" y="61912"/>
                          </a:cubicBezTo>
                          <a:cubicBezTo>
                            <a:pt x="-2020" y="71148"/>
                            <a:pt x="5197" y="55853"/>
                            <a:pt x="0" y="71437"/>
                          </a:cubicBezTo>
                          <a:cubicBezTo>
                            <a:pt x="1588" y="76200"/>
                            <a:pt x="4263" y="80730"/>
                            <a:pt x="4763" y="85725"/>
                          </a:cubicBezTo>
                          <a:cubicBezTo>
                            <a:pt x="4993" y="88028"/>
                            <a:pt x="947" y="99553"/>
                            <a:pt x="0" y="102394"/>
                          </a:cubicBezTo>
                          <a:cubicBezTo>
                            <a:pt x="794" y="104775"/>
                            <a:pt x="340" y="108078"/>
                            <a:pt x="2382" y="109537"/>
                          </a:cubicBezTo>
                          <a:cubicBezTo>
                            <a:pt x="6467" y="112455"/>
                            <a:pt x="16669" y="114300"/>
                            <a:pt x="16669" y="114300"/>
                          </a:cubicBezTo>
                          <a:cubicBezTo>
                            <a:pt x="19050" y="113506"/>
                            <a:pt x="21399" y="112609"/>
                            <a:pt x="23813" y="111919"/>
                          </a:cubicBezTo>
                          <a:cubicBezTo>
                            <a:pt x="26960" y="111020"/>
                            <a:pt x="30330" y="110826"/>
                            <a:pt x="33338" y="109537"/>
                          </a:cubicBezTo>
                          <a:cubicBezTo>
                            <a:pt x="35968" y="108410"/>
                            <a:pt x="38101" y="106362"/>
                            <a:pt x="40482" y="104775"/>
                          </a:cubicBezTo>
                          <a:cubicBezTo>
                            <a:pt x="42863" y="107156"/>
                            <a:pt x="45954" y="108995"/>
                            <a:pt x="47625" y="111919"/>
                          </a:cubicBezTo>
                          <a:cubicBezTo>
                            <a:pt x="49249" y="114761"/>
                            <a:pt x="49108" y="118297"/>
                            <a:pt x="50007" y="121444"/>
                          </a:cubicBezTo>
                          <a:cubicBezTo>
                            <a:pt x="51875" y="127980"/>
                            <a:pt x="52613" y="130286"/>
                            <a:pt x="57150" y="135731"/>
                          </a:cubicBezTo>
                          <a:cubicBezTo>
                            <a:pt x="59306" y="138318"/>
                            <a:pt x="61282" y="141369"/>
                            <a:pt x="64294" y="142875"/>
                          </a:cubicBezTo>
                          <a:cubicBezTo>
                            <a:pt x="67914" y="144685"/>
                            <a:pt x="72231" y="144462"/>
                            <a:pt x="76200" y="145256"/>
                          </a:cubicBezTo>
                          <a:cubicBezTo>
                            <a:pt x="92542" y="153428"/>
                            <a:pt x="81369" y="145035"/>
                            <a:pt x="88107" y="157162"/>
                          </a:cubicBezTo>
                          <a:cubicBezTo>
                            <a:pt x="90887" y="162166"/>
                            <a:pt x="97632" y="171450"/>
                            <a:pt x="97632" y="171450"/>
                          </a:cubicBezTo>
                          <a:cubicBezTo>
                            <a:pt x="96295" y="175461"/>
                            <a:pt x="92618" y="181726"/>
                            <a:pt x="97632" y="185737"/>
                          </a:cubicBezTo>
                          <a:cubicBezTo>
                            <a:pt x="100188" y="187781"/>
                            <a:pt x="103982" y="187325"/>
                            <a:pt x="107157" y="188119"/>
                          </a:cubicBezTo>
                          <a:cubicBezTo>
                            <a:pt x="110332" y="190500"/>
                            <a:pt x="113317" y="193159"/>
                            <a:pt x="116682" y="195262"/>
                          </a:cubicBezTo>
                          <a:cubicBezTo>
                            <a:pt x="119692" y="197143"/>
                            <a:pt x="123697" y="197515"/>
                            <a:pt x="126207" y="200025"/>
                          </a:cubicBezTo>
                          <a:cubicBezTo>
                            <a:pt x="127982" y="201800"/>
                            <a:pt x="127707" y="204819"/>
                            <a:pt x="128588" y="207169"/>
                          </a:cubicBezTo>
                          <a:cubicBezTo>
                            <a:pt x="130089" y="211171"/>
                            <a:pt x="131763" y="215106"/>
                            <a:pt x="133350" y="219075"/>
                          </a:cubicBezTo>
                          <a:cubicBezTo>
                            <a:pt x="128412" y="238831"/>
                            <a:pt x="135568" y="221586"/>
                            <a:pt x="123825" y="230981"/>
                          </a:cubicBezTo>
                          <a:cubicBezTo>
                            <a:pt x="121590" y="232769"/>
                            <a:pt x="121490" y="236608"/>
                            <a:pt x="119063" y="238125"/>
                          </a:cubicBezTo>
                          <a:cubicBezTo>
                            <a:pt x="114806" y="240786"/>
                            <a:pt x="109265" y="240642"/>
                            <a:pt x="104775" y="242887"/>
                          </a:cubicBezTo>
                          <a:lnTo>
                            <a:pt x="95250" y="247650"/>
                          </a:lnTo>
                          <a:cubicBezTo>
                            <a:pt x="93663" y="251619"/>
                            <a:pt x="93733" y="256774"/>
                            <a:pt x="90488" y="259556"/>
                          </a:cubicBezTo>
                          <a:cubicBezTo>
                            <a:pt x="87415" y="262190"/>
                            <a:pt x="82508" y="260955"/>
                            <a:pt x="78582" y="261937"/>
                          </a:cubicBezTo>
                          <a:cubicBezTo>
                            <a:pt x="76147" y="262546"/>
                            <a:pt x="73819" y="263525"/>
                            <a:pt x="71438" y="264319"/>
                          </a:cubicBezTo>
                          <a:cubicBezTo>
                            <a:pt x="69851" y="270272"/>
                            <a:pt x="58739" y="290512"/>
                            <a:pt x="57151" y="300037"/>
                          </a:cubicBezTo>
                          <a:cubicBezTo>
                            <a:pt x="55564" y="309562"/>
                            <a:pt x="63451" y="315318"/>
                            <a:pt x="61913" y="321469"/>
                          </a:cubicBezTo>
                          <a:cubicBezTo>
                            <a:pt x="63059" y="350134"/>
                            <a:pt x="66650" y="389103"/>
                            <a:pt x="61913" y="419100"/>
                          </a:cubicBezTo>
                          <a:cubicBezTo>
                            <a:pt x="61467" y="421927"/>
                            <a:pt x="58738" y="423863"/>
                            <a:pt x="57150" y="426244"/>
                          </a:cubicBezTo>
                          <a:cubicBezTo>
                            <a:pt x="57944" y="428625"/>
                            <a:pt x="59532" y="430877"/>
                            <a:pt x="59532" y="433387"/>
                          </a:cubicBezTo>
                          <a:cubicBezTo>
                            <a:pt x="59532" y="444742"/>
                            <a:pt x="52086" y="436654"/>
                            <a:pt x="59532" y="450056"/>
                          </a:cubicBezTo>
                          <a:cubicBezTo>
                            <a:pt x="66275" y="462193"/>
                            <a:pt x="71988" y="463916"/>
                            <a:pt x="83344" y="471487"/>
                          </a:cubicBezTo>
                          <a:cubicBezTo>
                            <a:pt x="85725" y="473075"/>
                            <a:pt x="87711" y="475556"/>
                            <a:pt x="90488" y="476250"/>
                          </a:cubicBezTo>
                          <a:lnTo>
                            <a:pt x="109538" y="481012"/>
                          </a:lnTo>
                          <a:cubicBezTo>
                            <a:pt x="125843" y="491883"/>
                            <a:pt x="105640" y="478577"/>
                            <a:pt x="128588" y="492919"/>
                          </a:cubicBezTo>
                          <a:cubicBezTo>
                            <a:pt x="131015" y="494436"/>
                            <a:pt x="133117" y="496519"/>
                            <a:pt x="135732" y="497681"/>
                          </a:cubicBezTo>
                          <a:cubicBezTo>
                            <a:pt x="147056" y="502714"/>
                            <a:pt x="152323" y="502828"/>
                            <a:pt x="164307" y="504825"/>
                          </a:cubicBezTo>
                          <a:cubicBezTo>
                            <a:pt x="171451" y="504031"/>
                            <a:pt x="180329" y="497711"/>
                            <a:pt x="185738" y="502444"/>
                          </a:cubicBezTo>
                          <a:cubicBezTo>
                            <a:pt x="202823" y="517393"/>
                            <a:pt x="181671" y="522056"/>
                            <a:pt x="176213" y="523875"/>
                          </a:cubicBezTo>
                          <a:cubicBezTo>
                            <a:pt x="174785" y="528161"/>
                            <a:pt x="170632" y="536359"/>
                            <a:pt x="176213" y="540544"/>
                          </a:cubicBezTo>
                          <a:cubicBezTo>
                            <a:pt x="178221" y="542050"/>
                            <a:pt x="180976" y="538956"/>
                            <a:pt x="183357" y="538162"/>
                          </a:cubicBezTo>
                          <a:cubicBezTo>
                            <a:pt x="189707" y="538956"/>
                            <a:pt x="196380" y="538391"/>
                            <a:pt x="202407" y="540544"/>
                          </a:cubicBezTo>
                          <a:cubicBezTo>
                            <a:pt x="207797" y="542469"/>
                            <a:pt x="211264" y="548259"/>
                            <a:pt x="216694" y="550069"/>
                          </a:cubicBezTo>
                          <a:cubicBezTo>
                            <a:pt x="219075" y="550863"/>
                            <a:pt x="221593" y="551328"/>
                            <a:pt x="223838" y="552450"/>
                          </a:cubicBezTo>
                          <a:cubicBezTo>
                            <a:pt x="232709" y="556885"/>
                            <a:pt x="230224" y="557771"/>
                            <a:pt x="238125" y="564356"/>
                          </a:cubicBezTo>
                          <a:cubicBezTo>
                            <a:pt x="242437" y="567950"/>
                            <a:pt x="245381" y="569175"/>
                            <a:pt x="250032" y="571500"/>
                          </a:cubicBezTo>
                        </a:path>
                      </a:pathLst>
                    </a:custGeom>
                    <a:noFill/>
                    <a:ln w="9525" cap="flat" cmpd="sng" algn="ctr">
                      <a:solidFill>
                        <a:schemeClr val="tx1"/>
                      </a:solidFill>
                      <a:prstDash val="sysDash"/>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500" name="Freeform 500"/>
                    <p:cNvSpPr>
                      <a:spLocks noChangeAspect="1"/>
                    </p:cNvSpPr>
                    <p:nvPr/>
                  </p:nvSpPr>
                  <p:spPr bwMode="auto">
                    <a:xfrm>
                      <a:off x="2665325" y="2580686"/>
                      <a:ext cx="86153" cy="79644"/>
                    </a:xfrm>
                    <a:custGeom>
                      <a:avLst/>
                      <a:gdLst>
                        <a:gd name="T0" fmla="*/ 2147483647 w 66"/>
                        <a:gd name="T1" fmla="*/ 2147483647 h 54"/>
                        <a:gd name="T2" fmla="*/ 2147483647 w 66"/>
                        <a:gd name="T3" fmla="*/ 2147483647 h 54"/>
                        <a:gd name="T4" fmla="*/ 2147483647 w 66"/>
                        <a:gd name="T5" fmla="*/ 2147483647 h 54"/>
                        <a:gd name="T6" fmla="*/ 2147483647 w 66"/>
                        <a:gd name="T7" fmla="*/ 2147483647 h 54"/>
                        <a:gd name="T8" fmla="*/ 2147483647 w 66"/>
                        <a:gd name="T9" fmla="*/ 2147483647 h 54"/>
                        <a:gd name="T10" fmla="*/ 2147483647 w 66"/>
                        <a:gd name="T11" fmla="*/ 0 h 54"/>
                        <a:gd name="T12" fmla="*/ 2147483647 w 66"/>
                        <a:gd name="T13" fmla="*/ 0 h 54"/>
                        <a:gd name="T14" fmla="*/ 2147483647 w 66"/>
                        <a:gd name="T15" fmla="*/ 2147483647 h 54"/>
                        <a:gd name="T16" fmla="*/ 0 w 66"/>
                        <a:gd name="T17" fmla="*/ 2147483647 h 54"/>
                        <a:gd name="T18" fmla="*/ 2147483647 w 66"/>
                        <a:gd name="T19" fmla="*/ 2147483647 h 54"/>
                        <a:gd name="T20" fmla="*/ 2147483647 w 66"/>
                        <a:gd name="T21" fmla="*/ 2147483647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6" h="54">
                          <a:moveTo>
                            <a:pt x="30" y="54"/>
                          </a:moveTo>
                          <a:lnTo>
                            <a:pt x="36" y="54"/>
                          </a:lnTo>
                          <a:lnTo>
                            <a:pt x="54" y="48"/>
                          </a:lnTo>
                          <a:lnTo>
                            <a:pt x="66" y="30"/>
                          </a:lnTo>
                          <a:lnTo>
                            <a:pt x="54" y="6"/>
                          </a:lnTo>
                          <a:lnTo>
                            <a:pt x="36" y="0"/>
                          </a:lnTo>
                          <a:lnTo>
                            <a:pt x="30" y="0"/>
                          </a:lnTo>
                          <a:lnTo>
                            <a:pt x="12" y="6"/>
                          </a:lnTo>
                          <a:lnTo>
                            <a:pt x="0" y="30"/>
                          </a:lnTo>
                          <a:lnTo>
                            <a:pt x="12" y="48"/>
                          </a:lnTo>
                          <a:lnTo>
                            <a:pt x="30" y="54"/>
                          </a:lnTo>
                        </a:path>
                      </a:pathLst>
                    </a:custGeom>
                    <a:noFill/>
                    <a:ln w="9525">
                      <a:solidFill>
                        <a:srgbClr val="8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01" name="Freeform 499"/>
                    <p:cNvSpPr>
                      <a:spLocks noChangeAspect="1"/>
                    </p:cNvSpPr>
                    <p:nvPr/>
                  </p:nvSpPr>
                  <p:spPr bwMode="auto">
                    <a:xfrm>
                      <a:off x="6533103" y="3038965"/>
                      <a:ext cx="87459" cy="96617"/>
                    </a:xfrm>
                    <a:custGeom>
                      <a:avLst/>
                      <a:gdLst>
                        <a:gd name="T0" fmla="*/ 2147483647 w 66"/>
                        <a:gd name="T1" fmla="*/ 2147483647 h 66"/>
                        <a:gd name="T2" fmla="*/ 2147483647 w 66"/>
                        <a:gd name="T3" fmla="*/ 2147483647 h 66"/>
                        <a:gd name="T4" fmla="*/ 2147483647 w 66"/>
                        <a:gd name="T5" fmla="*/ 2147483647 h 66"/>
                        <a:gd name="T6" fmla="*/ 2147483647 w 66"/>
                        <a:gd name="T7" fmla="*/ 2147483647 h 66"/>
                        <a:gd name="T8" fmla="*/ 2147483647 w 66"/>
                        <a:gd name="T9" fmla="*/ 0 h 66"/>
                        <a:gd name="T10" fmla="*/ 2147483647 w 66"/>
                        <a:gd name="T11" fmla="*/ 2147483647 h 66"/>
                        <a:gd name="T12" fmla="*/ 0 w 66"/>
                        <a:gd name="T13" fmla="*/ 2147483647 h 66"/>
                        <a:gd name="T14" fmla="*/ 2147483647 w 66"/>
                        <a:gd name="T15" fmla="*/ 2147483647 h 66"/>
                        <a:gd name="T16" fmla="*/ 2147483647 w 66"/>
                        <a:gd name="T17" fmla="*/ 2147483647 h 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6" h="66">
                          <a:moveTo>
                            <a:pt x="36" y="66"/>
                          </a:moveTo>
                          <a:lnTo>
                            <a:pt x="54" y="54"/>
                          </a:lnTo>
                          <a:lnTo>
                            <a:pt x="66" y="36"/>
                          </a:lnTo>
                          <a:lnTo>
                            <a:pt x="54" y="12"/>
                          </a:lnTo>
                          <a:lnTo>
                            <a:pt x="36" y="0"/>
                          </a:lnTo>
                          <a:lnTo>
                            <a:pt x="12" y="12"/>
                          </a:lnTo>
                          <a:lnTo>
                            <a:pt x="0" y="36"/>
                          </a:lnTo>
                          <a:lnTo>
                            <a:pt x="12" y="54"/>
                          </a:lnTo>
                          <a:lnTo>
                            <a:pt x="36" y="66"/>
                          </a:lnTo>
                        </a:path>
                      </a:pathLst>
                    </a:custGeom>
                    <a:noFill/>
                    <a:ln w="9525">
                      <a:solidFill>
                        <a:srgbClr val="8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cxnSp>
                  <p:nvCxnSpPr>
                    <p:cNvPr id="1502" name="Straight Connector 1001"/>
                    <p:cNvCxnSpPr>
                      <a:cxnSpLocks noChangeShapeType="1"/>
                    </p:cNvCxnSpPr>
                    <p:nvPr/>
                  </p:nvCxnSpPr>
                  <p:spPr bwMode="auto">
                    <a:xfrm flipV="1">
                      <a:off x="5815110" y="2195743"/>
                      <a:ext cx="28808" cy="4570"/>
                    </a:xfrm>
                    <a:prstGeom prst="line">
                      <a:avLst/>
                    </a:prstGeom>
                    <a:noFill/>
                    <a:ln w="6350" algn="ctr">
                      <a:solidFill>
                        <a:srgbClr val="99003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503" name="Group 1002"/>
                    <p:cNvGrpSpPr>
                      <a:grpSpLocks noChangeAspect="1"/>
                    </p:cNvGrpSpPr>
                    <p:nvPr/>
                  </p:nvGrpSpPr>
                  <p:grpSpPr bwMode="auto">
                    <a:xfrm>
                      <a:off x="6992894" y="3387600"/>
                      <a:ext cx="94444" cy="61200"/>
                      <a:chOff x="8387321" y="3332941"/>
                      <a:chExt cx="536286" cy="347614"/>
                    </a:xfrm>
                  </p:grpSpPr>
                  <p:sp>
                    <p:nvSpPr>
                      <p:cNvPr id="1511" name="Freeform 41"/>
                      <p:cNvSpPr>
                        <a:spLocks noChangeAspect="1"/>
                      </p:cNvSpPr>
                      <p:nvPr/>
                    </p:nvSpPr>
                    <p:spPr bwMode="auto">
                      <a:xfrm>
                        <a:off x="8387321" y="3413403"/>
                        <a:ext cx="286259" cy="267152"/>
                      </a:xfrm>
                      <a:custGeom>
                        <a:avLst/>
                        <a:gdLst>
                          <a:gd name="T0" fmla="*/ 2147483647 w 10440"/>
                          <a:gd name="T1" fmla="*/ 2147483647 h 10075"/>
                          <a:gd name="T2" fmla="*/ 2147483647 w 10440"/>
                          <a:gd name="T3" fmla="*/ 2147483647 h 10075"/>
                          <a:gd name="T4" fmla="*/ 2147483647 w 10440"/>
                          <a:gd name="T5" fmla="*/ 2147483647 h 10075"/>
                          <a:gd name="T6" fmla="*/ 2147483647 w 10440"/>
                          <a:gd name="T7" fmla="*/ 2147483647 h 10075"/>
                          <a:gd name="T8" fmla="*/ 0 w 10440"/>
                          <a:gd name="T9" fmla="*/ 2147483647 h 10075"/>
                          <a:gd name="T10" fmla="*/ 2147483647 w 10440"/>
                          <a:gd name="T11" fmla="*/ 2147483647 h 10075"/>
                          <a:gd name="T12" fmla="*/ 2147483647 w 10440"/>
                          <a:gd name="T13" fmla="*/ 2147483647 h 10075"/>
                          <a:gd name="T14" fmla="*/ 2147483647 w 10440"/>
                          <a:gd name="T15" fmla="*/ 2147483647 h 10075"/>
                          <a:gd name="T16" fmla="*/ 2147483647 w 10440"/>
                          <a:gd name="T17" fmla="*/ 2147483647 h 1007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440" h="10075">
                            <a:moveTo>
                              <a:pt x="10440" y="1626"/>
                            </a:moveTo>
                            <a:cubicBezTo>
                              <a:pt x="9711" y="172"/>
                              <a:pt x="9254" y="1137"/>
                              <a:pt x="8924" y="938"/>
                            </a:cubicBezTo>
                            <a:cubicBezTo>
                              <a:pt x="8594" y="739"/>
                              <a:pt x="9632" y="-282"/>
                              <a:pt x="8630" y="75"/>
                            </a:cubicBezTo>
                            <a:lnTo>
                              <a:pt x="3260" y="2630"/>
                            </a:lnTo>
                            <a:lnTo>
                              <a:pt x="0" y="8213"/>
                            </a:lnTo>
                            <a:lnTo>
                              <a:pt x="1629" y="10075"/>
                            </a:lnTo>
                            <a:lnTo>
                              <a:pt x="6518" y="6353"/>
                            </a:lnTo>
                            <a:lnTo>
                              <a:pt x="10000" y="3283"/>
                            </a:lnTo>
                            <a:cubicBezTo>
                              <a:pt x="10031" y="2581"/>
                              <a:pt x="8933" y="1699"/>
                              <a:pt x="10440" y="1626"/>
                            </a:cubicBezTo>
                            <a:close/>
                          </a:path>
                        </a:pathLst>
                      </a:custGeom>
                      <a:solidFill>
                        <a:srgbClr val="990034"/>
                      </a:solidFill>
                      <a:ln w="9525">
                        <a:solidFill>
                          <a:srgbClr val="000000"/>
                        </a:solidFill>
                        <a:prstDash val="solid"/>
                        <a:round/>
                        <a:headEnd/>
                        <a:tailEnd/>
                      </a:ln>
                    </p:spPr>
                    <p:txBody>
                      <a:bodyPr/>
                      <a:lstStyle/>
                      <a:p>
                        <a:endParaRPr lang="en-US"/>
                      </a:p>
                    </p:txBody>
                  </p:sp>
                  <p:cxnSp>
                    <p:nvCxnSpPr>
                      <p:cNvPr id="1512" name="Straight Connector 1520"/>
                      <p:cNvCxnSpPr>
                        <a:cxnSpLocks noChangeShapeType="1"/>
                        <a:stCxn id="1511" idx="1"/>
                        <a:endCxn id="1511" idx="1"/>
                      </p:cNvCxnSpPr>
                      <p:nvPr/>
                    </p:nvCxnSpPr>
                    <p:spPr bwMode="auto">
                      <a:xfrm>
                        <a:off x="8632020" y="3438276"/>
                        <a:ext cx="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13" name="Freeform 41"/>
                      <p:cNvSpPr>
                        <a:spLocks noChangeAspect="1"/>
                      </p:cNvSpPr>
                      <p:nvPr/>
                    </p:nvSpPr>
                    <p:spPr bwMode="auto">
                      <a:xfrm>
                        <a:off x="8387327" y="3332941"/>
                        <a:ext cx="536280" cy="345473"/>
                      </a:xfrm>
                      <a:custGeom>
                        <a:avLst/>
                        <a:gdLst>
                          <a:gd name="T0" fmla="*/ 2147483647 w 72"/>
                          <a:gd name="T1" fmla="*/ 0 h 42"/>
                          <a:gd name="T2" fmla="*/ 2147483647 w 72"/>
                          <a:gd name="T3" fmla="*/ 2147483647 h 42"/>
                          <a:gd name="T4" fmla="*/ 2147483647 w 72"/>
                          <a:gd name="T5" fmla="*/ 2147483647 h 42"/>
                          <a:gd name="T6" fmla="*/ 0 w 72"/>
                          <a:gd name="T7" fmla="*/ 2147483647 h 42"/>
                          <a:gd name="T8" fmla="*/ 0 w 72"/>
                          <a:gd name="T9" fmla="*/ 2147483647 h 42"/>
                          <a:gd name="T10" fmla="*/ 2147483647 w 72"/>
                          <a:gd name="T11" fmla="*/ 2147483647 h 42"/>
                          <a:gd name="T12" fmla="*/ 2147483647 w 72"/>
                          <a:gd name="T13" fmla="*/ 2147483647 h 42"/>
                          <a:gd name="T14" fmla="*/ 2147483647 w 72"/>
                          <a:gd name="T15" fmla="*/ 2147483647 h 42"/>
                          <a:gd name="T16" fmla="*/ 2147483647 w 72"/>
                          <a:gd name="T17" fmla="*/ 0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2" h="42">
                            <a:moveTo>
                              <a:pt x="72" y="0"/>
                            </a:moveTo>
                            <a:lnTo>
                              <a:pt x="42" y="6"/>
                            </a:lnTo>
                            <a:lnTo>
                              <a:pt x="12" y="18"/>
                            </a:lnTo>
                            <a:lnTo>
                              <a:pt x="0" y="36"/>
                            </a:lnTo>
                            <a:lnTo>
                              <a:pt x="6" y="42"/>
                            </a:lnTo>
                            <a:lnTo>
                              <a:pt x="24" y="30"/>
                            </a:lnTo>
                            <a:lnTo>
                              <a:pt x="48" y="12"/>
                            </a:lnTo>
                            <a:lnTo>
                              <a:pt x="72" y="0"/>
                            </a:lnTo>
                            <a:close/>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504" name="Freeform 1513"/>
                    <p:cNvSpPr>
                      <a:spLocks/>
                    </p:cNvSpPr>
                    <p:nvPr/>
                  </p:nvSpPr>
                  <p:spPr bwMode="auto">
                    <a:xfrm>
                      <a:off x="4538500" y="2891550"/>
                      <a:ext cx="172586" cy="307151"/>
                    </a:xfrm>
                    <a:custGeom>
                      <a:avLst/>
                      <a:gdLst>
                        <a:gd name="T0" fmla="*/ 0 w 2242868"/>
                        <a:gd name="T1" fmla="*/ 241539 h 948905"/>
                        <a:gd name="T2" fmla="*/ 398269 w 2242868"/>
                        <a:gd name="T3" fmla="*/ 103517 h 948905"/>
                        <a:gd name="T4" fmla="*/ 761902 w 2242868"/>
                        <a:gd name="T5" fmla="*/ 0 h 948905"/>
                        <a:gd name="T6" fmla="*/ 1038957 w 2242868"/>
                        <a:gd name="T7" fmla="*/ 138022 h 948905"/>
                        <a:gd name="T8" fmla="*/ 1506488 w 2242868"/>
                        <a:gd name="T9" fmla="*/ 241539 h 948905"/>
                        <a:gd name="T10" fmla="*/ 1956701 w 2242868"/>
                        <a:gd name="T11" fmla="*/ 517585 h 948905"/>
                        <a:gd name="T12" fmla="*/ 2251072 w 2242868"/>
                        <a:gd name="T13" fmla="*/ 776377 h 948905"/>
                        <a:gd name="T14" fmla="*/ 2251072 w 2242868"/>
                        <a:gd name="T15" fmla="*/ 776377 h 948905"/>
                        <a:gd name="T16" fmla="*/ 1229431 w 2242868"/>
                        <a:gd name="T17" fmla="*/ 948905 h 948905"/>
                        <a:gd name="T18" fmla="*/ 848482 w 2242868"/>
                        <a:gd name="T19" fmla="*/ 862641 h 948905"/>
                        <a:gd name="T20" fmla="*/ 571424 w 2242868"/>
                        <a:gd name="T21" fmla="*/ 759124 h 948905"/>
                        <a:gd name="T22" fmla="*/ 207788 w 2242868"/>
                        <a:gd name="T23" fmla="*/ 500332 h 948905"/>
                        <a:gd name="T24" fmla="*/ 51954 w 2242868"/>
                        <a:gd name="T25" fmla="*/ 207034 h 94890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242868" h="948905">
                          <a:moveTo>
                            <a:pt x="0" y="241539"/>
                          </a:moveTo>
                          <a:lnTo>
                            <a:pt x="396815" y="103517"/>
                          </a:lnTo>
                          <a:lnTo>
                            <a:pt x="759125" y="0"/>
                          </a:lnTo>
                          <a:lnTo>
                            <a:pt x="1035170" y="138022"/>
                          </a:lnTo>
                          <a:lnTo>
                            <a:pt x="1500997" y="241539"/>
                          </a:lnTo>
                          <a:lnTo>
                            <a:pt x="1949570" y="517585"/>
                          </a:lnTo>
                          <a:lnTo>
                            <a:pt x="2242868" y="776377"/>
                          </a:lnTo>
                          <a:lnTo>
                            <a:pt x="1224951" y="948905"/>
                          </a:lnTo>
                          <a:lnTo>
                            <a:pt x="845389" y="862641"/>
                          </a:lnTo>
                          <a:lnTo>
                            <a:pt x="569344" y="759124"/>
                          </a:lnTo>
                          <a:lnTo>
                            <a:pt x="207034" y="500332"/>
                          </a:lnTo>
                          <a:lnTo>
                            <a:pt x="51759" y="207034"/>
                          </a:lnTo>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505" name="Freeform 1514"/>
                    <p:cNvSpPr>
                      <a:spLocks/>
                    </p:cNvSpPr>
                    <p:nvPr/>
                  </p:nvSpPr>
                  <p:spPr bwMode="auto">
                    <a:xfrm>
                      <a:off x="4538500" y="2926054"/>
                      <a:ext cx="172586" cy="307151"/>
                    </a:xfrm>
                    <a:custGeom>
                      <a:avLst/>
                      <a:gdLst>
                        <a:gd name="T0" fmla="*/ 0 w 2294627"/>
                        <a:gd name="T1" fmla="*/ 172529 h 948906"/>
                        <a:gd name="T2" fmla="*/ 432899 w 2294627"/>
                        <a:gd name="T3" fmla="*/ 69012 h 948906"/>
                        <a:gd name="T4" fmla="*/ 779220 w 2294627"/>
                        <a:gd name="T5" fmla="*/ 0 h 948906"/>
                        <a:gd name="T6" fmla="*/ 1021643 w 2294627"/>
                        <a:gd name="T7" fmla="*/ 172529 h 948906"/>
                        <a:gd name="T8" fmla="*/ 1679651 w 2294627"/>
                        <a:gd name="T9" fmla="*/ 345057 h 948906"/>
                        <a:gd name="T10" fmla="*/ 2112550 w 2294627"/>
                        <a:gd name="T11" fmla="*/ 621102 h 948906"/>
                        <a:gd name="T12" fmla="*/ 2303026 w 2294627"/>
                        <a:gd name="T13" fmla="*/ 776378 h 948906"/>
                        <a:gd name="T14" fmla="*/ 2164498 w 2294627"/>
                        <a:gd name="T15" fmla="*/ 931653 h 948906"/>
                        <a:gd name="T16" fmla="*/ 1177488 w 2294627"/>
                        <a:gd name="T17" fmla="*/ 948906 h 948906"/>
                        <a:gd name="T18" fmla="*/ 831167 w 2294627"/>
                        <a:gd name="T19" fmla="*/ 759125 h 948906"/>
                        <a:gd name="T20" fmla="*/ 415585 w 2294627"/>
                        <a:gd name="T21" fmla="*/ 690114 h 948906"/>
                        <a:gd name="T22" fmla="*/ 34636 w 2294627"/>
                        <a:gd name="T23" fmla="*/ 431321 h 948906"/>
                        <a:gd name="T24" fmla="*/ 51954 w 2294627"/>
                        <a:gd name="T25" fmla="*/ 120770 h 94890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294627" h="948906">
                          <a:moveTo>
                            <a:pt x="0" y="172529"/>
                          </a:moveTo>
                          <a:lnTo>
                            <a:pt x="431321" y="69012"/>
                          </a:lnTo>
                          <a:lnTo>
                            <a:pt x="776378" y="0"/>
                          </a:lnTo>
                          <a:lnTo>
                            <a:pt x="1017917" y="172529"/>
                          </a:lnTo>
                          <a:lnTo>
                            <a:pt x="1673525" y="345057"/>
                          </a:lnTo>
                          <a:lnTo>
                            <a:pt x="2104846" y="621102"/>
                          </a:lnTo>
                          <a:lnTo>
                            <a:pt x="2294627" y="776378"/>
                          </a:lnTo>
                          <a:lnTo>
                            <a:pt x="2156604" y="931653"/>
                          </a:lnTo>
                          <a:lnTo>
                            <a:pt x="1173193" y="948906"/>
                          </a:lnTo>
                          <a:lnTo>
                            <a:pt x="828136" y="759125"/>
                          </a:lnTo>
                          <a:lnTo>
                            <a:pt x="414068" y="690114"/>
                          </a:lnTo>
                          <a:lnTo>
                            <a:pt x="34506" y="431321"/>
                          </a:lnTo>
                          <a:lnTo>
                            <a:pt x="51759" y="120770"/>
                          </a:lnTo>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nvGrpSpPr>
                    <p:cNvPr id="1506" name="Group 1515"/>
                    <p:cNvGrpSpPr>
                      <a:grpSpLocks noChangeAspect="1"/>
                    </p:cNvGrpSpPr>
                    <p:nvPr/>
                  </p:nvGrpSpPr>
                  <p:grpSpPr bwMode="auto">
                    <a:xfrm>
                      <a:off x="8422875" y="3398686"/>
                      <a:ext cx="188236" cy="313608"/>
                      <a:chOff x="1432546" y="3210772"/>
                      <a:chExt cx="640544" cy="1067567"/>
                    </a:xfrm>
                  </p:grpSpPr>
                  <p:sp>
                    <p:nvSpPr>
                      <p:cNvPr id="1509" name="Freeform 1517"/>
                      <p:cNvSpPr>
                        <a:spLocks noChangeAspect="1"/>
                      </p:cNvSpPr>
                      <p:nvPr/>
                    </p:nvSpPr>
                    <p:spPr bwMode="auto">
                      <a:xfrm>
                        <a:off x="1485797" y="3232753"/>
                        <a:ext cx="587293" cy="1045586"/>
                      </a:xfrm>
                      <a:custGeom>
                        <a:avLst/>
                        <a:gdLst>
                          <a:gd name="T0" fmla="*/ 0 w 939521"/>
                          <a:gd name="T1" fmla="*/ 0 h 371790"/>
                          <a:gd name="T2" fmla="*/ 0 w 939521"/>
                          <a:gd name="T3" fmla="*/ 0 h 371790"/>
                          <a:gd name="T4" fmla="*/ 0 w 939521"/>
                          <a:gd name="T5" fmla="*/ 0 h 371790"/>
                          <a:gd name="T6" fmla="*/ 0 w 939521"/>
                          <a:gd name="T7" fmla="*/ 0 h 371790"/>
                          <a:gd name="T8" fmla="*/ 0 w 939521"/>
                          <a:gd name="T9" fmla="*/ 0 h 371790"/>
                          <a:gd name="T10" fmla="*/ 0 w 939521"/>
                          <a:gd name="T11" fmla="*/ 0 h 371790"/>
                          <a:gd name="T12" fmla="*/ 0 w 939521"/>
                          <a:gd name="T13" fmla="*/ 0 h 371790"/>
                          <a:gd name="T14" fmla="*/ 0 w 939521"/>
                          <a:gd name="T15" fmla="*/ 0 h 371790"/>
                          <a:gd name="T16" fmla="*/ 0 w 939521"/>
                          <a:gd name="T17" fmla="*/ 0 h 371790"/>
                          <a:gd name="T18" fmla="*/ 0 w 939521"/>
                          <a:gd name="T19" fmla="*/ 0 h 371790"/>
                          <a:gd name="T20" fmla="*/ 0 w 939521"/>
                          <a:gd name="T21" fmla="*/ 0 h 371790"/>
                          <a:gd name="T22" fmla="*/ 0 w 939521"/>
                          <a:gd name="T23" fmla="*/ 0 h 371790"/>
                          <a:gd name="T24" fmla="*/ 0 w 939521"/>
                          <a:gd name="T25" fmla="*/ 0 h 371790"/>
                          <a:gd name="T26" fmla="*/ 0 w 939521"/>
                          <a:gd name="T27" fmla="*/ 0 h 371790"/>
                          <a:gd name="T28" fmla="*/ 0 w 939521"/>
                          <a:gd name="T29" fmla="*/ 0 h 371790"/>
                          <a:gd name="T30" fmla="*/ 0 w 939521"/>
                          <a:gd name="T31" fmla="*/ 0 h 371790"/>
                          <a:gd name="T32" fmla="*/ 0 w 939521"/>
                          <a:gd name="T33" fmla="*/ 0 h 37179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39521" h="371790">
                            <a:moveTo>
                              <a:pt x="40193" y="70339"/>
                            </a:moveTo>
                            <a:lnTo>
                              <a:pt x="185894" y="35170"/>
                            </a:lnTo>
                            <a:lnTo>
                              <a:pt x="281353" y="0"/>
                            </a:lnTo>
                            <a:lnTo>
                              <a:pt x="411982" y="35170"/>
                            </a:lnTo>
                            <a:lnTo>
                              <a:pt x="492369" y="80387"/>
                            </a:lnTo>
                            <a:lnTo>
                              <a:pt x="587828" y="110532"/>
                            </a:lnTo>
                            <a:lnTo>
                              <a:pt x="728505" y="145702"/>
                            </a:lnTo>
                            <a:lnTo>
                              <a:pt x="803868" y="216040"/>
                            </a:lnTo>
                            <a:lnTo>
                              <a:pt x="939521" y="306475"/>
                            </a:lnTo>
                            <a:lnTo>
                              <a:pt x="919424" y="366765"/>
                            </a:lnTo>
                            <a:lnTo>
                              <a:pt x="492369" y="371790"/>
                            </a:lnTo>
                            <a:lnTo>
                              <a:pt x="411982" y="341644"/>
                            </a:lnTo>
                            <a:lnTo>
                              <a:pt x="381837" y="316524"/>
                            </a:lnTo>
                            <a:lnTo>
                              <a:pt x="286378" y="321548"/>
                            </a:lnTo>
                            <a:lnTo>
                              <a:pt x="170822" y="236137"/>
                            </a:lnTo>
                            <a:lnTo>
                              <a:pt x="0" y="135653"/>
                            </a:lnTo>
                            <a:lnTo>
                              <a:pt x="40193" y="70339"/>
                            </a:lnTo>
                            <a:close/>
                          </a:path>
                        </a:pathLst>
                      </a:custGeom>
                      <a:solidFill>
                        <a:srgbClr val="E1E1E1"/>
                      </a:solidFill>
                      <a:ln w="9525">
                        <a:solidFill>
                          <a:schemeClr val="tx1"/>
                        </a:solidFill>
                        <a:round/>
                        <a:headEnd/>
                        <a:tailEnd/>
                      </a:ln>
                    </p:spPr>
                    <p:txBody>
                      <a:bodyPr wrap="none" anchor="ctr">
                        <a:spAutoFit/>
                      </a:bodyPr>
                      <a:lstStyle/>
                      <a:p>
                        <a:endParaRPr lang="en-US"/>
                      </a:p>
                    </p:txBody>
                  </p:sp>
                  <p:sp>
                    <p:nvSpPr>
                      <p:cNvPr id="1510" name="Freeform 1518"/>
                      <p:cNvSpPr>
                        <a:spLocks/>
                      </p:cNvSpPr>
                      <p:nvPr/>
                    </p:nvSpPr>
                    <p:spPr bwMode="auto">
                      <a:xfrm>
                        <a:off x="1432546" y="3210772"/>
                        <a:ext cx="587290" cy="1045586"/>
                      </a:xfrm>
                      <a:custGeom>
                        <a:avLst/>
                        <a:gdLst>
                          <a:gd name="T0" fmla="*/ 0 w 914400"/>
                          <a:gd name="T1" fmla="*/ 0 h 542611"/>
                          <a:gd name="T2" fmla="*/ 0 w 914400"/>
                          <a:gd name="T3" fmla="*/ 0 h 542611"/>
                          <a:gd name="T4" fmla="*/ 0 w 914400"/>
                          <a:gd name="T5" fmla="*/ 0 h 542611"/>
                          <a:gd name="T6" fmla="*/ 0 w 914400"/>
                          <a:gd name="T7" fmla="*/ 0 h 542611"/>
                          <a:gd name="T8" fmla="*/ 0 w 914400"/>
                          <a:gd name="T9" fmla="*/ 0 h 542611"/>
                          <a:gd name="T10" fmla="*/ 0 w 914400"/>
                          <a:gd name="T11" fmla="*/ 0 h 542611"/>
                          <a:gd name="T12" fmla="*/ 0 w 914400"/>
                          <a:gd name="T13" fmla="*/ 0 h 542611"/>
                          <a:gd name="T14" fmla="*/ 0 w 914400"/>
                          <a:gd name="T15" fmla="*/ 0 h 542611"/>
                          <a:gd name="T16" fmla="*/ 0 w 914400"/>
                          <a:gd name="T17" fmla="*/ 0 h 542611"/>
                          <a:gd name="T18" fmla="*/ 0 w 914400"/>
                          <a:gd name="T19" fmla="*/ 0 h 542611"/>
                          <a:gd name="T20" fmla="*/ 0 w 914400"/>
                          <a:gd name="T21" fmla="*/ 0 h 542611"/>
                          <a:gd name="T22" fmla="*/ 0 w 914400"/>
                          <a:gd name="T23" fmla="*/ 0 h 542611"/>
                          <a:gd name="T24" fmla="*/ 0 w 914400"/>
                          <a:gd name="T25" fmla="*/ 0 h 542611"/>
                          <a:gd name="T26" fmla="*/ 0 w 914400"/>
                          <a:gd name="T27" fmla="*/ 0 h 542611"/>
                          <a:gd name="T28" fmla="*/ 0 w 914400"/>
                          <a:gd name="T29" fmla="*/ 0 h 542611"/>
                          <a:gd name="T30" fmla="*/ 0 w 914400"/>
                          <a:gd name="T31" fmla="*/ 0 h 542611"/>
                          <a:gd name="T32" fmla="*/ 0 w 914400"/>
                          <a:gd name="T33" fmla="*/ 0 h 542611"/>
                          <a:gd name="T34" fmla="*/ 0 w 914400"/>
                          <a:gd name="T35" fmla="*/ 0 h 542611"/>
                          <a:gd name="T36" fmla="*/ 0 w 914400"/>
                          <a:gd name="T37" fmla="*/ 0 h 542611"/>
                          <a:gd name="T38" fmla="*/ 0 w 914400"/>
                          <a:gd name="T39" fmla="*/ 0 h 542611"/>
                          <a:gd name="T40" fmla="*/ 0 w 914400"/>
                          <a:gd name="T41" fmla="*/ 0 h 542611"/>
                          <a:gd name="T42" fmla="*/ 0 w 914400"/>
                          <a:gd name="T43" fmla="*/ 0 h 542611"/>
                          <a:gd name="T44" fmla="*/ 0 w 914400"/>
                          <a:gd name="T45" fmla="*/ 0 h 542611"/>
                          <a:gd name="T46" fmla="*/ 0 w 914400"/>
                          <a:gd name="T47" fmla="*/ 0 h 542611"/>
                          <a:gd name="T48" fmla="*/ 0 w 914400"/>
                          <a:gd name="T49" fmla="*/ 0 h 542611"/>
                          <a:gd name="T50" fmla="*/ 0 w 914400"/>
                          <a:gd name="T51" fmla="*/ 0 h 542611"/>
                          <a:gd name="T52" fmla="*/ 0 w 914400"/>
                          <a:gd name="T53" fmla="*/ 0 h 542611"/>
                          <a:gd name="T54" fmla="*/ 0 w 914400"/>
                          <a:gd name="T55" fmla="*/ 0 h 542611"/>
                          <a:gd name="T56" fmla="*/ 0 w 914400"/>
                          <a:gd name="T57" fmla="*/ 0 h 542611"/>
                          <a:gd name="T58" fmla="*/ 0 w 914400"/>
                          <a:gd name="T59" fmla="*/ 0 h 54261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914400" h="542611">
                            <a:moveTo>
                              <a:pt x="0" y="95459"/>
                            </a:moveTo>
                            <a:lnTo>
                              <a:pt x="0" y="95459"/>
                            </a:lnTo>
                            <a:lnTo>
                              <a:pt x="55266" y="95459"/>
                            </a:lnTo>
                            <a:lnTo>
                              <a:pt x="175846" y="115556"/>
                            </a:lnTo>
                            <a:lnTo>
                              <a:pt x="306474" y="75362"/>
                            </a:lnTo>
                            <a:lnTo>
                              <a:pt x="411982" y="55265"/>
                            </a:lnTo>
                            <a:lnTo>
                              <a:pt x="472272" y="45217"/>
                            </a:lnTo>
                            <a:lnTo>
                              <a:pt x="517490" y="35169"/>
                            </a:lnTo>
                            <a:lnTo>
                              <a:pt x="562707" y="40193"/>
                            </a:lnTo>
                            <a:lnTo>
                              <a:pt x="597877" y="10048"/>
                            </a:lnTo>
                            <a:lnTo>
                              <a:pt x="683287" y="0"/>
                            </a:lnTo>
                            <a:lnTo>
                              <a:pt x="783771" y="110531"/>
                            </a:lnTo>
                            <a:lnTo>
                              <a:pt x="849085" y="216039"/>
                            </a:lnTo>
                            <a:lnTo>
                              <a:pt x="914400" y="346668"/>
                            </a:lnTo>
                            <a:lnTo>
                              <a:pt x="869182" y="411982"/>
                            </a:lnTo>
                            <a:lnTo>
                              <a:pt x="823964" y="452175"/>
                            </a:lnTo>
                            <a:lnTo>
                              <a:pt x="844061" y="492369"/>
                            </a:lnTo>
                            <a:lnTo>
                              <a:pt x="839037" y="537586"/>
                            </a:lnTo>
                            <a:lnTo>
                              <a:pt x="753626" y="537586"/>
                            </a:lnTo>
                            <a:lnTo>
                              <a:pt x="723481" y="467248"/>
                            </a:lnTo>
                            <a:lnTo>
                              <a:pt x="658167" y="502417"/>
                            </a:lnTo>
                            <a:lnTo>
                              <a:pt x="587828" y="507441"/>
                            </a:lnTo>
                            <a:lnTo>
                              <a:pt x="401934" y="542611"/>
                            </a:lnTo>
                            <a:lnTo>
                              <a:pt x="331595" y="447151"/>
                            </a:lnTo>
                            <a:lnTo>
                              <a:pt x="251208" y="316523"/>
                            </a:lnTo>
                            <a:lnTo>
                              <a:pt x="140677" y="226087"/>
                            </a:lnTo>
                            <a:lnTo>
                              <a:pt x="35169" y="140676"/>
                            </a:lnTo>
                            <a:lnTo>
                              <a:pt x="0" y="95459"/>
                            </a:lnTo>
                            <a:close/>
                          </a:path>
                        </a:pathLst>
                      </a:custGeom>
                      <a:solidFill>
                        <a:srgbClr val="E1E1E1"/>
                      </a:solidFill>
                      <a:ln w="9525">
                        <a:solidFill>
                          <a:schemeClr val="tx1"/>
                        </a:solidFill>
                        <a:round/>
                        <a:headEnd/>
                        <a:tailEnd/>
                      </a:ln>
                    </p:spPr>
                    <p:txBody>
                      <a:bodyPr wrap="none" anchor="ctr">
                        <a:spAutoFit/>
                      </a:bodyPr>
                      <a:lstStyle/>
                      <a:p>
                        <a:endParaRPr lang="en-US"/>
                      </a:p>
                    </p:txBody>
                  </p:sp>
                </p:grpSp>
                <p:sp>
                  <p:nvSpPr>
                    <p:cNvPr id="1507" name="Freeform 1516"/>
                    <p:cNvSpPr>
                      <a:spLocks noChangeAspect="1"/>
                    </p:cNvSpPr>
                    <p:nvPr/>
                  </p:nvSpPr>
                  <p:spPr bwMode="auto">
                    <a:xfrm>
                      <a:off x="5867016" y="1980585"/>
                      <a:ext cx="172586" cy="307151"/>
                    </a:xfrm>
                    <a:custGeom>
                      <a:avLst/>
                      <a:gdLst>
                        <a:gd name="T0" fmla="*/ 0 w 138884"/>
                        <a:gd name="T1" fmla="*/ 0 h 148426"/>
                        <a:gd name="T2" fmla="*/ 0 w 138884"/>
                        <a:gd name="T3" fmla="*/ 0 h 148426"/>
                        <a:gd name="T4" fmla="*/ 0 w 138884"/>
                        <a:gd name="T5" fmla="*/ 0 h 148426"/>
                        <a:gd name="T6" fmla="*/ 0 w 138884"/>
                        <a:gd name="T7" fmla="*/ 0 h 148426"/>
                        <a:gd name="T8" fmla="*/ 0 w 138884"/>
                        <a:gd name="T9" fmla="*/ 0 h 148426"/>
                        <a:gd name="T10" fmla="*/ 0 w 138884"/>
                        <a:gd name="T11" fmla="*/ 0 h 148426"/>
                        <a:gd name="T12" fmla="*/ 1 w 138884"/>
                        <a:gd name="T13" fmla="*/ 0 h 148426"/>
                        <a:gd name="T14" fmla="*/ 1 w 138884"/>
                        <a:gd name="T15" fmla="*/ 0 h 148426"/>
                        <a:gd name="T16" fmla="*/ 1 w 138884"/>
                        <a:gd name="T17" fmla="*/ 0 h 148426"/>
                        <a:gd name="T18" fmla="*/ 1 w 138884"/>
                        <a:gd name="T19" fmla="*/ 0 h 148426"/>
                        <a:gd name="T20" fmla="*/ 1 w 138884"/>
                        <a:gd name="T21" fmla="*/ 0 h 148426"/>
                        <a:gd name="T22" fmla="*/ 1 w 138884"/>
                        <a:gd name="T23" fmla="*/ 0 h 148426"/>
                        <a:gd name="T24" fmla="*/ 1 w 138884"/>
                        <a:gd name="T25" fmla="*/ 0 h 148426"/>
                        <a:gd name="T26" fmla="*/ 1 w 138884"/>
                        <a:gd name="T27" fmla="*/ 0 h 148426"/>
                        <a:gd name="T28" fmla="*/ 1 w 138884"/>
                        <a:gd name="T29" fmla="*/ 0 h 148426"/>
                        <a:gd name="T30" fmla="*/ 1 w 138884"/>
                        <a:gd name="T31" fmla="*/ 0 h 148426"/>
                        <a:gd name="T32" fmla="*/ 1 w 138884"/>
                        <a:gd name="T33" fmla="*/ 0 h 148426"/>
                        <a:gd name="T34" fmla="*/ 1 w 138884"/>
                        <a:gd name="T35" fmla="*/ 0 h 148426"/>
                        <a:gd name="T36" fmla="*/ 1 w 138884"/>
                        <a:gd name="T37" fmla="*/ 0 h 148426"/>
                        <a:gd name="T38" fmla="*/ 1 w 138884"/>
                        <a:gd name="T39" fmla="*/ 0 h 148426"/>
                        <a:gd name="T40" fmla="*/ 1 w 138884"/>
                        <a:gd name="T41" fmla="*/ 1 h 148426"/>
                        <a:gd name="T42" fmla="*/ 0 w 138884"/>
                        <a:gd name="T43" fmla="*/ 1 h 148426"/>
                        <a:gd name="T44" fmla="*/ 0 w 138884"/>
                        <a:gd name="T45" fmla="*/ 1 h 148426"/>
                        <a:gd name="T46" fmla="*/ 0 w 138884"/>
                        <a:gd name="T47" fmla="*/ 1 h 148426"/>
                        <a:gd name="T48" fmla="*/ 0 w 138884"/>
                        <a:gd name="T49" fmla="*/ 1 h 148426"/>
                        <a:gd name="T50" fmla="*/ 0 w 138884"/>
                        <a:gd name="T51" fmla="*/ 1 h 148426"/>
                        <a:gd name="T52" fmla="*/ 0 w 138884"/>
                        <a:gd name="T53" fmla="*/ 1 h 148426"/>
                        <a:gd name="T54" fmla="*/ 0 w 138884"/>
                        <a:gd name="T55" fmla="*/ 1 h 14842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38884" h="148426">
                          <a:moveTo>
                            <a:pt x="0" y="19050"/>
                          </a:moveTo>
                          <a:cubicBezTo>
                            <a:pt x="5485" y="18136"/>
                            <a:pt x="15570" y="17218"/>
                            <a:pt x="21431" y="14288"/>
                          </a:cubicBezTo>
                          <a:cubicBezTo>
                            <a:pt x="45370" y="2318"/>
                            <a:pt x="8848" y="17301"/>
                            <a:pt x="38100" y="4763"/>
                          </a:cubicBezTo>
                          <a:cubicBezTo>
                            <a:pt x="42890" y="2710"/>
                            <a:pt x="49924" y="1211"/>
                            <a:pt x="54768" y="0"/>
                          </a:cubicBezTo>
                          <a:cubicBezTo>
                            <a:pt x="58737" y="794"/>
                            <a:pt x="62770" y="1316"/>
                            <a:pt x="66675" y="2381"/>
                          </a:cubicBezTo>
                          <a:cubicBezTo>
                            <a:pt x="71518" y="3702"/>
                            <a:pt x="76092" y="5927"/>
                            <a:pt x="80962" y="7144"/>
                          </a:cubicBezTo>
                          <a:lnTo>
                            <a:pt x="90487" y="9525"/>
                          </a:lnTo>
                          <a:cubicBezTo>
                            <a:pt x="96470" y="27478"/>
                            <a:pt x="88400" y="5352"/>
                            <a:pt x="97631" y="23813"/>
                          </a:cubicBezTo>
                          <a:cubicBezTo>
                            <a:pt x="98753" y="26058"/>
                            <a:pt x="98237" y="29181"/>
                            <a:pt x="100012" y="30956"/>
                          </a:cubicBezTo>
                          <a:cubicBezTo>
                            <a:pt x="101787" y="32731"/>
                            <a:pt x="104775" y="32544"/>
                            <a:pt x="107156" y="33338"/>
                          </a:cubicBezTo>
                          <a:cubicBezTo>
                            <a:pt x="108743" y="35719"/>
                            <a:pt x="109112" y="39920"/>
                            <a:pt x="111918" y="40481"/>
                          </a:cubicBezTo>
                          <a:cubicBezTo>
                            <a:pt x="114724" y="41042"/>
                            <a:pt x="116502" y="36999"/>
                            <a:pt x="119062" y="35719"/>
                          </a:cubicBezTo>
                          <a:cubicBezTo>
                            <a:pt x="121307" y="34597"/>
                            <a:pt x="123825" y="34132"/>
                            <a:pt x="126206" y="33338"/>
                          </a:cubicBezTo>
                          <a:cubicBezTo>
                            <a:pt x="128268" y="33853"/>
                            <a:pt x="142288" y="34512"/>
                            <a:pt x="138112" y="42863"/>
                          </a:cubicBezTo>
                          <a:cubicBezTo>
                            <a:pt x="136989" y="45108"/>
                            <a:pt x="133349" y="44450"/>
                            <a:pt x="130968" y="45244"/>
                          </a:cubicBezTo>
                          <a:cubicBezTo>
                            <a:pt x="130174" y="48419"/>
                            <a:pt x="129876" y="51761"/>
                            <a:pt x="128587" y="54769"/>
                          </a:cubicBezTo>
                          <a:cubicBezTo>
                            <a:pt x="127460" y="57400"/>
                            <a:pt x="125245" y="59428"/>
                            <a:pt x="123825" y="61913"/>
                          </a:cubicBezTo>
                          <a:cubicBezTo>
                            <a:pt x="122064" y="64995"/>
                            <a:pt x="120460" y="68175"/>
                            <a:pt x="119062" y="71438"/>
                          </a:cubicBezTo>
                          <a:cubicBezTo>
                            <a:pt x="118073" y="73745"/>
                            <a:pt x="117370" y="76168"/>
                            <a:pt x="116681" y="78581"/>
                          </a:cubicBezTo>
                          <a:cubicBezTo>
                            <a:pt x="115782" y="81728"/>
                            <a:pt x="116455" y="85643"/>
                            <a:pt x="114300" y="88106"/>
                          </a:cubicBezTo>
                          <a:cubicBezTo>
                            <a:pt x="110531" y="92414"/>
                            <a:pt x="100012" y="97631"/>
                            <a:pt x="100012" y="97631"/>
                          </a:cubicBezTo>
                          <a:cubicBezTo>
                            <a:pt x="87319" y="116673"/>
                            <a:pt x="103975" y="93670"/>
                            <a:pt x="88106" y="109538"/>
                          </a:cubicBezTo>
                          <a:cubicBezTo>
                            <a:pt x="72227" y="125415"/>
                            <a:pt x="95252" y="108740"/>
                            <a:pt x="76200" y="121444"/>
                          </a:cubicBezTo>
                          <a:cubicBezTo>
                            <a:pt x="75406" y="123825"/>
                            <a:pt x="74941" y="126343"/>
                            <a:pt x="73818" y="128588"/>
                          </a:cubicBezTo>
                          <a:cubicBezTo>
                            <a:pt x="67722" y="140779"/>
                            <a:pt x="66940" y="135996"/>
                            <a:pt x="50006" y="138113"/>
                          </a:cubicBezTo>
                          <a:cubicBezTo>
                            <a:pt x="47625" y="138907"/>
                            <a:pt x="44637" y="138719"/>
                            <a:pt x="42862" y="140494"/>
                          </a:cubicBezTo>
                          <a:cubicBezTo>
                            <a:pt x="41087" y="142269"/>
                            <a:pt x="42726" y="146515"/>
                            <a:pt x="40481" y="147638"/>
                          </a:cubicBezTo>
                          <a:cubicBezTo>
                            <a:pt x="36931" y="149413"/>
                            <a:pt x="32544" y="147638"/>
                            <a:pt x="28575" y="147638"/>
                          </a:cubicBezTo>
                        </a:path>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508" name="Freeform 505"/>
                    <p:cNvSpPr>
                      <a:spLocks noChangeAspect="1"/>
                    </p:cNvSpPr>
                    <p:nvPr/>
                  </p:nvSpPr>
                  <p:spPr bwMode="auto">
                    <a:xfrm>
                      <a:off x="4690084" y="2793182"/>
                      <a:ext cx="281810" cy="267035"/>
                    </a:xfrm>
                    <a:custGeom>
                      <a:avLst/>
                      <a:gdLst>
                        <a:gd name="T0" fmla="*/ 2147483647 w 210"/>
                        <a:gd name="T1" fmla="*/ 2147483647 h 183"/>
                        <a:gd name="T2" fmla="*/ 2147483647 w 210"/>
                        <a:gd name="T3" fmla="*/ 2147483647 h 183"/>
                        <a:gd name="T4" fmla="*/ 2147483647 w 210"/>
                        <a:gd name="T5" fmla="*/ 2147483647 h 183"/>
                        <a:gd name="T6" fmla="*/ 2147483647 w 210"/>
                        <a:gd name="T7" fmla="*/ 2147483647 h 183"/>
                        <a:gd name="T8" fmla="*/ 2147483647 w 210"/>
                        <a:gd name="T9" fmla="*/ 2147483647 h 183"/>
                        <a:gd name="T10" fmla="*/ 2147483647 w 210"/>
                        <a:gd name="T11" fmla="*/ 2147483647 h 183"/>
                        <a:gd name="T12" fmla="*/ 2147483647 w 210"/>
                        <a:gd name="T13" fmla="*/ 2147483647 h 183"/>
                        <a:gd name="T14" fmla="*/ 2147483647 w 210"/>
                        <a:gd name="T15" fmla="*/ 2147483647 h 183"/>
                        <a:gd name="T16" fmla="*/ 2147483647 w 210"/>
                        <a:gd name="T17" fmla="*/ 2147483647 h 183"/>
                        <a:gd name="T18" fmla="*/ 2147483647 w 210"/>
                        <a:gd name="T19" fmla="*/ 2147483647 h 183"/>
                        <a:gd name="T20" fmla="*/ 2147483647 w 210"/>
                        <a:gd name="T21" fmla="*/ 2147483647 h 183"/>
                        <a:gd name="T22" fmla="*/ 2147483647 w 210"/>
                        <a:gd name="T23" fmla="*/ 2147483647 h 183"/>
                        <a:gd name="T24" fmla="*/ 2147483647 w 210"/>
                        <a:gd name="T25" fmla="*/ 2147483647 h 183"/>
                        <a:gd name="T26" fmla="*/ 2147483647 w 210"/>
                        <a:gd name="T27" fmla="*/ 2147483647 h 183"/>
                        <a:gd name="T28" fmla="*/ 2147483647 w 210"/>
                        <a:gd name="T29" fmla="*/ 2147483647 h 183"/>
                        <a:gd name="T30" fmla="*/ 2147483647 w 210"/>
                        <a:gd name="T31" fmla="*/ 2147483647 h 183"/>
                        <a:gd name="T32" fmla="*/ 2147483647 w 210"/>
                        <a:gd name="T33" fmla="*/ 2147483647 h 183"/>
                        <a:gd name="T34" fmla="*/ 2147483647 w 210"/>
                        <a:gd name="T35" fmla="*/ 2147483647 h 183"/>
                        <a:gd name="T36" fmla="*/ 2147483647 w 210"/>
                        <a:gd name="T37" fmla="*/ 2147483647 h 183"/>
                        <a:gd name="T38" fmla="*/ 2147483647 w 210"/>
                        <a:gd name="T39" fmla="*/ 2147483647 h 183"/>
                        <a:gd name="T40" fmla="*/ 2147483647 w 210"/>
                        <a:gd name="T41" fmla="*/ 2147483647 h 183"/>
                        <a:gd name="T42" fmla="*/ 2147483647 w 210"/>
                        <a:gd name="T43" fmla="*/ 2147483647 h 183"/>
                        <a:gd name="T44" fmla="*/ 2147483647 w 210"/>
                        <a:gd name="T45" fmla="*/ 2147483647 h 183"/>
                        <a:gd name="T46" fmla="*/ 2147483647 w 210"/>
                        <a:gd name="T47" fmla="*/ 2147483647 h 183"/>
                        <a:gd name="T48" fmla="*/ 2147483647 w 210"/>
                        <a:gd name="T49" fmla="*/ 2147483647 h 183"/>
                        <a:gd name="T50" fmla="*/ 2147483647 w 210"/>
                        <a:gd name="T51" fmla="*/ 2147483647 h 183"/>
                        <a:gd name="T52" fmla="*/ 2147483647 w 210"/>
                        <a:gd name="T53" fmla="*/ 2147483647 h 183"/>
                        <a:gd name="T54" fmla="*/ 2147483647 w 210"/>
                        <a:gd name="T55" fmla="*/ 2147483647 h 183"/>
                        <a:gd name="T56" fmla="*/ 2147483647 w 210"/>
                        <a:gd name="T57" fmla="*/ 2147483647 h 183"/>
                        <a:gd name="T58" fmla="*/ 2147483647 w 210"/>
                        <a:gd name="T59" fmla="*/ 2147483647 h 183"/>
                        <a:gd name="T60" fmla="*/ 2147483647 w 210"/>
                        <a:gd name="T61" fmla="*/ 2147483647 h 183"/>
                        <a:gd name="T62" fmla="*/ 2147483647 w 210"/>
                        <a:gd name="T63" fmla="*/ 2147483647 h 183"/>
                        <a:gd name="T64" fmla="*/ 2147483647 w 210"/>
                        <a:gd name="T65" fmla="*/ 2147483647 h 183"/>
                        <a:gd name="T66" fmla="*/ 2147483647 w 210"/>
                        <a:gd name="T67" fmla="*/ 2147483647 h 183"/>
                        <a:gd name="T68" fmla="*/ 2147483647 w 210"/>
                        <a:gd name="T69" fmla="*/ 2147483647 h 183"/>
                        <a:gd name="T70" fmla="*/ 0 w 210"/>
                        <a:gd name="T71" fmla="*/ 2147483647 h 183"/>
                        <a:gd name="T72" fmla="*/ 2147483647 w 210"/>
                        <a:gd name="T73" fmla="*/ 2147483647 h 183"/>
                        <a:gd name="T74" fmla="*/ 2147483647 w 210"/>
                        <a:gd name="T75" fmla="*/ 2147483647 h 183"/>
                        <a:gd name="T76" fmla="*/ 2147483647 w 210"/>
                        <a:gd name="T77" fmla="*/ 2147483647 h 183"/>
                        <a:gd name="T78" fmla="*/ 2147483647 w 210"/>
                        <a:gd name="T79" fmla="*/ 2147483647 h 183"/>
                        <a:gd name="T80" fmla="*/ 2147483647 w 210"/>
                        <a:gd name="T81" fmla="*/ 2147483647 h 183"/>
                        <a:gd name="T82" fmla="*/ 2147483647 w 210"/>
                        <a:gd name="T83" fmla="*/ 2147483647 h 183"/>
                        <a:gd name="T84" fmla="*/ 2147483647 w 210"/>
                        <a:gd name="T85" fmla="*/ 2147483647 h 183"/>
                        <a:gd name="T86" fmla="*/ 2147483647 w 210"/>
                        <a:gd name="T87" fmla="*/ 2147483647 h 183"/>
                        <a:gd name="T88" fmla="*/ 2147483647 w 210"/>
                        <a:gd name="T89" fmla="*/ 2147483647 h 183"/>
                        <a:gd name="T90" fmla="*/ 2147483647 w 210"/>
                        <a:gd name="T91" fmla="*/ 2147483647 h 183"/>
                        <a:gd name="T92" fmla="*/ 2147483647 w 210"/>
                        <a:gd name="T93" fmla="*/ 0 h 183"/>
                        <a:gd name="T94" fmla="*/ 2147483647 w 210"/>
                        <a:gd name="T95" fmla="*/ 2147483647 h 183"/>
                        <a:gd name="T96" fmla="*/ 2147483647 w 210"/>
                        <a:gd name="T97" fmla="*/ 2147483647 h 183"/>
                        <a:gd name="T98" fmla="*/ 2147483647 w 210"/>
                        <a:gd name="T99" fmla="*/ 2147483647 h 183"/>
                        <a:gd name="T100" fmla="*/ 2147483647 w 210"/>
                        <a:gd name="T101" fmla="*/ 2147483647 h 183"/>
                        <a:gd name="T102" fmla="*/ 2147483647 w 210"/>
                        <a:gd name="T103" fmla="*/ 2147483647 h 183"/>
                        <a:gd name="T104" fmla="*/ 2147483647 w 210"/>
                        <a:gd name="T105" fmla="*/ 2147483647 h 18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10" h="183">
                          <a:moveTo>
                            <a:pt x="12" y="39"/>
                          </a:moveTo>
                          <a:lnTo>
                            <a:pt x="76" y="44"/>
                          </a:lnTo>
                          <a:lnTo>
                            <a:pt x="109" y="33"/>
                          </a:lnTo>
                          <a:lnTo>
                            <a:pt x="145" y="2"/>
                          </a:lnTo>
                          <a:lnTo>
                            <a:pt x="174" y="42"/>
                          </a:lnTo>
                          <a:lnTo>
                            <a:pt x="178" y="44"/>
                          </a:lnTo>
                          <a:lnTo>
                            <a:pt x="155" y="82"/>
                          </a:lnTo>
                          <a:lnTo>
                            <a:pt x="161" y="89"/>
                          </a:lnTo>
                          <a:lnTo>
                            <a:pt x="179" y="102"/>
                          </a:lnTo>
                          <a:lnTo>
                            <a:pt x="185" y="116"/>
                          </a:lnTo>
                          <a:lnTo>
                            <a:pt x="197" y="136"/>
                          </a:lnTo>
                          <a:lnTo>
                            <a:pt x="204" y="136"/>
                          </a:lnTo>
                          <a:lnTo>
                            <a:pt x="210" y="156"/>
                          </a:lnTo>
                          <a:lnTo>
                            <a:pt x="179" y="156"/>
                          </a:lnTo>
                          <a:lnTo>
                            <a:pt x="173" y="163"/>
                          </a:lnTo>
                          <a:lnTo>
                            <a:pt x="167" y="176"/>
                          </a:lnTo>
                          <a:lnTo>
                            <a:pt x="149" y="176"/>
                          </a:lnTo>
                          <a:lnTo>
                            <a:pt x="137" y="176"/>
                          </a:lnTo>
                          <a:lnTo>
                            <a:pt x="125" y="176"/>
                          </a:lnTo>
                          <a:lnTo>
                            <a:pt x="119" y="183"/>
                          </a:lnTo>
                          <a:lnTo>
                            <a:pt x="107" y="170"/>
                          </a:lnTo>
                          <a:lnTo>
                            <a:pt x="94" y="156"/>
                          </a:lnTo>
                          <a:lnTo>
                            <a:pt x="88" y="163"/>
                          </a:lnTo>
                          <a:lnTo>
                            <a:pt x="76" y="163"/>
                          </a:lnTo>
                          <a:lnTo>
                            <a:pt x="64" y="149"/>
                          </a:lnTo>
                          <a:lnTo>
                            <a:pt x="58" y="149"/>
                          </a:lnTo>
                          <a:lnTo>
                            <a:pt x="58" y="136"/>
                          </a:lnTo>
                          <a:lnTo>
                            <a:pt x="46" y="122"/>
                          </a:lnTo>
                          <a:lnTo>
                            <a:pt x="40" y="116"/>
                          </a:lnTo>
                          <a:lnTo>
                            <a:pt x="22" y="96"/>
                          </a:lnTo>
                          <a:lnTo>
                            <a:pt x="22" y="89"/>
                          </a:lnTo>
                          <a:lnTo>
                            <a:pt x="20" y="84"/>
                          </a:lnTo>
                          <a:lnTo>
                            <a:pt x="3" y="75"/>
                          </a:lnTo>
                          <a:lnTo>
                            <a:pt x="3" y="69"/>
                          </a:lnTo>
                          <a:lnTo>
                            <a:pt x="0" y="66"/>
                          </a:lnTo>
                          <a:lnTo>
                            <a:pt x="15" y="42"/>
                          </a:lnTo>
                          <a:lnTo>
                            <a:pt x="20" y="41"/>
                          </a:lnTo>
                          <a:lnTo>
                            <a:pt x="41" y="41"/>
                          </a:lnTo>
                          <a:lnTo>
                            <a:pt x="50" y="42"/>
                          </a:lnTo>
                          <a:lnTo>
                            <a:pt x="84" y="41"/>
                          </a:lnTo>
                          <a:lnTo>
                            <a:pt x="104" y="33"/>
                          </a:lnTo>
                          <a:lnTo>
                            <a:pt x="125" y="20"/>
                          </a:lnTo>
                          <a:lnTo>
                            <a:pt x="146" y="2"/>
                          </a:lnTo>
                          <a:lnTo>
                            <a:pt x="173" y="41"/>
                          </a:lnTo>
                          <a:lnTo>
                            <a:pt x="164" y="29"/>
                          </a:lnTo>
                          <a:lnTo>
                            <a:pt x="144" y="0"/>
                          </a:lnTo>
                          <a:lnTo>
                            <a:pt x="119" y="27"/>
                          </a:lnTo>
                          <a:lnTo>
                            <a:pt x="74" y="44"/>
                          </a:lnTo>
                          <a:lnTo>
                            <a:pt x="62" y="45"/>
                          </a:lnTo>
                          <a:lnTo>
                            <a:pt x="15" y="42"/>
                          </a:lnTo>
                          <a:lnTo>
                            <a:pt x="3" y="60"/>
                          </a:lnTo>
                          <a:lnTo>
                            <a:pt x="12" y="39"/>
                          </a:lnTo>
                          <a:close/>
                        </a:path>
                      </a:pathLst>
                    </a:custGeom>
                    <a:solidFill>
                      <a:srgbClr val="E1E1E1"/>
                    </a:solidFill>
                    <a:ln w="9525">
                      <a:solidFill>
                        <a:srgbClr val="000000"/>
                      </a:solidFill>
                      <a:prstDash val="solid"/>
                      <a:round/>
                      <a:headEnd/>
                      <a:tailEnd/>
                    </a:ln>
                  </p:spPr>
                  <p:txBody>
                    <a:bodyPr/>
                    <a:lstStyle/>
                    <a:p>
                      <a:endParaRPr lang="en-US"/>
                    </a:p>
                  </p:txBody>
                </p:sp>
              </p:grpSp>
              <p:sp>
                <p:nvSpPr>
                  <p:cNvPr id="1032" name="Freeform 528"/>
                  <p:cNvSpPr>
                    <a:spLocks/>
                  </p:cNvSpPr>
                  <p:nvPr/>
                </p:nvSpPr>
                <p:spPr bwMode="auto">
                  <a:xfrm>
                    <a:off x="6205538" y="2185954"/>
                    <a:ext cx="172586" cy="307151"/>
                  </a:xfrm>
                  <a:custGeom>
                    <a:avLst/>
                    <a:gdLst>
                      <a:gd name="T0" fmla="*/ 0 w 114300"/>
                      <a:gd name="T1" fmla="*/ 50104 h 50104"/>
                      <a:gd name="T2" fmla="*/ 21431 w 114300"/>
                      <a:gd name="T3" fmla="*/ 35817 h 50104"/>
                      <a:gd name="T4" fmla="*/ 35718 w 114300"/>
                      <a:gd name="T5" fmla="*/ 31054 h 50104"/>
                      <a:gd name="T6" fmla="*/ 52387 w 114300"/>
                      <a:gd name="T7" fmla="*/ 14386 h 50104"/>
                      <a:gd name="T8" fmla="*/ 59531 w 114300"/>
                      <a:gd name="T9" fmla="*/ 9623 h 50104"/>
                      <a:gd name="T10" fmla="*/ 73818 w 114300"/>
                      <a:gd name="T11" fmla="*/ 4861 h 50104"/>
                      <a:gd name="T12" fmla="*/ 80962 w 114300"/>
                      <a:gd name="T13" fmla="*/ 98 h 50104"/>
                      <a:gd name="T14" fmla="*/ 95250 w 114300"/>
                      <a:gd name="T15" fmla="*/ 2479 h 50104"/>
                      <a:gd name="T16" fmla="*/ 114300 w 114300"/>
                      <a:gd name="T17" fmla="*/ 12004 h 5010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4300" h="50104">
                        <a:moveTo>
                          <a:pt x="0" y="50104"/>
                        </a:moveTo>
                        <a:cubicBezTo>
                          <a:pt x="13633" y="33064"/>
                          <a:pt x="3284" y="40767"/>
                          <a:pt x="21431" y="35817"/>
                        </a:cubicBezTo>
                        <a:cubicBezTo>
                          <a:pt x="26274" y="34496"/>
                          <a:pt x="35718" y="31054"/>
                          <a:pt x="35718" y="31054"/>
                        </a:cubicBezTo>
                        <a:cubicBezTo>
                          <a:pt x="39911" y="18481"/>
                          <a:pt x="36012" y="25303"/>
                          <a:pt x="52387" y="14386"/>
                        </a:cubicBezTo>
                        <a:cubicBezTo>
                          <a:pt x="54768" y="12798"/>
                          <a:pt x="56816" y="10528"/>
                          <a:pt x="59531" y="9623"/>
                        </a:cubicBezTo>
                        <a:lnTo>
                          <a:pt x="73818" y="4861"/>
                        </a:lnTo>
                        <a:cubicBezTo>
                          <a:pt x="76199" y="3273"/>
                          <a:pt x="78117" y="414"/>
                          <a:pt x="80962" y="98"/>
                        </a:cubicBezTo>
                        <a:cubicBezTo>
                          <a:pt x="85761" y="-435"/>
                          <a:pt x="90566" y="1308"/>
                          <a:pt x="95250" y="2479"/>
                        </a:cubicBezTo>
                        <a:cubicBezTo>
                          <a:pt x="109841" y="6127"/>
                          <a:pt x="106803" y="4509"/>
                          <a:pt x="114300" y="12004"/>
                        </a:cubicBezTo>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033" name="Freeform 529"/>
                  <p:cNvSpPr>
                    <a:spLocks/>
                  </p:cNvSpPr>
                  <p:nvPr/>
                </p:nvSpPr>
                <p:spPr bwMode="auto">
                  <a:xfrm>
                    <a:off x="6206051" y="2184811"/>
                    <a:ext cx="172586" cy="307151"/>
                  </a:xfrm>
                  <a:custGeom>
                    <a:avLst/>
                    <a:gdLst>
                      <a:gd name="T0" fmla="*/ 0 w 109539"/>
                      <a:gd name="T1" fmla="*/ 38100 h 38100"/>
                      <a:gd name="T2" fmla="*/ 14289 w 109539"/>
                      <a:gd name="T3" fmla="*/ 35719 h 38100"/>
                      <a:gd name="T4" fmla="*/ 28576 w 109539"/>
                      <a:gd name="T5" fmla="*/ 30956 h 38100"/>
                      <a:gd name="T6" fmla="*/ 33339 w 109539"/>
                      <a:gd name="T7" fmla="*/ 23813 h 38100"/>
                      <a:gd name="T8" fmla="*/ 40482 w 109539"/>
                      <a:gd name="T9" fmla="*/ 21431 h 38100"/>
                      <a:gd name="T10" fmla="*/ 47626 w 109539"/>
                      <a:gd name="T11" fmla="*/ 16669 h 38100"/>
                      <a:gd name="T12" fmla="*/ 66676 w 109539"/>
                      <a:gd name="T13" fmla="*/ 4763 h 38100"/>
                      <a:gd name="T14" fmla="*/ 73820 w 109539"/>
                      <a:gd name="T15" fmla="*/ 2381 h 38100"/>
                      <a:gd name="T16" fmla="*/ 80964 w 109539"/>
                      <a:gd name="T17" fmla="*/ 0 h 38100"/>
                      <a:gd name="T18" fmla="*/ 107157 w 109539"/>
                      <a:gd name="T19" fmla="*/ 7144 h 38100"/>
                      <a:gd name="T20" fmla="*/ 109539 w 109539"/>
                      <a:gd name="T21" fmla="*/ 9525 h 381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9539" h="38100">
                        <a:moveTo>
                          <a:pt x="0" y="38100"/>
                        </a:moveTo>
                        <a:cubicBezTo>
                          <a:pt x="18020" y="27288"/>
                          <a:pt x="9526" y="36910"/>
                          <a:pt x="14289" y="35719"/>
                        </a:cubicBezTo>
                        <a:cubicBezTo>
                          <a:pt x="19052" y="34528"/>
                          <a:pt x="28576" y="30956"/>
                          <a:pt x="28576" y="30956"/>
                        </a:cubicBezTo>
                        <a:cubicBezTo>
                          <a:pt x="30164" y="28575"/>
                          <a:pt x="31104" y="25601"/>
                          <a:pt x="33339" y="23813"/>
                        </a:cubicBezTo>
                        <a:cubicBezTo>
                          <a:pt x="35299" y="22245"/>
                          <a:pt x="38237" y="22554"/>
                          <a:pt x="40482" y="21431"/>
                        </a:cubicBezTo>
                        <a:cubicBezTo>
                          <a:pt x="43042" y="20151"/>
                          <a:pt x="45245" y="18256"/>
                          <a:pt x="47626" y="16669"/>
                        </a:cubicBezTo>
                        <a:cubicBezTo>
                          <a:pt x="55174" y="5348"/>
                          <a:pt x="49673" y="10431"/>
                          <a:pt x="66676" y="4763"/>
                        </a:cubicBezTo>
                        <a:lnTo>
                          <a:pt x="73820" y="2381"/>
                        </a:lnTo>
                        <a:lnTo>
                          <a:pt x="80964" y="0"/>
                        </a:lnTo>
                        <a:cubicBezTo>
                          <a:pt x="85617" y="930"/>
                          <a:pt x="104133" y="4121"/>
                          <a:pt x="107157" y="7144"/>
                        </a:cubicBezTo>
                        <a:lnTo>
                          <a:pt x="109539" y="9525"/>
                        </a:lnTo>
                      </a:path>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sp>
            <p:nvSpPr>
              <p:cNvPr id="1026" name="Freeform 3977"/>
              <p:cNvSpPr>
                <a:spLocks noChangeAspect="1"/>
              </p:cNvSpPr>
              <p:nvPr/>
            </p:nvSpPr>
            <p:spPr bwMode="auto">
              <a:xfrm>
                <a:off x="1519200" y="1101600"/>
                <a:ext cx="1511036" cy="828000"/>
              </a:xfrm>
              <a:custGeom>
                <a:avLst/>
                <a:gdLst>
                  <a:gd name="T0" fmla="*/ 2147483647 w 1142"/>
                  <a:gd name="T1" fmla="*/ 2147483647 h 562"/>
                  <a:gd name="T2" fmla="*/ 2147483647 w 1142"/>
                  <a:gd name="T3" fmla="*/ 2147483647 h 562"/>
                  <a:gd name="T4" fmla="*/ 2147483647 w 1142"/>
                  <a:gd name="T5" fmla="*/ 2147483647 h 562"/>
                  <a:gd name="T6" fmla="*/ 2147483647 w 1142"/>
                  <a:gd name="T7" fmla="*/ 2147483647 h 562"/>
                  <a:gd name="T8" fmla="*/ 2147483647 w 1142"/>
                  <a:gd name="T9" fmla="*/ 2147483647 h 562"/>
                  <a:gd name="T10" fmla="*/ 2147483647 w 1142"/>
                  <a:gd name="T11" fmla="*/ 2147483647 h 562"/>
                  <a:gd name="T12" fmla="*/ 2147483647 w 1142"/>
                  <a:gd name="T13" fmla="*/ 2147483647 h 562"/>
                  <a:gd name="T14" fmla="*/ 2147483647 w 1142"/>
                  <a:gd name="T15" fmla="*/ 2147483647 h 562"/>
                  <a:gd name="T16" fmla="*/ 2147483647 w 1142"/>
                  <a:gd name="T17" fmla="*/ 2147483647 h 562"/>
                  <a:gd name="T18" fmla="*/ 2147483647 w 1142"/>
                  <a:gd name="T19" fmla="*/ 2147483647 h 562"/>
                  <a:gd name="T20" fmla="*/ 2147483647 w 1142"/>
                  <a:gd name="T21" fmla="*/ 2147483647 h 562"/>
                  <a:gd name="T22" fmla="*/ 2147483647 w 1142"/>
                  <a:gd name="T23" fmla="*/ 2147483647 h 562"/>
                  <a:gd name="T24" fmla="*/ 2147483647 w 1142"/>
                  <a:gd name="T25" fmla="*/ 2147483647 h 562"/>
                  <a:gd name="T26" fmla="*/ 2147483647 w 1142"/>
                  <a:gd name="T27" fmla="*/ 2147483647 h 562"/>
                  <a:gd name="T28" fmla="*/ 2147483647 w 1142"/>
                  <a:gd name="T29" fmla="*/ 2147483647 h 562"/>
                  <a:gd name="T30" fmla="*/ 2147483647 w 1142"/>
                  <a:gd name="T31" fmla="*/ 2147483647 h 562"/>
                  <a:gd name="T32" fmla="*/ 2147483647 w 1142"/>
                  <a:gd name="T33" fmla="*/ 2147483647 h 562"/>
                  <a:gd name="T34" fmla="*/ 2147483647 w 1142"/>
                  <a:gd name="T35" fmla="*/ 2147483647 h 562"/>
                  <a:gd name="T36" fmla="*/ 2147483647 w 1142"/>
                  <a:gd name="T37" fmla="*/ 2147483647 h 562"/>
                  <a:gd name="T38" fmla="*/ 2147483647 w 1142"/>
                  <a:gd name="T39" fmla="*/ 2147483647 h 562"/>
                  <a:gd name="T40" fmla="*/ 2147483647 w 1142"/>
                  <a:gd name="T41" fmla="*/ 2147483647 h 562"/>
                  <a:gd name="T42" fmla="*/ 2147483647 w 1142"/>
                  <a:gd name="T43" fmla="*/ 2147483647 h 562"/>
                  <a:gd name="T44" fmla="*/ 2147483647 w 1142"/>
                  <a:gd name="T45" fmla="*/ 2147483647 h 562"/>
                  <a:gd name="T46" fmla="*/ 2147483647 w 1142"/>
                  <a:gd name="T47" fmla="*/ 2147483647 h 562"/>
                  <a:gd name="T48" fmla="*/ 2147483647 w 1142"/>
                  <a:gd name="T49" fmla="*/ 2147483647 h 562"/>
                  <a:gd name="T50" fmla="*/ 2147483647 w 1142"/>
                  <a:gd name="T51" fmla="*/ 2147483647 h 562"/>
                  <a:gd name="T52" fmla="*/ 2147483647 w 1142"/>
                  <a:gd name="T53" fmla="*/ 2147483647 h 562"/>
                  <a:gd name="T54" fmla="*/ 2147483647 w 1142"/>
                  <a:gd name="T55" fmla="*/ 2147483647 h 562"/>
                  <a:gd name="T56" fmla="*/ 2147483647 w 1142"/>
                  <a:gd name="T57" fmla="*/ 2147483647 h 562"/>
                  <a:gd name="T58" fmla="*/ 2147483647 w 1142"/>
                  <a:gd name="T59" fmla="*/ 2147483647 h 562"/>
                  <a:gd name="T60" fmla="*/ 2147483647 w 1142"/>
                  <a:gd name="T61" fmla="*/ 2147483647 h 562"/>
                  <a:gd name="T62" fmla="*/ 2147483647 w 1142"/>
                  <a:gd name="T63" fmla="*/ 2147483647 h 562"/>
                  <a:gd name="T64" fmla="*/ 2147483647 w 1142"/>
                  <a:gd name="T65" fmla="*/ 2147483647 h 562"/>
                  <a:gd name="T66" fmla="*/ 2147483647 w 1142"/>
                  <a:gd name="T67" fmla="*/ 2147483647 h 562"/>
                  <a:gd name="T68" fmla="*/ 2147483647 w 1142"/>
                  <a:gd name="T69" fmla="*/ 2147483647 h 562"/>
                  <a:gd name="T70" fmla="*/ 2147483647 w 1142"/>
                  <a:gd name="T71" fmla="*/ 2147483647 h 562"/>
                  <a:gd name="T72" fmla="*/ 2147483647 w 1142"/>
                  <a:gd name="T73" fmla="*/ 2147483647 h 562"/>
                  <a:gd name="T74" fmla="*/ 2147483647 w 1142"/>
                  <a:gd name="T75" fmla="*/ 2147483647 h 562"/>
                  <a:gd name="T76" fmla="*/ 2147483647 w 1142"/>
                  <a:gd name="T77" fmla="*/ 2147483647 h 562"/>
                  <a:gd name="T78" fmla="*/ 2147483647 w 1142"/>
                  <a:gd name="T79" fmla="*/ 2147483647 h 562"/>
                  <a:gd name="T80" fmla="*/ 2147483647 w 1142"/>
                  <a:gd name="T81" fmla="*/ 2147483647 h 562"/>
                  <a:gd name="T82" fmla="*/ 2147483647 w 1142"/>
                  <a:gd name="T83" fmla="*/ 2147483647 h 562"/>
                  <a:gd name="T84" fmla="*/ 2147483647 w 1142"/>
                  <a:gd name="T85" fmla="*/ 2147483647 h 562"/>
                  <a:gd name="T86" fmla="*/ 2147483647 w 1142"/>
                  <a:gd name="T87" fmla="*/ 2147483647 h 562"/>
                  <a:gd name="T88" fmla="*/ 2147483647 w 1142"/>
                  <a:gd name="T89" fmla="*/ 2147483647 h 562"/>
                  <a:gd name="T90" fmla="*/ 2147483647 w 1142"/>
                  <a:gd name="T91" fmla="*/ 2147483647 h 562"/>
                  <a:gd name="T92" fmla="*/ 2147483647 w 1142"/>
                  <a:gd name="T93" fmla="*/ 2147483647 h 562"/>
                  <a:gd name="T94" fmla="*/ 2147483647 w 1142"/>
                  <a:gd name="T95" fmla="*/ 2147483647 h 562"/>
                  <a:gd name="T96" fmla="*/ 2147483647 w 1142"/>
                  <a:gd name="T97" fmla="*/ 2147483647 h 562"/>
                  <a:gd name="T98" fmla="*/ 2147483647 w 1142"/>
                  <a:gd name="T99" fmla="*/ 2147483647 h 562"/>
                  <a:gd name="T100" fmla="*/ 2147483647 w 1142"/>
                  <a:gd name="T101" fmla="*/ 2147483647 h 562"/>
                  <a:gd name="T102" fmla="*/ 2147483647 w 1142"/>
                  <a:gd name="T103" fmla="*/ 2147483647 h 562"/>
                  <a:gd name="T104" fmla="*/ 2147483647 w 1142"/>
                  <a:gd name="T105" fmla="*/ 2147483647 h 562"/>
                  <a:gd name="T106" fmla="*/ 2147483647 w 1142"/>
                  <a:gd name="T107" fmla="*/ 2147483647 h 562"/>
                  <a:gd name="T108" fmla="*/ 2147483647 w 1142"/>
                  <a:gd name="T109" fmla="*/ 2147483647 h 562"/>
                  <a:gd name="T110" fmla="*/ 2147483647 w 1142"/>
                  <a:gd name="T111" fmla="*/ 2147483647 h 562"/>
                  <a:gd name="T112" fmla="*/ 2147483647 w 1142"/>
                  <a:gd name="T113" fmla="*/ 2147483647 h 562"/>
                  <a:gd name="T114" fmla="*/ 2147483647 w 1142"/>
                  <a:gd name="T115" fmla="*/ 2147483647 h 562"/>
                  <a:gd name="T116" fmla="*/ 2147483647 w 1142"/>
                  <a:gd name="T117" fmla="*/ 2147483647 h 562"/>
                  <a:gd name="T118" fmla="*/ 2147483647 w 1142"/>
                  <a:gd name="T119" fmla="*/ 2147483647 h 562"/>
                  <a:gd name="T120" fmla="*/ 2147483647 w 1142"/>
                  <a:gd name="T121" fmla="*/ 2147483647 h 5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142" h="562">
                    <a:moveTo>
                      <a:pt x="843" y="102"/>
                    </a:moveTo>
                    <a:lnTo>
                      <a:pt x="837" y="96"/>
                    </a:lnTo>
                    <a:lnTo>
                      <a:pt x="855" y="96"/>
                    </a:lnTo>
                    <a:lnTo>
                      <a:pt x="861" y="102"/>
                    </a:lnTo>
                    <a:lnTo>
                      <a:pt x="873" y="96"/>
                    </a:lnTo>
                    <a:lnTo>
                      <a:pt x="867" y="90"/>
                    </a:lnTo>
                    <a:lnTo>
                      <a:pt x="873" y="90"/>
                    </a:lnTo>
                    <a:lnTo>
                      <a:pt x="879" y="96"/>
                    </a:lnTo>
                    <a:lnTo>
                      <a:pt x="915" y="84"/>
                    </a:lnTo>
                    <a:lnTo>
                      <a:pt x="921" y="78"/>
                    </a:lnTo>
                    <a:lnTo>
                      <a:pt x="915" y="66"/>
                    </a:lnTo>
                    <a:lnTo>
                      <a:pt x="921" y="60"/>
                    </a:lnTo>
                    <a:lnTo>
                      <a:pt x="933" y="54"/>
                    </a:lnTo>
                    <a:lnTo>
                      <a:pt x="927" y="54"/>
                    </a:lnTo>
                    <a:lnTo>
                      <a:pt x="939" y="48"/>
                    </a:lnTo>
                    <a:lnTo>
                      <a:pt x="915" y="42"/>
                    </a:lnTo>
                    <a:lnTo>
                      <a:pt x="933" y="42"/>
                    </a:lnTo>
                    <a:lnTo>
                      <a:pt x="891" y="42"/>
                    </a:lnTo>
                    <a:lnTo>
                      <a:pt x="891" y="48"/>
                    </a:lnTo>
                    <a:lnTo>
                      <a:pt x="891" y="54"/>
                    </a:lnTo>
                    <a:lnTo>
                      <a:pt x="879" y="54"/>
                    </a:lnTo>
                    <a:lnTo>
                      <a:pt x="849" y="78"/>
                    </a:lnTo>
                    <a:lnTo>
                      <a:pt x="837" y="84"/>
                    </a:lnTo>
                    <a:lnTo>
                      <a:pt x="837" y="66"/>
                    </a:lnTo>
                    <a:lnTo>
                      <a:pt x="849" y="54"/>
                    </a:lnTo>
                    <a:lnTo>
                      <a:pt x="837" y="48"/>
                    </a:lnTo>
                    <a:lnTo>
                      <a:pt x="813" y="66"/>
                    </a:lnTo>
                    <a:lnTo>
                      <a:pt x="819" y="48"/>
                    </a:lnTo>
                    <a:lnTo>
                      <a:pt x="813" y="48"/>
                    </a:lnTo>
                    <a:lnTo>
                      <a:pt x="825" y="42"/>
                    </a:lnTo>
                    <a:lnTo>
                      <a:pt x="819" y="42"/>
                    </a:lnTo>
                    <a:lnTo>
                      <a:pt x="801" y="42"/>
                    </a:lnTo>
                    <a:lnTo>
                      <a:pt x="801" y="36"/>
                    </a:lnTo>
                    <a:lnTo>
                      <a:pt x="813" y="30"/>
                    </a:lnTo>
                    <a:lnTo>
                      <a:pt x="819" y="30"/>
                    </a:lnTo>
                    <a:lnTo>
                      <a:pt x="813" y="18"/>
                    </a:lnTo>
                    <a:lnTo>
                      <a:pt x="819" y="12"/>
                    </a:lnTo>
                    <a:lnTo>
                      <a:pt x="813" y="6"/>
                    </a:lnTo>
                    <a:lnTo>
                      <a:pt x="807" y="6"/>
                    </a:lnTo>
                    <a:lnTo>
                      <a:pt x="813" y="0"/>
                    </a:lnTo>
                    <a:lnTo>
                      <a:pt x="801" y="6"/>
                    </a:lnTo>
                    <a:lnTo>
                      <a:pt x="807" y="6"/>
                    </a:lnTo>
                    <a:lnTo>
                      <a:pt x="789" y="12"/>
                    </a:lnTo>
                    <a:lnTo>
                      <a:pt x="778" y="12"/>
                    </a:lnTo>
                    <a:lnTo>
                      <a:pt x="772" y="24"/>
                    </a:lnTo>
                    <a:lnTo>
                      <a:pt x="766" y="30"/>
                    </a:lnTo>
                    <a:lnTo>
                      <a:pt x="760" y="36"/>
                    </a:lnTo>
                    <a:lnTo>
                      <a:pt x="789" y="48"/>
                    </a:lnTo>
                    <a:lnTo>
                      <a:pt x="778" y="48"/>
                    </a:lnTo>
                    <a:lnTo>
                      <a:pt x="772" y="48"/>
                    </a:lnTo>
                    <a:lnTo>
                      <a:pt x="766" y="54"/>
                    </a:lnTo>
                    <a:lnTo>
                      <a:pt x="778" y="54"/>
                    </a:lnTo>
                    <a:lnTo>
                      <a:pt x="772" y="60"/>
                    </a:lnTo>
                    <a:lnTo>
                      <a:pt x="748" y="66"/>
                    </a:lnTo>
                    <a:lnTo>
                      <a:pt x="736" y="78"/>
                    </a:lnTo>
                    <a:lnTo>
                      <a:pt x="730" y="90"/>
                    </a:lnTo>
                    <a:lnTo>
                      <a:pt x="718" y="90"/>
                    </a:lnTo>
                    <a:lnTo>
                      <a:pt x="718" y="84"/>
                    </a:lnTo>
                    <a:lnTo>
                      <a:pt x="730" y="84"/>
                    </a:lnTo>
                    <a:lnTo>
                      <a:pt x="724" y="84"/>
                    </a:lnTo>
                    <a:lnTo>
                      <a:pt x="730" y="78"/>
                    </a:lnTo>
                    <a:lnTo>
                      <a:pt x="724" y="78"/>
                    </a:lnTo>
                    <a:lnTo>
                      <a:pt x="742" y="66"/>
                    </a:lnTo>
                    <a:lnTo>
                      <a:pt x="730" y="66"/>
                    </a:lnTo>
                    <a:lnTo>
                      <a:pt x="718" y="60"/>
                    </a:lnTo>
                    <a:lnTo>
                      <a:pt x="706" y="66"/>
                    </a:lnTo>
                    <a:lnTo>
                      <a:pt x="706" y="72"/>
                    </a:lnTo>
                    <a:lnTo>
                      <a:pt x="718" y="72"/>
                    </a:lnTo>
                    <a:lnTo>
                      <a:pt x="706" y="72"/>
                    </a:lnTo>
                    <a:lnTo>
                      <a:pt x="700" y="66"/>
                    </a:lnTo>
                    <a:lnTo>
                      <a:pt x="694" y="72"/>
                    </a:lnTo>
                    <a:lnTo>
                      <a:pt x="646" y="72"/>
                    </a:lnTo>
                    <a:lnTo>
                      <a:pt x="634" y="66"/>
                    </a:lnTo>
                    <a:lnTo>
                      <a:pt x="628" y="66"/>
                    </a:lnTo>
                    <a:lnTo>
                      <a:pt x="622" y="60"/>
                    </a:lnTo>
                    <a:lnTo>
                      <a:pt x="616" y="54"/>
                    </a:lnTo>
                    <a:lnTo>
                      <a:pt x="574" y="60"/>
                    </a:lnTo>
                    <a:lnTo>
                      <a:pt x="586" y="66"/>
                    </a:lnTo>
                    <a:lnTo>
                      <a:pt x="616" y="60"/>
                    </a:lnTo>
                    <a:lnTo>
                      <a:pt x="592" y="66"/>
                    </a:lnTo>
                    <a:lnTo>
                      <a:pt x="580" y="66"/>
                    </a:lnTo>
                    <a:lnTo>
                      <a:pt x="574" y="90"/>
                    </a:lnTo>
                    <a:lnTo>
                      <a:pt x="568" y="84"/>
                    </a:lnTo>
                    <a:lnTo>
                      <a:pt x="562" y="96"/>
                    </a:lnTo>
                    <a:lnTo>
                      <a:pt x="556" y="84"/>
                    </a:lnTo>
                    <a:lnTo>
                      <a:pt x="568" y="84"/>
                    </a:lnTo>
                    <a:lnTo>
                      <a:pt x="562" y="72"/>
                    </a:lnTo>
                    <a:lnTo>
                      <a:pt x="556" y="78"/>
                    </a:lnTo>
                    <a:lnTo>
                      <a:pt x="556" y="72"/>
                    </a:lnTo>
                    <a:lnTo>
                      <a:pt x="550" y="72"/>
                    </a:lnTo>
                    <a:lnTo>
                      <a:pt x="496" y="72"/>
                    </a:lnTo>
                    <a:lnTo>
                      <a:pt x="478" y="72"/>
                    </a:lnTo>
                    <a:lnTo>
                      <a:pt x="502" y="66"/>
                    </a:lnTo>
                    <a:lnTo>
                      <a:pt x="508" y="60"/>
                    </a:lnTo>
                    <a:lnTo>
                      <a:pt x="496" y="54"/>
                    </a:lnTo>
                    <a:lnTo>
                      <a:pt x="484" y="54"/>
                    </a:lnTo>
                    <a:lnTo>
                      <a:pt x="419" y="36"/>
                    </a:lnTo>
                    <a:lnTo>
                      <a:pt x="401" y="48"/>
                    </a:lnTo>
                    <a:lnTo>
                      <a:pt x="395" y="42"/>
                    </a:lnTo>
                    <a:lnTo>
                      <a:pt x="401" y="42"/>
                    </a:lnTo>
                    <a:lnTo>
                      <a:pt x="401" y="30"/>
                    </a:lnTo>
                    <a:lnTo>
                      <a:pt x="401" y="36"/>
                    </a:lnTo>
                    <a:lnTo>
                      <a:pt x="395" y="42"/>
                    </a:lnTo>
                    <a:lnTo>
                      <a:pt x="383" y="42"/>
                    </a:lnTo>
                    <a:lnTo>
                      <a:pt x="377" y="48"/>
                    </a:lnTo>
                    <a:lnTo>
                      <a:pt x="371" y="36"/>
                    </a:lnTo>
                    <a:lnTo>
                      <a:pt x="365" y="24"/>
                    </a:lnTo>
                    <a:lnTo>
                      <a:pt x="371" y="30"/>
                    </a:lnTo>
                    <a:lnTo>
                      <a:pt x="341" y="42"/>
                    </a:lnTo>
                    <a:lnTo>
                      <a:pt x="341" y="36"/>
                    </a:lnTo>
                    <a:lnTo>
                      <a:pt x="311" y="42"/>
                    </a:lnTo>
                    <a:lnTo>
                      <a:pt x="341" y="30"/>
                    </a:lnTo>
                    <a:lnTo>
                      <a:pt x="323" y="36"/>
                    </a:lnTo>
                    <a:lnTo>
                      <a:pt x="287" y="42"/>
                    </a:lnTo>
                    <a:lnTo>
                      <a:pt x="257" y="54"/>
                    </a:lnTo>
                    <a:lnTo>
                      <a:pt x="251" y="54"/>
                    </a:lnTo>
                    <a:lnTo>
                      <a:pt x="239" y="54"/>
                    </a:lnTo>
                    <a:lnTo>
                      <a:pt x="239" y="60"/>
                    </a:lnTo>
                    <a:lnTo>
                      <a:pt x="209" y="48"/>
                    </a:lnTo>
                    <a:lnTo>
                      <a:pt x="185" y="42"/>
                    </a:lnTo>
                    <a:lnTo>
                      <a:pt x="161" y="60"/>
                    </a:lnTo>
                    <a:lnTo>
                      <a:pt x="138" y="78"/>
                    </a:lnTo>
                    <a:lnTo>
                      <a:pt x="114" y="102"/>
                    </a:lnTo>
                    <a:lnTo>
                      <a:pt x="90" y="120"/>
                    </a:lnTo>
                    <a:lnTo>
                      <a:pt x="66" y="143"/>
                    </a:lnTo>
                    <a:lnTo>
                      <a:pt x="48" y="161"/>
                    </a:lnTo>
                    <a:lnTo>
                      <a:pt x="24" y="185"/>
                    </a:lnTo>
                    <a:lnTo>
                      <a:pt x="0" y="203"/>
                    </a:lnTo>
                    <a:lnTo>
                      <a:pt x="30" y="203"/>
                    </a:lnTo>
                    <a:lnTo>
                      <a:pt x="24" y="209"/>
                    </a:lnTo>
                    <a:lnTo>
                      <a:pt x="24" y="227"/>
                    </a:lnTo>
                    <a:lnTo>
                      <a:pt x="36" y="227"/>
                    </a:lnTo>
                    <a:lnTo>
                      <a:pt x="48" y="221"/>
                    </a:lnTo>
                    <a:lnTo>
                      <a:pt x="72" y="215"/>
                    </a:lnTo>
                    <a:lnTo>
                      <a:pt x="72" y="233"/>
                    </a:lnTo>
                    <a:lnTo>
                      <a:pt x="66" y="269"/>
                    </a:lnTo>
                    <a:lnTo>
                      <a:pt x="72" y="275"/>
                    </a:lnTo>
                    <a:lnTo>
                      <a:pt x="84" y="287"/>
                    </a:lnTo>
                    <a:lnTo>
                      <a:pt x="66" y="299"/>
                    </a:lnTo>
                    <a:lnTo>
                      <a:pt x="78" y="293"/>
                    </a:lnTo>
                    <a:lnTo>
                      <a:pt x="66" y="299"/>
                    </a:lnTo>
                    <a:lnTo>
                      <a:pt x="72" y="305"/>
                    </a:lnTo>
                    <a:lnTo>
                      <a:pt x="60" y="311"/>
                    </a:lnTo>
                    <a:lnTo>
                      <a:pt x="54" y="311"/>
                    </a:lnTo>
                    <a:lnTo>
                      <a:pt x="54" y="317"/>
                    </a:lnTo>
                    <a:lnTo>
                      <a:pt x="54" y="311"/>
                    </a:lnTo>
                    <a:lnTo>
                      <a:pt x="54" y="317"/>
                    </a:lnTo>
                    <a:lnTo>
                      <a:pt x="60" y="317"/>
                    </a:lnTo>
                    <a:lnTo>
                      <a:pt x="54" y="317"/>
                    </a:lnTo>
                    <a:lnTo>
                      <a:pt x="54" y="323"/>
                    </a:lnTo>
                    <a:lnTo>
                      <a:pt x="48" y="317"/>
                    </a:lnTo>
                    <a:lnTo>
                      <a:pt x="54" y="335"/>
                    </a:lnTo>
                    <a:lnTo>
                      <a:pt x="72" y="323"/>
                    </a:lnTo>
                    <a:lnTo>
                      <a:pt x="66" y="329"/>
                    </a:lnTo>
                    <a:lnTo>
                      <a:pt x="72" y="335"/>
                    </a:lnTo>
                    <a:lnTo>
                      <a:pt x="60" y="329"/>
                    </a:lnTo>
                    <a:lnTo>
                      <a:pt x="60" y="341"/>
                    </a:lnTo>
                    <a:lnTo>
                      <a:pt x="48" y="353"/>
                    </a:lnTo>
                    <a:lnTo>
                      <a:pt x="60" y="353"/>
                    </a:lnTo>
                    <a:lnTo>
                      <a:pt x="54" y="353"/>
                    </a:lnTo>
                    <a:lnTo>
                      <a:pt x="78" y="341"/>
                    </a:lnTo>
                    <a:lnTo>
                      <a:pt x="72" y="353"/>
                    </a:lnTo>
                    <a:lnTo>
                      <a:pt x="72" y="359"/>
                    </a:lnTo>
                    <a:lnTo>
                      <a:pt x="66" y="353"/>
                    </a:lnTo>
                    <a:lnTo>
                      <a:pt x="48" y="365"/>
                    </a:lnTo>
                    <a:lnTo>
                      <a:pt x="54" y="365"/>
                    </a:lnTo>
                    <a:lnTo>
                      <a:pt x="66" y="365"/>
                    </a:lnTo>
                    <a:lnTo>
                      <a:pt x="48" y="371"/>
                    </a:lnTo>
                    <a:lnTo>
                      <a:pt x="42" y="371"/>
                    </a:lnTo>
                    <a:lnTo>
                      <a:pt x="54" y="371"/>
                    </a:lnTo>
                    <a:lnTo>
                      <a:pt x="42" y="377"/>
                    </a:lnTo>
                    <a:lnTo>
                      <a:pt x="54" y="383"/>
                    </a:lnTo>
                    <a:lnTo>
                      <a:pt x="60" y="377"/>
                    </a:lnTo>
                    <a:lnTo>
                      <a:pt x="66" y="377"/>
                    </a:lnTo>
                    <a:lnTo>
                      <a:pt x="54" y="383"/>
                    </a:lnTo>
                    <a:lnTo>
                      <a:pt x="66" y="383"/>
                    </a:lnTo>
                    <a:lnTo>
                      <a:pt x="60" y="383"/>
                    </a:lnTo>
                    <a:lnTo>
                      <a:pt x="72" y="383"/>
                    </a:lnTo>
                    <a:lnTo>
                      <a:pt x="72" y="377"/>
                    </a:lnTo>
                    <a:lnTo>
                      <a:pt x="66" y="383"/>
                    </a:lnTo>
                    <a:lnTo>
                      <a:pt x="60" y="383"/>
                    </a:lnTo>
                    <a:lnTo>
                      <a:pt x="60" y="389"/>
                    </a:lnTo>
                    <a:lnTo>
                      <a:pt x="72" y="383"/>
                    </a:lnTo>
                    <a:lnTo>
                      <a:pt x="72" y="389"/>
                    </a:lnTo>
                    <a:lnTo>
                      <a:pt x="78" y="383"/>
                    </a:lnTo>
                    <a:lnTo>
                      <a:pt x="72" y="389"/>
                    </a:lnTo>
                    <a:lnTo>
                      <a:pt x="84" y="389"/>
                    </a:lnTo>
                    <a:lnTo>
                      <a:pt x="72" y="395"/>
                    </a:lnTo>
                    <a:lnTo>
                      <a:pt x="78" y="401"/>
                    </a:lnTo>
                    <a:lnTo>
                      <a:pt x="84" y="395"/>
                    </a:lnTo>
                    <a:lnTo>
                      <a:pt x="84" y="407"/>
                    </a:lnTo>
                    <a:lnTo>
                      <a:pt x="78" y="407"/>
                    </a:lnTo>
                    <a:lnTo>
                      <a:pt x="84" y="407"/>
                    </a:lnTo>
                    <a:lnTo>
                      <a:pt x="90" y="407"/>
                    </a:lnTo>
                    <a:lnTo>
                      <a:pt x="84" y="413"/>
                    </a:lnTo>
                    <a:lnTo>
                      <a:pt x="90" y="413"/>
                    </a:lnTo>
                    <a:lnTo>
                      <a:pt x="84" y="413"/>
                    </a:lnTo>
                    <a:lnTo>
                      <a:pt x="90" y="419"/>
                    </a:lnTo>
                    <a:lnTo>
                      <a:pt x="299" y="419"/>
                    </a:lnTo>
                    <a:lnTo>
                      <a:pt x="329" y="419"/>
                    </a:lnTo>
                    <a:lnTo>
                      <a:pt x="514" y="419"/>
                    </a:lnTo>
                    <a:lnTo>
                      <a:pt x="520" y="407"/>
                    </a:lnTo>
                    <a:lnTo>
                      <a:pt x="520" y="419"/>
                    </a:lnTo>
                    <a:lnTo>
                      <a:pt x="538" y="425"/>
                    </a:lnTo>
                    <a:lnTo>
                      <a:pt x="556" y="437"/>
                    </a:lnTo>
                    <a:lnTo>
                      <a:pt x="574" y="431"/>
                    </a:lnTo>
                    <a:lnTo>
                      <a:pt x="586" y="437"/>
                    </a:lnTo>
                    <a:lnTo>
                      <a:pt x="604" y="431"/>
                    </a:lnTo>
                    <a:lnTo>
                      <a:pt x="634" y="449"/>
                    </a:lnTo>
                    <a:lnTo>
                      <a:pt x="646" y="455"/>
                    </a:lnTo>
                    <a:lnTo>
                      <a:pt x="658" y="467"/>
                    </a:lnTo>
                    <a:lnTo>
                      <a:pt x="664" y="473"/>
                    </a:lnTo>
                    <a:lnTo>
                      <a:pt x="664" y="478"/>
                    </a:lnTo>
                    <a:lnTo>
                      <a:pt x="676" y="490"/>
                    </a:lnTo>
                    <a:lnTo>
                      <a:pt x="676" y="502"/>
                    </a:lnTo>
                    <a:lnTo>
                      <a:pt x="670" y="520"/>
                    </a:lnTo>
                    <a:lnTo>
                      <a:pt x="664" y="532"/>
                    </a:lnTo>
                    <a:lnTo>
                      <a:pt x="646" y="550"/>
                    </a:lnTo>
                    <a:lnTo>
                      <a:pt x="646" y="562"/>
                    </a:lnTo>
                    <a:lnTo>
                      <a:pt x="664" y="556"/>
                    </a:lnTo>
                    <a:lnTo>
                      <a:pt x="682" y="550"/>
                    </a:lnTo>
                    <a:lnTo>
                      <a:pt x="700" y="544"/>
                    </a:lnTo>
                    <a:lnTo>
                      <a:pt x="718" y="538"/>
                    </a:lnTo>
                    <a:lnTo>
                      <a:pt x="718" y="526"/>
                    </a:lnTo>
                    <a:lnTo>
                      <a:pt x="736" y="520"/>
                    </a:lnTo>
                    <a:lnTo>
                      <a:pt x="754" y="520"/>
                    </a:lnTo>
                    <a:lnTo>
                      <a:pt x="772" y="508"/>
                    </a:lnTo>
                    <a:lnTo>
                      <a:pt x="789" y="496"/>
                    </a:lnTo>
                    <a:lnTo>
                      <a:pt x="819" y="496"/>
                    </a:lnTo>
                    <a:lnTo>
                      <a:pt x="849" y="496"/>
                    </a:lnTo>
                    <a:lnTo>
                      <a:pt x="861" y="490"/>
                    </a:lnTo>
                    <a:lnTo>
                      <a:pt x="873" y="473"/>
                    </a:lnTo>
                    <a:lnTo>
                      <a:pt x="885" y="461"/>
                    </a:lnTo>
                    <a:lnTo>
                      <a:pt x="903" y="449"/>
                    </a:lnTo>
                    <a:lnTo>
                      <a:pt x="909" y="449"/>
                    </a:lnTo>
                    <a:lnTo>
                      <a:pt x="921" y="455"/>
                    </a:lnTo>
                    <a:lnTo>
                      <a:pt x="915" y="478"/>
                    </a:lnTo>
                    <a:lnTo>
                      <a:pt x="915" y="490"/>
                    </a:lnTo>
                    <a:lnTo>
                      <a:pt x="921" y="490"/>
                    </a:lnTo>
                    <a:lnTo>
                      <a:pt x="939" y="490"/>
                    </a:lnTo>
                    <a:lnTo>
                      <a:pt x="933" y="490"/>
                    </a:lnTo>
                    <a:lnTo>
                      <a:pt x="957" y="484"/>
                    </a:lnTo>
                    <a:lnTo>
                      <a:pt x="963" y="473"/>
                    </a:lnTo>
                    <a:lnTo>
                      <a:pt x="963" y="478"/>
                    </a:lnTo>
                    <a:lnTo>
                      <a:pt x="969" y="478"/>
                    </a:lnTo>
                    <a:lnTo>
                      <a:pt x="957" y="484"/>
                    </a:lnTo>
                    <a:lnTo>
                      <a:pt x="981" y="484"/>
                    </a:lnTo>
                    <a:lnTo>
                      <a:pt x="963" y="490"/>
                    </a:lnTo>
                    <a:lnTo>
                      <a:pt x="939" y="502"/>
                    </a:lnTo>
                    <a:lnTo>
                      <a:pt x="945" y="496"/>
                    </a:lnTo>
                    <a:lnTo>
                      <a:pt x="927" y="508"/>
                    </a:lnTo>
                    <a:lnTo>
                      <a:pt x="933" y="502"/>
                    </a:lnTo>
                    <a:lnTo>
                      <a:pt x="927" y="514"/>
                    </a:lnTo>
                    <a:lnTo>
                      <a:pt x="933" y="520"/>
                    </a:lnTo>
                    <a:lnTo>
                      <a:pt x="939" y="520"/>
                    </a:lnTo>
                    <a:lnTo>
                      <a:pt x="963" y="502"/>
                    </a:lnTo>
                    <a:lnTo>
                      <a:pt x="969" y="502"/>
                    </a:lnTo>
                    <a:lnTo>
                      <a:pt x="975" y="502"/>
                    </a:lnTo>
                    <a:lnTo>
                      <a:pt x="1017" y="490"/>
                    </a:lnTo>
                    <a:lnTo>
                      <a:pt x="1011" y="484"/>
                    </a:lnTo>
                    <a:lnTo>
                      <a:pt x="1005" y="478"/>
                    </a:lnTo>
                    <a:lnTo>
                      <a:pt x="999" y="478"/>
                    </a:lnTo>
                    <a:lnTo>
                      <a:pt x="987" y="478"/>
                    </a:lnTo>
                    <a:lnTo>
                      <a:pt x="975" y="473"/>
                    </a:lnTo>
                    <a:lnTo>
                      <a:pt x="969" y="473"/>
                    </a:lnTo>
                    <a:lnTo>
                      <a:pt x="969" y="455"/>
                    </a:lnTo>
                    <a:lnTo>
                      <a:pt x="963" y="455"/>
                    </a:lnTo>
                    <a:lnTo>
                      <a:pt x="975" y="443"/>
                    </a:lnTo>
                    <a:lnTo>
                      <a:pt x="957" y="443"/>
                    </a:lnTo>
                    <a:lnTo>
                      <a:pt x="957" y="437"/>
                    </a:lnTo>
                    <a:lnTo>
                      <a:pt x="945" y="437"/>
                    </a:lnTo>
                    <a:lnTo>
                      <a:pt x="963" y="437"/>
                    </a:lnTo>
                    <a:lnTo>
                      <a:pt x="987" y="431"/>
                    </a:lnTo>
                    <a:lnTo>
                      <a:pt x="987" y="419"/>
                    </a:lnTo>
                    <a:lnTo>
                      <a:pt x="969" y="413"/>
                    </a:lnTo>
                    <a:lnTo>
                      <a:pt x="945" y="419"/>
                    </a:lnTo>
                    <a:lnTo>
                      <a:pt x="927" y="425"/>
                    </a:lnTo>
                    <a:lnTo>
                      <a:pt x="909" y="437"/>
                    </a:lnTo>
                    <a:lnTo>
                      <a:pt x="891" y="443"/>
                    </a:lnTo>
                    <a:lnTo>
                      <a:pt x="867" y="461"/>
                    </a:lnTo>
                    <a:lnTo>
                      <a:pt x="885" y="449"/>
                    </a:lnTo>
                    <a:lnTo>
                      <a:pt x="897" y="437"/>
                    </a:lnTo>
                    <a:lnTo>
                      <a:pt x="879" y="425"/>
                    </a:lnTo>
                    <a:lnTo>
                      <a:pt x="897" y="431"/>
                    </a:lnTo>
                    <a:lnTo>
                      <a:pt x="921" y="419"/>
                    </a:lnTo>
                    <a:lnTo>
                      <a:pt x="945" y="413"/>
                    </a:lnTo>
                    <a:lnTo>
                      <a:pt x="963" y="395"/>
                    </a:lnTo>
                    <a:lnTo>
                      <a:pt x="993" y="395"/>
                    </a:lnTo>
                    <a:lnTo>
                      <a:pt x="1029" y="395"/>
                    </a:lnTo>
                    <a:lnTo>
                      <a:pt x="1059" y="395"/>
                    </a:lnTo>
                    <a:lnTo>
                      <a:pt x="1083" y="377"/>
                    </a:lnTo>
                    <a:lnTo>
                      <a:pt x="1112" y="371"/>
                    </a:lnTo>
                    <a:lnTo>
                      <a:pt x="1142" y="353"/>
                    </a:lnTo>
                    <a:lnTo>
                      <a:pt x="1136" y="353"/>
                    </a:lnTo>
                    <a:lnTo>
                      <a:pt x="1142" y="347"/>
                    </a:lnTo>
                    <a:lnTo>
                      <a:pt x="1130" y="347"/>
                    </a:lnTo>
                    <a:lnTo>
                      <a:pt x="1136" y="347"/>
                    </a:lnTo>
                    <a:lnTo>
                      <a:pt x="1142" y="341"/>
                    </a:lnTo>
                    <a:lnTo>
                      <a:pt x="1142" y="335"/>
                    </a:lnTo>
                    <a:lnTo>
                      <a:pt x="1136" y="329"/>
                    </a:lnTo>
                    <a:lnTo>
                      <a:pt x="1124" y="329"/>
                    </a:lnTo>
                    <a:lnTo>
                      <a:pt x="1124" y="317"/>
                    </a:lnTo>
                    <a:lnTo>
                      <a:pt x="1112" y="317"/>
                    </a:lnTo>
                    <a:lnTo>
                      <a:pt x="1118" y="317"/>
                    </a:lnTo>
                    <a:lnTo>
                      <a:pt x="1095" y="329"/>
                    </a:lnTo>
                    <a:lnTo>
                      <a:pt x="1077" y="335"/>
                    </a:lnTo>
                    <a:lnTo>
                      <a:pt x="1083" y="329"/>
                    </a:lnTo>
                    <a:lnTo>
                      <a:pt x="1077" y="329"/>
                    </a:lnTo>
                    <a:lnTo>
                      <a:pt x="1083" y="329"/>
                    </a:lnTo>
                    <a:lnTo>
                      <a:pt x="1112" y="317"/>
                    </a:lnTo>
                    <a:lnTo>
                      <a:pt x="1095" y="323"/>
                    </a:lnTo>
                    <a:lnTo>
                      <a:pt x="1130" y="311"/>
                    </a:lnTo>
                    <a:lnTo>
                      <a:pt x="1107" y="299"/>
                    </a:lnTo>
                    <a:lnTo>
                      <a:pt x="1107" y="305"/>
                    </a:lnTo>
                    <a:lnTo>
                      <a:pt x="1107" y="299"/>
                    </a:lnTo>
                    <a:lnTo>
                      <a:pt x="1095" y="305"/>
                    </a:lnTo>
                    <a:lnTo>
                      <a:pt x="1101" y="299"/>
                    </a:lnTo>
                    <a:lnTo>
                      <a:pt x="1095" y="299"/>
                    </a:lnTo>
                    <a:lnTo>
                      <a:pt x="1083" y="299"/>
                    </a:lnTo>
                    <a:lnTo>
                      <a:pt x="1089" y="299"/>
                    </a:lnTo>
                    <a:lnTo>
                      <a:pt x="1095" y="293"/>
                    </a:lnTo>
                    <a:lnTo>
                      <a:pt x="1095" y="287"/>
                    </a:lnTo>
                    <a:lnTo>
                      <a:pt x="1089" y="293"/>
                    </a:lnTo>
                    <a:lnTo>
                      <a:pt x="1089" y="287"/>
                    </a:lnTo>
                    <a:lnTo>
                      <a:pt x="1083" y="281"/>
                    </a:lnTo>
                    <a:lnTo>
                      <a:pt x="1077" y="281"/>
                    </a:lnTo>
                    <a:lnTo>
                      <a:pt x="1083" y="281"/>
                    </a:lnTo>
                    <a:lnTo>
                      <a:pt x="1077" y="275"/>
                    </a:lnTo>
                    <a:lnTo>
                      <a:pt x="1083" y="275"/>
                    </a:lnTo>
                    <a:lnTo>
                      <a:pt x="1077" y="269"/>
                    </a:lnTo>
                    <a:lnTo>
                      <a:pt x="1071" y="269"/>
                    </a:lnTo>
                    <a:lnTo>
                      <a:pt x="1077" y="269"/>
                    </a:lnTo>
                    <a:lnTo>
                      <a:pt x="1083" y="269"/>
                    </a:lnTo>
                    <a:lnTo>
                      <a:pt x="1089" y="263"/>
                    </a:lnTo>
                    <a:lnTo>
                      <a:pt x="1083" y="257"/>
                    </a:lnTo>
                    <a:lnTo>
                      <a:pt x="1089" y="251"/>
                    </a:lnTo>
                    <a:lnTo>
                      <a:pt x="1083" y="245"/>
                    </a:lnTo>
                    <a:lnTo>
                      <a:pt x="1071" y="245"/>
                    </a:lnTo>
                    <a:lnTo>
                      <a:pt x="1083" y="239"/>
                    </a:lnTo>
                    <a:lnTo>
                      <a:pt x="1071" y="239"/>
                    </a:lnTo>
                    <a:lnTo>
                      <a:pt x="1083" y="233"/>
                    </a:lnTo>
                    <a:lnTo>
                      <a:pt x="1077" y="227"/>
                    </a:lnTo>
                    <a:lnTo>
                      <a:pt x="1071" y="227"/>
                    </a:lnTo>
                    <a:lnTo>
                      <a:pt x="1077" y="221"/>
                    </a:lnTo>
                    <a:lnTo>
                      <a:pt x="1071" y="209"/>
                    </a:lnTo>
                    <a:lnTo>
                      <a:pt x="1065" y="209"/>
                    </a:lnTo>
                    <a:lnTo>
                      <a:pt x="1071" y="203"/>
                    </a:lnTo>
                    <a:lnTo>
                      <a:pt x="1059" y="209"/>
                    </a:lnTo>
                    <a:lnTo>
                      <a:pt x="1059" y="215"/>
                    </a:lnTo>
                    <a:lnTo>
                      <a:pt x="1053" y="215"/>
                    </a:lnTo>
                    <a:lnTo>
                      <a:pt x="1059" y="221"/>
                    </a:lnTo>
                    <a:lnTo>
                      <a:pt x="1053" y="221"/>
                    </a:lnTo>
                    <a:lnTo>
                      <a:pt x="1047" y="227"/>
                    </a:lnTo>
                    <a:lnTo>
                      <a:pt x="1041" y="233"/>
                    </a:lnTo>
                    <a:lnTo>
                      <a:pt x="1035" y="239"/>
                    </a:lnTo>
                    <a:lnTo>
                      <a:pt x="1035" y="233"/>
                    </a:lnTo>
                    <a:lnTo>
                      <a:pt x="1017" y="239"/>
                    </a:lnTo>
                    <a:lnTo>
                      <a:pt x="1005" y="245"/>
                    </a:lnTo>
                    <a:lnTo>
                      <a:pt x="1011" y="239"/>
                    </a:lnTo>
                    <a:lnTo>
                      <a:pt x="1005" y="245"/>
                    </a:lnTo>
                    <a:lnTo>
                      <a:pt x="1005" y="233"/>
                    </a:lnTo>
                    <a:lnTo>
                      <a:pt x="999" y="245"/>
                    </a:lnTo>
                    <a:lnTo>
                      <a:pt x="981" y="251"/>
                    </a:lnTo>
                    <a:lnTo>
                      <a:pt x="1005" y="239"/>
                    </a:lnTo>
                    <a:lnTo>
                      <a:pt x="999" y="227"/>
                    </a:lnTo>
                    <a:lnTo>
                      <a:pt x="981" y="233"/>
                    </a:lnTo>
                    <a:lnTo>
                      <a:pt x="987" y="227"/>
                    </a:lnTo>
                    <a:lnTo>
                      <a:pt x="993" y="227"/>
                    </a:lnTo>
                    <a:lnTo>
                      <a:pt x="993" y="221"/>
                    </a:lnTo>
                    <a:lnTo>
                      <a:pt x="999" y="209"/>
                    </a:lnTo>
                    <a:lnTo>
                      <a:pt x="981" y="209"/>
                    </a:lnTo>
                    <a:lnTo>
                      <a:pt x="999" y="203"/>
                    </a:lnTo>
                    <a:lnTo>
                      <a:pt x="1005" y="197"/>
                    </a:lnTo>
                    <a:lnTo>
                      <a:pt x="1005" y="191"/>
                    </a:lnTo>
                    <a:lnTo>
                      <a:pt x="999" y="191"/>
                    </a:lnTo>
                    <a:lnTo>
                      <a:pt x="981" y="185"/>
                    </a:lnTo>
                    <a:lnTo>
                      <a:pt x="987" y="179"/>
                    </a:lnTo>
                    <a:lnTo>
                      <a:pt x="981" y="179"/>
                    </a:lnTo>
                    <a:lnTo>
                      <a:pt x="975" y="173"/>
                    </a:lnTo>
                    <a:lnTo>
                      <a:pt x="963" y="167"/>
                    </a:lnTo>
                    <a:lnTo>
                      <a:pt x="945" y="173"/>
                    </a:lnTo>
                    <a:lnTo>
                      <a:pt x="933" y="173"/>
                    </a:lnTo>
                    <a:lnTo>
                      <a:pt x="939" y="167"/>
                    </a:lnTo>
                    <a:lnTo>
                      <a:pt x="909" y="167"/>
                    </a:lnTo>
                    <a:lnTo>
                      <a:pt x="897" y="179"/>
                    </a:lnTo>
                    <a:lnTo>
                      <a:pt x="897" y="185"/>
                    </a:lnTo>
                    <a:lnTo>
                      <a:pt x="891" y="197"/>
                    </a:lnTo>
                    <a:lnTo>
                      <a:pt x="891" y="209"/>
                    </a:lnTo>
                    <a:lnTo>
                      <a:pt x="885" y="215"/>
                    </a:lnTo>
                    <a:lnTo>
                      <a:pt x="879" y="215"/>
                    </a:lnTo>
                    <a:lnTo>
                      <a:pt x="855" y="233"/>
                    </a:lnTo>
                    <a:lnTo>
                      <a:pt x="873" y="251"/>
                    </a:lnTo>
                    <a:lnTo>
                      <a:pt x="867" y="269"/>
                    </a:lnTo>
                    <a:lnTo>
                      <a:pt x="855" y="287"/>
                    </a:lnTo>
                    <a:lnTo>
                      <a:pt x="837" y="293"/>
                    </a:lnTo>
                    <a:lnTo>
                      <a:pt x="813" y="305"/>
                    </a:lnTo>
                    <a:lnTo>
                      <a:pt x="801" y="311"/>
                    </a:lnTo>
                    <a:lnTo>
                      <a:pt x="807" y="323"/>
                    </a:lnTo>
                    <a:lnTo>
                      <a:pt x="801" y="347"/>
                    </a:lnTo>
                    <a:lnTo>
                      <a:pt x="789" y="359"/>
                    </a:lnTo>
                    <a:lnTo>
                      <a:pt x="784" y="371"/>
                    </a:lnTo>
                    <a:lnTo>
                      <a:pt x="778" y="365"/>
                    </a:lnTo>
                    <a:lnTo>
                      <a:pt x="772" y="377"/>
                    </a:lnTo>
                    <a:lnTo>
                      <a:pt x="772" y="383"/>
                    </a:lnTo>
                    <a:lnTo>
                      <a:pt x="760" y="371"/>
                    </a:lnTo>
                    <a:lnTo>
                      <a:pt x="748" y="377"/>
                    </a:lnTo>
                    <a:lnTo>
                      <a:pt x="760" y="371"/>
                    </a:lnTo>
                    <a:lnTo>
                      <a:pt x="748" y="353"/>
                    </a:lnTo>
                    <a:lnTo>
                      <a:pt x="754" y="347"/>
                    </a:lnTo>
                    <a:lnTo>
                      <a:pt x="754" y="335"/>
                    </a:lnTo>
                    <a:lnTo>
                      <a:pt x="760" y="317"/>
                    </a:lnTo>
                    <a:lnTo>
                      <a:pt x="766" y="299"/>
                    </a:lnTo>
                    <a:lnTo>
                      <a:pt x="730" y="299"/>
                    </a:lnTo>
                    <a:lnTo>
                      <a:pt x="724" y="299"/>
                    </a:lnTo>
                    <a:lnTo>
                      <a:pt x="730" y="293"/>
                    </a:lnTo>
                    <a:lnTo>
                      <a:pt x="718" y="287"/>
                    </a:lnTo>
                    <a:lnTo>
                      <a:pt x="700" y="281"/>
                    </a:lnTo>
                    <a:lnTo>
                      <a:pt x="688" y="269"/>
                    </a:lnTo>
                    <a:lnTo>
                      <a:pt x="664" y="257"/>
                    </a:lnTo>
                    <a:lnTo>
                      <a:pt x="640" y="263"/>
                    </a:lnTo>
                    <a:lnTo>
                      <a:pt x="652" y="245"/>
                    </a:lnTo>
                    <a:lnTo>
                      <a:pt x="646" y="233"/>
                    </a:lnTo>
                    <a:lnTo>
                      <a:pt x="634" y="233"/>
                    </a:lnTo>
                    <a:lnTo>
                      <a:pt x="628" y="245"/>
                    </a:lnTo>
                    <a:lnTo>
                      <a:pt x="634" y="233"/>
                    </a:lnTo>
                    <a:lnTo>
                      <a:pt x="634" y="227"/>
                    </a:lnTo>
                    <a:lnTo>
                      <a:pt x="652" y="197"/>
                    </a:lnTo>
                    <a:lnTo>
                      <a:pt x="682" y="179"/>
                    </a:lnTo>
                    <a:lnTo>
                      <a:pt x="688" y="173"/>
                    </a:lnTo>
                    <a:lnTo>
                      <a:pt x="700" y="167"/>
                    </a:lnTo>
                    <a:lnTo>
                      <a:pt x="706" y="167"/>
                    </a:lnTo>
                    <a:lnTo>
                      <a:pt x="712" y="161"/>
                    </a:lnTo>
                    <a:lnTo>
                      <a:pt x="718" y="161"/>
                    </a:lnTo>
                    <a:lnTo>
                      <a:pt x="742" y="155"/>
                    </a:lnTo>
                    <a:lnTo>
                      <a:pt x="742" y="149"/>
                    </a:lnTo>
                    <a:lnTo>
                      <a:pt x="724" y="143"/>
                    </a:lnTo>
                    <a:lnTo>
                      <a:pt x="730" y="143"/>
                    </a:lnTo>
                    <a:lnTo>
                      <a:pt x="712" y="137"/>
                    </a:lnTo>
                    <a:lnTo>
                      <a:pt x="736" y="137"/>
                    </a:lnTo>
                    <a:lnTo>
                      <a:pt x="754" y="143"/>
                    </a:lnTo>
                    <a:lnTo>
                      <a:pt x="760" y="137"/>
                    </a:lnTo>
                    <a:lnTo>
                      <a:pt x="766" y="137"/>
                    </a:lnTo>
                    <a:lnTo>
                      <a:pt x="772" y="137"/>
                    </a:lnTo>
                    <a:lnTo>
                      <a:pt x="784" y="137"/>
                    </a:lnTo>
                    <a:lnTo>
                      <a:pt x="813" y="120"/>
                    </a:lnTo>
                    <a:lnTo>
                      <a:pt x="813" y="114"/>
                    </a:lnTo>
                    <a:lnTo>
                      <a:pt x="789" y="114"/>
                    </a:lnTo>
                    <a:lnTo>
                      <a:pt x="772" y="102"/>
                    </a:lnTo>
                    <a:lnTo>
                      <a:pt x="801" y="108"/>
                    </a:lnTo>
                    <a:lnTo>
                      <a:pt x="813" y="114"/>
                    </a:lnTo>
                    <a:lnTo>
                      <a:pt x="843" y="102"/>
                    </a:lnTo>
                    <a:close/>
                  </a:path>
                </a:pathLst>
              </a:custGeom>
              <a:solidFill>
                <a:srgbClr val="990034"/>
              </a:solidFill>
              <a:ln w="9525">
                <a:solidFill>
                  <a:srgbClr val="000000"/>
                </a:solidFill>
                <a:prstDash val="solid"/>
                <a:round/>
                <a:headEnd/>
                <a:tailEnd/>
              </a:ln>
            </p:spPr>
            <p:txBody>
              <a:bodyPr/>
              <a:lstStyle/>
              <a:p>
                <a:endParaRPr lang="en-US"/>
              </a:p>
            </p:txBody>
          </p:sp>
        </p:grpSp>
        <p:sp>
          <p:nvSpPr>
            <p:cNvPr id="1020" name="Freeform 499"/>
            <p:cNvSpPr>
              <a:spLocks noChangeAspect="1"/>
            </p:cNvSpPr>
            <p:nvPr/>
          </p:nvSpPr>
          <p:spPr bwMode="auto">
            <a:xfrm>
              <a:off x="8393673" y="3495285"/>
              <a:ext cx="87465" cy="96637"/>
            </a:xfrm>
            <a:custGeom>
              <a:avLst/>
              <a:gdLst>
                <a:gd name="T0" fmla="*/ 2147483647 w 66"/>
                <a:gd name="T1" fmla="*/ 2147483647 h 66"/>
                <a:gd name="T2" fmla="*/ 2147483647 w 66"/>
                <a:gd name="T3" fmla="*/ 2147483647 h 66"/>
                <a:gd name="T4" fmla="*/ 2147483647 w 66"/>
                <a:gd name="T5" fmla="*/ 2147483647 h 66"/>
                <a:gd name="T6" fmla="*/ 2147483647 w 66"/>
                <a:gd name="T7" fmla="*/ 2147483647 h 66"/>
                <a:gd name="T8" fmla="*/ 2147483647 w 66"/>
                <a:gd name="T9" fmla="*/ 0 h 66"/>
                <a:gd name="T10" fmla="*/ 2147483647 w 66"/>
                <a:gd name="T11" fmla="*/ 2147483647 h 66"/>
                <a:gd name="T12" fmla="*/ 0 w 66"/>
                <a:gd name="T13" fmla="*/ 2147483647 h 66"/>
                <a:gd name="T14" fmla="*/ 2147483647 w 66"/>
                <a:gd name="T15" fmla="*/ 2147483647 h 66"/>
                <a:gd name="T16" fmla="*/ 2147483647 w 66"/>
                <a:gd name="T17" fmla="*/ 2147483647 h 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6" h="66">
                  <a:moveTo>
                    <a:pt x="36" y="66"/>
                  </a:moveTo>
                  <a:lnTo>
                    <a:pt x="54" y="54"/>
                  </a:lnTo>
                  <a:lnTo>
                    <a:pt x="66" y="36"/>
                  </a:lnTo>
                  <a:lnTo>
                    <a:pt x="54" y="12"/>
                  </a:lnTo>
                  <a:lnTo>
                    <a:pt x="36" y="0"/>
                  </a:lnTo>
                  <a:lnTo>
                    <a:pt x="12" y="12"/>
                  </a:lnTo>
                  <a:lnTo>
                    <a:pt x="0" y="36"/>
                  </a:lnTo>
                  <a:lnTo>
                    <a:pt x="12" y="54"/>
                  </a:lnTo>
                  <a:lnTo>
                    <a:pt x="36" y="66"/>
                  </a:lnTo>
                </a:path>
              </a:pathLst>
            </a:custGeom>
            <a:noFill/>
            <a:ln w="9525">
              <a:solidFill>
                <a:srgbClr val="8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1" name="Freeform 500"/>
            <p:cNvSpPr>
              <a:spLocks noChangeAspect="1"/>
            </p:cNvSpPr>
            <p:nvPr/>
          </p:nvSpPr>
          <p:spPr bwMode="auto">
            <a:xfrm>
              <a:off x="2482776" y="2730548"/>
              <a:ext cx="66317" cy="61315"/>
            </a:xfrm>
            <a:custGeom>
              <a:avLst/>
              <a:gdLst>
                <a:gd name="T0" fmla="*/ 2147483647 w 66"/>
                <a:gd name="T1" fmla="*/ 2147483647 h 54"/>
                <a:gd name="T2" fmla="*/ 2147483647 w 66"/>
                <a:gd name="T3" fmla="*/ 2147483647 h 54"/>
                <a:gd name="T4" fmla="*/ 2147483647 w 66"/>
                <a:gd name="T5" fmla="*/ 2147483647 h 54"/>
                <a:gd name="T6" fmla="*/ 2147483647 w 66"/>
                <a:gd name="T7" fmla="*/ 2147483647 h 54"/>
                <a:gd name="T8" fmla="*/ 2147483647 w 66"/>
                <a:gd name="T9" fmla="*/ 2147483647 h 54"/>
                <a:gd name="T10" fmla="*/ 2147483647 w 66"/>
                <a:gd name="T11" fmla="*/ 0 h 54"/>
                <a:gd name="T12" fmla="*/ 2147483647 w 66"/>
                <a:gd name="T13" fmla="*/ 0 h 54"/>
                <a:gd name="T14" fmla="*/ 2147483647 w 66"/>
                <a:gd name="T15" fmla="*/ 2147483647 h 54"/>
                <a:gd name="T16" fmla="*/ 0 w 66"/>
                <a:gd name="T17" fmla="*/ 2147483647 h 54"/>
                <a:gd name="T18" fmla="*/ 2147483647 w 66"/>
                <a:gd name="T19" fmla="*/ 2147483647 h 54"/>
                <a:gd name="T20" fmla="*/ 2147483647 w 66"/>
                <a:gd name="T21" fmla="*/ 2147483647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6" h="54">
                  <a:moveTo>
                    <a:pt x="30" y="54"/>
                  </a:moveTo>
                  <a:lnTo>
                    <a:pt x="36" y="54"/>
                  </a:lnTo>
                  <a:lnTo>
                    <a:pt x="54" y="48"/>
                  </a:lnTo>
                  <a:lnTo>
                    <a:pt x="66" y="30"/>
                  </a:lnTo>
                  <a:lnTo>
                    <a:pt x="54" y="6"/>
                  </a:lnTo>
                  <a:lnTo>
                    <a:pt x="36" y="0"/>
                  </a:lnTo>
                  <a:lnTo>
                    <a:pt x="30" y="0"/>
                  </a:lnTo>
                  <a:lnTo>
                    <a:pt x="12" y="6"/>
                  </a:lnTo>
                  <a:lnTo>
                    <a:pt x="0" y="30"/>
                  </a:lnTo>
                  <a:lnTo>
                    <a:pt x="12" y="48"/>
                  </a:lnTo>
                  <a:lnTo>
                    <a:pt x="30" y="54"/>
                  </a:lnTo>
                </a:path>
              </a:pathLst>
            </a:custGeom>
            <a:noFill/>
            <a:ln w="9525">
              <a:solidFill>
                <a:srgbClr val="8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2" name="Freeform 1021"/>
            <p:cNvSpPr>
              <a:spLocks noChangeAspect="1"/>
            </p:cNvSpPr>
            <p:nvPr/>
          </p:nvSpPr>
          <p:spPr bwMode="auto">
            <a:xfrm>
              <a:off x="4698786" y="2220261"/>
              <a:ext cx="270329" cy="286321"/>
            </a:xfrm>
            <a:custGeom>
              <a:avLst/>
              <a:gdLst>
                <a:gd name="T0" fmla="*/ 164 w 191"/>
                <a:gd name="T1" fmla="*/ 162 h 197"/>
                <a:gd name="T2" fmla="*/ 157 w 191"/>
                <a:gd name="T3" fmla="*/ 120 h 197"/>
                <a:gd name="T4" fmla="*/ 145 w 191"/>
                <a:gd name="T5" fmla="*/ 80 h 197"/>
                <a:gd name="T6" fmla="*/ 139 w 191"/>
                <a:gd name="T7" fmla="*/ 80 h 197"/>
                <a:gd name="T8" fmla="*/ 145 w 191"/>
                <a:gd name="T9" fmla="*/ 120 h 197"/>
                <a:gd name="T10" fmla="*/ 157 w 191"/>
                <a:gd name="T11" fmla="*/ 147 h 197"/>
                <a:gd name="T12" fmla="*/ 173 w 191"/>
                <a:gd name="T13" fmla="*/ 213 h 197"/>
                <a:gd name="T14" fmla="*/ 182 w 191"/>
                <a:gd name="T15" fmla="*/ 239 h 197"/>
                <a:gd name="T16" fmla="*/ 194 w 191"/>
                <a:gd name="T17" fmla="*/ 278 h 197"/>
                <a:gd name="T18" fmla="*/ 200 w 191"/>
                <a:gd name="T19" fmla="*/ 309 h 197"/>
                <a:gd name="T20" fmla="*/ 212 w 191"/>
                <a:gd name="T21" fmla="*/ 333 h 197"/>
                <a:gd name="T22" fmla="*/ 212 w 191"/>
                <a:gd name="T23" fmla="*/ 348 h 197"/>
                <a:gd name="T24" fmla="*/ 212 w 191"/>
                <a:gd name="T25" fmla="*/ 374 h 197"/>
                <a:gd name="T26" fmla="*/ 206 w 191"/>
                <a:gd name="T27" fmla="*/ 389 h 197"/>
                <a:gd name="T28" fmla="*/ 200 w 191"/>
                <a:gd name="T29" fmla="*/ 389 h 197"/>
                <a:gd name="T30" fmla="*/ 194 w 191"/>
                <a:gd name="T31" fmla="*/ 414 h 197"/>
                <a:gd name="T32" fmla="*/ 188 w 191"/>
                <a:gd name="T33" fmla="*/ 414 h 197"/>
                <a:gd name="T34" fmla="*/ 182 w 191"/>
                <a:gd name="T35" fmla="*/ 441 h 197"/>
                <a:gd name="T36" fmla="*/ 157 w 191"/>
                <a:gd name="T37" fmla="*/ 426 h 197"/>
                <a:gd name="T38" fmla="*/ 133 w 191"/>
                <a:gd name="T39" fmla="*/ 426 h 197"/>
                <a:gd name="T40" fmla="*/ 133 w 191"/>
                <a:gd name="T41" fmla="*/ 414 h 197"/>
                <a:gd name="T42" fmla="*/ 133 w 191"/>
                <a:gd name="T43" fmla="*/ 426 h 197"/>
                <a:gd name="T44" fmla="*/ 5 w 191"/>
                <a:gd name="T45" fmla="*/ 426 h 197"/>
                <a:gd name="T46" fmla="*/ 5 w 191"/>
                <a:gd name="T47" fmla="*/ 265 h 197"/>
                <a:gd name="T48" fmla="*/ 0 w 191"/>
                <a:gd name="T49" fmla="*/ 172 h 197"/>
                <a:gd name="T50" fmla="*/ 0 w 191"/>
                <a:gd name="T51" fmla="*/ 132 h 197"/>
                <a:gd name="T52" fmla="*/ 0 w 191"/>
                <a:gd name="T53" fmla="*/ 93 h 197"/>
                <a:gd name="T54" fmla="*/ 0 w 191"/>
                <a:gd name="T55" fmla="*/ 54 h 197"/>
                <a:gd name="T56" fmla="*/ 0 w 191"/>
                <a:gd name="T57" fmla="*/ 27 h 197"/>
                <a:gd name="T58" fmla="*/ 0 w 191"/>
                <a:gd name="T59" fmla="*/ 0 h 197"/>
                <a:gd name="T60" fmla="*/ 11 w 191"/>
                <a:gd name="T61" fmla="*/ 0 h 197"/>
                <a:gd name="T62" fmla="*/ 42 w 191"/>
                <a:gd name="T63" fmla="*/ 13 h 197"/>
                <a:gd name="T64" fmla="*/ 72 w 191"/>
                <a:gd name="T65" fmla="*/ 27 h 197"/>
                <a:gd name="T66" fmla="*/ 96 w 191"/>
                <a:gd name="T67" fmla="*/ 13 h 197"/>
                <a:gd name="T68" fmla="*/ 108 w 191"/>
                <a:gd name="T69" fmla="*/ 0 h 197"/>
                <a:gd name="T70" fmla="*/ 108 w 191"/>
                <a:gd name="T71" fmla="*/ 13 h 197"/>
                <a:gd name="T72" fmla="*/ 115 w 191"/>
                <a:gd name="T73" fmla="*/ 0 h 197"/>
                <a:gd name="T74" fmla="*/ 133 w 191"/>
                <a:gd name="T75" fmla="*/ 13 h 197"/>
                <a:gd name="T76" fmla="*/ 133 w 191"/>
                <a:gd name="T77" fmla="*/ 27 h 197"/>
                <a:gd name="T78" fmla="*/ 145 w 191"/>
                <a:gd name="T79" fmla="*/ 27 h 197"/>
                <a:gd name="T80" fmla="*/ 173 w 191"/>
                <a:gd name="T81" fmla="*/ 13 h 197"/>
                <a:gd name="T82" fmla="*/ 188 w 191"/>
                <a:gd name="T83" fmla="*/ 93 h 197"/>
                <a:gd name="T84" fmla="*/ 188 w 191"/>
                <a:gd name="T85" fmla="*/ 132 h 197"/>
                <a:gd name="T86" fmla="*/ 182 w 191"/>
                <a:gd name="T87" fmla="*/ 172 h 197"/>
                <a:gd name="T88" fmla="*/ 164 w 191"/>
                <a:gd name="T89" fmla="*/ 162 h 19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connsiteX0" fmla="*/ 7801 w 10000"/>
                <a:gd name="connsiteY0" fmla="*/ 3655 h 9751"/>
                <a:gd name="connsiteX1" fmla="*/ 7487 w 10000"/>
                <a:gd name="connsiteY1" fmla="*/ 2741 h 9751"/>
                <a:gd name="connsiteX2" fmla="*/ 6859 w 10000"/>
                <a:gd name="connsiteY2" fmla="*/ 1827 h 9751"/>
                <a:gd name="connsiteX3" fmla="*/ 6545 w 10000"/>
                <a:gd name="connsiteY3" fmla="*/ 1827 h 9751"/>
                <a:gd name="connsiteX4" fmla="*/ 6859 w 10000"/>
                <a:gd name="connsiteY4" fmla="*/ 2741 h 9751"/>
                <a:gd name="connsiteX5" fmla="*/ 7487 w 10000"/>
                <a:gd name="connsiteY5" fmla="*/ 3350 h 9751"/>
                <a:gd name="connsiteX6" fmla="*/ 8115 w 10000"/>
                <a:gd name="connsiteY6" fmla="*/ 4822 h 9751"/>
                <a:gd name="connsiteX7" fmla="*/ 8429 w 10000"/>
                <a:gd name="connsiteY7" fmla="*/ 5431 h 9751"/>
                <a:gd name="connsiteX8" fmla="*/ 9058 w 10000"/>
                <a:gd name="connsiteY8" fmla="*/ 6345 h 9751"/>
                <a:gd name="connsiteX9" fmla="*/ 9372 w 10000"/>
                <a:gd name="connsiteY9" fmla="*/ 6954 h 9751"/>
                <a:gd name="connsiteX10" fmla="*/ 10000 w 10000"/>
                <a:gd name="connsiteY10" fmla="*/ 7563 h 9751"/>
                <a:gd name="connsiteX11" fmla="*/ 10000 w 10000"/>
                <a:gd name="connsiteY11" fmla="*/ 7868 h 9751"/>
                <a:gd name="connsiteX12" fmla="*/ 10000 w 10000"/>
                <a:gd name="connsiteY12" fmla="*/ 8477 h 9751"/>
                <a:gd name="connsiteX13" fmla="*/ 9686 w 10000"/>
                <a:gd name="connsiteY13" fmla="*/ 8782 h 9751"/>
                <a:gd name="connsiteX14" fmla="*/ 9372 w 10000"/>
                <a:gd name="connsiteY14" fmla="*/ 8782 h 9751"/>
                <a:gd name="connsiteX15" fmla="*/ 9058 w 10000"/>
                <a:gd name="connsiteY15" fmla="*/ 9391 h 9751"/>
                <a:gd name="connsiteX16" fmla="*/ 8743 w 10000"/>
                <a:gd name="connsiteY16" fmla="*/ 9391 h 9751"/>
                <a:gd name="connsiteX17" fmla="*/ 8538 w 10000"/>
                <a:gd name="connsiteY17" fmla="*/ 9751 h 9751"/>
                <a:gd name="connsiteX18" fmla="*/ 7487 w 10000"/>
                <a:gd name="connsiteY18" fmla="*/ 9695 h 9751"/>
                <a:gd name="connsiteX19" fmla="*/ 6230 w 10000"/>
                <a:gd name="connsiteY19" fmla="*/ 9695 h 9751"/>
                <a:gd name="connsiteX20" fmla="*/ 6230 w 10000"/>
                <a:gd name="connsiteY20" fmla="*/ 9391 h 9751"/>
                <a:gd name="connsiteX21" fmla="*/ 6230 w 10000"/>
                <a:gd name="connsiteY21" fmla="*/ 9695 h 9751"/>
                <a:gd name="connsiteX22" fmla="*/ 262 w 10000"/>
                <a:gd name="connsiteY22" fmla="*/ 9695 h 9751"/>
                <a:gd name="connsiteX23" fmla="*/ 262 w 10000"/>
                <a:gd name="connsiteY23" fmla="*/ 6041 h 9751"/>
                <a:gd name="connsiteX24" fmla="*/ 0 w 10000"/>
                <a:gd name="connsiteY24" fmla="*/ 3909 h 9751"/>
                <a:gd name="connsiteX25" fmla="*/ 0 w 10000"/>
                <a:gd name="connsiteY25" fmla="*/ 3046 h 9751"/>
                <a:gd name="connsiteX26" fmla="*/ 0 w 10000"/>
                <a:gd name="connsiteY26" fmla="*/ 2132 h 9751"/>
                <a:gd name="connsiteX27" fmla="*/ 0 w 10000"/>
                <a:gd name="connsiteY27" fmla="*/ 1218 h 9751"/>
                <a:gd name="connsiteX28" fmla="*/ 0 w 10000"/>
                <a:gd name="connsiteY28" fmla="*/ 609 h 9751"/>
                <a:gd name="connsiteX29" fmla="*/ 0 w 10000"/>
                <a:gd name="connsiteY29" fmla="*/ 0 h 9751"/>
                <a:gd name="connsiteX30" fmla="*/ 576 w 10000"/>
                <a:gd name="connsiteY30" fmla="*/ 0 h 9751"/>
                <a:gd name="connsiteX31" fmla="*/ 1832 w 10000"/>
                <a:gd name="connsiteY31" fmla="*/ 305 h 9751"/>
                <a:gd name="connsiteX32" fmla="*/ 3403 w 10000"/>
                <a:gd name="connsiteY32" fmla="*/ 609 h 9751"/>
                <a:gd name="connsiteX33" fmla="*/ 4660 w 10000"/>
                <a:gd name="connsiteY33" fmla="*/ 305 h 9751"/>
                <a:gd name="connsiteX34" fmla="*/ 4974 w 10000"/>
                <a:gd name="connsiteY34" fmla="*/ 0 h 9751"/>
                <a:gd name="connsiteX35" fmla="*/ 4974 w 10000"/>
                <a:gd name="connsiteY35" fmla="*/ 305 h 9751"/>
                <a:gd name="connsiteX36" fmla="*/ 5288 w 10000"/>
                <a:gd name="connsiteY36" fmla="*/ 0 h 9751"/>
                <a:gd name="connsiteX37" fmla="*/ 6230 w 10000"/>
                <a:gd name="connsiteY37" fmla="*/ 305 h 9751"/>
                <a:gd name="connsiteX38" fmla="*/ 6230 w 10000"/>
                <a:gd name="connsiteY38" fmla="*/ 609 h 9751"/>
                <a:gd name="connsiteX39" fmla="*/ 6859 w 10000"/>
                <a:gd name="connsiteY39" fmla="*/ 609 h 9751"/>
                <a:gd name="connsiteX40" fmla="*/ 8115 w 10000"/>
                <a:gd name="connsiteY40" fmla="*/ 305 h 9751"/>
                <a:gd name="connsiteX41" fmla="*/ 8743 w 10000"/>
                <a:gd name="connsiteY41" fmla="*/ 2132 h 9751"/>
                <a:gd name="connsiteX42" fmla="*/ 8743 w 10000"/>
                <a:gd name="connsiteY42" fmla="*/ 3046 h 9751"/>
                <a:gd name="connsiteX43" fmla="*/ 8429 w 10000"/>
                <a:gd name="connsiteY43" fmla="*/ 3909 h 9751"/>
                <a:gd name="connsiteX44" fmla="*/ 7801 w 10000"/>
                <a:gd name="connsiteY44" fmla="*/ 3655 h 9751"/>
                <a:gd name="connsiteX0" fmla="*/ 7801 w 10000"/>
                <a:gd name="connsiteY0" fmla="*/ 3748 h 10000"/>
                <a:gd name="connsiteX1" fmla="*/ 7487 w 10000"/>
                <a:gd name="connsiteY1" fmla="*/ 2811 h 10000"/>
                <a:gd name="connsiteX2" fmla="*/ 6859 w 10000"/>
                <a:gd name="connsiteY2" fmla="*/ 1874 h 10000"/>
                <a:gd name="connsiteX3" fmla="*/ 6545 w 10000"/>
                <a:gd name="connsiteY3" fmla="*/ 1874 h 10000"/>
                <a:gd name="connsiteX4" fmla="*/ 6859 w 10000"/>
                <a:gd name="connsiteY4" fmla="*/ 2811 h 10000"/>
                <a:gd name="connsiteX5" fmla="*/ 7487 w 10000"/>
                <a:gd name="connsiteY5" fmla="*/ 3436 h 10000"/>
                <a:gd name="connsiteX6" fmla="*/ 8115 w 10000"/>
                <a:gd name="connsiteY6" fmla="*/ 4945 h 10000"/>
                <a:gd name="connsiteX7" fmla="*/ 8429 w 10000"/>
                <a:gd name="connsiteY7" fmla="*/ 5570 h 10000"/>
                <a:gd name="connsiteX8" fmla="*/ 9058 w 10000"/>
                <a:gd name="connsiteY8" fmla="*/ 6507 h 10000"/>
                <a:gd name="connsiteX9" fmla="*/ 9372 w 10000"/>
                <a:gd name="connsiteY9" fmla="*/ 7132 h 10000"/>
                <a:gd name="connsiteX10" fmla="*/ 10000 w 10000"/>
                <a:gd name="connsiteY10" fmla="*/ 7756 h 10000"/>
                <a:gd name="connsiteX11" fmla="*/ 10000 w 10000"/>
                <a:gd name="connsiteY11" fmla="*/ 8069 h 10000"/>
                <a:gd name="connsiteX12" fmla="*/ 10000 w 10000"/>
                <a:gd name="connsiteY12" fmla="*/ 8693 h 10000"/>
                <a:gd name="connsiteX13" fmla="*/ 9686 w 10000"/>
                <a:gd name="connsiteY13" fmla="*/ 9006 h 10000"/>
                <a:gd name="connsiteX14" fmla="*/ 9372 w 10000"/>
                <a:gd name="connsiteY14" fmla="*/ 9006 h 10000"/>
                <a:gd name="connsiteX15" fmla="*/ 9058 w 10000"/>
                <a:gd name="connsiteY15" fmla="*/ 9631 h 10000"/>
                <a:gd name="connsiteX16" fmla="*/ 8743 w 10000"/>
                <a:gd name="connsiteY16" fmla="*/ 9631 h 10000"/>
                <a:gd name="connsiteX17" fmla="*/ 8604 w 10000"/>
                <a:gd name="connsiteY17" fmla="*/ 10000 h 10000"/>
                <a:gd name="connsiteX18" fmla="*/ 7487 w 10000"/>
                <a:gd name="connsiteY18" fmla="*/ 9943 h 10000"/>
                <a:gd name="connsiteX19" fmla="*/ 6230 w 10000"/>
                <a:gd name="connsiteY19" fmla="*/ 9943 h 10000"/>
                <a:gd name="connsiteX20" fmla="*/ 6230 w 10000"/>
                <a:gd name="connsiteY20" fmla="*/ 9631 h 10000"/>
                <a:gd name="connsiteX21" fmla="*/ 6230 w 10000"/>
                <a:gd name="connsiteY21" fmla="*/ 9943 h 10000"/>
                <a:gd name="connsiteX22" fmla="*/ 262 w 10000"/>
                <a:gd name="connsiteY22" fmla="*/ 9943 h 10000"/>
                <a:gd name="connsiteX23" fmla="*/ 262 w 10000"/>
                <a:gd name="connsiteY23" fmla="*/ 6195 h 10000"/>
                <a:gd name="connsiteX24" fmla="*/ 0 w 10000"/>
                <a:gd name="connsiteY24" fmla="*/ 4009 h 10000"/>
                <a:gd name="connsiteX25" fmla="*/ 0 w 10000"/>
                <a:gd name="connsiteY25" fmla="*/ 3124 h 10000"/>
                <a:gd name="connsiteX26" fmla="*/ 0 w 10000"/>
                <a:gd name="connsiteY26" fmla="*/ 2186 h 10000"/>
                <a:gd name="connsiteX27" fmla="*/ 0 w 10000"/>
                <a:gd name="connsiteY27" fmla="*/ 1249 h 10000"/>
                <a:gd name="connsiteX28" fmla="*/ 0 w 10000"/>
                <a:gd name="connsiteY28" fmla="*/ 625 h 10000"/>
                <a:gd name="connsiteX29" fmla="*/ 0 w 10000"/>
                <a:gd name="connsiteY29" fmla="*/ 0 h 10000"/>
                <a:gd name="connsiteX30" fmla="*/ 576 w 10000"/>
                <a:gd name="connsiteY30" fmla="*/ 0 h 10000"/>
                <a:gd name="connsiteX31" fmla="*/ 1832 w 10000"/>
                <a:gd name="connsiteY31" fmla="*/ 313 h 10000"/>
                <a:gd name="connsiteX32" fmla="*/ 3403 w 10000"/>
                <a:gd name="connsiteY32" fmla="*/ 625 h 10000"/>
                <a:gd name="connsiteX33" fmla="*/ 4660 w 10000"/>
                <a:gd name="connsiteY33" fmla="*/ 313 h 10000"/>
                <a:gd name="connsiteX34" fmla="*/ 4974 w 10000"/>
                <a:gd name="connsiteY34" fmla="*/ 0 h 10000"/>
                <a:gd name="connsiteX35" fmla="*/ 4974 w 10000"/>
                <a:gd name="connsiteY35" fmla="*/ 313 h 10000"/>
                <a:gd name="connsiteX36" fmla="*/ 5288 w 10000"/>
                <a:gd name="connsiteY36" fmla="*/ 0 h 10000"/>
                <a:gd name="connsiteX37" fmla="*/ 6230 w 10000"/>
                <a:gd name="connsiteY37" fmla="*/ 313 h 10000"/>
                <a:gd name="connsiteX38" fmla="*/ 6230 w 10000"/>
                <a:gd name="connsiteY38" fmla="*/ 625 h 10000"/>
                <a:gd name="connsiteX39" fmla="*/ 6859 w 10000"/>
                <a:gd name="connsiteY39" fmla="*/ 625 h 10000"/>
                <a:gd name="connsiteX40" fmla="*/ 8115 w 10000"/>
                <a:gd name="connsiteY40" fmla="*/ 313 h 10000"/>
                <a:gd name="connsiteX41" fmla="*/ 8743 w 10000"/>
                <a:gd name="connsiteY41" fmla="*/ 2186 h 10000"/>
                <a:gd name="connsiteX42" fmla="*/ 8743 w 10000"/>
                <a:gd name="connsiteY42" fmla="*/ 3124 h 10000"/>
                <a:gd name="connsiteX43" fmla="*/ 8429 w 10000"/>
                <a:gd name="connsiteY43" fmla="*/ 4009 h 10000"/>
                <a:gd name="connsiteX44" fmla="*/ 7801 w 10000"/>
                <a:gd name="connsiteY44" fmla="*/ 3748 h 10000"/>
                <a:gd name="connsiteX0" fmla="*/ 7801 w 10000"/>
                <a:gd name="connsiteY0" fmla="*/ 3748 h 10000"/>
                <a:gd name="connsiteX1" fmla="*/ 7487 w 10000"/>
                <a:gd name="connsiteY1" fmla="*/ 2811 h 10000"/>
                <a:gd name="connsiteX2" fmla="*/ 6859 w 10000"/>
                <a:gd name="connsiteY2" fmla="*/ 1874 h 10000"/>
                <a:gd name="connsiteX3" fmla="*/ 6545 w 10000"/>
                <a:gd name="connsiteY3" fmla="*/ 1874 h 10000"/>
                <a:gd name="connsiteX4" fmla="*/ 6859 w 10000"/>
                <a:gd name="connsiteY4" fmla="*/ 2811 h 10000"/>
                <a:gd name="connsiteX5" fmla="*/ 7487 w 10000"/>
                <a:gd name="connsiteY5" fmla="*/ 3436 h 10000"/>
                <a:gd name="connsiteX6" fmla="*/ 8115 w 10000"/>
                <a:gd name="connsiteY6" fmla="*/ 4945 h 10000"/>
                <a:gd name="connsiteX7" fmla="*/ 8429 w 10000"/>
                <a:gd name="connsiteY7" fmla="*/ 5570 h 10000"/>
                <a:gd name="connsiteX8" fmla="*/ 9058 w 10000"/>
                <a:gd name="connsiteY8" fmla="*/ 6507 h 10000"/>
                <a:gd name="connsiteX9" fmla="*/ 9372 w 10000"/>
                <a:gd name="connsiteY9" fmla="*/ 7132 h 10000"/>
                <a:gd name="connsiteX10" fmla="*/ 10000 w 10000"/>
                <a:gd name="connsiteY10" fmla="*/ 7756 h 10000"/>
                <a:gd name="connsiteX11" fmla="*/ 10000 w 10000"/>
                <a:gd name="connsiteY11" fmla="*/ 8069 h 10000"/>
                <a:gd name="connsiteX12" fmla="*/ 10000 w 10000"/>
                <a:gd name="connsiteY12" fmla="*/ 8693 h 10000"/>
                <a:gd name="connsiteX13" fmla="*/ 9686 w 10000"/>
                <a:gd name="connsiteY13" fmla="*/ 9006 h 10000"/>
                <a:gd name="connsiteX14" fmla="*/ 9372 w 10000"/>
                <a:gd name="connsiteY14" fmla="*/ 9006 h 10000"/>
                <a:gd name="connsiteX15" fmla="*/ 9058 w 10000"/>
                <a:gd name="connsiteY15" fmla="*/ 9631 h 10000"/>
                <a:gd name="connsiteX16" fmla="*/ 8743 w 10000"/>
                <a:gd name="connsiteY16" fmla="*/ 9631 h 10000"/>
                <a:gd name="connsiteX17" fmla="*/ 8604 w 10000"/>
                <a:gd name="connsiteY17" fmla="*/ 10000 h 10000"/>
                <a:gd name="connsiteX18" fmla="*/ 7487 w 10000"/>
                <a:gd name="connsiteY18" fmla="*/ 9943 h 10000"/>
                <a:gd name="connsiteX19" fmla="*/ 6230 w 10000"/>
                <a:gd name="connsiteY19" fmla="*/ 9943 h 10000"/>
                <a:gd name="connsiteX20" fmla="*/ 6230 w 10000"/>
                <a:gd name="connsiteY20" fmla="*/ 9943 h 10000"/>
                <a:gd name="connsiteX21" fmla="*/ 262 w 10000"/>
                <a:gd name="connsiteY21" fmla="*/ 9943 h 10000"/>
                <a:gd name="connsiteX22" fmla="*/ 262 w 10000"/>
                <a:gd name="connsiteY22" fmla="*/ 6195 h 10000"/>
                <a:gd name="connsiteX23" fmla="*/ 0 w 10000"/>
                <a:gd name="connsiteY23" fmla="*/ 4009 h 10000"/>
                <a:gd name="connsiteX24" fmla="*/ 0 w 10000"/>
                <a:gd name="connsiteY24" fmla="*/ 3124 h 10000"/>
                <a:gd name="connsiteX25" fmla="*/ 0 w 10000"/>
                <a:gd name="connsiteY25" fmla="*/ 2186 h 10000"/>
                <a:gd name="connsiteX26" fmla="*/ 0 w 10000"/>
                <a:gd name="connsiteY26" fmla="*/ 1249 h 10000"/>
                <a:gd name="connsiteX27" fmla="*/ 0 w 10000"/>
                <a:gd name="connsiteY27" fmla="*/ 625 h 10000"/>
                <a:gd name="connsiteX28" fmla="*/ 0 w 10000"/>
                <a:gd name="connsiteY28" fmla="*/ 0 h 10000"/>
                <a:gd name="connsiteX29" fmla="*/ 576 w 10000"/>
                <a:gd name="connsiteY29" fmla="*/ 0 h 10000"/>
                <a:gd name="connsiteX30" fmla="*/ 1832 w 10000"/>
                <a:gd name="connsiteY30" fmla="*/ 313 h 10000"/>
                <a:gd name="connsiteX31" fmla="*/ 3403 w 10000"/>
                <a:gd name="connsiteY31" fmla="*/ 625 h 10000"/>
                <a:gd name="connsiteX32" fmla="*/ 4660 w 10000"/>
                <a:gd name="connsiteY32" fmla="*/ 313 h 10000"/>
                <a:gd name="connsiteX33" fmla="*/ 4974 w 10000"/>
                <a:gd name="connsiteY33" fmla="*/ 0 h 10000"/>
                <a:gd name="connsiteX34" fmla="*/ 4974 w 10000"/>
                <a:gd name="connsiteY34" fmla="*/ 313 h 10000"/>
                <a:gd name="connsiteX35" fmla="*/ 5288 w 10000"/>
                <a:gd name="connsiteY35" fmla="*/ 0 h 10000"/>
                <a:gd name="connsiteX36" fmla="*/ 6230 w 10000"/>
                <a:gd name="connsiteY36" fmla="*/ 313 h 10000"/>
                <a:gd name="connsiteX37" fmla="*/ 6230 w 10000"/>
                <a:gd name="connsiteY37" fmla="*/ 625 h 10000"/>
                <a:gd name="connsiteX38" fmla="*/ 6859 w 10000"/>
                <a:gd name="connsiteY38" fmla="*/ 625 h 10000"/>
                <a:gd name="connsiteX39" fmla="*/ 8115 w 10000"/>
                <a:gd name="connsiteY39" fmla="*/ 313 h 10000"/>
                <a:gd name="connsiteX40" fmla="*/ 8743 w 10000"/>
                <a:gd name="connsiteY40" fmla="*/ 2186 h 10000"/>
                <a:gd name="connsiteX41" fmla="*/ 8743 w 10000"/>
                <a:gd name="connsiteY41" fmla="*/ 3124 h 10000"/>
                <a:gd name="connsiteX42" fmla="*/ 8429 w 10000"/>
                <a:gd name="connsiteY42" fmla="*/ 4009 h 10000"/>
                <a:gd name="connsiteX43" fmla="*/ 7801 w 10000"/>
                <a:gd name="connsiteY43" fmla="*/ 3748 h 10000"/>
                <a:gd name="connsiteX0" fmla="*/ 7801 w 10000"/>
                <a:gd name="connsiteY0" fmla="*/ 3748 h 10000"/>
                <a:gd name="connsiteX1" fmla="*/ 7487 w 10000"/>
                <a:gd name="connsiteY1" fmla="*/ 2811 h 10000"/>
                <a:gd name="connsiteX2" fmla="*/ 6859 w 10000"/>
                <a:gd name="connsiteY2" fmla="*/ 1874 h 10000"/>
                <a:gd name="connsiteX3" fmla="*/ 6545 w 10000"/>
                <a:gd name="connsiteY3" fmla="*/ 1874 h 10000"/>
                <a:gd name="connsiteX4" fmla="*/ 6859 w 10000"/>
                <a:gd name="connsiteY4" fmla="*/ 2811 h 10000"/>
                <a:gd name="connsiteX5" fmla="*/ 7487 w 10000"/>
                <a:gd name="connsiteY5" fmla="*/ 3436 h 10000"/>
                <a:gd name="connsiteX6" fmla="*/ 8115 w 10000"/>
                <a:gd name="connsiteY6" fmla="*/ 4945 h 10000"/>
                <a:gd name="connsiteX7" fmla="*/ 8429 w 10000"/>
                <a:gd name="connsiteY7" fmla="*/ 5570 h 10000"/>
                <a:gd name="connsiteX8" fmla="*/ 9058 w 10000"/>
                <a:gd name="connsiteY8" fmla="*/ 6507 h 10000"/>
                <a:gd name="connsiteX9" fmla="*/ 9372 w 10000"/>
                <a:gd name="connsiteY9" fmla="*/ 7132 h 10000"/>
                <a:gd name="connsiteX10" fmla="*/ 10000 w 10000"/>
                <a:gd name="connsiteY10" fmla="*/ 7756 h 10000"/>
                <a:gd name="connsiteX11" fmla="*/ 10000 w 10000"/>
                <a:gd name="connsiteY11" fmla="*/ 8069 h 10000"/>
                <a:gd name="connsiteX12" fmla="*/ 10000 w 10000"/>
                <a:gd name="connsiteY12" fmla="*/ 8693 h 10000"/>
                <a:gd name="connsiteX13" fmla="*/ 9686 w 10000"/>
                <a:gd name="connsiteY13" fmla="*/ 9006 h 10000"/>
                <a:gd name="connsiteX14" fmla="*/ 9372 w 10000"/>
                <a:gd name="connsiteY14" fmla="*/ 9006 h 10000"/>
                <a:gd name="connsiteX15" fmla="*/ 9058 w 10000"/>
                <a:gd name="connsiteY15" fmla="*/ 9631 h 10000"/>
                <a:gd name="connsiteX16" fmla="*/ 8743 w 10000"/>
                <a:gd name="connsiteY16" fmla="*/ 9631 h 10000"/>
                <a:gd name="connsiteX17" fmla="*/ 8604 w 10000"/>
                <a:gd name="connsiteY17" fmla="*/ 10000 h 10000"/>
                <a:gd name="connsiteX18" fmla="*/ 6230 w 10000"/>
                <a:gd name="connsiteY18" fmla="*/ 9943 h 10000"/>
                <a:gd name="connsiteX19" fmla="*/ 6230 w 10000"/>
                <a:gd name="connsiteY19" fmla="*/ 9943 h 10000"/>
                <a:gd name="connsiteX20" fmla="*/ 262 w 10000"/>
                <a:gd name="connsiteY20" fmla="*/ 9943 h 10000"/>
                <a:gd name="connsiteX21" fmla="*/ 262 w 10000"/>
                <a:gd name="connsiteY21" fmla="*/ 6195 h 10000"/>
                <a:gd name="connsiteX22" fmla="*/ 0 w 10000"/>
                <a:gd name="connsiteY22" fmla="*/ 4009 h 10000"/>
                <a:gd name="connsiteX23" fmla="*/ 0 w 10000"/>
                <a:gd name="connsiteY23" fmla="*/ 3124 h 10000"/>
                <a:gd name="connsiteX24" fmla="*/ 0 w 10000"/>
                <a:gd name="connsiteY24" fmla="*/ 2186 h 10000"/>
                <a:gd name="connsiteX25" fmla="*/ 0 w 10000"/>
                <a:gd name="connsiteY25" fmla="*/ 1249 h 10000"/>
                <a:gd name="connsiteX26" fmla="*/ 0 w 10000"/>
                <a:gd name="connsiteY26" fmla="*/ 625 h 10000"/>
                <a:gd name="connsiteX27" fmla="*/ 0 w 10000"/>
                <a:gd name="connsiteY27" fmla="*/ 0 h 10000"/>
                <a:gd name="connsiteX28" fmla="*/ 576 w 10000"/>
                <a:gd name="connsiteY28" fmla="*/ 0 h 10000"/>
                <a:gd name="connsiteX29" fmla="*/ 1832 w 10000"/>
                <a:gd name="connsiteY29" fmla="*/ 313 h 10000"/>
                <a:gd name="connsiteX30" fmla="*/ 3403 w 10000"/>
                <a:gd name="connsiteY30" fmla="*/ 625 h 10000"/>
                <a:gd name="connsiteX31" fmla="*/ 4660 w 10000"/>
                <a:gd name="connsiteY31" fmla="*/ 313 h 10000"/>
                <a:gd name="connsiteX32" fmla="*/ 4974 w 10000"/>
                <a:gd name="connsiteY32" fmla="*/ 0 h 10000"/>
                <a:gd name="connsiteX33" fmla="*/ 4974 w 10000"/>
                <a:gd name="connsiteY33" fmla="*/ 313 h 10000"/>
                <a:gd name="connsiteX34" fmla="*/ 5288 w 10000"/>
                <a:gd name="connsiteY34" fmla="*/ 0 h 10000"/>
                <a:gd name="connsiteX35" fmla="*/ 6230 w 10000"/>
                <a:gd name="connsiteY35" fmla="*/ 313 h 10000"/>
                <a:gd name="connsiteX36" fmla="*/ 6230 w 10000"/>
                <a:gd name="connsiteY36" fmla="*/ 625 h 10000"/>
                <a:gd name="connsiteX37" fmla="*/ 6859 w 10000"/>
                <a:gd name="connsiteY37" fmla="*/ 625 h 10000"/>
                <a:gd name="connsiteX38" fmla="*/ 8115 w 10000"/>
                <a:gd name="connsiteY38" fmla="*/ 313 h 10000"/>
                <a:gd name="connsiteX39" fmla="*/ 8743 w 10000"/>
                <a:gd name="connsiteY39" fmla="*/ 2186 h 10000"/>
                <a:gd name="connsiteX40" fmla="*/ 8743 w 10000"/>
                <a:gd name="connsiteY40" fmla="*/ 3124 h 10000"/>
                <a:gd name="connsiteX41" fmla="*/ 8429 w 10000"/>
                <a:gd name="connsiteY41" fmla="*/ 4009 h 10000"/>
                <a:gd name="connsiteX42" fmla="*/ 7801 w 10000"/>
                <a:gd name="connsiteY42" fmla="*/ 3748 h 10000"/>
                <a:gd name="connsiteX0" fmla="*/ 7801 w 10000"/>
                <a:gd name="connsiteY0" fmla="*/ 3748 h 10000"/>
                <a:gd name="connsiteX1" fmla="*/ 7487 w 10000"/>
                <a:gd name="connsiteY1" fmla="*/ 2811 h 10000"/>
                <a:gd name="connsiteX2" fmla="*/ 6859 w 10000"/>
                <a:gd name="connsiteY2" fmla="*/ 1874 h 10000"/>
                <a:gd name="connsiteX3" fmla="*/ 6545 w 10000"/>
                <a:gd name="connsiteY3" fmla="*/ 1874 h 10000"/>
                <a:gd name="connsiteX4" fmla="*/ 6859 w 10000"/>
                <a:gd name="connsiteY4" fmla="*/ 2811 h 10000"/>
                <a:gd name="connsiteX5" fmla="*/ 7487 w 10000"/>
                <a:gd name="connsiteY5" fmla="*/ 3436 h 10000"/>
                <a:gd name="connsiteX6" fmla="*/ 8115 w 10000"/>
                <a:gd name="connsiteY6" fmla="*/ 4945 h 10000"/>
                <a:gd name="connsiteX7" fmla="*/ 8429 w 10000"/>
                <a:gd name="connsiteY7" fmla="*/ 5570 h 10000"/>
                <a:gd name="connsiteX8" fmla="*/ 9058 w 10000"/>
                <a:gd name="connsiteY8" fmla="*/ 6507 h 10000"/>
                <a:gd name="connsiteX9" fmla="*/ 9372 w 10000"/>
                <a:gd name="connsiteY9" fmla="*/ 7132 h 10000"/>
                <a:gd name="connsiteX10" fmla="*/ 10000 w 10000"/>
                <a:gd name="connsiteY10" fmla="*/ 7756 h 10000"/>
                <a:gd name="connsiteX11" fmla="*/ 10000 w 10000"/>
                <a:gd name="connsiteY11" fmla="*/ 8069 h 10000"/>
                <a:gd name="connsiteX12" fmla="*/ 10000 w 10000"/>
                <a:gd name="connsiteY12" fmla="*/ 8693 h 10000"/>
                <a:gd name="connsiteX13" fmla="*/ 9686 w 10000"/>
                <a:gd name="connsiteY13" fmla="*/ 9006 h 10000"/>
                <a:gd name="connsiteX14" fmla="*/ 9372 w 10000"/>
                <a:gd name="connsiteY14" fmla="*/ 9006 h 10000"/>
                <a:gd name="connsiteX15" fmla="*/ 9058 w 10000"/>
                <a:gd name="connsiteY15" fmla="*/ 9631 h 10000"/>
                <a:gd name="connsiteX16" fmla="*/ 7884 w 10000"/>
                <a:gd name="connsiteY16" fmla="*/ 9089 h 10000"/>
                <a:gd name="connsiteX17" fmla="*/ 8604 w 10000"/>
                <a:gd name="connsiteY17" fmla="*/ 10000 h 10000"/>
                <a:gd name="connsiteX18" fmla="*/ 6230 w 10000"/>
                <a:gd name="connsiteY18" fmla="*/ 9943 h 10000"/>
                <a:gd name="connsiteX19" fmla="*/ 6230 w 10000"/>
                <a:gd name="connsiteY19" fmla="*/ 9943 h 10000"/>
                <a:gd name="connsiteX20" fmla="*/ 262 w 10000"/>
                <a:gd name="connsiteY20" fmla="*/ 9943 h 10000"/>
                <a:gd name="connsiteX21" fmla="*/ 262 w 10000"/>
                <a:gd name="connsiteY21" fmla="*/ 6195 h 10000"/>
                <a:gd name="connsiteX22" fmla="*/ 0 w 10000"/>
                <a:gd name="connsiteY22" fmla="*/ 4009 h 10000"/>
                <a:gd name="connsiteX23" fmla="*/ 0 w 10000"/>
                <a:gd name="connsiteY23" fmla="*/ 3124 h 10000"/>
                <a:gd name="connsiteX24" fmla="*/ 0 w 10000"/>
                <a:gd name="connsiteY24" fmla="*/ 2186 h 10000"/>
                <a:gd name="connsiteX25" fmla="*/ 0 w 10000"/>
                <a:gd name="connsiteY25" fmla="*/ 1249 h 10000"/>
                <a:gd name="connsiteX26" fmla="*/ 0 w 10000"/>
                <a:gd name="connsiteY26" fmla="*/ 625 h 10000"/>
                <a:gd name="connsiteX27" fmla="*/ 0 w 10000"/>
                <a:gd name="connsiteY27" fmla="*/ 0 h 10000"/>
                <a:gd name="connsiteX28" fmla="*/ 576 w 10000"/>
                <a:gd name="connsiteY28" fmla="*/ 0 h 10000"/>
                <a:gd name="connsiteX29" fmla="*/ 1832 w 10000"/>
                <a:gd name="connsiteY29" fmla="*/ 313 h 10000"/>
                <a:gd name="connsiteX30" fmla="*/ 3403 w 10000"/>
                <a:gd name="connsiteY30" fmla="*/ 625 h 10000"/>
                <a:gd name="connsiteX31" fmla="*/ 4660 w 10000"/>
                <a:gd name="connsiteY31" fmla="*/ 313 h 10000"/>
                <a:gd name="connsiteX32" fmla="*/ 4974 w 10000"/>
                <a:gd name="connsiteY32" fmla="*/ 0 h 10000"/>
                <a:gd name="connsiteX33" fmla="*/ 4974 w 10000"/>
                <a:gd name="connsiteY33" fmla="*/ 313 h 10000"/>
                <a:gd name="connsiteX34" fmla="*/ 5288 w 10000"/>
                <a:gd name="connsiteY34" fmla="*/ 0 h 10000"/>
                <a:gd name="connsiteX35" fmla="*/ 6230 w 10000"/>
                <a:gd name="connsiteY35" fmla="*/ 313 h 10000"/>
                <a:gd name="connsiteX36" fmla="*/ 6230 w 10000"/>
                <a:gd name="connsiteY36" fmla="*/ 625 h 10000"/>
                <a:gd name="connsiteX37" fmla="*/ 6859 w 10000"/>
                <a:gd name="connsiteY37" fmla="*/ 625 h 10000"/>
                <a:gd name="connsiteX38" fmla="*/ 8115 w 10000"/>
                <a:gd name="connsiteY38" fmla="*/ 313 h 10000"/>
                <a:gd name="connsiteX39" fmla="*/ 8743 w 10000"/>
                <a:gd name="connsiteY39" fmla="*/ 2186 h 10000"/>
                <a:gd name="connsiteX40" fmla="*/ 8743 w 10000"/>
                <a:gd name="connsiteY40" fmla="*/ 3124 h 10000"/>
                <a:gd name="connsiteX41" fmla="*/ 8429 w 10000"/>
                <a:gd name="connsiteY41" fmla="*/ 4009 h 10000"/>
                <a:gd name="connsiteX42" fmla="*/ 7801 w 10000"/>
                <a:gd name="connsiteY42" fmla="*/ 3748 h 10000"/>
                <a:gd name="connsiteX0" fmla="*/ 7801 w 10000"/>
                <a:gd name="connsiteY0" fmla="*/ 3748 h 10000"/>
                <a:gd name="connsiteX1" fmla="*/ 7487 w 10000"/>
                <a:gd name="connsiteY1" fmla="*/ 2811 h 10000"/>
                <a:gd name="connsiteX2" fmla="*/ 6859 w 10000"/>
                <a:gd name="connsiteY2" fmla="*/ 1874 h 10000"/>
                <a:gd name="connsiteX3" fmla="*/ 6545 w 10000"/>
                <a:gd name="connsiteY3" fmla="*/ 1874 h 10000"/>
                <a:gd name="connsiteX4" fmla="*/ 6859 w 10000"/>
                <a:gd name="connsiteY4" fmla="*/ 2811 h 10000"/>
                <a:gd name="connsiteX5" fmla="*/ 7487 w 10000"/>
                <a:gd name="connsiteY5" fmla="*/ 3436 h 10000"/>
                <a:gd name="connsiteX6" fmla="*/ 8115 w 10000"/>
                <a:gd name="connsiteY6" fmla="*/ 4945 h 10000"/>
                <a:gd name="connsiteX7" fmla="*/ 8429 w 10000"/>
                <a:gd name="connsiteY7" fmla="*/ 5570 h 10000"/>
                <a:gd name="connsiteX8" fmla="*/ 9058 w 10000"/>
                <a:gd name="connsiteY8" fmla="*/ 6507 h 10000"/>
                <a:gd name="connsiteX9" fmla="*/ 9372 w 10000"/>
                <a:gd name="connsiteY9" fmla="*/ 7132 h 10000"/>
                <a:gd name="connsiteX10" fmla="*/ 10000 w 10000"/>
                <a:gd name="connsiteY10" fmla="*/ 7756 h 10000"/>
                <a:gd name="connsiteX11" fmla="*/ 10000 w 10000"/>
                <a:gd name="connsiteY11" fmla="*/ 8069 h 10000"/>
                <a:gd name="connsiteX12" fmla="*/ 10000 w 10000"/>
                <a:gd name="connsiteY12" fmla="*/ 8693 h 10000"/>
                <a:gd name="connsiteX13" fmla="*/ 9686 w 10000"/>
                <a:gd name="connsiteY13" fmla="*/ 9006 h 10000"/>
                <a:gd name="connsiteX14" fmla="*/ 9372 w 10000"/>
                <a:gd name="connsiteY14" fmla="*/ 9006 h 10000"/>
                <a:gd name="connsiteX15" fmla="*/ 7332 w 10000"/>
                <a:gd name="connsiteY15" fmla="*/ 7052 h 10000"/>
                <a:gd name="connsiteX16" fmla="*/ 7884 w 10000"/>
                <a:gd name="connsiteY16" fmla="*/ 9089 h 10000"/>
                <a:gd name="connsiteX17" fmla="*/ 8604 w 10000"/>
                <a:gd name="connsiteY17" fmla="*/ 10000 h 10000"/>
                <a:gd name="connsiteX18" fmla="*/ 6230 w 10000"/>
                <a:gd name="connsiteY18" fmla="*/ 9943 h 10000"/>
                <a:gd name="connsiteX19" fmla="*/ 6230 w 10000"/>
                <a:gd name="connsiteY19" fmla="*/ 9943 h 10000"/>
                <a:gd name="connsiteX20" fmla="*/ 262 w 10000"/>
                <a:gd name="connsiteY20" fmla="*/ 9943 h 10000"/>
                <a:gd name="connsiteX21" fmla="*/ 262 w 10000"/>
                <a:gd name="connsiteY21" fmla="*/ 6195 h 10000"/>
                <a:gd name="connsiteX22" fmla="*/ 0 w 10000"/>
                <a:gd name="connsiteY22" fmla="*/ 4009 h 10000"/>
                <a:gd name="connsiteX23" fmla="*/ 0 w 10000"/>
                <a:gd name="connsiteY23" fmla="*/ 3124 h 10000"/>
                <a:gd name="connsiteX24" fmla="*/ 0 w 10000"/>
                <a:gd name="connsiteY24" fmla="*/ 2186 h 10000"/>
                <a:gd name="connsiteX25" fmla="*/ 0 w 10000"/>
                <a:gd name="connsiteY25" fmla="*/ 1249 h 10000"/>
                <a:gd name="connsiteX26" fmla="*/ 0 w 10000"/>
                <a:gd name="connsiteY26" fmla="*/ 625 h 10000"/>
                <a:gd name="connsiteX27" fmla="*/ 0 w 10000"/>
                <a:gd name="connsiteY27" fmla="*/ 0 h 10000"/>
                <a:gd name="connsiteX28" fmla="*/ 576 w 10000"/>
                <a:gd name="connsiteY28" fmla="*/ 0 h 10000"/>
                <a:gd name="connsiteX29" fmla="*/ 1832 w 10000"/>
                <a:gd name="connsiteY29" fmla="*/ 313 h 10000"/>
                <a:gd name="connsiteX30" fmla="*/ 3403 w 10000"/>
                <a:gd name="connsiteY30" fmla="*/ 625 h 10000"/>
                <a:gd name="connsiteX31" fmla="*/ 4660 w 10000"/>
                <a:gd name="connsiteY31" fmla="*/ 313 h 10000"/>
                <a:gd name="connsiteX32" fmla="*/ 4974 w 10000"/>
                <a:gd name="connsiteY32" fmla="*/ 0 h 10000"/>
                <a:gd name="connsiteX33" fmla="*/ 4974 w 10000"/>
                <a:gd name="connsiteY33" fmla="*/ 313 h 10000"/>
                <a:gd name="connsiteX34" fmla="*/ 5288 w 10000"/>
                <a:gd name="connsiteY34" fmla="*/ 0 h 10000"/>
                <a:gd name="connsiteX35" fmla="*/ 6230 w 10000"/>
                <a:gd name="connsiteY35" fmla="*/ 313 h 10000"/>
                <a:gd name="connsiteX36" fmla="*/ 6230 w 10000"/>
                <a:gd name="connsiteY36" fmla="*/ 625 h 10000"/>
                <a:gd name="connsiteX37" fmla="*/ 6859 w 10000"/>
                <a:gd name="connsiteY37" fmla="*/ 625 h 10000"/>
                <a:gd name="connsiteX38" fmla="*/ 8115 w 10000"/>
                <a:gd name="connsiteY38" fmla="*/ 313 h 10000"/>
                <a:gd name="connsiteX39" fmla="*/ 8743 w 10000"/>
                <a:gd name="connsiteY39" fmla="*/ 2186 h 10000"/>
                <a:gd name="connsiteX40" fmla="*/ 8743 w 10000"/>
                <a:gd name="connsiteY40" fmla="*/ 3124 h 10000"/>
                <a:gd name="connsiteX41" fmla="*/ 8429 w 10000"/>
                <a:gd name="connsiteY41" fmla="*/ 4009 h 10000"/>
                <a:gd name="connsiteX42" fmla="*/ 7801 w 10000"/>
                <a:gd name="connsiteY42" fmla="*/ 3748 h 10000"/>
                <a:gd name="connsiteX0" fmla="*/ 7801 w 10000"/>
                <a:gd name="connsiteY0" fmla="*/ 3748 h 10000"/>
                <a:gd name="connsiteX1" fmla="*/ 7487 w 10000"/>
                <a:gd name="connsiteY1" fmla="*/ 2811 h 10000"/>
                <a:gd name="connsiteX2" fmla="*/ 6859 w 10000"/>
                <a:gd name="connsiteY2" fmla="*/ 1874 h 10000"/>
                <a:gd name="connsiteX3" fmla="*/ 6545 w 10000"/>
                <a:gd name="connsiteY3" fmla="*/ 1874 h 10000"/>
                <a:gd name="connsiteX4" fmla="*/ 6859 w 10000"/>
                <a:gd name="connsiteY4" fmla="*/ 2811 h 10000"/>
                <a:gd name="connsiteX5" fmla="*/ 7487 w 10000"/>
                <a:gd name="connsiteY5" fmla="*/ 3436 h 10000"/>
                <a:gd name="connsiteX6" fmla="*/ 8115 w 10000"/>
                <a:gd name="connsiteY6" fmla="*/ 4945 h 10000"/>
                <a:gd name="connsiteX7" fmla="*/ 8429 w 10000"/>
                <a:gd name="connsiteY7" fmla="*/ 5570 h 10000"/>
                <a:gd name="connsiteX8" fmla="*/ 9058 w 10000"/>
                <a:gd name="connsiteY8" fmla="*/ 6507 h 10000"/>
                <a:gd name="connsiteX9" fmla="*/ 9372 w 10000"/>
                <a:gd name="connsiteY9" fmla="*/ 7132 h 10000"/>
                <a:gd name="connsiteX10" fmla="*/ 10000 w 10000"/>
                <a:gd name="connsiteY10" fmla="*/ 7756 h 10000"/>
                <a:gd name="connsiteX11" fmla="*/ 10000 w 10000"/>
                <a:gd name="connsiteY11" fmla="*/ 8069 h 10000"/>
                <a:gd name="connsiteX12" fmla="*/ 10000 w 10000"/>
                <a:gd name="connsiteY12" fmla="*/ 8693 h 10000"/>
                <a:gd name="connsiteX13" fmla="*/ 9686 w 10000"/>
                <a:gd name="connsiteY13" fmla="*/ 9006 h 10000"/>
                <a:gd name="connsiteX14" fmla="*/ 7049 w 10000"/>
                <a:gd name="connsiteY14" fmla="*/ 5744 h 10000"/>
                <a:gd name="connsiteX15" fmla="*/ 7332 w 10000"/>
                <a:gd name="connsiteY15" fmla="*/ 7052 h 10000"/>
                <a:gd name="connsiteX16" fmla="*/ 7884 w 10000"/>
                <a:gd name="connsiteY16" fmla="*/ 9089 h 10000"/>
                <a:gd name="connsiteX17" fmla="*/ 8604 w 10000"/>
                <a:gd name="connsiteY17" fmla="*/ 10000 h 10000"/>
                <a:gd name="connsiteX18" fmla="*/ 6230 w 10000"/>
                <a:gd name="connsiteY18" fmla="*/ 9943 h 10000"/>
                <a:gd name="connsiteX19" fmla="*/ 6230 w 10000"/>
                <a:gd name="connsiteY19" fmla="*/ 9943 h 10000"/>
                <a:gd name="connsiteX20" fmla="*/ 262 w 10000"/>
                <a:gd name="connsiteY20" fmla="*/ 9943 h 10000"/>
                <a:gd name="connsiteX21" fmla="*/ 262 w 10000"/>
                <a:gd name="connsiteY21" fmla="*/ 6195 h 10000"/>
                <a:gd name="connsiteX22" fmla="*/ 0 w 10000"/>
                <a:gd name="connsiteY22" fmla="*/ 4009 h 10000"/>
                <a:gd name="connsiteX23" fmla="*/ 0 w 10000"/>
                <a:gd name="connsiteY23" fmla="*/ 3124 h 10000"/>
                <a:gd name="connsiteX24" fmla="*/ 0 w 10000"/>
                <a:gd name="connsiteY24" fmla="*/ 2186 h 10000"/>
                <a:gd name="connsiteX25" fmla="*/ 0 w 10000"/>
                <a:gd name="connsiteY25" fmla="*/ 1249 h 10000"/>
                <a:gd name="connsiteX26" fmla="*/ 0 w 10000"/>
                <a:gd name="connsiteY26" fmla="*/ 625 h 10000"/>
                <a:gd name="connsiteX27" fmla="*/ 0 w 10000"/>
                <a:gd name="connsiteY27" fmla="*/ 0 h 10000"/>
                <a:gd name="connsiteX28" fmla="*/ 576 w 10000"/>
                <a:gd name="connsiteY28" fmla="*/ 0 h 10000"/>
                <a:gd name="connsiteX29" fmla="*/ 1832 w 10000"/>
                <a:gd name="connsiteY29" fmla="*/ 313 h 10000"/>
                <a:gd name="connsiteX30" fmla="*/ 3403 w 10000"/>
                <a:gd name="connsiteY30" fmla="*/ 625 h 10000"/>
                <a:gd name="connsiteX31" fmla="*/ 4660 w 10000"/>
                <a:gd name="connsiteY31" fmla="*/ 313 h 10000"/>
                <a:gd name="connsiteX32" fmla="*/ 4974 w 10000"/>
                <a:gd name="connsiteY32" fmla="*/ 0 h 10000"/>
                <a:gd name="connsiteX33" fmla="*/ 4974 w 10000"/>
                <a:gd name="connsiteY33" fmla="*/ 313 h 10000"/>
                <a:gd name="connsiteX34" fmla="*/ 5288 w 10000"/>
                <a:gd name="connsiteY34" fmla="*/ 0 h 10000"/>
                <a:gd name="connsiteX35" fmla="*/ 6230 w 10000"/>
                <a:gd name="connsiteY35" fmla="*/ 313 h 10000"/>
                <a:gd name="connsiteX36" fmla="*/ 6230 w 10000"/>
                <a:gd name="connsiteY36" fmla="*/ 625 h 10000"/>
                <a:gd name="connsiteX37" fmla="*/ 6859 w 10000"/>
                <a:gd name="connsiteY37" fmla="*/ 625 h 10000"/>
                <a:gd name="connsiteX38" fmla="*/ 8115 w 10000"/>
                <a:gd name="connsiteY38" fmla="*/ 313 h 10000"/>
                <a:gd name="connsiteX39" fmla="*/ 8743 w 10000"/>
                <a:gd name="connsiteY39" fmla="*/ 2186 h 10000"/>
                <a:gd name="connsiteX40" fmla="*/ 8743 w 10000"/>
                <a:gd name="connsiteY40" fmla="*/ 3124 h 10000"/>
                <a:gd name="connsiteX41" fmla="*/ 8429 w 10000"/>
                <a:gd name="connsiteY41" fmla="*/ 4009 h 10000"/>
                <a:gd name="connsiteX42" fmla="*/ 7801 w 10000"/>
                <a:gd name="connsiteY42" fmla="*/ 3748 h 10000"/>
                <a:gd name="connsiteX0" fmla="*/ 7801 w 10000"/>
                <a:gd name="connsiteY0" fmla="*/ 3748 h 10000"/>
                <a:gd name="connsiteX1" fmla="*/ 7487 w 10000"/>
                <a:gd name="connsiteY1" fmla="*/ 2811 h 10000"/>
                <a:gd name="connsiteX2" fmla="*/ 6859 w 10000"/>
                <a:gd name="connsiteY2" fmla="*/ 1874 h 10000"/>
                <a:gd name="connsiteX3" fmla="*/ 6545 w 10000"/>
                <a:gd name="connsiteY3" fmla="*/ 1874 h 10000"/>
                <a:gd name="connsiteX4" fmla="*/ 6859 w 10000"/>
                <a:gd name="connsiteY4" fmla="*/ 2811 h 10000"/>
                <a:gd name="connsiteX5" fmla="*/ 7487 w 10000"/>
                <a:gd name="connsiteY5" fmla="*/ 3436 h 10000"/>
                <a:gd name="connsiteX6" fmla="*/ 8115 w 10000"/>
                <a:gd name="connsiteY6" fmla="*/ 4945 h 10000"/>
                <a:gd name="connsiteX7" fmla="*/ 8429 w 10000"/>
                <a:gd name="connsiteY7" fmla="*/ 5570 h 10000"/>
                <a:gd name="connsiteX8" fmla="*/ 9058 w 10000"/>
                <a:gd name="connsiteY8" fmla="*/ 6507 h 10000"/>
                <a:gd name="connsiteX9" fmla="*/ 9372 w 10000"/>
                <a:gd name="connsiteY9" fmla="*/ 7132 h 10000"/>
                <a:gd name="connsiteX10" fmla="*/ 10000 w 10000"/>
                <a:gd name="connsiteY10" fmla="*/ 7756 h 10000"/>
                <a:gd name="connsiteX11" fmla="*/ 10000 w 10000"/>
                <a:gd name="connsiteY11" fmla="*/ 8069 h 10000"/>
                <a:gd name="connsiteX12" fmla="*/ 10000 w 10000"/>
                <a:gd name="connsiteY12" fmla="*/ 8693 h 10000"/>
                <a:gd name="connsiteX13" fmla="*/ 6830 w 10000"/>
                <a:gd name="connsiteY13" fmla="*/ 3946 h 10000"/>
                <a:gd name="connsiteX14" fmla="*/ 7049 w 10000"/>
                <a:gd name="connsiteY14" fmla="*/ 5744 h 10000"/>
                <a:gd name="connsiteX15" fmla="*/ 7332 w 10000"/>
                <a:gd name="connsiteY15" fmla="*/ 7052 h 10000"/>
                <a:gd name="connsiteX16" fmla="*/ 7884 w 10000"/>
                <a:gd name="connsiteY16" fmla="*/ 9089 h 10000"/>
                <a:gd name="connsiteX17" fmla="*/ 8604 w 10000"/>
                <a:gd name="connsiteY17" fmla="*/ 10000 h 10000"/>
                <a:gd name="connsiteX18" fmla="*/ 6230 w 10000"/>
                <a:gd name="connsiteY18" fmla="*/ 9943 h 10000"/>
                <a:gd name="connsiteX19" fmla="*/ 6230 w 10000"/>
                <a:gd name="connsiteY19" fmla="*/ 9943 h 10000"/>
                <a:gd name="connsiteX20" fmla="*/ 262 w 10000"/>
                <a:gd name="connsiteY20" fmla="*/ 9943 h 10000"/>
                <a:gd name="connsiteX21" fmla="*/ 262 w 10000"/>
                <a:gd name="connsiteY21" fmla="*/ 6195 h 10000"/>
                <a:gd name="connsiteX22" fmla="*/ 0 w 10000"/>
                <a:gd name="connsiteY22" fmla="*/ 4009 h 10000"/>
                <a:gd name="connsiteX23" fmla="*/ 0 w 10000"/>
                <a:gd name="connsiteY23" fmla="*/ 3124 h 10000"/>
                <a:gd name="connsiteX24" fmla="*/ 0 w 10000"/>
                <a:gd name="connsiteY24" fmla="*/ 2186 h 10000"/>
                <a:gd name="connsiteX25" fmla="*/ 0 w 10000"/>
                <a:gd name="connsiteY25" fmla="*/ 1249 h 10000"/>
                <a:gd name="connsiteX26" fmla="*/ 0 w 10000"/>
                <a:gd name="connsiteY26" fmla="*/ 625 h 10000"/>
                <a:gd name="connsiteX27" fmla="*/ 0 w 10000"/>
                <a:gd name="connsiteY27" fmla="*/ 0 h 10000"/>
                <a:gd name="connsiteX28" fmla="*/ 576 w 10000"/>
                <a:gd name="connsiteY28" fmla="*/ 0 h 10000"/>
                <a:gd name="connsiteX29" fmla="*/ 1832 w 10000"/>
                <a:gd name="connsiteY29" fmla="*/ 313 h 10000"/>
                <a:gd name="connsiteX30" fmla="*/ 3403 w 10000"/>
                <a:gd name="connsiteY30" fmla="*/ 625 h 10000"/>
                <a:gd name="connsiteX31" fmla="*/ 4660 w 10000"/>
                <a:gd name="connsiteY31" fmla="*/ 313 h 10000"/>
                <a:gd name="connsiteX32" fmla="*/ 4974 w 10000"/>
                <a:gd name="connsiteY32" fmla="*/ 0 h 10000"/>
                <a:gd name="connsiteX33" fmla="*/ 4974 w 10000"/>
                <a:gd name="connsiteY33" fmla="*/ 313 h 10000"/>
                <a:gd name="connsiteX34" fmla="*/ 5288 w 10000"/>
                <a:gd name="connsiteY34" fmla="*/ 0 h 10000"/>
                <a:gd name="connsiteX35" fmla="*/ 6230 w 10000"/>
                <a:gd name="connsiteY35" fmla="*/ 313 h 10000"/>
                <a:gd name="connsiteX36" fmla="*/ 6230 w 10000"/>
                <a:gd name="connsiteY36" fmla="*/ 625 h 10000"/>
                <a:gd name="connsiteX37" fmla="*/ 6859 w 10000"/>
                <a:gd name="connsiteY37" fmla="*/ 625 h 10000"/>
                <a:gd name="connsiteX38" fmla="*/ 8115 w 10000"/>
                <a:gd name="connsiteY38" fmla="*/ 313 h 10000"/>
                <a:gd name="connsiteX39" fmla="*/ 8743 w 10000"/>
                <a:gd name="connsiteY39" fmla="*/ 2186 h 10000"/>
                <a:gd name="connsiteX40" fmla="*/ 8743 w 10000"/>
                <a:gd name="connsiteY40" fmla="*/ 3124 h 10000"/>
                <a:gd name="connsiteX41" fmla="*/ 8429 w 10000"/>
                <a:gd name="connsiteY41" fmla="*/ 4009 h 10000"/>
                <a:gd name="connsiteX42" fmla="*/ 7801 w 10000"/>
                <a:gd name="connsiteY42" fmla="*/ 3748 h 10000"/>
                <a:gd name="connsiteX0" fmla="*/ 7801 w 10000"/>
                <a:gd name="connsiteY0" fmla="*/ 3748 h 10000"/>
                <a:gd name="connsiteX1" fmla="*/ 7487 w 10000"/>
                <a:gd name="connsiteY1" fmla="*/ 2811 h 10000"/>
                <a:gd name="connsiteX2" fmla="*/ 6859 w 10000"/>
                <a:gd name="connsiteY2" fmla="*/ 1874 h 10000"/>
                <a:gd name="connsiteX3" fmla="*/ 6545 w 10000"/>
                <a:gd name="connsiteY3" fmla="*/ 1874 h 10000"/>
                <a:gd name="connsiteX4" fmla="*/ 6859 w 10000"/>
                <a:gd name="connsiteY4" fmla="*/ 2811 h 10000"/>
                <a:gd name="connsiteX5" fmla="*/ 7487 w 10000"/>
                <a:gd name="connsiteY5" fmla="*/ 3436 h 10000"/>
                <a:gd name="connsiteX6" fmla="*/ 8115 w 10000"/>
                <a:gd name="connsiteY6" fmla="*/ 4945 h 10000"/>
                <a:gd name="connsiteX7" fmla="*/ 8429 w 10000"/>
                <a:gd name="connsiteY7" fmla="*/ 5570 h 10000"/>
                <a:gd name="connsiteX8" fmla="*/ 9058 w 10000"/>
                <a:gd name="connsiteY8" fmla="*/ 6507 h 10000"/>
                <a:gd name="connsiteX9" fmla="*/ 9372 w 10000"/>
                <a:gd name="connsiteY9" fmla="*/ 7132 h 10000"/>
                <a:gd name="connsiteX10" fmla="*/ 10000 w 10000"/>
                <a:gd name="connsiteY10" fmla="*/ 7756 h 10000"/>
                <a:gd name="connsiteX11" fmla="*/ 10000 w 10000"/>
                <a:gd name="connsiteY11" fmla="*/ 8069 h 10000"/>
                <a:gd name="connsiteX12" fmla="*/ 6830 w 10000"/>
                <a:gd name="connsiteY12" fmla="*/ 3946 h 10000"/>
                <a:gd name="connsiteX13" fmla="*/ 7049 w 10000"/>
                <a:gd name="connsiteY13" fmla="*/ 5744 h 10000"/>
                <a:gd name="connsiteX14" fmla="*/ 7332 w 10000"/>
                <a:gd name="connsiteY14" fmla="*/ 7052 h 10000"/>
                <a:gd name="connsiteX15" fmla="*/ 7884 w 10000"/>
                <a:gd name="connsiteY15" fmla="*/ 9089 h 10000"/>
                <a:gd name="connsiteX16" fmla="*/ 8604 w 10000"/>
                <a:gd name="connsiteY16" fmla="*/ 10000 h 10000"/>
                <a:gd name="connsiteX17" fmla="*/ 6230 w 10000"/>
                <a:gd name="connsiteY17" fmla="*/ 9943 h 10000"/>
                <a:gd name="connsiteX18" fmla="*/ 6230 w 10000"/>
                <a:gd name="connsiteY18" fmla="*/ 9943 h 10000"/>
                <a:gd name="connsiteX19" fmla="*/ 262 w 10000"/>
                <a:gd name="connsiteY19" fmla="*/ 9943 h 10000"/>
                <a:gd name="connsiteX20" fmla="*/ 262 w 10000"/>
                <a:gd name="connsiteY20" fmla="*/ 6195 h 10000"/>
                <a:gd name="connsiteX21" fmla="*/ 0 w 10000"/>
                <a:gd name="connsiteY21" fmla="*/ 4009 h 10000"/>
                <a:gd name="connsiteX22" fmla="*/ 0 w 10000"/>
                <a:gd name="connsiteY22" fmla="*/ 3124 h 10000"/>
                <a:gd name="connsiteX23" fmla="*/ 0 w 10000"/>
                <a:gd name="connsiteY23" fmla="*/ 2186 h 10000"/>
                <a:gd name="connsiteX24" fmla="*/ 0 w 10000"/>
                <a:gd name="connsiteY24" fmla="*/ 1249 h 10000"/>
                <a:gd name="connsiteX25" fmla="*/ 0 w 10000"/>
                <a:gd name="connsiteY25" fmla="*/ 625 h 10000"/>
                <a:gd name="connsiteX26" fmla="*/ 0 w 10000"/>
                <a:gd name="connsiteY26" fmla="*/ 0 h 10000"/>
                <a:gd name="connsiteX27" fmla="*/ 576 w 10000"/>
                <a:gd name="connsiteY27" fmla="*/ 0 h 10000"/>
                <a:gd name="connsiteX28" fmla="*/ 1832 w 10000"/>
                <a:gd name="connsiteY28" fmla="*/ 313 h 10000"/>
                <a:gd name="connsiteX29" fmla="*/ 3403 w 10000"/>
                <a:gd name="connsiteY29" fmla="*/ 625 h 10000"/>
                <a:gd name="connsiteX30" fmla="*/ 4660 w 10000"/>
                <a:gd name="connsiteY30" fmla="*/ 313 h 10000"/>
                <a:gd name="connsiteX31" fmla="*/ 4974 w 10000"/>
                <a:gd name="connsiteY31" fmla="*/ 0 h 10000"/>
                <a:gd name="connsiteX32" fmla="*/ 4974 w 10000"/>
                <a:gd name="connsiteY32" fmla="*/ 313 h 10000"/>
                <a:gd name="connsiteX33" fmla="*/ 5288 w 10000"/>
                <a:gd name="connsiteY33" fmla="*/ 0 h 10000"/>
                <a:gd name="connsiteX34" fmla="*/ 6230 w 10000"/>
                <a:gd name="connsiteY34" fmla="*/ 313 h 10000"/>
                <a:gd name="connsiteX35" fmla="*/ 6230 w 10000"/>
                <a:gd name="connsiteY35" fmla="*/ 625 h 10000"/>
                <a:gd name="connsiteX36" fmla="*/ 6859 w 10000"/>
                <a:gd name="connsiteY36" fmla="*/ 625 h 10000"/>
                <a:gd name="connsiteX37" fmla="*/ 8115 w 10000"/>
                <a:gd name="connsiteY37" fmla="*/ 313 h 10000"/>
                <a:gd name="connsiteX38" fmla="*/ 8743 w 10000"/>
                <a:gd name="connsiteY38" fmla="*/ 2186 h 10000"/>
                <a:gd name="connsiteX39" fmla="*/ 8743 w 10000"/>
                <a:gd name="connsiteY39" fmla="*/ 3124 h 10000"/>
                <a:gd name="connsiteX40" fmla="*/ 8429 w 10000"/>
                <a:gd name="connsiteY40" fmla="*/ 4009 h 10000"/>
                <a:gd name="connsiteX41" fmla="*/ 7801 w 10000"/>
                <a:gd name="connsiteY41" fmla="*/ 3748 h 10000"/>
                <a:gd name="connsiteX0" fmla="*/ 7801 w 10000"/>
                <a:gd name="connsiteY0" fmla="*/ 3748 h 10000"/>
                <a:gd name="connsiteX1" fmla="*/ 7487 w 10000"/>
                <a:gd name="connsiteY1" fmla="*/ 2811 h 10000"/>
                <a:gd name="connsiteX2" fmla="*/ 6859 w 10000"/>
                <a:gd name="connsiteY2" fmla="*/ 1874 h 10000"/>
                <a:gd name="connsiteX3" fmla="*/ 6545 w 10000"/>
                <a:gd name="connsiteY3" fmla="*/ 1874 h 10000"/>
                <a:gd name="connsiteX4" fmla="*/ 6859 w 10000"/>
                <a:gd name="connsiteY4" fmla="*/ 2811 h 10000"/>
                <a:gd name="connsiteX5" fmla="*/ 7487 w 10000"/>
                <a:gd name="connsiteY5" fmla="*/ 3436 h 10000"/>
                <a:gd name="connsiteX6" fmla="*/ 8115 w 10000"/>
                <a:gd name="connsiteY6" fmla="*/ 4945 h 10000"/>
                <a:gd name="connsiteX7" fmla="*/ 8429 w 10000"/>
                <a:gd name="connsiteY7" fmla="*/ 5570 h 10000"/>
                <a:gd name="connsiteX8" fmla="*/ 9058 w 10000"/>
                <a:gd name="connsiteY8" fmla="*/ 6507 h 10000"/>
                <a:gd name="connsiteX9" fmla="*/ 9372 w 10000"/>
                <a:gd name="connsiteY9" fmla="*/ 7132 h 10000"/>
                <a:gd name="connsiteX10" fmla="*/ 10000 w 10000"/>
                <a:gd name="connsiteY10" fmla="*/ 7756 h 10000"/>
                <a:gd name="connsiteX11" fmla="*/ 6830 w 10000"/>
                <a:gd name="connsiteY11" fmla="*/ 3946 h 10000"/>
                <a:gd name="connsiteX12" fmla="*/ 7049 w 10000"/>
                <a:gd name="connsiteY12" fmla="*/ 5744 h 10000"/>
                <a:gd name="connsiteX13" fmla="*/ 7332 w 10000"/>
                <a:gd name="connsiteY13" fmla="*/ 7052 h 10000"/>
                <a:gd name="connsiteX14" fmla="*/ 7884 w 10000"/>
                <a:gd name="connsiteY14" fmla="*/ 9089 h 10000"/>
                <a:gd name="connsiteX15" fmla="*/ 8604 w 10000"/>
                <a:gd name="connsiteY15" fmla="*/ 10000 h 10000"/>
                <a:gd name="connsiteX16" fmla="*/ 6230 w 10000"/>
                <a:gd name="connsiteY16" fmla="*/ 9943 h 10000"/>
                <a:gd name="connsiteX17" fmla="*/ 6230 w 10000"/>
                <a:gd name="connsiteY17" fmla="*/ 9943 h 10000"/>
                <a:gd name="connsiteX18" fmla="*/ 262 w 10000"/>
                <a:gd name="connsiteY18" fmla="*/ 9943 h 10000"/>
                <a:gd name="connsiteX19" fmla="*/ 262 w 10000"/>
                <a:gd name="connsiteY19" fmla="*/ 6195 h 10000"/>
                <a:gd name="connsiteX20" fmla="*/ 0 w 10000"/>
                <a:gd name="connsiteY20" fmla="*/ 4009 h 10000"/>
                <a:gd name="connsiteX21" fmla="*/ 0 w 10000"/>
                <a:gd name="connsiteY21" fmla="*/ 3124 h 10000"/>
                <a:gd name="connsiteX22" fmla="*/ 0 w 10000"/>
                <a:gd name="connsiteY22" fmla="*/ 2186 h 10000"/>
                <a:gd name="connsiteX23" fmla="*/ 0 w 10000"/>
                <a:gd name="connsiteY23" fmla="*/ 1249 h 10000"/>
                <a:gd name="connsiteX24" fmla="*/ 0 w 10000"/>
                <a:gd name="connsiteY24" fmla="*/ 625 h 10000"/>
                <a:gd name="connsiteX25" fmla="*/ 0 w 10000"/>
                <a:gd name="connsiteY25" fmla="*/ 0 h 10000"/>
                <a:gd name="connsiteX26" fmla="*/ 576 w 10000"/>
                <a:gd name="connsiteY26" fmla="*/ 0 h 10000"/>
                <a:gd name="connsiteX27" fmla="*/ 1832 w 10000"/>
                <a:gd name="connsiteY27" fmla="*/ 313 h 10000"/>
                <a:gd name="connsiteX28" fmla="*/ 3403 w 10000"/>
                <a:gd name="connsiteY28" fmla="*/ 625 h 10000"/>
                <a:gd name="connsiteX29" fmla="*/ 4660 w 10000"/>
                <a:gd name="connsiteY29" fmla="*/ 313 h 10000"/>
                <a:gd name="connsiteX30" fmla="*/ 4974 w 10000"/>
                <a:gd name="connsiteY30" fmla="*/ 0 h 10000"/>
                <a:gd name="connsiteX31" fmla="*/ 4974 w 10000"/>
                <a:gd name="connsiteY31" fmla="*/ 313 h 10000"/>
                <a:gd name="connsiteX32" fmla="*/ 5288 w 10000"/>
                <a:gd name="connsiteY32" fmla="*/ 0 h 10000"/>
                <a:gd name="connsiteX33" fmla="*/ 6230 w 10000"/>
                <a:gd name="connsiteY33" fmla="*/ 313 h 10000"/>
                <a:gd name="connsiteX34" fmla="*/ 6230 w 10000"/>
                <a:gd name="connsiteY34" fmla="*/ 625 h 10000"/>
                <a:gd name="connsiteX35" fmla="*/ 6859 w 10000"/>
                <a:gd name="connsiteY35" fmla="*/ 625 h 10000"/>
                <a:gd name="connsiteX36" fmla="*/ 8115 w 10000"/>
                <a:gd name="connsiteY36" fmla="*/ 313 h 10000"/>
                <a:gd name="connsiteX37" fmla="*/ 8743 w 10000"/>
                <a:gd name="connsiteY37" fmla="*/ 2186 h 10000"/>
                <a:gd name="connsiteX38" fmla="*/ 8743 w 10000"/>
                <a:gd name="connsiteY38" fmla="*/ 3124 h 10000"/>
                <a:gd name="connsiteX39" fmla="*/ 8429 w 10000"/>
                <a:gd name="connsiteY39" fmla="*/ 4009 h 10000"/>
                <a:gd name="connsiteX40" fmla="*/ 7801 w 10000"/>
                <a:gd name="connsiteY40" fmla="*/ 3748 h 10000"/>
                <a:gd name="connsiteX0" fmla="*/ 7801 w 9372"/>
                <a:gd name="connsiteY0" fmla="*/ 3748 h 10000"/>
                <a:gd name="connsiteX1" fmla="*/ 7487 w 9372"/>
                <a:gd name="connsiteY1" fmla="*/ 2811 h 10000"/>
                <a:gd name="connsiteX2" fmla="*/ 6859 w 9372"/>
                <a:gd name="connsiteY2" fmla="*/ 1874 h 10000"/>
                <a:gd name="connsiteX3" fmla="*/ 6545 w 9372"/>
                <a:gd name="connsiteY3" fmla="*/ 1874 h 10000"/>
                <a:gd name="connsiteX4" fmla="*/ 6859 w 9372"/>
                <a:gd name="connsiteY4" fmla="*/ 2811 h 10000"/>
                <a:gd name="connsiteX5" fmla="*/ 7487 w 9372"/>
                <a:gd name="connsiteY5" fmla="*/ 3436 h 10000"/>
                <a:gd name="connsiteX6" fmla="*/ 8115 w 9372"/>
                <a:gd name="connsiteY6" fmla="*/ 4945 h 10000"/>
                <a:gd name="connsiteX7" fmla="*/ 8429 w 9372"/>
                <a:gd name="connsiteY7" fmla="*/ 5570 h 10000"/>
                <a:gd name="connsiteX8" fmla="*/ 9058 w 9372"/>
                <a:gd name="connsiteY8" fmla="*/ 6507 h 10000"/>
                <a:gd name="connsiteX9" fmla="*/ 9372 w 9372"/>
                <a:gd name="connsiteY9" fmla="*/ 7132 h 10000"/>
                <a:gd name="connsiteX10" fmla="*/ 6830 w 9372"/>
                <a:gd name="connsiteY10" fmla="*/ 3946 h 10000"/>
                <a:gd name="connsiteX11" fmla="*/ 7049 w 9372"/>
                <a:gd name="connsiteY11" fmla="*/ 5744 h 10000"/>
                <a:gd name="connsiteX12" fmla="*/ 7332 w 9372"/>
                <a:gd name="connsiteY12" fmla="*/ 7052 h 10000"/>
                <a:gd name="connsiteX13" fmla="*/ 7884 w 9372"/>
                <a:gd name="connsiteY13" fmla="*/ 9089 h 10000"/>
                <a:gd name="connsiteX14" fmla="*/ 8604 w 9372"/>
                <a:gd name="connsiteY14" fmla="*/ 10000 h 10000"/>
                <a:gd name="connsiteX15" fmla="*/ 6230 w 9372"/>
                <a:gd name="connsiteY15" fmla="*/ 9943 h 10000"/>
                <a:gd name="connsiteX16" fmla="*/ 6230 w 9372"/>
                <a:gd name="connsiteY16" fmla="*/ 9943 h 10000"/>
                <a:gd name="connsiteX17" fmla="*/ 262 w 9372"/>
                <a:gd name="connsiteY17" fmla="*/ 9943 h 10000"/>
                <a:gd name="connsiteX18" fmla="*/ 262 w 9372"/>
                <a:gd name="connsiteY18" fmla="*/ 6195 h 10000"/>
                <a:gd name="connsiteX19" fmla="*/ 0 w 9372"/>
                <a:gd name="connsiteY19" fmla="*/ 4009 h 10000"/>
                <a:gd name="connsiteX20" fmla="*/ 0 w 9372"/>
                <a:gd name="connsiteY20" fmla="*/ 3124 h 10000"/>
                <a:gd name="connsiteX21" fmla="*/ 0 w 9372"/>
                <a:gd name="connsiteY21" fmla="*/ 2186 h 10000"/>
                <a:gd name="connsiteX22" fmla="*/ 0 w 9372"/>
                <a:gd name="connsiteY22" fmla="*/ 1249 h 10000"/>
                <a:gd name="connsiteX23" fmla="*/ 0 w 9372"/>
                <a:gd name="connsiteY23" fmla="*/ 625 h 10000"/>
                <a:gd name="connsiteX24" fmla="*/ 0 w 9372"/>
                <a:gd name="connsiteY24" fmla="*/ 0 h 10000"/>
                <a:gd name="connsiteX25" fmla="*/ 576 w 9372"/>
                <a:gd name="connsiteY25" fmla="*/ 0 h 10000"/>
                <a:gd name="connsiteX26" fmla="*/ 1832 w 9372"/>
                <a:gd name="connsiteY26" fmla="*/ 313 h 10000"/>
                <a:gd name="connsiteX27" fmla="*/ 3403 w 9372"/>
                <a:gd name="connsiteY27" fmla="*/ 625 h 10000"/>
                <a:gd name="connsiteX28" fmla="*/ 4660 w 9372"/>
                <a:gd name="connsiteY28" fmla="*/ 313 h 10000"/>
                <a:gd name="connsiteX29" fmla="*/ 4974 w 9372"/>
                <a:gd name="connsiteY29" fmla="*/ 0 h 10000"/>
                <a:gd name="connsiteX30" fmla="*/ 4974 w 9372"/>
                <a:gd name="connsiteY30" fmla="*/ 313 h 10000"/>
                <a:gd name="connsiteX31" fmla="*/ 5288 w 9372"/>
                <a:gd name="connsiteY31" fmla="*/ 0 h 10000"/>
                <a:gd name="connsiteX32" fmla="*/ 6230 w 9372"/>
                <a:gd name="connsiteY32" fmla="*/ 313 h 10000"/>
                <a:gd name="connsiteX33" fmla="*/ 6230 w 9372"/>
                <a:gd name="connsiteY33" fmla="*/ 625 h 10000"/>
                <a:gd name="connsiteX34" fmla="*/ 6859 w 9372"/>
                <a:gd name="connsiteY34" fmla="*/ 625 h 10000"/>
                <a:gd name="connsiteX35" fmla="*/ 8115 w 9372"/>
                <a:gd name="connsiteY35" fmla="*/ 313 h 10000"/>
                <a:gd name="connsiteX36" fmla="*/ 8743 w 9372"/>
                <a:gd name="connsiteY36" fmla="*/ 2186 h 10000"/>
                <a:gd name="connsiteX37" fmla="*/ 8743 w 9372"/>
                <a:gd name="connsiteY37" fmla="*/ 3124 h 10000"/>
                <a:gd name="connsiteX38" fmla="*/ 8429 w 9372"/>
                <a:gd name="connsiteY38" fmla="*/ 4009 h 10000"/>
                <a:gd name="connsiteX39" fmla="*/ 7801 w 9372"/>
                <a:gd name="connsiteY39" fmla="*/ 3748 h 10000"/>
                <a:gd name="connsiteX0" fmla="*/ 8324 w 9665"/>
                <a:gd name="connsiteY0" fmla="*/ 3748 h 10000"/>
                <a:gd name="connsiteX1" fmla="*/ 7989 w 9665"/>
                <a:gd name="connsiteY1" fmla="*/ 2811 h 10000"/>
                <a:gd name="connsiteX2" fmla="*/ 7319 w 9665"/>
                <a:gd name="connsiteY2" fmla="*/ 1874 h 10000"/>
                <a:gd name="connsiteX3" fmla="*/ 6984 w 9665"/>
                <a:gd name="connsiteY3" fmla="*/ 1874 h 10000"/>
                <a:gd name="connsiteX4" fmla="*/ 7319 w 9665"/>
                <a:gd name="connsiteY4" fmla="*/ 2811 h 10000"/>
                <a:gd name="connsiteX5" fmla="*/ 7989 w 9665"/>
                <a:gd name="connsiteY5" fmla="*/ 3436 h 10000"/>
                <a:gd name="connsiteX6" fmla="*/ 8659 w 9665"/>
                <a:gd name="connsiteY6" fmla="*/ 4945 h 10000"/>
                <a:gd name="connsiteX7" fmla="*/ 8994 w 9665"/>
                <a:gd name="connsiteY7" fmla="*/ 5570 h 10000"/>
                <a:gd name="connsiteX8" fmla="*/ 9665 w 9665"/>
                <a:gd name="connsiteY8" fmla="*/ 6507 h 10000"/>
                <a:gd name="connsiteX9" fmla="*/ 7288 w 9665"/>
                <a:gd name="connsiteY9" fmla="*/ 3946 h 10000"/>
                <a:gd name="connsiteX10" fmla="*/ 7521 w 9665"/>
                <a:gd name="connsiteY10" fmla="*/ 5744 h 10000"/>
                <a:gd name="connsiteX11" fmla="*/ 7823 w 9665"/>
                <a:gd name="connsiteY11" fmla="*/ 7052 h 10000"/>
                <a:gd name="connsiteX12" fmla="*/ 8412 w 9665"/>
                <a:gd name="connsiteY12" fmla="*/ 9089 h 10000"/>
                <a:gd name="connsiteX13" fmla="*/ 9181 w 9665"/>
                <a:gd name="connsiteY13" fmla="*/ 10000 h 10000"/>
                <a:gd name="connsiteX14" fmla="*/ 6647 w 9665"/>
                <a:gd name="connsiteY14" fmla="*/ 9943 h 10000"/>
                <a:gd name="connsiteX15" fmla="*/ 6647 w 9665"/>
                <a:gd name="connsiteY15" fmla="*/ 9943 h 10000"/>
                <a:gd name="connsiteX16" fmla="*/ 280 w 9665"/>
                <a:gd name="connsiteY16" fmla="*/ 9943 h 10000"/>
                <a:gd name="connsiteX17" fmla="*/ 280 w 9665"/>
                <a:gd name="connsiteY17" fmla="*/ 6195 h 10000"/>
                <a:gd name="connsiteX18" fmla="*/ 0 w 9665"/>
                <a:gd name="connsiteY18" fmla="*/ 4009 h 10000"/>
                <a:gd name="connsiteX19" fmla="*/ 0 w 9665"/>
                <a:gd name="connsiteY19" fmla="*/ 3124 h 10000"/>
                <a:gd name="connsiteX20" fmla="*/ 0 w 9665"/>
                <a:gd name="connsiteY20" fmla="*/ 2186 h 10000"/>
                <a:gd name="connsiteX21" fmla="*/ 0 w 9665"/>
                <a:gd name="connsiteY21" fmla="*/ 1249 h 10000"/>
                <a:gd name="connsiteX22" fmla="*/ 0 w 9665"/>
                <a:gd name="connsiteY22" fmla="*/ 625 h 10000"/>
                <a:gd name="connsiteX23" fmla="*/ 0 w 9665"/>
                <a:gd name="connsiteY23" fmla="*/ 0 h 10000"/>
                <a:gd name="connsiteX24" fmla="*/ 615 w 9665"/>
                <a:gd name="connsiteY24" fmla="*/ 0 h 10000"/>
                <a:gd name="connsiteX25" fmla="*/ 1955 w 9665"/>
                <a:gd name="connsiteY25" fmla="*/ 313 h 10000"/>
                <a:gd name="connsiteX26" fmla="*/ 3631 w 9665"/>
                <a:gd name="connsiteY26" fmla="*/ 625 h 10000"/>
                <a:gd name="connsiteX27" fmla="*/ 4972 w 9665"/>
                <a:gd name="connsiteY27" fmla="*/ 313 h 10000"/>
                <a:gd name="connsiteX28" fmla="*/ 5307 w 9665"/>
                <a:gd name="connsiteY28" fmla="*/ 0 h 10000"/>
                <a:gd name="connsiteX29" fmla="*/ 5307 w 9665"/>
                <a:gd name="connsiteY29" fmla="*/ 313 h 10000"/>
                <a:gd name="connsiteX30" fmla="*/ 5642 w 9665"/>
                <a:gd name="connsiteY30" fmla="*/ 0 h 10000"/>
                <a:gd name="connsiteX31" fmla="*/ 6647 w 9665"/>
                <a:gd name="connsiteY31" fmla="*/ 313 h 10000"/>
                <a:gd name="connsiteX32" fmla="*/ 6647 w 9665"/>
                <a:gd name="connsiteY32" fmla="*/ 625 h 10000"/>
                <a:gd name="connsiteX33" fmla="*/ 7319 w 9665"/>
                <a:gd name="connsiteY33" fmla="*/ 625 h 10000"/>
                <a:gd name="connsiteX34" fmla="*/ 8659 w 9665"/>
                <a:gd name="connsiteY34" fmla="*/ 313 h 10000"/>
                <a:gd name="connsiteX35" fmla="*/ 9329 w 9665"/>
                <a:gd name="connsiteY35" fmla="*/ 2186 h 10000"/>
                <a:gd name="connsiteX36" fmla="*/ 9329 w 9665"/>
                <a:gd name="connsiteY36" fmla="*/ 3124 h 10000"/>
                <a:gd name="connsiteX37" fmla="*/ 8994 w 9665"/>
                <a:gd name="connsiteY37" fmla="*/ 4009 h 10000"/>
                <a:gd name="connsiteX38" fmla="*/ 8324 w 9665"/>
                <a:gd name="connsiteY38" fmla="*/ 3748 h 10000"/>
                <a:gd name="connsiteX0" fmla="*/ 8613 w 9652"/>
                <a:gd name="connsiteY0" fmla="*/ 3748 h 10000"/>
                <a:gd name="connsiteX1" fmla="*/ 8266 w 9652"/>
                <a:gd name="connsiteY1" fmla="*/ 2811 h 10000"/>
                <a:gd name="connsiteX2" fmla="*/ 7573 w 9652"/>
                <a:gd name="connsiteY2" fmla="*/ 1874 h 10000"/>
                <a:gd name="connsiteX3" fmla="*/ 7226 w 9652"/>
                <a:gd name="connsiteY3" fmla="*/ 1874 h 10000"/>
                <a:gd name="connsiteX4" fmla="*/ 7573 w 9652"/>
                <a:gd name="connsiteY4" fmla="*/ 2811 h 10000"/>
                <a:gd name="connsiteX5" fmla="*/ 8266 w 9652"/>
                <a:gd name="connsiteY5" fmla="*/ 3436 h 10000"/>
                <a:gd name="connsiteX6" fmla="*/ 8959 w 9652"/>
                <a:gd name="connsiteY6" fmla="*/ 4945 h 10000"/>
                <a:gd name="connsiteX7" fmla="*/ 9306 w 9652"/>
                <a:gd name="connsiteY7" fmla="*/ 5570 h 10000"/>
                <a:gd name="connsiteX8" fmla="*/ 7541 w 9652"/>
                <a:gd name="connsiteY8" fmla="*/ 3946 h 10000"/>
                <a:gd name="connsiteX9" fmla="*/ 7782 w 9652"/>
                <a:gd name="connsiteY9" fmla="*/ 5744 h 10000"/>
                <a:gd name="connsiteX10" fmla="*/ 8094 w 9652"/>
                <a:gd name="connsiteY10" fmla="*/ 7052 h 10000"/>
                <a:gd name="connsiteX11" fmla="*/ 8704 w 9652"/>
                <a:gd name="connsiteY11" fmla="*/ 9089 h 10000"/>
                <a:gd name="connsiteX12" fmla="*/ 9499 w 9652"/>
                <a:gd name="connsiteY12" fmla="*/ 10000 h 10000"/>
                <a:gd name="connsiteX13" fmla="*/ 6877 w 9652"/>
                <a:gd name="connsiteY13" fmla="*/ 9943 h 10000"/>
                <a:gd name="connsiteX14" fmla="*/ 6877 w 9652"/>
                <a:gd name="connsiteY14" fmla="*/ 9943 h 10000"/>
                <a:gd name="connsiteX15" fmla="*/ 290 w 9652"/>
                <a:gd name="connsiteY15" fmla="*/ 9943 h 10000"/>
                <a:gd name="connsiteX16" fmla="*/ 290 w 9652"/>
                <a:gd name="connsiteY16" fmla="*/ 6195 h 10000"/>
                <a:gd name="connsiteX17" fmla="*/ 0 w 9652"/>
                <a:gd name="connsiteY17" fmla="*/ 4009 h 10000"/>
                <a:gd name="connsiteX18" fmla="*/ 0 w 9652"/>
                <a:gd name="connsiteY18" fmla="*/ 3124 h 10000"/>
                <a:gd name="connsiteX19" fmla="*/ 0 w 9652"/>
                <a:gd name="connsiteY19" fmla="*/ 2186 h 10000"/>
                <a:gd name="connsiteX20" fmla="*/ 0 w 9652"/>
                <a:gd name="connsiteY20" fmla="*/ 1249 h 10000"/>
                <a:gd name="connsiteX21" fmla="*/ 0 w 9652"/>
                <a:gd name="connsiteY21" fmla="*/ 625 h 10000"/>
                <a:gd name="connsiteX22" fmla="*/ 0 w 9652"/>
                <a:gd name="connsiteY22" fmla="*/ 0 h 10000"/>
                <a:gd name="connsiteX23" fmla="*/ 636 w 9652"/>
                <a:gd name="connsiteY23" fmla="*/ 0 h 10000"/>
                <a:gd name="connsiteX24" fmla="*/ 2023 w 9652"/>
                <a:gd name="connsiteY24" fmla="*/ 313 h 10000"/>
                <a:gd name="connsiteX25" fmla="*/ 3757 w 9652"/>
                <a:gd name="connsiteY25" fmla="*/ 625 h 10000"/>
                <a:gd name="connsiteX26" fmla="*/ 5144 w 9652"/>
                <a:gd name="connsiteY26" fmla="*/ 313 h 10000"/>
                <a:gd name="connsiteX27" fmla="*/ 5491 w 9652"/>
                <a:gd name="connsiteY27" fmla="*/ 0 h 10000"/>
                <a:gd name="connsiteX28" fmla="*/ 5491 w 9652"/>
                <a:gd name="connsiteY28" fmla="*/ 313 h 10000"/>
                <a:gd name="connsiteX29" fmla="*/ 5838 w 9652"/>
                <a:gd name="connsiteY29" fmla="*/ 0 h 10000"/>
                <a:gd name="connsiteX30" fmla="*/ 6877 w 9652"/>
                <a:gd name="connsiteY30" fmla="*/ 313 h 10000"/>
                <a:gd name="connsiteX31" fmla="*/ 6877 w 9652"/>
                <a:gd name="connsiteY31" fmla="*/ 625 h 10000"/>
                <a:gd name="connsiteX32" fmla="*/ 7573 w 9652"/>
                <a:gd name="connsiteY32" fmla="*/ 625 h 10000"/>
                <a:gd name="connsiteX33" fmla="*/ 8959 w 9652"/>
                <a:gd name="connsiteY33" fmla="*/ 313 h 10000"/>
                <a:gd name="connsiteX34" fmla="*/ 9652 w 9652"/>
                <a:gd name="connsiteY34" fmla="*/ 2186 h 10000"/>
                <a:gd name="connsiteX35" fmla="*/ 9652 w 9652"/>
                <a:gd name="connsiteY35" fmla="*/ 3124 h 10000"/>
                <a:gd name="connsiteX36" fmla="*/ 9306 w 9652"/>
                <a:gd name="connsiteY36" fmla="*/ 4009 h 10000"/>
                <a:gd name="connsiteX37" fmla="*/ 8613 w 9652"/>
                <a:gd name="connsiteY37"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564 w 10000"/>
                <a:gd name="connsiteY5" fmla="*/ 3436 h 10000"/>
                <a:gd name="connsiteX6" fmla="*/ 9282 w 10000"/>
                <a:gd name="connsiteY6" fmla="*/ 4945 h 10000"/>
                <a:gd name="connsiteX7" fmla="*/ 9642 w 10000"/>
                <a:gd name="connsiteY7" fmla="*/ 5570 h 10000"/>
                <a:gd name="connsiteX8" fmla="*/ 7813 w 10000"/>
                <a:gd name="connsiteY8" fmla="*/ 3946 h 10000"/>
                <a:gd name="connsiteX9" fmla="*/ 8063 w 10000"/>
                <a:gd name="connsiteY9" fmla="*/ 5744 h 10000"/>
                <a:gd name="connsiteX10" fmla="*/ 8417 w 10000"/>
                <a:gd name="connsiteY10" fmla="*/ 7024 h 10000"/>
                <a:gd name="connsiteX11" fmla="*/ 9018 w 10000"/>
                <a:gd name="connsiteY11" fmla="*/ 9089 h 10000"/>
                <a:gd name="connsiteX12" fmla="*/ 9841 w 10000"/>
                <a:gd name="connsiteY12" fmla="*/ 10000 h 10000"/>
                <a:gd name="connsiteX13" fmla="*/ 7125 w 10000"/>
                <a:gd name="connsiteY13" fmla="*/ 9943 h 10000"/>
                <a:gd name="connsiteX14" fmla="*/ 7125 w 10000"/>
                <a:gd name="connsiteY14" fmla="*/ 9943 h 10000"/>
                <a:gd name="connsiteX15" fmla="*/ 300 w 10000"/>
                <a:gd name="connsiteY15" fmla="*/ 9943 h 10000"/>
                <a:gd name="connsiteX16" fmla="*/ 300 w 10000"/>
                <a:gd name="connsiteY16" fmla="*/ 6195 h 10000"/>
                <a:gd name="connsiteX17" fmla="*/ 0 w 10000"/>
                <a:gd name="connsiteY17" fmla="*/ 4009 h 10000"/>
                <a:gd name="connsiteX18" fmla="*/ 0 w 10000"/>
                <a:gd name="connsiteY18" fmla="*/ 3124 h 10000"/>
                <a:gd name="connsiteX19" fmla="*/ 0 w 10000"/>
                <a:gd name="connsiteY19" fmla="*/ 2186 h 10000"/>
                <a:gd name="connsiteX20" fmla="*/ 0 w 10000"/>
                <a:gd name="connsiteY20" fmla="*/ 1249 h 10000"/>
                <a:gd name="connsiteX21" fmla="*/ 0 w 10000"/>
                <a:gd name="connsiteY21" fmla="*/ 625 h 10000"/>
                <a:gd name="connsiteX22" fmla="*/ 0 w 10000"/>
                <a:gd name="connsiteY22" fmla="*/ 0 h 10000"/>
                <a:gd name="connsiteX23" fmla="*/ 659 w 10000"/>
                <a:gd name="connsiteY23" fmla="*/ 0 h 10000"/>
                <a:gd name="connsiteX24" fmla="*/ 2096 w 10000"/>
                <a:gd name="connsiteY24" fmla="*/ 313 h 10000"/>
                <a:gd name="connsiteX25" fmla="*/ 3892 w 10000"/>
                <a:gd name="connsiteY25" fmla="*/ 625 h 10000"/>
                <a:gd name="connsiteX26" fmla="*/ 5329 w 10000"/>
                <a:gd name="connsiteY26" fmla="*/ 313 h 10000"/>
                <a:gd name="connsiteX27" fmla="*/ 5689 w 10000"/>
                <a:gd name="connsiteY27" fmla="*/ 0 h 10000"/>
                <a:gd name="connsiteX28" fmla="*/ 5689 w 10000"/>
                <a:gd name="connsiteY28" fmla="*/ 313 h 10000"/>
                <a:gd name="connsiteX29" fmla="*/ 6048 w 10000"/>
                <a:gd name="connsiteY29" fmla="*/ 0 h 10000"/>
                <a:gd name="connsiteX30" fmla="*/ 7125 w 10000"/>
                <a:gd name="connsiteY30" fmla="*/ 313 h 10000"/>
                <a:gd name="connsiteX31" fmla="*/ 7125 w 10000"/>
                <a:gd name="connsiteY31" fmla="*/ 625 h 10000"/>
                <a:gd name="connsiteX32" fmla="*/ 7846 w 10000"/>
                <a:gd name="connsiteY32" fmla="*/ 625 h 10000"/>
                <a:gd name="connsiteX33" fmla="*/ 9282 w 10000"/>
                <a:gd name="connsiteY33" fmla="*/ 313 h 10000"/>
                <a:gd name="connsiteX34" fmla="*/ 10000 w 10000"/>
                <a:gd name="connsiteY34" fmla="*/ 2186 h 10000"/>
                <a:gd name="connsiteX35" fmla="*/ 10000 w 10000"/>
                <a:gd name="connsiteY35" fmla="*/ 3124 h 10000"/>
                <a:gd name="connsiteX36" fmla="*/ 9642 w 10000"/>
                <a:gd name="connsiteY36" fmla="*/ 4009 h 10000"/>
                <a:gd name="connsiteX37" fmla="*/ 8924 w 10000"/>
                <a:gd name="connsiteY37"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564 w 10000"/>
                <a:gd name="connsiteY5" fmla="*/ 3436 h 10000"/>
                <a:gd name="connsiteX6" fmla="*/ 9282 w 10000"/>
                <a:gd name="connsiteY6" fmla="*/ 4945 h 10000"/>
                <a:gd name="connsiteX7" fmla="*/ 9642 w 10000"/>
                <a:gd name="connsiteY7" fmla="*/ 5570 h 10000"/>
                <a:gd name="connsiteX8" fmla="*/ 7813 w 10000"/>
                <a:gd name="connsiteY8" fmla="*/ 3946 h 10000"/>
                <a:gd name="connsiteX9" fmla="*/ 8063 w 10000"/>
                <a:gd name="connsiteY9" fmla="*/ 5744 h 10000"/>
                <a:gd name="connsiteX10" fmla="*/ 8417 w 10000"/>
                <a:gd name="connsiteY10" fmla="*/ 7024 h 10000"/>
                <a:gd name="connsiteX11" fmla="*/ 9018 w 10000"/>
                <a:gd name="connsiteY11" fmla="*/ 9089 h 10000"/>
                <a:gd name="connsiteX12" fmla="*/ 9841 w 10000"/>
                <a:gd name="connsiteY12" fmla="*/ 10000 h 10000"/>
                <a:gd name="connsiteX13" fmla="*/ 7125 w 10000"/>
                <a:gd name="connsiteY13" fmla="*/ 9943 h 10000"/>
                <a:gd name="connsiteX14" fmla="*/ 7125 w 10000"/>
                <a:gd name="connsiteY14" fmla="*/ 9943 h 10000"/>
                <a:gd name="connsiteX15" fmla="*/ 300 w 10000"/>
                <a:gd name="connsiteY15" fmla="*/ 9943 h 10000"/>
                <a:gd name="connsiteX16" fmla="*/ 300 w 10000"/>
                <a:gd name="connsiteY16" fmla="*/ 6195 h 10000"/>
                <a:gd name="connsiteX17" fmla="*/ 0 w 10000"/>
                <a:gd name="connsiteY17" fmla="*/ 4009 h 10000"/>
                <a:gd name="connsiteX18" fmla="*/ 0 w 10000"/>
                <a:gd name="connsiteY18" fmla="*/ 3124 h 10000"/>
                <a:gd name="connsiteX19" fmla="*/ 0 w 10000"/>
                <a:gd name="connsiteY19" fmla="*/ 2186 h 10000"/>
                <a:gd name="connsiteX20" fmla="*/ 0 w 10000"/>
                <a:gd name="connsiteY20" fmla="*/ 1249 h 10000"/>
                <a:gd name="connsiteX21" fmla="*/ 0 w 10000"/>
                <a:gd name="connsiteY21" fmla="*/ 625 h 10000"/>
                <a:gd name="connsiteX22" fmla="*/ 0 w 10000"/>
                <a:gd name="connsiteY22" fmla="*/ 0 h 10000"/>
                <a:gd name="connsiteX23" fmla="*/ 659 w 10000"/>
                <a:gd name="connsiteY23" fmla="*/ 0 h 10000"/>
                <a:gd name="connsiteX24" fmla="*/ 2096 w 10000"/>
                <a:gd name="connsiteY24" fmla="*/ 313 h 10000"/>
                <a:gd name="connsiteX25" fmla="*/ 3892 w 10000"/>
                <a:gd name="connsiteY25" fmla="*/ 625 h 10000"/>
                <a:gd name="connsiteX26" fmla="*/ 5329 w 10000"/>
                <a:gd name="connsiteY26" fmla="*/ 313 h 10000"/>
                <a:gd name="connsiteX27" fmla="*/ 5689 w 10000"/>
                <a:gd name="connsiteY27" fmla="*/ 0 h 10000"/>
                <a:gd name="connsiteX28" fmla="*/ 5689 w 10000"/>
                <a:gd name="connsiteY28" fmla="*/ 313 h 10000"/>
                <a:gd name="connsiteX29" fmla="*/ 6048 w 10000"/>
                <a:gd name="connsiteY29" fmla="*/ 0 h 10000"/>
                <a:gd name="connsiteX30" fmla="*/ 7125 w 10000"/>
                <a:gd name="connsiteY30" fmla="*/ 313 h 10000"/>
                <a:gd name="connsiteX31" fmla="*/ 7125 w 10000"/>
                <a:gd name="connsiteY31" fmla="*/ 625 h 10000"/>
                <a:gd name="connsiteX32" fmla="*/ 7846 w 10000"/>
                <a:gd name="connsiteY32" fmla="*/ 625 h 10000"/>
                <a:gd name="connsiteX33" fmla="*/ 9282 w 10000"/>
                <a:gd name="connsiteY33" fmla="*/ 313 h 10000"/>
                <a:gd name="connsiteX34" fmla="*/ 10000 w 10000"/>
                <a:gd name="connsiteY34" fmla="*/ 2186 h 10000"/>
                <a:gd name="connsiteX35" fmla="*/ 10000 w 10000"/>
                <a:gd name="connsiteY35" fmla="*/ 3124 h 10000"/>
                <a:gd name="connsiteX36" fmla="*/ 9642 w 10000"/>
                <a:gd name="connsiteY36" fmla="*/ 4009 h 10000"/>
                <a:gd name="connsiteX37" fmla="*/ 8924 w 10000"/>
                <a:gd name="connsiteY37"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564 w 10000"/>
                <a:gd name="connsiteY5" fmla="*/ 3436 h 10000"/>
                <a:gd name="connsiteX6" fmla="*/ 9282 w 10000"/>
                <a:gd name="connsiteY6" fmla="*/ 4945 h 10000"/>
                <a:gd name="connsiteX7" fmla="*/ 9642 w 10000"/>
                <a:gd name="connsiteY7" fmla="*/ 5570 h 10000"/>
                <a:gd name="connsiteX8" fmla="*/ 7813 w 10000"/>
                <a:gd name="connsiteY8" fmla="*/ 3946 h 10000"/>
                <a:gd name="connsiteX9" fmla="*/ 8063 w 10000"/>
                <a:gd name="connsiteY9" fmla="*/ 5744 h 10000"/>
                <a:gd name="connsiteX10" fmla="*/ 8500 w 10000"/>
                <a:gd name="connsiteY10" fmla="*/ 6996 h 10000"/>
                <a:gd name="connsiteX11" fmla="*/ 9018 w 10000"/>
                <a:gd name="connsiteY11" fmla="*/ 9089 h 10000"/>
                <a:gd name="connsiteX12" fmla="*/ 9841 w 10000"/>
                <a:gd name="connsiteY12" fmla="*/ 10000 h 10000"/>
                <a:gd name="connsiteX13" fmla="*/ 7125 w 10000"/>
                <a:gd name="connsiteY13" fmla="*/ 9943 h 10000"/>
                <a:gd name="connsiteX14" fmla="*/ 7125 w 10000"/>
                <a:gd name="connsiteY14" fmla="*/ 9943 h 10000"/>
                <a:gd name="connsiteX15" fmla="*/ 300 w 10000"/>
                <a:gd name="connsiteY15" fmla="*/ 9943 h 10000"/>
                <a:gd name="connsiteX16" fmla="*/ 300 w 10000"/>
                <a:gd name="connsiteY16" fmla="*/ 6195 h 10000"/>
                <a:gd name="connsiteX17" fmla="*/ 0 w 10000"/>
                <a:gd name="connsiteY17" fmla="*/ 4009 h 10000"/>
                <a:gd name="connsiteX18" fmla="*/ 0 w 10000"/>
                <a:gd name="connsiteY18" fmla="*/ 3124 h 10000"/>
                <a:gd name="connsiteX19" fmla="*/ 0 w 10000"/>
                <a:gd name="connsiteY19" fmla="*/ 2186 h 10000"/>
                <a:gd name="connsiteX20" fmla="*/ 0 w 10000"/>
                <a:gd name="connsiteY20" fmla="*/ 1249 h 10000"/>
                <a:gd name="connsiteX21" fmla="*/ 0 w 10000"/>
                <a:gd name="connsiteY21" fmla="*/ 625 h 10000"/>
                <a:gd name="connsiteX22" fmla="*/ 0 w 10000"/>
                <a:gd name="connsiteY22" fmla="*/ 0 h 10000"/>
                <a:gd name="connsiteX23" fmla="*/ 659 w 10000"/>
                <a:gd name="connsiteY23" fmla="*/ 0 h 10000"/>
                <a:gd name="connsiteX24" fmla="*/ 2096 w 10000"/>
                <a:gd name="connsiteY24" fmla="*/ 313 h 10000"/>
                <a:gd name="connsiteX25" fmla="*/ 3892 w 10000"/>
                <a:gd name="connsiteY25" fmla="*/ 625 h 10000"/>
                <a:gd name="connsiteX26" fmla="*/ 5329 w 10000"/>
                <a:gd name="connsiteY26" fmla="*/ 313 h 10000"/>
                <a:gd name="connsiteX27" fmla="*/ 5689 w 10000"/>
                <a:gd name="connsiteY27" fmla="*/ 0 h 10000"/>
                <a:gd name="connsiteX28" fmla="*/ 5689 w 10000"/>
                <a:gd name="connsiteY28" fmla="*/ 313 h 10000"/>
                <a:gd name="connsiteX29" fmla="*/ 6048 w 10000"/>
                <a:gd name="connsiteY29" fmla="*/ 0 h 10000"/>
                <a:gd name="connsiteX30" fmla="*/ 7125 w 10000"/>
                <a:gd name="connsiteY30" fmla="*/ 313 h 10000"/>
                <a:gd name="connsiteX31" fmla="*/ 7125 w 10000"/>
                <a:gd name="connsiteY31" fmla="*/ 625 h 10000"/>
                <a:gd name="connsiteX32" fmla="*/ 7846 w 10000"/>
                <a:gd name="connsiteY32" fmla="*/ 625 h 10000"/>
                <a:gd name="connsiteX33" fmla="*/ 9282 w 10000"/>
                <a:gd name="connsiteY33" fmla="*/ 313 h 10000"/>
                <a:gd name="connsiteX34" fmla="*/ 10000 w 10000"/>
                <a:gd name="connsiteY34" fmla="*/ 2186 h 10000"/>
                <a:gd name="connsiteX35" fmla="*/ 10000 w 10000"/>
                <a:gd name="connsiteY35" fmla="*/ 3124 h 10000"/>
                <a:gd name="connsiteX36" fmla="*/ 9642 w 10000"/>
                <a:gd name="connsiteY36" fmla="*/ 4009 h 10000"/>
                <a:gd name="connsiteX37" fmla="*/ 8924 w 10000"/>
                <a:gd name="connsiteY37"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564 w 10000"/>
                <a:gd name="connsiteY5" fmla="*/ 3436 h 10000"/>
                <a:gd name="connsiteX6" fmla="*/ 9282 w 10000"/>
                <a:gd name="connsiteY6" fmla="*/ 4945 h 10000"/>
                <a:gd name="connsiteX7" fmla="*/ 9642 w 10000"/>
                <a:gd name="connsiteY7" fmla="*/ 5570 h 10000"/>
                <a:gd name="connsiteX8" fmla="*/ 7813 w 10000"/>
                <a:gd name="connsiteY8" fmla="*/ 3946 h 10000"/>
                <a:gd name="connsiteX9" fmla="*/ 8125 w 10000"/>
                <a:gd name="connsiteY9" fmla="*/ 5702 h 10000"/>
                <a:gd name="connsiteX10" fmla="*/ 8500 w 10000"/>
                <a:gd name="connsiteY10" fmla="*/ 6996 h 10000"/>
                <a:gd name="connsiteX11" fmla="*/ 9018 w 10000"/>
                <a:gd name="connsiteY11" fmla="*/ 9089 h 10000"/>
                <a:gd name="connsiteX12" fmla="*/ 9841 w 10000"/>
                <a:gd name="connsiteY12" fmla="*/ 10000 h 10000"/>
                <a:gd name="connsiteX13" fmla="*/ 7125 w 10000"/>
                <a:gd name="connsiteY13" fmla="*/ 9943 h 10000"/>
                <a:gd name="connsiteX14" fmla="*/ 7125 w 10000"/>
                <a:gd name="connsiteY14" fmla="*/ 9943 h 10000"/>
                <a:gd name="connsiteX15" fmla="*/ 300 w 10000"/>
                <a:gd name="connsiteY15" fmla="*/ 9943 h 10000"/>
                <a:gd name="connsiteX16" fmla="*/ 300 w 10000"/>
                <a:gd name="connsiteY16" fmla="*/ 6195 h 10000"/>
                <a:gd name="connsiteX17" fmla="*/ 0 w 10000"/>
                <a:gd name="connsiteY17" fmla="*/ 4009 h 10000"/>
                <a:gd name="connsiteX18" fmla="*/ 0 w 10000"/>
                <a:gd name="connsiteY18" fmla="*/ 3124 h 10000"/>
                <a:gd name="connsiteX19" fmla="*/ 0 w 10000"/>
                <a:gd name="connsiteY19" fmla="*/ 2186 h 10000"/>
                <a:gd name="connsiteX20" fmla="*/ 0 w 10000"/>
                <a:gd name="connsiteY20" fmla="*/ 1249 h 10000"/>
                <a:gd name="connsiteX21" fmla="*/ 0 w 10000"/>
                <a:gd name="connsiteY21" fmla="*/ 625 h 10000"/>
                <a:gd name="connsiteX22" fmla="*/ 0 w 10000"/>
                <a:gd name="connsiteY22" fmla="*/ 0 h 10000"/>
                <a:gd name="connsiteX23" fmla="*/ 659 w 10000"/>
                <a:gd name="connsiteY23" fmla="*/ 0 h 10000"/>
                <a:gd name="connsiteX24" fmla="*/ 2096 w 10000"/>
                <a:gd name="connsiteY24" fmla="*/ 313 h 10000"/>
                <a:gd name="connsiteX25" fmla="*/ 3892 w 10000"/>
                <a:gd name="connsiteY25" fmla="*/ 625 h 10000"/>
                <a:gd name="connsiteX26" fmla="*/ 5329 w 10000"/>
                <a:gd name="connsiteY26" fmla="*/ 313 h 10000"/>
                <a:gd name="connsiteX27" fmla="*/ 5689 w 10000"/>
                <a:gd name="connsiteY27" fmla="*/ 0 h 10000"/>
                <a:gd name="connsiteX28" fmla="*/ 5689 w 10000"/>
                <a:gd name="connsiteY28" fmla="*/ 313 h 10000"/>
                <a:gd name="connsiteX29" fmla="*/ 6048 w 10000"/>
                <a:gd name="connsiteY29" fmla="*/ 0 h 10000"/>
                <a:gd name="connsiteX30" fmla="*/ 7125 w 10000"/>
                <a:gd name="connsiteY30" fmla="*/ 313 h 10000"/>
                <a:gd name="connsiteX31" fmla="*/ 7125 w 10000"/>
                <a:gd name="connsiteY31" fmla="*/ 625 h 10000"/>
                <a:gd name="connsiteX32" fmla="*/ 7846 w 10000"/>
                <a:gd name="connsiteY32" fmla="*/ 625 h 10000"/>
                <a:gd name="connsiteX33" fmla="*/ 9282 w 10000"/>
                <a:gd name="connsiteY33" fmla="*/ 313 h 10000"/>
                <a:gd name="connsiteX34" fmla="*/ 10000 w 10000"/>
                <a:gd name="connsiteY34" fmla="*/ 2186 h 10000"/>
                <a:gd name="connsiteX35" fmla="*/ 10000 w 10000"/>
                <a:gd name="connsiteY35" fmla="*/ 3124 h 10000"/>
                <a:gd name="connsiteX36" fmla="*/ 9642 w 10000"/>
                <a:gd name="connsiteY36" fmla="*/ 4009 h 10000"/>
                <a:gd name="connsiteX37" fmla="*/ 8924 w 10000"/>
                <a:gd name="connsiteY37"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564 w 10000"/>
                <a:gd name="connsiteY5" fmla="*/ 3436 h 10000"/>
                <a:gd name="connsiteX6" fmla="*/ 9282 w 10000"/>
                <a:gd name="connsiteY6" fmla="*/ 4945 h 10000"/>
                <a:gd name="connsiteX7" fmla="*/ 9642 w 10000"/>
                <a:gd name="connsiteY7" fmla="*/ 5570 h 10000"/>
                <a:gd name="connsiteX8" fmla="*/ 7813 w 10000"/>
                <a:gd name="connsiteY8" fmla="*/ 3946 h 10000"/>
                <a:gd name="connsiteX9" fmla="*/ 8125 w 10000"/>
                <a:gd name="connsiteY9" fmla="*/ 5702 h 10000"/>
                <a:gd name="connsiteX10" fmla="*/ 8113 w 10000"/>
                <a:gd name="connsiteY10" fmla="*/ 5657 h 10000"/>
                <a:gd name="connsiteX11" fmla="*/ 8500 w 10000"/>
                <a:gd name="connsiteY11" fmla="*/ 6996 h 10000"/>
                <a:gd name="connsiteX12" fmla="*/ 9018 w 10000"/>
                <a:gd name="connsiteY12" fmla="*/ 9089 h 10000"/>
                <a:gd name="connsiteX13" fmla="*/ 9841 w 10000"/>
                <a:gd name="connsiteY13" fmla="*/ 10000 h 10000"/>
                <a:gd name="connsiteX14" fmla="*/ 7125 w 10000"/>
                <a:gd name="connsiteY14" fmla="*/ 9943 h 10000"/>
                <a:gd name="connsiteX15" fmla="*/ 7125 w 10000"/>
                <a:gd name="connsiteY15" fmla="*/ 9943 h 10000"/>
                <a:gd name="connsiteX16" fmla="*/ 300 w 10000"/>
                <a:gd name="connsiteY16" fmla="*/ 9943 h 10000"/>
                <a:gd name="connsiteX17" fmla="*/ 300 w 10000"/>
                <a:gd name="connsiteY17" fmla="*/ 6195 h 10000"/>
                <a:gd name="connsiteX18" fmla="*/ 0 w 10000"/>
                <a:gd name="connsiteY18" fmla="*/ 4009 h 10000"/>
                <a:gd name="connsiteX19" fmla="*/ 0 w 10000"/>
                <a:gd name="connsiteY19" fmla="*/ 3124 h 10000"/>
                <a:gd name="connsiteX20" fmla="*/ 0 w 10000"/>
                <a:gd name="connsiteY20" fmla="*/ 2186 h 10000"/>
                <a:gd name="connsiteX21" fmla="*/ 0 w 10000"/>
                <a:gd name="connsiteY21" fmla="*/ 1249 h 10000"/>
                <a:gd name="connsiteX22" fmla="*/ 0 w 10000"/>
                <a:gd name="connsiteY22" fmla="*/ 625 h 10000"/>
                <a:gd name="connsiteX23" fmla="*/ 0 w 10000"/>
                <a:gd name="connsiteY23" fmla="*/ 0 h 10000"/>
                <a:gd name="connsiteX24" fmla="*/ 659 w 10000"/>
                <a:gd name="connsiteY24" fmla="*/ 0 h 10000"/>
                <a:gd name="connsiteX25" fmla="*/ 2096 w 10000"/>
                <a:gd name="connsiteY25" fmla="*/ 313 h 10000"/>
                <a:gd name="connsiteX26" fmla="*/ 3892 w 10000"/>
                <a:gd name="connsiteY26" fmla="*/ 625 h 10000"/>
                <a:gd name="connsiteX27" fmla="*/ 5329 w 10000"/>
                <a:gd name="connsiteY27" fmla="*/ 313 h 10000"/>
                <a:gd name="connsiteX28" fmla="*/ 5689 w 10000"/>
                <a:gd name="connsiteY28" fmla="*/ 0 h 10000"/>
                <a:gd name="connsiteX29" fmla="*/ 5689 w 10000"/>
                <a:gd name="connsiteY29" fmla="*/ 313 h 10000"/>
                <a:gd name="connsiteX30" fmla="*/ 6048 w 10000"/>
                <a:gd name="connsiteY30" fmla="*/ 0 h 10000"/>
                <a:gd name="connsiteX31" fmla="*/ 7125 w 10000"/>
                <a:gd name="connsiteY31" fmla="*/ 313 h 10000"/>
                <a:gd name="connsiteX32" fmla="*/ 7125 w 10000"/>
                <a:gd name="connsiteY32" fmla="*/ 625 h 10000"/>
                <a:gd name="connsiteX33" fmla="*/ 7846 w 10000"/>
                <a:gd name="connsiteY33" fmla="*/ 625 h 10000"/>
                <a:gd name="connsiteX34" fmla="*/ 9282 w 10000"/>
                <a:gd name="connsiteY34" fmla="*/ 313 h 10000"/>
                <a:gd name="connsiteX35" fmla="*/ 10000 w 10000"/>
                <a:gd name="connsiteY35" fmla="*/ 2186 h 10000"/>
                <a:gd name="connsiteX36" fmla="*/ 10000 w 10000"/>
                <a:gd name="connsiteY36" fmla="*/ 3124 h 10000"/>
                <a:gd name="connsiteX37" fmla="*/ 9642 w 10000"/>
                <a:gd name="connsiteY37" fmla="*/ 4009 h 10000"/>
                <a:gd name="connsiteX38" fmla="*/ 8924 w 10000"/>
                <a:gd name="connsiteY38"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564 w 10000"/>
                <a:gd name="connsiteY5" fmla="*/ 3436 h 10000"/>
                <a:gd name="connsiteX6" fmla="*/ 9282 w 10000"/>
                <a:gd name="connsiteY6" fmla="*/ 4945 h 10000"/>
                <a:gd name="connsiteX7" fmla="*/ 9642 w 10000"/>
                <a:gd name="connsiteY7" fmla="*/ 5570 h 10000"/>
                <a:gd name="connsiteX8" fmla="*/ 7813 w 10000"/>
                <a:gd name="connsiteY8" fmla="*/ 3946 h 10000"/>
                <a:gd name="connsiteX9" fmla="*/ 8125 w 10000"/>
                <a:gd name="connsiteY9" fmla="*/ 5702 h 10000"/>
                <a:gd name="connsiteX10" fmla="*/ 8072 w 10000"/>
                <a:gd name="connsiteY10" fmla="*/ 5699 h 10000"/>
                <a:gd name="connsiteX11" fmla="*/ 8500 w 10000"/>
                <a:gd name="connsiteY11" fmla="*/ 6996 h 10000"/>
                <a:gd name="connsiteX12" fmla="*/ 9018 w 10000"/>
                <a:gd name="connsiteY12" fmla="*/ 9089 h 10000"/>
                <a:gd name="connsiteX13" fmla="*/ 9841 w 10000"/>
                <a:gd name="connsiteY13" fmla="*/ 10000 h 10000"/>
                <a:gd name="connsiteX14" fmla="*/ 7125 w 10000"/>
                <a:gd name="connsiteY14" fmla="*/ 9943 h 10000"/>
                <a:gd name="connsiteX15" fmla="*/ 7125 w 10000"/>
                <a:gd name="connsiteY15" fmla="*/ 9943 h 10000"/>
                <a:gd name="connsiteX16" fmla="*/ 300 w 10000"/>
                <a:gd name="connsiteY16" fmla="*/ 9943 h 10000"/>
                <a:gd name="connsiteX17" fmla="*/ 300 w 10000"/>
                <a:gd name="connsiteY17" fmla="*/ 6195 h 10000"/>
                <a:gd name="connsiteX18" fmla="*/ 0 w 10000"/>
                <a:gd name="connsiteY18" fmla="*/ 4009 h 10000"/>
                <a:gd name="connsiteX19" fmla="*/ 0 w 10000"/>
                <a:gd name="connsiteY19" fmla="*/ 3124 h 10000"/>
                <a:gd name="connsiteX20" fmla="*/ 0 w 10000"/>
                <a:gd name="connsiteY20" fmla="*/ 2186 h 10000"/>
                <a:gd name="connsiteX21" fmla="*/ 0 w 10000"/>
                <a:gd name="connsiteY21" fmla="*/ 1249 h 10000"/>
                <a:gd name="connsiteX22" fmla="*/ 0 w 10000"/>
                <a:gd name="connsiteY22" fmla="*/ 625 h 10000"/>
                <a:gd name="connsiteX23" fmla="*/ 0 w 10000"/>
                <a:gd name="connsiteY23" fmla="*/ 0 h 10000"/>
                <a:gd name="connsiteX24" fmla="*/ 659 w 10000"/>
                <a:gd name="connsiteY24" fmla="*/ 0 h 10000"/>
                <a:gd name="connsiteX25" fmla="*/ 2096 w 10000"/>
                <a:gd name="connsiteY25" fmla="*/ 313 h 10000"/>
                <a:gd name="connsiteX26" fmla="*/ 3892 w 10000"/>
                <a:gd name="connsiteY26" fmla="*/ 625 h 10000"/>
                <a:gd name="connsiteX27" fmla="*/ 5329 w 10000"/>
                <a:gd name="connsiteY27" fmla="*/ 313 h 10000"/>
                <a:gd name="connsiteX28" fmla="*/ 5689 w 10000"/>
                <a:gd name="connsiteY28" fmla="*/ 0 h 10000"/>
                <a:gd name="connsiteX29" fmla="*/ 5689 w 10000"/>
                <a:gd name="connsiteY29" fmla="*/ 313 h 10000"/>
                <a:gd name="connsiteX30" fmla="*/ 6048 w 10000"/>
                <a:gd name="connsiteY30" fmla="*/ 0 h 10000"/>
                <a:gd name="connsiteX31" fmla="*/ 7125 w 10000"/>
                <a:gd name="connsiteY31" fmla="*/ 313 h 10000"/>
                <a:gd name="connsiteX32" fmla="*/ 7125 w 10000"/>
                <a:gd name="connsiteY32" fmla="*/ 625 h 10000"/>
                <a:gd name="connsiteX33" fmla="*/ 7846 w 10000"/>
                <a:gd name="connsiteY33" fmla="*/ 625 h 10000"/>
                <a:gd name="connsiteX34" fmla="*/ 9282 w 10000"/>
                <a:gd name="connsiteY34" fmla="*/ 313 h 10000"/>
                <a:gd name="connsiteX35" fmla="*/ 10000 w 10000"/>
                <a:gd name="connsiteY35" fmla="*/ 2186 h 10000"/>
                <a:gd name="connsiteX36" fmla="*/ 10000 w 10000"/>
                <a:gd name="connsiteY36" fmla="*/ 3124 h 10000"/>
                <a:gd name="connsiteX37" fmla="*/ 9642 w 10000"/>
                <a:gd name="connsiteY37" fmla="*/ 4009 h 10000"/>
                <a:gd name="connsiteX38" fmla="*/ 8924 w 10000"/>
                <a:gd name="connsiteY38"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564 w 10000"/>
                <a:gd name="connsiteY5" fmla="*/ 3436 h 10000"/>
                <a:gd name="connsiteX6" fmla="*/ 9282 w 10000"/>
                <a:gd name="connsiteY6" fmla="*/ 4945 h 10000"/>
                <a:gd name="connsiteX7" fmla="*/ 7813 w 10000"/>
                <a:gd name="connsiteY7" fmla="*/ 3946 h 10000"/>
                <a:gd name="connsiteX8" fmla="*/ 8125 w 10000"/>
                <a:gd name="connsiteY8" fmla="*/ 5702 h 10000"/>
                <a:gd name="connsiteX9" fmla="*/ 8072 w 10000"/>
                <a:gd name="connsiteY9" fmla="*/ 5699 h 10000"/>
                <a:gd name="connsiteX10" fmla="*/ 8500 w 10000"/>
                <a:gd name="connsiteY10" fmla="*/ 6996 h 10000"/>
                <a:gd name="connsiteX11" fmla="*/ 9018 w 10000"/>
                <a:gd name="connsiteY11" fmla="*/ 9089 h 10000"/>
                <a:gd name="connsiteX12" fmla="*/ 9841 w 10000"/>
                <a:gd name="connsiteY12" fmla="*/ 10000 h 10000"/>
                <a:gd name="connsiteX13" fmla="*/ 7125 w 10000"/>
                <a:gd name="connsiteY13" fmla="*/ 9943 h 10000"/>
                <a:gd name="connsiteX14" fmla="*/ 7125 w 10000"/>
                <a:gd name="connsiteY14" fmla="*/ 9943 h 10000"/>
                <a:gd name="connsiteX15" fmla="*/ 300 w 10000"/>
                <a:gd name="connsiteY15" fmla="*/ 9943 h 10000"/>
                <a:gd name="connsiteX16" fmla="*/ 300 w 10000"/>
                <a:gd name="connsiteY16" fmla="*/ 6195 h 10000"/>
                <a:gd name="connsiteX17" fmla="*/ 0 w 10000"/>
                <a:gd name="connsiteY17" fmla="*/ 4009 h 10000"/>
                <a:gd name="connsiteX18" fmla="*/ 0 w 10000"/>
                <a:gd name="connsiteY18" fmla="*/ 3124 h 10000"/>
                <a:gd name="connsiteX19" fmla="*/ 0 w 10000"/>
                <a:gd name="connsiteY19" fmla="*/ 2186 h 10000"/>
                <a:gd name="connsiteX20" fmla="*/ 0 w 10000"/>
                <a:gd name="connsiteY20" fmla="*/ 1249 h 10000"/>
                <a:gd name="connsiteX21" fmla="*/ 0 w 10000"/>
                <a:gd name="connsiteY21" fmla="*/ 625 h 10000"/>
                <a:gd name="connsiteX22" fmla="*/ 0 w 10000"/>
                <a:gd name="connsiteY22" fmla="*/ 0 h 10000"/>
                <a:gd name="connsiteX23" fmla="*/ 659 w 10000"/>
                <a:gd name="connsiteY23" fmla="*/ 0 h 10000"/>
                <a:gd name="connsiteX24" fmla="*/ 2096 w 10000"/>
                <a:gd name="connsiteY24" fmla="*/ 313 h 10000"/>
                <a:gd name="connsiteX25" fmla="*/ 3892 w 10000"/>
                <a:gd name="connsiteY25" fmla="*/ 625 h 10000"/>
                <a:gd name="connsiteX26" fmla="*/ 5329 w 10000"/>
                <a:gd name="connsiteY26" fmla="*/ 313 h 10000"/>
                <a:gd name="connsiteX27" fmla="*/ 5689 w 10000"/>
                <a:gd name="connsiteY27" fmla="*/ 0 h 10000"/>
                <a:gd name="connsiteX28" fmla="*/ 5689 w 10000"/>
                <a:gd name="connsiteY28" fmla="*/ 313 h 10000"/>
                <a:gd name="connsiteX29" fmla="*/ 6048 w 10000"/>
                <a:gd name="connsiteY29" fmla="*/ 0 h 10000"/>
                <a:gd name="connsiteX30" fmla="*/ 7125 w 10000"/>
                <a:gd name="connsiteY30" fmla="*/ 313 h 10000"/>
                <a:gd name="connsiteX31" fmla="*/ 7125 w 10000"/>
                <a:gd name="connsiteY31" fmla="*/ 625 h 10000"/>
                <a:gd name="connsiteX32" fmla="*/ 7846 w 10000"/>
                <a:gd name="connsiteY32" fmla="*/ 625 h 10000"/>
                <a:gd name="connsiteX33" fmla="*/ 9282 w 10000"/>
                <a:gd name="connsiteY33" fmla="*/ 313 h 10000"/>
                <a:gd name="connsiteX34" fmla="*/ 10000 w 10000"/>
                <a:gd name="connsiteY34" fmla="*/ 2186 h 10000"/>
                <a:gd name="connsiteX35" fmla="*/ 10000 w 10000"/>
                <a:gd name="connsiteY35" fmla="*/ 3124 h 10000"/>
                <a:gd name="connsiteX36" fmla="*/ 9642 w 10000"/>
                <a:gd name="connsiteY36" fmla="*/ 4009 h 10000"/>
                <a:gd name="connsiteX37" fmla="*/ 8924 w 10000"/>
                <a:gd name="connsiteY37"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564 w 10000"/>
                <a:gd name="connsiteY5" fmla="*/ 3436 h 10000"/>
                <a:gd name="connsiteX6" fmla="*/ 7813 w 10000"/>
                <a:gd name="connsiteY6" fmla="*/ 3946 h 10000"/>
                <a:gd name="connsiteX7" fmla="*/ 8125 w 10000"/>
                <a:gd name="connsiteY7" fmla="*/ 5702 h 10000"/>
                <a:gd name="connsiteX8" fmla="*/ 8072 w 10000"/>
                <a:gd name="connsiteY8" fmla="*/ 5699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300 w 10000"/>
                <a:gd name="connsiteY14" fmla="*/ 9943 h 10000"/>
                <a:gd name="connsiteX15" fmla="*/ 300 w 10000"/>
                <a:gd name="connsiteY15" fmla="*/ 6195 h 10000"/>
                <a:gd name="connsiteX16" fmla="*/ 0 w 10000"/>
                <a:gd name="connsiteY16" fmla="*/ 4009 h 10000"/>
                <a:gd name="connsiteX17" fmla="*/ 0 w 10000"/>
                <a:gd name="connsiteY17" fmla="*/ 3124 h 10000"/>
                <a:gd name="connsiteX18" fmla="*/ 0 w 10000"/>
                <a:gd name="connsiteY18" fmla="*/ 2186 h 10000"/>
                <a:gd name="connsiteX19" fmla="*/ 0 w 10000"/>
                <a:gd name="connsiteY19" fmla="*/ 1249 h 10000"/>
                <a:gd name="connsiteX20" fmla="*/ 0 w 10000"/>
                <a:gd name="connsiteY20" fmla="*/ 625 h 10000"/>
                <a:gd name="connsiteX21" fmla="*/ 0 w 10000"/>
                <a:gd name="connsiteY21" fmla="*/ 0 h 10000"/>
                <a:gd name="connsiteX22" fmla="*/ 659 w 10000"/>
                <a:gd name="connsiteY22" fmla="*/ 0 h 10000"/>
                <a:gd name="connsiteX23" fmla="*/ 2096 w 10000"/>
                <a:gd name="connsiteY23" fmla="*/ 313 h 10000"/>
                <a:gd name="connsiteX24" fmla="*/ 3892 w 10000"/>
                <a:gd name="connsiteY24" fmla="*/ 625 h 10000"/>
                <a:gd name="connsiteX25" fmla="*/ 5329 w 10000"/>
                <a:gd name="connsiteY25" fmla="*/ 313 h 10000"/>
                <a:gd name="connsiteX26" fmla="*/ 5689 w 10000"/>
                <a:gd name="connsiteY26" fmla="*/ 0 h 10000"/>
                <a:gd name="connsiteX27" fmla="*/ 5689 w 10000"/>
                <a:gd name="connsiteY27" fmla="*/ 313 h 10000"/>
                <a:gd name="connsiteX28" fmla="*/ 6048 w 10000"/>
                <a:gd name="connsiteY28" fmla="*/ 0 h 10000"/>
                <a:gd name="connsiteX29" fmla="*/ 7125 w 10000"/>
                <a:gd name="connsiteY29" fmla="*/ 313 h 10000"/>
                <a:gd name="connsiteX30" fmla="*/ 7125 w 10000"/>
                <a:gd name="connsiteY30" fmla="*/ 625 h 10000"/>
                <a:gd name="connsiteX31" fmla="*/ 7846 w 10000"/>
                <a:gd name="connsiteY31" fmla="*/ 625 h 10000"/>
                <a:gd name="connsiteX32" fmla="*/ 9282 w 10000"/>
                <a:gd name="connsiteY32" fmla="*/ 313 h 10000"/>
                <a:gd name="connsiteX33" fmla="*/ 10000 w 10000"/>
                <a:gd name="connsiteY33" fmla="*/ 2186 h 10000"/>
                <a:gd name="connsiteX34" fmla="*/ 10000 w 10000"/>
                <a:gd name="connsiteY34" fmla="*/ 3124 h 10000"/>
                <a:gd name="connsiteX35" fmla="*/ 9642 w 10000"/>
                <a:gd name="connsiteY35" fmla="*/ 4009 h 10000"/>
                <a:gd name="connsiteX36" fmla="*/ 8924 w 10000"/>
                <a:gd name="connsiteY36"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7813 w 10000"/>
                <a:gd name="connsiteY6" fmla="*/ 3946 h 10000"/>
                <a:gd name="connsiteX7" fmla="*/ 8125 w 10000"/>
                <a:gd name="connsiteY7" fmla="*/ 5702 h 10000"/>
                <a:gd name="connsiteX8" fmla="*/ 8072 w 10000"/>
                <a:gd name="connsiteY8" fmla="*/ 5699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300 w 10000"/>
                <a:gd name="connsiteY14" fmla="*/ 9943 h 10000"/>
                <a:gd name="connsiteX15" fmla="*/ 300 w 10000"/>
                <a:gd name="connsiteY15" fmla="*/ 6195 h 10000"/>
                <a:gd name="connsiteX16" fmla="*/ 0 w 10000"/>
                <a:gd name="connsiteY16" fmla="*/ 4009 h 10000"/>
                <a:gd name="connsiteX17" fmla="*/ 0 w 10000"/>
                <a:gd name="connsiteY17" fmla="*/ 3124 h 10000"/>
                <a:gd name="connsiteX18" fmla="*/ 0 w 10000"/>
                <a:gd name="connsiteY18" fmla="*/ 2186 h 10000"/>
                <a:gd name="connsiteX19" fmla="*/ 0 w 10000"/>
                <a:gd name="connsiteY19" fmla="*/ 1249 h 10000"/>
                <a:gd name="connsiteX20" fmla="*/ 0 w 10000"/>
                <a:gd name="connsiteY20" fmla="*/ 625 h 10000"/>
                <a:gd name="connsiteX21" fmla="*/ 0 w 10000"/>
                <a:gd name="connsiteY21" fmla="*/ 0 h 10000"/>
                <a:gd name="connsiteX22" fmla="*/ 659 w 10000"/>
                <a:gd name="connsiteY22" fmla="*/ 0 h 10000"/>
                <a:gd name="connsiteX23" fmla="*/ 2096 w 10000"/>
                <a:gd name="connsiteY23" fmla="*/ 313 h 10000"/>
                <a:gd name="connsiteX24" fmla="*/ 3892 w 10000"/>
                <a:gd name="connsiteY24" fmla="*/ 625 h 10000"/>
                <a:gd name="connsiteX25" fmla="*/ 5329 w 10000"/>
                <a:gd name="connsiteY25" fmla="*/ 313 h 10000"/>
                <a:gd name="connsiteX26" fmla="*/ 5689 w 10000"/>
                <a:gd name="connsiteY26" fmla="*/ 0 h 10000"/>
                <a:gd name="connsiteX27" fmla="*/ 5689 w 10000"/>
                <a:gd name="connsiteY27" fmla="*/ 313 h 10000"/>
                <a:gd name="connsiteX28" fmla="*/ 6048 w 10000"/>
                <a:gd name="connsiteY28" fmla="*/ 0 h 10000"/>
                <a:gd name="connsiteX29" fmla="*/ 7125 w 10000"/>
                <a:gd name="connsiteY29" fmla="*/ 313 h 10000"/>
                <a:gd name="connsiteX30" fmla="*/ 7125 w 10000"/>
                <a:gd name="connsiteY30" fmla="*/ 625 h 10000"/>
                <a:gd name="connsiteX31" fmla="*/ 7846 w 10000"/>
                <a:gd name="connsiteY31" fmla="*/ 625 h 10000"/>
                <a:gd name="connsiteX32" fmla="*/ 9282 w 10000"/>
                <a:gd name="connsiteY32" fmla="*/ 313 h 10000"/>
                <a:gd name="connsiteX33" fmla="*/ 10000 w 10000"/>
                <a:gd name="connsiteY33" fmla="*/ 2186 h 10000"/>
                <a:gd name="connsiteX34" fmla="*/ 10000 w 10000"/>
                <a:gd name="connsiteY34" fmla="*/ 3124 h 10000"/>
                <a:gd name="connsiteX35" fmla="*/ 9642 w 10000"/>
                <a:gd name="connsiteY35" fmla="*/ 4009 h 10000"/>
                <a:gd name="connsiteX36" fmla="*/ 8924 w 10000"/>
                <a:gd name="connsiteY36"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7813 w 10000"/>
                <a:gd name="connsiteY6" fmla="*/ 3946 h 10000"/>
                <a:gd name="connsiteX7" fmla="*/ 8166 w 10000"/>
                <a:gd name="connsiteY7" fmla="*/ 5646 h 10000"/>
                <a:gd name="connsiteX8" fmla="*/ 8072 w 10000"/>
                <a:gd name="connsiteY8" fmla="*/ 5699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300 w 10000"/>
                <a:gd name="connsiteY14" fmla="*/ 9943 h 10000"/>
                <a:gd name="connsiteX15" fmla="*/ 300 w 10000"/>
                <a:gd name="connsiteY15" fmla="*/ 6195 h 10000"/>
                <a:gd name="connsiteX16" fmla="*/ 0 w 10000"/>
                <a:gd name="connsiteY16" fmla="*/ 4009 h 10000"/>
                <a:gd name="connsiteX17" fmla="*/ 0 w 10000"/>
                <a:gd name="connsiteY17" fmla="*/ 3124 h 10000"/>
                <a:gd name="connsiteX18" fmla="*/ 0 w 10000"/>
                <a:gd name="connsiteY18" fmla="*/ 2186 h 10000"/>
                <a:gd name="connsiteX19" fmla="*/ 0 w 10000"/>
                <a:gd name="connsiteY19" fmla="*/ 1249 h 10000"/>
                <a:gd name="connsiteX20" fmla="*/ 0 w 10000"/>
                <a:gd name="connsiteY20" fmla="*/ 625 h 10000"/>
                <a:gd name="connsiteX21" fmla="*/ 0 w 10000"/>
                <a:gd name="connsiteY21" fmla="*/ 0 h 10000"/>
                <a:gd name="connsiteX22" fmla="*/ 659 w 10000"/>
                <a:gd name="connsiteY22" fmla="*/ 0 h 10000"/>
                <a:gd name="connsiteX23" fmla="*/ 2096 w 10000"/>
                <a:gd name="connsiteY23" fmla="*/ 313 h 10000"/>
                <a:gd name="connsiteX24" fmla="*/ 3892 w 10000"/>
                <a:gd name="connsiteY24" fmla="*/ 625 h 10000"/>
                <a:gd name="connsiteX25" fmla="*/ 5329 w 10000"/>
                <a:gd name="connsiteY25" fmla="*/ 313 h 10000"/>
                <a:gd name="connsiteX26" fmla="*/ 5689 w 10000"/>
                <a:gd name="connsiteY26" fmla="*/ 0 h 10000"/>
                <a:gd name="connsiteX27" fmla="*/ 5689 w 10000"/>
                <a:gd name="connsiteY27" fmla="*/ 313 h 10000"/>
                <a:gd name="connsiteX28" fmla="*/ 6048 w 10000"/>
                <a:gd name="connsiteY28" fmla="*/ 0 h 10000"/>
                <a:gd name="connsiteX29" fmla="*/ 7125 w 10000"/>
                <a:gd name="connsiteY29" fmla="*/ 313 h 10000"/>
                <a:gd name="connsiteX30" fmla="*/ 7125 w 10000"/>
                <a:gd name="connsiteY30" fmla="*/ 625 h 10000"/>
                <a:gd name="connsiteX31" fmla="*/ 7846 w 10000"/>
                <a:gd name="connsiteY31" fmla="*/ 625 h 10000"/>
                <a:gd name="connsiteX32" fmla="*/ 9282 w 10000"/>
                <a:gd name="connsiteY32" fmla="*/ 313 h 10000"/>
                <a:gd name="connsiteX33" fmla="*/ 10000 w 10000"/>
                <a:gd name="connsiteY33" fmla="*/ 2186 h 10000"/>
                <a:gd name="connsiteX34" fmla="*/ 10000 w 10000"/>
                <a:gd name="connsiteY34" fmla="*/ 3124 h 10000"/>
                <a:gd name="connsiteX35" fmla="*/ 9642 w 10000"/>
                <a:gd name="connsiteY35" fmla="*/ 4009 h 10000"/>
                <a:gd name="connsiteX36" fmla="*/ 8924 w 10000"/>
                <a:gd name="connsiteY36"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7813 w 10000"/>
                <a:gd name="connsiteY6" fmla="*/ 3946 h 10000"/>
                <a:gd name="connsiteX7" fmla="*/ 8218 w 10000"/>
                <a:gd name="connsiteY7" fmla="*/ 5618 h 10000"/>
                <a:gd name="connsiteX8" fmla="*/ 8072 w 10000"/>
                <a:gd name="connsiteY8" fmla="*/ 5699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300 w 10000"/>
                <a:gd name="connsiteY14" fmla="*/ 9943 h 10000"/>
                <a:gd name="connsiteX15" fmla="*/ 300 w 10000"/>
                <a:gd name="connsiteY15" fmla="*/ 6195 h 10000"/>
                <a:gd name="connsiteX16" fmla="*/ 0 w 10000"/>
                <a:gd name="connsiteY16" fmla="*/ 4009 h 10000"/>
                <a:gd name="connsiteX17" fmla="*/ 0 w 10000"/>
                <a:gd name="connsiteY17" fmla="*/ 3124 h 10000"/>
                <a:gd name="connsiteX18" fmla="*/ 0 w 10000"/>
                <a:gd name="connsiteY18" fmla="*/ 2186 h 10000"/>
                <a:gd name="connsiteX19" fmla="*/ 0 w 10000"/>
                <a:gd name="connsiteY19" fmla="*/ 1249 h 10000"/>
                <a:gd name="connsiteX20" fmla="*/ 0 w 10000"/>
                <a:gd name="connsiteY20" fmla="*/ 625 h 10000"/>
                <a:gd name="connsiteX21" fmla="*/ 0 w 10000"/>
                <a:gd name="connsiteY21" fmla="*/ 0 h 10000"/>
                <a:gd name="connsiteX22" fmla="*/ 659 w 10000"/>
                <a:gd name="connsiteY22" fmla="*/ 0 h 10000"/>
                <a:gd name="connsiteX23" fmla="*/ 2096 w 10000"/>
                <a:gd name="connsiteY23" fmla="*/ 313 h 10000"/>
                <a:gd name="connsiteX24" fmla="*/ 3892 w 10000"/>
                <a:gd name="connsiteY24" fmla="*/ 625 h 10000"/>
                <a:gd name="connsiteX25" fmla="*/ 5329 w 10000"/>
                <a:gd name="connsiteY25" fmla="*/ 313 h 10000"/>
                <a:gd name="connsiteX26" fmla="*/ 5689 w 10000"/>
                <a:gd name="connsiteY26" fmla="*/ 0 h 10000"/>
                <a:gd name="connsiteX27" fmla="*/ 5689 w 10000"/>
                <a:gd name="connsiteY27" fmla="*/ 313 h 10000"/>
                <a:gd name="connsiteX28" fmla="*/ 6048 w 10000"/>
                <a:gd name="connsiteY28" fmla="*/ 0 h 10000"/>
                <a:gd name="connsiteX29" fmla="*/ 7125 w 10000"/>
                <a:gd name="connsiteY29" fmla="*/ 313 h 10000"/>
                <a:gd name="connsiteX30" fmla="*/ 7125 w 10000"/>
                <a:gd name="connsiteY30" fmla="*/ 625 h 10000"/>
                <a:gd name="connsiteX31" fmla="*/ 7846 w 10000"/>
                <a:gd name="connsiteY31" fmla="*/ 625 h 10000"/>
                <a:gd name="connsiteX32" fmla="*/ 9282 w 10000"/>
                <a:gd name="connsiteY32" fmla="*/ 313 h 10000"/>
                <a:gd name="connsiteX33" fmla="*/ 10000 w 10000"/>
                <a:gd name="connsiteY33" fmla="*/ 2186 h 10000"/>
                <a:gd name="connsiteX34" fmla="*/ 10000 w 10000"/>
                <a:gd name="connsiteY34" fmla="*/ 3124 h 10000"/>
                <a:gd name="connsiteX35" fmla="*/ 9642 w 10000"/>
                <a:gd name="connsiteY35" fmla="*/ 4009 h 10000"/>
                <a:gd name="connsiteX36" fmla="*/ 8924 w 10000"/>
                <a:gd name="connsiteY36"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7813 w 10000"/>
                <a:gd name="connsiteY6" fmla="*/ 3946 h 10000"/>
                <a:gd name="connsiteX7" fmla="*/ 8228 w 10000"/>
                <a:gd name="connsiteY7" fmla="*/ 5534 h 10000"/>
                <a:gd name="connsiteX8" fmla="*/ 8072 w 10000"/>
                <a:gd name="connsiteY8" fmla="*/ 5699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300 w 10000"/>
                <a:gd name="connsiteY14" fmla="*/ 9943 h 10000"/>
                <a:gd name="connsiteX15" fmla="*/ 300 w 10000"/>
                <a:gd name="connsiteY15" fmla="*/ 6195 h 10000"/>
                <a:gd name="connsiteX16" fmla="*/ 0 w 10000"/>
                <a:gd name="connsiteY16" fmla="*/ 4009 h 10000"/>
                <a:gd name="connsiteX17" fmla="*/ 0 w 10000"/>
                <a:gd name="connsiteY17" fmla="*/ 3124 h 10000"/>
                <a:gd name="connsiteX18" fmla="*/ 0 w 10000"/>
                <a:gd name="connsiteY18" fmla="*/ 2186 h 10000"/>
                <a:gd name="connsiteX19" fmla="*/ 0 w 10000"/>
                <a:gd name="connsiteY19" fmla="*/ 1249 h 10000"/>
                <a:gd name="connsiteX20" fmla="*/ 0 w 10000"/>
                <a:gd name="connsiteY20" fmla="*/ 625 h 10000"/>
                <a:gd name="connsiteX21" fmla="*/ 0 w 10000"/>
                <a:gd name="connsiteY21" fmla="*/ 0 h 10000"/>
                <a:gd name="connsiteX22" fmla="*/ 659 w 10000"/>
                <a:gd name="connsiteY22" fmla="*/ 0 h 10000"/>
                <a:gd name="connsiteX23" fmla="*/ 2096 w 10000"/>
                <a:gd name="connsiteY23" fmla="*/ 313 h 10000"/>
                <a:gd name="connsiteX24" fmla="*/ 3892 w 10000"/>
                <a:gd name="connsiteY24" fmla="*/ 625 h 10000"/>
                <a:gd name="connsiteX25" fmla="*/ 5329 w 10000"/>
                <a:gd name="connsiteY25" fmla="*/ 313 h 10000"/>
                <a:gd name="connsiteX26" fmla="*/ 5689 w 10000"/>
                <a:gd name="connsiteY26" fmla="*/ 0 h 10000"/>
                <a:gd name="connsiteX27" fmla="*/ 5689 w 10000"/>
                <a:gd name="connsiteY27" fmla="*/ 313 h 10000"/>
                <a:gd name="connsiteX28" fmla="*/ 6048 w 10000"/>
                <a:gd name="connsiteY28" fmla="*/ 0 h 10000"/>
                <a:gd name="connsiteX29" fmla="*/ 7125 w 10000"/>
                <a:gd name="connsiteY29" fmla="*/ 313 h 10000"/>
                <a:gd name="connsiteX30" fmla="*/ 7125 w 10000"/>
                <a:gd name="connsiteY30" fmla="*/ 625 h 10000"/>
                <a:gd name="connsiteX31" fmla="*/ 7846 w 10000"/>
                <a:gd name="connsiteY31" fmla="*/ 625 h 10000"/>
                <a:gd name="connsiteX32" fmla="*/ 9282 w 10000"/>
                <a:gd name="connsiteY32" fmla="*/ 313 h 10000"/>
                <a:gd name="connsiteX33" fmla="*/ 10000 w 10000"/>
                <a:gd name="connsiteY33" fmla="*/ 2186 h 10000"/>
                <a:gd name="connsiteX34" fmla="*/ 10000 w 10000"/>
                <a:gd name="connsiteY34" fmla="*/ 3124 h 10000"/>
                <a:gd name="connsiteX35" fmla="*/ 9642 w 10000"/>
                <a:gd name="connsiteY35" fmla="*/ 4009 h 10000"/>
                <a:gd name="connsiteX36" fmla="*/ 8924 w 10000"/>
                <a:gd name="connsiteY36"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7813 w 10000"/>
                <a:gd name="connsiteY6" fmla="*/ 3946 h 10000"/>
                <a:gd name="connsiteX7" fmla="*/ 8228 w 10000"/>
                <a:gd name="connsiteY7" fmla="*/ 5534 h 10000"/>
                <a:gd name="connsiteX8" fmla="*/ 8072 w 10000"/>
                <a:gd name="connsiteY8" fmla="*/ 5699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300 w 10000"/>
                <a:gd name="connsiteY14" fmla="*/ 9943 h 10000"/>
                <a:gd name="connsiteX15" fmla="*/ 300 w 10000"/>
                <a:gd name="connsiteY15" fmla="*/ 6195 h 10000"/>
                <a:gd name="connsiteX16" fmla="*/ 0 w 10000"/>
                <a:gd name="connsiteY16" fmla="*/ 4009 h 10000"/>
                <a:gd name="connsiteX17" fmla="*/ 0 w 10000"/>
                <a:gd name="connsiteY17" fmla="*/ 3124 h 10000"/>
                <a:gd name="connsiteX18" fmla="*/ 0 w 10000"/>
                <a:gd name="connsiteY18" fmla="*/ 2186 h 10000"/>
                <a:gd name="connsiteX19" fmla="*/ 0 w 10000"/>
                <a:gd name="connsiteY19" fmla="*/ 1249 h 10000"/>
                <a:gd name="connsiteX20" fmla="*/ 0 w 10000"/>
                <a:gd name="connsiteY20" fmla="*/ 625 h 10000"/>
                <a:gd name="connsiteX21" fmla="*/ 0 w 10000"/>
                <a:gd name="connsiteY21" fmla="*/ 0 h 10000"/>
                <a:gd name="connsiteX22" fmla="*/ 659 w 10000"/>
                <a:gd name="connsiteY22" fmla="*/ 0 h 10000"/>
                <a:gd name="connsiteX23" fmla="*/ 2096 w 10000"/>
                <a:gd name="connsiteY23" fmla="*/ 313 h 10000"/>
                <a:gd name="connsiteX24" fmla="*/ 3892 w 10000"/>
                <a:gd name="connsiteY24" fmla="*/ 625 h 10000"/>
                <a:gd name="connsiteX25" fmla="*/ 5329 w 10000"/>
                <a:gd name="connsiteY25" fmla="*/ 313 h 10000"/>
                <a:gd name="connsiteX26" fmla="*/ 5689 w 10000"/>
                <a:gd name="connsiteY26" fmla="*/ 0 h 10000"/>
                <a:gd name="connsiteX27" fmla="*/ 5689 w 10000"/>
                <a:gd name="connsiteY27" fmla="*/ 313 h 10000"/>
                <a:gd name="connsiteX28" fmla="*/ 6048 w 10000"/>
                <a:gd name="connsiteY28" fmla="*/ 0 h 10000"/>
                <a:gd name="connsiteX29" fmla="*/ 7125 w 10000"/>
                <a:gd name="connsiteY29" fmla="*/ 313 h 10000"/>
                <a:gd name="connsiteX30" fmla="*/ 7125 w 10000"/>
                <a:gd name="connsiteY30" fmla="*/ 625 h 10000"/>
                <a:gd name="connsiteX31" fmla="*/ 7846 w 10000"/>
                <a:gd name="connsiteY31" fmla="*/ 625 h 10000"/>
                <a:gd name="connsiteX32" fmla="*/ 9282 w 10000"/>
                <a:gd name="connsiteY32" fmla="*/ 313 h 10000"/>
                <a:gd name="connsiteX33" fmla="*/ 10000 w 10000"/>
                <a:gd name="connsiteY33" fmla="*/ 2186 h 10000"/>
                <a:gd name="connsiteX34" fmla="*/ 10000 w 10000"/>
                <a:gd name="connsiteY34" fmla="*/ 3124 h 10000"/>
                <a:gd name="connsiteX35" fmla="*/ 9642 w 10000"/>
                <a:gd name="connsiteY35" fmla="*/ 4009 h 10000"/>
                <a:gd name="connsiteX36" fmla="*/ 8924 w 10000"/>
                <a:gd name="connsiteY36"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7813 w 10000"/>
                <a:gd name="connsiteY6" fmla="*/ 3946 h 10000"/>
                <a:gd name="connsiteX7" fmla="*/ 8228 w 10000"/>
                <a:gd name="connsiteY7" fmla="*/ 5534 h 10000"/>
                <a:gd name="connsiteX8" fmla="*/ 8041 w 10000"/>
                <a:gd name="connsiteY8" fmla="*/ 5587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300 w 10000"/>
                <a:gd name="connsiteY14" fmla="*/ 9943 h 10000"/>
                <a:gd name="connsiteX15" fmla="*/ 300 w 10000"/>
                <a:gd name="connsiteY15" fmla="*/ 6195 h 10000"/>
                <a:gd name="connsiteX16" fmla="*/ 0 w 10000"/>
                <a:gd name="connsiteY16" fmla="*/ 4009 h 10000"/>
                <a:gd name="connsiteX17" fmla="*/ 0 w 10000"/>
                <a:gd name="connsiteY17" fmla="*/ 3124 h 10000"/>
                <a:gd name="connsiteX18" fmla="*/ 0 w 10000"/>
                <a:gd name="connsiteY18" fmla="*/ 2186 h 10000"/>
                <a:gd name="connsiteX19" fmla="*/ 0 w 10000"/>
                <a:gd name="connsiteY19" fmla="*/ 1249 h 10000"/>
                <a:gd name="connsiteX20" fmla="*/ 0 w 10000"/>
                <a:gd name="connsiteY20" fmla="*/ 625 h 10000"/>
                <a:gd name="connsiteX21" fmla="*/ 0 w 10000"/>
                <a:gd name="connsiteY21" fmla="*/ 0 h 10000"/>
                <a:gd name="connsiteX22" fmla="*/ 659 w 10000"/>
                <a:gd name="connsiteY22" fmla="*/ 0 h 10000"/>
                <a:gd name="connsiteX23" fmla="*/ 2096 w 10000"/>
                <a:gd name="connsiteY23" fmla="*/ 313 h 10000"/>
                <a:gd name="connsiteX24" fmla="*/ 3892 w 10000"/>
                <a:gd name="connsiteY24" fmla="*/ 625 h 10000"/>
                <a:gd name="connsiteX25" fmla="*/ 5329 w 10000"/>
                <a:gd name="connsiteY25" fmla="*/ 313 h 10000"/>
                <a:gd name="connsiteX26" fmla="*/ 5689 w 10000"/>
                <a:gd name="connsiteY26" fmla="*/ 0 h 10000"/>
                <a:gd name="connsiteX27" fmla="*/ 5689 w 10000"/>
                <a:gd name="connsiteY27" fmla="*/ 313 h 10000"/>
                <a:gd name="connsiteX28" fmla="*/ 6048 w 10000"/>
                <a:gd name="connsiteY28" fmla="*/ 0 h 10000"/>
                <a:gd name="connsiteX29" fmla="*/ 7125 w 10000"/>
                <a:gd name="connsiteY29" fmla="*/ 313 h 10000"/>
                <a:gd name="connsiteX30" fmla="*/ 7125 w 10000"/>
                <a:gd name="connsiteY30" fmla="*/ 625 h 10000"/>
                <a:gd name="connsiteX31" fmla="*/ 7846 w 10000"/>
                <a:gd name="connsiteY31" fmla="*/ 625 h 10000"/>
                <a:gd name="connsiteX32" fmla="*/ 9282 w 10000"/>
                <a:gd name="connsiteY32" fmla="*/ 313 h 10000"/>
                <a:gd name="connsiteX33" fmla="*/ 10000 w 10000"/>
                <a:gd name="connsiteY33" fmla="*/ 2186 h 10000"/>
                <a:gd name="connsiteX34" fmla="*/ 10000 w 10000"/>
                <a:gd name="connsiteY34" fmla="*/ 3124 h 10000"/>
                <a:gd name="connsiteX35" fmla="*/ 9642 w 10000"/>
                <a:gd name="connsiteY35" fmla="*/ 4009 h 10000"/>
                <a:gd name="connsiteX36" fmla="*/ 8924 w 10000"/>
                <a:gd name="connsiteY36"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7813 w 10000"/>
                <a:gd name="connsiteY6" fmla="*/ 3946 h 10000"/>
                <a:gd name="connsiteX7" fmla="*/ 8228 w 10000"/>
                <a:gd name="connsiteY7" fmla="*/ 5534 h 10000"/>
                <a:gd name="connsiteX8" fmla="*/ 8041 w 10000"/>
                <a:gd name="connsiteY8" fmla="*/ 5587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300 w 10000"/>
                <a:gd name="connsiteY14" fmla="*/ 9943 h 10000"/>
                <a:gd name="connsiteX15" fmla="*/ 300 w 10000"/>
                <a:gd name="connsiteY15" fmla="*/ 6195 h 10000"/>
                <a:gd name="connsiteX16" fmla="*/ 0 w 10000"/>
                <a:gd name="connsiteY16" fmla="*/ 4009 h 10000"/>
                <a:gd name="connsiteX17" fmla="*/ 0 w 10000"/>
                <a:gd name="connsiteY17" fmla="*/ 3124 h 10000"/>
                <a:gd name="connsiteX18" fmla="*/ 0 w 10000"/>
                <a:gd name="connsiteY18" fmla="*/ 2186 h 10000"/>
                <a:gd name="connsiteX19" fmla="*/ 0 w 10000"/>
                <a:gd name="connsiteY19" fmla="*/ 1249 h 10000"/>
                <a:gd name="connsiteX20" fmla="*/ 0 w 10000"/>
                <a:gd name="connsiteY20" fmla="*/ 625 h 10000"/>
                <a:gd name="connsiteX21" fmla="*/ 0 w 10000"/>
                <a:gd name="connsiteY21" fmla="*/ 0 h 10000"/>
                <a:gd name="connsiteX22" fmla="*/ 659 w 10000"/>
                <a:gd name="connsiteY22" fmla="*/ 0 h 10000"/>
                <a:gd name="connsiteX23" fmla="*/ 2096 w 10000"/>
                <a:gd name="connsiteY23" fmla="*/ 313 h 10000"/>
                <a:gd name="connsiteX24" fmla="*/ 3892 w 10000"/>
                <a:gd name="connsiteY24" fmla="*/ 625 h 10000"/>
                <a:gd name="connsiteX25" fmla="*/ 5329 w 10000"/>
                <a:gd name="connsiteY25" fmla="*/ 313 h 10000"/>
                <a:gd name="connsiteX26" fmla="*/ 5689 w 10000"/>
                <a:gd name="connsiteY26" fmla="*/ 0 h 10000"/>
                <a:gd name="connsiteX27" fmla="*/ 5689 w 10000"/>
                <a:gd name="connsiteY27" fmla="*/ 313 h 10000"/>
                <a:gd name="connsiteX28" fmla="*/ 6048 w 10000"/>
                <a:gd name="connsiteY28" fmla="*/ 0 h 10000"/>
                <a:gd name="connsiteX29" fmla="*/ 7125 w 10000"/>
                <a:gd name="connsiteY29" fmla="*/ 313 h 10000"/>
                <a:gd name="connsiteX30" fmla="*/ 7125 w 10000"/>
                <a:gd name="connsiteY30" fmla="*/ 625 h 10000"/>
                <a:gd name="connsiteX31" fmla="*/ 7846 w 10000"/>
                <a:gd name="connsiteY31" fmla="*/ 625 h 10000"/>
                <a:gd name="connsiteX32" fmla="*/ 9282 w 10000"/>
                <a:gd name="connsiteY32" fmla="*/ 313 h 10000"/>
                <a:gd name="connsiteX33" fmla="*/ 10000 w 10000"/>
                <a:gd name="connsiteY33" fmla="*/ 2186 h 10000"/>
                <a:gd name="connsiteX34" fmla="*/ 10000 w 10000"/>
                <a:gd name="connsiteY34" fmla="*/ 3124 h 10000"/>
                <a:gd name="connsiteX35" fmla="*/ 9642 w 10000"/>
                <a:gd name="connsiteY35" fmla="*/ 4009 h 10000"/>
                <a:gd name="connsiteX36" fmla="*/ 8924 w 10000"/>
                <a:gd name="connsiteY36"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7813 w 10000"/>
                <a:gd name="connsiteY6" fmla="*/ 3946 h 10000"/>
                <a:gd name="connsiteX7" fmla="*/ 8621 w 10000"/>
                <a:gd name="connsiteY7" fmla="*/ 5534 h 10000"/>
                <a:gd name="connsiteX8" fmla="*/ 8041 w 10000"/>
                <a:gd name="connsiteY8" fmla="*/ 5587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300 w 10000"/>
                <a:gd name="connsiteY14" fmla="*/ 9943 h 10000"/>
                <a:gd name="connsiteX15" fmla="*/ 300 w 10000"/>
                <a:gd name="connsiteY15" fmla="*/ 6195 h 10000"/>
                <a:gd name="connsiteX16" fmla="*/ 0 w 10000"/>
                <a:gd name="connsiteY16" fmla="*/ 4009 h 10000"/>
                <a:gd name="connsiteX17" fmla="*/ 0 w 10000"/>
                <a:gd name="connsiteY17" fmla="*/ 3124 h 10000"/>
                <a:gd name="connsiteX18" fmla="*/ 0 w 10000"/>
                <a:gd name="connsiteY18" fmla="*/ 2186 h 10000"/>
                <a:gd name="connsiteX19" fmla="*/ 0 w 10000"/>
                <a:gd name="connsiteY19" fmla="*/ 1249 h 10000"/>
                <a:gd name="connsiteX20" fmla="*/ 0 w 10000"/>
                <a:gd name="connsiteY20" fmla="*/ 625 h 10000"/>
                <a:gd name="connsiteX21" fmla="*/ 0 w 10000"/>
                <a:gd name="connsiteY21" fmla="*/ 0 h 10000"/>
                <a:gd name="connsiteX22" fmla="*/ 659 w 10000"/>
                <a:gd name="connsiteY22" fmla="*/ 0 h 10000"/>
                <a:gd name="connsiteX23" fmla="*/ 2096 w 10000"/>
                <a:gd name="connsiteY23" fmla="*/ 313 h 10000"/>
                <a:gd name="connsiteX24" fmla="*/ 3892 w 10000"/>
                <a:gd name="connsiteY24" fmla="*/ 625 h 10000"/>
                <a:gd name="connsiteX25" fmla="*/ 5329 w 10000"/>
                <a:gd name="connsiteY25" fmla="*/ 313 h 10000"/>
                <a:gd name="connsiteX26" fmla="*/ 5689 w 10000"/>
                <a:gd name="connsiteY26" fmla="*/ 0 h 10000"/>
                <a:gd name="connsiteX27" fmla="*/ 5689 w 10000"/>
                <a:gd name="connsiteY27" fmla="*/ 313 h 10000"/>
                <a:gd name="connsiteX28" fmla="*/ 6048 w 10000"/>
                <a:gd name="connsiteY28" fmla="*/ 0 h 10000"/>
                <a:gd name="connsiteX29" fmla="*/ 7125 w 10000"/>
                <a:gd name="connsiteY29" fmla="*/ 313 h 10000"/>
                <a:gd name="connsiteX30" fmla="*/ 7125 w 10000"/>
                <a:gd name="connsiteY30" fmla="*/ 625 h 10000"/>
                <a:gd name="connsiteX31" fmla="*/ 7846 w 10000"/>
                <a:gd name="connsiteY31" fmla="*/ 625 h 10000"/>
                <a:gd name="connsiteX32" fmla="*/ 9282 w 10000"/>
                <a:gd name="connsiteY32" fmla="*/ 313 h 10000"/>
                <a:gd name="connsiteX33" fmla="*/ 10000 w 10000"/>
                <a:gd name="connsiteY33" fmla="*/ 2186 h 10000"/>
                <a:gd name="connsiteX34" fmla="*/ 10000 w 10000"/>
                <a:gd name="connsiteY34" fmla="*/ 3124 h 10000"/>
                <a:gd name="connsiteX35" fmla="*/ 9642 w 10000"/>
                <a:gd name="connsiteY35" fmla="*/ 4009 h 10000"/>
                <a:gd name="connsiteX36" fmla="*/ 8924 w 10000"/>
                <a:gd name="connsiteY36"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7813 w 10000"/>
                <a:gd name="connsiteY6" fmla="*/ 3946 h 10000"/>
                <a:gd name="connsiteX7" fmla="*/ 8621 w 10000"/>
                <a:gd name="connsiteY7" fmla="*/ 5534 h 10000"/>
                <a:gd name="connsiteX8" fmla="*/ 8703 w 10000"/>
                <a:gd name="connsiteY8" fmla="*/ 5353 h 10000"/>
                <a:gd name="connsiteX9" fmla="*/ 8041 w 10000"/>
                <a:gd name="connsiteY9" fmla="*/ 5587 h 10000"/>
                <a:gd name="connsiteX10" fmla="*/ 8500 w 10000"/>
                <a:gd name="connsiteY10" fmla="*/ 6996 h 10000"/>
                <a:gd name="connsiteX11" fmla="*/ 9018 w 10000"/>
                <a:gd name="connsiteY11" fmla="*/ 9089 h 10000"/>
                <a:gd name="connsiteX12" fmla="*/ 9841 w 10000"/>
                <a:gd name="connsiteY12" fmla="*/ 10000 h 10000"/>
                <a:gd name="connsiteX13" fmla="*/ 7125 w 10000"/>
                <a:gd name="connsiteY13" fmla="*/ 9943 h 10000"/>
                <a:gd name="connsiteX14" fmla="*/ 7125 w 10000"/>
                <a:gd name="connsiteY14" fmla="*/ 9943 h 10000"/>
                <a:gd name="connsiteX15" fmla="*/ 300 w 10000"/>
                <a:gd name="connsiteY15" fmla="*/ 9943 h 10000"/>
                <a:gd name="connsiteX16" fmla="*/ 300 w 10000"/>
                <a:gd name="connsiteY16" fmla="*/ 6195 h 10000"/>
                <a:gd name="connsiteX17" fmla="*/ 0 w 10000"/>
                <a:gd name="connsiteY17" fmla="*/ 4009 h 10000"/>
                <a:gd name="connsiteX18" fmla="*/ 0 w 10000"/>
                <a:gd name="connsiteY18" fmla="*/ 3124 h 10000"/>
                <a:gd name="connsiteX19" fmla="*/ 0 w 10000"/>
                <a:gd name="connsiteY19" fmla="*/ 2186 h 10000"/>
                <a:gd name="connsiteX20" fmla="*/ 0 w 10000"/>
                <a:gd name="connsiteY20" fmla="*/ 1249 h 10000"/>
                <a:gd name="connsiteX21" fmla="*/ 0 w 10000"/>
                <a:gd name="connsiteY21" fmla="*/ 625 h 10000"/>
                <a:gd name="connsiteX22" fmla="*/ 0 w 10000"/>
                <a:gd name="connsiteY22" fmla="*/ 0 h 10000"/>
                <a:gd name="connsiteX23" fmla="*/ 659 w 10000"/>
                <a:gd name="connsiteY23" fmla="*/ 0 h 10000"/>
                <a:gd name="connsiteX24" fmla="*/ 2096 w 10000"/>
                <a:gd name="connsiteY24" fmla="*/ 313 h 10000"/>
                <a:gd name="connsiteX25" fmla="*/ 3892 w 10000"/>
                <a:gd name="connsiteY25" fmla="*/ 625 h 10000"/>
                <a:gd name="connsiteX26" fmla="*/ 5329 w 10000"/>
                <a:gd name="connsiteY26" fmla="*/ 313 h 10000"/>
                <a:gd name="connsiteX27" fmla="*/ 5689 w 10000"/>
                <a:gd name="connsiteY27" fmla="*/ 0 h 10000"/>
                <a:gd name="connsiteX28" fmla="*/ 5689 w 10000"/>
                <a:gd name="connsiteY28" fmla="*/ 313 h 10000"/>
                <a:gd name="connsiteX29" fmla="*/ 6048 w 10000"/>
                <a:gd name="connsiteY29" fmla="*/ 0 h 10000"/>
                <a:gd name="connsiteX30" fmla="*/ 7125 w 10000"/>
                <a:gd name="connsiteY30" fmla="*/ 313 h 10000"/>
                <a:gd name="connsiteX31" fmla="*/ 7125 w 10000"/>
                <a:gd name="connsiteY31" fmla="*/ 625 h 10000"/>
                <a:gd name="connsiteX32" fmla="*/ 7846 w 10000"/>
                <a:gd name="connsiteY32" fmla="*/ 625 h 10000"/>
                <a:gd name="connsiteX33" fmla="*/ 9282 w 10000"/>
                <a:gd name="connsiteY33" fmla="*/ 313 h 10000"/>
                <a:gd name="connsiteX34" fmla="*/ 10000 w 10000"/>
                <a:gd name="connsiteY34" fmla="*/ 2186 h 10000"/>
                <a:gd name="connsiteX35" fmla="*/ 10000 w 10000"/>
                <a:gd name="connsiteY35" fmla="*/ 3124 h 10000"/>
                <a:gd name="connsiteX36" fmla="*/ 9642 w 10000"/>
                <a:gd name="connsiteY36" fmla="*/ 4009 h 10000"/>
                <a:gd name="connsiteX37" fmla="*/ 8924 w 10000"/>
                <a:gd name="connsiteY37"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7813 w 10000"/>
                <a:gd name="connsiteY6" fmla="*/ 3946 h 10000"/>
                <a:gd name="connsiteX7" fmla="*/ 8621 w 10000"/>
                <a:gd name="connsiteY7" fmla="*/ 5534 h 10000"/>
                <a:gd name="connsiteX8" fmla="*/ 8928 w 10000"/>
                <a:gd name="connsiteY8" fmla="*/ 5729 h 10000"/>
                <a:gd name="connsiteX9" fmla="*/ 8041 w 10000"/>
                <a:gd name="connsiteY9" fmla="*/ 5587 h 10000"/>
                <a:gd name="connsiteX10" fmla="*/ 8500 w 10000"/>
                <a:gd name="connsiteY10" fmla="*/ 6996 h 10000"/>
                <a:gd name="connsiteX11" fmla="*/ 9018 w 10000"/>
                <a:gd name="connsiteY11" fmla="*/ 9089 h 10000"/>
                <a:gd name="connsiteX12" fmla="*/ 9841 w 10000"/>
                <a:gd name="connsiteY12" fmla="*/ 10000 h 10000"/>
                <a:gd name="connsiteX13" fmla="*/ 7125 w 10000"/>
                <a:gd name="connsiteY13" fmla="*/ 9943 h 10000"/>
                <a:gd name="connsiteX14" fmla="*/ 7125 w 10000"/>
                <a:gd name="connsiteY14" fmla="*/ 9943 h 10000"/>
                <a:gd name="connsiteX15" fmla="*/ 300 w 10000"/>
                <a:gd name="connsiteY15" fmla="*/ 9943 h 10000"/>
                <a:gd name="connsiteX16" fmla="*/ 300 w 10000"/>
                <a:gd name="connsiteY16" fmla="*/ 6195 h 10000"/>
                <a:gd name="connsiteX17" fmla="*/ 0 w 10000"/>
                <a:gd name="connsiteY17" fmla="*/ 4009 h 10000"/>
                <a:gd name="connsiteX18" fmla="*/ 0 w 10000"/>
                <a:gd name="connsiteY18" fmla="*/ 3124 h 10000"/>
                <a:gd name="connsiteX19" fmla="*/ 0 w 10000"/>
                <a:gd name="connsiteY19" fmla="*/ 2186 h 10000"/>
                <a:gd name="connsiteX20" fmla="*/ 0 w 10000"/>
                <a:gd name="connsiteY20" fmla="*/ 1249 h 10000"/>
                <a:gd name="connsiteX21" fmla="*/ 0 w 10000"/>
                <a:gd name="connsiteY21" fmla="*/ 625 h 10000"/>
                <a:gd name="connsiteX22" fmla="*/ 0 w 10000"/>
                <a:gd name="connsiteY22" fmla="*/ 0 h 10000"/>
                <a:gd name="connsiteX23" fmla="*/ 659 w 10000"/>
                <a:gd name="connsiteY23" fmla="*/ 0 h 10000"/>
                <a:gd name="connsiteX24" fmla="*/ 2096 w 10000"/>
                <a:gd name="connsiteY24" fmla="*/ 313 h 10000"/>
                <a:gd name="connsiteX25" fmla="*/ 3892 w 10000"/>
                <a:gd name="connsiteY25" fmla="*/ 625 h 10000"/>
                <a:gd name="connsiteX26" fmla="*/ 5329 w 10000"/>
                <a:gd name="connsiteY26" fmla="*/ 313 h 10000"/>
                <a:gd name="connsiteX27" fmla="*/ 5689 w 10000"/>
                <a:gd name="connsiteY27" fmla="*/ 0 h 10000"/>
                <a:gd name="connsiteX28" fmla="*/ 5689 w 10000"/>
                <a:gd name="connsiteY28" fmla="*/ 313 h 10000"/>
                <a:gd name="connsiteX29" fmla="*/ 6048 w 10000"/>
                <a:gd name="connsiteY29" fmla="*/ 0 h 10000"/>
                <a:gd name="connsiteX30" fmla="*/ 7125 w 10000"/>
                <a:gd name="connsiteY30" fmla="*/ 313 h 10000"/>
                <a:gd name="connsiteX31" fmla="*/ 7125 w 10000"/>
                <a:gd name="connsiteY31" fmla="*/ 625 h 10000"/>
                <a:gd name="connsiteX32" fmla="*/ 7846 w 10000"/>
                <a:gd name="connsiteY32" fmla="*/ 625 h 10000"/>
                <a:gd name="connsiteX33" fmla="*/ 9282 w 10000"/>
                <a:gd name="connsiteY33" fmla="*/ 313 h 10000"/>
                <a:gd name="connsiteX34" fmla="*/ 10000 w 10000"/>
                <a:gd name="connsiteY34" fmla="*/ 2186 h 10000"/>
                <a:gd name="connsiteX35" fmla="*/ 10000 w 10000"/>
                <a:gd name="connsiteY35" fmla="*/ 3124 h 10000"/>
                <a:gd name="connsiteX36" fmla="*/ 9642 w 10000"/>
                <a:gd name="connsiteY36" fmla="*/ 4009 h 10000"/>
                <a:gd name="connsiteX37" fmla="*/ 8924 w 10000"/>
                <a:gd name="connsiteY37"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7813 w 10000"/>
                <a:gd name="connsiteY6" fmla="*/ 3946 h 10000"/>
                <a:gd name="connsiteX7" fmla="*/ 8928 w 10000"/>
                <a:gd name="connsiteY7" fmla="*/ 5729 h 10000"/>
                <a:gd name="connsiteX8" fmla="*/ 8041 w 10000"/>
                <a:gd name="connsiteY8" fmla="*/ 5587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300 w 10000"/>
                <a:gd name="connsiteY14" fmla="*/ 9943 h 10000"/>
                <a:gd name="connsiteX15" fmla="*/ 300 w 10000"/>
                <a:gd name="connsiteY15" fmla="*/ 6195 h 10000"/>
                <a:gd name="connsiteX16" fmla="*/ 0 w 10000"/>
                <a:gd name="connsiteY16" fmla="*/ 4009 h 10000"/>
                <a:gd name="connsiteX17" fmla="*/ 0 w 10000"/>
                <a:gd name="connsiteY17" fmla="*/ 3124 h 10000"/>
                <a:gd name="connsiteX18" fmla="*/ 0 w 10000"/>
                <a:gd name="connsiteY18" fmla="*/ 2186 h 10000"/>
                <a:gd name="connsiteX19" fmla="*/ 0 w 10000"/>
                <a:gd name="connsiteY19" fmla="*/ 1249 h 10000"/>
                <a:gd name="connsiteX20" fmla="*/ 0 w 10000"/>
                <a:gd name="connsiteY20" fmla="*/ 625 h 10000"/>
                <a:gd name="connsiteX21" fmla="*/ 0 w 10000"/>
                <a:gd name="connsiteY21" fmla="*/ 0 h 10000"/>
                <a:gd name="connsiteX22" fmla="*/ 659 w 10000"/>
                <a:gd name="connsiteY22" fmla="*/ 0 h 10000"/>
                <a:gd name="connsiteX23" fmla="*/ 2096 w 10000"/>
                <a:gd name="connsiteY23" fmla="*/ 313 h 10000"/>
                <a:gd name="connsiteX24" fmla="*/ 3892 w 10000"/>
                <a:gd name="connsiteY24" fmla="*/ 625 h 10000"/>
                <a:gd name="connsiteX25" fmla="*/ 5329 w 10000"/>
                <a:gd name="connsiteY25" fmla="*/ 313 h 10000"/>
                <a:gd name="connsiteX26" fmla="*/ 5689 w 10000"/>
                <a:gd name="connsiteY26" fmla="*/ 0 h 10000"/>
                <a:gd name="connsiteX27" fmla="*/ 5689 w 10000"/>
                <a:gd name="connsiteY27" fmla="*/ 313 h 10000"/>
                <a:gd name="connsiteX28" fmla="*/ 6048 w 10000"/>
                <a:gd name="connsiteY28" fmla="*/ 0 h 10000"/>
                <a:gd name="connsiteX29" fmla="*/ 7125 w 10000"/>
                <a:gd name="connsiteY29" fmla="*/ 313 h 10000"/>
                <a:gd name="connsiteX30" fmla="*/ 7125 w 10000"/>
                <a:gd name="connsiteY30" fmla="*/ 625 h 10000"/>
                <a:gd name="connsiteX31" fmla="*/ 7846 w 10000"/>
                <a:gd name="connsiteY31" fmla="*/ 625 h 10000"/>
                <a:gd name="connsiteX32" fmla="*/ 9282 w 10000"/>
                <a:gd name="connsiteY32" fmla="*/ 313 h 10000"/>
                <a:gd name="connsiteX33" fmla="*/ 10000 w 10000"/>
                <a:gd name="connsiteY33" fmla="*/ 2186 h 10000"/>
                <a:gd name="connsiteX34" fmla="*/ 10000 w 10000"/>
                <a:gd name="connsiteY34" fmla="*/ 3124 h 10000"/>
                <a:gd name="connsiteX35" fmla="*/ 9642 w 10000"/>
                <a:gd name="connsiteY35" fmla="*/ 4009 h 10000"/>
                <a:gd name="connsiteX36" fmla="*/ 8924 w 10000"/>
                <a:gd name="connsiteY36"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7813 w 10000"/>
                <a:gd name="connsiteY6" fmla="*/ 3946 h 10000"/>
                <a:gd name="connsiteX7" fmla="*/ 8473 w 10000"/>
                <a:gd name="connsiteY7" fmla="*/ 5367 h 10000"/>
                <a:gd name="connsiteX8" fmla="*/ 8041 w 10000"/>
                <a:gd name="connsiteY8" fmla="*/ 5587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300 w 10000"/>
                <a:gd name="connsiteY14" fmla="*/ 9943 h 10000"/>
                <a:gd name="connsiteX15" fmla="*/ 300 w 10000"/>
                <a:gd name="connsiteY15" fmla="*/ 6195 h 10000"/>
                <a:gd name="connsiteX16" fmla="*/ 0 w 10000"/>
                <a:gd name="connsiteY16" fmla="*/ 4009 h 10000"/>
                <a:gd name="connsiteX17" fmla="*/ 0 w 10000"/>
                <a:gd name="connsiteY17" fmla="*/ 3124 h 10000"/>
                <a:gd name="connsiteX18" fmla="*/ 0 w 10000"/>
                <a:gd name="connsiteY18" fmla="*/ 2186 h 10000"/>
                <a:gd name="connsiteX19" fmla="*/ 0 w 10000"/>
                <a:gd name="connsiteY19" fmla="*/ 1249 h 10000"/>
                <a:gd name="connsiteX20" fmla="*/ 0 w 10000"/>
                <a:gd name="connsiteY20" fmla="*/ 625 h 10000"/>
                <a:gd name="connsiteX21" fmla="*/ 0 w 10000"/>
                <a:gd name="connsiteY21" fmla="*/ 0 h 10000"/>
                <a:gd name="connsiteX22" fmla="*/ 659 w 10000"/>
                <a:gd name="connsiteY22" fmla="*/ 0 h 10000"/>
                <a:gd name="connsiteX23" fmla="*/ 2096 w 10000"/>
                <a:gd name="connsiteY23" fmla="*/ 313 h 10000"/>
                <a:gd name="connsiteX24" fmla="*/ 3892 w 10000"/>
                <a:gd name="connsiteY24" fmla="*/ 625 h 10000"/>
                <a:gd name="connsiteX25" fmla="*/ 5329 w 10000"/>
                <a:gd name="connsiteY25" fmla="*/ 313 h 10000"/>
                <a:gd name="connsiteX26" fmla="*/ 5689 w 10000"/>
                <a:gd name="connsiteY26" fmla="*/ 0 h 10000"/>
                <a:gd name="connsiteX27" fmla="*/ 5689 w 10000"/>
                <a:gd name="connsiteY27" fmla="*/ 313 h 10000"/>
                <a:gd name="connsiteX28" fmla="*/ 6048 w 10000"/>
                <a:gd name="connsiteY28" fmla="*/ 0 h 10000"/>
                <a:gd name="connsiteX29" fmla="*/ 7125 w 10000"/>
                <a:gd name="connsiteY29" fmla="*/ 313 h 10000"/>
                <a:gd name="connsiteX30" fmla="*/ 7125 w 10000"/>
                <a:gd name="connsiteY30" fmla="*/ 625 h 10000"/>
                <a:gd name="connsiteX31" fmla="*/ 7846 w 10000"/>
                <a:gd name="connsiteY31" fmla="*/ 625 h 10000"/>
                <a:gd name="connsiteX32" fmla="*/ 9282 w 10000"/>
                <a:gd name="connsiteY32" fmla="*/ 313 h 10000"/>
                <a:gd name="connsiteX33" fmla="*/ 10000 w 10000"/>
                <a:gd name="connsiteY33" fmla="*/ 2186 h 10000"/>
                <a:gd name="connsiteX34" fmla="*/ 10000 w 10000"/>
                <a:gd name="connsiteY34" fmla="*/ 3124 h 10000"/>
                <a:gd name="connsiteX35" fmla="*/ 9642 w 10000"/>
                <a:gd name="connsiteY35" fmla="*/ 4009 h 10000"/>
                <a:gd name="connsiteX36" fmla="*/ 8924 w 10000"/>
                <a:gd name="connsiteY36"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7813 w 10000"/>
                <a:gd name="connsiteY6" fmla="*/ 3946 h 10000"/>
                <a:gd name="connsiteX7" fmla="*/ 8473 w 10000"/>
                <a:gd name="connsiteY7" fmla="*/ 5367 h 10000"/>
                <a:gd name="connsiteX8" fmla="*/ 8041 w 10000"/>
                <a:gd name="connsiteY8" fmla="*/ 5587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300 w 10000"/>
                <a:gd name="connsiteY14" fmla="*/ 9943 h 10000"/>
                <a:gd name="connsiteX15" fmla="*/ 300 w 10000"/>
                <a:gd name="connsiteY15" fmla="*/ 6195 h 10000"/>
                <a:gd name="connsiteX16" fmla="*/ 0 w 10000"/>
                <a:gd name="connsiteY16" fmla="*/ 4009 h 10000"/>
                <a:gd name="connsiteX17" fmla="*/ 0 w 10000"/>
                <a:gd name="connsiteY17" fmla="*/ 3124 h 10000"/>
                <a:gd name="connsiteX18" fmla="*/ 0 w 10000"/>
                <a:gd name="connsiteY18" fmla="*/ 2186 h 10000"/>
                <a:gd name="connsiteX19" fmla="*/ 0 w 10000"/>
                <a:gd name="connsiteY19" fmla="*/ 1249 h 10000"/>
                <a:gd name="connsiteX20" fmla="*/ 0 w 10000"/>
                <a:gd name="connsiteY20" fmla="*/ 625 h 10000"/>
                <a:gd name="connsiteX21" fmla="*/ 0 w 10000"/>
                <a:gd name="connsiteY21" fmla="*/ 0 h 10000"/>
                <a:gd name="connsiteX22" fmla="*/ 659 w 10000"/>
                <a:gd name="connsiteY22" fmla="*/ 0 h 10000"/>
                <a:gd name="connsiteX23" fmla="*/ 2096 w 10000"/>
                <a:gd name="connsiteY23" fmla="*/ 313 h 10000"/>
                <a:gd name="connsiteX24" fmla="*/ 3892 w 10000"/>
                <a:gd name="connsiteY24" fmla="*/ 625 h 10000"/>
                <a:gd name="connsiteX25" fmla="*/ 5329 w 10000"/>
                <a:gd name="connsiteY25" fmla="*/ 313 h 10000"/>
                <a:gd name="connsiteX26" fmla="*/ 5689 w 10000"/>
                <a:gd name="connsiteY26" fmla="*/ 0 h 10000"/>
                <a:gd name="connsiteX27" fmla="*/ 5689 w 10000"/>
                <a:gd name="connsiteY27" fmla="*/ 313 h 10000"/>
                <a:gd name="connsiteX28" fmla="*/ 6048 w 10000"/>
                <a:gd name="connsiteY28" fmla="*/ 0 h 10000"/>
                <a:gd name="connsiteX29" fmla="*/ 7125 w 10000"/>
                <a:gd name="connsiteY29" fmla="*/ 313 h 10000"/>
                <a:gd name="connsiteX30" fmla="*/ 7125 w 10000"/>
                <a:gd name="connsiteY30" fmla="*/ 625 h 10000"/>
                <a:gd name="connsiteX31" fmla="*/ 7846 w 10000"/>
                <a:gd name="connsiteY31" fmla="*/ 625 h 10000"/>
                <a:gd name="connsiteX32" fmla="*/ 9282 w 10000"/>
                <a:gd name="connsiteY32" fmla="*/ 313 h 10000"/>
                <a:gd name="connsiteX33" fmla="*/ 10000 w 10000"/>
                <a:gd name="connsiteY33" fmla="*/ 2186 h 10000"/>
                <a:gd name="connsiteX34" fmla="*/ 10000 w 10000"/>
                <a:gd name="connsiteY34" fmla="*/ 3124 h 10000"/>
                <a:gd name="connsiteX35" fmla="*/ 9642 w 10000"/>
                <a:gd name="connsiteY35" fmla="*/ 4009 h 10000"/>
                <a:gd name="connsiteX36" fmla="*/ 8924 w 10000"/>
                <a:gd name="connsiteY36"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7813 w 10000"/>
                <a:gd name="connsiteY6" fmla="*/ 3946 h 10000"/>
                <a:gd name="connsiteX7" fmla="*/ 8473 w 10000"/>
                <a:gd name="connsiteY7" fmla="*/ 5367 h 10000"/>
                <a:gd name="connsiteX8" fmla="*/ 8268 w 10000"/>
                <a:gd name="connsiteY8" fmla="*/ 5392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300 w 10000"/>
                <a:gd name="connsiteY14" fmla="*/ 9943 h 10000"/>
                <a:gd name="connsiteX15" fmla="*/ 300 w 10000"/>
                <a:gd name="connsiteY15" fmla="*/ 6195 h 10000"/>
                <a:gd name="connsiteX16" fmla="*/ 0 w 10000"/>
                <a:gd name="connsiteY16" fmla="*/ 4009 h 10000"/>
                <a:gd name="connsiteX17" fmla="*/ 0 w 10000"/>
                <a:gd name="connsiteY17" fmla="*/ 3124 h 10000"/>
                <a:gd name="connsiteX18" fmla="*/ 0 w 10000"/>
                <a:gd name="connsiteY18" fmla="*/ 2186 h 10000"/>
                <a:gd name="connsiteX19" fmla="*/ 0 w 10000"/>
                <a:gd name="connsiteY19" fmla="*/ 1249 h 10000"/>
                <a:gd name="connsiteX20" fmla="*/ 0 w 10000"/>
                <a:gd name="connsiteY20" fmla="*/ 625 h 10000"/>
                <a:gd name="connsiteX21" fmla="*/ 0 w 10000"/>
                <a:gd name="connsiteY21" fmla="*/ 0 h 10000"/>
                <a:gd name="connsiteX22" fmla="*/ 659 w 10000"/>
                <a:gd name="connsiteY22" fmla="*/ 0 h 10000"/>
                <a:gd name="connsiteX23" fmla="*/ 2096 w 10000"/>
                <a:gd name="connsiteY23" fmla="*/ 313 h 10000"/>
                <a:gd name="connsiteX24" fmla="*/ 3892 w 10000"/>
                <a:gd name="connsiteY24" fmla="*/ 625 h 10000"/>
                <a:gd name="connsiteX25" fmla="*/ 5329 w 10000"/>
                <a:gd name="connsiteY25" fmla="*/ 313 h 10000"/>
                <a:gd name="connsiteX26" fmla="*/ 5689 w 10000"/>
                <a:gd name="connsiteY26" fmla="*/ 0 h 10000"/>
                <a:gd name="connsiteX27" fmla="*/ 5689 w 10000"/>
                <a:gd name="connsiteY27" fmla="*/ 313 h 10000"/>
                <a:gd name="connsiteX28" fmla="*/ 6048 w 10000"/>
                <a:gd name="connsiteY28" fmla="*/ 0 h 10000"/>
                <a:gd name="connsiteX29" fmla="*/ 7125 w 10000"/>
                <a:gd name="connsiteY29" fmla="*/ 313 h 10000"/>
                <a:gd name="connsiteX30" fmla="*/ 7125 w 10000"/>
                <a:gd name="connsiteY30" fmla="*/ 625 h 10000"/>
                <a:gd name="connsiteX31" fmla="*/ 7846 w 10000"/>
                <a:gd name="connsiteY31" fmla="*/ 625 h 10000"/>
                <a:gd name="connsiteX32" fmla="*/ 9282 w 10000"/>
                <a:gd name="connsiteY32" fmla="*/ 313 h 10000"/>
                <a:gd name="connsiteX33" fmla="*/ 10000 w 10000"/>
                <a:gd name="connsiteY33" fmla="*/ 2186 h 10000"/>
                <a:gd name="connsiteX34" fmla="*/ 10000 w 10000"/>
                <a:gd name="connsiteY34" fmla="*/ 3124 h 10000"/>
                <a:gd name="connsiteX35" fmla="*/ 9642 w 10000"/>
                <a:gd name="connsiteY35" fmla="*/ 4009 h 10000"/>
                <a:gd name="connsiteX36" fmla="*/ 8924 w 10000"/>
                <a:gd name="connsiteY36"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7813 w 10000"/>
                <a:gd name="connsiteY6" fmla="*/ 3946 h 10000"/>
                <a:gd name="connsiteX7" fmla="*/ 8359 w 10000"/>
                <a:gd name="connsiteY7" fmla="*/ 5381 h 10000"/>
                <a:gd name="connsiteX8" fmla="*/ 8268 w 10000"/>
                <a:gd name="connsiteY8" fmla="*/ 5392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300 w 10000"/>
                <a:gd name="connsiteY14" fmla="*/ 9943 h 10000"/>
                <a:gd name="connsiteX15" fmla="*/ 300 w 10000"/>
                <a:gd name="connsiteY15" fmla="*/ 6195 h 10000"/>
                <a:gd name="connsiteX16" fmla="*/ 0 w 10000"/>
                <a:gd name="connsiteY16" fmla="*/ 4009 h 10000"/>
                <a:gd name="connsiteX17" fmla="*/ 0 w 10000"/>
                <a:gd name="connsiteY17" fmla="*/ 3124 h 10000"/>
                <a:gd name="connsiteX18" fmla="*/ 0 w 10000"/>
                <a:gd name="connsiteY18" fmla="*/ 2186 h 10000"/>
                <a:gd name="connsiteX19" fmla="*/ 0 w 10000"/>
                <a:gd name="connsiteY19" fmla="*/ 1249 h 10000"/>
                <a:gd name="connsiteX20" fmla="*/ 0 w 10000"/>
                <a:gd name="connsiteY20" fmla="*/ 625 h 10000"/>
                <a:gd name="connsiteX21" fmla="*/ 0 w 10000"/>
                <a:gd name="connsiteY21" fmla="*/ 0 h 10000"/>
                <a:gd name="connsiteX22" fmla="*/ 659 w 10000"/>
                <a:gd name="connsiteY22" fmla="*/ 0 h 10000"/>
                <a:gd name="connsiteX23" fmla="*/ 2096 w 10000"/>
                <a:gd name="connsiteY23" fmla="*/ 313 h 10000"/>
                <a:gd name="connsiteX24" fmla="*/ 3892 w 10000"/>
                <a:gd name="connsiteY24" fmla="*/ 625 h 10000"/>
                <a:gd name="connsiteX25" fmla="*/ 5329 w 10000"/>
                <a:gd name="connsiteY25" fmla="*/ 313 h 10000"/>
                <a:gd name="connsiteX26" fmla="*/ 5689 w 10000"/>
                <a:gd name="connsiteY26" fmla="*/ 0 h 10000"/>
                <a:gd name="connsiteX27" fmla="*/ 5689 w 10000"/>
                <a:gd name="connsiteY27" fmla="*/ 313 h 10000"/>
                <a:gd name="connsiteX28" fmla="*/ 6048 w 10000"/>
                <a:gd name="connsiteY28" fmla="*/ 0 h 10000"/>
                <a:gd name="connsiteX29" fmla="*/ 7125 w 10000"/>
                <a:gd name="connsiteY29" fmla="*/ 313 h 10000"/>
                <a:gd name="connsiteX30" fmla="*/ 7125 w 10000"/>
                <a:gd name="connsiteY30" fmla="*/ 625 h 10000"/>
                <a:gd name="connsiteX31" fmla="*/ 7846 w 10000"/>
                <a:gd name="connsiteY31" fmla="*/ 625 h 10000"/>
                <a:gd name="connsiteX32" fmla="*/ 9282 w 10000"/>
                <a:gd name="connsiteY32" fmla="*/ 313 h 10000"/>
                <a:gd name="connsiteX33" fmla="*/ 10000 w 10000"/>
                <a:gd name="connsiteY33" fmla="*/ 2186 h 10000"/>
                <a:gd name="connsiteX34" fmla="*/ 10000 w 10000"/>
                <a:gd name="connsiteY34" fmla="*/ 3124 h 10000"/>
                <a:gd name="connsiteX35" fmla="*/ 9642 w 10000"/>
                <a:gd name="connsiteY35" fmla="*/ 4009 h 10000"/>
                <a:gd name="connsiteX36" fmla="*/ 8924 w 10000"/>
                <a:gd name="connsiteY36"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7813 w 10000"/>
                <a:gd name="connsiteY6" fmla="*/ 3946 h 10000"/>
                <a:gd name="connsiteX7" fmla="*/ 8359 w 10000"/>
                <a:gd name="connsiteY7" fmla="*/ 5381 h 10000"/>
                <a:gd name="connsiteX8" fmla="*/ 8382 w 10000"/>
                <a:gd name="connsiteY8" fmla="*/ 5420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300 w 10000"/>
                <a:gd name="connsiteY14" fmla="*/ 9943 h 10000"/>
                <a:gd name="connsiteX15" fmla="*/ 300 w 10000"/>
                <a:gd name="connsiteY15" fmla="*/ 6195 h 10000"/>
                <a:gd name="connsiteX16" fmla="*/ 0 w 10000"/>
                <a:gd name="connsiteY16" fmla="*/ 4009 h 10000"/>
                <a:gd name="connsiteX17" fmla="*/ 0 w 10000"/>
                <a:gd name="connsiteY17" fmla="*/ 3124 h 10000"/>
                <a:gd name="connsiteX18" fmla="*/ 0 w 10000"/>
                <a:gd name="connsiteY18" fmla="*/ 2186 h 10000"/>
                <a:gd name="connsiteX19" fmla="*/ 0 w 10000"/>
                <a:gd name="connsiteY19" fmla="*/ 1249 h 10000"/>
                <a:gd name="connsiteX20" fmla="*/ 0 w 10000"/>
                <a:gd name="connsiteY20" fmla="*/ 625 h 10000"/>
                <a:gd name="connsiteX21" fmla="*/ 0 w 10000"/>
                <a:gd name="connsiteY21" fmla="*/ 0 h 10000"/>
                <a:gd name="connsiteX22" fmla="*/ 659 w 10000"/>
                <a:gd name="connsiteY22" fmla="*/ 0 h 10000"/>
                <a:gd name="connsiteX23" fmla="*/ 2096 w 10000"/>
                <a:gd name="connsiteY23" fmla="*/ 313 h 10000"/>
                <a:gd name="connsiteX24" fmla="*/ 3892 w 10000"/>
                <a:gd name="connsiteY24" fmla="*/ 625 h 10000"/>
                <a:gd name="connsiteX25" fmla="*/ 5329 w 10000"/>
                <a:gd name="connsiteY25" fmla="*/ 313 h 10000"/>
                <a:gd name="connsiteX26" fmla="*/ 5689 w 10000"/>
                <a:gd name="connsiteY26" fmla="*/ 0 h 10000"/>
                <a:gd name="connsiteX27" fmla="*/ 5689 w 10000"/>
                <a:gd name="connsiteY27" fmla="*/ 313 h 10000"/>
                <a:gd name="connsiteX28" fmla="*/ 6048 w 10000"/>
                <a:gd name="connsiteY28" fmla="*/ 0 h 10000"/>
                <a:gd name="connsiteX29" fmla="*/ 7125 w 10000"/>
                <a:gd name="connsiteY29" fmla="*/ 313 h 10000"/>
                <a:gd name="connsiteX30" fmla="*/ 7125 w 10000"/>
                <a:gd name="connsiteY30" fmla="*/ 625 h 10000"/>
                <a:gd name="connsiteX31" fmla="*/ 7846 w 10000"/>
                <a:gd name="connsiteY31" fmla="*/ 625 h 10000"/>
                <a:gd name="connsiteX32" fmla="*/ 9282 w 10000"/>
                <a:gd name="connsiteY32" fmla="*/ 313 h 10000"/>
                <a:gd name="connsiteX33" fmla="*/ 10000 w 10000"/>
                <a:gd name="connsiteY33" fmla="*/ 2186 h 10000"/>
                <a:gd name="connsiteX34" fmla="*/ 10000 w 10000"/>
                <a:gd name="connsiteY34" fmla="*/ 3124 h 10000"/>
                <a:gd name="connsiteX35" fmla="*/ 9642 w 10000"/>
                <a:gd name="connsiteY35" fmla="*/ 4009 h 10000"/>
                <a:gd name="connsiteX36" fmla="*/ 8924 w 10000"/>
                <a:gd name="connsiteY36"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7813 w 10000"/>
                <a:gd name="connsiteY6" fmla="*/ 3946 h 10000"/>
                <a:gd name="connsiteX7" fmla="*/ 8318 w 10000"/>
                <a:gd name="connsiteY7" fmla="*/ 5395 h 10000"/>
                <a:gd name="connsiteX8" fmla="*/ 8382 w 10000"/>
                <a:gd name="connsiteY8" fmla="*/ 5420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300 w 10000"/>
                <a:gd name="connsiteY14" fmla="*/ 9943 h 10000"/>
                <a:gd name="connsiteX15" fmla="*/ 300 w 10000"/>
                <a:gd name="connsiteY15" fmla="*/ 6195 h 10000"/>
                <a:gd name="connsiteX16" fmla="*/ 0 w 10000"/>
                <a:gd name="connsiteY16" fmla="*/ 4009 h 10000"/>
                <a:gd name="connsiteX17" fmla="*/ 0 w 10000"/>
                <a:gd name="connsiteY17" fmla="*/ 3124 h 10000"/>
                <a:gd name="connsiteX18" fmla="*/ 0 w 10000"/>
                <a:gd name="connsiteY18" fmla="*/ 2186 h 10000"/>
                <a:gd name="connsiteX19" fmla="*/ 0 w 10000"/>
                <a:gd name="connsiteY19" fmla="*/ 1249 h 10000"/>
                <a:gd name="connsiteX20" fmla="*/ 0 w 10000"/>
                <a:gd name="connsiteY20" fmla="*/ 625 h 10000"/>
                <a:gd name="connsiteX21" fmla="*/ 0 w 10000"/>
                <a:gd name="connsiteY21" fmla="*/ 0 h 10000"/>
                <a:gd name="connsiteX22" fmla="*/ 659 w 10000"/>
                <a:gd name="connsiteY22" fmla="*/ 0 h 10000"/>
                <a:gd name="connsiteX23" fmla="*/ 2096 w 10000"/>
                <a:gd name="connsiteY23" fmla="*/ 313 h 10000"/>
                <a:gd name="connsiteX24" fmla="*/ 3892 w 10000"/>
                <a:gd name="connsiteY24" fmla="*/ 625 h 10000"/>
                <a:gd name="connsiteX25" fmla="*/ 5329 w 10000"/>
                <a:gd name="connsiteY25" fmla="*/ 313 h 10000"/>
                <a:gd name="connsiteX26" fmla="*/ 5689 w 10000"/>
                <a:gd name="connsiteY26" fmla="*/ 0 h 10000"/>
                <a:gd name="connsiteX27" fmla="*/ 5689 w 10000"/>
                <a:gd name="connsiteY27" fmla="*/ 313 h 10000"/>
                <a:gd name="connsiteX28" fmla="*/ 6048 w 10000"/>
                <a:gd name="connsiteY28" fmla="*/ 0 h 10000"/>
                <a:gd name="connsiteX29" fmla="*/ 7125 w 10000"/>
                <a:gd name="connsiteY29" fmla="*/ 313 h 10000"/>
                <a:gd name="connsiteX30" fmla="*/ 7125 w 10000"/>
                <a:gd name="connsiteY30" fmla="*/ 625 h 10000"/>
                <a:gd name="connsiteX31" fmla="*/ 7846 w 10000"/>
                <a:gd name="connsiteY31" fmla="*/ 625 h 10000"/>
                <a:gd name="connsiteX32" fmla="*/ 9282 w 10000"/>
                <a:gd name="connsiteY32" fmla="*/ 313 h 10000"/>
                <a:gd name="connsiteX33" fmla="*/ 10000 w 10000"/>
                <a:gd name="connsiteY33" fmla="*/ 2186 h 10000"/>
                <a:gd name="connsiteX34" fmla="*/ 10000 w 10000"/>
                <a:gd name="connsiteY34" fmla="*/ 3124 h 10000"/>
                <a:gd name="connsiteX35" fmla="*/ 9642 w 10000"/>
                <a:gd name="connsiteY35" fmla="*/ 4009 h 10000"/>
                <a:gd name="connsiteX36" fmla="*/ 8924 w 10000"/>
                <a:gd name="connsiteY36"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7813 w 10000"/>
                <a:gd name="connsiteY6" fmla="*/ 3946 h 10000"/>
                <a:gd name="connsiteX7" fmla="*/ 8266 w 10000"/>
                <a:gd name="connsiteY7" fmla="*/ 5381 h 10000"/>
                <a:gd name="connsiteX8" fmla="*/ 8382 w 10000"/>
                <a:gd name="connsiteY8" fmla="*/ 5420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300 w 10000"/>
                <a:gd name="connsiteY14" fmla="*/ 9943 h 10000"/>
                <a:gd name="connsiteX15" fmla="*/ 300 w 10000"/>
                <a:gd name="connsiteY15" fmla="*/ 6195 h 10000"/>
                <a:gd name="connsiteX16" fmla="*/ 0 w 10000"/>
                <a:gd name="connsiteY16" fmla="*/ 4009 h 10000"/>
                <a:gd name="connsiteX17" fmla="*/ 0 w 10000"/>
                <a:gd name="connsiteY17" fmla="*/ 3124 h 10000"/>
                <a:gd name="connsiteX18" fmla="*/ 0 w 10000"/>
                <a:gd name="connsiteY18" fmla="*/ 2186 h 10000"/>
                <a:gd name="connsiteX19" fmla="*/ 0 w 10000"/>
                <a:gd name="connsiteY19" fmla="*/ 1249 h 10000"/>
                <a:gd name="connsiteX20" fmla="*/ 0 w 10000"/>
                <a:gd name="connsiteY20" fmla="*/ 625 h 10000"/>
                <a:gd name="connsiteX21" fmla="*/ 0 w 10000"/>
                <a:gd name="connsiteY21" fmla="*/ 0 h 10000"/>
                <a:gd name="connsiteX22" fmla="*/ 659 w 10000"/>
                <a:gd name="connsiteY22" fmla="*/ 0 h 10000"/>
                <a:gd name="connsiteX23" fmla="*/ 2096 w 10000"/>
                <a:gd name="connsiteY23" fmla="*/ 313 h 10000"/>
                <a:gd name="connsiteX24" fmla="*/ 3892 w 10000"/>
                <a:gd name="connsiteY24" fmla="*/ 625 h 10000"/>
                <a:gd name="connsiteX25" fmla="*/ 5329 w 10000"/>
                <a:gd name="connsiteY25" fmla="*/ 313 h 10000"/>
                <a:gd name="connsiteX26" fmla="*/ 5689 w 10000"/>
                <a:gd name="connsiteY26" fmla="*/ 0 h 10000"/>
                <a:gd name="connsiteX27" fmla="*/ 5689 w 10000"/>
                <a:gd name="connsiteY27" fmla="*/ 313 h 10000"/>
                <a:gd name="connsiteX28" fmla="*/ 6048 w 10000"/>
                <a:gd name="connsiteY28" fmla="*/ 0 h 10000"/>
                <a:gd name="connsiteX29" fmla="*/ 7125 w 10000"/>
                <a:gd name="connsiteY29" fmla="*/ 313 h 10000"/>
                <a:gd name="connsiteX30" fmla="*/ 7125 w 10000"/>
                <a:gd name="connsiteY30" fmla="*/ 625 h 10000"/>
                <a:gd name="connsiteX31" fmla="*/ 7846 w 10000"/>
                <a:gd name="connsiteY31" fmla="*/ 625 h 10000"/>
                <a:gd name="connsiteX32" fmla="*/ 9282 w 10000"/>
                <a:gd name="connsiteY32" fmla="*/ 313 h 10000"/>
                <a:gd name="connsiteX33" fmla="*/ 10000 w 10000"/>
                <a:gd name="connsiteY33" fmla="*/ 2186 h 10000"/>
                <a:gd name="connsiteX34" fmla="*/ 10000 w 10000"/>
                <a:gd name="connsiteY34" fmla="*/ 3124 h 10000"/>
                <a:gd name="connsiteX35" fmla="*/ 9642 w 10000"/>
                <a:gd name="connsiteY35" fmla="*/ 4009 h 10000"/>
                <a:gd name="connsiteX36" fmla="*/ 8924 w 10000"/>
                <a:gd name="connsiteY36"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7813 w 10000"/>
                <a:gd name="connsiteY6" fmla="*/ 3946 h 10000"/>
                <a:gd name="connsiteX7" fmla="*/ 8266 w 10000"/>
                <a:gd name="connsiteY7" fmla="*/ 5381 h 10000"/>
                <a:gd name="connsiteX8" fmla="*/ 8382 w 10000"/>
                <a:gd name="connsiteY8" fmla="*/ 5420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300 w 10000"/>
                <a:gd name="connsiteY14" fmla="*/ 9943 h 10000"/>
                <a:gd name="connsiteX15" fmla="*/ 300 w 10000"/>
                <a:gd name="connsiteY15" fmla="*/ 6195 h 10000"/>
                <a:gd name="connsiteX16" fmla="*/ 0 w 10000"/>
                <a:gd name="connsiteY16" fmla="*/ 4009 h 10000"/>
                <a:gd name="connsiteX17" fmla="*/ 0 w 10000"/>
                <a:gd name="connsiteY17" fmla="*/ 3124 h 10000"/>
                <a:gd name="connsiteX18" fmla="*/ 0 w 10000"/>
                <a:gd name="connsiteY18" fmla="*/ 2186 h 10000"/>
                <a:gd name="connsiteX19" fmla="*/ 0 w 10000"/>
                <a:gd name="connsiteY19" fmla="*/ 1249 h 10000"/>
                <a:gd name="connsiteX20" fmla="*/ 0 w 10000"/>
                <a:gd name="connsiteY20" fmla="*/ 625 h 10000"/>
                <a:gd name="connsiteX21" fmla="*/ 0 w 10000"/>
                <a:gd name="connsiteY21" fmla="*/ 0 h 10000"/>
                <a:gd name="connsiteX22" fmla="*/ 659 w 10000"/>
                <a:gd name="connsiteY22" fmla="*/ 0 h 10000"/>
                <a:gd name="connsiteX23" fmla="*/ 2096 w 10000"/>
                <a:gd name="connsiteY23" fmla="*/ 313 h 10000"/>
                <a:gd name="connsiteX24" fmla="*/ 3892 w 10000"/>
                <a:gd name="connsiteY24" fmla="*/ 625 h 10000"/>
                <a:gd name="connsiteX25" fmla="*/ 5329 w 10000"/>
                <a:gd name="connsiteY25" fmla="*/ 313 h 10000"/>
                <a:gd name="connsiteX26" fmla="*/ 5689 w 10000"/>
                <a:gd name="connsiteY26" fmla="*/ 0 h 10000"/>
                <a:gd name="connsiteX27" fmla="*/ 5689 w 10000"/>
                <a:gd name="connsiteY27" fmla="*/ 313 h 10000"/>
                <a:gd name="connsiteX28" fmla="*/ 6048 w 10000"/>
                <a:gd name="connsiteY28" fmla="*/ 0 h 10000"/>
                <a:gd name="connsiteX29" fmla="*/ 7125 w 10000"/>
                <a:gd name="connsiteY29" fmla="*/ 313 h 10000"/>
                <a:gd name="connsiteX30" fmla="*/ 7125 w 10000"/>
                <a:gd name="connsiteY30" fmla="*/ 625 h 10000"/>
                <a:gd name="connsiteX31" fmla="*/ 7846 w 10000"/>
                <a:gd name="connsiteY31" fmla="*/ 625 h 10000"/>
                <a:gd name="connsiteX32" fmla="*/ 9282 w 10000"/>
                <a:gd name="connsiteY32" fmla="*/ 313 h 10000"/>
                <a:gd name="connsiteX33" fmla="*/ 10000 w 10000"/>
                <a:gd name="connsiteY33" fmla="*/ 2186 h 10000"/>
                <a:gd name="connsiteX34" fmla="*/ 10000 w 10000"/>
                <a:gd name="connsiteY34" fmla="*/ 3124 h 10000"/>
                <a:gd name="connsiteX35" fmla="*/ 9642 w 10000"/>
                <a:gd name="connsiteY35" fmla="*/ 4009 h 10000"/>
                <a:gd name="connsiteX36" fmla="*/ 8924 w 10000"/>
                <a:gd name="connsiteY36"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7813 w 10000"/>
                <a:gd name="connsiteY6" fmla="*/ 3946 h 10000"/>
                <a:gd name="connsiteX7" fmla="*/ 8266 w 10000"/>
                <a:gd name="connsiteY7" fmla="*/ 5381 h 10000"/>
                <a:gd name="connsiteX8" fmla="*/ 8341 w 10000"/>
                <a:gd name="connsiteY8" fmla="*/ 5448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300 w 10000"/>
                <a:gd name="connsiteY14" fmla="*/ 9943 h 10000"/>
                <a:gd name="connsiteX15" fmla="*/ 300 w 10000"/>
                <a:gd name="connsiteY15" fmla="*/ 6195 h 10000"/>
                <a:gd name="connsiteX16" fmla="*/ 0 w 10000"/>
                <a:gd name="connsiteY16" fmla="*/ 4009 h 10000"/>
                <a:gd name="connsiteX17" fmla="*/ 0 w 10000"/>
                <a:gd name="connsiteY17" fmla="*/ 3124 h 10000"/>
                <a:gd name="connsiteX18" fmla="*/ 0 w 10000"/>
                <a:gd name="connsiteY18" fmla="*/ 2186 h 10000"/>
                <a:gd name="connsiteX19" fmla="*/ 0 w 10000"/>
                <a:gd name="connsiteY19" fmla="*/ 1249 h 10000"/>
                <a:gd name="connsiteX20" fmla="*/ 0 w 10000"/>
                <a:gd name="connsiteY20" fmla="*/ 625 h 10000"/>
                <a:gd name="connsiteX21" fmla="*/ 0 w 10000"/>
                <a:gd name="connsiteY21" fmla="*/ 0 h 10000"/>
                <a:gd name="connsiteX22" fmla="*/ 659 w 10000"/>
                <a:gd name="connsiteY22" fmla="*/ 0 h 10000"/>
                <a:gd name="connsiteX23" fmla="*/ 2096 w 10000"/>
                <a:gd name="connsiteY23" fmla="*/ 313 h 10000"/>
                <a:gd name="connsiteX24" fmla="*/ 3892 w 10000"/>
                <a:gd name="connsiteY24" fmla="*/ 625 h 10000"/>
                <a:gd name="connsiteX25" fmla="*/ 5329 w 10000"/>
                <a:gd name="connsiteY25" fmla="*/ 313 h 10000"/>
                <a:gd name="connsiteX26" fmla="*/ 5689 w 10000"/>
                <a:gd name="connsiteY26" fmla="*/ 0 h 10000"/>
                <a:gd name="connsiteX27" fmla="*/ 5689 w 10000"/>
                <a:gd name="connsiteY27" fmla="*/ 313 h 10000"/>
                <a:gd name="connsiteX28" fmla="*/ 6048 w 10000"/>
                <a:gd name="connsiteY28" fmla="*/ 0 h 10000"/>
                <a:gd name="connsiteX29" fmla="*/ 7125 w 10000"/>
                <a:gd name="connsiteY29" fmla="*/ 313 h 10000"/>
                <a:gd name="connsiteX30" fmla="*/ 7125 w 10000"/>
                <a:gd name="connsiteY30" fmla="*/ 625 h 10000"/>
                <a:gd name="connsiteX31" fmla="*/ 7846 w 10000"/>
                <a:gd name="connsiteY31" fmla="*/ 625 h 10000"/>
                <a:gd name="connsiteX32" fmla="*/ 9282 w 10000"/>
                <a:gd name="connsiteY32" fmla="*/ 313 h 10000"/>
                <a:gd name="connsiteX33" fmla="*/ 10000 w 10000"/>
                <a:gd name="connsiteY33" fmla="*/ 2186 h 10000"/>
                <a:gd name="connsiteX34" fmla="*/ 10000 w 10000"/>
                <a:gd name="connsiteY34" fmla="*/ 3124 h 10000"/>
                <a:gd name="connsiteX35" fmla="*/ 9642 w 10000"/>
                <a:gd name="connsiteY35" fmla="*/ 4009 h 10000"/>
                <a:gd name="connsiteX36" fmla="*/ 8924 w 10000"/>
                <a:gd name="connsiteY36"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7813 w 10000"/>
                <a:gd name="connsiteY6" fmla="*/ 3946 h 10000"/>
                <a:gd name="connsiteX7" fmla="*/ 8266 w 10000"/>
                <a:gd name="connsiteY7" fmla="*/ 5381 h 10000"/>
                <a:gd name="connsiteX8" fmla="*/ 8341 w 10000"/>
                <a:gd name="connsiteY8" fmla="*/ 5448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300 w 10000"/>
                <a:gd name="connsiteY14" fmla="*/ 9943 h 10000"/>
                <a:gd name="connsiteX15" fmla="*/ 300 w 10000"/>
                <a:gd name="connsiteY15" fmla="*/ 6195 h 10000"/>
                <a:gd name="connsiteX16" fmla="*/ 0 w 10000"/>
                <a:gd name="connsiteY16" fmla="*/ 4009 h 10000"/>
                <a:gd name="connsiteX17" fmla="*/ 0 w 10000"/>
                <a:gd name="connsiteY17" fmla="*/ 3124 h 10000"/>
                <a:gd name="connsiteX18" fmla="*/ 0 w 10000"/>
                <a:gd name="connsiteY18" fmla="*/ 2186 h 10000"/>
                <a:gd name="connsiteX19" fmla="*/ 0 w 10000"/>
                <a:gd name="connsiteY19" fmla="*/ 1249 h 10000"/>
                <a:gd name="connsiteX20" fmla="*/ 0 w 10000"/>
                <a:gd name="connsiteY20" fmla="*/ 625 h 10000"/>
                <a:gd name="connsiteX21" fmla="*/ 0 w 10000"/>
                <a:gd name="connsiteY21" fmla="*/ 0 h 10000"/>
                <a:gd name="connsiteX22" fmla="*/ 659 w 10000"/>
                <a:gd name="connsiteY22" fmla="*/ 0 h 10000"/>
                <a:gd name="connsiteX23" fmla="*/ 2096 w 10000"/>
                <a:gd name="connsiteY23" fmla="*/ 313 h 10000"/>
                <a:gd name="connsiteX24" fmla="*/ 3892 w 10000"/>
                <a:gd name="connsiteY24" fmla="*/ 625 h 10000"/>
                <a:gd name="connsiteX25" fmla="*/ 5329 w 10000"/>
                <a:gd name="connsiteY25" fmla="*/ 313 h 10000"/>
                <a:gd name="connsiteX26" fmla="*/ 5689 w 10000"/>
                <a:gd name="connsiteY26" fmla="*/ 0 h 10000"/>
                <a:gd name="connsiteX27" fmla="*/ 5689 w 10000"/>
                <a:gd name="connsiteY27" fmla="*/ 313 h 10000"/>
                <a:gd name="connsiteX28" fmla="*/ 6048 w 10000"/>
                <a:gd name="connsiteY28" fmla="*/ 0 h 10000"/>
                <a:gd name="connsiteX29" fmla="*/ 7125 w 10000"/>
                <a:gd name="connsiteY29" fmla="*/ 313 h 10000"/>
                <a:gd name="connsiteX30" fmla="*/ 7125 w 10000"/>
                <a:gd name="connsiteY30" fmla="*/ 625 h 10000"/>
                <a:gd name="connsiteX31" fmla="*/ 7846 w 10000"/>
                <a:gd name="connsiteY31" fmla="*/ 625 h 10000"/>
                <a:gd name="connsiteX32" fmla="*/ 9282 w 10000"/>
                <a:gd name="connsiteY32" fmla="*/ 313 h 10000"/>
                <a:gd name="connsiteX33" fmla="*/ 10000 w 10000"/>
                <a:gd name="connsiteY33" fmla="*/ 2186 h 10000"/>
                <a:gd name="connsiteX34" fmla="*/ 10000 w 10000"/>
                <a:gd name="connsiteY34" fmla="*/ 3124 h 10000"/>
                <a:gd name="connsiteX35" fmla="*/ 9642 w 10000"/>
                <a:gd name="connsiteY35" fmla="*/ 4009 h 10000"/>
                <a:gd name="connsiteX36" fmla="*/ 8924 w 10000"/>
                <a:gd name="connsiteY36"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7813 w 10000"/>
                <a:gd name="connsiteY6" fmla="*/ 3946 h 10000"/>
                <a:gd name="connsiteX7" fmla="*/ 8266 w 10000"/>
                <a:gd name="connsiteY7" fmla="*/ 5381 h 10000"/>
                <a:gd name="connsiteX8" fmla="*/ 8279 w 10000"/>
                <a:gd name="connsiteY8" fmla="*/ 5462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300 w 10000"/>
                <a:gd name="connsiteY14" fmla="*/ 9943 h 10000"/>
                <a:gd name="connsiteX15" fmla="*/ 300 w 10000"/>
                <a:gd name="connsiteY15" fmla="*/ 6195 h 10000"/>
                <a:gd name="connsiteX16" fmla="*/ 0 w 10000"/>
                <a:gd name="connsiteY16" fmla="*/ 4009 h 10000"/>
                <a:gd name="connsiteX17" fmla="*/ 0 w 10000"/>
                <a:gd name="connsiteY17" fmla="*/ 3124 h 10000"/>
                <a:gd name="connsiteX18" fmla="*/ 0 w 10000"/>
                <a:gd name="connsiteY18" fmla="*/ 2186 h 10000"/>
                <a:gd name="connsiteX19" fmla="*/ 0 w 10000"/>
                <a:gd name="connsiteY19" fmla="*/ 1249 h 10000"/>
                <a:gd name="connsiteX20" fmla="*/ 0 w 10000"/>
                <a:gd name="connsiteY20" fmla="*/ 625 h 10000"/>
                <a:gd name="connsiteX21" fmla="*/ 0 w 10000"/>
                <a:gd name="connsiteY21" fmla="*/ 0 h 10000"/>
                <a:gd name="connsiteX22" fmla="*/ 659 w 10000"/>
                <a:gd name="connsiteY22" fmla="*/ 0 h 10000"/>
                <a:gd name="connsiteX23" fmla="*/ 2096 w 10000"/>
                <a:gd name="connsiteY23" fmla="*/ 313 h 10000"/>
                <a:gd name="connsiteX24" fmla="*/ 3892 w 10000"/>
                <a:gd name="connsiteY24" fmla="*/ 625 h 10000"/>
                <a:gd name="connsiteX25" fmla="*/ 5329 w 10000"/>
                <a:gd name="connsiteY25" fmla="*/ 313 h 10000"/>
                <a:gd name="connsiteX26" fmla="*/ 5689 w 10000"/>
                <a:gd name="connsiteY26" fmla="*/ 0 h 10000"/>
                <a:gd name="connsiteX27" fmla="*/ 5689 w 10000"/>
                <a:gd name="connsiteY27" fmla="*/ 313 h 10000"/>
                <a:gd name="connsiteX28" fmla="*/ 6048 w 10000"/>
                <a:gd name="connsiteY28" fmla="*/ 0 h 10000"/>
                <a:gd name="connsiteX29" fmla="*/ 7125 w 10000"/>
                <a:gd name="connsiteY29" fmla="*/ 313 h 10000"/>
                <a:gd name="connsiteX30" fmla="*/ 7125 w 10000"/>
                <a:gd name="connsiteY30" fmla="*/ 625 h 10000"/>
                <a:gd name="connsiteX31" fmla="*/ 7846 w 10000"/>
                <a:gd name="connsiteY31" fmla="*/ 625 h 10000"/>
                <a:gd name="connsiteX32" fmla="*/ 9282 w 10000"/>
                <a:gd name="connsiteY32" fmla="*/ 313 h 10000"/>
                <a:gd name="connsiteX33" fmla="*/ 10000 w 10000"/>
                <a:gd name="connsiteY33" fmla="*/ 2186 h 10000"/>
                <a:gd name="connsiteX34" fmla="*/ 10000 w 10000"/>
                <a:gd name="connsiteY34" fmla="*/ 3124 h 10000"/>
                <a:gd name="connsiteX35" fmla="*/ 9642 w 10000"/>
                <a:gd name="connsiteY35" fmla="*/ 4009 h 10000"/>
                <a:gd name="connsiteX36" fmla="*/ 8924 w 10000"/>
                <a:gd name="connsiteY36"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7813 w 10000"/>
                <a:gd name="connsiteY6" fmla="*/ 3946 h 10000"/>
                <a:gd name="connsiteX7" fmla="*/ 8266 w 10000"/>
                <a:gd name="connsiteY7" fmla="*/ 5381 h 10000"/>
                <a:gd name="connsiteX8" fmla="*/ 8279 w 10000"/>
                <a:gd name="connsiteY8" fmla="*/ 5462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300 w 10000"/>
                <a:gd name="connsiteY14" fmla="*/ 9943 h 10000"/>
                <a:gd name="connsiteX15" fmla="*/ 300 w 10000"/>
                <a:gd name="connsiteY15" fmla="*/ 6195 h 10000"/>
                <a:gd name="connsiteX16" fmla="*/ 0 w 10000"/>
                <a:gd name="connsiteY16" fmla="*/ 4009 h 10000"/>
                <a:gd name="connsiteX17" fmla="*/ 0 w 10000"/>
                <a:gd name="connsiteY17" fmla="*/ 3124 h 10000"/>
                <a:gd name="connsiteX18" fmla="*/ 0 w 10000"/>
                <a:gd name="connsiteY18" fmla="*/ 2186 h 10000"/>
                <a:gd name="connsiteX19" fmla="*/ 0 w 10000"/>
                <a:gd name="connsiteY19" fmla="*/ 1249 h 10000"/>
                <a:gd name="connsiteX20" fmla="*/ 0 w 10000"/>
                <a:gd name="connsiteY20" fmla="*/ 625 h 10000"/>
                <a:gd name="connsiteX21" fmla="*/ 0 w 10000"/>
                <a:gd name="connsiteY21" fmla="*/ 0 h 10000"/>
                <a:gd name="connsiteX22" fmla="*/ 659 w 10000"/>
                <a:gd name="connsiteY22" fmla="*/ 0 h 10000"/>
                <a:gd name="connsiteX23" fmla="*/ 2096 w 10000"/>
                <a:gd name="connsiteY23" fmla="*/ 313 h 10000"/>
                <a:gd name="connsiteX24" fmla="*/ 3892 w 10000"/>
                <a:gd name="connsiteY24" fmla="*/ 625 h 10000"/>
                <a:gd name="connsiteX25" fmla="*/ 5329 w 10000"/>
                <a:gd name="connsiteY25" fmla="*/ 313 h 10000"/>
                <a:gd name="connsiteX26" fmla="*/ 5689 w 10000"/>
                <a:gd name="connsiteY26" fmla="*/ 0 h 10000"/>
                <a:gd name="connsiteX27" fmla="*/ 5689 w 10000"/>
                <a:gd name="connsiteY27" fmla="*/ 313 h 10000"/>
                <a:gd name="connsiteX28" fmla="*/ 6048 w 10000"/>
                <a:gd name="connsiteY28" fmla="*/ 0 h 10000"/>
                <a:gd name="connsiteX29" fmla="*/ 7125 w 10000"/>
                <a:gd name="connsiteY29" fmla="*/ 313 h 10000"/>
                <a:gd name="connsiteX30" fmla="*/ 7125 w 10000"/>
                <a:gd name="connsiteY30" fmla="*/ 625 h 10000"/>
                <a:gd name="connsiteX31" fmla="*/ 7846 w 10000"/>
                <a:gd name="connsiteY31" fmla="*/ 625 h 10000"/>
                <a:gd name="connsiteX32" fmla="*/ 9282 w 10000"/>
                <a:gd name="connsiteY32" fmla="*/ 313 h 10000"/>
                <a:gd name="connsiteX33" fmla="*/ 10000 w 10000"/>
                <a:gd name="connsiteY33" fmla="*/ 2186 h 10000"/>
                <a:gd name="connsiteX34" fmla="*/ 10000 w 10000"/>
                <a:gd name="connsiteY34" fmla="*/ 3124 h 10000"/>
                <a:gd name="connsiteX35" fmla="*/ 9642 w 10000"/>
                <a:gd name="connsiteY35" fmla="*/ 4009 h 10000"/>
                <a:gd name="connsiteX36" fmla="*/ 8924 w 10000"/>
                <a:gd name="connsiteY36"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7813 w 10000"/>
                <a:gd name="connsiteY6" fmla="*/ 3946 h 10000"/>
                <a:gd name="connsiteX7" fmla="*/ 8266 w 10000"/>
                <a:gd name="connsiteY7" fmla="*/ 5381 h 10000"/>
                <a:gd name="connsiteX8" fmla="*/ 8279 w 10000"/>
                <a:gd name="connsiteY8" fmla="*/ 5462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300 w 10000"/>
                <a:gd name="connsiteY14" fmla="*/ 9943 h 10000"/>
                <a:gd name="connsiteX15" fmla="*/ 300 w 10000"/>
                <a:gd name="connsiteY15" fmla="*/ 6195 h 10000"/>
                <a:gd name="connsiteX16" fmla="*/ 0 w 10000"/>
                <a:gd name="connsiteY16" fmla="*/ 4009 h 10000"/>
                <a:gd name="connsiteX17" fmla="*/ 0 w 10000"/>
                <a:gd name="connsiteY17" fmla="*/ 3124 h 10000"/>
                <a:gd name="connsiteX18" fmla="*/ 0 w 10000"/>
                <a:gd name="connsiteY18" fmla="*/ 2186 h 10000"/>
                <a:gd name="connsiteX19" fmla="*/ 0 w 10000"/>
                <a:gd name="connsiteY19" fmla="*/ 1249 h 10000"/>
                <a:gd name="connsiteX20" fmla="*/ 0 w 10000"/>
                <a:gd name="connsiteY20" fmla="*/ 625 h 10000"/>
                <a:gd name="connsiteX21" fmla="*/ 0 w 10000"/>
                <a:gd name="connsiteY21" fmla="*/ 0 h 10000"/>
                <a:gd name="connsiteX22" fmla="*/ 659 w 10000"/>
                <a:gd name="connsiteY22" fmla="*/ 0 h 10000"/>
                <a:gd name="connsiteX23" fmla="*/ 2096 w 10000"/>
                <a:gd name="connsiteY23" fmla="*/ 313 h 10000"/>
                <a:gd name="connsiteX24" fmla="*/ 3892 w 10000"/>
                <a:gd name="connsiteY24" fmla="*/ 625 h 10000"/>
                <a:gd name="connsiteX25" fmla="*/ 5329 w 10000"/>
                <a:gd name="connsiteY25" fmla="*/ 313 h 10000"/>
                <a:gd name="connsiteX26" fmla="*/ 5689 w 10000"/>
                <a:gd name="connsiteY26" fmla="*/ 0 h 10000"/>
                <a:gd name="connsiteX27" fmla="*/ 5689 w 10000"/>
                <a:gd name="connsiteY27" fmla="*/ 313 h 10000"/>
                <a:gd name="connsiteX28" fmla="*/ 6048 w 10000"/>
                <a:gd name="connsiteY28" fmla="*/ 0 h 10000"/>
                <a:gd name="connsiteX29" fmla="*/ 7125 w 10000"/>
                <a:gd name="connsiteY29" fmla="*/ 313 h 10000"/>
                <a:gd name="connsiteX30" fmla="*/ 7125 w 10000"/>
                <a:gd name="connsiteY30" fmla="*/ 625 h 10000"/>
                <a:gd name="connsiteX31" fmla="*/ 7846 w 10000"/>
                <a:gd name="connsiteY31" fmla="*/ 625 h 10000"/>
                <a:gd name="connsiteX32" fmla="*/ 9282 w 10000"/>
                <a:gd name="connsiteY32" fmla="*/ 313 h 10000"/>
                <a:gd name="connsiteX33" fmla="*/ 10000 w 10000"/>
                <a:gd name="connsiteY33" fmla="*/ 2186 h 10000"/>
                <a:gd name="connsiteX34" fmla="*/ 10000 w 10000"/>
                <a:gd name="connsiteY34" fmla="*/ 3124 h 10000"/>
                <a:gd name="connsiteX35" fmla="*/ 9642 w 10000"/>
                <a:gd name="connsiteY35" fmla="*/ 4009 h 10000"/>
                <a:gd name="connsiteX36" fmla="*/ 8924 w 10000"/>
                <a:gd name="connsiteY36"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7813 w 10000"/>
                <a:gd name="connsiteY6" fmla="*/ 3946 h 10000"/>
                <a:gd name="connsiteX7" fmla="*/ 8266 w 10000"/>
                <a:gd name="connsiteY7" fmla="*/ 5381 h 10000"/>
                <a:gd name="connsiteX8" fmla="*/ 8341 w 10000"/>
                <a:gd name="connsiteY8" fmla="*/ 5420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300 w 10000"/>
                <a:gd name="connsiteY14" fmla="*/ 9943 h 10000"/>
                <a:gd name="connsiteX15" fmla="*/ 300 w 10000"/>
                <a:gd name="connsiteY15" fmla="*/ 6195 h 10000"/>
                <a:gd name="connsiteX16" fmla="*/ 0 w 10000"/>
                <a:gd name="connsiteY16" fmla="*/ 4009 h 10000"/>
                <a:gd name="connsiteX17" fmla="*/ 0 w 10000"/>
                <a:gd name="connsiteY17" fmla="*/ 3124 h 10000"/>
                <a:gd name="connsiteX18" fmla="*/ 0 w 10000"/>
                <a:gd name="connsiteY18" fmla="*/ 2186 h 10000"/>
                <a:gd name="connsiteX19" fmla="*/ 0 w 10000"/>
                <a:gd name="connsiteY19" fmla="*/ 1249 h 10000"/>
                <a:gd name="connsiteX20" fmla="*/ 0 w 10000"/>
                <a:gd name="connsiteY20" fmla="*/ 625 h 10000"/>
                <a:gd name="connsiteX21" fmla="*/ 0 w 10000"/>
                <a:gd name="connsiteY21" fmla="*/ 0 h 10000"/>
                <a:gd name="connsiteX22" fmla="*/ 659 w 10000"/>
                <a:gd name="connsiteY22" fmla="*/ 0 h 10000"/>
                <a:gd name="connsiteX23" fmla="*/ 2096 w 10000"/>
                <a:gd name="connsiteY23" fmla="*/ 313 h 10000"/>
                <a:gd name="connsiteX24" fmla="*/ 3892 w 10000"/>
                <a:gd name="connsiteY24" fmla="*/ 625 h 10000"/>
                <a:gd name="connsiteX25" fmla="*/ 5329 w 10000"/>
                <a:gd name="connsiteY25" fmla="*/ 313 h 10000"/>
                <a:gd name="connsiteX26" fmla="*/ 5689 w 10000"/>
                <a:gd name="connsiteY26" fmla="*/ 0 h 10000"/>
                <a:gd name="connsiteX27" fmla="*/ 5689 w 10000"/>
                <a:gd name="connsiteY27" fmla="*/ 313 h 10000"/>
                <a:gd name="connsiteX28" fmla="*/ 6048 w 10000"/>
                <a:gd name="connsiteY28" fmla="*/ 0 h 10000"/>
                <a:gd name="connsiteX29" fmla="*/ 7125 w 10000"/>
                <a:gd name="connsiteY29" fmla="*/ 313 h 10000"/>
                <a:gd name="connsiteX30" fmla="*/ 7125 w 10000"/>
                <a:gd name="connsiteY30" fmla="*/ 625 h 10000"/>
                <a:gd name="connsiteX31" fmla="*/ 7846 w 10000"/>
                <a:gd name="connsiteY31" fmla="*/ 625 h 10000"/>
                <a:gd name="connsiteX32" fmla="*/ 9282 w 10000"/>
                <a:gd name="connsiteY32" fmla="*/ 313 h 10000"/>
                <a:gd name="connsiteX33" fmla="*/ 10000 w 10000"/>
                <a:gd name="connsiteY33" fmla="*/ 2186 h 10000"/>
                <a:gd name="connsiteX34" fmla="*/ 10000 w 10000"/>
                <a:gd name="connsiteY34" fmla="*/ 3124 h 10000"/>
                <a:gd name="connsiteX35" fmla="*/ 9642 w 10000"/>
                <a:gd name="connsiteY35" fmla="*/ 4009 h 10000"/>
                <a:gd name="connsiteX36" fmla="*/ 8924 w 10000"/>
                <a:gd name="connsiteY36"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7947 w 10000"/>
                <a:gd name="connsiteY6" fmla="*/ 3946 h 10000"/>
                <a:gd name="connsiteX7" fmla="*/ 8266 w 10000"/>
                <a:gd name="connsiteY7" fmla="*/ 5381 h 10000"/>
                <a:gd name="connsiteX8" fmla="*/ 8341 w 10000"/>
                <a:gd name="connsiteY8" fmla="*/ 5420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300 w 10000"/>
                <a:gd name="connsiteY14" fmla="*/ 9943 h 10000"/>
                <a:gd name="connsiteX15" fmla="*/ 300 w 10000"/>
                <a:gd name="connsiteY15" fmla="*/ 6195 h 10000"/>
                <a:gd name="connsiteX16" fmla="*/ 0 w 10000"/>
                <a:gd name="connsiteY16" fmla="*/ 4009 h 10000"/>
                <a:gd name="connsiteX17" fmla="*/ 0 w 10000"/>
                <a:gd name="connsiteY17" fmla="*/ 3124 h 10000"/>
                <a:gd name="connsiteX18" fmla="*/ 0 w 10000"/>
                <a:gd name="connsiteY18" fmla="*/ 2186 h 10000"/>
                <a:gd name="connsiteX19" fmla="*/ 0 w 10000"/>
                <a:gd name="connsiteY19" fmla="*/ 1249 h 10000"/>
                <a:gd name="connsiteX20" fmla="*/ 0 w 10000"/>
                <a:gd name="connsiteY20" fmla="*/ 625 h 10000"/>
                <a:gd name="connsiteX21" fmla="*/ 0 w 10000"/>
                <a:gd name="connsiteY21" fmla="*/ 0 h 10000"/>
                <a:gd name="connsiteX22" fmla="*/ 659 w 10000"/>
                <a:gd name="connsiteY22" fmla="*/ 0 h 10000"/>
                <a:gd name="connsiteX23" fmla="*/ 2096 w 10000"/>
                <a:gd name="connsiteY23" fmla="*/ 313 h 10000"/>
                <a:gd name="connsiteX24" fmla="*/ 3892 w 10000"/>
                <a:gd name="connsiteY24" fmla="*/ 625 h 10000"/>
                <a:gd name="connsiteX25" fmla="*/ 5329 w 10000"/>
                <a:gd name="connsiteY25" fmla="*/ 313 h 10000"/>
                <a:gd name="connsiteX26" fmla="*/ 5689 w 10000"/>
                <a:gd name="connsiteY26" fmla="*/ 0 h 10000"/>
                <a:gd name="connsiteX27" fmla="*/ 5689 w 10000"/>
                <a:gd name="connsiteY27" fmla="*/ 313 h 10000"/>
                <a:gd name="connsiteX28" fmla="*/ 6048 w 10000"/>
                <a:gd name="connsiteY28" fmla="*/ 0 h 10000"/>
                <a:gd name="connsiteX29" fmla="*/ 7125 w 10000"/>
                <a:gd name="connsiteY29" fmla="*/ 313 h 10000"/>
                <a:gd name="connsiteX30" fmla="*/ 7125 w 10000"/>
                <a:gd name="connsiteY30" fmla="*/ 625 h 10000"/>
                <a:gd name="connsiteX31" fmla="*/ 7846 w 10000"/>
                <a:gd name="connsiteY31" fmla="*/ 625 h 10000"/>
                <a:gd name="connsiteX32" fmla="*/ 9282 w 10000"/>
                <a:gd name="connsiteY32" fmla="*/ 313 h 10000"/>
                <a:gd name="connsiteX33" fmla="*/ 10000 w 10000"/>
                <a:gd name="connsiteY33" fmla="*/ 2186 h 10000"/>
                <a:gd name="connsiteX34" fmla="*/ 10000 w 10000"/>
                <a:gd name="connsiteY34" fmla="*/ 3124 h 10000"/>
                <a:gd name="connsiteX35" fmla="*/ 9642 w 10000"/>
                <a:gd name="connsiteY35" fmla="*/ 4009 h 10000"/>
                <a:gd name="connsiteX36" fmla="*/ 8924 w 10000"/>
                <a:gd name="connsiteY36"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8123 w 10000"/>
                <a:gd name="connsiteY6" fmla="*/ 3946 h 10000"/>
                <a:gd name="connsiteX7" fmla="*/ 8266 w 10000"/>
                <a:gd name="connsiteY7" fmla="*/ 5381 h 10000"/>
                <a:gd name="connsiteX8" fmla="*/ 8341 w 10000"/>
                <a:gd name="connsiteY8" fmla="*/ 5420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300 w 10000"/>
                <a:gd name="connsiteY14" fmla="*/ 9943 h 10000"/>
                <a:gd name="connsiteX15" fmla="*/ 300 w 10000"/>
                <a:gd name="connsiteY15" fmla="*/ 6195 h 10000"/>
                <a:gd name="connsiteX16" fmla="*/ 0 w 10000"/>
                <a:gd name="connsiteY16" fmla="*/ 4009 h 10000"/>
                <a:gd name="connsiteX17" fmla="*/ 0 w 10000"/>
                <a:gd name="connsiteY17" fmla="*/ 3124 h 10000"/>
                <a:gd name="connsiteX18" fmla="*/ 0 w 10000"/>
                <a:gd name="connsiteY18" fmla="*/ 2186 h 10000"/>
                <a:gd name="connsiteX19" fmla="*/ 0 w 10000"/>
                <a:gd name="connsiteY19" fmla="*/ 1249 h 10000"/>
                <a:gd name="connsiteX20" fmla="*/ 0 w 10000"/>
                <a:gd name="connsiteY20" fmla="*/ 625 h 10000"/>
                <a:gd name="connsiteX21" fmla="*/ 0 w 10000"/>
                <a:gd name="connsiteY21" fmla="*/ 0 h 10000"/>
                <a:gd name="connsiteX22" fmla="*/ 659 w 10000"/>
                <a:gd name="connsiteY22" fmla="*/ 0 h 10000"/>
                <a:gd name="connsiteX23" fmla="*/ 2096 w 10000"/>
                <a:gd name="connsiteY23" fmla="*/ 313 h 10000"/>
                <a:gd name="connsiteX24" fmla="*/ 3892 w 10000"/>
                <a:gd name="connsiteY24" fmla="*/ 625 h 10000"/>
                <a:gd name="connsiteX25" fmla="*/ 5329 w 10000"/>
                <a:gd name="connsiteY25" fmla="*/ 313 h 10000"/>
                <a:gd name="connsiteX26" fmla="*/ 5689 w 10000"/>
                <a:gd name="connsiteY26" fmla="*/ 0 h 10000"/>
                <a:gd name="connsiteX27" fmla="*/ 5689 w 10000"/>
                <a:gd name="connsiteY27" fmla="*/ 313 h 10000"/>
                <a:gd name="connsiteX28" fmla="*/ 6048 w 10000"/>
                <a:gd name="connsiteY28" fmla="*/ 0 h 10000"/>
                <a:gd name="connsiteX29" fmla="*/ 7125 w 10000"/>
                <a:gd name="connsiteY29" fmla="*/ 313 h 10000"/>
                <a:gd name="connsiteX30" fmla="*/ 7125 w 10000"/>
                <a:gd name="connsiteY30" fmla="*/ 625 h 10000"/>
                <a:gd name="connsiteX31" fmla="*/ 7846 w 10000"/>
                <a:gd name="connsiteY31" fmla="*/ 625 h 10000"/>
                <a:gd name="connsiteX32" fmla="*/ 9282 w 10000"/>
                <a:gd name="connsiteY32" fmla="*/ 313 h 10000"/>
                <a:gd name="connsiteX33" fmla="*/ 10000 w 10000"/>
                <a:gd name="connsiteY33" fmla="*/ 2186 h 10000"/>
                <a:gd name="connsiteX34" fmla="*/ 10000 w 10000"/>
                <a:gd name="connsiteY34" fmla="*/ 3124 h 10000"/>
                <a:gd name="connsiteX35" fmla="*/ 9642 w 10000"/>
                <a:gd name="connsiteY35" fmla="*/ 4009 h 10000"/>
                <a:gd name="connsiteX36" fmla="*/ 8924 w 10000"/>
                <a:gd name="connsiteY36"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8061 w 10000"/>
                <a:gd name="connsiteY6" fmla="*/ 3960 h 10000"/>
                <a:gd name="connsiteX7" fmla="*/ 8266 w 10000"/>
                <a:gd name="connsiteY7" fmla="*/ 5381 h 10000"/>
                <a:gd name="connsiteX8" fmla="*/ 8341 w 10000"/>
                <a:gd name="connsiteY8" fmla="*/ 5420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300 w 10000"/>
                <a:gd name="connsiteY14" fmla="*/ 9943 h 10000"/>
                <a:gd name="connsiteX15" fmla="*/ 300 w 10000"/>
                <a:gd name="connsiteY15" fmla="*/ 6195 h 10000"/>
                <a:gd name="connsiteX16" fmla="*/ 0 w 10000"/>
                <a:gd name="connsiteY16" fmla="*/ 4009 h 10000"/>
                <a:gd name="connsiteX17" fmla="*/ 0 w 10000"/>
                <a:gd name="connsiteY17" fmla="*/ 3124 h 10000"/>
                <a:gd name="connsiteX18" fmla="*/ 0 w 10000"/>
                <a:gd name="connsiteY18" fmla="*/ 2186 h 10000"/>
                <a:gd name="connsiteX19" fmla="*/ 0 w 10000"/>
                <a:gd name="connsiteY19" fmla="*/ 1249 h 10000"/>
                <a:gd name="connsiteX20" fmla="*/ 0 w 10000"/>
                <a:gd name="connsiteY20" fmla="*/ 625 h 10000"/>
                <a:gd name="connsiteX21" fmla="*/ 0 w 10000"/>
                <a:gd name="connsiteY21" fmla="*/ 0 h 10000"/>
                <a:gd name="connsiteX22" fmla="*/ 659 w 10000"/>
                <a:gd name="connsiteY22" fmla="*/ 0 h 10000"/>
                <a:gd name="connsiteX23" fmla="*/ 2096 w 10000"/>
                <a:gd name="connsiteY23" fmla="*/ 313 h 10000"/>
                <a:gd name="connsiteX24" fmla="*/ 3892 w 10000"/>
                <a:gd name="connsiteY24" fmla="*/ 625 h 10000"/>
                <a:gd name="connsiteX25" fmla="*/ 5329 w 10000"/>
                <a:gd name="connsiteY25" fmla="*/ 313 h 10000"/>
                <a:gd name="connsiteX26" fmla="*/ 5689 w 10000"/>
                <a:gd name="connsiteY26" fmla="*/ 0 h 10000"/>
                <a:gd name="connsiteX27" fmla="*/ 5689 w 10000"/>
                <a:gd name="connsiteY27" fmla="*/ 313 h 10000"/>
                <a:gd name="connsiteX28" fmla="*/ 6048 w 10000"/>
                <a:gd name="connsiteY28" fmla="*/ 0 h 10000"/>
                <a:gd name="connsiteX29" fmla="*/ 7125 w 10000"/>
                <a:gd name="connsiteY29" fmla="*/ 313 h 10000"/>
                <a:gd name="connsiteX30" fmla="*/ 7125 w 10000"/>
                <a:gd name="connsiteY30" fmla="*/ 625 h 10000"/>
                <a:gd name="connsiteX31" fmla="*/ 7846 w 10000"/>
                <a:gd name="connsiteY31" fmla="*/ 625 h 10000"/>
                <a:gd name="connsiteX32" fmla="*/ 9282 w 10000"/>
                <a:gd name="connsiteY32" fmla="*/ 313 h 10000"/>
                <a:gd name="connsiteX33" fmla="*/ 10000 w 10000"/>
                <a:gd name="connsiteY33" fmla="*/ 2186 h 10000"/>
                <a:gd name="connsiteX34" fmla="*/ 10000 w 10000"/>
                <a:gd name="connsiteY34" fmla="*/ 3124 h 10000"/>
                <a:gd name="connsiteX35" fmla="*/ 9642 w 10000"/>
                <a:gd name="connsiteY35" fmla="*/ 4009 h 10000"/>
                <a:gd name="connsiteX36" fmla="*/ 8924 w 10000"/>
                <a:gd name="connsiteY36"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8061 w 10000"/>
                <a:gd name="connsiteY6" fmla="*/ 3960 h 10000"/>
                <a:gd name="connsiteX7" fmla="*/ 8266 w 10000"/>
                <a:gd name="connsiteY7" fmla="*/ 5381 h 10000"/>
                <a:gd name="connsiteX8" fmla="*/ 8341 w 10000"/>
                <a:gd name="connsiteY8" fmla="*/ 5420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198 w 10000"/>
                <a:gd name="connsiteY14" fmla="*/ 10000 h 10000"/>
                <a:gd name="connsiteX15" fmla="*/ 300 w 10000"/>
                <a:gd name="connsiteY15" fmla="*/ 6195 h 10000"/>
                <a:gd name="connsiteX16" fmla="*/ 0 w 10000"/>
                <a:gd name="connsiteY16" fmla="*/ 4009 h 10000"/>
                <a:gd name="connsiteX17" fmla="*/ 0 w 10000"/>
                <a:gd name="connsiteY17" fmla="*/ 3124 h 10000"/>
                <a:gd name="connsiteX18" fmla="*/ 0 w 10000"/>
                <a:gd name="connsiteY18" fmla="*/ 2186 h 10000"/>
                <a:gd name="connsiteX19" fmla="*/ 0 w 10000"/>
                <a:gd name="connsiteY19" fmla="*/ 1249 h 10000"/>
                <a:gd name="connsiteX20" fmla="*/ 0 w 10000"/>
                <a:gd name="connsiteY20" fmla="*/ 625 h 10000"/>
                <a:gd name="connsiteX21" fmla="*/ 0 w 10000"/>
                <a:gd name="connsiteY21" fmla="*/ 0 h 10000"/>
                <a:gd name="connsiteX22" fmla="*/ 659 w 10000"/>
                <a:gd name="connsiteY22" fmla="*/ 0 h 10000"/>
                <a:gd name="connsiteX23" fmla="*/ 2096 w 10000"/>
                <a:gd name="connsiteY23" fmla="*/ 313 h 10000"/>
                <a:gd name="connsiteX24" fmla="*/ 3892 w 10000"/>
                <a:gd name="connsiteY24" fmla="*/ 625 h 10000"/>
                <a:gd name="connsiteX25" fmla="*/ 5329 w 10000"/>
                <a:gd name="connsiteY25" fmla="*/ 313 h 10000"/>
                <a:gd name="connsiteX26" fmla="*/ 5689 w 10000"/>
                <a:gd name="connsiteY26" fmla="*/ 0 h 10000"/>
                <a:gd name="connsiteX27" fmla="*/ 5689 w 10000"/>
                <a:gd name="connsiteY27" fmla="*/ 313 h 10000"/>
                <a:gd name="connsiteX28" fmla="*/ 6048 w 10000"/>
                <a:gd name="connsiteY28" fmla="*/ 0 h 10000"/>
                <a:gd name="connsiteX29" fmla="*/ 7125 w 10000"/>
                <a:gd name="connsiteY29" fmla="*/ 313 h 10000"/>
                <a:gd name="connsiteX30" fmla="*/ 7125 w 10000"/>
                <a:gd name="connsiteY30" fmla="*/ 625 h 10000"/>
                <a:gd name="connsiteX31" fmla="*/ 7846 w 10000"/>
                <a:gd name="connsiteY31" fmla="*/ 625 h 10000"/>
                <a:gd name="connsiteX32" fmla="*/ 9282 w 10000"/>
                <a:gd name="connsiteY32" fmla="*/ 313 h 10000"/>
                <a:gd name="connsiteX33" fmla="*/ 10000 w 10000"/>
                <a:gd name="connsiteY33" fmla="*/ 2186 h 10000"/>
                <a:gd name="connsiteX34" fmla="*/ 10000 w 10000"/>
                <a:gd name="connsiteY34" fmla="*/ 3124 h 10000"/>
                <a:gd name="connsiteX35" fmla="*/ 9642 w 10000"/>
                <a:gd name="connsiteY35" fmla="*/ 4009 h 10000"/>
                <a:gd name="connsiteX36" fmla="*/ 8924 w 10000"/>
                <a:gd name="connsiteY36" fmla="*/ 3748 h 10000"/>
                <a:gd name="connsiteX0" fmla="*/ 9301 w 10377"/>
                <a:gd name="connsiteY0" fmla="*/ 3748 h 10000"/>
                <a:gd name="connsiteX1" fmla="*/ 8941 w 10377"/>
                <a:gd name="connsiteY1" fmla="*/ 2811 h 10000"/>
                <a:gd name="connsiteX2" fmla="*/ 8223 w 10377"/>
                <a:gd name="connsiteY2" fmla="*/ 1874 h 10000"/>
                <a:gd name="connsiteX3" fmla="*/ 7864 w 10377"/>
                <a:gd name="connsiteY3" fmla="*/ 1874 h 10000"/>
                <a:gd name="connsiteX4" fmla="*/ 8223 w 10377"/>
                <a:gd name="connsiteY4" fmla="*/ 2811 h 10000"/>
                <a:gd name="connsiteX5" fmla="*/ 8414 w 10377"/>
                <a:gd name="connsiteY5" fmla="*/ 3450 h 10000"/>
                <a:gd name="connsiteX6" fmla="*/ 8438 w 10377"/>
                <a:gd name="connsiteY6" fmla="*/ 3960 h 10000"/>
                <a:gd name="connsiteX7" fmla="*/ 8643 w 10377"/>
                <a:gd name="connsiteY7" fmla="*/ 5381 h 10000"/>
                <a:gd name="connsiteX8" fmla="*/ 8718 w 10377"/>
                <a:gd name="connsiteY8" fmla="*/ 5420 h 10000"/>
                <a:gd name="connsiteX9" fmla="*/ 8877 w 10377"/>
                <a:gd name="connsiteY9" fmla="*/ 6996 h 10000"/>
                <a:gd name="connsiteX10" fmla="*/ 9395 w 10377"/>
                <a:gd name="connsiteY10" fmla="*/ 9089 h 10000"/>
                <a:gd name="connsiteX11" fmla="*/ 10218 w 10377"/>
                <a:gd name="connsiteY11" fmla="*/ 10000 h 10000"/>
                <a:gd name="connsiteX12" fmla="*/ 7502 w 10377"/>
                <a:gd name="connsiteY12" fmla="*/ 9943 h 10000"/>
                <a:gd name="connsiteX13" fmla="*/ 7502 w 10377"/>
                <a:gd name="connsiteY13" fmla="*/ 9943 h 10000"/>
                <a:gd name="connsiteX14" fmla="*/ 575 w 10377"/>
                <a:gd name="connsiteY14" fmla="*/ 10000 h 10000"/>
                <a:gd name="connsiteX15" fmla="*/ 377 w 10377"/>
                <a:gd name="connsiteY15" fmla="*/ 4009 h 10000"/>
                <a:gd name="connsiteX16" fmla="*/ 377 w 10377"/>
                <a:gd name="connsiteY16" fmla="*/ 3124 h 10000"/>
                <a:gd name="connsiteX17" fmla="*/ 377 w 10377"/>
                <a:gd name="connsiteY17" fmla="*/ 2186 h 10000"/>
                <a:gd name="connsiteX18" fmla="*/ 377 w 10377"/>
                <a:gd name="connsiteY18" fmla="*/ 1249 h 10000"/>
                <a:gd name="connsiteX19" fmla="*/ 377 w 10377"/>
                <a:gd name="connsiteY19" fmla="*/ 625 h 10000"/>
                <a:gd name="connsiteX20" fmla="*/ 377 w 10377"/>
                <a:gd name="connsiteY20" fmla="*/ 0 h 10000"/>
                <a:gd name="connsiteX21" fmla="*/ 1036 w 10377"/>
                <a:gd name="connsiteY21" fmla="*/ 0 h 10000"/>
                <a:gd name="connsiteX22" fmla="*/ 2473 w 10377"/>
                <a:gd name="connsiteY22" fmla="*/ 313 h 10000"/>
                <a:gd name="connsiteX23" fmla="*/ 4269 w 10377"/>
                <a:gd name="connsiteY23" fmla="*/ 625 h 10000"/>
                <a:gd name="connsiteX24" fmla="*/ 5706 w 10377"/>
                <a:gd name="connsiteY24" fmla="*/ 313 h 10000"/>
                <a:gd name="connsiteX25" fmla="*/ 6066 w 10377"/>
                <a:gd name="connsiteY25" fmla="*/ 0 h 10000"/>
                <a:gd name="connsiteX26" fmla="*/ 6066 w 10377"/>
                <a:gd name="connsiteY26" fmla="*/ 313 h 10000"/>
                <a:gd name="connsiteX27" fmla="*/ 6425 w 10377"/>
                <a:gd name="connsiteY27" fmla="*/ 0 h 10000"/>
                <a:gd name="connsiteX28" fmla="*/ 7502 w 10377"/>
                <a:gd name="connsiteY28" fmla="*/ 313 h 10000"/>
                <a:gd name="connsiteX29" fmla="*/ 7502 w 10377"/>
                <a:gd name="connsiteY29" fmla="*/ 625 h 10000"/>
                <a:gd name="connsiteX30" fmla="*/ 8223 w 10377"/>
                <a:gd name="connsiteY30" fmla="*/ 625 h 10000"/>
                <a:gd name="connsiteX31" fmla="*/ 9659 w 10377"/>
                <a:gd name="connsiteY31" fmla="*/ 313 h 10000"/>
                <a:gd name="connsiteX32" fmla="*/ 10377 w 10377"/>
                <a:gd name="connsiteY32" fmla="*/ 2186 h 10000"/>
                <a:gd name="connsiteX33" fmla="*/ 10377 w 10377"/>
                <a:gd name="connsiteY33" fmla="*/ 3124 h 10000"/>
                <a:gd name="connsiteX34" fmla="*/ 10019 w 10377"/>
                <a:gd name="connsiteY34" fmla="*/ 4009 h 10000"/>
                <a:gd name="connsiteX35" fmla="*/ 9301 w 10377"/>
                <a:gd name="connsiteY35"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8061 w 10000"/>
                <a:gd name="connsiteY6" fmla="*/ 3960 h 10000"/>
                <a:gd name="connsiteX7" fmla="*/ 8266 w 10000"/>
                <a:gd name="connsiteY7" fmla="*/ 5381 h 10000"/>
                <a:gd name="connsiteX8" fmla="*/ 8341 w 10000"/>
                <a:gd name="connsiteY8" fmla="*/ 5420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198 w 10000"/>
                <a:gd name="connsiteY14" fmla="*/ 10000 h 10000"/>
                <a:gd name="connsiteX15" fmla="*/ 0 w 10000"/>
                <a:gd name="connsiteY15" fmla="*/ 4009 h 10000"/>
                <a:gd name="connsiteX16" fmla="*/ 0 w 10000"/>
                <a:gd name="connsiteY16" fmla="*/ 3124 h 10000"/>
                <a:gd name="connsiteX17" fmla="*/ 0 w 10000"/>
                <a:gd name="connsiteY17" fmla="*/ 2186 h 10000"/>
                <a:gd name="connsiteX18" fmla="*/ 0 w 10000"/>
                <a:gd name="connsiteY18" fmla="*/ 1249 h 10000"/>
                <a:gd name="connsiteX19" fmla="*/ 0 w 10000"/>
                <a:gd name="connsiteY19" fmla="*/ 625 h 10000"/>
                <a:gd name="connsiteX20" fmla="*/ 0 w 10000"/>
                <a:gd name="connsiteY20" fmla="*/ 0 h 10000"/>
                <a:gd name="connsiteX21" fmla="*/ 659 w 10000"/>
                <a:gd name="connsiteY21" fmla="*/ 0 h 10000"/>
                <a:gd name="connsiteX22" fmla="*/ 2096 w 10000"/>
                <a:gd name="connsiteY22" fmla="*/ 313 h 10000"/>
                <a:gd name="connsiteX23" fmla="*/ 3892 w 10000"/>
                <a:gd name="connsiteY23" fmla="*/ 625 h 10000"/>
                <a:gd name="connsiteX24" fmla="*/ 5329 w 10000"/>
                <a:gd name="connsiteY24" fmla="*/ 313 h 10000"/>
                <a:gd name="connsiteX25" fmla="*/ 5689 w 10000"/>
                <a:gd name="connsiteY25" fmla="*/ 0 h 10000"/>
                <a:gd name="connsiteX26" fmla="*/ 5689 w 10000"/>
                <a:gd name="connsiteY26" fmla="*/ 313 h 10000"/>
                <a:gd name="connsiteX27" fmla="*/ 6048 w 10000"/>
                <a:gd name="connsiteY27" fmla="*/ 0 h 10000"/>
                <a:gd name="connsiteX28" fmla="*/ 7125 w 10000"/>
                <a:gd name="connsiteY28" fmla="*/ 313 h 10000"/>
                <a:gd name="connsiteX29" fmla="*/ 7125 w 10000"/>
                <a:gd name="connsiteY29" fmla="*/ 625 h 10000"/>
                <a:gd name="connsiteX30" fmla="*/ 7846 w 10000"/>
                <a:gd name="connsiteY30" fmla="*/ 625 h 10000"/>
                <a:gd name="connsiteX31" fmla="*/ 9282 w 10000"/>
                <a:gd name="connsiteY31" fmla="*/ 313 h 10000"/>
                <a:gd name="connsiteX32" fmla="*/ 10000 w 10000"/>
                <a:gd name="connsiteY32" fmla="*/ 2186 h 10000"/>
                <a:gd name="connsiteX33" fmla="*/ 10000 w 10000"/>
                <a:gd name="connsiteY33" fmla="*/ 3124 h 10000"/>
                <a:gd name="connsiteX34" fmla="*/ 9642 w 10000"/>
                <a:gd name="connsiteY34" fmla="*/ 4009 h 10000"/>
                <a:gd name="connsiteX35" fmla="*/ 8924 w 10000"/>
                <a:gd name="connsiteY35"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8061 w 10000"/>
                <a:gd name="connsiteY6" fmla="*/ 3960 h 10000"/>
                <a:gd name="connsiteX7" fmla="*/ 8266 w 10000"/>
                <a:gd name="connsiteY7" fmla="*/ 5381 h 10000"/>
                <a:gd name="connsiteX8" fmla="*/ 8341 w 10000"/>
                <a:gd name="connsiteY8" fmla="*/ 5420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198 w 10000"/>
                <a:gd name="connsiteY14" fmla="*/ 10000 h 10000"/>
                <a:gd name="connsiteX15" fmla="*/ 0 w 10000"/>
                <a:gd name="connsiteY15" fmla="*/ 3979 h 10000"/>
                <a:gd name="connsiteX16" fmla="*/ 0 w 10000"/>
                <a:gd name="connsiteY16" fmla="*/ 3124 h 10000"/>
                <a:gd name="connsiteX17" fmla="*/ 0 w 10000"/>
                <a:gd name="connsiteY17" fmla="*/ 2186 h 10000"/>
                <a:gd name="connsiteX18" fmla="*/ 0 w 10000"/>
                <a:gd name="connsiteY18" fmla="*/ 1249 h 10000"/>
                <a:gd name="connsiteX19" fmla="*/ 0 w 10000"/>
                <a:gd name="connsiteY19" fmla="*/ 625 h 10000"/>
                <a:gd name="connsiteX20" fmla="*/ 0 w 10000"/>
                <a:gd name="connsiteY20" fmla="*/ 0 h 10000"/>
                <a:gd name="connsiteX21" fmla="*/ 659 w 10000"/>
                <a:gd name="connsiteY21" fmla="*/ 0 h 10000"/>
                <a:gd name="connsiteX22" fmla="*/ 2096 w 10000"/>
                <a:gd name="connsiteY22" fmla="*/ 313 h 10000"/>
                <a:gd name="connsiteX23" fmla="*/ 3892 w 10000"/>
                <a:gd name="connsiteY23" fmla="*/ 625 h 10000"/>
                <a:gd name="connsiteX24" fmla="*/ 5329 w 10000"/>
                <a:gd name="connsiteY24" fmla="*/ 313 h 10000"/>
                <a:gd name="connsiteX25" fmla="*/ 5689 w 10000"/>
                <a:gd name="connsiteY25" fmla="*/ 0 h 10000"/>
                <a:gd name="connsiteX26" fmla="*/ 5689 w 10000"/>
                <a:gd name="connsiteY26" fmla="*/ 313 h 10000"/>
                <a:gd name="connsiteX27" fmla="*/ 6048 w 10000"/>
                <a:gd name="connsiteY27" fmla="*/ 0 h 10000"/>
                <a:gd name="connsiteX28" fmla="*/ 7125 w 10000"/>
                <a:gd name="connsiteY28" fmla="*/ 313 h 10000"/>
                <a:gd name="connsiteX29" fmla="*/ 7125 w 10000"/>
                <a:gd name="connsiteY29" fmla="*/ 625 h 10000"/>
                <a:gd name="connsiteX30" fmla="*/ 7846 w 10000"/>
                <a:gd name="connsiteY30" fmla="*/ 625 h 10000"/>
                <a:gd name="connsiteX31" fmla="*/ 9282 w 10000"/>
                <a:gd name="connsiteY31" fmla="*/ 313 h 10000"/>
                <a:gd name="connsiteX32" fmla="*/ 10000 w 10000"/>
                <a:gd name="connsiteY32" fmla="*/ 2186 h 10000"/>
                <a:gd name="connsiteX33" fmla="*/ 10000 w 10000"/>
                <a:gd name="connsiteY33" fmla="*/ 3124 h 10000"/>
                <a:gd name="connsiteX34" fmla="*/ 9642 w 10000"/>
                <a:gd name="connsiteY34" fmla="*/ 4009 h 10000"/>
                <a:gd name="connsiteX35" fmla="*/ 8924 w 10000"/>
                <a:gd name="connsiteY35"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8061 w 10000"/>
                <a:gd name="connsiteY6" fmla="*/ 3960 h 10000"/>
                <a:gd name="connsiteX7" fmla="*/ 8266 w 10000"/>
                <a:gd name="connsiteY7" fmla="*/ 5381 h 10000"/>
                <a:gd name="connsiteX8" fmla="*/ 8341 w 10000"/>
                <a:gd name="connsiteY8" fmla="*/ 5420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198 w 10000"/>
                <a:gd name="connsiteY14" fmla="*/ 10000 h 10000"/>
                <a:gd name="connsiteX15" fmla="*/ 0 w 10000"/>
                <a:gd name="connsiteY15" fmla="*/ 3979 h 10000"/>
                <a:gd name="connsiteX16" fmla="*/ 0 w 10000"/>
                <a:gd name="connsiteY16" fmla="*/ 3124 h 10000"/>
                <a:gd name="connsiteX17" fmla="*/ 0 w 10000"/>
                <a:gd name="connsiteY17" fmla="*/ 2186 h 10000"/>
                <a:gd name="connsiteX18" fmla="*/ 0 w 10000"/>
                <a:gd name="connsiteY18" fmla="*/ 1249 h 10000"/>
                <a:gd name="connsiteX19" fmla="*/ 0 w 10000"/>
                <a:gd name="connsiteY19" fmla="*/ 625 h 10000"/>
                <a:gd name="connsiteX20" fmla="*/ 0 w 10000"/>
                <a:gd name="connsiteY20" fmla="*/ 0 h 10000"/>
                <a:gd name="connsiteX21" fmla="*/ 659 w 10000"/>
                <a:gd name="connsiteY21" fmla="*/ 0 h 10000"/>
                <a:gd name="connsiteX22" fmla="*/ 2096 w 10000"/>
                <a:gd name="connsiteY22" fmla="*/ 313 h 10000"/>
                <a:gd name="connsiteX23" fmla="*/ 3892 w 10000"/>
                <a:gd name="connsiteY23" fmla="*/ 625 h 10000"/>
                <a:gd name="connsiteX24" fmla="*/ 5329 w 10000"/>
                <a:gd name="connsiteY24" fmla="*/ 313 h 10000"/>
                <a:gd name="connsiteX25" fmla="*/ 5689 w 10000"/>
                <a:gd name="connsiteY25" fmla="*/ 0 h 10000"/>
                <a:gd name="connsiteX26" fmla="*/ 5689 w 10000"/>
                <a:gd name="connsiteY26" fmla="*/ 313 h 10000"/>
                <a:gd name="connsiteX27" fmla="*/ 6048 w 10000"/>
                <a:gd name="connsiteY27" fmla="*/ 0 h 10000"/>
                <a:gd name="connsiteX28" fmla="*/ 7125 w 10000"/>
                <a:gd name="connsiteY28" fmla="*/ 313 h 10000"/>
                <a:gd name="connsiteX29" fmla="*/ 7125 w 10000"/>
                <a:gd name="connsiteY29" fmla="*/ 625 h 10000"/>
                <a:gd name="connsiteX30" fmla="*/ 7846 w 10000"/>
                <a:gd name="connsiteY30" fmla="*/ 625 h 10000"/>
                <a:gd name="connsiteX31" fmla="*/ 9282 w 10000"/>
                <a:gd name="connsiteY31" fmla="*/ 313 h 10000"/>
                <a:gd name="connsiteX32" fmla="*/ 10000 w 10000"/>
                <a:gd name="connsiteY32" fmla="*/ 2186 h 10000"/>
                <a:gd name="connsiteX33" fmla="*/ 10000 w 10000"/>
                <a:gd name="connsiteY33" fmla="*/ 3124 h 10000"/>
                <a:gd name="connsiteX34" fmla="*/ 9642 w 10000"/>
                <a:gd name="connsiteY34" fmla="*/ 4009 h 10000"/>
                <a:gd name="connsiteX35" fmla="*/ 8924 w 10000"/>
                <a:gd name="connsiteY35"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8061 w 10000"/>
                <a:gd name="connsiteY6" fmla="*/ 3960 h 10000"/>
                <a:gd name="connsiteX7" fmla="*/ 8266 w 10000"/>
                <a:gd name="connsiteY7" fmla="*/ 5381 h 10000"/>
                <a:gd name="connsiteX8" fmla="*/ 8341 w 10000"/>
                <a:gd name="connsiteY8" fmla="*/ 5420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198 w 10000"/>
                <a:gd name="connsiteY14" fmla="*/ 10000 h 10000"/>
                <a:gd name="connsiteX15" fmla="*/ 0 w 10000"/>
                <a:gd name="connsiteY15" fmla="*/ 3979 h 10000"/>
                <a:gd name="connsiteX16" fmla="*/ 0 w 10000"/>
                <a:gd name="connsiteY16" fmla="*/ 2186 h 10000"/>
                <a:gd name="connsiteX17" fmla="*/ 0 w 10000"/>
                <a:gd name="connsiteY17" fmla="*/ 1249 h 10000"/>
                <a:gd name="connsiteX18" fmla="*/ 0 w 10000"/>
                <a:gd name="connsiteY18" fmla="*/ 625 h 10000"/>
                <a:gd name="connsiteX19" fmla="*/ 0 w 10000"/>
                <a:gd name="connsiteY19" fmla="*/ 0 h 10000"/>
                <a:gd name="connsiteX20" fmla="*/ 659 w 10000"/>
                <a:gd name="connsiteY20" fmla="*/ 0 h 10000"/>
                <a:gd name="connsiteX21" fmla="*/ 2096 w 10000"/>
                <a:gd name="connsiteY21" fmla="*/ 313 h 10000"/>
                <a:gd name="connsiteX22" fmla="*/ 3892 w 10000"/>
                <a:gd name="connsiteY22" fmla="*/ 625 h 10000"/>
                <a:gd name="connsiteX23" fmla="*/ 5329 w 10000"/>
                <a:gd name="connsiteY23" fmla="*/ 313 h 10000"/>
                <a:gd name="connsiteX24" fmla="*/ 5689 w 10000"/>
                <a:gd name="connsiteY24" fmla="*/ 0 h 10000"/>
                <a:gd name="connsiteX25" fmla="*/ 5689 w 10000"/>
                <a:gd name="connsiteY25" fmla="*/ 313 h 10000"/>
                <a:gd name="connsiteX26" fmla="*/ 6048 w 10000"/>
                <a:gd name="connsiteY26" fmla="*/ 0 h 10000"/>
                <a:gd name="connsiteX27" fmla="*/ 7125 w 10000"/>
                <a:gd name="connsiteY27" fmla="*/ 313 h 10000"/>
                <a:gd name="connsiteX28" fmla="*/ 7125 w 10000"/>
                <a:gd name="connsiteY28" fmla="*/ 625 h 10000"/>
                <a:gd name="connsiteX29" fmla="*/ 7846 w 10000"/>
                <a:gd name="connsiteY29" fmla="*/ 625 h 10000"/>
                <a:gd name="connsiteX30" fmla="*/ 9282 w 10000"/>
                <a:gd name="connsiteY30" fmla="*/ 313 h 10000"/>
                <a:gd name="connsiteX31" fmla="*/ 10000 w 10000"/>
                <a:gd name="connsiteY31" fmla="*/ 2186 h 10000"/>
                <a:gd name="connsiteX32" fmla="*/ 10000 w 10000"/>
                <a:gd name="connsiteY32" fmla="*/ 3124 h 10000"/>
                <a:gd name="connsiteX33" fmla="*/ 9642 w 10000"/>
                <a:gd name="connsiteY33" fmla="*/ 4009 h 10000"/>
                <a:gd name="connsiteX34" fmla="*/ 8924 w 10000"/>
                <a:gd name="connsiteY34" fmla="*/ 3748 h 10000"/>
                <a:gd name="connsiteX0" fmla="*/ 9301 w 10377"/>
                <a:gd name="connsiteY0" fmla="*/ 3748 h 10000"/>
                <a:gd name="connsiteX1" fmla="*/ 8941 w 10377"/>
                <a:gd name="connsiteY1" fmla="*/ 2811 h 10000"/>
                <a:gd name="connsiteX2" fmla="*/ 8223 w 10377"/>
                <a:gd name="connsiteY2" fmla="*/ 1874 h 10000"/>
                <a:gd name="connsiteX3" fmla="*/ 7864 w 10377"/>
                <a:gd name="connsiteY3" fmla="*/ 1874 h 10000"/>
                <a:gd name="connsiteX4" fmla="*/ 8223 w 10377"/>
                <a:gd name="connsiteY4" fmla="*/ 2811 h 10000"/>
                <a:gd name="connsiteX5" fmla="*/ 8414 w 10377"/>
                <a:gd name="connsiteY5" fmla="*/ 3450 h 10000"/>
                <a:gd name="connsiteX6" fmla="*/ 8438 w 10377"/>
                <a:gd name="connsiteY6" fmla="*/ 3960 h 10000"/>
                <a:gd name="connsiteX7" fmla="*/ 8643 w 10377"/>
                <a:gd name="connsiteY7" fmla="*/ 5381 h 10000"/>
                <a:gd name="connsiteX8" fmla="*/ 8718 w 10377"/>
                <a:gd name="connsiteY8" fmla="*/ 5420 h 10000"/>
                <a:gd name="connsiteX9" fmla="*/ 8877 w 10377"/>
                <a:gd name="connsiteY9" fmla="*/ 6996 h 10000"/>
                <a:gd name="connsiteX10" fmla="*/ 9395 w 10377"/>
                <a:gd name="connsiteY10" fmla="*/ 9089 h 10000"/>
                <a:gd name="connsiteX11" fmla="*/ 10218 w 10377"/>
                <a:gd name="connsiteY11" fmla="*/ 10000 h 10000"/>
                <a:gd name="connsiteX12" fmla="*/ 7502 w 10377"/>
                <a:gd name="connsiteY12" fmla="*/ 9943 h 10000"/>
                <a:gd name="connsiteX13" fmla="*/ 7502 w 10377"/>
                <a:gd name="connsiteY13" fmla="*/ 9943 h 10000"/>
                <a:gd name="connsiteX14" fmla="*/ 575 w 10377"/>
                <a:gd name="connsiteY14" fmla="*/ 10000 h 10000"/>
                <a:gd name="connsiteX15" fmla="*/ 377 w 10377"/>
                <a:gd name="connsiteY15" fmla="*/ 2186 h 10000"/>
                <a:gd name="connsiteX16" fmla="*/ 377 w 10377"/>
                <a:gd name="connsiteY16" fmla="*/ 1249 h 10000"/>
                <a:gd name="connsiteX17" fmla="*/ 377 w 10377"/>
                <a:gd name="connsiteY17" fmla="*/ 625 h 10000"/>
                <a:gd name="connsiteX18" fmla="*/ 377 w 10377"/>
                <a:gd name="connsiteY18" fmla="*/ 0 h 10000"/>
                <a:gd name="connsiteX19" fmla="*/ 1036 w 10377"/>
                <a:gd name="connsiteY19" fmla="*/ 0 h 10000"/>
                <a:gd name="connsiteX20" fmla="*/ 2473 w 10377"/>
                <a:gd name="connsiteY20" fmla="*/ 313 h 10000"/>
                <a:gd name="connsiteX21" fmla="*/ 4269 w 10377"/>
                <a:gd name="connsiteY21" fmla="*/ 625 h 10000"/>
                <a:gd name="connsiteX22" fmla="*/ 5706 w 10377"/>
                <a:gd name="connsiteY22" fmla="*/ 313 h 10000"/>
                <a:gd name="connsiteX23" fmla="*/ 6066 w 10377"/>
                <a:gd name="connsiteY23" fmla="*/ 0 h 10000"/>
                <a:gd name="connsiteX24" fmla="*/ 6066 w 10377"/>
                <a:gd name="connsiteY24" fmla="*/ 313 h 10000"/>
                <a:gd name="connsiteX25" fmla="*/ 6425 w 10377"/>
                <a:gd name="connsiteY25" fmla="*/ 0 h 10000"/>
                <a:gd name="connsiteX26" fmla="*/ 7502 w 10377"/>
                <a:gd name="connsiteY26" fmla="*/ 313 h 10000"/>
                <a:gd name="connsiteX27" fmla="*/ 7502 w 10377"/>
                <a:gd name="connsiteY27" fmla="*/ 625 h 10000"/>
                <a:gd name="connsiteX28" fmla="*/ 8223 w 10377"/>
                <a:gd name="connsiteY28" fmla="*/ 625 h 10000"/>
                <a:gd name="connsiteX29" fmla="*/ 9659 w 10377"/>
                <a:gd name="connsiteY29" fmla="*/ 313 h 10000"/>
                <a:gd name="connsiteX30" fmla="*/ 10377 w 10377"/>
                <a:gd name="connsiteY30" fmla="*/ 2186 h 10000"/>
                <a:gd name="connsiteX31" fmla="*/ 10377 w 10377"/>
                <a:gd name="connsiteY31" fmla="*/ 3124 h 10000"/>
                <a:gd name="connsiteX32" fmla="*/ 10019 w 10377"/>
                <a:gd name="connsiteY32" fmla="*/ 4009 h 10000"/>
                <a:gd name="connsiteX33" fmla="*/ 9301 w 10377"/>
                <a:gd name="connsiteY33"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8061 w 10000"/>
                <a:gd name="connsiteY6" fmla="*/ 3960 h 10000"/>
                <a:gd name="connsiteX7" fmla="*/ 8266 w 10000"/>
                <a:gd name="connsiteY7" fmla="*/ 5381 h 10000"/>
                <a:gd name="connsiteX8" fmla="*/ 8341 w 10000"/>
                <a:gd name="connsiteY8" fmla="*/ 5420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198 w 10000"/>
                <a:gd name="connsiteY14" fmla="*/ 10000 h 10000"/>
                <a:gd name="connsiteX15" fmla="*/ 0 w 10000"/>
                <a:gd name="connsiteY15" fmla="*/ 2186 h 10000"/>
                <a:gd name="connsiteX16" fmla="*/ 0 w 10000"/>
                <a:gd name="connsiteY16" fmla="*/ 1249 h 10000"/>
                <a:gd name="connsiteX17" fmla="*/ 0 w 10000"/>
                <a:gd name="connsiteY17" fmla="*/ 625 h 10000"/>
                <a:gd name="connsiteX18" fmla="*/ 0 w 10000"/>
                <a:gd name="connsiteY18" fmla="*/ 0 h 10000"/>
                <a:gd name="connsiteX19" fmla="*/ 659 w 10000"/>
                <a:gd name="connsiteY19" fmla="*/ 0 h 10000"/>
                <a:gd name="connsiteX20" fmla="*/ 2096 w 10000"/>
                <a:gd name="connsiteY20" fmla="*/ 313 h 10000"/>
                <a:gd name="connsiteX21" fmla="*/ 3892 w 10000"/>
                <a:gd name="connsiteY21" fmla="*/ 625 h 10000"/>
                <a:gd name="connsiteX22" fmla="*/ 5329 w 10000"/>
                <a:gd name="connsiteY22" fmla="*/ 313 h 10000"/>
                <a:gd name="connsiteX23" fmla="*/ 5689 w 10000"/>
                <a:gd name="connsiteY23" fmla="*/ 0 h 10000"/>
                <a:gd name="connsiteX24" fmla="*/ 5689 w 10000"/>
                <a:gd name="connsiteY24" fmla="*/ 313 h 10000"/>
                <a:gd name="connsiteX25" fmla="*/ 6048 w 10000"/>
                <a:gd name="connsiteY25" fmla="*/ 0 h 10000"/>
                <a:gd name="connsiteX26" fmla="*/ 7125 w 10000"/>
                <a:gd name="connsiteY26" fmla="*/ 313 h 10000"/>
                <a:gd name="connsiteX27" fmla="*/ 7125 w 10000"/>
                <a:gd name="connsiteY27" fmla="*/ 625 h 10000"/>
                <a:gd name="connsiteX28" fmla="*/ 7846 w 10000"/>
                <a:gd name="connsiteY28" fmla="*/ 625 h 10000"/>
                <a:gd name="connsiteX29" fmla="*/ 9282 w 10000"/>
                <a:gd name="connsiteY29" fmla="*/ 313 h 10000"/>
                <a:gd name="connsiteX30" fmla="*/ 10000 w 10000"/>
                <a:gd name="connsiteY30" fmla="*/ 2186 h 10000"/>
                <a:gd name="connsiteX31" fmla="*/ 10000 w 10000"/>
                <a:gd name="connsiteY31" fmla="*/ 3124 h 10000"/>
                <a:gd name="connsiteX32" fmla="*/ 9642 w 10000"/>
                <a:gd name="connsiteY32" fmla="*/ 4009 h 10000"/>
                <a:gd name="connsiteX33" fmla="*/ 8924 w 10000"/>
                <a:gd name="connsiteY33"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8061 w 10000"/>
                <a:gd name="connsiteY6" fmla="*/ 3960 h 10000"/>
                <a:gd name="connsiteX7" fmla="*/ 8266 w 10000"/>
                <a:gd name="connsiteY7" fmla="*/ 5381 h 10000"/>
                <a:gd name="connsiteX8" fmla="*/ 8341 w 10000"/>
                <a:gd name="connsiteY8" fmla="*/ 5420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198 w 10000"/>
                <a:gd name="connsiteY14" fmla="*/ 10000 h 10000"/>
                <a:gd name="connsiteX15" fmla="*/ 211 w 10000"/>
                <a:gd name="connsiteY15" fmla="*/ 2603 h 10000"/>
                <a:gd name="connsiteX16" fmla="*/ 0 w 10000"/>
                <a:gd name="connsiteY16" fmla="*/ 1249 h 10000"/>
                <a:gd name="connsiteX17" fmla="*/ 0 w 10000"/>
                <a:gd name="connsiteY17" fmla="*/ 625 h 10000"/>
                <a:gd name="connsiteX18" fmla="*/ 0 w 10000"/>
                <a:gd name="connsiteY18" fmla="*/ 0 h 10000"/>
                <a:gd name="connsiteX19" fmla="*/ 659 w 10000"/>
                <a:gd name="connsiteY19" fmla="*/ 0 h 10000"/>
                <a:gd name="connsiteX20" fmla="*/ 2096 w 10000"/>
                <a:gd name="connsiteY20" fmla="*/ 313 h 10000"/>
                <a:gd name="connsiteX21" fmla="*/ 3892 w 10000"/>
                <a:gd name="connsiteY21" fmla="*/ 625 h 10000"/>
                <a:gd name="connsiteX22" fmla="*/ 5329 w 10000"/>
                <a:gd name="connsiteY22" fmla="*/ 313 h 10000"/>
                <a:gd name="connsiteX23" fmla="*/ 5689 w 10000"/>
                <a:gd name="connsiteY23" fmla="*/ 0 h 10000"/>
                <a:gd name="connsiteX24" fmla="*/ 5689 w 10000"/>
                <a:gd name="connsiteY24" fmla="*/ 313 h 10000"/>
                <a:gd name="connsiteX25" fmla="*/ 6048 w 10000"/>
                <a:gd name="connsiteY25" fmla="*/ 0 h 10000"/>
                <a:gd name="connsiteX26" fmla="*/ 7125 w 10000"/>
                <a:gd name="connsiteY26" fmla="*/ 313 h 10000"/>
                <a:gd name="connsiteX27" fmla="*/ 7125 w 10000"/>
                <a:gd name="connsiteY27" fmla="*/ 625 h 10000"/>
                <a:gd name="connsiteX28" fmla="*/ 7846 w 10000"/>
                <a:gd name="connsiteY28" fmla="*/ 625 h 10000"/>
                <a:gd name="connsiteX29" fmla="*/ 9282 w 10000"/>
                <a:gd name="connsiteY29" fmla="*/ 313 h 10000"/>
                <a:gd name="connsiteX30" fmla="*/ 10000 w 10000"/>
                <a:gd name="connsiteY30" fmla="*/ 2186 h 10000"/>
                <a:gd name="connsiteX31" fmla="*/ 10000 w 10000"/>
                <a:gd name="connsiteY31" fmla="*/ 3124 h 10000"/>
                <a:gd name="connsiteX32" fmla="*/ 9642 w 10000"/>
                <a:gd name="connsiteY32" fmla="*/ 4009 h 10000"/>
                <a:gd name="connsiteX33" fmla="*/ 8924 w 10000"/>
                <a:gd name="connsiteY33"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8061 w 10000"/>
                <a:gd name="connsiteY6" fmla="*/ 3960 h 10000"/>
                <a:gd name="connsiteX7" fmla="*/ 8266 w 10000"/>
                <a:gd name="connsiteY7" fmla="*/ 5381 h 10000"/>
                <a:gd name="connsiteX8" fmla="*/ 8341 w 10000"/>
                <a:gd name="connsiteY8" fmla="*/ 5420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198 w 10000"/>
                <a:gd name="connsiteY14" fmla="*/ 10000 h 10000"/>
                <a:gd name="connsiteX15" fmla="*/ 211 w 10000"/>
                <a:gd name="connsiteY15" fmla="*/ 2603 h 10000"/>
                <a:gd name="connsiteX16" fmla="*/ 84 w 10000"/>
                <a:gd name="connsiteY16" fmla="*/ 1715 h 10000"/>
                <a:gd name="connsiteX17" fmla="*/ 0 w 10000"/>
                <a:gd name="connsiteY17" fmla="*/ 1249 h 10000"/>
                <a:gd name="connsiteX18" fmla="*/ 0 w 10000"/>
                <a:gd name="connsiteY18" fmla="*/ 625 h 10000"/>
                <a:gd name="connsiteX19" fmla="*/ 0 w 10000"/>
                <a:gd name="connsiteY19" fmla="*/ 0 h 10000"/>
                <a:gd name="connsiteX20" fmla="*/ 659 w 10000"/>
                <a:gd name="connsiteY20" fmla="*/ 0 h 10000"/>
                <a:gd name="connsiteX21" fmla="*/ 2096 w 10000"/>
                <a:gd name="connsiteY21" fmla="*/ 313 h 10000"/>
                <a:gd name="connsiteX22" fmla="*/ 3892 w 10000"/>
                <a:gd name="connsiteY22" fmla="*/ 625 h 10000"/>
                <a:gd name="connsiteX23" fmla="*/ 5329 w 10000"/>
                <a:gd name="connsiteY23" fmla="*/ 313 h 10000"/>
                <a:gd name="connsiteX24" fmla="*/ 5689 w 10000"/>
                <a:gd name="connsiteY24" fmla="*/ 0 h 10000"/>
                <a:gd name="connsiteX25" fmla="*/ 5689 w 10000"/>
                <a:gd name="connsiteY25" fmla="*/ 313 h 10000"/>
                <a:gd name="connsiteX26" fmla="*/ 6048 w 10000"/>
                <a:gd name="connsiteY26" fmla="*/ 0 h 10000"/>
                <a:gd name="connsiteX27" fmla="*/ 7125 w 10000"/>
                <a:gd name="connsiteY27" fmla="*/ 313 h 10000"/>
                <a:gd name="connsiteX28" fmla="*/ 7125 w 10000"/>
                <a:gd name="connsiteY28" fmla="*/ 625 h 10000"/>
                <a:gd name="connsiteX29" fmla="*/ 7846 w 10000"/>
                <a:gd name="connsiteY29" fmla="*/ 625 h 10000"/>
                <a:gd name="connsiteX30" fmla="*/ 9282 w 10000"/>
                <a:gd name="connsiteY30" fmla="*/ 313 h 10000"/>
                <a:gd name="connsiteX31" fmla="*/ 10000 w 10000"/>
                <a:gd name="connsiteY31" fmla="*/ 2186 h 10000"/>
                <a:gd name="connsiteX32" fmla="*/ 10000 w 10000"/>
                <a:gd name="connsiteY32" fmla="*/ 3124 h 10000"/>
                <a:gd name="connsiteX33" fmla="*/ 9642 w 10000"/>
                <a:gd name="connsiteY33" fmla="*/ 4009 h 10000"/>
                <a:gd name="connsiteX34" fmla="*/ 8924 w 10000"/>
                <a:gd name="connsiteY34" fmla="*/ 3748 h 10000"/>
                <a:gd name="connsiteX0" fmla="*/ 8936 w 10012"/>
                <a:gd name="connsiteY0" fmla="*/ 3748 h 10000"/>
                <a:gd name="connsiteX1" fmla="*/ 8576 w 10012"/>
                <a:gd name="connsiteY1" fmla="*/ 2811 h 10000"/>
                <a:gd name="connsiteX2" fmla="*/ 7858 w 10012"/>
                <a:gd name="connsiteY2" fmla="*/ 1874 h 10000"/>
                <a:gd name="connsiteX3" fmla="*/ 7499 w 10012"/>
                <a:gd name="connsiteY3" fmla="*/ 1874 h 10000"/>
                <a:gd name="connsiteX4" fmla="*/ 7858 w 10012"/>
                <a:gd name="connsiteY4" fmla="*/ 2811 h 10000"/>
                <a:gd name="connsiteX5" fmla="*/ 8049 w 10012"/>
                <a:gd name="connsiteY5" fmla="*/ 3450 h 10000"/>
                <a:gd name="connsiteX6" fmla="*/ 8073 w 10012"/>
                <a:gd name="connsiteY6" fmla="*/ 3960 h 10000"/>
                <a:gd name="connsiteX7" fmla="*/ 8278 w 10012"/>
                <a:gd name="connsiteY7" fmla="*/ 5381 h 10000"/>
                <a:gd name="connsiteX8" fmla="*/ 8353 w 10012"/>
                <a:gd name="connsiteY8" fmla="*/ 5420 h 10000"/>
                <a:gd name="connsiteX9" fmla="*/ 8512 w 10012"/>
                <a:gd name="connsiteY9" fmla="*/ 6996 h 10000"/>
                <a:gd name="connsiteX10" fmla="*/ 9030 w 10012"/>
                <a:gd name="connsiteY10" fmla="*/ 9089 h 10000"/>
                <a:gd name="connsiteX11" fmla="*/ 9853 w 10012"/>
                <a:gd name="connsiteY11" fmla="*/ 10000 h 10000"/>
                <a:gd name="connsiteX12" fmla="*/ 7137 w 10012"/>
                <a:gd name="connsiteY12" fmla="*/ 9943 h 10000"/>
                <a:gd name="connsiteX13" fmla="*/ 7137 w 10012"/>
                <a:gd name="connsiteY13" fmla="*/ 9943 h 10000"/>
                <a:gd name="connsiteX14" fmla="*/ 210 w 10012"/>
                <a:gd name="connsiteY14" fmla="*/ 10000 h 10000"/>
                <a:gd name="connsiteX15" fmla="*/ 223 w 10012"/>
                <a:gd name="connsiteY15" fmla="*/ 2603 h 10000"/>
                <a:gd name="connsiteX16" fmla="*/ 12 w 10012"/>
                <a:gd name="connsiteY16" fmla="*/ 2034 h 10000"/>
                <a:gd name="connsiteX17" fmla="*/ 12 w 10012"/>
                <a:gd name="connsiteY17" fmla="*/ 1249 h 10000"/>
                <a:gd name="connsiteX18" fmla="*/ 12 w 10012"/>
                <a:gd name="connsiteY18" fmla="*/ 625 h 10000"/>
                <a:gd name="connsiteX19" fmla="*/ 12 w 10012"/>
                <a:gd name="connsiteY19" fmla="*/ 0 h 10000"/>
                <a:gd name="connsiteX20" fmla="*/ 671 w 10012"/>
                <a:gd name="connsiteY20" fmla="*/ 0 h 10000"/>
                <a:gd name="connsiteX21" fmla="*/ 2108 w 10012"/>
                <a:gd name="connsiteY21" fmla="*/ 313 h 10000"/>
                <a:gd name="connsiteX22" fmla="*/ 3904 w 10012"/>
                <a:gd name="connsiteY22" fmla="*/ 625 h 10000"/>
                <a:gd name="connsiteX23" fmla="*/ 5341 w 10012"/>
                <a:gd name="connsiteY23" fmla="*/ 313 h 10000"/>
                <a:gd name="connsiteX24" fmla="*/ 5701 w 10012"/>
                <a:gd name="connsiteY24" fmla="*/ 0 h 10000"/>
                <a:gd name="connsiteX25" fmla="*/ 5701 w 10012"/>
                <a:gd name="connsiteY25" fmla="*/ 313 h 10000"/>
                <a:gd name="connsiteX26" fmla="*/ 6060 w 10012"/>
                <a:gd name="connsiteY26" fmla="*/ 0 h 10000"/>
                <a:gd name="connsiteX27" fmla="*/ 7137 w 10012"/>
                <a:gd name="connsiteY27" fmla="*/ 313 h 10000"/>
                <a:gd name="connsiteX28" fmla="*/ 7137 w 10012"/>
                <a:gd name="connsiteY28" fmla="*/ 625 h 10000"/>
                <a:gd name="connsiteX29" fmla="*/ 7858 w 10012"/>
                <a:gd name="connsiteY29" fmla="*/ 625 h 10000"/>
                <a:gd name="connsiteX30" fmla="*/ 9294 w 10012"/>
                <a:gd name="connsiteY30" fmla="*/ 313 h 10000"/>
                <a:gd name="connsiteX31" fmla="*/ 10012 w 10012"/>
                <a:gd name="connsiteY31" fmla="*/ 2186 h 10000"/>
                <a:gd name="connsiteX32" fmla="*/ 10012 w 10012"/>
                <a:gd name="connsiteY32" fmla="*/ 3124 h 10000"/>
                <a:gd name="connsiteX33" fmla="*/ 9654 w 10012"/>
                <a:gd name="connsiteY33" fmla="*/ 4009 h 10000"/>
                <a:gd name="connsiteX34" fmla="*/ 8936 w 10012"/>
                <a:gd name="connsiteY34" fmla="*/ 3748 h 10000"/>
                <a:gd name="connsiteX0" fmla="*/ 8936 w 10012"/>
                <a:gd name="connsiteY0" fmla="*/ 3748 h 10000"/>
                <a:gd name="connsiteX1" fmla="*/ 8576 w 10012"/>
                <a:gd name="connsiteY1" fmla="*/ 2811 h 10000"/>
                <a:gd name="connsiteX2" fmla="*/ 7858 w 10012"/>
                <a:gd name="connsiteY2" fmla="*/ 1874 h 10000"/>
                <a:gd name="connsiteX3" fmla="*/ 7499 w 10012"/>
                <a:gd name="connsiteY3" fmla="*/ 1874 h 10000"/>
                <a:gd name="connsiteX4" fmla="*/ 7858 w 10012"/>
                <a:gd name="connsiteY4" fmla="*/ 2811 h 10000"/>
                <a:gd name="connsiteX5" fmla="*/ 8049 w 10012"/>
                <a:gd name="connsiteY5" fmla="*/ 3450 h 10000"/>
                <a:gd name="connsiteX6" fmla="*/ 8073 w 10012"/>
                <a:gd name="connsiteY6" fmla="*/ 3960 h 10000"/>
                <a:gd name="connsiteX7" fmla="*/ 8278 w 10012"/>
                <a:gd name="connsiteY7" fmla="*/ 5381 h 10000"/>
                <a:gd name="connsiteX8" fmla="*/ 8353 w 10012"/>
                <a:gd name="connsiteY8" fmla="*/ 5420 h 10000"/>
                <a:gd name="connsiteX9" fmla="*/ 8512 w 10012"/>
                <a:gd name="connsiteY9" fmla="*/ 6996 h 10000"/>
                <a:gd name="connsiteX10" fmla="*/ 9030 w 10012"/>
                <a:gd name="connsiteY10" fmla="*/ 9089 h 10000"/>
                <a:gd name="connsiteX11" fmla="*/ 9853 w 10012"/>
                <a:gd name="connsiteY11" fmla="*/ 10000 h 10000"/>
                <a:gd name="connsiteX12" fmla="*/ 7137 w 10012"/>
                <a:gd name="connsiteY12" fmla="*/ 9943 h 10000"/>
                <a:gd name="connsiteX13" fmla="*/ 7137 w 10012"/>
                <a:gd name="connsiteY13" fmla="*/ 9943 h 10000"/>
                <a:gd name="connsiteX14" fmla="*/ 210 w 10012"/>
                <a:gd name="connsiteY14" fmla="*/ 10000 h 10000"/>
                <a:gd name="connsiteX15" fmla="*/ 223 w 10012"/>
                <a:gd name="connsiteY15" fmla="*/ 2603 h 10000"/>
                <a:gd name="connsiteX16" fmla="*/ 12 w 10012"/>
                <a:gd name="connsiteY16" fmla="*/ 2034 h 10000"/>
                <a:gd name="connsiteX17" fmla="*/ 12 w 10012"/>
                <a:gd name="connsiteY17" fmla="*/ 1249 h 10000"/>
                <a:gd name="connsiteX18" fmla="*/ 12 w 10012"/>
                <a:gd name="connsiteY18" fmla="*/ 625 h 10000"/>
                <a:gd name="connsiteX19" fmla="*/ 12 w 10012"/>
                <a:gd name="connsiteY19" fmla="*/ 0 h 10000"/>
                <a:gd name="connsiteX20" fmla="*/ 671 w 10012"/>
                <a:gd name="connsiteY20" fmla="*/ 0 h 10000"/>
                <a:gd name="connsiteX21" fmla="*/ 2108 w 10012"/>
                <a:gd name="connsiteY21" fmla="*/ 313 h 10000"/>
                <a:gd name="connsiteX22" fmla="*/ 3904 w 10012"/>
                <a:gd name="connsiteY22" fmla="*/ 625 h 10000"/>
                <a:gd name="connsiteX23" fmla="*/ 5341 w 10012"/>
                <a:gd name="connsiteY23" fmla="*/ 313 h 10000"/>
                <a:gd name="connsiteX24" fmla="*/ 5701 w 10012"/>
                <a:gd name="connsiteY24" fmla="*/ 0 h 10000"/>
                <a:gd name="connsiteX25" fmla="*/ 5701 w 10012"/>
                <a:gd name="connsiteY25" fmla="*/ 313 h 10000"/>
                <a:gd name="connsiteX26" fmla="*/ 6060 w 10012"/>
                <a:gd name="connsiteY26" fmla="*/ 0 h 10000"/>
                <a:gd name="connsiteX27" fmla="*/ 7137 w 10012"/>
                <a:gd name="connsiteY27" fmla="*/ 313 h 10000"/>
                <a:gd name="connsiteX28" fmla="*/ 7137 w 10012"/>
                <a:gd name="connsiteY28" fmla="*/ 625 h 10000"/>
                <a:gd name="connsiteX29" fmla="*/ 7858 w 10012"/>
                <a:gd name="connsiteY29" fmla="*/ 625 h 10000"/>
                <a:gd name="connsiteX30" fmla="*/ 9294 w 10012"/>
                <a:gd name="connsiteY30" fmla="*/ 313 h 10000"/>
                <a:gd name="connsiteX31" fmla="*/ 10012 w 10012"/>
                <a:gd name="connsiteY31" fmla="*/ 2186 h 10000"/>
                <a:gd name="connsiteX32" fmla="*/ 10012 w 10012"/>
                <a:gd name="connsiteY32" fmla="*/ 3124 h 10000"/>
                <a:gd name="connsiteX33" fmla="*/ 9654 w 10012"/>
                <a:gd name="connsiteY33" fmla="*/ 4009 h 10000"/>
                <a:gd name="connsiteX34" fmla="*/ 8936 w 10012"/>
                <a:gd name="connsiteY34" fmla="*/ 3748 h 10000"/>
                <a:gd name="connsiteX0" fmla="*/ 8946 w 10022"/>
                <a:gd name="connsiteY0" fmla="*/ 3748 h 10000"/>
                <a:gd name="connsiteX1" fmla="*/ 8586 w 10022"/>
                <a:gd name="connsiteY1" fmla="*/ 2811 h 10000"/>
                <a:gd name="connsiteX2" fmla="*/ 7868 w 10022"/>
                <a:gd name="connsiteY2" fmla="*/ 1874 h 10000"/>
                <a:gd name="connsiteX3" fmla="*/ 7509 w 10022"/>
                <a:gd name="connsiteY3" fmla="*/ 1874 h 10000"/>
                <a:gd name="connsiteX4" fmla="*/ 7868 w 10022"/>
                <a:gd name="connsiteY4" fmla="*/ 2811 h 10000"/>
                <a:gd name="connsiteX5" fmla="*/ 8059 w 10022"/>
                <a:gd name="connsiteY5" fmla="*/ 3450 h 10000"/>
                <a:gd name="connsiteX6" fmla="*/ 8083 w 10022"/>
                <a:gd name="connsiteY6" fmla="*/ 3960 h 10000"/>
                <a:gd name="connsiteX7" fmla="*/ 8288 w 10022"/>
                <a:gd name="connsiteY7" fmla="*/ 5381 h 10000"/>
                <a:gd name="connsiteX8" fmla="*/ 8363 w 10022"/>
                <a:gd name="connsiteY8" fmla="*/ 5420 h 10000"/>
                <a:gd name="connsiteX9" fmla="*/ 8522 w 10022"/>
                <a:gd name="connsiteY9" fmla="*/ 6996 h 10000"/>
                <a:gd name="connsiteX10" fmla="*/ 9040 w 10022"/>
                <a:gd name="connsiteY10" fmla="*/ 9089 h 10000"/>
                <a:gd name="connsiteX11" fmla="*/ 9863 w 10022"/>
                <a:gd name="connsiteY11" fmla="*/ 10000 h 10000"/>
                <a:gd name="connsiteX12" fmla="*/ 7147 w 10022"/>
                <a:gd name="connsiteY12" fmla="*/ 9943 h 10000"/>
                <a:gd name="connsiteX13" fmla="*/ 7147 w 10022"/>
                <a:gd name="connsiteY13" fmla="*/ 9943 h 10000"/>
                <a:gd name="connsiteX14" fmla="*/ 220 w 10022"/>
                <a:gd name="connsiteY14" fmla="*/ 10000 h 10000"/>
                <a:gd name="connsiteX15" fmla="*/ 233 w 10022"/>
                <a:gd name="connsiteY15" fmla="*/ 2603 h 10000"/>
                <a:gd name="connsiteX16" fmla="*/ 10 w 10022"/>
                <a:gd name="connsiteY16" fmla="*/ 2108 h 10000"/>
                <a:gd name="connsiteX17" fmla="*/ 22 w 10022"/>
                <a:gd name="connsiteY17" fmla="*/ 1249 h 10000"/>
                <a:gd name="connsiteX18" fmla="*/ 22 w 10022"/>
                <a:gd name="connsiteY18" fmla="*/ 625 h 10000"/>
                <a:gd name="connsiteX19" fmla="*/ 22 w 10022"/>
                <a:gd name="connsiteY19" fmla="*/ 0 h 10000"/>
                <a:gd name="connsiteX20" fmla="*/ 681 w 10022"/>
                <a:gd name="connsiteY20" fmla="*/ 0 h 10000"/>
                <a:gd name="connsiteX21" fmla="*/ 2118 w 10022"/>
                <a:gd name="connsiteY21" fmla="*/ 313 h 10000"/>
                <a:gd name="connsiteX22" fmla="*/ 3914 w 10022"/>
                <a:gd name="connsiteY22" fmla="*/ 625 h 10000"/>
                <a:gd name="connsiteX23" fmla="*/ 5351 w 10022"/>
                <a:gd name="connsiteY23" fmla="*/ 313 h 10000"/>
                <a:gd name="connsiteX24" fmla="*/ 5711 w 10022"/>
                <a:gd name="connsiteY24" fmla="*/ 0 h 10000"/>
                <a:gd name="connsiteX25" fmla="*/ 5711 w 10022"/>
                <a:gd name="connsiteY25" fmla="*/ 313 h 10000"/>
                <a:gd name="connsiteX26" fmla="*/ 6070 w 10022"/>
                <a:gd name="connsiteY26" fmla="*/ 0 h 10000"/>
                <a:gd name="connsiteX27" fmla="*/ 7147 w 10022"/>
                <a:gd name="connsiteY27" fmla="*/ 313 h 10000"/>
                <a:gd name="connsiteX28" fmla="*/ 7147 w 10022"/>
                <a:gd name="connsiteY28" fmla="*/ 625 h 10000"/>
                <a:gd name="connsiteX29" fmla="*/ 7868 w 10022"/>
                <a:gd name="connsiteY29" fmla="*/ 625 h 10000"/>
                <a:gd name="connsiteX30" fmla="*/ 9304 w 10022"/>
                <a:gd name="connsiteY30" fmla="*/ 313 h 10000"/>
                <a:gd name="connsiteX31" fmla="*/ 10022 w 10022"/>
                <a:gd name="connsiteY31" fmla="*/ 2186 h 10000"/>
                <a:gd name="connsiteX32" fmla="*/ 10022 w 10022"/>
                <a:gd name="connsiteY32" fmla="*/ 3124 h 10000"/>
                <a:gd name="connsiteX33" fmla="*/ 9664 w 10022"/>
                <a:gd name="connsiteY33" fmla="*/ 4009 h 10000"/>
                <a:gd name="connsiteX34" fmla="*/ 8946 w 10022"/>
                <a:gd name="connsiteY34" fmla="*/ 3748 h 10000"/>
                <a:gd name="connsiteX0" fmla="*/ 8946 w 10022"/>
                <a:gd name="connsiteY0" fmla="*/ 3748 h 10000"/>
                <a:gd name="connsiteX1" fmla="*/ 8586 w 10022"/>
                <a:gd name="connsiteY1" fmla="*/ 2811 h 10000"/>
                <a:gd name="connsiteX2" fmla="*/ 7868 w 10022"/>
                <a:gd name="connsiteY2" fmla="*/ 1874 h 10000"/>
                <a:gd name="connsiteX3" fmla="*/ 7509 w 10022"/>
                <a:gd name="connsiteY3" fmla="*/ 1874 h 10000"/>
                <a:gd name="connsiteX4" fmla="*/ 7868 w 10022"/>
                <a:gd name="connsiteY4" fmla="*/ 2811 h 10000"/>
                <a:gd name="connsiteX5" fmla="*/ 8059 w 10022"/>
                <a:gd name="connsiteY5" fmla="*/ 3450 h 10000"/>
                <a:gd name="connsiteX6" fmla="*/ 8083 w 10022"/>
                <a:gd name="connsiteY6" fmla="*/ 3960 h 10000"/>
                <a:gd name="connsiteX7" fmla="*/ 8288 w 10022"/>
                <a:gd name="connsiteY7" fmla="*/ 5381 h 10000"/>
                <a:gd name="connsiteX8" fmla="*/ 8363 w 10022"/>
                <a:gd name="connsiteY8" fmla="*/ 5420 h 10000"/>
                <a:gd name="connsiteX9" fmla="*/ 8522 w 10022"/>
                <a:gd name="connsiteY9" fmla="*/ 6996 h 10000"/>
                <a:gd name="connsiteX10" fmla="*/ 9040 w 10022"/>
                <a:gd name="connsiteY10" fmla="*/ 9089 h 10000"/>
                <a:gd name="connsiteX11" fmla="*/ 9863 w 10022"/>
                <a:gd name="connsiteY11" fmla="*/ 10000 h 10000"/>
                <a:gd name="connsiteX12" fmla="*/ 7147 w 10022"/>
                <a:gd name="connsiteY12" fmla="*/ 9943 h 10000"/>
                <a:gd name="connsiteX13" fmla="*/ 7147 w 10022"/>
                <a:gd name="connsiteY13" fmla="*/ 9943 h 10000"/>
                <a:gd name="connsiteX14" fmla="*/ 220 w 10022"/>
                <a:gd name="connsiteY14" fmla="*/ 10000 h 10000"/>
                <a:gd name="connsiteX15" fmla="*/ 233 w 10022"/>
                <a:gd name="connsiteY15" fmla="*/ 2603 h 10000"/>
                <a:gd name="connsiteX16" fmla="*/ 10 w 10022"/>
                <a:gd name="connsiteY16" fmla="*/ 2108 h 10000"/>
                <a:gd name="connsiteX17" fmla="*/ 22 w 10022"/>
                <a:gd name="connsiteY17" fmla="*/ 1249 h 10000"/>
                <a:gd name="connsiteX18" fmla="*/ 22 w 10022"/>
                <a:gd name="connsiteY18" fmla="*/ 625 h 10000"/>
                <a:gd name="connsiteX19" fmla="*/ 22 w 10022"/>
                <a:gd name="connsiteY19" fmla="*/ 0 h 10000"/>
                <a:gd name="connsiteX20" fmla="*/ 681 w 10022"/>
                <a:gd name="connsiteY20" fmla="*/ 0 h 10000"/>
                <a:gd name="connsiteX21" fmla="*/ 2118 w 10022"/>
                <a:gd name="connsiteY21" fmla="*/ 313 h 10000"/>
                <a:gd name="connsiteX22" fmla="*/ 3914 w 10022"/>
                <a:gd name="connsiteY22" fmla="*/ 625 h 10000"/>
                <a:gd name="connsiteX23" fmla="*/ 5351 w 10022"/>
                <a:gd name="connsiteY23" fmla="*/ 313 h 10000"/>
                <a:gd name="connsiteX24" fmla="*/ 5711 w 10022"/>
                <a:gd name="connsiteY24" fmla="*/ 0 h 10000"/>
                <a:gd name="connsiteX25" fmla="*/ 5711 w 10022"/>
                <a:gd name="connsiteY25" fmla="*/ 313 h 10000"/>
                <a:gd name="connsiteX26" fmla="*/ 6070 w 10022"/>
                <a:gd name="connsiteY26" fmla="*/ 0 h 10000"/>
                <a:gd name="connsiteX27" fmla="*/ 7147 w 10022"/>
                <a:gd name="connsiteY27" fmla="*/ 313 h 10000"/>
                <a:gd name="connsiteX28" fmla="*/ 7147 w 10022"/>
                <a:gd name="connsiteY28" fmla="*/ 625 h 10000"/>
                <a:gd name="connsiteX29" fmla="*/ 7868 w 10022"/>
                <a:gd name="connsiteY29" fmla="*/ 625 h 10000"/>
                <a:gd name="connsiteX30" fmla="*/ 9304 w 10022"/>
                <a:gd name="connsiteY30" fmla="*/ 313 h 10000"/>
                <a:gd name="connsiteX31" fmla="*/ 10022 w 10022"/>
                <a:gd name="connsiteY31" fmla="*/ 2186 h 10000"/>
                <a:gd name="connsiteX32" fmla="*/ 10022 w 10022"/>
                <a:gd name="connsiteY32" fmla="*/ 3124 h 10000"/>
                <a:gd name="connsiteX33" fmla="*/ 9664 w 10022"/>
                <a:gd name="connsiteY33" fmla="*/ 4009 h 10000"/>
                <a:gd name="connsiteX34" fmla="*/ 8946 w 10022"/>
                <a:gd name="connsiteY34"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8061 w 10000"/>
                <a:gd name="connsiteY6" fmla="*/ 3960 h 10000"/>
                <a:gd name="connsiteX7" fmla="*/ 8266 w 10000"/>
                <a:gd name="connsiteY7" fmla="*/ 5381 h 10000"/>
                <a:gd name="connsiteX8" fmla="*/ 8341 w 10000"/>
                <a:gd name="connsiteY8" fmla="*/ 5420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198 w 10000"/>
                <a:gd name="connsiteY14" fmla="*/ 10000 h 10000"/>
                <a:gd name="connsiteX15" fmla="*/ 211 w 10000"/>
                <a:gd name="connsiteY15" fmla="*/ 2603 h 10000"/>
                <a:gd name="connsiteX16" fmla="*/ 72 w 10000"/>
                <a:gd name="connsiteY16" fmla="*/ 2108 h 10000"/>
                <a:gd name="connsiteX17" fmla="*/ 0 w 10000"/>
                <a:gd name="connsiteY17" fmla="*/ 1249 h 10000"/>
                <a:gd name="connsiteX18" fmla="*/ 0 w 10000"/>
                <a:gd name="connsiteY18" fmla="*/ 625 h 10000"/>
                <a:gd name="connsiteX19" fmla="*/ 0 w 10000"/>
                <a:gd name="connsiteY19" fmla="*/ 0 h 10000"/>
                <a:gd name="connsiteX20" fmla="*/ 659 w 10000"/>
                <a:gd name="connsiteY20" fmla="*/ 0 h 10000"/>
                <a:gd name="connsiteX21" fmla="*/ 2096 w 10000"/>
                <a:gd name="connsiteY21" fmla="*/ 313 h 10000"/>
                <a:gd name="connsiteX22" fmla="*/ 3892 w 10000"/>
                <a:gd name="connsiteY22" fmla="*/ 625 h 10000"/>
                <a:gd name="connsiteX23" fmla="*/ 5329 w 10000"/>
                <a:gd name="connsiteY23" fmla="*/ 313 h 10000"/>
                <a:gd name="connsiteX24" fmla="*/ 5689 w 10000"/>
                <a:gd name="connsiteY24" fmla="*/ 0 h 10000"/>
                <a:gd name="connsiteX25" fmla="*/ 5689 w 10000"/>
                <a:gd name="connsiteY25" fmla="*/ 313 h 10000"/>
                <a:gd name="connsiteX26" fmla="*/ 6048 w 10000"/>
                <a:gd name="connsiteY26" fmla="*/ 0 h 10000"/>
                <a:gd name="connsiteX27" fmla="*/ 7125 w 10000"/>
                <a:gd name="connsiteY27" fmla="*/ 313 h 10000"/>
                <a:gd name="connsiteX28" fmla="*/ 7125 w 10000"/>
                <a:gd name="connsiteY28" fmla="*/ 625 h 10000"/>
                <a:gd name="connsiteX29" fmla="*/ 7846 w 10000"/>
                <a:gd name="connsiteY29" fmla="*/ 625 h 10000"/>
                <a:gd name="connsiteX30" fmla="*/ 9282 w 10000"/>
                <a:gd name="connsiteY30" fmla="*/ 313 h 10000"/>
                <a:gd name="connsiteX31" fmla="*/ 10000 w 10000"/>
                <a:gd name="connsiteY31" fmla="*/ 2186 h 10000"/>
                <a:gd name="connsiteX32" fmla="*/ 10000 w 10000"/>
                <a:gd name="connsiteY32" fmla="*/ 3124 h 10000"/>
                <a:gd name="connsiteX33" fmla="*/ 9642 w 10000"/>
                <a:gd name="connsiteY33" fmla="*/ 4009 h 10000"/>
                <a:gd name="connsiteX34" fmla="*/ 8924 w 10000"/>
                <a:gd name="connsiteY34" fmla="*/ 3748 h 10000"/>
                <a:gd name="connsiteX0" fmla="*/ 9025 w 10101"/>
                <a:gd name="connsiteY0" fmla="*/ 3748 h 10000"/>
                <a:gd name="connsiteX1" fmla="*/ 8665 w 10101"/>
                <a:gd name="connsiteY1" fmla="*/ 2811 h 10000"/>
                <a:gd name="connsiteX2" fmla="*/ 7947 w 10101"/>
                <a:gd name="connsiteY2" fmla="*/ 1874 h 10000"/>
                <a:gd name="connsiteX3" fmla="*/ 7588 w 10101"/>
                <a:gd name="connsiteY3" fmla="*/ 1874 h 10000"/>
                <a:gd name="connsiteX4" fmla="*/ 7947 w 10101"/>
                <a:gd name="connsiteY4" fmla="*/ 2811 h 10000"/>
                <a:gd name="connsiteX5" fmla="*/ 8138 w 10101"/>
                <a:gd name="connsiteY5" fmla="*/ 3450 h 10000"/>
                <a:gd name="connsiteX6" fmla="*/ 8162 w 10101"/>
                <a:gd name="connsiteY6" fmla="*/ 3960 h 10000"/>
                <a:gd name="connsiteX7" fmla="*/ 8367 w 10101"/>
                <a:gd name="connsiteY7" fmla="*/ 5381 h 10000"/>
                <a:gd name="connsiteX8" fmla="*/ 8442 w 10101"/>
                <a:gd name="connsiteY8" fmla="*/ 5420 h 10000"/>
                <a:gd name="connsiteX9" fmla="*/ 8601 w 10101"/>
                <a:gd name="connsiteY9" fmla="*/ 6996 h 10000"/>
                <a:gd name="connsiteX10" fmla="*/ 9119 w 10101"/>
                <a:gd name="connsiteY10" fmla="*/ 9089 h 10000"/>
                <a:gd name="connsiteX11" fmla="*/ 9942 w 10101"/>
                <a:gd name="connsiteY11" fmla="*/ 10000 h 10000"/>
                <a:gd name="connsiteX12" fmla="*/ 7226 w 10101"/>
                <a:gd name="connsiteY12" fmla="*/ 9943 h 10000"/>
                <a:gd name="connsiteX13" fmla="*/ 7226 w 10101"/>
                <a:gd name="connsiteY13" fmla="*/ 9943 h 10000"/>
                <a:gd name="connsiteX14" fmla="*/ 299 w 10101"/>
                <a:gd name="connsiteY14" fmla="*/ 10000 h 10000"/>
                <a:gd name="connsiteX15" fmla="*/ 312 w 10101"/>
                <a:gd name="connsiteY15" fmla="*/ 2603 h 10000"/>
                <a:gd name="connsiteX16" fmla="*/ 173 w 10101"/>
                <a:gd name="connsiteY16" fmla="*/ 2108 h 10000"/>
                <a:gd name="connsiteX17" fmla="*/ 0 w 10101"/>
                <a:gd name="connsiteY17" fmla="*/ 1602 h 10000"/>
                <a:gd name="connsiteX18" fmla="*/ 101 w 10101"/>
                <a:gd name="connsiteY18" fmla="*/ 625 h 10000"/>
                <a:gd name="connsiteX19" fmla="*/ 101 w 10101"/>
                <a:gd name="connsiteY19" fmla="*/ 0 h 10000"/>
                <a:gd name="connsiteX20" fmla="*/ 760 w 10101"/>
                <a:gd name="connsiteY20" fmla="*/ 0 h 10000"/>
                <a:gd name="connsiteX21" fmla="*/ 2197 w 10101"/>
                <a:gd name="connsiteY21" fmla="*/ 313 h 10000"/>
                <a:gd name="connsiteX22" fmla="*/ 3993 w 10101"/>
                <a:gd name="connsiteY22" fmla="*/ 625 h 10000"/>
                <a:gd name="connsiteX23" fmla="*/ 5430 w 10101"/>
                <a:gd name="connsiteY23" fmla="*/ 313 h 10000"/>
                <a:gd name="connsiteX24" fmla="*/ 5790 w 10101"/>
                <a:gd name="connsiteY24" fmla="*/ 0 h 10000"/>
                <a:gd name="connsiteX25" fmla="*/ 5790 w 10101"/>
                <a:gd name="connsiteY25" fmla="*/ 313 h 10000"/>
                <a:gd name="connsiteX26" fmla="*/ 6149 w 10101"/>
                <a:gd name="connsiteY26" fmla="*/ 0 h 10000"/>
                <a:gd name="connsiteX27" fmla="*/ 7226 w 10101"/>
                <a:gd name="connsiteY27" fmla="*/ 313 h 10000"/>
                <a:gd name="connsiteX28" fmla="*/ 7226 w 10101"/>
                <a:gd name="connsiteY28" fmla="*/ 625 h 10000"/>
                <a:gd name="connsiteX29" fmla="*/ 7947 w 10101"/>
                <a:gd name="connsiteY29" fmla="*/ 625 h 10000"/>
                <a:gd name="connsiteX30" fmla="*/ 9383 w 10101"/>
                <a:gd name="connsiteY30" fmla="*/ 313 h 10000"/>
                <a:gd name="connsiteX31" fmla="*/ 10101 w 10101"/>
                <a:gd name="connsiteY31" fmla="*/ 2186 h 10000"/>
                <a:gd name="connsiteX32" fmla="*/ 10101 w 10101"/>
                <a:gd name="connsiteY32" fmla="*/ 3124 h 10000"/>
                <a:gd name="connsiteX33" fmla="*/ 9743 w 10101"/>
                <a:gd name="connsiteY33" fmla="*/ 4009 h 10000"/>
                <a:gd name="connsiteX34" fmla="*/ 9025 w 10101"/>
                <a:gd name="connsiteY34" fmla="*/ 3748 h 10000"/>
                <a:gd name="connsiteX0" fmla="*/ 9025 w 10101"/>
                <a:gd name="connsiteY0" fmla="*/ 3748 h 10000"/>
                <a:gd name="connsiteX1" fmla="*/ 8665 w 10101"/>
                <a:gd name="connsiteY1" fmla="*/ 2811 h 10000"/>
                <a:gd name="connsiteX2" fmla="*/ 7947 w 10101"/>
                <a:gd name="connsiteY2" fmla="*/ 1874 h 10000"/>
                <a:gd name="connsiteX3" fmla="*/ 7588 w 10101"/>
                <a:gd name="connsiteY3" fmla="*/ 1874 h 10000"/>
                <a:gd name="connsiteX4" fmla="*/ 7947 w 10101"/>
                <a:gd name="connsiteY4" fmla="*/ 2811 h 10000"/>
                <a:gd name="connsiteX5" fmla="*/ 8138 w 10101"/>
                <a:gd name="connsiteY5" fmla="*/ 3450 h 10000"/>
                <a:gd name="connsiteX6" fmla="*/ 8162 w 10101"/>
                <a:gd name="connsiteY6" fmla="*/ 3960 h 10000"/>
                <a:gd name="connsiteX7" fmla="*/ 8367 w 10101"/>
                <a:gd name="connsiteY7" fmla="*/ 5381 h 10000"/>
                <a:gd name="connsiteX8" fmla="*/ 8442 w 10101"/>
                <a:gd name="connsiteY8" fmla="*/ 5420 h 10000"/>
                <a:gd name="connsiteX9" fmla="*/ 8601 w 10101"/>
                <a:gd name="connsiteY9" fmla="*/ 6996 h 10000"/>
                <a:gd name="connsiteX10" fmla="*/ 9119 w 10101"/>
                <a:gd name="connsiteY10" fmla="*/ 9089 h 10000"/>
                <a:gd name="connsiteX11" fmla="*/ 9942 w 10101"/>
                <a:gd name="connsiteY11" fmla="*/ 10000 h 10000"/>
                <a:gd name="connsiteX12" fmla="*/ 7226 w 10101"/>
                <a:gd name="connsiteY12" fmla="*/ 9943 h 10000"/>
                <a:gd name="connsiteX13" fmla="*/ 7226 w 10101"/>
                <a:gd name="connsiteY13" fmla="*/ 9943 h 10000"/>
                <a:gd name="connsiteX14" fmla="*/ 299 w 10101"/>
                <a:gd name="connsiteY14" fmla="*/ 10000 h 10000"/>
                <a:gd name="connsiteX15" fmla="*/ 312 w 10101"/>
                <a:gd name="connsiteY15" fmla="*/ 2603 h 10000"/>
                <a:gd name="connsiteX16" fmla="*/ 173 w 10101"/>
                <a:gd name="connsiteY16" fmla="*/ 2108 h 10000"/>
                <a:gd name="connsiteX17" fmla="*/ 0 w 10101"/>
                <a:gd name="connsiteY17" fmla="*/ 1661 h 10000"/>
                <a:gd name="connsiteX18" fmla="*/ 101 w 10101"/>
                <a:gd name="connsiteY18" fmla="*/ 625 h 10000"/>
                <a:gd name="connsiteX19" fmla="*/ 101 w 10101"/>
                <a:gd name="connsiteY19" fmla="*/ 0 h 10000"/>
                <a:gd name="connsiteX20" fmla="*/ 760 w 10101"/>
                <a:gd name="connsiteY20" fmla="*/ 0 h 10000"/>
                <a:gd name="connsiteX21" fmla="*/ 2197 w 10101"/>
                <a:gd name="connsiteY21" fmla="*/ 313 h 10000"/>
                <a:gd name="connsiteX22" fmla="*/ 3993 w 10101"/>
                <a:gd name="connsiteY22" fmla="*/ 625 h 10000"/>
                <a:gd name="connsiteX23" fmla="*/ 5430 w 10101"/>
                <a:gd name="connsiteY23" fmla="*/ 313 h 10000"/>
                <a:gd name="connsiteX24" fmla="*/ 5790 w 10101"/>
                <a:gd name="connsiteY24" fmla="*/ 0 h 10000"/>
                <a:gd name="connsiteX25" fmla="*/ 5790 w 10101"/>
                <a:gd name="connsiteY25" fmla="*/ 313 h 10000"/>
                <a:gd name="connsiteX26" fmla="*/ 6149 w 10101"/>
                <a:gd name="connsiteY26" fmla="*/ 0 h 10000"/>
                <a:gd name="connsiteX27" fmla="*/ 7226 w 10101"/>
                <a:gd name="connsiteY27" fmla="*/ 313 h 10000"/>
                <a:gd name="connsiteX28" fmla="*/ 7226 w 10101"/>
                <a:gd name="connsiteY28" fmla="*/ 625 h 10000"/>
                <a:gd name="connsiteX29" fmla="*/ 7947 w 10101"/>
                <a:gd name="connsiteY29" fmla="*/ 625 h 10000"/>
                <a:gd name="connsiteX30" fmla="*/ 9383 w 10101"/>
                <a:gd name="connsiteY30" fmla="*/ 313 h 10000"/>
                <a:gd name="connsiteX31" fmla="*/ 10101 w 10101"/>
                <a:gd name="connsiteY31" fmla="*/ 2186 h 10000"/>
                <a:gd name="connsiteX32" fmla="*/ 10101 w 10101"/>
                <a:gd name="connsiteY32" fmla="*/ 3124 h 10000"/>
                <a:gd name="connsiteX33" fmla="*/ 9743 w 10101"/>
                <a:gd name="connsiteY33" fmla="*/ 4009 h 10000"/>
                <a:gd name="connsiteX34" fmla="*/ 9025 w 10101"/>
                <a:gd name="connsiteY34" fmla="*/ 3748 h 10000"/>
                <a:gd name="connsiteX0" fmla="*/ 9025 w 10101"/>
                <a:gd name="connsiteY0" fmla="*/ 3748 h 10000"/>
                <a:gd name="connsiteX1" fmla="*/ 8665 w 10101"/>
                <a:gd name="connsiteY1" fmla="*/ 2811 h 10000"/>
                <a:gd name="connsiteX2" fmla="*/ 7947 w 10101"/>
                <a:gd name="connsiteY2" fmla="*/ 1874 h 10000"/>
                <a:gd name="connsiteX3" fmla="*/ 7588 w 10101"/>
                <a:gd name="connsiteY3" fmla="*/ 1874 h 10000"/>
                <a:gd name="connsiteX4" fmla="*/ 7947 w 10101"/>
                <a:gd name="connsiteY4" fmla="*/ 2811 h 10000"/>
                <a:gd name="connsiteX5" fmla="*/ 8138 w 10101"/>
                <a:gd name="connsiteY5" fmla="*/ 3450 h 10000"/>
                <a:gd name="connsiteX6" fmla="*/ 8162 w 10101"/>
                <a:gd name="connsiteY6" fmla="*/ 3960 h 10000"/>
                <a:gd name="connsiteX7" fmla="*/ 8367 w 10101"/>
                <a:gd name="connsiteY7" fmla="*/ 5381 h 10000"/>
                <a:gd name="connsiteX8" fmla="*/ 8442 w 10101"/>
                <a:gd name="connsiteY8" fmla="*/ 5420 h 10000"/>
                <a:gd name="connsiteX9" fmla="*/ 8601 w 10101"/>
                <a:gd name="connsiteY9" fmla="*/ 6996 h 10000"/>
                <a:gd name="connsiteX10" fmla="*/ 9119 w 10101"/>
                <a:gd name="connsiteY10" fmla="*/ 9089 h 10000"/>
                <a:gd name="connsiteX11" fmla="*/ 9942 w 10101"/>
                <a:gd name="connsiteY11" fmla="*/ 10000 h 10000"/>
                <a:gd name="connsiteX12" fmla="*/ 7226 w 10101"/>
                <a:gd name="connsiteY12" fmla="*/ 9943 h 10000"/>
                <a:gd name="connsiteX13" fmla="*/ 7226 w 10101"/>
                <a:gd name="connsiteY13" fmla="*/ 9943 h 10000"/>
                <a:gd name="connsiteX14" fmla="*/ 299 w 10101"/>
                <a:gd name="connsiteY14" fmla="*/ 10000 h 10000"/>
                <a:gd name="connsiteX15" fmla="*/ 312 w 10101"/>
                <a:gd name="connsiteY15" fmla="*/ 2603 h 10000"/>
                <a:gd name="connsiteX16" fmla="*/ 173 w 10101"/>
                <a:gd name="connsiteY16" fmla="*/ 2108 h 10000"/>
                <a:gd name="connsiteX17" fmla="*/ 0 w 10101"/>
                <a:gd name="connsiteY17" fmla="*/ 1661 h 10000"/>
                <a:gd name="connsiteX18" fmla="*/ 337 w 10101"/>
                <a:gd name="connsiteY18" fmla="*/ 1037 h 10000"/>
                <a:gd name="connsiteX19" fmla="*/ 101 w 10101"/>
                <a:gd name="connsiteY19" fmla="*/ 0 h 10000"/>
                <a:gd name="connsiteX20" fmla="*/ 760 w 10101"/>
                <a:gd name="connsiteY20" fmla="*/ 0 h 10000"/>
                <a:gd name="connsiteX21" fmla="*/ 2197 w 10101"/>
                <a:gd name="connsiteY21" fmla="*/ 313 h 10000"/>
                <a:gd name="connsiteX22" fmla="*/ 3993 w 10101"/>
                <a:gd name="connsiteY22" fmla="*/ 625 h 10000"/>
                <a:gd name="connsiteX23" fmla="*/ 5430 w 10101"/>
                <a:gd name="connsiteY23" fmla="*/ 313 h 10000"/>
                <a:gd name="connsiteX24" fmla="*/ 5790 w 10101"/>
                <a:gd name="connsiteY24" fmla="*/ 0 h 10000"/>
                <a:gd name="connsiteX25" fmla="*/ 5790 w 10101"/>
                <a:gd name="connsiteY25" fmla="*/ 313 h 10000"/>
                <a:gd name="connsiteX26" fmla="*/ 6149 w 10101"/>
                <a:gd name="connsiteY26" fmla="*/ 0 h 10000"/>
                <a:gd name="connsiteX27" fmla="*/ 7226 w 10101"/>
                <a:gd name="connsiteY27" fmla="*/ 313 h 10000"/>
                <a:gd name="connsiteX28" fmla="*/ 7226 w 10101"/>
                <a:gd name="connsiteY28" fmla="*/ 625 h 10000"/>
                <a:gd name="connsiteX29" fmla="*/ 7947 w 10101"/>
                <a:gd name="connsiteY29" fmla="*/ 625 h 10000"/>
                <a:gd name="connsiteX30" fmla="*/ 9383 w 10101"/>
                <a:gd name="connsiteY30" fmla="*/ 313 h 10000"/>
                <a:gd name="connsiteX31" fmla="*/ 10101 w 10101"/>
                <a:gd name="connsiteY31" fmla="*/ 2186 h 10000"/>
                <a:gd name="connsiteX32" fmla="*/ 10101 w 10101"/>
                <a:gd name="connsiteY32" fmla="*/ 3124 h 10000"/>
                <a:gd name="connsiteX33" fmla="*/ 9743 w 10101"/>
                <a:gd name="connsiteY33" fmla="*/ 4009 h 10000"/>
                <a:gd name="connsiteX34" fmla="*/ 9025 w 10101"/>
                <a:gd name="connsiteY34" fmla="*/ 3748 h 10000"/>
                <a:gd name="connsiteX0" fmla="*/ 9025 w 10101"/>
                <a:gd name="connsiteY0" fmla="*/ 3748 h 10000"/>
                <a:gd name="connsiteX1" fmla="*/ 8665 w 10101"/>
                <a:gd name="connsiteY1" fmla="*/ 2811 h 10000"/>
                <a:gd name="connsiteX2" fmla="*/ 7947 w 10101"/>
                <a:gd name="connsiteY2" fmla="*/ 1874 h 10000"/>
                <a:gd name="connsiteX3" fmla="*/ 7588 w 10101"/>
                <a:gd name="connsiteY3" fmla="*/ 1874 h 10000"/>
                <a:gd name="connsiteX4" fmla="*/ 7947 w 10101"/>
                <a:gd name="connsiteY4" fmla="*/ 2811 h 10000"/>
                <a:gd name="connsiteX5" fmla="*/ 8138 w 10101"/>
                <a:gd name="connsiteY5" fmla="*/ 3450 h 10000"/>
                <a:gd name="connsiteX6" fmla="*/ 8162 w 10101"/>
                <a:gd name="connsiteY6" fmla="*/ 3960 h 10000"/>
                <a:gd name="connsiteX7" fmla="*/ 8367 w 10101"/>
                <a:gd name="connsiteY7" fmla="*/ 5381 h 10000"/>
                <a:gd name="connsiteX8" fmla="*/ 8442 w 10101"/>
                <a:gd name="connsiteY8" fmla="*/ 5420 h 10000"/>
                <a:gd name="connsiteX9" fmla="*/ 8601 w 10101"/>
                <a:gd name="connsiteY9" fmla="*/ 6996 h 10000"/>
                <a:gd name="connsiteX10" fmla="*/ 9119 w 10101"/>
                <a:gd name="connsiteY10" fmla="*/ 9089 h 10000"/>
                <a:gd name="connsiteX11" fmla="*/ 9942 w 10101"/>
                <a:gd name="connsiteY11" fmla="*/ 10000 h 10000"/>
                <a:gd name="connsiteX12" fmla="*/ 7226 w 10101"/>
                <a:gd name="connsiteY12" fmla="*/ 9943 h 10000"/>
                <a:gd name="connsiteX13" fmla="*/ 7226 w 10101"/>
                <a:gd name="connsiteY13" fmla="*/ 9943 h 10000"/>
                <a:gd name="connsiteX14" fmla="*/ 299 w 10101"/>
                <a:gd name="connsiteY14" fmla="*/ 10000 h 10000"/>
                <a:gd name="connsiteX15" fmla="*/ 312 w 10101"/>
                <a:gd name="connsiteY15" fmla="*/ 2603 h 10000"/>
                <a:gd name="connsiteX16" fmla="*/ 173 w 10101"/>
                <a:gd name="connsiteY16" fmla="*/ 2108 h 10000"/>
                <a:gd name="connsiteX17" fmla="*/ 0 w 10101"/>
                <a:gd name="connsiteY17" fmla="*/ 1661 h 10000"/>
                <a:gd name="connsiteX18" fmla="*/ 337 w 10101"/>
                <a:gd name="connsiteY18" fmla="*/ 1037 h 10000"/>
                <a:gd name="connsiteX19" fmla="*/ 152 w 10101"/>
                <a:gd name="connsiteY19" fmla="*/ 373 h 10000"/>
                <a:gd name="connsiteX20" fmla="*/ 760 w 10101"/>
                <a:gd name="connsiteY20" fmla="*/ 0 h 10000"/>
                <a:gd name="connsiteX21" fmla="*/ 2197 w 10101"/>
                <a:gd name="connsiteY21" fmla="*/ 313 h 10000"/>
                <a:gd name="connsiteX22" fmla="*/ 3993 w 10101"/>
                <a:gd name="connsiteY22" fmla="*/ 625 h 10000"/>
                <a:gd name="connsiteX23" fmla="*/ 5430 w 10101"/>
                <a:gd name="connsiteY23" fmla="*/ 313 h 10000"/>
                <a:gd name="connsiteX24" fmla="*/ 5790 w 10101"/>
                <a:gd name="connsiteY24" fmla="*/ 0 h 10000"/>
                <a:gd name="connsiteX25" fmla="*/ 5790 w 10101"/>
                <a:gd name="connsiteY25" fmla="*/ 313 h 10000"/>
                <a:gd name="connsiteX26" fmla="*/ 6149 w 10101"/>
                <a:gd name="connsiteY26" fmla="*/ 0 h 10000"/>
                <a:gd name="connsiteX27" fmla="*/ 7226 w 10101"/>
                <a:gd name="connsiteY27" fmla="*/ 313 h 10000"/>
                <a:gd name="connsiteX28" fmla="*/ 7226 w 10101"/>
                <a:gd name="connsiteY28" fmla="*/ 625 h 10000"/>
                <a:gd name="connsiteX29" fmla="*/ 7947 w 10101"/>
                <a:gd name="connsiteY29" fmla="*/ 625 h 10000"/>
                <a:gd name="connsiteX30" fmla="*/ 9383 w 10101"/>
                <a:gd name="connsiteY30" fmla="*/ 313 h 10000"/>
                <a:gd name="connsiteX31" fmla="*/ 10101 w 10101"/>
                <a:gd name="connsiteY31" fmla="*/ 2186 h 10000"/>
                <a:gd name="connsiteX32" fmla="*/ 10101 w 10101"/>
                <a:gd name="connsiteY32" fmla="*/ 3124 h 10000"/>
                <a:gd name="connsiteX33" fmla="*/ 9743 w 10101"/>
                <a:gd name="connsiteY33" fmla="*/ 4009 h 10000"/>
                <a:gd name="connsiteX34" fmla="*/ 9025 w 10101"/>
                <a:gd name="connsiteY34" fmla="*/ 3748 h 10000"/>
                <a:gd name="connsiteX0" fmla="*/ 9025 w 10101"/>
                <a:gd name="connsiteY0" fmla="*/ 3748 h 10000"/>
                <a:gd name="connsiteX1" fmla="*/ 8665 w 10101"/>
                <a:gd name="connsiteY1" fmla="*/ 2811 h 10000"/>
                <a:gd name="connsiteX2" fmla="*/ 7947 w 10101"/>
                <a:gd name="connsiteY2" fmla="*/ 1874 h 10000"/>
                <a:gd name="connsiteX3" fmla="*/ 7588 w 10101"/>
                <a:gd name="connsiteY3" fmla="*/ 1874 h 10000"/>
                <a:gd name="connsiteX4" fmla="*/ 7947 w 10101"/>
                <a:gd name="connsiteY4" fmla="*/ 2811 h 10000"/>
                <a:gd name="connsiteX5" fmla="*/ 8138 w 10101"/>
                <a:gd name="connsiteY5" fmla="*/ 3450 h 10000"/>
                <a:gd name="connsiteX6" fmla="*/ 8162 w 10101"/>
                <a:gd name="connsiteY6" fmla="*/ 3960 h 10000"/>
                <a:gd name="connsiteX7" fmla="*/ 8367 w 10101"/>
                <a:gd name="connsiteY7" fmla="*/ 5381 h 10000"/>
                <a:gd name="connsiteX8" fmla="*/ 8442 w 10101"/>
                <a:gd name="connsiteY8" fmla="*/ 5420 h 10000"/>
                <a:gd name="connsiteX9" fmla="*/ 8601 w 10101"/>
                <a:gd name="connsiteY9" fmla="*/ 6996 h 10000"/>
                <a:gd name="connsiteX10" fmla="*/ 9119 w 10101"/>
                <a:gd name="connsiteY10" fmla="*/ 9089 h 10000"/>
                <a:gd name="connsiteX11" fmla="*/ 9942 w 10101"/>
                <a:gd name="connsiteY11" fmla="*/ 10000 h 10000"/>
                <a:gd name="connsiteX12" fmla="*/ 7226 w 10101"/>
                <a:gd name="connsiteY12" fmla="*/ 9943 h 10000"/>
                <a:gd name="connsiteX13" fmla="*/ 7226 w 10101"/>
                <a:gd name="connsiteY13" fmla="*/ 9943 h 10000"/>
                <a:gd name="connsiteX14" fmla="*/ 299 w 10101"/>
                <a:gd name="connsiteY14" fmla="*/ 10000 h 10000"/>
                <a:gd name="connsiteX15" fmla="*/ 312 w 10101"/>
                <a:gd name="connsiteY15" fmla="*/ 2603 h 10000"/>
                <a:gd name="connsiteX16" fmla="*/ 173 w 10101"/>
                <a:gd name="connsiteY16" fmla="*/ 2108 h 10000"/>
                <a:gd name="connsiteX17" fmla="*/ 0 w 10101"/>
                <a:gd name="connsiteY17" fmla="*/ 1661 h 10000"/>
                <a:gd name="connsiteX18" fmla="*/ 337 w 10101"/>
                <a:gd name="connsiteY18" fmla="*/ 1037 h 10000"/>
                <a:gd name="connsiteX19" fmla="*/ 152 w 10101"/>
                <a:gd name="connsiteY19" fmla="*/ 373 h 10000"/>
                <a:gd name="connsiteX20" fmla="*/ 439 w 10101"/>
                <a:gd name="connsiteY20" fmla="*/ 0 h 10000"/>
                <a:gd name="connsiteX21" fmla="*/ 2197 w 10101"/>
                <a:gd name="connsiteY21" fmla="*/ 313 h 10000"/>
                <a:gd name="connsiteX22" fmla="*/ 3993 w 10101"/>
                <a:gd name="connsiteY22" fmla="*/ 625 h 10000"/>
                <a:gd name="connsiteX23" fmla="*/ 5430 w 10101"/>
                <a:gd name="connsiteY23" fmla="*/ 313 h 10000"/>
                <a:gd name="connsiteX24" fmla="*/ 5790 w 10101"/>
                <a:gd name="connsiteY24" fmla="*/ 0 h 10000"/>
                <a:gd name="connsiteX25" fmla="*/ 5790 w 10101"/>
                <a:gd name="connsiteY25" fmla="*/ 313 h 10000"/>
                <a:gd name="connsiteX26" fmla="*/ 6149 w 10101"/>
                <a:gd name="connsiteY26" fmla="*/ 0 h 10000"/>
                <a:gd name="connsiteX27" fmla="*/ 7226 w 10101"/>
                <a:gd name="connsiteY27" fmla="*/ 313 h 10000"/>
                <a:gd name="connsiteX28" fmla="*/ 7226 w 10101"/>
                <a:gd name="connsiteY28" fmla="*/ 625 h 10000"/>
                <a:gd name="connsiteX29" fmla="*/ 7947 w 10101"/>
                <a:gd name="connsiteY29" fmla="*/ 625 h 10000"/>
                <a:gd name="connsiteX30" fmla="*/ 9383 w 10101"/>
                <a:gd name="connsiteY30" fmla="*/ 313 h 10000"/>
                <a:gd name="connsiteX31" fmla="*/ 10101 w 10101"/>
                <a:gd name="connsiteY31" fmla="*/ 2186 h 10000"/>
                <a:gd name="connsiteX32" fmla="*/ 10101 w 10101"/>
                <a:gd name="connsiteY32" fmla="*/ 3124 h 10000"/>
                <a:gd name="connsiteX33" fmla="*/ 9743 w 10101"/>
                <a:gd name="connsiteY33" fmla="*/ 4009 h 10000"/>
                <a:gd name="connsiteX34" fmla="*/ 9025 w 10101"/>
                <a:gd name="connsiteY34" fmla="*/ 3748 h 10000"/>
                <a:gd name="connsiteX0" fmla="*/ 9025 w 10101"/>
                <a:gd name="connsiteY0" fmla="*/ 3748 h 10000"/>
                <a:gd name="connsiteX1" fmla="*/ 8665 w 10101"/>
                <a:gd name="connsiteY1" fmla="*/ 2811 h 10000"/>
                <a:gd name="connsiteX2" fmla="*/ 7947 w 10101"/>
                <a:gd name="connsiteY2" fmla="*/ 1874 h 10000"/>
                <a:gd name="connsiteX3" fmla="*/ 7588 w 10101"/>
                <a:gd name="connsiteY3" fmla="*/ 1874 h 10000"/>
                <a:gd name="connsiteX4" fmla="*/ 7947 w 10101"/>
                <a:gd name="connsiteY4" fmla="*/ 2811 h 10000"/>
                <a:gd name="connsiteX5" fmla="*/ 8138 w 10101"/>
                <a:gd name="connsiteY5" fmla="*/ 3450 h 10000"/>
                <a:gd name="connsiteX6" fmla="*/ 8162 w 10101"/>
                <a:gd name="connsiteY6" fmla="*/ 3960 h 10000"/>
                <a:gd name="connsiteX7" fmla="*/ 8367 w 10101"/>
                <a:gd name="connsiteY7" fmla="*/ 5381 h 10000"/>
                <a:gd name="connsiteX8" fmla="*/ 8442 w 10101"/>
                <a:gd name="connsiteY8" fmla="*/ 5420 h 10000"/>
                <a:gd name="connsiteX9" fmla="*/ 8601 w 10101"/>
                <a:gd name="connsiteY9" fmla="*/ 6996 h 10000"/>
                <a:gd name="connsiteX10" fmla="*/ 9119 w 10101"/>
                <a:gd name="connsiteY10" fmla="*/ 9089 h 10000"/>
                <a:gd name="connsiteX11" fmla="*/ 9942 w 10101"/>
                <a:gd name="connsiteY11" fmla="*/ 10000 h 10000"/>
                <a:gd name="connsiteX12" fmla="*/ 7226 w 10101"/>
                <a:gd name="connsiteY12" fmla="*/ 9943 h 10000"/>
                <a:gd name="connsiteX13" fmla="*/ 7226 w 10101"/>
                <a:gd name="connsiteY13" fmla="*/ 9943 h 10000"/>
                <a:gd name="connsiteX14" fmla="*/ 299 w 10101"/>
                <a:gd name="connsiteY14" fmla="*/ 10000 h 10000"/>
                <a:gd name="connsiteX15" fmla="*/ 312 w 10101"/>
                <a:gd name="connsiteY15" fmla="*/ 2603 h 10000"/>
                <a:gd name="connsiteX16" fmla="*/ 173 w 10101"/>
                <a:gd name="connsiteY16" fmla="*/ 2108 h 10000"/>
                <a:gd name="connsiteX17" fmla="*/ 0 w 10101"/>
                <a:gd name="connsiteY17" fmla="*/ 1661 h 10000"/>
                <a:gd name="connsiteX18" fmla="*/ 337 w 10101"/>
                <a:gd name="connsiteY18" fmla="*/ 1037 h 10000"/>
                <a:gd name="connsiteX19" fmla="*/ 152 w 10101"/>
                <a:gd name="connsiteY19" fmla="*/ 373 h 10000"/>
                <a:gd name="connsiteX20" fmla="*/ 439 w 10101"/>
                <a:gd name="connsiteY20" fmla="*/ 0 h 10000"/>
                <a:gd name="connsiteX21" fmla="*/ 2197 w 10101"/>
                <a:gd name="connsiteY21" fmla="*/ 313 h 10000"/>
                <a:gd name="connsiteX22" fmla="*/ 3993 w 10101"/>
                <a:gd name="connsiteY22" fmla="*/ 625 h 10000"/>
                <a:gd name="connsiteX23" fmla="*/ 5430 w 10101"/>
                <a:gd name="connsiteY23" fmla="*/ 313 h 10000"/>
                <a:gd name="connsiteX24" fmla="*/ 5790 w 10101"/>
                <a:gd name="connsiteY24" fmla="*/ 0 h 10000"/>
                <a:gd name="connsiteX25" fmla="*/ 5790 w 10101"/>
                <a:gd name="connsiteY25" fmla="*/ 313 h 10000"/>
                <a:gd name="connsiteX26" fmla="*/ 6149 w 10101"/>
                <a:gd name="connsiteY26" fmla="*/ 0 h 10000"/>
                <a:gd name="connsiteX27" fmla="*/ 7226 w 10101"/>
                <a:gd name="connsiteY27" fmla="*/ 313 h 10000"/>
                <a:gd name="connsiteX28" fmla="*/ 7226 w 10101"/>
                <a:gd name="connsiteY28" fmla="*/ 625 h 10000"/>
                <a:gd name="connsiteX29" fmla="*/ 7947 w 10101"/>
                <a:gd name="connsiteY29" fmla="*/ 625 h 10000"/>
                <a:gd name="connsiteX30" fmla="*/ 9383 w 10101"/>
                <a:gd name="connsiteY30" fmla="*/ 313 h 10000"/>
                <a:gd name="connsiteX31" fmla="*/ 10101 w 10101"/>
                <a:gd name="connsiteY31" fmla="*/ 2186 h 10000"/>
                <a:gd name="connsiteX32" fmla="*/ 10101 w 10101"/>
                <a:gd name="connsiteY32" fmla="*/ 3124 h 10000"/>
                <a:gd name="connsiteX33" fmla="*/ 9743 w 10101"/>
                <a:gd name="connsiteY33" fmla="*/ 4009 h 10000"/>
                <a:gd name="connsiteX34" fmla="*/ 9025 w 10101"/>
                <a:gd name="connsiteY34" fmla="*/ 3748 h 10000"/>
                <a:gd name="connsiteX0" fmla="*/ 9025 w 10101"/>
                <a:gd name="connsiteY0" fmla="*/ 3748 h 10000"/>
                <a:gd name="connsiteX1" fmla="*/ 8665 w 10101"/>
                <a:gd name="connsiteY1" fmla="*/ 2811 h 10000"/>
                <a:gd name="connsiteX2" fmla="*/ 7947 w 10101"/>
                <a:gd name="connsiteY2" fmla="*/ 1874 h 10000"/>
                <a:gd name="connsiteX3" fmla="*/ 7588 w 10101"/>
                <a:gd name="connsiteY3" fmla="*/ 1874 h 10000"/>
                <a:gd name="connsiteX4" fmla="*/ 7947 w 10101"/>
                <a:gd name="connsiteY4" fmla="*/ 2811 h 10000"/>
                <a:gd name="connsiteX5" fmla="*/ 8138 w 10101"/>
                <a:gd name="connsiteY5" fmla="*/ 3450 h 10000"/>
                <a:gd name="connsiteX6" fmla="*/ 8162 w 10101"/>
                <a:gd name="connsiteY6" fmla="*/ 3960 h 10000"/>
                <a:gd name="connsiteX7" fmla="*/ 8367 w 10101"/>
                <a:gd name="connsiteY7" fmla="*/ 5381 h 10000"/>
                <a:gd name="connsiteX8" fmla="*/ 8442 w 10101"/>
                <a:gd name="connsiteY8" fmla="*/ 5420 h 10000"/>
                <a:gd name="connsiteX9" fmla="*/ 8601 w 10101"/>
                <a:gd name="connsiteY9" fmla="*/ 6996 h 10000"/>
                <a:gd name="connsiteX10" fmla="*/ 9119 w 10101"/>
                <a:gd name="connsiteY10" fmla="*/ 9089 h 10000"/>
                <a:gd name="connsiteX11" fmla="*/ 9942 w 10101"/>
                <a:gd name="connsiteY11" fmla="*/ 10000 h 10000"/>
                <a:gd name="connsiteX12" fmla="*/ 7226 w 10101"/>
                <a:gd name="connsiteY12" fmla="*/ 9943 h 10000"/>
                <a:gd name="connsiteX13" fmla="*/ 7226 w 10101"/>
                <a:gd name="connsiteY13" fmla="*/ 9943 h 10000"/>
                <a:gd name="connsiteX14" fmla="*/ 299 w 10101"/>
                <a:gd name="connsiteY14" fmla="*/ 10000 h 10000"/>
                <a:gd name="connsiteX15" fmla="*/ 312 w 10101"/>
                <a:gd name="connsiteY15" fmla="*/ 2603 h 10000"/>
                <a:gd name="connsiteX16" fmla="*/ 173 w 10101"/>
                <a:gd name="connsiteY16" fmla="*/ 2108 h 10000"/>
                <a:gd name="connsiteX17" fmla="*/ 0 w 10101"/>
                <a:gd name="connsiteY17" fmla="*/ 1661 h 10000"/>
                <a:gd name="connsiteX18" fmla="*/ 337 w 10101"/>
                <a:gd name="connsiteY18" fmla="*/ 1037 h 10000"/>
                <a:gd name="connsiteX19" fmla="*/ 152 w 10101"/>
                <a:gd name="connsiteY19" fmla="*/ 373 h 10000"/>
                <a:gd name="connsiteX20" fmla="*/ 439 w 10101"/>
                <a:gd name="connsiteY20" fmla="*/ 0 h 10000"/>
                <a:gd name="connsiteX21" fmla="*/ 1214 w 10101"/>
                <a:gd name="connsiteY21" fmla="*/ 118 h 10000"/>
                <a:gd name="connsiteX22" fmla="*/ 2197 w 10101"/>
                <a:gd name="connsiteY22" fmla="*/ 313 h 10000"/>
                <a:gd name="connsiteX23" fmla="*/ 3993 w 10101"/>
                <a:gd name="connsiteY23" fmla="*/ 625 h 10000"/>
                <a:gd name="connsiteX24" fmla="*/ 5430 w 10101"/>
                <a:gd name="connsiteY24" fmla="*/ 313 h 10000"/>
                <a:gd name="connsiteX25" fmla="*/ 5790 w 10101"/>
                <a:gd name="connsiteY25" fmla="*/ 0 h 10000"/>
                <a:gd name="connsiteX26" fmla="*/ 5790 w 10101"/>
                <a:gd name="connsiteY26" fmla="*/ 313 h 10000"/>
                <a:gd name="connsiteX27" fmla="*/ 6149 w 10101"/>
                <a:gd name="connsiteY27" fmla="*/ 0 h 10000"/>
                <a:gd name="connsiteX28" fmla="*/ 7226 w 10101"/>
                <a:gd name="connsiteY28" fmla="*/ 313 h 10000"/>
                <a:gd name="connsiteX29" fmla="*/ 7226 w 10101"/>
                <a:gd name="connsiteY29" fmla="*/ 625 h 10000"/>
                <a:gd name="connsiteX30" fmla="*/ 7947 w 10101"/>
                <a:gd name="connsiteY30" fmla="*/ 625 h 10000"/>
                <a:gd name="connsiteX31" fmla="*/ 9383 w 10101"/>
                <a:gd name="connsiteY31" fmla="*/ 313 h 10000"/>
                <a:gd name="connsiteX32" fmla="*/ 10101 w 10101"/>
                <a:gd name="connsiteY32" fmla="*/ 2186 h 10000"/>
                <a:gd name="connsiteX33" fmla="*/ 10101 w 10101"/>
                <a:gd name="connsiteY33" fmla="*/ 3124 h 10000"/>
                <a:gd name="connsiteX34" fmla="*/ 9743 w 10101"/>
                <a:gd name="connsiteY34" fmla="*/ 4009 h 10000"/>
                <a:gd name="connsiteX35" fmla="*/ 9025 w 10101"/>
                <a:gd name="connsiteY35" fmla="*/ 3748 h 10000"/>
                <a:gd name="connsiteX0" fmla="*/ 9025 w 10101"/>
                <a:gd name="connsiteY0" fmla="*/ 3748 h 10000"/>
                <a:gd name="connsiteX1" fmla="*/ 8665 w 10101"/>
                <a:gd name="connsiteY1" fmla="*/ 2811 h 10000"/>
                <a:gd name="connsiteX2" fmla="*/ 7947 w 10101"/>
                <a:gd name="connsiteY2" fmla="*/ 1874 h 10000"/>
                <a:gd name="connsiteX3" fmla="*/ 7588 w 10101"/>
                <a:gd name="connsiteY3" fmla="*/ 1874 h 10000"/>
                <a:gd name="connsiteX4" fmla="*/ 7947 w 10101"/>
                <a:gd name="connsiteY4" fmla="*/ 2811 h 10000"/>
                <a:gd name="connsiteX5" fmla="*/ 8138 w 10101"/>
                <a:gd name="connsiteY5" fmla="*/ 3450 h 10000"/>
                <a:gd name="connsiteX6" fmla="*/ 8162 w 10101"/>
                <a:gd name="connsiteY6" fmla="*/ 3960 h 10000"/>
                <a:gd name="connsiteX7" fmla="*/ 8367 w 10101"/>
                <a:gd name="connsiteY7" fmla="*/ 5381 h 10000"/>
                <a:gd name="connsiteX8" fmla="*/ 8442 w 10101"/>
                <a:gd name="connsiteY8" fmla="*/ 5420 h 10000"/>
                <a:gd name="connsiteX9" fmla="*/ 8601 w 10101"/>
                <a:gd name="connsiteY9" fmla="*/ 6996 h 10000"/>
                <a:gd name="connsiteX10" fmla="*/ 9119 w 10101"/>
                <a:gd name="connsiteY10" fmla="*/ 9089 h 10000"/>
                <a:gd name="connsiteX11" fmla="*/ 9942 w 10101"/>
                <a:gd name="connsiteY11" fmla="*/ 10000 h 10000"/>
                <a:gd name="connsiteX12" fmla="*/ 7226 w 10101"/>
                <a:gd name="connsiteY12" fmla="*/ 9943 h 10000"/>
                <a:gd name="connsiteX13" fmla="*/ 7226 w 10101"/>
                <a:gd name="connsiteY13" fmla="*/ 9943 h 10000"/>
                <a:gd name="connsiteX14" fmla="*/ 299 w 10101"/>
                <a:gd name="connsiteY14" fmla="*/ 10000 h 10000"/>
                <a:gd name="connsiteX15" fmla="*/ 312 w 10101"/>
                <a:gd name="connsiteY15" fmla="*/ 2603 h 10000"/>
                <a:gd name="connsiteX16" fmla="*/ 173 w 10101"/>
                <a:gd name="connsiteY16" fmla="*/ 2108 h 10000"/>
                <a:gd name="connsiteX17" fmla="*/ 0 w 10101"/>
                <a:gd name="connsiteY17" fmla="*/ 1661 h 10000"/>
                <a:gd name="connsiteX18" fmla="*/ 337 w 10101"/>
                <a:gd name="connsiteY18" fmla="*/ 1037 h 10000"/>
                <a:gd name="connsiteX19" fmla="*/ 152 w 10101"/>
                <a:gd name="connsiteY19" fmla="*/ 373 h 10000"/>
                <a:gd name="connsiteX20" fmla="*/ 439 w 10101"/>
                <a:gd name="connsiteY20" fmla="*/ 0 h 10000"/>
                <a:gd name="connsiteX21" fmla="*/ 674 w 10101"/>
                <a:gd name="connsiteY21" fmla="*/ 255 h 10000"/>
                <a:gd name="connsiteX22" fmla="*/ 2197 w 10101"/>
                <a:gd name="connsiteY22" fmla="*/ 313 h 10000"/>
                <a:gd name="connsiteX23" fmla="*/ 3993 w 10101"/>
                <a:gd name="connsiteY23" fmla="*/ 625 h 10000"/>
                <a:gd name="connsiteX24" fmla="*/ 5430 w 10101"/>
                <a:gd name="connsiteY24" fmla="*/ 313 h 10000"/>
                <a:gd name="connsiteX25" fmla="*/ 5790 w 10101"/>
                <a:gd name="connsiteY25" fmla="*/ 0 h 10000"/>
                <a:gd name="connsiteX26" fmla="*/ 5790 w 10101"/>
                <a:gd name="connsiteY26" fmla="*/ 313 h 10000"/>
                <a:gd name="connsiteX27" fmla="*/ 6149 w 10101"/>
                <a:gd name="connsiteY27" fmla="*/ 0 h 10000"/>
                <a:gd name="connsiteX28" fmla="*/ 7226 w 10101"/>
                <a:gd name="connsiteY28" fmla="*/ 313 h 10000"/>
                <a:gd name="connsiteX29" fmla="*/ 7226 w 10101"/>
                <a:gd name="connsiteY29" fmla="*/ 625 h 10000"/>
                <a:gd name="connsiteX30" fmla="*/ 7947 w 10101"/>
                <a:gd name="connsiteY30" fmla="*/ 625 h 10000"/>
                <a:gd name="connsiteX31" fmla="*/ 9383 w 10101"/>
                <a:gd name="connsiteY31" fmla="*/ 313 h 10000"/>
                <a:gd name="connsiteX32" fmla="*/ 10101 w 10101"/>
                <a:gd name="connsiteY32" fmla="*/ 2186 h 10000"/>
                <a:gd name="connsiteX33" fmla="*/ 10101 w 10101"/>
                <a:gd name="connsiteY33" fmla="*/ 3124 h 10000"/>
                <a:gd name="connsiteX34" fmla="*/ 9743 w 10101"/>
                <a:gd name="connsiteY34" fmla="*/ 4009 h 10000"/>
                <a:gd name="connsiteX35" fmla="*/ 9025 w 10101"/>
                <a:gd name="connsiteY35" fmla="*/ 3748 h 10000"/>
                <a:gd name="connsiteX0" fmla="*/ 9025 w 10101"/>
                <a:gd name="connsiteY0" fmla="*/ 3748 h 10000"/>
                <a:gd name="connsiteX1" fmla="*/ 8665 w 10101"/>
                <a:gd name="connsiteY1" fmla="*/ 2811 h 10000"/>
                <a:gd name="connsiteX2" fmla="*/ 7947 w 10101"/>
                <a:gd name="connsiteY2" fmla="*/ 1874 h 10000"/>
                <a:gd name="connsiteX3" fmla="*/ 7588 w 10101"/>
                <a:gd name="connsiteY3" fmla="*/ 1874 h 10000"/>
                <a:gd name="connsiteX4" fmla="*/ 7947 w 10101"/>
                <a:gd name="connsiteY4" fmla="*/ 2811 h 10000"/>
                <a:gd name="connsiteX5" fmla="*/ 8138 w 10101"/>
                <a:gd name="connsiteY5" fmla="*/ 3450 h 10000"/>
                <a:gd name="connsiteX6" fmla="*/ 8162 w 10101"/>
                <a:gd name="connsiteY6" fmla="*/ 3960 h 10000"/>
                <a:gd name="connsiteX7" fmla="*/ 8367 w 10101"/>
                <a:gd name="connsiteY7" fmla="*/ 5381 h 10000"/>
                <a:gd name="connsiteX8" fmla="*/ 8442 w 10101"/>
                <a:gd name="connsiteY8" fmla="*/ 5420 h 10000"/>
                <a:gd name="connsiteX9" fmla="*/ 8601 w 10101"/>
                <a:gd name="connsiteY9" fmla="*/ 6996 h 10000"/>
                <a:gd name="connsiteX10" fmla="*/ 9119 w 10101"/>
                <a:gd name="connsiteY10" fmla="*/ 9089 h 10000"/>
                <a:gd name="connsiteX11" fmla="*/ 9942 w 10101"/>
                <a:gd name="connsiteY11" fmla="*/ 10000 h 10000"/>
                <a:gd name="connsiteX12" fmla="*/ 7226 w 10101"/>
                <a:gd name="connsiteY12" fmla="*/ 9943 h 10000"/>
                <a:gd name="connsiteX13" fmla="*/ 7226 w 10101"/>
                <a:gd name="connsiteY13" fmla="*/ 9943 h 10000"/>
                <a:gd name="connsiteX14" fmla="*/ 299 w 10101"/>
                <a:gd name="connsiteY14" fmla="*/ 10000 h 10000"/>
                <a:gd name="connsiteX15" fmla="*/ 312 w 10101"/>
                <a:gd name="connsiteY15" fmla="*/ 2603 h 10000"/>
                <a:gd name="connsiteX16" fmla="*/ 173 w 10101"/>
                <a:gd name="connsiteY16" fmla="*/ 2108 h 10000"/>
                <a:gd name="connsiteX17" fmla="*/ 0 w 10101"/>
                <a:gd name="connsiteY17" fmla="*/ 1661 h 10000"/>
                <a:gd name="connsiteX18" fmla="*/ 337 w 10101"/>
                <a:gd name="connsiteY18" fmla="*/ 1037 h 10000"/>
                <a:gd name="connsiteX19" fmla="*/ 152 w 10101"/>
                <a:gd name="connsiteY19" fmla="*/ 373 h 10000"/>
                <a:gd name="connsiteX20" fmla="*/ 439 w 10101"/>
                <a:gd name="connsiteY20" fmla="*/ 0 h 10000"/>
                <a:gd name="connsiteX21" fmla="*/ 674 w 10101"/>
                <a:gd name="connsiteY21" fmla="*/ 255 h 10000"/>
                <a:gd name="connsiteX22" fmla="*/ 1518 w 10101"/>
                <a:gd name="connsiteY22" fmla="*/ 274 h 10000"/>
                <a:gd name="connsiteX23" fmla="*/ 2197 w 10101"/>
                <a:gd name="connsiteY23" fmla="*/ 313 h 10000"/>
                <a:gd name="connsiteX24" fmla="*/ 3993 w 10101"/>
                <a:gd name="connsiteY24" fmla="*/ 625 h 10000"/>
                <a:gd name="connsiteX25" fmla="*/ 5430 w 10101"/>
                <a:gd name="connsiteY25" fmla="*/ 313 h 10000"/>
                <a:gd name="connsiteX26" fmla="*/ 5790 w 10101"/>
                <a:gd name="connsiteY26" fmla="*/ 0 h 10000"/>
                <a:gd name="connsiteX27" fmla="*/ 5790 w 10101"/>
                <a:gd name="connsiteY27" fmla="*/ 313 h 10000"/>
                <a:gd name="connsiteX28" fmla="*/ 6149 w 10101"/>
                <a:gd name="connsiteY28" fmla="*/ 0 h 10000"/>
                <a:gd name="connsiteX29" fmla="*/ 7226 w 10101"/>
                <a:gd name="connsiteY29" fmla="*/ 313 h 10000"/>
                <a:gd name="connsiteX30" fmla="*/ 7226 w 10101"/>
                <a:gd name="connsiteY30" fmla="*/ 625 h 10000"/>
                <a:gd name="connsiteX31" fmla="*/ 7947 w 10101"/>
                <a:gd name="connsiteY31" fmla="*/ 625 h 10000"/>
                <a:gd name="connsiteX32" fmla="*/ 9383 w 10101"/>
                <a:gd name="connsiteY32" fmla="*/ 313 h 10000"/>
                <a:gd name="connsiteX33" fmla="*/ 10101 w 10101"/>
                <a:gd name="connsiteY33" fmla="*/ 2186 h 10000"/>
                <a:gd name="connsiteX34" fmla="*/ 10101 w 10101"/>
                <a:gd name="connsiteY34" fmla="*/ 3124 h 10000"/>
                <a:gd name="connsiteX35" fmla="*/ 9743 w 10101"/>
                <a:gd name="connsiteY35" fmla="*/ 4009 h 10000"/>
                <a:gd name="connsiteX36" fmla="*/ 9025 w 10101"/>
                <a:gd name="connsiteY36" fmla="*/ 3748 h 10000"/>
                <a:gd name="connsiteX0" fmla="*/ 9025 w 10101"/>
                <a:gd name="connsiteY0" fmla="*/ 3748 h 10000"/>
                <a:gd name="connsiteX1" fmla="*/ 8665 w 10101"/>
                <a:gd name="connsiteY1" fmla="*/ 2811 h 10000"/>
                <a:gd name="connsiteX2" fmla="*/ 7947 w 10101"/>
                <a:gd name="connsiteY2" fmla="*/ 1874 h 10000"/>
                <a:gd name="connsiteX3" fmla="*/ 7588 w 10101"/>
                <a:gd name="connsiteY3" fmla="*/ 1874 h 10000"/>
                <a:gd name="connsiteX4" fmla="*/ 7947 w 10101"/>
                <a:gd name="connsiteY4" fmla="*/ 2811 h 10000"/>
                <a:gd name="connsiteX5" fmla="*/ 8138 w 10101"/>
                <a:gd name="connsiteY5" fmla="*/ 3450 h 10000"/>
                <a:gd name="connsiteX6" fmla="*/ 8162 w 10101"/>
                <a:gd name="connsiteY6" fmla="*/ 3960 h 10000"/>
                <a:gd name="connsiteX7" fmla="*/ 8367 w 10101"/>
                <a:gd name="connsiteY7" fmla="*/ 5381 h 10000"/>
                <a:gd name="connsiteX8" fmla="*/ 8442 w 10101"/>
                <a:gd name="connsiteY8" fmla="*/ 5420 h 10000"/>
                <a:gd name="connsiteX9" fmla="*/ 8601 w 10101"/>
                <a:gd name="connsiteY9" fmla="*/ 6996 h 10000"/>
                <a:gd name="connsiteX10" fmla="*/ 9119 w 10101"/>
                <a:gd name="connsiteY10" fmla="*/ 9089 h 10000"/>
                <a:gd name="connsiteX11" fmla="*/ 9942 w 10101"/>
                <a:gd name="connsiteY11" fmla="*/ 10000 h 10000"/>
                <a:gd name="connsiteX12" fmla="*/ 7226 w 10101"/>
                <a:gd name="connsiteY12" fmla="*/ 9943 h 10000"/>
                <a:gd name="connsiteX13" fmla="*/ 7226 w 10101"/>
                <a:gd name="connsiteY13" fmla="*/ 9943 h 10000"/>
                <a:gd name="connsiteX14" fmla="*/ 299 w 10101"/>
                <a:gd name="connsiteY14" fmla="*/ 10000 h 10000"/>
                <a:gd name="connsiteX15" fmla="*/ 312 w 10101"/>
                <a:gd name="connsiteY15" fmla="*/ 2603 h 10000"/>
                <a:gd name="connsiteX16" fmla="*/ 173 w 10101"/>
                <a:gd name="connsiteY16" fmla="*/ 2108 h 10000"/>
                <a:gd name="connsiteX17" fmla="*/ 0 w 10101"/>
                <a:gd name="connsiteY17" fmla="*/ 1661 h 10000"/>
                <a:gd name="connsiteX18" fmla="*/ 337 w 10101"/>
                <a:gd name="connsiteY18" fmla="*/ 1037 h 10000"/>
                <a:gd name="connsiteX19" fmla="*/ 152 w 10101"/>
                <a:gd name="connsiteY19" fmla="*/ 373 h 10000"/>
                <a:gd name="connsiteX20" fmla="*/ 439 w 10101"/>
                <a:gd name="connsiteY20" fmla="*/ 0 h 10000"/>
                <a:gd name="connsiteX21" fmla="*/ 674 w 10101"/>
                <a:gd name="connsiteY21" fmla="*/ 255 h 10000"/>
                <a:gd name="connsiteX22" fmla="*/ 1130 w 10101"/>
                <a:gd name="connsiteY22" fmla="*/ 117 h 10000"/>
                <a:gd name="connsiteX23" fmla="*/ 2197 w 10101"/>
                <a:gd name="connsiteY23" fmla="*/ 313 h 10000"/>
                <a:gd name="connsiteX24" fmla="*/ 3993 w 10101"/>
                <a:gd name="connsiteY24" fmla="*/ 625 h 10000"/>
                <a:gd name="connsiteX25" fmla="*/ 5430 w 10101"/>
                <a:gd name="connsiteY25" fmla="*/ 313 h 10000"/>
                <a:gd name="connsiteX26" fmla="*/ 5790 w 10101"/>
                <a:gd name="connsiteY26" fmla="*/ 0 h 10000"/>
                <a:gd name="connsiteX27" fmla="*/ 5790 w 10101"/>
                <a:gd name="connsiteY27" fmla="*/ 313 h 10000"/>
                <a:gd name="connsiteX28" fmla="*/ 6149 w 10101"/>
                <a:gd name="connsiteY28" fmla="*/ 0 h 10000"/>
                <a:gd name="connsiteX29" fmla="*/ 7226 w 10101"/>
                <a:gd name="connsiteY29" fmla="*/ 313 h 10000"/>
                <a:gd name="connsiteX30" fmla="*/ 7226 w 10101"/>
                <a:gd name="connsiteY30" fmla="*/ 625 h 10000"/>
                <a:gd name="connsiteX31" fmla="*/ 7947 w 10101"/>
                <a:gd name="connsiteY31" fmla="*/ 625 h 10000"/>
                <a:gd name="connsiteX32" fmla="*/ 9383 w 10101"/>
                <a:gd name="connsiteY32" fmla="*/ 313 h 10000"/>
                <a:gd name="connsiteX33" fmla="*/ 10101 w 10101"/>
                <a:gd name="connsiteY33" fmla="*/ 2186 h 10000"/>
                <a:gd name="connsiteX34" fmla="*/ 10101 w 10101"/>
                <a:gd name="connsiteY34" fmla="*/ 3124 h 10000"/>
                <a:gd name="connsiteX35" fmla="*/ 9743 w 10101"/>
                <a:gd name="connsiteY35" fmla="*/ 4009 h 10000"/>
                <a:gd name="connsiteX36" fmla="*/ 9025 w 10101"/>
                <a:gd name="connsiteY36" fmla="*/ 3748 h 10000"/>
                <a:gd name="connsiteX0" fmla="*/ 9025 w 10101"/>
                <a:gd name="connsiteY0" fmla="*/ 3748 h 10000"/>
                <a:gd name="connsiteX1" fmla="*/ 8665 w 10101"/>
                <a:gd name="connsiteY1" fmla="*/ 2811 h 10000"/>
                <a:gd name="connsiteX2" fmla="*/ 7947 w 10101"/>
                <a:gd name="connsiteY2" fmla="*/ 1874 h 10000"/>
                <a:gd name="connsiteX3" fmla="*/ 7588 w 10101"/>
                <a:gd name="connsiteY3" fmla="*/ 1874 h 10000"/>
                <a:gd name="connsiteX4" fmla="*/ 7947 w 10101"/>
                <a:gd name="connsiteY4" fmla="*/ 2811 h 10000"/>
                <a:gd name="connsiteX5" fmla="*/ 8138 w 10101"/>
                <a:gd name="connsiteY5" fmla="*/ 3450 h 10000"/>
                <a:gd name="connsiteX6" fmla="*/ 8162 w 10101"/>
                <a:gd name="connsiteY6" fmla="*/ 3960 h 10000"/>
                <a:gd name="connsiteX7" fmla="*/ 8367 w 10101"/>
                <a:gd name="connsiteY7" fmla="*/ 5381 h 10000"/>
                <a:gd name="connsiteX8" fmla="*/ 8442 w 10101"/>
                <a:gd name="connsiteY8" fmla="*/ 5420 h 10000"/>
                <a:gd name="connsiteX9" fmla="*/ 8601 w 10101"/>
                <a:gd name="connsiteY9" fmla="*/ 6996 h 10000"/>
                <a:gd name="connsiteX10" fmla="*/ 9119 w 10101"/>
                <a:gd name="connsiteY10" fmla="*/ 9089 h 10000"/>
                <a:gd name="connsiteX11" fmla="*/ 9942 w 10101"/>
                <a:gd name="connsiteY11" fmla="*/ 10000 h 10000"/>
                <a:gd name="connsiteX12" fmla="*/ 7226 w 10101"/>
                <a:gd name="connsiteY12" fmla="*/ 9943 h 10000"/>
                <a:gd name="connsiteX13" fmla="*/ 7226 w 10101"/>
                <a:gd name="connsiteY13" fmla="*/ 9943 h 10000"/>
                <a:gd name="connsiteX14" fmla="*/ 299 w 10101"/>
                <a:gd name="connsiteY14" fmla="*/ 10000 h 10000"/>
                <a:gd name="connsiteX15" fmla="*/ 312 w 10101"/>
                <a:gd name="connsiteY15" fmla="*/ 2603 h 10000"/>
                <a:gd name="connsiteX16" fmla="*/ 173 w 10101"/>
                <a:gd name="connsiteY16" fmla="*/ 2108 h 10000"/>
                <a:gd name="connsiteX17" fmla="*/ 0 w 10101"/>
                <a:gd name="connsiteY17" fmla="*/ 1661 h 10000"/>
                <a:gd name="connsiteX18" fmla="*/ 337 w 10101"/>
                <a:gd name="connsiteY18" fmla="*/ 1037 h 10000"/>
                <a:gd name="connsiteX19" fmla="*/ 152 w 10101"/>
                <a:gd name="connsiteY19" fmla="*/ 373 h 10000"/>
                <a:gd name="connsiteX20" fmla="*/ 439 w 10101"/>
                <a:gd name="connsiteY20" fmla="*/ 0 h 10000"/>
                <a:gd name="connsiteX21" fmla="*/ 674 w 10101"/>
                <a:gd name="connsiteY21" fmla="*/ 255 h 10000"/>
                <a:gd name="connsiteX22" fmla="*/ 1130 w 10101"/>
                <a:gd name="connsiteY22" fmla="*/ 117 h 10000"/>
                <a:gd name="connsiteX23" fmla="*/ 2197 w 10101"/>
                <a:gd name="connsiteY23" fmla="*/ 313 h 10000"/>
                <a:gd name="connsiteX24" fmla="*/ 3993 w 10101"/>
                <a:gd name="connsiteY24" fmla="*/ 625 h 10000"/>
                <a:gd name="connsiteX25" fmla="*/ 5430 w 10101"/>
                <a:gd name="connsiteY25" fmla="*/ 313 h 10000"/>
                <a:gd name="connsiteX26" fmla="*/ 5790 w 10101"/>
                <a:gd name="connsiteY26" fmla="*/ 0 h 10000"/>
                <a:gd name="connsiteX27" fmla="*/ 5790 w 10101"/>
                <a:gd name="connsiteY27" fmla="*/ 313 h 10000"/>
                <a:gd name="connsiteX28" fmla="*/ 6149 w 10101"/>
                <a:gd name="connsiteY28" fmla="*/ 0 h 10000"/>
                <a:gd name="connsiteX29" fmla="*/ 7226 w 10101"/>
                <a:gd name="connsiteY29" fmla="*/ 313 h 10000"/>
                <a:gd name="connsiteX30" fmla="*/ 7226 w 10101"/>
                <a:gd name="connsiteY30" fmla="*/ 625 h 10000"/>
                <a:gd name="connsiteX31" fmla="*/ 7947 w 10101"/>
                <a:gd name="connsiteY31" fmla="*/ 625 h 10000"/>
                <a:gd name="connsiteX32" fmla="*/ 9383 w 10101"/>
                <a:gd name="connsiteY32" fmla="*/ 313 h 10000"/>
                <a:gd name="connsiteX33" fmla="*/ 10101 w 10101"/>
                <a:gd name="connsiteY33" fmla="*/ 2186 h 10000"/>
                <a:gd name="connsiteX34" fmla="*/ 10101 w 10101"/>
                <a:gd name="connsiteY34" fmla="*/ 3124 h 10000"/>
                <a:gd name="connsiteX35" fmla="*/ 9743 w 10101"/>
                <a:gd name="connsiteY35" fmla="*/ 4009 h 10000"/>
                <a:gd name="connsiteX36" fmla="*/ 9025 w 10101"/>
                <a:gd name="connsiteY36" fmla="*/ 3748 h 10000"/>
                <a:gd name="connsiteX0" fmla="*/ 9033 w 10109"/>
                <a:gd name="connsiteY0" fmla="*/ 3748 h 10000"/>
                <a:gd name="connsiteX1" fmla="*/ 8673 w 10109"/>
                <a:gd name="connsiteY1" fmla="*/ 2811 h 10000"/>
                <a:gd name="connsiteX2" fmla="*/ 7955 w 10109"/>
                <a:gd name="connsiteY2" fmla="*/ 1874 h 10000"/>
                <a:gd name="connsiteX3" fmla="*/ 7596 w 10109"/>
                <a:gd name="connsiteY3" fmla="*/ 1874 h 10000"/>
                <a:gd name="connsiteX4" fmla="*/ 7955 w 10109"/>
                <a:gd name="connsiteY4" fmla="*/ 2811 h 10000"/>
                <a:gd name="connsiteX5" fmla="*/ 8146 w 10109"/>
                <a:gd name="connsiteY5" fmla="*/ 3450 h 10000"/>
                <a:gd name="connsiteX6" fmla="*/ 8170 w 10109"/>
                <a:gd name="connsiteY6" fmla="*/ 3960 h 10000"/>
                <a:gd name="connsiteX7" fmla="*/ 8375 w 10109"/>
                <a:gd name="connsiteY7" fmla="*/ 5381 h 10000"/>
                <a:gd name="connsiteX8" fmla="*/ 8450 w 10109"/>
                <a:gd name="connsiteY8" fmla="*/ 5420 h 10000"/>
                <a:gd name="connsiteX9" fmla="*/ 8609 w 10109"/>
                <a:gd name="connsiteY9" fmla="*/ 6996 h 10000"/>
                <a:gd name="connsiteX10" fmla="*/ 9127 w 10109"/>
                <a:gd name="connsiteY10" fmla="*/ 9089 h 10000"/>
                <a:gd name="connsiteX11" fmla="*/ 9950 w 10109"/>
                <a:gd name="connsiteY11" fmla="*/ 10000 h 10000"/>
                <a:gd name="connsiteX12" fmla="*/ 7234 w 10109"/>
                <a:gd name="connsiteY12" fmla="*/ 9943 h 10000"/>
                <a:gd name="connsiteX13" fmla="*/ 7234 w 10109"/>
                <a:gd name="connsiteY13" fmla="*/ 9943 h 10000"/>
                <a:gd name="connsiteX14" fmla="*/ 307 w 10109"/>
                <a:gd name="connsiteY14" fmla="*/ 10000 h 10000"/>
                <a:gd name="connsiteX15" fmla="*/ 320 w 10109"/>
                <a:gd name="connsiteY15" fmla="*/ 2603 h 10000"/>
                <a:gd name="connsiteX16" fmla="*/ 181 w 10109"/>
                <a:gd name="connsiteY16" fmla="*/ 2108 h 10000"/>
                <a:gd name="connsiteX17" fmla="*/ 109 w 10109"/>
                <a:gd name="connsiteY17" fmla="*/ 1881 h 10000"/>
                <a:gd name="connsiteX18" fmla="*/ 8 w 10109"/>
                <a:gd name="connsiteY18" fmla="*/ 1661 h 10000"/>
                <a:gd name="connsiteX19" fmla="*/ 345 w 10109"/>
                <a:gd name="connsiteY19" fmla="*/ 1037 h 10000"/>
                <a:gd name="connsiteX20" fmla="*/ 160 w 10109"/>
                <a:gd name="connsiteY20" fmla="*/ 373 h 10000"/>
                <a:gd name="connsiteX21" fmla="*/ 447 w 10109"/>
                <a:gd name="connsiteY21" fmla="*/ 0 h 10000"/>
                <a:gd name="connsiteX22" fmla="*/ 682 w 10109"/>
                <a:gd name="connsiteY22" fmla="*/ 255 h 10000"/>
                <a:gd name="connsiteX23" fmla="*/ 1138 w 10109"/>
                <a:gd name="connsiteY23" fmla="*/ 117 h 10000"/>
                <a:gd name="connsiteX24" fmla="*/ 2205 w 10109"/>
                <a:gd name="connsiteY24" fmla="*/ 313 h 10000"/>
                <a:gd name="connsiteX25" fmla="*/ 4001 w 10109"/>
                <a:gd name="connsiteY25" fmla="*/ 625 h 10000"/>
                <a:gd name="connsiteX26" fmla="*/ 5438 w 10109"/>
                <a:gd name="connsiteY26" fmla="*/ 313 h 10000"/>
                <a:gd name="connsiteX27" fmla="*/ 5798 w 10109"/>
                <a:gd name="connsiteY27" fmla="*/ 0 h 10000"/>
                <a:gd name="connsiteX28" fmla="*/ 5798 w 10109"/>
                <a:gd name="connsiteY28" fmla="*/ 313 h 10000"/>
                <a:gd name="connsiteX29" fmla="*/ 6157 w 10109"/>
                <a:gd name="connsiteY29" fmla="*/ 0 h 10000"/>
                <a:gd name="connsiteX30" fmla="*/ 7234 w 10109"/>
                <a:gd name="connsiteY30" fmla="*/ 313 h 10000"/>
                <a:gd name="connsiteX31" fmla="*/ 7234 w 10109"/>
                <a:gd name="connsiteY31" fmla="*/ 625 h 10000"/>
                <a:gd name="connsiteX32" fmla="*/ 7955 w 10109"/>
                <a:gd name="connsiteY32" fmla="*/ 625 h 10000"/>
                <a:gd name="connsiteX33" fmla="*/ 9391 w 10109"/>
                <a:gd name="connsiteY33" fmla="*/ 313 h 10000"/>
                <a:gd name="connsiteX34" fmla="*/ 10109 w 10109"/>
                <a:gd name="connsiteY34" fmla="*/ 2186 h 10000"/>
                <a:gd name="connsiteX35" fmla="*/ 10109 w 10109"/>
                <a:gd name="connsiteY35" fmla="*/ 3124 h 10000"/>
                <a:gd name="connsiteX36" fmla="*/ 9751 w 10109"/>
                <a:gd name="connsiteY36" fmla="*/ 4009 h 10000"/>
                <a:gd name="connsiteX37" fmla="*/ 9033 w 10109"/>
                <a:gd name="connsiteY37"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203 w 10107"/>
                <a:gd name="connsiteY24" fmla="*/ 313 h 10000"/>
                <a:gd name="connsiteX25" fmla="*/ 3999 w 10107"/>
                <a:gd name="connsiteY25" fmla="*/ 625 h 10000"/>
                <a:gd name="connsiteX26" fmla="*/ 5436 w 10107"/>
                <a:gd name="connsiteY26" fmla="*/ 313 h 10000"/>
                <a:gd name="connsiteX27" fmla="*/ 5796 w 10107"/>
                <a:gd name="connsiteY27" fmla="*/ 0 h 10000"/>
                <a:gd name="connsiteX28" fmla="*/ 5796 w 10107"/>
                <a:gd name="connsiteY28" fmla="*/ 313 h 10000"/>
                <a:gd name="connsiteX29" fmla="*/ 6155 w 10107"/>
                <a:gd name="connsiteY29" fmla="*/ 0 h 10000"/>
                <a:gd name="connsiteX30" fmla="*/ 7232 w 10107"/>
                <a:gd name="connsiteY30" fmla="*/ 313 h 10000"/>
                <a:gd name="connsiteX31" fmla="*/ 7232 w 10107"/>
                <a:gd name="connsiteY31" fmla="*/ 625 h 10000"/>
                <a:gd name="connsiteX32" fmla="*/ 7953 w 10107"/>
                <a:gd name="connsiteY32" fmla="*/ 625 h 10000"/>
                <a:gd name="connsiteX33" fmla="*/ 9389 w 10107"/>
                <a:gd name="connsiteY33" fmla="*/ 313 h 10000"/>
                <a:gd name="connsiteX34" fmla="*/ 10107 w 10107"/>
                <a:gd name="connsiteY34" fmla="*/ 2186 h 10000"/>
                <a:gd name="connsiteX35" fmla="*/ 10107 w 10107"/>
                <a:gd name="connsiteY35" fmla="*/ 3124 h 10000"/>
                <a:gd name="connsiteX36" fmla="*/ 9749 w 10107"/>
                <a:gd name="connsiteY36" fmla="*/ 4009 h 10000"/>
                <a:gd name="connsiteX37" fmla="*/ 9031 w 10107"/>
                <a:gd name="connsiteY37"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692 w 10107"/>
                <a:gd name="connsiteY24" fmla="*/ 607 h 10000"/>
                <a:gd name="connsiteX25" fmla="*/ 3999 w 10107"/>
                <a:gd name="connsiteY25" fmla="*/ 625 h 10000"/>
                <a:gd name="connsiteX26" fmla="*/ 5436 w 10107"/>
                <a:gd name="connsiteY26" fmla="*/ 313 h 10000"/>
                <a:gd name="connsiteX27" fmla="*/ 5796 w 10107"/>
                <a:gd name="connsiteY27" fmla="*/ 0 h 10000"/>
                <a:gd name="connsiteX28" fmla="*/ 5796 w 10107"/>
                <a:gd name="connsiteY28" fmla="*/ 313 h 10000"/>
                <a:gd name="connsiteX29" fmla="*/ 6155 w 10107"/>
                <a:gd name="connsiteY29" fmla="*/ 0 h 10000"/>
                <a:gd name="connsiteX30" fmla="*/ 7232 w 10107"/>
                <a:gd name="connsiteY30" fmla="*/ 313 h 10000"/>
                <a:gd name="connsiteX31" fmla="*/ 7232 w 10107"/>
                <a:gd name="connsiteY31" fmla="*/ 625 h 10000"/>
                <a:gd name="connsiteX32" fmla="*/ 7953 w 10107"/>
                <a:gd name="connsiteY32" fmla="*/ 625 h 10000"/>
                <a:gd name="connsiteX33" fmla="*/ 9389 w 10107"/>
                <a:gd name="connsiteY33" fmla="*/ 313 h 10000"/>
                <a:gd name="connsiteX34" fmla="*/ 10107 w 10107"/>
                <a:gd name="connsiteY34" fmla="*/ 2186 h 10000"/>
                <a:gd name="connsiteX35" fmla="*/ 10107 w 10107"/>
                <a:gd name="connsiteY35" fmla="*/ 3124 h 10000"/>
                <a:gd name="connsiteX36" fmla="*/ 9749 w 10107"/>
                <a:gd name="connsiteY36" fmla="*/ 4009 h 10000"/>
                <a:gd name="connsiteX37" fmla="*/ 9031 w 10107"/>
                <a:gd name="connsiteY37"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692 w 10107"/>
                <a:gd name="connsiteY24" fmla="*/ 607 h 10000"/>
                <a:gd name="connsiteX25" fmla="*/ 3999 w 10107"/>
                <a:gd name="connsiteY25" fmla="*/ 625 h 10000"/>
                <a:gd name="connsiteX26" fmla="*/ 5436 w 10107"/>
                <a:gd name="connsiteY26" fmla="*/ 313 h 10000"/>
                <a:gd name="connsiteX27" fmla="*/ 5796 w 10107"/>
                <a:gd name="connsiteY27" fmla="*/ 0 h 10000"/>
                <a:gd name="connsiteX28" fmla="*/ 5796 w 10107"/>
                <a:gd name="connsiteY28" fmla="*/ 313 h 10000"/>
                <a:gd name="connsiteX29" fmla="*/ 6155 w 10107"/>
                <a:gd name="connsiteY29" fmla="*/ 0 h 10000"/>
                <a:gd name="connsiteX30" fmla="*/ 7232 w 10107"/>
                <a:gd name="connsiteY30" fmla="*/ 313 h 10000"/>
                <a:gd name="connsiteX31" fmla="*/ 7232 w 10107"/>
                <a:gd name="connsiteY31" fmla="*/ 625 h 10000"/>
                <a:gd name="connsiteX32" fmla="*/ 7953 w 10107"/>
                <a:gd name="connsiteY32" fmla="*/ 625 h 10000"/>
                <a:gd name="connsiteX33" fmla="*/ 9389 w 10107"/>
                <a:gd name="connsiteY33" fmla="*/ 313 h 10000"/>
                <a:gd name="connsiteX34" fmla="*/ 10107 w 10107"/>
                <a:gd name="connsiteY34" fmla="*/ 2186 h 10000"/>
                <a:gd name="connsiteX35" fmla="*/ 10107 w 10107"/>
                <a:gd name="connsiteY35" fmla="*/ 3124 h 10000"/>
                <a:gd name="connsiteX36" fmla="*/ 9749 w 10107"/>
                <a:gd name="connsiteY36" fmla="*/ 4009 h 10000"/>
                <a:gd name="connsiteX37" fmla="*/ 9031 w 10107"/>
                <a:gd name="connsiteY37"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3999 w 10107"/>
                <a:gd name="connsiteY25" fmla="*/ 625 h 10000"/>
                <a:gd name="connsiteX26" fmla="*/ 5436 w 10107"/>
                <a:gd name="connsiteY26" fmla="*/ 313 h 10000"/>
                <a:gd name="connsiteX27" fmla="*/ 5796 w 10107"/>
                <a:gd name="connsiteY27" fmla="*/ 0 h 10000"/>
                <a:gd name="connsiteX28" fmla="*/ 5796 w 10107"/>
                <a:gd name="connsiteY28" fmla="*/ 313 h 10000"/>
                <a:gd name="connsiteX29" fmla="*/ 6155 w 10107"/>
                <a:gd name="connsiteY29" fmla="*/ 0 h 10000"/>
                <a:gd name="connsiteX30" fmla="*/ 7232 w 10107"/>
                <a:gd name="connsiteY30" fmla="*/ 313 h 10000"/>
                <a:gd name="connsiteX31" fmla="*/ 7232 w 10107"/>
                <a:gd name="connsiteY31" fmla="*/ 625 h 10000"/>
                <a:gd name="connsiteX32" fmla="*/ 7953 w 10107"/>
                <a:gd name="connsiteY32" fmla="*/ 625 h 10000"/>
                <a:gd name="connsiteX33" fmla="*/ 9389 w 10107"/>
                <a:gd name="connsiteY33" fmla="*/ 313 h 10000"/>
                <a:gd name="connsiteX34" fmla="*/ 10107 w 10107"/>
                <a:gd name="connsiteY34" fmla="*/ 2186 h 10000"/>
                <a:gd name="connsiteX35" fmla="*/ 10107 w 10107"/>
                <a:gd name="connsiteY35" fmla="*/ 3124 h 10000"/>
                <a:gd name="connsiteX36" fmla="*/ 9749 w 10107"/>
                <a:gd name="connsiteY36" fmla="*/ 4009 h 10000"/>
                <a:gd name="connsiteX37" fmla="*/ 9031 w 10107"/>
                <a:gd name="connsiteY37"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3999 w 10107"/>
                <a:gd name="connsiteY25" fmla="*/ 625 h 10000"/>
                <a:gd name="connsiteX26" fmla="*/ 5436 w 10107"/>
                <a:gd name="connsiteY26" fmla="*/ 313 h 10000"/>
                <a:gd name="connsiteX27" fmla="*/ 5796 w 10107"/>
                <a:gd name="connsiteY27" fmla="*/ 0 h 10000"/>
                <a:gd name="connsiteX28" fmla="*/ 5796 w 10107"/>
                <a:gd name="connsiteY28" fmla="*/ 313 h 10000"/>
                <a:gd name="connsiteX29" fmla="*/ 6155 w 10107"/>
                <a:gd name="connsiteY29" fmla="*/ 0 h 10000"/>
                <a:gd name="connsiteX30" fmla="*/ 7232 w 10107"/>
                <a:gd name="connsiteY30" fmla="*/ 313 h 10000"/>
                <a:gd name="connsiteX31" fmla="*/ 7232 w 10107"/>
                <a:gd name="connsiteY31" fmla="*/ 625 h 10000"/>
                <a:gd name="connsiteX32" fmla="*/ 7953 w 10107"/>
                <a:gd name="connsiteY32" fmla="*/ 625 h 10000"/>
                <a:gd name="connsiteX33" fmla="*/ 9389 w 10107"/>
                <a:gd name="connsiteY33" fmla="*/ 313 h 10000"/>
                <a:gd name="connsiteX34" fmla="*/ 10107 w 10107"/>
                <a:gd name="connsiteY34" fmla="*/ 2186 h 10000"/>
                <a:gd name="connsiteX35" fmla="*/ 10107 w 10107"/>
                <a:gd name="connsiteY35" fmla="*/ 3124 h 10000"/>
                <a:gd name="connsiteX36" fmla="*/ 9749 w 10107"/>
                <a:gd name="connsiteY36" fmla="*/ 4009 h 10000"/>
                <a:gd name="connsiteX37" fmla="*/ 9031 w 10107"/>
                <a:gd name="connsiteY37"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3999 w 10107"/>
                <a:gd name="connsiteY25" fmla="*/ 625 h 10000"/>
                <a:gd name="connsiteX26" fmla="*/ 5436 w 10107"/>
                <a:gd name="connsiteY26" fmla="*/ 313 h 10000"/>
                <a:gd name="connsiteX27" fmla="*/ 5796 w 10107"/>
                <a:gd name="connsiteY27" fmla="*/ 0 h 10000"/>
                <a:gd name="connsiteX28" fmla="*/ 5796 w 10107"/>
                <a:gd name="connsiteY28" fmla="*/ 313 h 10000"/>
                <a:gd name="connsiteX29" fmla="*/ 6155 w 10107"/>
                <a:gd name="connsiteY29" fmla="*/ 0 h 10000"/>
                <a:gd name="connsiteX30" fmla="*/ 7232 w 10107"/>
                <a:gd name="connsiteY30" fmla="*/ 313 h 10000"/>
                <a:gd name="connsiteX31" fmla="*/ 7232 w 10107"/>
                <a:gd name="connsiteY31" fmla="*/ 625 h 10000"/>
                <a:gd name="connsiteX32" fmla="*/ 7953 w 10107"/>
                <a:gd name="connsiteY32" fmla="*/ 625 h 10000"/>
                <a:gd name="connsiteX33" fmla="*/ 9389 w 10107"/>
                <a:gd name="connsiteY33" fmla="*/ 313 h 10000"/>
                <a:gd name="connsiteX34" fmla="*/ 10107 w 10107"/>
                <a:gd name="connsiteY34" fmla="*/ 2186 h 10000"/>
                <a:gd name="connsiteX35" fmla="*/ 10107 w 10107"/>
                <a:gd name="connsiteY35" fmla="*/ 3124 h 10000"/>
                <a:gd name="connsiteX36" fmla="*/ 9749 w 10107"/>
                <a:gd name="connsiteY36" fmla="*/ 4009 h 10000"/>
                <a:gd name="connsiteX37" fmla="*/ 9031 w 10107"/>
                <a:gd name="connsiteY37"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428 w 10107"/>
                <a:gd name="connsiteY25" fmla="*/ 274 h 10000"/>
                <a:gd name="connsiteX26" fmla="*/ 3999 w 10107"/>
                <a:gd name="connsiteY26" fmla="*/ 625 h 10000"/>
                <a:gd name="connsiteX27" fmla="*/ 5436 w 10107"/>
                <a:gd name="connsiteY27" fmla="*/ 313 h 10000"/>
                <a:gd name="connsiteX28" fmla="*/ 5796 w 10107"/>
                <a:gd name="connsiteY28" fmla="*/ 0 h 10000"/>
                <a:gd name="connsiteX29" fmla="*/ 5796 w 10107"/>
                <a:gd name="connsiteY29" fmla="*/ 313 h 10000"/>
                <a:gd name="connsiteX30" fmla="*/ 6155 w 10107"/>
                <a:gd name="connsiteY30" fmla="*/ 0 h 10000"/>
                <a:gd name="connsiteX31" fmla="*/ 7232 w 10107"/>
                <a:gd name="connsiteY31" fmla="*/ 313 h 10000"/>
                <a:gd name="connsiteX32" fmla="*/ 7232 w 10107"/>
                <a:gd name="connsiteY32" fmla="*/ 625 h 10000"/>
                <a:gd name="connsiteX33" fmla="*/ 7953 w 10107"/>
                <a:gd name="connsiteY33" fmla="*/ 625 h 10000"/>
                <a:gd name="connsiteX34" fmla="*/ 9389 w 10107"/>
                <a:gd name="connsiteY34" fmla="*/ 313 h 10000"/>
                <a:gd name="connsiteX35" fmla="*/ 10107 w 10107"/>
                <a:gd name="connsiteY35" fmla="*/ 2186 h 10000"/>
                <a:gd name="connsiteX36" fmla="*/ 10107 w 10107"/>
                <a:gd name="connsiteY36" fmla="*/ 3124 h 10000"/>
                <a:gd name="connsiteX37" fmla="*/ 9749 w 10107"/>
                <a:gd name="connsiteY37" fmla="*/ 4009 h 10000"/>
                <a:gd name="connsiteX38" fmla="*/ 9031 w 10107"/>
                <a:gd name="connsiteY38"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3999 w 10107"/>
                <a:gd name="connsiteY26" fmla="*/ 625 h 10000"/>
                <a:gd name="connsiteX27" fmla="*/ 5436 w 10107"/>
                <a:gd name="connsiteY27" fmla="*/ 313 h 10000"/>
                <a:gd name="connsiteX28" fmla="*/ 5796 w 10107"/>
                <a:gd name="connsiteY28" fmla="*/ 0 h 10000"/>
                <a:gd name="connsiteX29" fmla="*/ 5796 w 10107"/>
                <a:gd name="connsiteY29" fmla="*/ 313 h 10000"/>
                <a:gd name="connsiteX30" fmla="*/ 6155 w 10107"/>
                <a:gd name="connsiteY30" fmla="*/ 0 h 10000"/>
                <a:gd name="connsiteX31" fmla="*/ 7232 w 10107"/>
                <a:gd name="connsiteY31" fmla="*/ 313 h 10000"/>
                <a:gd name="connsiteX32" fmla="*/ 7232 w 10107"/>
                <a:gd name="connsiteY32" fmla="*/ 625 h 10000"/>
                <a:gd name="connsiteX33" fmla="*/ 7953 w 10107"/>
                <a:gd name="connsiteY33" fmla="*/ 625 h 10000"/>
                <a:gd name="connsiteX34" fmla="*/ 9389 w 10107"/>
                <a:gd name="connsiteY34" fmla="*/ 313 h 10000"/>
                <a:gd name="connsiteX35" fmla="*/ 10107 w 10107"/>
                <a:gd name="connsiteY35" fmla="*/ 2186 h 10000"/>
                <a:gd name="connsiteX36" fmla="*/ 10107 w 10107"/>
                <a:gd name="connsiteY36" fmla="*/ 3124 h 10000"/>
                <a:gd name="connsiteX37" fmla="*/ 9749 w 10107"/>
                <a:gd name="connsiteY37" fmla="*/ 4009 h 10000"/>
                <a:gd name="connsiteX38" fmla="*/ 9031 w 10107"/>
                <a:gd name="connsiteY38"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968 w 10107"/>
                <a:gd name="connsiteY26" fmla="*/ 627 h 10000"/>
                <a:gd name="connsiteX27" fmla="*/ 3999 w 10107"/>
                <a:gd name="connsiteY27" fmla="*/ 625 h 10000"/>
                <a:gd name="connsiteX28" fmla="*/ 5436 w 10107"/>
                <a:gd name="connsiteY28" fmla="*/ 313 h 10000"/>
                <a:gd name="connsiteX29" fmla="*/ 5796 w 10107"/>
                <a:gd name="connsiteY29" fmla="*/ 0 h 10000"/>
                <a:gd name="connsiteX30" fmla="*/ 5796 w 10107"/>
                <a:gd name="connsiteY30" fmla="*/ 313 h 10000"/>
                <a:gd name="connsiteX31" fmla="*/ 6155 w 10107"/>
                <a:gd name="connsiteY31" fmla="*/ 0 h 10000"/>
                <a:gd name="connsiteX32" fmla="*/ 7232 w 10107"/>
                <a:gd name="connsiteY32" fmla="*/ 313 h 10000"/>
                <a:gd name="connsiteX33" fmla="*/ 7232 w 10107"/>
                <a:gd name="connsiteY33" fmla="*/ 625 h 10000"/>
                <a:gd name="connsiteX34" fmla="*/ 7953 w 10107"/>
                <a:gd name="connsiteY34" fmla="*/ 625 h 10000"/>
                <a:gd name="connsiteX35" fmla="*/ 9389 w 10107"/>
                <a:gd name="connsiteY35" fmla="*/ 313 h 10000"/>
                <a:gd name="connsiteX36" fmla="*/ 10107 w 10107"/>
                <a:gd name="connsiteY36" fmla="*/ 2186 h 10000"/>
                <a:gd name="connsiteX37" fmla="*/ 10107 w 10107"/>
                <a:gd name="connsiteY37" fmla="*/ 3124 h 10000"/>
                <a:gd name="connsiteX38" fmla="*/ 9749 w 10107"/>
                <a:gd name="connsiteY38" fmla="*/ 4009 h 10000"/>
                <a:gd name="connsiteX39" fmla="*/ 9031 w 10107"/>
                <a:gd name="connsiteY39"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99 w 10107"/>
                <a:gd name="connsiteY27" fmla="*/ 625 h 10000"/>
                <a:gd name="connsiteX28" fmla="*/ 5436 w 10107"/>
                <a:gd name="connsiteY28" fmla="*/ 313 h 10000"/>
                <a:gd name="connsiteX29" fmla="*/ 5796 w 10107"/>
                <a:gd name="connsiteY29" fmla="*/ 0 h 10000"/>
                <a:gd name="connsiteX30" fmla="*/ 5796 w 10107"/>
                <a:gd name="connsiteY30" fmla="*/ 313 h 10000"/>
                <a:gd name="connsiteX31" fmla="*/ 6155 w 10107"/>
                <a:gd name="connsiteY31" fmla="*/ 0 h 10000"/>
                <a:gd name="connsiteX32" fmla="*/ 7232 w 10107"/>
                <a:gd name="connsiteY32" fmla="*/ 313 h 10000"/>
                <a:gd name="connsiteX33" fmla="*/ 7232 w 10107"/>
                <a:gd name="connsiteY33" fmla="*/ 625 h 10000"/>
                <a:gd name="connsiteX34" fmla="*/ 7953 w 10107"/>
                <a:gd name="connsiteY34" fmla="*/ 625 h 10000"/>
                <a:gd name="connsiteX35" fmla="*/ 9389 w 10107"/>
                <a:gd name="connsiteY35" fmla="*/ 313 h 10000"/>
                <a:gd name="connsiteX36" fmla="*/ 10107 w 10107"/>
                <a:gd name="connsiteY36" fmla="*/ 2186 h 10000"/>
                <a:gd name="connsiteX37" fmla="*/ 10107 w 10107"/>
                <a:gd name="connsiteY37" fmla="*/ 3124 h 10000"/>
                <a:gd name="connsiteX38" fmla="*/ 9749 w 10107"/>
                <a:gd name="connsiteY38" fmla="*/ 4009 h 10000"/>
                <a:gd name="connsiteX39" fmla="*/ 9031 w 10107"/>
                <a:gd name="connsiteY39"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5436 w 10107"/>
                <a:gd name="connsiteY28" fmla="*/ 313 h 10000"/>
                <a:gd name="connsiteX29" fmla="*/ 5796 w 10107"/>
                <a:gd name="connsiteY29" fmla="*/ 0 h 10000"/>
                <a:gd name="connsiteX30" fmla="*/ 5796 w 10107"/>
                <a:gd name="connsiteY30" fmla="*/ 313 h 10000"/>
                <a:gd name="connsiteX31" fmla="*/ 6155 w 10107"/>
                <a:gd name="connsiteY31" fmla="*/ 0 h 10000"/>
                <a:gd name="connsiteX32" fmla="*/ 7232 w 10107"/>
                <a:gd name="connsiteY32" fmla="*/ 313 h 10000"/>
                <a:gd name="connsiteX33" fmla="*/ 7232 w 10107"/>
                <a:gd name="connsiteY33" fmla="*/ 625 h 10000"/>
                <a:gd name="connsiteX34" fmla="*/ 7953 w 10107"/>
                <a:gd name="connsiteY34" fmla="*/ 625 h 10000"/>
                <a:gd name="connsiteX35" fmla="*/ 9389 w 10107"/>
                <a:gd name="connsiteY35" fmla="*/ 313 h 10000"/>
                <a:gd name="connsiteX36" fmla="*/ 10107 w 10107"/>
                <a:gd name="connsiteY36" fmla="*/ 2186 h 10000"/>
                <a:gd name="connsiteX37" fmla="*/ 10107 w 10107"/>
                <a:gd name="connsiteY37" fmla="*/ 3124 h 10000"/>
                <a:gd name="connsiteX38" fmla="*/ 9749 w 10107"/>
                <a:gd name="connsiteY38" fmla="*/ 4009 h 10000"/>
                <a:gd name="connsiteX39" fmla="*/ 9031 w 10107"/>
                <a:gd name="connsiteY39"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4694 w 10107"/>
                <a:gd name="connsiteY28" fmla="*/ 509 h 10000"/>
                <a:gd name="connsiteX29" fmla="*/ 5796 w 10107"/>
                <a:gd name="connsiteY29" fmla="*/ 0 h 10000"/>
                <a:gd name="connsiteX30" fmla="*/ 5796 w 10107"/>
                <a:gd name="connsiteY30" fmla="*/ 313 h 10000"/>
                <a:gd name="connsiteX31" fmla="*/ 6155 w 10107"/>
                <a:gd name="connsiteY31" fmla="*/ 0 h 10000"/>
                <a:gd name="connsiteX32" fmla="*/ 7232 w 10107"/>
                <a:gd name="connsiteY32" fmla="*/ 313 h 10000"/>
                <a:gd name="connsiteX33" fmla="*/ 7232 w 10107"/>
                <a:gd name="connsiteY33" fmla="*/ 625 h 10000"/>
                <a:gd name="connsiteX34" fmla="*/ 7953 w 10107"/>
                <a:gd name="connsiteY34" fmla="*/ 625 h 10000"/>
                <a:gd name="connsiteX35" fmla="*/ 9389 w 10107"/>
                <a:gd name="connsiteY35" fmla="*/ 313 h 10000"/>
                <a:gd name="connsiteX36" fmla="*/ 10107 w 10107"/>
                <a:gd name="connsiteY36" fmla="*/ 2186 h 10000"/>
                <a:gd name="connsiteX37" fmla="*/ 10107 w 10107"/>
                <a:gd name="connsiteY37" fmla="*/ 3124 h 10000"/>
                <a:gd name="connsiteX38" fmla="*/ 9749 w 10107"/>
                <a:gd name="connsiteY38" fmla="*/ 4009 h 10000"/>
                <a:gd name="connsiteX39" fmla="*/ 9031 w 10107"/>
                <a:gd name="connsiteY39"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4694 w 10107"/>
                <a:gd name="connsiteY28" fmla="*/ 509 h 10000"/>
                <a:gd name="connsiteX29" fmla="*/ 5054 w 10107"/>
                <a:gd name="connsiteY29" fmla="*/ 549 h 10000"/>
                <a:gd name="connsiteX30" fmla="*/ 5796 w 10107"/>
                <a:gd name="connsiteY30" fmla="*/ 313 h 10000"/>
                <a:gd name="connsiteX31" fmla="*/ 6155 w 10107"/>
                <a:gd name="connsiteY31" fmla="*/ 0 h 10000"/>
                <a:gd name="connsiteX32" fmla="*/ 7232 w 10107"/>
                <a:gd name="connsiteY32" fmla="*/ 313 h 10000"/>
                <a:gd name="connsiteX33" fmla="*/ 7232 w 10107"/>
                <a:gd name="connsiteY33" fmla="*/ 625 h 10000"/>
                <a:gd name="connsiteX34" fmla="*/ 7953 w 10107"/>
                <a:gd name="connsiteY34" fmla="*/ 625 h 10000"/>
                <a:gd name="connsiteX35" fmla="*/ 9389 w 10107"/>
                <a:gd name="connsiteY35" fmla="*/ 313 h 10000"/>
                <a:gd name="connsiteX36" fmla="*/ 10107 w 10107"/>
                <a:gd name="connsiteY36" fmla="*/ 2186 h 10000"/>
                <a:gd name="connsiteX37" fmla="*/ 10107 w 10107"/>
                <a:gd name="connsiteY37" fmla="*/ 3124 h 10000"/>
                <a:gd name="connsiteX38" fmla="*/ 9749 w 10107"/>
                <a:gd name="connsiteY38" fmla="*/ 4009 h 10000"/>
                <a:gd name="connsiteX39" fmla="*/ 9031 w 10107"/>
                <a:gd name="connsiteY39"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4694 w 10107"/>
                <a:gd name="connsiteY28" fmla="*/ 509 h 10000"/>
                <a:gd name="connsiteX29" fmla="*/ 5054 w 10107"/>
                <a:gd name="connsiteY29" fmla="*/ 549 h 10000"/>
                <a:gd name="connsiteX30" fmla="*/ 5374 w 10107"/>
                <a:gd name="connsiteY30" fmla="*/ 274 h 10000"/>
                <a:gd name="connsiteX31" fmla="*/ 6155 w 10107"/>
                <a:gd name="connsiteY31" fmla="*/ 0 h 10000"/>
                <a:gd name="connsiteX32" fmla="*/ 7232 w 10107"/>
                <a:gd name="connsiteY32" fmla="*/ 313 h 10000"/>
                <a:gd name="connsiteX33" fmla="*/ 7232 w 10107"/>
                <a:gd name="connsiteY33" fmla="*/ 625 h 10000"/>
                <a:gd name="connsiteX34" fmla="*/ 7953 w 10107"/>
                <a:gd name="connsiteY34" fmla="*/ 625 h 10000"/>
                <a:gd name="connsiteX35" fmla="*/ 9389 w 10107"/>
                <a:gd name="connsiteY35" fmla="*/ 313 h 10000"/>
                <a:gd name="connsiteX36" fmla="*/ 10107 w 10107"/>
                <a:gd name="connsiteY36" fmla="*/ 2186 h 10000"/>
                <a:gd name="connsiteX37" fmla="*/ 10107 w 10107"/>
                <a:gd name="connsiteY37" fmla="*/ 3124 h 10000"/>
                <a:gd name="connsiteX38" fmla="*/ 9749 w 10107"/>
                <a:gd name="connsiteY38" fmla="*/ 4009 h 10000"/>
                <a:gd name="connsiteX39" fmla="*/ 9031 w 10107"/>
                <a:gd name="connsiteY39"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4694 w 10107"/>
                <a:gd name="connsiteY28" fmla="*/ 509 h 10000"/>
                <a:gd name="connsiteX29" fmla="*/ 5054 w 10107"/>
                <a:gd name="connsiteY29" fmla="*/ 549 h 10000"/>
                <a:gd name="connsiteX30" fmla="*/ 5307 w 10107"/>
                <a:gd name="connsiteY30" fmla="*/ 274 h 10000"/>
                <a:gd name="connsiteX31" fmla="*/ 6155 w 10107"/>
                <a:gd name="connsiteY31" fmla="*/ 0 h 10000"/>
                <a:gd name="connsiteX32" fmla="*/ 7232 w 10107"/>
                <a:gd name="connsiteY32" fmla="*/ 313 h 10000"/>
                <a:gd name="connsiteX33" fmla="*/ 7232 w 10107"/>
                <a:gd name="connsiteY33" fmla="*/ 625 h 10000"/>
                <a:gd name="connsiteX34" fmla="*/ 7953 w 10107"/>
                <a:gd name="connsiteY34" fmla="*/ 625 h 10000"/>
                <a:gd name="connsiteX35" fmla="*/ 9389 w 10107"/>
                <a:gd name="connsiteY35" fmla="*/ 313 h 10000"/>
                <a:gd name="connsiteX36" fmla="*/ 10107 w 10107"/>
                <a:gd name="connsiteY36" fmla="*/ 2186 h 10000"/>
                <a:gd name="connsiteX37" fmla="*/ 10107 w 10107"/>
                <a:gd name="connsiteY37" fmla="*/ 3124 h 10000"/>
                <a:gd name="connsiteX38" fmla="*/ 9749 w 10107"/>
                <a:gd name="connsiteY38" fmla="*/ 4009 h 10000"/>
                <a:gd name="connsiteX39" fmla="*/ 9031 w 10107"/>
                <a:gd name="connsiteY39"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4694 w 10107"/>
                <a:gd name="connsiteY28" fmla="*/ 509 h 10000"/>
                <a:gd name="connsiteX29" fmla="*/ 5054 w 10107"/>
                <a:gd name="connsiteY29" fmla="*/ 549 h 10000"/>
                <a:gd name="connsiteX30" fmla="*/ 5126 w 10107"/>
                <a:gd name="connsiteY30" fmla="*/ 510 h 10000"/>
                <a:gd name="connsiteX31" fmla="*/ 5307 w 10107"/>
                <a:gd name="connsiteY31" fmla="*/ 274 h 10000"/>
                <a:gd name="connsiteX32" fmla="*/ 6155 w 10107"/>
                <a:gd name="connsiteY32" fmla="*/ 0 h 10000"/>
                <a:gd name="connsiteX33" fmla="*/ 7232 w 10107"/>
                <a:gd name="connsiteY33" fmla="*/ 313 h 10000"/>
                <a:gd name="connsiteX34" fmla="*/ 7232 w 10107"/>
                <a:gd name="connsiteY34" fmla="*/ 625 h 10000"/>
                <a:gd name="connsiteX35" fmla="*/ 7953 w 10107"/>
                <a:gd name="connsiteY35" fmla="*/ 625 h 10000"/>
                <a:gd name="connsiteX36" fmla="*/ 9389 w 10107"/>
                <a:gd name="connsiteY36" fmla="*/ 313 h 10000"/>
                <a:gd name="connsiteX37" fmla="*/ 10107 w 10107"/>
                <a:gd name="connsiteY37" fmla="*/ 2186 h 10000"/>
                <a:gd name="connsiteX38" fmla="*/ 10107 w 10107"/>
                <a:gd name="connsiteY38" fmla="*/ 3124 h 10000"/>
                <a:gd name="connsiteX39" fmla="*/ 9749 w 10107"/>
                <a:gd name="connsiteY39" fmla="*/ 4009 h 10000"/>
                <a:gd name="connsiteX40" fmla="*/ 9031 w 10107"/>
                <a:gd name="connsiteY40"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4694 w 10107"/>
                <a:gd name="connsiteY28" fmla="*/ 509 h 10000"/>
                <a:gd name="connsiteX29" fmla="*/ 5054 w 10107"/>
                <a:gd name="connsiteY29" fmla="*/ 549 h 10000"/>
                <a:gd name="connsiteX30" fmla="*/ 5615 w 10107"/>
                <a:gd name="connsiteY30" fmla="*/ 137 h 10000"/>
                <a:gd name="connsiteX31" fmla="*/ 5307 w 10107"/>
                <a:gd name="connsiteY31" fmla="*/ 274 h 10000"/>
                <a:gd name="connsiteX32" fmla="*/ 6155 w 10107"/>
                <a:gd name="connsiteY32" fmla="*/ 0 h 10000"/>
                <a:gd name="connsiteX33" fmla="*/ 7232 w 10107"/>
                <a:gd name="connsiteY33" fmla="*/ 313 h 10000"/>
                <a:gd name="connsiteX34" fmla="*/ 7232 w 10107"/>
                <a:gd name="connsiteY34" fmla="*/ 625 h 10000"/>
                <a:gd name="connsiteX35" fmla="*/ 7953 w 10107"/>
                <a:gd name="connsiteY35" fmla="*/ 625 h 10000"/>
                <a:gd name="connsiteX36" fmla="*/ 9389 w 10107"/>
                <a:gd name="connsiteY36" fmla="*/ 313 h 10000"/>
                <a:gd name="connsiteX37" fmla="*/ 10107 w 10107"/>
                <a:gd name="connsiteY37" fmla="*/ 2186 h 10000"/>
                <a:gd name="connsiteX38" fmla="*/ 10107 w 10107"/>
                <a:gd name="connsiteY38" fmla="*/ 3124 h 10000"/>
                <a:gd name="connsiteX39" fmla="*/ 9749 w 10107"/>
                <a:gd name="connsiteY39" fmla="*/ 4009 h 10000"/>
                <a:gd name="connsiteX40" fmla="*/ 9031 w 10107"/>
                <a:gd name="connsiteY40"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4694 w 10107"/>
                <a:gd name="connsiteY28" fmla="*/ 509 h 10000"/>
                <a:gd name="connsiteX29" fmla="*/ 5054 w 10107"/>
                <a:gd name="connsiteY29" fmla="*/ 549 h 10000"/>
                <a:gd name="connsiteX30" fmla="*/ 5615 w 10107"/>
                <a:gd name="connsiteY30" fmla="*/ 137 h 10000"/>
                <a:gd name="connsiteX31" fmla="*/ 5307 w 10107"/>
                <a:gd name="connsiteY31" fmla="*/ 274 h 10000"/>
                <a:gd name="connsiteX32" fmla="*/ 6138 w 10107"/>
                <a:gd name="connsiteY32" fmla="*/ 0 h 10000"/>
                <a:gd name="connsiteX33" fmla="*/ 7232 w 10107"/>
                <a:gd name="connsiteY33" fmla="*/ 313 h 10000"/>
                <a:gd name="connsiteX34" fmla="*/ 7232 w 10107"/>
                <a:gd name="connsiteY34" fmla="*/ 625 h 10000"/>
                <a:gd name="connsiteX35" fmla="*/ 7953 w 10107"/>
                <a:gd name="connsiteY35" fmla="*/ 625 h 10000"/>
                <a:gd name="connsiteX36" fmla="*/ 9389 w 10107"/>
                <a:gd name="connsiteY36" fmla="*/ 313 h 10000"/>
                <a:gd name="connsiteX37" fmla="*/ 10107 w 10107"/>
                <a:gd name="connsiteY37" fmla="*/ 2186 h 10000"/>
                <a:gd name="connsiteX38" fmla="*/ 10107 w 10107"/>
                <a:gd name="connsiteY38" fmla="*/ 3124 h 10000"/>
                <a:gd name="connsiteX39" fmla="*/ 9749 w 10107"/>
                <a:gd name="connsiteY39" fmla="*/ 4009 h 10000"/>
                <a:gd name="connsiteX40" fmla="*/ 9031 w 10107"/>
                <a:gd name="connsiteY40"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4694 w 10107"/>
                <a:gd name="connsiteY28" fmla="*/ 509 h 10000"/>
                <a:gd name="connsiteX29" fmla="*/ 5054 w 10107"/>
                <a:gd name="connsiteY29" fmla="*/ 549 h 10000"/>
                <a:gd name="connsiteX30" fmla="*/ 5615 w 10107"/>
                <a:gd name="connsiteY30" fmla="*/ 137 h 10000"/>
                <a:gd name="connsiteX31" fmla="*/ 5307 w 10107"/>
                <a:gd name="connsiteY31" fmla="*/ 274 h 10000"/>
                <a:gd name="connsiteX32" fmla="*/ 6138 w 10107"/>
                <a:gd name="connsiteY32" fmla="*/ 0 h 10000"/>
                <a:gd name="connsiteX33" fmla="*/ 6271 w 10107"/>
                <a:gd name="connsiteY33" fmla="*/ 333 h 10000"/>
                <a:gd name="connsiteX34" fmla="*/ 7232 w 10107"/>
                <a:gd name="connsiteY34" fmla="*/ 625 h 10000"/>
                <a:gd name="connsiteX35" fmla="*/ 7953 w 10107"/>
                <a:gd name="connsiteY35" fmla="*/ 625 h 10000"/>
                <a:gd name="connsiteX36" fmla="*/ 9389 w 10107"/>
                <a:gd name="connsiteY36" fmla="*/ 313 h 10000"/>
                <a:gd name="connsiteX37" fmla="*/ 10107 w 10107"/>
                <a:gd name="connsiteY37" fmla="*/ 2186 h 10000"/>
                <a:gd name="connsiteX38" fmla="*/ 10107 w 10107"/>
                <a:gd name="connsiteY38" fmla="*/ 3124 h 10000"/>
                <a:gd name="connsiteX39" fmla="*/ 9749 w 10107"/>
                <a:gd name="connsiteY39" fmla="*/ 4009 h 10000"/>
                <a:gd name="connsiteX40" fmla="*/ 9031 w 10107"/>
                <a:gd name="connsiteY40"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4694 w 10107"/>
                <a:gd name="connsiteY28" fmla="*/ 509 h 10000"/>
                <a:gd name="connsiteX29" fmla="*/ 5054 w 10107"/>
                <a:gd name="connsiteY29" fmla="*/ 549 h 10000"/>
                <a:gd name="connsiteX30" fmla="*/ 5615 w 10107"/>
                <a:gd name="connsiteY30" fmla="*/ 137 h 10000"/>
                <a:gd name="connsiteX31" fmla="*/ 5307 w 10107"/>
                <a:gd name="connsiteY31" fmla="*/ 274 h 10000"/>
                <a:gd name="connsiteX32" fmla="*/ 6071 w 10107"/>
                <a:gd name="connsiteY32" fmla="*/ 176 h 10000"/>
                <a:gd name="connsiteX33" fmla="*/ 6138 w 10107"/>
                <a:gd name="connsiteY33" fmla="*/ 0 h 10000"/>
                <a:gd name="connsiteX34" fmla="*/ 6271 w 10107"/>
                <a:gd name="connsiteY34" fmla="*/ 333 h 10000"/>
                <a:gd name="connsiteX35" fmla="*/ 7232 w 10107"/>
                <a:gd name="connsiteY35" fmla="*/ 625 h 10000"/>
                <a:gd name="connsiteX36" fmla="*/ 7953 w 10107"/>
                <a:gd name="connsiteY36" fmla="*/ 625 h 10000"/>
                <a:gd name="connsiteX37" fmla="*/ 9389 w 10107"/>
                <a:gd name="connsiteY37" fmla="*/ 313 h 10000"/>
                <a:gd name="connsiteX38" fmla="*/ 10107 w 10107"/>
                <a:gd name="connsiteY38" fmla="*/ 2186 h 10000"/>
                <a:gd name="connsiteX39" fmla="*/ 10107 w 10107"/>
                <a:gd name="connsiteY39" fmla="*/ 3124 h 10000"/>
                <a:gd name="connsiteX40" fmla="*/ 9749 w 10107"/>
                <a:gd name="connsiteY40" fmla="*/ 4009 h 10000"/>
                <a:gd name="connsiteX41" fmla="*/ 9031 w 10107"/>
                <a:gd name="connsiteY41"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4694 w 10107"/>
                <a:gd name="connsiteY28" fmla="*/ 509 h 10000"/>
                <a:gd name="connsiteX29" fmla="*/ 5054 w 10107"/>
                <a:gd name="connsiteY29" fmla="*/ 549 h 10000"/>
                <a:gd name="connsiteX30" fmla="*/ 5615 w 10107"/>
                <a:gd name="connsiteY30" fmla="*/ 137 h 10000"/>
                <a:gd name="connsiteX31" fmla="*/ 5307 w 10107"/>
                <a:gd name="connsiteY31" fmla="*/ 274 h 10000"/>
                <a:gd name="connsiteX32" fmla="*/ 6071 w 10107"/>
                <a:gd name="connsiteY32" fmla="*/ 176 h 10000"/>
                <a:gd name="connsiteX33" fmla="*/ 6138 w 10107"/>
                <a:gd name="connsiteY33" fmla="*/ 0 h 10000"/>
                <a:gd name="connsiteX34" fmla="*/ 6271 w 10107"/>
                <a:gd name="connsiteY34" fmla="*/ 333 h 10000"/>
                <a:gd name="connsiteX35" fmla="*/ 7232 w 10107"/>
                <a:gd name="connsiteY35" fmla="*/ 625 h 10000"/>
                <a:gd name="connsiteX36" fmla="*/ 7953 w 10107"/>
                <a:gd name="connsiteY36" fmla="*/ 625 h 10000"/>
                <a:gd name="connsiteX37" fmla="*/ 9389 w 10107"/>
                <a:gd name="connsiteY37" fmla="*/ 313 h 10000"/>
                <a:gd name="connsiteX38" fmla="*/ 10107 w 10107"/>
                <a:gd name="connsiteY38" fmla="*/ 2186 h 10000"/>
                <a:gd name="connsiteX39" fmla="*/ 10107 w 10107"/>
                <a:gd name="connsiteY39" fmla="*/ 3124 h 10000"/>
                <a:gd name="connsiteX40" fmla="*/ 9749 w 10107"/>
                <a:gd name="connsiteY40" fmla="*/ 4009 h 10000"/>
                <a:gd name="connsiteX41" fmla="*/ 9031 w 10107"/>
                <a:gd name="connsiteY41"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4694 w 10107"/>
                <a:gd name="connsiteY28" fmla="*/ 509 h 10000"/>
                <a:gd name="connsiteX29" fmla="*/ 5054 w 10107"/>
                <a:gd name="connsiteY29" fmla="*/ 549 h 10000"/>
                <a:gd name="connsiteX30" fmla="*/ 5615 w 10107"/>
                <a:gd name="connsiteY30" fmla="*/ 137 h 10000"/>
                <a:gd name="connsiteX31" fmla="*/ 5307 w 10107"/>
                <a:gd name="connsiteY31" fmla="*/ 274 h 10000"/>
                <a:gd name="connsiteX32" fmla="*/ 6071 w 10107"/>
                <a:gd name="connsiteY32" fmla="*/ 176 h 10000"/>
                <a:gd name="connsiteX33" fmla="*/ 6138 w 10107"/>
                <a:gd name="connsiteY33" fmla="*/ 0 h 10000"/>
                <a:gd name="connsiteX34" fmla="*/ 6389 w 10107"/>
                <a:gd name="connsiteY34" fmla="*/ 294 h 10000"/>
                <a:gd name="connsiteX35" fmla="*/ 7232 w 10107"/>
                <a:gd name="connsiteY35" fmla="*/ 625 h 10000"/>
                <a:gd name="connsiteX36" fmla="*/ 7953 w 10107"/>
                <a:gd name="connsiteY36" fmla="*/ 625 h 10000"/>
                <a:gd name="connsiteX37" fmla="*/ 9389 w 10107"/>
                <a:gd name="connsiteY37" fmla="*/ 313 h 10000"/>
                <a:gd name="connsiteX38" fmla="*/ 10107 w 10107"/>
                <a:gd name="connsiteY38" fmla="*/ 2186 h 10000"/>
                <a:gd name="connsiteX39" fmla="*/ 10107 w 10107"/>
                <a:gd name="connsiteY39" fmla="*/ 3124 h 10000"/>
                <a:gd name="connsiteX40" fmla="*/ 9749 w 10107"/>
                <a:gd name="connsiteY40" fmla="*/ 4009 h 10000"/>
                <a:gd name="connsiteX41" fmla="*/ 9031 w 10107"/>
                <a:gd name="connsiteY41"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4694 w 10107"/>
                <a:gd name="connsiteY28" fmla="*/ 509 h 10000"/>
                <a:gd name="connsiteX29" fmla="*/ 5054 w 10107"/>
                <a:gd name="connsiteY29" fmla="*/ 549 h 10000"/>
                <a:gd name="connsiteX30" fmla="*/ 5615 w 10107"/>
                <a:gd name="connsiteY30" fmla="*/ 137 h 10000"/>
                <a:gd name="connsiteX31" fmla="*/ 5307 w 10107"/>
                <a:gd name="connsiteY31" fmla="*/ 274 h 10000"/>
                <a:gd name="connsiteX32" fmla="*/ 6071 w 10107"/>
                <a:gd name="connsiteY32" fmla="*/ 176 h 10000"/>
                <a:gd name="connsiteX33" fmla="*/ 6138 w 10107"/>
                <a:gd name="connsiteY33" fmla="*/ 0 h 10000"/>
                <a:gd name="connsiteX34" fmla="*/ 6389 w 10107"/>
                <a:gd name="connsiteY34" fmla="*/ 294 h 10000"/>
                <a:gd name="connsiteX35" fmla="*/ 6304 w 10107"/>
                <a:gd name="connsiteY35" fmla="*/ 468 h 10000"/>
                <a:gd name="connsiteX36" fmla="*/ 7953 w 10107"/>
                <a:gd name="connsiteY36" fmla="*/ 625 h 10000"/>
                <a:gd name="connsiteX37" fmla="*/ 9389 w 10107"/>
                <a:gd name="connsiteY37" fmla="*/ 313 h 10000"/>
                <a:gd name="connsiteX38" fmla="*/ 10107 w 10107"/>
                <a:gd name="connsiteY38" fmla="*/ 2186 h 10000"/>
                <a:gd name="connsiteX39" fmla="*/ 10107 w 10107"/>
                <a:gd name="connsiteY39" fmla="*/ 3124 h 10000"/>
                <a:gd name="connsiteX40" fmla="*/ 9749 w 10107"/>
                <a:gd name="connsiteY40" fmla="*/ 4009 h 10000"/>
                <a:gd name="connsiteX41" fmla="*/ 9031 w 10107"/>
                <a:gd name="connsiteY41"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4694 w 10107"/>
                <a:gd name="connsiteY28" fmla="*/ 509 h 10000"/>
                <a:gd name="connsiteX29" fmla="*/ 5054 w 10107"/>
                <a:gd name="connsiteY29" fmla="*/ 549 h 10000"/>
                <a:gd name="connsiteX30" fmla="*/ 5615 w 10107"/>
                <a:gd name="connsiteY30" fmla="*/ 137 h 10000"/>
                <a:gd name="connsiteX31" fmla="*/ 5307 w 10107"/>
                <a:gd name="connsiteY31" fmla="*/ 274 h 10000"/>
                <a:gd name="connsiteX32" fmla="*/ 6071 w 10107"/>
                <a:gd name="connsiteY32" fmla="*/ 176 h 10000"/>
                <a:gd name="connsiteX33" fmla="*/ 6138 w 10107"/>
                <a:gd name="connsiteY33" fmla="*/ 0 h 10000"/>
                <a:gd name="connsiteX34" fmla="*/ 6389 w 10107"/>
                <a:gd name="connsiteY34" fmla="*/ 294 h 10000"/>
                <a:gd name="connsiteX35" fmla="*/ 6304 w 10107"/>
                <a:gd name="connsiteY35" fmla="*/ 468 h 10000"/>
                <a:gd name="connsiteX36" fmla="*/ 6610 w 10107"/>
                <a:gd name="connsiteY36" fmla="*/ 510 h 10000"/>
                <a:gd name="connsiteX37" fmla="*/ 7953 w 10107"/>
                <a:gd name="connsiteY37" fmla="*/ 625 h 10000"/>
                <a:gd name="connsiteX38" fmla="*/ 9389 w 10107"/>
                <a:gd name="connsiteY38" fmla="*/ 313 h 10000"/>
                <a:gd name="connsiteX39" fmla="*/ 10107 w 10107"/>
                <a:gd name="connsiteY39" fmla="*/ 2186 h 10000"/>
                <a:gd name="connsiteX40" fmla="*/ 10107 w 10107"/>
                <a:gd name="connsiteY40" fmla="*/ 3124 h 10000"/>
                <a:gd name="connsiteX41" fmla="*/ 9749 w 10107"/>
                <a:gd name="connsiteY41" fmla="*/ 4009 h 10000"/>
                <a:gd name="connsiteX42" fmla="*/ 9031 w 10107"/>
                <a:gd name="connsiteY42"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4694 w 10107"/>
                <a:gd name="connsiteY28" fmla="*/ 509 h 10000"/>
                <a:gd name="connsiteX29" fmla="*/ 5054 w 10107"/>
                <a:gd name="connsiteY29" fmla="*/ 549 h 10000"/>
                <a:gd name="connsiteX30" fmla="*/ 5615 w 10107"/>
                <a:gd name="connsiteY30" fmla="*/ 137 h 10000"/>
                <a:gd name="connsiteX31" fmla="*/ 5307 w 10107"/>
                <a:gd name="connsiteY31" fmla="*/ 274 h 10000"/>
                <a:gd name="connsiteX32" fmla="*/ 6071 w 10107"/>
                <a:gd name="connsiteY32" fmla="*/ 176 h 10000"/>
                <a:gd name="connsiteX33" fmla="*/ 6138 w 10107"/>
                <a:gd name="connsiteY33" fmla="*/ 0 h 10000"/>
                <a:gd name="connsiteX34" fmla="*/ 6389 w 10107"/>
                <a:gd name="connsiteY34" fmla="*/ 294 h 10000"/>
                <a:gd name="connsiteX35" fmla="*/ 6304 w 10107"/>
                <a:gd name="connsiteY35" fmla="*/ 468 h 10000"/>
                <a:gd name="connsiteX36" fmla="*/ 6711 w 10107"/>
                <a:gd name="connsiteY36" fmla="*/ 412 h 10000"/>
                <a:gd name="connsiteX37" fmla="*/ 7953 w 10107"/>
                <a:gd name="connsiteY37" fmla="*/ 625 h 10000"/>
                <a:gd name="connsiteX38" fmla="*/ 9389 w 10107"/>
                <a:gd name="connsiteY38" fmla="*/ 313 h 10000"/>
                <a:gd name="connsiteX39" fmla="*/ 10107 w 10107"/>
                <a:gd name="connsiteY39" fmla="*/ 2186 h 10000"/>
                <a:gd name="connsiteX40" fmla="*/ 10107 w 10107"/>
                <a:gd name="connsiteY40" fmla="*/ 3124 h 10000"/>
                <a:gd name="connsiteX41" fmla="*/ 9749 w 10107"/>
                <a:gd name="connsiteY41" fmla="*/ 4009 h 10000"/>
                <a:gd name="connsiteX42" fmla="*/ 9031 w 10107"/>
                <a:gd name="connsiteY42"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4694 w 10107"/>
                <a:gd name="connsiteY28" fmla="*/ 509 h 10000"/>
                <a:gd name="connsiteX29" fmla="*/ 5054 w 10107"/>
                <a:gd name="connsiteY29" fmla="*/ 549 h 10000"/>
                <a:gd name="connsiteX30" fmla="*/ 5615 w 10107"/>
                <a:gd name="connsiteY30" fmla="*/ 137 h 10000"/>
                <a:gd name="connsiteX31" fmla="*/ 5307 w 10107"/>
                <a:gd name="connsiteY31" fmla="*/ 274 h 10000"/>
                <a:gd name="connsiteX32" fmla="*/ 6071 w 10107"/>
                <a:gd name="connsiteY32" fmla="*/ 176 h 10000"/>
                <a:gd name="connsiteX33" fmla="*/ 6138 w 10107"/>
                <a:gd name="connsiteY33" fmla="*/ 0 h 10000"/>
                <a:gd name="connsiteX34" fmla="*/ 6389 w 10107"/>
                <a:gd name="connsiteY34" fmla="*/ 294 h 10000"/>
                <a:gd name="connsiteX35" fmla="*/ 6304 w 10107"/>
                <a:gd name="connsiteY35" fmla="*/ 468 h 10000"/>
                <a:gd name="connsiteX36" fmla="*/ 6711 w 10107"/>
                <a:gd name="connsiteY36" fmla="*/ 412 h 10000"/>
                <a:gd name="connsiteX37" fmla="*/ 7953 w 10107"/>
                <a:gd name="connsiteY37" fmla="*/ 625 h 10000"/>
                <a:gd name="connsiteX38" fmla="*/ 9389 w 10107"/>
                <a:gd name="connsiteY38" fmla="*/ 313 h 10000"/>
                <a:gd name="connsiteX39" fmla="*/ 10107 w 10107"/>
                <a:gd name="connsiteY39" fmla="*/ 2186 h 10000"/>
                <a:gd name="connsiteX40" fmla="*/ 10107 w 10107"/>
                <a:gd name="connsiteY40" fmla="*/ 3124 h 10000"/>
                <a:gd name="connsiteX41" fmla="*/ 9749 w 10107"/>
                <a:gd name="connsiteY41" fmla="*/ 4009 h 10000"/>
                <a:gd name="connsiteX42" fmla="*/ 9031 w 10107"/>
                <a:gd name="connsiteY42"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4694 w 10107"/>
                <a:gd name="connsiteY28" fmla="*/ 509 h 10000"/>
                <a:gd name="connsiteX29" fmla="*/ 5054 w 10107"/>
                <a:gd name="connsiteY29" fmla="*/ 549 h 10000"/>
                <a:gd name="connsiteX30" fmla="*/ 5615 w 10107"/>
                <a:gd name="connsiteY30" fmla="*/ 137 h 10000"/>
                <a:gd name="connsiteX31" fmla="*/ 5307 w 10107"/>
                <a:gd name="connsiteY31" fmla="*/ 274 h 10000"/>
                <a:gd name="connsiteX32" fmla="*/ 6071 w 10107"/>
                <a:gd name="connsiteY32" fmla="*/ 176 h 10000"/>
                <a:gd name="connsiteX33" fmla="*/ 6138 w 10107"/>
                <a:gd name="connsiteY33" fmla="*/ 0 h 10000"/>
                <a:gd name="connsiteX34" fmla="*/ 6423 w 10107"/>
                <a:gd name="connsiteY34" fmla="*/ 196 h 10000"/>
                <a:gd name="connsiteX35" fmla="*/ 6304 w 10107"/>
                <a:gd name="connsiteY35" fmla="*/ 468 h 10000"/>
                <a:gd name="connsiteX36" fmla="*/ 6711 w 10107"/>
                <a:gd name="connsiteY36" fmla="*/ 412 h 10000"/>
                <a:gd name="connsiteX37" fmla="*/ 7953 w 10107"/>
                <a:gd name="connsiteY37" fmla="*/ 625 h 10000"/>
                <a:gd name="connsiteX38" fmla="*/ 9389 w 10107"/>
                <a:gd name="connsiteY38" fmla="*/ 313 h 10000"/>
                <a:gd name="connsiteX39" fmla="*/ 10107 w 10107"/>
                <a:gd name="connsiteY39" fmla="*/ 2186 h 10000"/>
                <a:gd name="connsiteX40" fmla="*/ 10107 w 10107"/>
                <a:gd name="connsiteY40" fmla="*/ 3124 h 10000"/>
                <a:gd name="connsiteX41" fmla="*/ 9749 w 10107"/>
                <a:gd name="connsiteY41" fmla="*/ 4009 h 10000"/>
                <a:gd name="connsiteX42" fmla="*/ 9031 w 10107"/>
                <a:gd name="connsiteY42"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4694 w 10107"/>
                <a:gd name="connsiteY28" fmla="*/ 509 h 10000"/>
                <a:gd name="connsiteX29" fmla="*/ 5054 w 10107"/>
                <a:gd name="connsiteY29" fmla="*/ 549 h 10000"/>
                <a:gd name="connsiteX30" fmla="*/ 5615 w 10107"/>
                <a:gd name="connsiteY30" fmla="*/ 137 h 10000"/>
                <a:gd name="connsiteX31" fmla="*/ 5307 w 10107"/>
                <a:gd name="connsiteY31" fmla="*/ 274 h 10000"/>
                <a:gd name="connsiteX32" fmla="*/ 6071 w 10107"/>
                <a:gd name="connsiteY32" fmla="*/ 176 h 10000"/>
                <a:gd name="connsiteX33" fmla="*/ 6138 w 10107"/>
                <a:gd name="connsiteY33" fmla="*/ 0 h 10000"/>
                <a:gd name="connsiteX34" fmla="*/ 6423 w 10107"/>
                <a:gd name="connsiteY34" fmla="*/ 196 h 10000"/>
                <a:gd name="connsiteX35" fmla="*/ 6608 w 10107"/>
                <a:gd name="connsiteY35" fmla="*/ 331 h 10000"/>
                <a:gd name="connsiteX36" fmla="*/ 6711 w 10107"/>
                <a:gd name="connsiteY36" fmla="*/ 412 h 10000"/>
                <a:gd name="connsiteX37" fmla="*/ 7953 w 10107"/>
                <a:gd name="connsiteY37" fmla="*/ 625 h 10000"/>
                <a:gd name="connsiteX38" fmla="*/ 9389 w 10107"/>
                <a:gd name="connsiteY38" fmla="*/ 313 h 10000"/>
                <a:gd name="connsiteX39" fmla="*/ 10107 w 10107"/>
                <a:gd name="connsiteY39" fmla="*/ 2186 h 10000"/>
                <a:gd name="connsiteX40" fmla="*/ 10107 w 10107"/>
                <a:gd name="connsiteY40" fmla="*/ 3124 h 10000"/>
                <a:gd name="connsiteX41" fmla="*/ 9749 w 10107"/>
                <a:gd name="connsiteY41" fmla="*/ 4009 h 10000"/>
                <a:gd name="connsiteX42" fmla="*/ 9031 w 10107"/>
                <a:gd name="connsiteY42"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4694 w 10107"/>
                <a:gd name="connsiteY28" fmla="*/ 509 h 10000"/>
                <a:gd name="connsiteX29" fmla="*/ 5054 w 10107"/>
                <a:gd name="connsiteY29" fmla="*/ 549 h 10000"/>
                <a:gd name="connsiteX30" fmla="*/ 5615 w 10107"/>
                <a:gd name="connsiteY30" fmla="*/ 137 h 10000"/>
                <a:gd name="connsiteX31" fmla="*/ 5307 w 10107"/>
                <a:gd name="connsiteY31" fmla="*/ 274 h 10000"/>
                <a:gd name="connsiteX32" fmla="*/ 6071 w 10107"/>
                <a:gd name="connsiteY32" fmla="*/ 176 h 10000"/>
                <a:gd name="connsiteX33" fmla="*/ 6138 w 10107"/>
                <a:gd name="connsiteY33" fmla="*/ 0 h 10000"/>
                <a:gd name="connsiteX34" fmla="*/ 6423 w 10107"/>
                <a:gd name="connsiteY34" fmla="*/ 196 h 10000"/>
                <a:gd name="connsiteX35" fmla="*/ 6608 w 10107"/>
                <a:gd name="connsiteY35" fmla="*/ 331 h 10000"/>
                <a:gd name="connsiteX36" fmla="*/ 6711 w 10107"/>
                <a:gd name="connsiteY36" fmla="*/ 412 h 10000"/>
                <a:gd name="connsiteX37" fmla="*/ 7953 w 10107"/>
                <a:gd name="connsiteY37" fmla="*/ 625 h 10000"/>
                <a:gd name="connsiteX38" fmla="*/ 9389 w 10107"/>
                <a:gd name="connsiteY38" fmla="*/ 313 h 10000"/>
                <a:gd name="connsiteX39" fmla="*/ 10107 w 10107"/>
                <a:gd name="connsiteY39" fmla="*/ 2186 h 10000"/>
                <a:gd name="connsiteX40" fmla="*/ 10107 w 10107"/>
                <a:gd name="connsiteY40" fmla="*/ 3124 h 10000"/>
                <a:gd name="connsiteX41" fmla="*/ 9749 w 10107"/>
                <a:gd name="connsiteY41" fmla="*/ 4009 h 10000"/>
                <a:gd name="connsiteX42" fmla="*/ 9031 w 10107"/>
                <a:gd name="connsiteY42"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4694 w 10107"/>
                <a:gd name="connsiteY28" fmla="*/ 509 h 10000"/>
                <a:gd name="connsiteX29" fmla="*/ 5054 w 10107"/>
                <a:gd name="connsiteY29" fmla="*/ 549 h 10000"/>
                <a:gd name="connsiteX30" fmla="*/ 5615 w 10107"/>
                <a:gd name="connsiteY30" fmla="*/ 137 h 10000"/>
                <a:gd name="connsiteX31" fmla="*/ 5307 w 10107"/>
                <a:gd name="connsiteY31" fmla="*/ 274 h 10000"/>
                <a:gd name="connsiteX32" fmla="*/ 6071 w 10107"/>
                <a:gd name="connsiteY32" fmla="*/ 176 h 10000"/>
                <a:gd name="connsiteX33" fmla="*/ 6138 w 10107"/>
                <a:gd name="connsiteY33" fmla="*/ 0 h 10000"/>
                <a:gd name="connsiteX34" fmla="*/ 6423 w 10107"/>
                <a:gd name="connsiteY34" fmla="*/ 196 h 10000"/>
                <a:gd name="connsiteX35" fmla="*/ 6372 w 10107"/>
                <a:gd name="connsiteY35" fmla="*/ 370 h 10000"/>
                <a:gd name="connsiteX36" fmla="*/ 6711 w 10107"/>
                <a:gd name="connsiteY36" fmla="*/ 412 h 10000"/>
                <a:gd name="connsiteX37" fmla="*/ 7953 w 10107"/>
                <a:gd name="connsiteY37" fmla="*/ 625 h 10000"/>
                <a:gd name="connsiteX38" fmla="*/ 9389 w 10107"/>
                <a:gd name="connsiteY38" fmla="*/ 313 h 10000"/>
                <a:gd name="connsiteX39" fmla="*/ 10107 w 10107"/>
                <a:gd name="connsiteY39" fmla="*/ 2186 h 10000"/>
                <a:gd name="connsiteX40" fmla="*/ 10107 w 10107"/>
                <a:gd name="connsiteY40" fmla="*/ 3124 h 10000"/>
                <a:gd name="connsiteX41" fmla="*/ 9749 w 10107"/>
                <a:gd name="connsiteY41" fmla="*/ 4009 h 10000"/>
                <a:gd name="connsiteX42" fmla="*/ 9031 w 10107"/>
                <a:gd name="connsiteY42"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4694 w 10107"/>
                <a:gd name="connsiteY28" fmla="*/ 509 h 10000"/>
                <a:gd name="connsiteX29" fmla="*/ 5054 w 10107"/>
                <a:gd name="connsiteY29" fmla="*/ 549 h 10000"/>
                <a:gd name="connsiteX30" fmla="*/ 5615 w 10107"/>
                <a:gd name="connsiteY30" fmla="*/ 137 h 10000"/>
                <a:gd name="connsiteX31" fmla="*/ 5307 w 10107"/>
                <a:gd name="connsiteY31" fmla="*/ 274 h 10000"/>
                <a:gd name="connsiteX32" fmla="*/ 6071 w 10107"/>
                <a:gd name="connsiteY32" fmla="*/ 176 h 10000"/>
                <a:gd name="connsiteX33" fmla="*/ 6138 w 10107"/>
                <a:gd name="connsiteY33" fmla="*/ 0 h 10000"/>
                <a:gd name="connsiteX34" fmla="*/ 6423 w 10107"/>
                <a:gd name="connsiteY34" fmla="*/ 196 h 10000"/>
                <a:gd name="connsiteX35" fmla="*/ 6372 w 10107"/>
                <a:gd name="connsiteY35" fmla="*/ 370 h 10000"/>
                <a:gd name="connsiteX36" fmla="*/ 6745 w 10107"/>
                <a:gd name="connsiteY36" fmla="*/ 549 h 10000"/>
                <a:gd name="connsiteX37" fmla="*/ 7953 w 10107"/>
                <a:gd name="connsiteY37" fmla="*/ 625 h 10000"/>
                <a:gd name="connsiteX38" fmla="*/ 9389 w 10107"/>
                <a:gd name="connsiteY38" fmla="*/ 313 h 10000"/>
                <a:gd name="connsiteX39" fmla="*/ 10107 w 10107"/>
                <a:gd name="connsiteY39" fmla="*/ 2186 h 10000"/>
                <a:gd name="connsiteX40" fmla="*/ 10107 w 10107"/>
                <a:gd name="connsiteY40" fmla="*/ 3124 h 10000"/>
                <a:gd name="connsiteX41" fmla="*/ 9749 w 10107"/>
                <a:gd name="connsiteY41" fmla="*/ 4009 h 10000"/>
                <a:gd name="connsiteX42" fmla="*/ 9031 w 10107"/>
                <a:gd name="connsiteY42"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4694 w 10107"/>
                <a:gd name="connsiteY28" fmla="*/ 509 h 10000"/>
                <a:gd name="connsiteX29" fmla="*/ 5054 w 10107"/>
                <a:gd name="connsiteY29" fmla="*/ 549 h 10000"/>
                <a:gd name="connsiteX30" fmla="*/ 5615 w 10107"/>
                <a:gd name="connsiteY30" fmla="*/ 137 h 10000"/>
                <a:gd name="connsiteX31" fmla="*/ 5307 w 10107"/>
                <a:gd name="connsiteY31" fmla="*/ 274 h 10000"/>
                <a:gd name="connsiteX32" fmla="*/ 6071 w 10107"/>
                <a:gd name="connsiteY32" fmla="*/ 176 h 10000"/>
                <a:gd name="connsiteX33" fmla="*/ 6138 w 10107"/>
                <a:gd name="connsiteY33" fmla="*/ 0 h 10000"/>
                <a:gd name="connsiteX34" fmla="*/ 6423 w 10107"/>
                <a:gd name="connsiteY34" fmla="*/ 196 h 10000"/>
                <a:gd name="connsiteX35" fmla="*/ 6372 w 10107"/>
                <a:gd name="connsiteY35" fmla="*/ 370 h 10000"/>
                <a:gd name="connsiteX36" fmla="*/ 6745 w 10107"/>
                <a:gd name="connsiteY36" fmla="*/ 549 h 10000"/>
                <a:gd name="connsiteX37" fmla="*/ 7953 w 10107"/>
                <a:gd name="connsiteY37" fmla="*/ 625 h 10000"/>
                <a:gd name="connsiteX38" fmla="*/ 9389 w 10107"/>
                <a:gd name="connsiteY38" fmla="*/ 313 h 10000"/>
                <a:gd name="connsiteX39" fmla="*/ 10107 w 10107"/>
                <a:gd name="connsiteY39" fmla="*/ 2186 h 10000"/>
                <a:gd name="connsiteX40" fmla="*/ 10107 w 10107"/>
                <a:gd name="connsiteY40" fmla="*/ 3124 h 10000"/>
                <a:gd name="connsiteX41" fmla="*/ 9749 w 10107"/>
                <a:gd name="connsiteY41" fmla="*/ 4009 h 10000"/>
                <a:gd name="connsiteX42" fmla="*/ 9031 w 10107"/>
                <a:gd name="connsiteY42"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4694 w 10107"/>
                <a:gd name="connsiteY28" fmla="*/ 509 h 10000"/>
                <a:gd name="connsiteX29" fmla="*/ 5054 w 10107"/>
                <a:gd name="connsiteY29" fmla="*/ 549 h 10000"/>
                <a:gd name="connsiteX30" fmla="*/ 5615 w 10107"/>
                <a:gd name="connsiteY30" fmla="*/ 137 h 10000"/>
                <a:gd name="connsiteX31" fmla="*/ 5307 w 10107"/>
                <a:gd name="connsiteY31" fmla="*/ 274 h 10000"/>
                <a:gd name="connsiteX32" fmla="*/ 6071 w 10107"/>
                <a:gd name="connsiteY32" fmla="*/ 176 h 10000"/>
                <a:gd name="connsiteX33" fmla="*/ 6138 w 10107"/>
                <a:gd name="connsiteY33" fmla="*/ 0 h 10000"/>
                <a:gd name="connsiteX34" fmla="*/ 6423 w 10107"/>
                <a:gd name="connsiteY34" fmla="*/ 196 h 10000"/>
                <a:gd name="connsiteX35" fmla="*/ 6372 w 10107"/>
                <a:gd name="connsiteY35" fmla="*/ 370 h 10000"/>
                <a:gd name="connsiteX36" fmla="*/ 6745 w 10107"/>
                <a:gd name="connsiteY36" fmla="*/ 549 h 10000"/>
                <a:gd name="connsiteX37" fmla="*/ 7649 w 10107"/>
                <a:gd name="connsiteY37" fmla="*/ 527 h 10000"/>
                <a:gd name="connsiteX38" fmla="*/ 9389 w 10107"/>
                <a:gd name="connsiteY38" fmla="*/ 313 h 10000"/>
                <a:gd name="connsiteX39" fmla="*/ 10107 w 10107"/>
                <a:gd name="connsiteY39" fmla="*/ 2186 h 10000"/>
                <a:gd name="connsiteX40" fmla="*/ 10107 w 10107"/>
                <a:gd name="connsiteY40" fmla="*/ 3124 h 10000"/>
                <a:gd name="connsiteX41" fmla="*/ 9749 w 10107"/>
                <a:gd name="connsiteY41" fmla="*/ 4009 h 10000"/>
                <a:gd name="connsiteX42" fmla="*/ 9031 w 10107"/>
                <a:gd name="connsiteY42"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4694 w 10107"/>
                <a:gd name="connsiteY28" fmla="*/ 509 h 10000"/>
                <a:gd name="connsiteX29" fmla="*/ 5054 w 10107"/>
                <a:gd name="connsiteY29" fmla="*/ 549 h 10000"/>
                <a:gd name="connsiteX30" fmla="*/ 5615 w 10107"/>
                <a:gd name="connsiteY30" fmla="*/ 137 h 10000"/>
                <a:gd name="connsiteX31" fmla="*/ 5307 w 10107"/>
                <a:gd name="connsiteY31" fmla="*/ 274 h 10000"/>
                <a:gd name="connsiteX32" fmla="*/ 6071 w 10107"/>
                <a:gd name="connsiteY32" fmla="*/ 176 h 10000"/>
                <a:gd name="connsiteX33" fmla="*/ 6138 w 10107"/>
                <a:gd name="connsiteY33" fmla="*/ 0 h 10000"/>
                <a:gd name="connsiteX34" fmla="*/ 6423 w 10107"/>
                <a:gd name="connsiteY34" fmla="*/ 196 h 10000"/>
                <a:gd name="connsiteX35" fmla="*/ 6372 w 10107"/>
                <a:gd name="connsiteY35" fmla="*/ 370 h 10000"/>
                <a:gd name="connsiteX36" fmla="*/ 6745 w 10107"/>
                <a:gd name="connsiteY36" fmla="*/ 549 h 10000"/>
                <a:gd name="connsiteX37" fmla="*/ 7649 w 10107"/>
                <a:gd name="connsiteY37" fmla="*/ 547 h 10000"/>
                <a:gd name="connsiteX38" fmla="*/ 9389 w 10107"/>
                <a:gd name="connsiteY38" fmla="*/ 313 h 10000"/>
                <a:gd name="connsiteX39" fmla="*/ 10107 w 10107"/>
                <a:gd name="connsiteY39" fmla="*/ 2186 h 10000"/>
                <a:gd name="connsiteX40" fmla="*/ 10107 w 10107"/>
                <a:gd name="connsiteY40" fmla="*/ 3124 h 10000"/>
                <a:gd name="connsiteX41" fmla="*/ 9749 w 10107"/>
                <a:gd name="connsiteY41" fmla="*/ 4009 h 10000"/>
                <a:gd name="connsiteX42" fmla="*/ 9031 w 10107"/>
                <a:gd name="connsiteY42"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4694 w 10107"/>
                <a:gd name="connsiteY28" fmla="*/ 509 h 10000"/>
                <a:gd name="connsiteX29" fmla="*/ 5054 w 10107"/>
                <a:gd name="connsiteY29" fmla="*/ 549 h 10000"/>
                <a:gd name="connsiteX30" fmla="*/ 5615 w 10107"/>
                <a:gd name="connsiteY30" fmla="*/ 137 h 10000"/>
                <a:gd name="connsiteX31" fmla="*/ 5307 w 10107"/>
                <a:gd name="connsiteY31" fmla="*/ 274 h 10000"/>
                <a:gd name="connsiteX32" fmla="*/ 6071 w 10107"/>
                <a:gd name="connsiteY32" fmla="*/ 176 h 10000"/>
                <a:gd name="connsiteX33" fmla="*/ 6138 w 10107"/>
                <a:gd name="connsiteY33" fmla="*/ 0 h 10000"/>
                <a:gd name="connsiteX34" fmla="*/ 6423 w 10107"/>
                <a:gd name="connsiteY34" fmla="*/ 196 h 10000"/>
                <a:gd name="connsiteX35" fmla="*/ 6372 w 10107"/>
                <a:gd name="connsiteY35" fmla="*/ 370 h 10000"/>
                <a:gd name="connsiteX36" fmla="*/ 6745 w 10107"/>
                <a:gd name="connsiteY36" fmla="*/ 549 h 10000"/>
                <a:gd name="connsiteX37" fmla="*/ 7649 w 10107"/>
                <a:gd name="connsiteY37" fmla="*/ 547 h 10000"/>
                <a:gd name="connsiteX38" fmla="*/ 7892 w 10107"/>
                <a:gd name="connsiteY38" fmla="*/ 510 h 10000"/>
                <a:gd name="connsiteX39" fmla="*/ 9389 w 10107"/>
                <a:gd name="connsiteY39" fmla="*/ 313 h 10000"/>
                <a:gd name="connsiteX40" fmla="*/ 10107 w 10107"/>
                <a:gd name="connsiteY40" fmla="*/ 2186 h 10000"/>
                <a:gd name="connsiteX41" fmla="*/ 10107 w 10107"/>
                <a:gd name="connsiteY41" fmla="*/ 3124 h 10000"/>
                <a:gd name="connsiteX42" fmla="*/ 9749 w 10107"/>
                <a:gd name="connsiteY42" fmla="*/ 4009 h 10000"/>
                <a:gd name="connsiteX43" fmla="*/ 9031 w 10107"/>
                <a:gd name="connsiteY43"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4694 w 10107"/>
                <a:gd name="connsiteY28" fmla="*/ 509 h 10000"/>
                <a:gd name="connsiteX29" fmla="*/ 5054 w 10107"/>
                <a:gd name="connsiteY29" fmla="*/ 549 h 10000"/>
                <a:gd name="connsiteX30" fmla="*/ 5615 w 10107"/>
                <a:gd name="connsiteY30" fmla="*/ 137 h 10000"/>
                <a:gd name="connsiteX31" fmla="*/ 5307 w 10107"/>
                <a:gd name="connsiteY31" fmla="*/ 274 h 10000"/>
                <a:gd name="connsiteX32" fmla="*/ 6071 w 10107"/>
                <a:gd name="connsiteY32" fmla="*/ 176 h 10000"/>
                <a:gd name="connsiteX33" fmla="*/ 6138 w 10107"/>
                <a:gd name="connsiteY33" fmla="*/ 0 h 10000"/>
                <a:gd name="connsiteX34" fmla="*/ 6423 w 10107"/>
                <a:gd name="connsiteY34" fmla="*/ 196 h 10000"/>
                <a:gd name="connsiteX35" fmla="*/ 6372 w 10107"/>
                <a:gd name="connsiteY35" fmla="*/ 370 h 10000"/>
                <a:gd name="connsiteX36" fmla="*/ 6745 w 10107"/>
                <a:gd name="connsiteY36" fmla="*/ 549 h 10000"/>
                <a:gd name="connsiteX37" fmla="*/ 7649 w 10107"/>
                <a:gd name="connsiteY37" fmla="*/ 547 h 10000"/>
                <a:gd name="connsiteX38" fmla="*/ 7841 w 10107"/>
                <a:gd name="connsiteY38" fmla="*/ 667 h 10000"/>
                <a:gd name="connsiteX39" fmla="*/ 9389 w 10107"/>
                <a:gd name="connsiteY39" fmla="*/ 313 h 10000"/>
                <a:gd name="connsiteX40" fmla="*/ 10107 w 10107"/>
                <a:gd name="connsiteY40" fmla="*/ 2186 h 10000"/>
                <a:gd name="connsiteX41" fmla="*/ 10107 w 10107"/>
                <a:gd name="connsiteY41" fmla="*/ 3124 h 10000"/>
                <a:gd name="connsiteX42" fmla="*/ 9749 w 10107"/>
                <a:gd name="connsiteY42" fmla="*/ 4009 h 10000"/>
                <a:gd name="connsiteX43" fmla="*/ 9031 w 10107"/>
                <a:gd name="connsiteY43"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4694 w 10107"/>
                <a:gd name="connsiteY28" fmla="*/ 509 h 10000"/>
                <a:gd name="connsiteX29" fmla="*/ 5054 w 10107"/>
                <a:gd name="connsiteY29" fmla="*/ 549 h 10000"/>
                <a:gd name="connsiteX30" fmla="*/ 5615 w 10107"/>
                <a:gd name="connsiteY30" fmla="*/ 137 h 10000"/>
                <a:gd name="connsiteX31" fmla="*/ 5307 w 10107"/>
                <a:gd name="connsiteY31" fmla="*/ 274 h 10000"/>
                <a:gd name="connsiteX32" fmla="*/ 6071 w 10107"/>
                <a:gd name="connsiteY32" fmla="*/ 176 h 10000"/>
                <a:gd name="connsiteX33" fmla="*/ 6138 w 10107"/>
                <a:gd name="connsiteY33" fmla="*/ 0 h 10000"/>
                <a:gd name="connsiteX34" fmla="*/ 6423 w 10107"/>
                <a:gd name="connsiteY34" fmla="*/ 196 h 10000"/>
                <a:gd name="connsiteX35" fmla="*/ 6372 w 10107"/>
                <a:gd name="connsiteY35" fmla="*/ 370 h 10000"/>
                <a:gd name="connsiteX36" fmla="*/ 6745 w 10107"/>
                <a:gd name="connsiteY36" fmla="*/ 549 h 10000"/>
                <a:gd name="connsiteX37" fmla="*/ 7649 w 10107"/>
                <a:gd name="connsiteY37" fmla="*/ 547 h 10000"/>
                <a:gd name="connsiteX38" fmla="*/ 7841 w 10107"/>
                <a:gd name="connsiteY38" fmla="*/ 667 h 10000"/>
                <a:gd name="connsiteX39" fmla="*/ 8162 w 10107"/>
                <a:gd name="connsiteY39" fmla="*/ 568 h 10000"/>
                <a:gd name="connsiteX40" fmla="*/ 9389 w 10107"/>
                <a:gd name="connsiteY40" fmla="*/ 313 h 10000"/>
                <a:gd name="connsiteX41" fmla="*/ 10107 w 10107"/>
                <a:gd name="connsiteY41" fmla="*/ 2186 h 10000"/>
                <a:gd name="connsiteX42" fmla="*/ 10107 w 10107"/>
                <a:gd name="connsiteY42" fmla="*/ 3124 h 10000"/>
                <a:gd name="connsiteX43" fmla="*/ 9749 w 10107"/>
                <a:gd name="connsiteY43" fmla="*/ 4009 h 10000"/>
                <a:gd name="connsiteX44" fmla="*/ 9031 w 10107"/>
                <a:gd name="connsiteY44"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4694 w 10107"/>
                <a:gd name="connsiteY28" fmla="*/ 509 h 10000"/>
                <a:gd name="connsiteX29" fmla="*/ 5054 w 10107"/>
                <a:gd name="connsiteY29" fmla="*/ 549 h 10000"/>
                <a:gd name="connsiteX30" fmla="*/ 5615 w 10107"/>
                <a:gd name="connsiteY30" fmla="*/ 137 h 10000"/>
                <a:gd name="connsiteX31" fmla="*/ 5307 w 10107"/>
                <a:gd name="connsiteY31" fmla="*/ 274 h 10000"/>
                <a:gd name="connsiteX32" fmla="*/ 6071 w 10107"/>
                <a:gd name="connsiteY32" fmla="*/ 176 h 10000"/>
                <a:gd name="connsiteX33" fmla="*/ 6138 w 10107"/>
                <a:gd name="connsiteY33" fmla="*/ 0 h 10000"/>
                <a:gd name="connsiteX34" fmla="*/ 6423 w 10107"/>
                <a:gd name="connsiteY34" fmla="*/ 196 h 10000"/>
                <a:gd name="connsiteX35" fmla="*/ 6372 w 10107"/>
                <a:gd name="connsiteY35" fmla="*/ 370 h 10000"/>
                <a:gd name="connsiteX36" fmla="*/ 6745 w 10107"/>
                <a:gd name="connsiteY36" fmla="*/ 549 h 10000"/>
                <a:gd name="connsiteX37" fmla="*/ 7649 w 10107"/>
                <a:gd name="connsiteY37" fmla="*/ 547 h 10000"/>
                <a:gd name="connsiteX38" fmla="*/ 7841 w 10107"/>
                <a:gd name="connsiteY38" fmla="*/ 667 h 10000"/>
                <a:gd name="connsiteX39" fmla="*/ 8162 w 10107"/>
                <a:gd name="connsiteY39" fmla="*/ 431 h 10000"/>
                <a:gd name="connsiteX40" fmla="*/ 9389 w 10107"/>
                <a:gd name="connsiteY40" fmla="*/ 313 h 10000"/>
                <a:gd name="connsiteX41" fmla="*/ 10107 w 10107"/>
                <a:gd name="connsiteY41" fmla="*/ 2186 h 10000"/>
                <a:gd name="connsiteX42" fmla="*/ 10107 w 10107"/>
                <a:gd name="connsiteY42" fmla="*/ 3124 h 10000"/>
                <a:gd name="connsiteX43" fmla="*/ 9749 w 10107"/>
                <a:gd name="connsiteY43" fmla="*/ 4009 h 10000"/>
                <a:gd name="connsiteX44" fmla="*/ 9031 w 10107"/>
                <a:gd name="connsiteY44"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4694 w 10107"/>
                <a:gd name="connsiteY28" fmla="*/ 509 h 10000"/>
                <a:gd name="connsiteX29" fmla="*/ 5054 w 10107"/>
                <a:gd name="connsiteY29" fmla="*/ 549 h 10000"/>
                <a:gd name="connsiteX30" fmla="*/ 5615 w 10107"/>
                <a:gd name="connsiteY30" fmla="*/ 137 h 10000"/>
                <a:gd name="connsiteX31" fmla="*/ 5307 w 10107"/>
                <a:gd name="connsiteY31" fmla="*/ 274 h 10000"/>
                <a:gd name="connsiteX32" fmla="*/ 6071 w 10107"/>
                <a:gd name="connsiteY32" fmla="*/ 176 h 10000"/>
                <a:gd name="connsiteX33" fmla="*/ 6138 w 10107"/>
                <a:gd name="connsiteY33" fmla="*/ 0 h 10000"/>
                <a:gd name="connsiteX34" fmla="*/ 6423 w 10107"/>
                <a:gd name="connsiteY34" fmla="*/ 196 h 10000"/>
                <a:gd name="connsiteX35" fmla="*/ 6372 w 10107"/>
                <a:gd name="connsiteY35" fmla="*/ 370 h 10000"/>
                <a:gd name="connsiteX36" fmla="*/ 6745 w 10107"/>
                <a:gd name="connsiteY36" fmla="*/ 549 h 10000"/>
                <a:gd name="connsiteX37" fmla="*/ 7649 w 10107"/>
                <a:gd name="connsiteY37" fmla="*/ 547 h 10000"/>
                <a:gd name="connsiteX38" fmla="*/ 7841 w 10107"/>
                <a:gd name="connsiteY38" fmla="*/ 667 h 10000"/>
                <a:gd name="connsiteX39" fmla="*/ 8162 w 10107"/>
                <a:gd name="connsiteY39" fmla="*/ 431 h 10000"/>
                <a:gd name="connsiteX40" fmla="*/ 8546 w 10107"/>
                <a:gd name="connsiteY40" fmla="*/ 411 h 10000"/>
                <a:gd name="connsiteX41" fmla="*/ 10107 w 10107"/>
                <a:gd name="connsiteY41" fmla="*/ 2186 h 10000"/>
                <a:gd name="connsiteX42" fmla="*/ 10107 w 10107"/>
                <a:gd name="connsiteY42" fmla="*/ 3124 h 10000"/>
                <a:gd name="connsiteX43" fmla="*/ 9749 w 10107"/>
                <a:gd name="connsiteY43" fmla="*/ 4009 h 10000"/>
                <a:gd name="connsiteX44" fmla="*/ 9031 w 10107"/>
                <a:gd name="connsiteY44"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4694 w 10107"/>
                <a:gd name="connsiteY28" fmla="*/ 509 h 10000"/>
                <a:gd name="connsiteX29" fmla="*/ 5054 w 10107"/>
                <a:gd name="connsiteY29" fmla="*/ 549 h 10000"/>
                <a:gd name="connsiteX30" fmla="*/ 5615 w 10107"/>
                <a:gd name="connsiteY30" fmla="*/ 137 h 10000"/>
                <a:gd name="connsiteX31" fmla="*/ 5307 w 10107"/>
                <a:gd name="connsiteY31" fmla="*/ 274 h 10000"/>
                <a:gd name="connsiteX32" fmla="*/ 6071 w 10107"/>
                <a:gd name="connsiteY32" fmla="*/ 176 h 10000"/>
                <a:gd name="connsiteX33" fmla="*/ 6138 w 10107"/>
                <a:gd name="connsiteY33" fmla="*/ 0 h 10000"/>
                <a:gd name="connsiteX34" fmla="*/ 6423 w 10107"/>
                <a:gd name="connsiteY34" fmla="*/ 196 h 10000"/>
                <a:gd name="connsiteX35" fmla="*/ 6372 w 10107"/>
                <a:gd name="connsiteY35" fmla="*/ 370 h 10000"/>
                <a:gd name="connsiteX36" fmla="*/ 6745 w 10107"/>
                <a:gd name="connsiteY36" fmla="*/ 549 h 10000"/>
                <a:gd name="connsiteX37" fmla="*/ 7649 w 10107"/>
                <a:gd name="connsiteY37" fmla="*/ 547 h 10000"/>
                <a:gd name="connsiteX38" fmla="*/ 7841 w 10107"/>
                <a:gd name="connsiteY38" fmla="*/ 667 h 10000"/>
                <a:gd name="connsiteX39" fmla="*/ 8162 w 10107"/>
                <a:gd name="connsiteY39" fmla="*/ 431 h 10000"/>
                <a:gd name="connsiteX40" fmla="*/ 8546 w 10107"/>
                <a:gd name="connsiteY40" fmla="*/ 411 h 10000"/>
                <a:gd name="connsiteX41" fmla="*/ 8735 w 10107"/>
                <a:gd name="connsiteY41" fmla="*/ 568 h 10000"/>
                <a:gd name="connsiteX42" fmla="*/ 10107 w 10107"/>
                <a:gd name="connsiteY42" fmla="*/ 2186 h 10000"/>
                <a:gd name="connsiteX43" fmla="*/ 10107 w 10107"/>
                <a:gd name="connsiteY43" fmla="*/ 3124 h 10000"/>
                <a:gd name="connsiteX44" fmla="*/ 9749 w 10107"/>
                <a:gd name="connsiteY44" fmla="*/ 4009 h 10000"/>
                <a:gd name="connsiteX45" fmla="*/ 9031 w 10107"/>
                <a:gd name="connsiteY45"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4694 w 10107"/>
                <a:gd name="connsiteY28" fmla="*/ 509 h 10000"/>
                <a:gd name="connsiteX29" fmla="*/ 5054 w 10107"/>
                <a:gd name="connsiteY29" fmla="*/ 549 h 10000"/>
                <a:gd name="connsiteX30" fmla="*/ 5615 w 10107"/>
                <a:gd name="connsiteY30" fmla="*/ 137 h 10000"/>
                <a:gd name="connsiteX31" fmla="*/ 5307 w 10107"/>
                <a:gd name="connsiteY31" fmla="*/ 274 h 10000"/>
                <a:gd name="connsiteX32" fmla="*/ 6071 w 10107"/>
                <a:gd name="connsiteY32" fmla="*/ 176 h 10000"/>
                <a:gd name="connsiteX33" fmla="*/ 6138 w 10107"/>
                <a:gd name="connsiteY33" fmla="*/ 0 h 10000"/>
                <a:gd name="connsiteX34" fmla="*/ 6423 w 10107"/>
                <a:gd name="connsiteY34" fmla="*/ 196 h 10000"/>
                <a:gd name="connsiteX35" fmla="*/ 6372 w 10107"/>
                <a:gd name="connsiteY35" fmla="*/ 370 h 10000"/>
                <a:gd name="connsiteX36" fmla="*/ 6745 w 10107"/>
                <a:gd name="connsiteY36" fmla="*/ 549 h 10000"/>
                <a:gd name="connsiteX37" fmla="*/ 7649 w 10107"/>
                <a:gd name="connsiteY37" fmla="*/ 547 h 10000"/>
                <a:gd name="connsiteX38" fmla="*/ 7841 w 10107"/>
                <a:gd name="connsiteY38" fmla="*/ 667 h 10000"/>
                <a:gd name="connsiteX39" fmla="*/ 8162 w 10107"/>
                <a:gd name="connsiteY39" fmla="*/ 431 h 10000"/>
                <a:gd name="connsiteX40" fmla="*/ 8546 w 10107"/>
                <a:gd name="connsiteY40" fmla="*/ 411 h 10000"/>
                <a:gd name="connsiteX41" fmla="*/ 8701 w 10107"/>
                <a:gd name="connsiteY41" fmla="*/ 921 h 10000"/>
                <a:gd name="connsiteX42" fmla="*/ 10107 w 10107"/>
                <a:gd name="connsiteY42" fmla="*/ 2186 h 10000"/>
                <a:gd name="connsiteX43" fmla="*/ 10107 w 10107"/>
                <a:gd name="connsiteY43" fmla="*/ 3124 h 10000"/>
                <a:gd name="connsiteX44" fmla="*/ 9749 w 10107"/>
                <a:gd name="connsiteY44" fmla="*/ 4009 h 10000"/>
                <a:gd name="connsiteX45" fmla="*/ 9031 w 10107"/>
                <a:gd name="connsiteY45"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4694 w 10107"/>
                <a:gd name="connsiteY28" fmla="*/ 509 h 10000"/>
                <a:gd name="connsiteX29" fmla="*/ 5054 w 10107"/>
                <a:gd name="connsiteY29" fmla="*/ 549 h 10000"/>
                <a:gd name="connsiteX30" fmla="*/ 5615 w 10107"/>
                <a:gd name="connsiteY30" fmla="*/ 137 h 10000"/>
                <a:gd name="connsiteX31" fmla="*/ 5307 w 10107"/>
                <a:gd name="connsiteY31" fmla="*/ 274 h 10000"/>
                <a:gd name="connsiteX32" fmla="*/ 6071 w 10107"/>
                <a:gd name="connsiteY32" fmla="*/ 176 h 10000"/>
                <a:gd name="connsiteX33" fmla="*/ 6138 w 10107"/>
                <a:gd name="connsiteY33" fmla="*/ 0 h 10000"/>
                <a:gd name="connsiteX34" fmla="*/ 6423 w 10107"/>
                <a:gd name="connsiteY34" fmla="*/ 196 h 10000"/>
                <a:gd name="connsiteX35" fmla="*/ 6372 w 10107"/>
                <a:gd name="connsiteY35" fmla="*/ 370 h 10000"/>
                <a:gd name="connsiteX36" fmla="*/ 6745 w 10107"/>
                <a:gd name="connsiteY36" fmla="*/ 549 h 10000"/>
                <a:gd name="connsiteX37" fmla="*/ 7649 w 10107"/>
                <a:gd name="connsiteY37" fmla="*/ 547 h 10000"/>
                <a:gd name="connsiteX38" fmla="*/ 7841 w 10107"/>
                <a:gd name="connsiteY38" fmla="*/ 667 h 10000"/>
                <a:gd name="connsiteX39" fmla="*/ 8162 w 10107"/>
                <a:gd name="connsiteY39" fmla="*/ 431 h 10000"/>
                <a:gd name="connsiteX40" fmla="*/ 8546 w 10107"/>
                <a:gd name="connsiteY40" fmla="*/ 411 h 10000"/>
                <a:gd name="connsiteX41" fmla="*/ 8701 w 10107"/>
                <a:gd name="connsiteY41" fmla="*/ 1039 h 10000"/>
                <a:gd name="connsiteX42" fmla="*/ 10107 w 10107"/>
                <a:gd name="connsiteY42" fmla="*/ 2186 h 10000"/>
                <a:gd name="connsiteX43" fmla="*/ 10107 w 10107"/>
                <a:gd name="connsiteY43" fmla="*/ 3124 h 10000"/>
                <a:gd name="connsiteX44" fmla="*/ 9749 w 10107"/>
                <a:gd name="connsiteY44" fmla="*/ 4009 h 10000"/>
                <a:gd name="connsiteX45" fmla="*/ 9031 w 10107"/>
                <a:gd name="connsiteY45"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4694 w 10107"/>
                <a:gd name="connsiteY28" fmla="*/ 509 h 10000"/>
                <a:gd name="connsiteX29" fmla="*/ 5054 w 10107"/>
                <a:gd name="connsiteY29" fmla="*/ 549 h 10000"/>
                <a:gd name="connsiteX30" fmla="*/ 5615 w 10107"/>
                <a:gd name="connsiteY30" fmla="*/ 137 h 10000"/>
                <a:gd name="connsiteX31" fmla="*/ 5307 w 10107"/>
                <a:gd name="connsiteY31" fmla="*/ 274 h 10000"/>
                <a:gd name="connsiteX32" fmla="*/ 6071 w 10107"/>
                <a:gd name="connsiteY32" fmla="*/ 176 h 10000"/>
                <a:gd name="connsiteX33" fmla="*/ 6138 w 10107"/>
                <a:gd name="connsiteY33" fmla="*/ 0 h 10000"/>
                <a:gd name="connsiteX34" fmla="*/ 6423 w 10107"/>
                <a:gd name="connsiteY34" fmla="*/ 196 h 10000"/>
                <a:gd name="connsiteX35" fmla="*/ 6372 w 10107"/>
                <a:gd name="connsiteY35" fmla="*/ 370 h 10000"/>
                <a:gd name="connsiteX36" fmla="*/ 6745 w 10107"/>
                <a:gd name="connsiteY36" fmla="*/ 549 h 10000"/>
                <a:gd name="connsiteX37" fmla="*/ 7649 w 10107"/>
                <a:gd name="connsiteY37" fmla="*/ 547 h 10000"/>
                <a:gd name="connsiteX38" fmla="*/ 7841 w 10107"/>
                <a:gd name="connsiteY38" fmla="*/ 667 h 10000"/>
                <a:gd name="connsiteX39" fmla="*/ 8162 w 10107"/>
                <a:gd name="connsiteY39" fmla="*/ 431 h 10000"/>
                <a:gd name="connsiteX40" fmla="*/ 8546 w 10107"/>
                <a:gd name="connsiteY40" fmla="*/ 411 h 10000"/>
                <a:gd name="connsiteX41" fmla="*/ 8701 w 10107"/>
                <a:gd name="connsiteY41" fmla="*/ 1039 h 10000"/>
                <a:gd name="connsiteX42" fmla="*/ 8792 w 10107"/>
                <a:gd name="connsiteY42" fmla="*/ 1323 h 10000"/>
                <a:gd name="connsiteX43" fmla="*/ 10107 w 10107"/>
                <a:gd name="connsiteY43" fmla="*/ 3124 h 10000"/>
                <a:gd name="connsiteX44" fmla="*/ 9749 w 10107"/>
                <a:gd name="connsiteY44" fmla="*/ 4009 h 10000"/>
                <a:gd name="connsiteX45" fmla="*/ 9031 w 10107"/>
                <a:gd name="connsiteY45"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4694 w 10107"/>
                <a:gd name="connsiteY28" fmla="*/ 509 h 10000"/>
                <a:gd name="connsiteX29" fmla="*/ 5054 w 10107"/>
                <a:gd name="connsiteY29" fmla="*/ 549 h 10000"/>
                <a:gd name="connsiteX30" fmla="*/ 5615 w 10107"/>
                <a:gd name="connsiteY30" fmla="*/ 137 h 10000"/>
                <a:gd name="connsiteX31" fmla="*/ 5307 w 10107"/>
                <a:gd name="connsiteY31" fmla="*/ 274 h 10000"/>
                <a:gd name="connsiteX32" fmla="*/ 6071 w 10107"/>
                <a:gd name="connsiteY32" fmla="*/ 176 h 10000"/>
                <a:gd name="connsiteX33" fmla="*/ 6138 w 10107"/>
                <a:gd name="connsiteY33" fmla="*/ 0 h 10000"/>
                <a:gd name="connsiteX34" fmla="*/ 6423 w 10107"/>
                <a:gd name="connsiteY34" fmla="*/ 196 h 10000"/>
                <a:gd name="connsiteX35" fmla="*/ 6372 w 10107"/>
                <a:gd name="connsiteY35" fmla="*/ 370 h 10000"/>
                <a:gd name="connsiteX36" fmla="*/ 6745 w 10107"/>
                <a:gd name="connsiteY36" fmla="*/ 549 h 10000"/>
                <a:gd name="connsiteX37" fmla="*/ 7649 w 10107"/>
                <a:gd name="connsiteY37" fmla="*/ 547 h 10000"/>
                <a:gd name="connsiteX38" fmla="*/ 7841 w 10107"/>
                <a:gd name="connsiteY38" fmla="*/ 667 h 10000"/>
                <a:gd name="connsiteX39" fmla="*/ 8162 w 10107"/>
                <a:gd name="connsiteY39" fmla="*/ 431 h 10000"/>
                <a:gd name="connsiteX40" fmla="*/ 8546 w 10107"/>
                <a:gd name="connsiteY40" fmla="*/ 411 h 10000"/>
                <a:gd name="connsiteX41" fmla="*/ 8701 w 10107"/>
                <a:gd name="connsiteY41" fmla="*/ 1039 h 10000"/>
                <a:gd name="connsiteX42" fmla="*/ 8792 w 10107"/>
                <a:gd name="connsiteY42" fmla="*/ 1323 h 10000"/>
                <a:gd name="connsiteX43" fmla="*/ 10107 w 10107"/>
                <a:gd name="connsiteY43" fmla="*/ 3124 h 10000"/>
                <a:gd name="connsiteX44" fmla="*/ 9749 w 10107"/>
                <a:gd name="connsiteY44" fmla="*/ 4009 h 10000"/>
                <a:gd name="connsiteX45" fmla="*/ 9031 w 10107"/>
                <a:gd name="connsiteY45" fmla="*/ 3748 h 10000"/>
                <a:gd name="connsiteX0" fmla="*/ 9031 w 9950"/>
                <a:gd name="connsiteY0" fmla="*/ 3748 h 10000"/>
                <a:gd name="connsiteX1" fmla="*/ 8671 w 9950"/>
                <a:gd name="connsiteY1" fmla="*/ 2811 h 10000"/>
                <a:gd name="connsiteX2" fmla="*/ 7953 w 9950"/>
                <a:gd name="connsiteY2" fmla="*/ 1874 h 10000"/>
                <a:gd name="connsiteX3" fmla="*/ 7594 w 9950"/>
                <a:gd name="connsiteY3" fmla="*/ 1874 h 10000"/>
                <a:gd name="connsiteX4" fmla="*/ 7953 w 9950"/>
                <a:gd name="connsiteY4" fmla="*/ 2811 h 10000"/>
                <a:gd name="connsiteX5" fmla="*/ 8144 w 9950"/>
                <a:gd name="connsiteY5" fmla="*/ 3450 h 10000"/>
                <a:gd name="connsiteX6" fmla="*/ 8168 w 9950"/>
                <a:gd name="connsiteY6" fmla="*/ 3960 h 10000"/>
                <a:gd name="connsiteX7" fmla="*/ 8373 w 9950"/>
                <a:gd name="connsiteY7" fmla="*/ 5381 h 10000"/>
                <a:gd name="connsiteX8" fmla="*/ 8448 w 9950"/>
                <a:gd name="connsiteY8" fmla="*/ 5420 h 10000"/>
                <a:gd name="connsiteX9" fmla="*/ 8607 w 9950"/>
                <a:gd name="connsiteY9" fmla="*/ 6996 h 10000"/>
                <a:gd name="connsiteX10" fmla="*/ 9125 w 9950"/>
                <a:gd name="connsiteY10" fmla="*/ 9089 h 10000"/>
                <a:gd name="connsiteX11" fmla="*/ 9948 w 9950"/>
                <a:gd name="connsiteY11" fmla="*/ 10000 h 10000"/>
                <a:gd name="connsiteX12" fmla="*/ 7232 w 9950"/>
                <a:gd name="connsiteY12" fmla="*/ 9943 h 10000"/>
                <a:gd name="connsiteX13" fmla="*/ 7232 w 9950"/>
                <a:gd name="connsiteY13" fmla="*/ 9943 h 10000"/>
                <a:gd name="connsiteX14" fmla="*/ 305 w 9950"/>
                <a:gd name="connsiteY14" fmla="*/ 10000 h 10000"/>
                <a:gd name="connsiteX15" fmla="*/ 318 w 9950"/>
                <a:gd name="connsiteY15" fmla="*/ 2603 h 10000"/>
                <a:gd name="connsiteX16" fmla="*/ 179 w 9950"/>
                <a:gd name="connsiteY16" fmla="*/ 2108 h 10000"/>
                <a:gd name="connsiteX17" fmla="*/ 174 w 9950"/>
                <a:gd name="connsiteY17" fmla="*/ 1861 h 10000"/>
                <a:gd name="connsiteX18" fmla="*/ 6 w 9950"/>
                <a:gd name="connsiteY18" fmla="*/ 1661 h 10000"/>
                <a:gd name="connsiteX19" fmla="*/ 343 w 9950"/>
                <a:gd name="connsiteY19" fmla="*/ 1037 h 10000"/>
                <a:gd name="connsiteX20" fmla="*/ 158 w 9950"/>
                <a:gd name="connsiteY20" fmla="*/ 373 h 10000"/>
                <a:gd name="connsiteX21" fmla="*/ 445 w 9950"/>
                <a:gd name="connsiteY21" fmla="*/ 0 h 10000"/>
                <a:gd name="connsiteX22" fmla="*/ 680 w 9950"/>
                <a:gd name="connsiteY22" fmla="*/ 255 h 10000"/>
                <a:gd name="connsiteX23" fmla="*/ 1136 w 9950"/>
                <a:gd name="connsiteY23" fmla="*/ 117 h 10000"/>
                <a:gd name="connsiteX24" fmla="*/ 2051 w 9950"/>
                <a:gd name="connsiteY24" fmla="*/ 234 h 10000"/>
                <a:gd name="connsiteX25" fmla="*/ 2630 w 9950"/>
                <a:gd name="connsiteY25" fmla="*/ 627 h 10000"/>
                <a:gd name="connsiteX26" fmla="*/ 2850 w 9950"/>
                <a:gd name="connsiteY26" fmla="*/ 431 h 10000"/>
                <a:gd name="connsiteX27" fmla="*/ 3948 w 9950"/>
                <a:gd name="connsiteY27" fmla="*/ 958 h 10000"/>
                <a:gd name="connsiteX28" fmla="*/ 4694 w 9950"/>
                <a:gd name="connsiteY28" fmla="*/ 509 h 10000"/>
                <a:gd name="connsiteX29" fmla="*/ 5054 w 9950"/>
                <a:gd name="connsiteY29" fmla="*/ 549 h 10000"/>
                <a:gd name="connsiteX30" fmla="*/ 5615 w 9950"/>
                <a:gd name="connsiteY30" fmla="*/ 137 h 10000"/>
                <a:gd name="connsiteX31" fmla="*/ 5307 w 9950"/>
                <a:gd name="connsiteY31" fmla="*/ 274 h 10000"/>
                <a:gd name="connsiteX32" fmla="*/ 6071 w 9950"/>
                <a:gd name="connsiteY32" fmla="*/ 176 h 10000"/>
                <a:gd name="connsiteX33" fmla="*/ 6138 w 9950"/>
                <a:gd name="connsiteY33" fmla="*/ 0 h 10000"/>
                <a:gd name="connsiteX34" fmla="*/ 6423 w 9950"/>
                <a:gd name="connsiteY34" fmla="*/ 196 h 10000"/>
                <a:gd name="connsiteX35" fmla="*/ 6372 w 9950"/>
                <a:gd name="connsiteY35" fmla="*/ 370 h 10000"/>
                <a:gd name="connsiteX36" fmla="*/ 6745 w 9950"/>
                <a:gd name="connsiteY36" fmla="*/ 549 h 10000"/>
                <a:gd name="connsiteX37" fmla="*/ 7649 w 9950"/>
                <a:gd name="connsiteY37" fmla="*/ 547 h 10000"/>
                <a:gd name="connsiteX38" fmla="*/ 7841 w 9950"/>
                <a:gd name="connsiteY38" fmla="*/ 667 h 10000"/>
                <a:gd name="connsiteX39" fmla="*/ 8162 w 9950"/>
                <a:gd name="connsiteY39" fmla="*/ 431 h 10000"/>
                <a:gd name="connsiteX40" fmla="*/ 8546 w 9950"/>
                <a:gd name="connsiteY40" fmla="*/ 411 h 10000"/>
                <a:gd name="connsiteX41" fmla="*/ 8701 w 9950"/>
                <a:gd name="connsiteY41" fmla="*/ 1039 h 10000"/>
                <a:gd name="connsiteX42" fmla="*/ 8792 w 9950"/>
                <a:gd name="connsiteY42" fmla="*/ 1323 h 10000"/>
                <a:gd name="connsiteX43" fmla="*/ 9129 w 9950"/>
                <a:gd name="connsiteY43" fmla="*/ 2183 h 10000"/>
                <a:gd name="connsiteX44" fmla="*/ 9749 w 9950"/>
                <a:gd name="connsiteY44" fmla="*/ 4009 h 10000"/>
                <a:gd name="connsiteX45" fmla="*/ 9031 w 9950"/>
                <a:gd name="connsiteY45" fmla="*/ 3748 h 10000"/>
                <a:gd name="connsiteX0" fmla="*/ 9076 w 10000"/>
                <a:gd name="connsiteY0" fmla="*/ 3748 h 10000"/>
                <a:gd name="connsiteX1" fmla="*/ 8715 w 10000"/>
                <a:gd name="connsiteY1" fmla="*/ 2811 h 10000"/>
                <a:gd name="connsiteX2" fmla="*/ 7993 w 10000"/>
                <a:gd name="connsiteY2" fmla="*/ 1874 h 10000"/>
                <a:gd name="connsiteX3" fmla="*/ 7632 w 10000"/>
                <a:gd name="connsiteY3" fmla="*/ 1874 h 10000"/>
                <a:gd name="connsiteX4" fmla="*/ 7993 w 10000"/>
                <a:gd name="connsiteY4" fmla="*/ 2811 h 10000"/>
                <a:gd name="connsiteX5" fmla="*/ 8185 w 10000"/>
                <a:gd name="connsiteY5" fmla="*/ 3450 h 10000"/>
                <a:gd name="connsiteX6" fmla="*/ 8209 w 10000"/>
                <a:gd name="connsiteY6" fmla="*/ 3960 h 10000"/>
                <a:gd name="connsiteX7" fmla="*/ 8415 w 10000"/>
                <a:gd name="connsiteY7" fmla="*/ 5381 h 10000"/>
                <a:gd name="connsiteX8" fmla="*/ 8490 w 10000"/>
                <a:gd name="connsiteY8" fmla="*/ 5420 h 10000"/>
                <a:gd name="connsiteX9" fmla="*/ 8650 w 10000"/>
                <a:gd name="connsiteY9" fmla="*/ 6996 h 10000"/>
                <a:gd name="connsiteX10" fmla="*/ 9171 w 10000"/>
                <a:gd name="connsiteY10" fmla="*/ 9089 h 10000"/>
                <a:gd name="connsiteX11" fmla="*/ 9998 w 10000"/>
                <a:gd name="connsiteY11" fmla="*/ 10000 h 10000"/>
                <a:gd name="connsiteX12" fmla="*/ 7268 w 10000"/>
                <a:gd name="connsiteY12" fmla="*/ 9943 h 10000"/>
                <a:gd name="connsiteX13" fmla="*/ 7268 w 10000"/>
                <a:gd name="connsiteY13" fmla="*/ 9943 h 10000"/>
                <a:gd name="connsiteX14" fmla="*/ 307 w 10000"/>
                <a:gd name="connsiteY14" fmla="*/ 10000 h 10000"/>
                <a:gd name="connsiteX15" fmla="*/ 320 w 10000"/>
                <a:gd name="connsiteY15" fmla="*/ 2603 h 10000"/>
                <a:gd name="connsiteX16" fmla="*/ 180 w 10000"/>
                <a:gd name="connsiteY16" fmla="*/ 2108 h 10000"/>
                <a:gd name="connsiteX17" fmla="*/ 175 w 10000"/>
                <a:gd name="connsiteY17" fmla="*/ 1861 h 10000"/>
                <a:gd name="connsiteX18" fmla="*/ 6 w 10000"/>
                <a:gd name="connsiteY18" fmla="*/ 1661 h 10000"/>
                <a:gd name="connsiteX19" fmla="*/ 345 w 10000"/>
                <a:gd name="connsiteY19" fmla="*/ 1037 h 10000"/>
                <a:gd name="connsiteX20" fmla="*/ 159 w 10000"/>
                <a:gd name="connsiteY20" fmla="*/ 373 h 10000"/>
                <a:gd name="connsiteX21" fmla="*/ 447 w 10000"/>
                <a:gd name="connsiteY21" fmla="*/ 0 h 10000"/>
                <a:gd name="connsiteX22" fmla="*/ 683 w 10000"/>
                <a:gd name="connsiteY22" fmla="*/ 255 h 10000"/>
                <a:gd name="connsiteX23" fmla="*/ 1142 w 10000"/>
                <a:gd name="connsiteY23" fmla="*/ 117 h 10000"/>
                <a:gd name="connsiteX24" fmla="*/ 2061 w 10000"/>
                <a:gd name="connsiteY24" fmla="*/ 234 h 10000"/>
                <a:gd name="connsiteX25" fmla="*/ 2643 w 10000"/>
                <a:gd name="connsiteY25" fmla="*/ 627 h 10000"/>
                <a:gd name="connsiteX26" fmla="*/ 2864 w 10000"/>
                <a:gd name="connsiteY26" fmla="*/ 431 h 10000"/>
                <a:gd name="connsiteX27" fmla="*/ 3968 w 10000"/>
                <a:gd name="connsiteY27" fmla="*/ 958 h 10000"/>
                <a:gd name="connsiteX28" fmla="*/ 4718 w 10000"/>
                <a:gd name="connsiteY28" fmla="*/ 509 h 10000"/>
                <a:gd name="connsiteX29" fmla="*/ 5079 w 10000"/>
                <a:gd name="connsiteY29" fmla="*/ 549 h 10000"/>
                <a:gd name="connsiteX30" fmla="*/ 5643 w 10000"/>
                <a:gd name="connsiteY30" fmla="*/ 137 h 10000"/>
                <a:gd name="connsiteX31" fmla="*/ 5334 w 10000"/>
                <a:gd name="connsiteY31" fmla="*/ 274 h 10000"/>
                <a:gd name="connsiteX32" fmla="*/ 6102 w 10000"/>
                <a:gd name="connsiteY32" fmla="*/ 176 h 10000"/>
                <a:gd name="connsiteX33" fmla="*/ 6169 w 10000"/>
                <a:gd name="connsiteY33" fmla="*/ 0 h 10000"/>
                <a:gd name="connsiteX34" fmla="*/ 6455 w 10000"/>
                <a:gd name="connsiteY34" fmla="*/ 196 h 10000"/>
                <a:gd name="connsiteX35" fmla="*/ 6404 w 10000"/>
                <a:gd name="connsiteY35" fmla="*/ 370 h 10000"/>
                <a:gd name="connsiteX36" fmla="*/ 6779 w 10000"/>
                <a:gd name="connsiteY36" fmla="*/ 549 h 10000"/>
                <a:gd name="connsiteX37" fmla="*/ 7687 w 10000"/>
                <a:gd name="connsiteY37" fmla="*/ 547 h 10000"/>
                <a:gd name="connsiteX38" fmla="*/ 7880 w 10000"/>
                <a:gd name="connsiteY38" fmla="*/ 667 h 10000"/>
                <a:gd name="connsiteX39" fmla="*/ 8203 w 10000"/>
                <a:gd name="connsiteY39" fmla="*/ 431 h 10000"/>
                <a:gd name="connsiteX40" fmla="*/ 8589 w 10000"/>
                <a:gd name="connsiteY40" fmla="*/ 411 h 10000"/>
                <a:gd name="connsiteX41" fmla="*/ 8745 w 10000"/>
                <a:gd name="connsiteY41" fmla="*/ 1039 h 10000"/>
                <a:gd name="connsiteX42" fmla="*/ 8836 w 10000"/>
                <a:gd name="connsiteY42" fmla="*/ 1323 h 10000"/>
                <a:gd name="connsiteX43" fmla="*/ 9175 w 10000"/>
                <a:gd name="connsiteY43" fmla="*/ 2183 h 10000"/>
                <a:gd name="connsiteX44" fmla="*/ 8967 w 10000"/>
                <a:gd name="connsiteY44" fmla="*/ 2480 h 10000"/>
                <a:gd name="connsiteX45" fmla="*/ 9076 w 10000"/>
                <a:gd name="connsiteY45" fmla="*/ 3748 h 10000"/>
                <a:gd name="connsiteX0" fmla="*/ 8940 w 10000"/>
                <a:gd name="connsiteY0" fmla="*/ 2924 h 10000"/>
                <a:gd name="connsiteX1" fmla="*/ 8715 w 10000"/>
                <a:gd name="connsiteY1" fmla="*/ 2811 h 10000"/>
                <a:gd name="connsiteX2" fmla="*/ 7993 w 10000"/>
                <a:gd name="connsiteY2" fmla="*/ 1874 h 10000"/>
                <a:gd name="connsiteX3" fmla="*/ 7632 w 10000"/>
                <a:gd name="connsiteY3" fmla="*/ 1874 h 10000"/>
                <a:gd name="connsiteX4" fmla="*/ 7993 w 10000"/>
                <a:gd name="connsiteY4" fmla="*/ 2811 h 10000"/>
                <a:gd name="connsiteX5" fmla="*/ 8185 w 10000"/>
                <a:gd name="connsiteY5" fmla="*/ 3450 h 10000"/>
                <a:gd name="connsiteX6" fmla="*/ 8209 w 10000"/>
                <a:gd name="connsiteY6" fmla="*/ 3960 h 10000"/>
                <a:gd name="connsiteX7" fmla="*/ 8415 w 10000"/>
                <a:gd name="connsiteY7" fmla="*/ 5381 h 10000"/>
                <a:gd name="connsiteX8" fmla="*/ 8490 w 10000"/>
                <a:gd name="connsiteY8" fmla="*/ 5420 h 10000"/>
                <a:gd name="connsiteX9" fmla="*/ 8650 w 10000"/>
                <a:gd name="connsiteY9" fmla="*/ 6996 h 10000"/>
                <a:gd name="connsiteX10" fmla="*/ 9171 w 10000"/>
                <a:gd name="connsiteY10" fmla="*/ 9089 h 10000"/>
                <a:gd name="connsiteX11" fmla="*/ 9998 w 10000"/>
                <a:gd name="connsiteY11" fmla="*/ 10000 h 10000"/>
                <a:gd name="connsiteX12" fmla="*/ 7268 w 10000"/>
                <a:gd name="connsiteY12" fmla="*/ 9943 h 10000"/>
                <a:gd name="connsiteX13" fmla="*/ 7268 w 10000"/>
                <a:gd name="connsiteY13" fmla="*/ 9943 h 10000"/>
                <a:gd name="connsiteX14" fmla="*/ 307 w 10000"/>
                <a:gd name="connsiteY14" fmla="*/ 10000 h 10000"/>
                <a:gd name="connsiteX15" fmla="*/ 320 w 10000"/>
                <a:gd name="connsiteY15" fmla="*/ 2603 h 10000"/>
                <a:gd name="connsiteX16" fmla="*/ 180 w 10000"/>
                <a:gd name="connsiteY16" fmla="*/ 2108 h 10000"/>
                <a:gd name="connsiteX17" fmla="*/ 175 w 10000"/>
                <a:gd name="connsiteY17" fmla="*/ 1861 h 10000"/>
                <a:gd name="connsiteX18" fmla="*/ 6 w 10000"/>
                <a:gd name="connsiteY18" fmla="*/ 1661 h 10000"/>
                <a:gd name="connsiteX19" fmla="*/ 345 w 10000"/>
                <a:gd name="connsiteY19" fmla="*/ 1037 h 10000"/>
                <a:gd name="connsiteX20" fmla="*/ 159 w 10000"/>
                <a:gd name="connsiteY20" fmla="*/ 373 h 10000"/>
                <a:gd name="connsiteX21" fmla="*/ 447 w 10000"/>
                <a:gd name="connsiteY21" fmla="*/ 0 h 10000"/>
                <a:gd name="connsiteX22" fmla="*/ 683 w 10000"/>
                <a:gd name="connsiteY22" fmla="*/ 255 h 10000"/>
                <a:gd name="connsiteX23" fmla="*/ 1142 w 10000"/>
                <a:gd name="connsiteY23" fmla="*/ 117 h 10000"/>
                <a:gd name="connsiteX24" fmla="*/ 2061 w 10000"/>
                <a:gd name="connsiteY24" fmla="*/ 234 h 10000"/>
                <a:gd name="connsiteX25" fmla="*/ 2643 w 10000"/>
                <a:gd name="connsiteY25" fmla="*/ 627 h 10000"/>
                <a:gd name="connsiteX26" fmla="*/ 2864 w 10000"/>
                <a:gd name="connsiteY26" fmla="*/ 431 h 10000"/>
                <a:gd name="connsiteX27" fmla="*/ 3968 w 10000"/>
                <a:gd name="connsiteY27" fmla="*/ 958 h 10000"/>
                <a:gd name="connsiteX28" fmla="*/ 4718 w 10000"/>
                <a:gd name="connsiteY28" fmla="*/ 509 h 10000"/>
                <a:gd name="connsiteX29" fmla="*/ 5079 w 10000"/>
                <a:gd name="connsiteY29" fmla="*/ 549 h 10000"/>
                <a:gd name="connsiteX30" fmla="*/ 5643 w 10000"/>
                <a:gd name="connsiteY30" fmla="*/ 137 h 10000"/>
                <a:gd name="connsiteX31" fmla="*/ 5334 w 10000"/>
                <a:gd name="connsiteY31" fmla="*/ 274 h 10000"/>
                <a:gd name="connsiteX32" fmla="*/ 6102 w 10000"/>
                <a:gd name="connsiteY32" fmla="*/ 176 h 10000"/>
                <a:gd name="connsiteX33" fmla="*/ 6169 w 10000"/>
                <a:gd name="connsiteY33" fmla="*/ 0 h 10000"/>
                <a:gd name="connsiteX34" fmla="*/ 6455 w 10000"/>
                <a:gd name="connsiteY34" fmla="*/ 196 h 10000"/>
                <a:gd name="connsiteX35" fmla="*/ 6404 w 10000"/>
                <a:gd name="connsiteY35" fmla="*/ 370 h 10000"/>
                <a:gd name="connsiteX36" fmla="*/ 6779 w 10000"/>
                <a:gd name="connsiteY36" fmla="*/ 549 h 10000"/>
                <a:gd name="connsiteX37" fmla="*/ 7687 w 10000"/>
                <a:gd name="connsiteY37" fmla="*/ 547 h 10000"/>
                <a:gd name="connsiteX38" fmla="*/ 7880 w 10000"/>
                <a:gd name="connsiteY38" fmla="*/ 667 h 10000"/>
                <a:gd name="connsiteX39" fmla="*/ 8203 w 10000"/>
                <a:gd name="connsiteY39" fmla="*/ 431 h 10000"/>
                <a:gd name="connsiteX40" fmla="*/ 8589 w 10000"/>
                <a:gd name="connsiteY40" fmla="*/ 411 h 10000"/>
                <a:gd name="connsiteX41" fmla="*/ 8745 w 10000"/>
                <a:gd name="connsiteY41" fmla="*/ 1039 h 10000"/>
                <a:gd name="connsiteX42" fmla="*/ 8836 w 10000"/>
                <a:gd name="connsiteY42" fmla="*/ 1323 h 10000"/>
                <a:gd name="connsiteX43" fmla="*/ 9175 w 10000"/>
                <a:gd name="connsiteY43" fmla="*/ 2183 h 10000"/>
                <a:gd name="connsiteX44" fmla="*/ 8967 w 10000"/>
                <a:gd name="connsiteY44" fmla="*/ 2480 h 10000"/>
                <a:gd name="connsiteX45" fmla="*/ 8940 w 10000"/>
                <a:gd name="connsiteY45" fmla="*/ 2924 h 10000"/>
                <a:gd name="connsiteX0" fmla="*/ 8940 w 10000"/>
                <a:gd name="connsiteY0" fmla="*/ 2924 h 10000"/>
                <a:gd name="connsiteX1" fmla="*/ 8596 w 10000"/>
                <a:gd name="connsiteY1" fmla="*/ 3850 h 10000"/>
                <a:gd name="connsiteX2" fmla="*/ 7993 w 10000"/>
                <a:gd name="connsiteY2" fmla="*/ 1874 h 10000"/>
                <a:gd name="connsiteX3" fmla="*/ 7632 w 10000"/>
                <a:gd name="connsiteY3" fmla="*/ 1874 h 10000"/>
                <a:gd name="connsiteX4" fmla="*/ 7993 w 10000"/>
                <a:gd name="connsiteY4" fmla="*/ 2811 h 10000"/>
                <a:gd name="connsiteX5" fmla="*/ 8185 w 10000"/>
                <a:gd name="connsiteY5" fmla="*/ 3450 h 10000"/>
                <a:gd name="connsiteX6" fmla="*/ 8209 w 10000"/>
                <a:gd name="connsiteY6" fmla="*/ 3960 h 10000"/>
                <a:gd name="connsiteX7" fmla="*/ 8415 w 10000"/>
                <a:gd name="connsiteY7" fmla="*/ 5381 h 10000"/>
                <a:gd name="connsiteX8" fmla="*/ 8490 w 10000"/>
                <a:gd name="connsiteY8" fmla="*/ 5420 h 10000"/>
                <a:gd name="connsiteX9" fmla="*/ 8650 w 10000"/>
                <a:gd name="connsiteY9" fmla="*/ 6996 h 10000"/>
                <a:gd name="connsiteX10" fmla="*/ 9171 w 10000"/>
                <a:gd name="connsiteY10" fmla="*/ 9089 h 10000"/>
                <a:gd name="connsiteX11" fmla="*/ 9998 w 10000"/>
                <a:gd name="connsiteY11" fmla="*/ 10000 h 10000"/>
                <a:gd name="connsiteX12" fmla="*/ 7268 w 10000"/>
                <a:gd name="connsiteY12" fmla="*/ 9943 h 10000"/>
                <a:gd name="connsiteX13" fmla="*/ 7268 w 10000"/>
                <a:gd name="connsiteY13" fmla="*/ 9943 h 10000"/>
                <a:gd name="connsiteX14" fmla="*/ 307 w 10000"/>
                <a:gd name="connsiteY14" fmla="*/ 10000 h 10000"/>
                <a:gd name="connsiteX15" fmla="*/ 320 w 10000"/>
                <a:gd name="connsiteY15" fmla="*/ 2603 h 10000"/>
                <a:gd name="connsiteX16" fmla="*/ 180 w 10000"/>
                <a:gd name="connsiteY16" fmla="*/ 2108 h 10000"/>
                <a:gd name="connsiteX17" fmla="*/ 175 w 10000"/>
                <a:gd name="connsiteY17" fmla="*/ 1861 h 10000"/>
                <a:gd name="connsiteX18" fmla="*/ 6 w 10000"/>
                <a:gd name="connsiteY18" fmla="*/ 1661 h 10000"/>
                <a:gd name="connsiteX19" fmla="*/ 345 w 10000"/>
                <a:gd name="connsiteY19" fmla="*/ 1037 h 10000"/>
                <a:gd name="connsiteX20" fmla="*/ 159 w 10000"/>
                <a:gd name="connsiteY20" fmla="*/ 373 h 10000"/>
                <a:gd name="connsiteX21" fmla="*/ 447 w 10000"/>
                <a:gd name="connsiteY21" fmla="*/ 0 h 10000"/>
                <a:gd name="connsiteX22" fmla="*/ 683 w 10000"/>
                <a:gd name="connsiteY22" fmla="*/ 255 h 10000"/>
                <a:gd name="connsiteX23" fmla="*/ 1142 w 10000"/>
                <a:gd name="connsiteY23" fmla="*/ 117 h 10000"/>
                <a:gd name="connsiteX24" fmla="*/ 2061 w 10000"/>
                <a:gd name="connsiteY24" fmla="*/ 234 h 10000"/>
                <a:gd name="connsiteX25" fmla="*/ 2643 w 10000"/>
                <a:gd name="connsiteY25" fmla="*/ 627 h 10000"/>
                <a:gd name="connsiteX26" fmla="*/ 2864 w 10000"/>
                <a:gd name="connsiteY26" fmla="*/ 431 h 10000"/>
                <a:gd name="connsiteX27" fmla="*/ 3968 w 10000"/>
                <a:gd name="connsiteY27" fmla="*/ 958 h 10000"/>
                <a:gd name="connsiteX28" fmla="*/ 4718 w 10000"/>
                <a:gd name="connsiteY28" fmla="*/ 509 h 10000"/>
                <a:gd name="connsiteX29" fmla="*/ 5079 w 10000"/>
                <a:gd name="connsiteY29" fmla="*/ 549 h 10000"/>
                <a:gd name="connsiteX30" fmla="*/ 5643 w 10000"/>
                <a:gd name="connsiteY30" fmla="*/ 137 h 10000"/>
                <a:gd name="connsiteX31" fmla="*/ 5334 w 10000"/>
                <a:gd name="connsiteY31" fmla="*/ 274 h 10000"/>
                <a:gd name="connsiteX32" fmla="*/ 6102 w 10000"/>
                <a:gd name="connsiteY32" fmla="*/ 176 h 10000"/>
                <a:gd name="connsiteX33" fmla="*/ 6169 w 10000"/>
                <a:gd name="connsiteY33" fmla="*/ 0 h 10000"/>
                <a:gd name="connsiteX34" fmla="*/ 6455 w 10000"/>
                <a:gd name="connsiteY34" fmla="*/ 196 h 10000"/>
                <a:gd name="connsiteX35" fmla="*/ 6404 w 10000"/>
                <a:gd name="connsiteY35" fmla="*/ 370 h 10000"/>
                <a:gd name="connsiteX36" fmla="*/ 6779 w 10000"/>
                <a:gd name="connsiteY36" fmla="*/ 549 h 10000"/>
                <a:gd name="connsiteX37" fmla="*/ 7687 w 10000"/>
                <a:gd name="connsiteY37" fmla="*/ 547 h 10000"/>
                <a:gd name="connsiteX38" fmla="*/ 7880 w 10000"/>
                <a:gd name="connsiteY38" fmla="*/ 667 h 10000"/>
                <a:gd name="connsiteX39" fmla="*/ 8203 w 10000"/>
                <a:gd name="connsiteY39" fmla="*/ 431 h 10000"/>
                <a:gd name="connsiteX40" fmla="*/ 8589 w 10000"/>
                <a:gd name="connsiteY40" fmla="*/ 411 h 10000"/>
                <a:gd name="connsiteX41" fmla="*/ 8745 w 10000"/>
                <a:gd name="connsiteY41" fmla="*/ 1039 h 10000"/>
                <a:gd name="connsiteX42" fmla="*/ 8836 w 10000"/>
                <a:gd name="connsiteY42" fmla="*/ 1323 h 10000"/>
                <a:gd name="connsiteX43" fmla="*/ 9175 w 10000"/>
                <a:gd name="connsiteY43" fmla="*/ 2183 h 10000"/>
                <a:gd name="connsiteX44" fmla="*/ 8967 w 10000"/>
                <a:gd name="connsiteY44" fmla="*/ 2480 h 10000"/>
                <a:gd name="connsiteX45" fmla="*/ 8940 w 10000"/>
                <a:gd name="connsiteY45" fmla="*/ 2924 h 10000"/>
                <a:gd name="connsiteX0" fmla="*/ 8940 w 10000"/>
                <a:gd name="connsiteY0" fmla="*/ 2924 h 10000"/>
                <a:gd name="connsiteX1" fmla="*/ 8596 w 10000"/>
                <a:gd name="connsiteY1" fmla="*/ 4085 h 10000"/>
                <a:gd name="connsiteX2" fmla="*/ 7993 w 10000"/>
                <a:gd name="connsiteY2" fmla="*/ 1874 h 10000"/>
                <a:gd name="connsiteX3" fmla="*/ 7632 w 10000"/>
                <a:gd name="connsiteY3" fmla="*/ 1874 h 10000"/>
                <a:gd name="connsiteX4" fmla="*/ 7993 w 10000"/>
                <a:gd name="connsiteY4" fmla="*/ 2811 h 10000"/>
                <a:gd name="connsiteX5" fmla="*/ 8185 w 10000"/>
                <a:gd name="connsiteY5" fmla="*/ 3450 h 10000"/>
                <a:gd name="connsiteX6" fmla="*/ 8209 w 10000"/>
                <a:gd name="connsiteY6" fmla="*/ 3960 h 10000"/>
                <a:gd name="connsiteX7" fmla="*/ 8415 w 10000"/>
                <a:gd name="connsiteY7" fmla="*/ 5381 h 10000"/>
                <a:gd name="connsiteX8" fmla="*/ 8490 w 10000"/>
                <a:gd name="connsiteY8" fmla="*/ 5420 h 10000"/>
                <a:gd name="connsiteX9" fmla="*/ 8650 w 10000"/>
                <a:gd name="connsiteY9" fmla="*/ 6996 h 10000"/>
                <a:gd name="connsiteX10" fmla="*/ 9171 w 10000"/>
                <a:gd name="connsiteY10" fmla="*/ 9089 h 10000"/>
                <a:gd name="connsiteX11" fmla="*/ 9998 w 10000"/>
                <a:gd name="connsiteY11" fmla="*/ 10000 h 10000"/>
                <a:gd name="connsiteX12" fmla="*/ 7268 w 10000"/>
                <a:gd name="connsiteY12" fmla="*/ 9943 h 10000"/>
                <a:gd name="connsiteX13" fmla="*/ 7268 w 10000"/>
                <a:gd name="connsiteY13" fmla="*/ 9943 h 10000"/>
                <a:gd name="connsiteX14" fmla="*/ 307 w 10000"/>
                <a:gd name="connsiteY14" fmla="*/ 10000 h 10000"/>
                <a:gd name="connsiteX15" fmla="*/ 320 w 10000"/>
                <a:gd name="connsiteY15" fmla="*/ 2603 h 10000"/>
                <a:gd name="connsiteX16" fmla="*/ 180 w 10000"/>
                <a:gd name="connsiteY16" fmla="*/ 2108 h 10000"/>
                <a:gd name="connsiteX17" fmla="*/ 175 w 10000"/>
                <a:gd name="connsiteY17" fmla="*/ 1861 h 10000"/>
                <a:gd name="connsiteX18" fmla="*/ 6 w 10000"/>
                <a:gd name="connsiteY18" fmla="*/ 1661 h 10000"/>
                <a:gd name="connsiteX19" fmla="*/ 345 w 10000"/>
                <a:gd name="connsiteY19" fmla="*/ 1037 h 10000"/>
                <a:gd name="connsiteX20" fmla="*/ 159 w 10000"/>
                <a:gd name="connsiteY20" fmla="*/ 373 h 10000"/>
                <a:gd name="connsiteX21" fmla="*/ 447 w 10000"/>
                <a:gd name="connsiteY21" fmla="*/ 0 h 10000"/>
                <a:gd name="connsiteX22" fmla="*/ 683 w 10000"/>
                <a:gd name="connsiteY22" fmla="*/ 255 h 10000"/>
                <a:gd name="connsiteX23" fmla="*/ 1142 w 10000"/>
                <a:gd name="connsiteY23" fmla="*/ 117 h 10000"/>
                <a:gd name="connsiteX24" fmla="*/ 2061 w 10000"/>
                <a:gd name="connsiteY24" fmla="*/ 234 h 10000"/>
                <a:gd name="connsiteX25" fmla="*/ 2643 w 10000"/>
                <a:gd name="connsiteY25" fmla="*/ 627 h 10000"/>
                <a:gd name="connsiteX26" fmla="*/ 2864 w 10000"/>
                <a:gd name="connsiteY26" fmla="*/ 431 h 10000"/>
                <a:gd name="connsiteX27" fmla="*/ 3968 w 10000"/>
                <a:gd name="connsiteY27" fmla="*/ 958 h 10000"/>
                <a:gd name="connsiteX28" fmla="*/ 4718 w 10000"/>
                <a:gd name="connsiteY28" fmla="*/ 509 h 10000"/>
                <a:gd name="connsiteX29" fmla="*/ 5079 w 10000"/>
                <a:gd name="connsiteY29" fmla="*/ 549 h 10000"/>
                <a:gd name="connsiteX30" fmla="*/ 5643 w 10000"/>
                <a:gd name="connsiteY30" fmla="*/ 137 h 10000"/>
                <a:gd name="connsiteX31" fmla="*/ 5334 w 10000"/>
                <a:gd name="connsiteY31" fmla="*/ 274 h 10000"/>
                <a:gd name="connsiteX32" fmla="*/ 6102 w 10000"/>
                <a:gd name="connsiteY32" fmla="*/ 176 h 10000"/>
                <a:gd name="connsiteX33" fmla="*/ 6169 w 10000"/>
                <a:gd name="connsiteY33" fmla="*/ 0 h 10000"/>
                <a:gd name="connsiteX34" fmla="*/ 6455 w 10000"/>
                <a:gd name="connsiteY34" fmla="*/ 196 h 10000"/>
                <a:gd name="connsiteX35" fmla="*/ 6404 w 10000"/>
                <a:gd name="connsiteY35" fmla="*/ 370 h 10000"/>
                <a:gd name="connsiteX36" fmla="*/ 6779 w 10000"/>
                <a:gd name="connsiteY36" fmla="*/ 549 h 10000"/>
                <a:gd name="connsiteX37" fmla="*/ 7687 w 10000"/>
                <a:gd name="connsiteY37" fmla="*/ 547 h 10000"/>
                <a:gd name="connsiteX38" fmla="*/ 7880 w 10000"/>
                <a:gd name="connsiteY38" fmla="*/ 667 h 10000"/>
                <a:gd name="connsiteX39" fmla="*/ 8203 w 10000"/>
                <a:gd name="connsiteY39" fmla="*/ 431 h 10000"/>
                <a:gd name="connsiteX40" fmla="*/ 8589 w 10000"/>
                <a:gd name="connsiteY40" fmla="*/ 411 h 10000"/>
                <a:gd name="connsiteX41" fmla="*/ 8745 w 10000"/>
                <a:gd name="connsiteY41" fmla="*/ 1039 h 10000"/>
                <a:gd name="connsiteX42" fmla="*/ 8836 w 10000"/>
                <a:gd name="connsiteY42" fmla="*/ 1323 h 10000"/>
                <a:gd name="connsiteX43" fmla="*/ 9175 w 10000"/>
                <a:gd name="connsiteY43" fmla="*/ 2183 h 10000"/>
                <a:gd name="connsiteX44" fmla="*/ 8967 w 10000"/>
                <a:gd name="connsiteY44" fmla="*/ 2480 h 10000"/>
                <a:gd name="connsiteX45" fmla="*/ 8940 w 10000"/>
                <a:gd name="connsiteY45" fmla="*/ 2924 h 10000"/>
                <a:gd name="connsiteX0" fmla="*/ 8940 w 10000"/>
                <a:gd name="connsiteY0" fmla="*/ 2924 h 10000"/>
                <a:gd name="connsiteX1" fmla="*/ 8596 w 10000"/>
                <a:gd name="connsiteY1" fmla="*/ 4085 h 10000"/>
                <a:gd name="connsiteX2" fmla="*/ 8349 w 10000"/>
                <a:gd name="connsiteY2" fmla="*/ 3913 h 10000"/>
                <a:gd name="connsiteX3" fmla="*/ 7632 w 10000"/>
                <a:gd name="connsiteY3" fmla="*/ 1874 h 10000"/>
                <a:gd name="connsiteX4" fmla="*/ 7993 w 10000"/>
                <a:gd name="connsiteY4" fmla="*/ 2811 h 10000"/>
                <a:gd name="connsiteX5" fmla="*/ 8185 w 10000"/>
                <a:gd name="connsiteY5" fmla="*/ 3450 h 10000"/>
                <a:gd name="connsiteX6" fmla="*/ 8209 w 10000"/>
                <a:gd name="connsiteY6" fmla="*/ 3960 h 10000"/>
                <a:gd name="connsiteX7" fmla="*/ 8415 w 10000"/>
                <a:gd name="connsiteY7" fmla="*/ 5381 h 10000"/>
                <a:gd name="connsiteX8" fmla="*/ 8490 w 10000"/>
                <a:gd name="connsiteY8" fmla="*/ 5420 h 10000"/>
                <a:gd name="connsiteX9" fmla="*/ 8650 w 10000"/>
                <a:gd name="connsiteY9" fmla="*/ 6996 h 10000"/>
                <a:gd name="connsiteX10" fmla="*/ 9171 w 10000"/>
                <a:gd name="connsiteY10" fmla="*/ 9089 h 10000"/>
                <a:gd name="connsiteX11" fmla="*/ 9998 w 10000"/>
                <a:gd name="connsiteY11" fmla="*/ 10000 h 10000"/>
                <a:gd name="connsiteX12" fmla="*/ 7268 w 10000"/>
                <a:gd name="connsiteY12" fmla="*/ 9943 h 10000"/>
                <a:gd name="connsiteX13" fmla="*/ 7268 w 10000"/>
                <a:gd name="connsiteY13" fmla="*/ 9943 h 10000"/>
                <a:gd name="connsiteX14" fmla="*/ 307 w 10000"/>
                <a:gd name="connsiteY14" fmla="*/ 10000 h 10000"/>
                <a:gd name="connsiteX15" fmla="*/ 320 w 10000"/>
                <a:gd name="connsiteY15" fmla="*/ 2603 h 10000"/>
                <a:gd name="connsiteX16" fmla="*/ 180 w 10000"/>
                <a:gd name="connsiteY16" fmla="*/ 2108 h 10000"/>
                <a:gd name="connsiteX17" fmla="*/ 175 w 10000"/>
                <a:gd name="connsiteY17" fmla="*/ 1861 h 10000"/>
                <a:gd name="connsiteX18" fmla="*/ 6 w 10000"/>
                <a:gd name="connsiteY18" fmla="*/ 1661 h 10000"/>
                <a:gd name="connsiteX19" fmla="*/ 345 w 10000"/>
                <a:gd name="connsiteY19" fmla="*/ 1037 h 10000"/>
                <a:gd name="connsiteX20" fmla="*/ 159 w 10000"/>
                <a:gd name="connsiteY20" fmla="*/ 373 h 10000"/>
                <a:gd name="connsiteX21" fmla="*/ 447 w 10000"/>
                <a:gd name="connsiteY21" fmla="*/ 0 h 10000"/>
                <a:gd name="connsiteX22" fmla="*/ 683 w 10000"/>
                <a:gd name="connsiteY22" fmla="*/ 255 h 10000"/>
                <a:gd name="connsiteX23" fmla="*/ 1142 w 10000"/>
                <a:gd name="connsiteY23" fmla="*/ 117 h 10000"/>
                <a:gd name="connsiteX24" fmla="*/ 2061 w 10000"/>
                <a:gd name="connsiteY24" fmla="*/ 234 h 10000"/>
                <a:gd name="connsiteX25" fmla="*/ 2643 w 10000"/>
                <a:gd name="connsiteY25" fmla="*/ 627 h 10000"/>
                <a:gd name="connsiteX26" fmla="*/ 2864 w 10000"/>
                <a:gd name="connsiteY26" fmla="*/ 431 h 10000"/>
                <a:gd name="connsiteX27" fmla="*/ 3968 w 10000"/>
                <a:gd name="connsiteY27" fmla="*/ 958 h 10000"/>
                <a:gd name="connsiteX28" fmla="*/ 4718 w 10000"/>
                <a:gd name="connsiteY28" fmla="*/ 509 h 10000"/>
                <a:gd name="connsiteX29" fmla="*/ 5079 w 10000"/>
                <a:gd name="connsiteY29" fmla="*/ 549 h 10000"/>
                <a:gd name="connsiteX30" fmla="*/ 5643 w 10000"/>
                <a:gd name="connsiteY30" fmla="*/ 137 h 10000"/>
                <a:gd name="connsiteX31" fmla="*/ 5334 w 10000"/>
                <a:gd name="connsiteY31" fmla="*/ 274 h 10000"/>
                <a:gd name="connsiteX32" fmla="*/ 6102 w 10000"/>
                <a:gd name="connsiteY32" fmla="*/ 176 h 10000"/>
                <a:gd name="connsiteX33" fmla="*/ 6169 w 10000"/>
                <a:gd name="connsiteY33" fmla="*/ 0 h 10000"/>
                <a:gd name="connsiteX34" fmla="*/ 6455 w 10000"/>
                <a:gd name="connsiteY34" fmla="*/ 196 h 10000"/>
                <a:gd name="connsiteX35" fmla="*/ 6404 w 10000"/>
                <a:gd name="connsiteY35" fmla="*/ 370 h 10000"/>
                <a:gd name="connsiteX36" fmla="*/ 6779 w 10000"/>
                <a:gd name="connsiteY36" fmla="*/ 549 h 10000"/>
                <a:gd name="connsiteX37" fmla="*/ 7687 w 10000"/>
                <a:gd name="connsiteY37" fmla="*/ 547 h 10000"/>
                <a:gd name="connsiteX38" fmla="*/ 7880 w 10000"/>
                <a:gd name="connsiteY38" fmla="*/ 667 h 10000"/>
                <a:gd name="connsiteX39" fmla="*/ 8203 w 10000"/>
                <a:gd name="connsiteY39" fmla="*/ 431 h 10000"/>
                <a:gd name="connsiteX40" fmla="*/ 8589 w 10000"/>
                <a:gd name="connsiteY40" fmla="*/ 411 h 10000"/>
                <a:gd name="connsiteX41" fmla="*/ 8745 w 10000"/>
                <a:gd name="connsiteY41" fmla="*/ 1039 h 10000"/>
                <a:gd name="connsiteX42" fmla="*/ 8836 w 10000"/>
                <a:gd name="connsiteY42" fmla="*/ 1323 h 10000"/>
                <a:gd name="connsiteX43" fmla="*/ 9175 w 10000"/>
                <a:gd name="connsiteY43" fmla="*/ 2183 h 10000"/>
                <a:gd name="connsiteX44" fmla="*/ 8967 w 10000"/>
                <a:gd name="connsiteY44" fmla="*/ 2480 h 10000"/>
                <a:gd name="connsiteX45" fmla="*/ 8940 w 10000"/>
                <a:gd name="connsiteY45" fmla="*/ 2924 h 10000"/>
                <a:gd name="connsiteX0" fmla="*/ 8940 w 10000"/>
                <a:gd name="connsiteY0" fmla="*/ 2924 h 10000"/>
                <a:gd name="connsiteX1" fmla="*/ 8596 w 10000"/>
                <a:gd name="connsiteY1" fmla="*/ 4085 h 10000"/>
                <a:gd name="connsiteX2" fmla="*/ 8349 w 10000"/>
                <a:gd name="connsiteY2" fmla="*/ 3913 h 10000"/>
                <a:gd name="connsiteX3" fmla="*/ 7632 w 10000"/>
                <a:gd name="connsiteY3" fmla="*/ 1874 h 10000"/>
                <a:gd name="connsiteX4" fmla="*/ 8185 w 10000"/>
                <a:gd name="connsiteY4" fmla="*/ 3450 h 10000"/>
                <a:gd name="connsiteX5" fmla="*/ 8209 w 10000"/>
                <a:gd name="connsiteY5" fmla="*/ 3960 h 10000"/>
                <a:gd name="connsiteX6" fmla="*/ 8415 w 10000"/>
                <a:gd name="connsiteY6" fmla="*/ 5381 h 10000"/>
                <a:gd name="connsiteX7" fmla="*/ 8490 w 10000"/>
                <a:gd name="connsiteY7" fmla="*/ 5420 h 10000"/>
                <a:gd name="connsiteX8" fmla="*/ 8650 w 10000"/>
                <a:gd name="connsiteY8" fmla="*/ 6996 h 10000"/>
                <a:gd name="connsiteX9" fmla="*/ 9171 w 10000"/>
                <a:gd name="connsiteY9" fmla="*/ 9089 h 10000"/>
                <a:gd name="connsiteX10" fmla="*/ 9998 w 10000"/>
                <a:gd name="connsiteY10" fmla="*/ 10000 h 10000"/>
                <a:gd name="connsiteX11" fmla="*/ 7268 w 10000"/>
                <a:gd name="connsiteY11" fmla="*/ 9943 h 10000"/>
                <a:gd name="connsiteX12" fmla="*/ 7268 w 10000"/>
                <a:gd name="connsiteY12" fmla="*/ 9943 h 10000"/>
                <a:gd name="connsiteX13" fmla="*/ 307 w 10000"/>
                <a:gd name="connsiteY13" fmla="*/ 10000 h 10000"/>
                <a:gd name="connsiteX14" fmla="*/ 320 w 10000"/>
                <a:gd name="connsiteY14" fmla="*/ 2603 h 10000"/>
                <a:gd name="connsiteX15" fmla="*/ 180 w 10000"/>
                <a:gd name="connsiteY15" fmla="*/ 2108 h 10000"/>
                <a:gd name="connsiteX16" fmla="*/ 175 w 10000"/>
                <a:gd name="connsiteY16" fmla="*/ 1861 h 10000"/>
                <a:gd name="connsiteX17" fmla="*/ 6 w 10000"/>
                <a:gd name="connsiteY17" fmla="*/ 1661 h 10000"/>
                <a:gd name="connsiteX18" fmla="*/ 345 w 10000"/>
                <a:gd name="connsiteY18" fmla="*/ 1037 h 10000"/>
                <a:gd name="connsiteX19" fmla="*/ 159 w 10000"/>
                <a:gd name="connsiteY19" fmla="*/ 373 h 10000"/>
                <a:gd name="connsiteX20" fmla="*/ 447 w 10000"/>
                <a:gd name="connsiteY20" fmla="*/ 0 h 10000"/>
                <a:gd name="connsiteX21" fmla="*/ 683 w 10000"/>
                <a:gd name="connsiteY21" fmla="*/ 255 h 10000"/>
                <a:gd name="connsiteX22" fmla="*/ 1142 w 10000"/>
                <a:gd name="connsiteY22" fmla="*/ 117 h 10000"/>
                <a:gd name="connsiteX23" fmla="*/ 2061 w 10000"/>
                <a:gd name="connsiteY23" fmla="*/ 234 h 10000"/>
                <a:gd name="connsiteX24" fmla="*/ 2643 w 10000"/>
                <a:gd name="connsiteY24" fmla="*/ 627 h 10000"/>
                <a:gd name="connsiteX25" fmla="*/ 2864 w 10000"/>
                <a:gd name="connsiteY25" fmla="*/ 431 h 10000"/>
                <a:gd name="connsiteX26" fmla="*/ 3968 w 10000"/>
                <a:gd name="connsiteY26" fmla="*/ 958 h 10000"/>
                <a:gd name="connsiteX27" fmla="*/ 4718 w 10000"/>
                <a:gd name="connsiteY27" fmla="*/ 509 h 10000"/>
                <a:gd name="connsiteX28" fmla="*/ 5079 w 10000"/>
                <a:gd name="connsiteY28" fmla="*/ 549 h 10000"/>
                <a:gd name="connsiteX29" fmla="*/ 5643 w 10000"/>
                <a:gd name="connsiteY29" fmla="*/ 137 h 10000"/>
                <a:gd name="connsiteX30" fmla="*/ 5334 w 10000"/>
                <a:gd name="connsiteY30" fmla="*/ 274 h 10000"/>
                <a:gd name="connsiteX31" fmla="*/ 6102 w 10000"/>
                <a:gd name="connsiteY31" fmla="*/ 176 h 10000"/>
                <a:gd name="connsiteX32" fmla="*/ 6169 w 10000"/>
                <a:gd name="connsiteY32" fmla="*/ 0 h 10000"/>
                <a:gd name="connsiteX33" fmla="*/ 6455 w 10000"/>
                <a:gd name="connsiteY33" fmla="*/ 196 h 10000"/>
                <a:gd name="connsiteX34" fmla="*/ 6404 w 10000"/>
                <a:gd name="connsiteY34" fmla="*/ 370 h 10000"/>
                <a:gd name="connsiteX35" fmla="*/ 6779 w 10000"/>
                <a:gd name="connsiteY35" fmla="*/ 549 h 10000"/>
                <a:gd name="connsiteX36" fmla="*/ 7687 w 10000"/>
                <a:gd name="connsiteY36" fmla="*/ 547 h 10000"/>
                <a:gd name="connsiteX37" fmla="*/ 7880 w 10000"/>
                <a:gd name="connsiteY37" fmla="*/ 667 h 10000"/>
                <a:gd name="connsiteX38" fmla="*/ 8203 w 10000"/>
                <a:gd name="connsiteY38" fmla="*/ 431 h 10000"/>
                <a:gd name="connsiteX39" fmla="*/ 8589 w 10000"/>
                <a:gd name="connsiteY39" fmla="*/ 411 h 10000"/>
                <a:gd name="connsiteX40" fmla="*/ 8745 w 10000"/>
                <a:gd name="connsiteY40" fmla="*/ 1039 h 10000"/>
                <a:gd name="connsiteX41" fmla="*/ 8836 w 10000"/>
                <a:gd name="connsiteY41" fmla="*/ 1323 h 10000"/>
                <a:gd name="connsiteX42" fmla="*/ 9175 w 10000"/>
                <a:gd name="connsiteY42" fmla="*/ 2183 h 10000"/>
                <a:gd name="connsiteX43" fmla="*/ 8967 w 10000"/>
                <a:gd name="connsiteY43" fmla="*/ 2480 h 10000"/>
                <a:gd name="connsiteX44" fmla="*/ 8940 w 10000"/>
                <a:gd name="connsiteY44" fmla="*/ 2924 h 10000"/>
                <a:gd name="connsiteX0" fmla="*/ 8940 w 10000"/>
                <a:gd name="connsiteY0" fmla="*/ 2924 h 10000"/>
                <a:gd name="connsiteX1" fmla="*/ 8596 w 10000"/>
                <a:gd name="connsiteY1" fmla="*/ 4085 h 10000"/>
                <a:gd name="connsiteX2" fmla="*/ 8349 w 10000"/>
                <a:gd name="connsiteY2" fmla="*/ 3913 h 10000"/>
                <a:gd name="connsiteX3" fmla="*/ 8259 w 10000"/>
                <a:gd name="connsiteY3" fmla="*/ 3815 h 10000"/>
                <a:gd name="connsiteX4" fmla="*/ 8185 w 10000"/>
                <a:gd name="connsiteY4" fmla="*/ 3450 h 10000"/>
                <a:gd name="connsiteX5" fmla="*/ 8209 w 10000"/>
                <a:gd name="connsiteY5" fmla="*/ 3960 h 10000"/>
                <a:gd name="connsiteX6" fmla="*/ 8415 w 10000"/>
                <a:gd name="connsiteY6" fmla="*/ 5381 h 10000"/>
                <a:gd name="connsiteX7" fmla="*/ 8490 w 10000"/>
                <a:gd name="connsiteY7" fmla="*/ 5420 h 10000"/>
                <a:gd name="connsiteX8" fmla="*/ 8650 w 10000"/>
                <a:gd name="connsiteY8" fmla="*/ 6996 h 10000"/>
                <a:gd name="connsiteX9" fmla="*/ 9171 w 10000"/>
                <a:gd name="connsiteY9" fmla="*/ 9089 h 10000"/>
                <a:gd name="connsiteX10" fmla="*/ 9998 w 10000"/>
                <a:gd name="connsiteY10" fmla="*/ 10000 h 10000"/>
                <a:gd name="connsiteX11" fmla="*/ 7268 w 10000"/>
                <a:gd name="connsiteY11" fmla="*/ 9943 h 10000"/>
                <a:gd name="connsiteX12" fmla="*/ 7268 w 10000"/>
                <a:gd name="connsiteY12" fmla="*/ 9943 h 10000"/>
                <a:gd name="connsiteX13" fmla="*/ 307 w 10000"/>
                <a:gd name="connsiteY13" fmla="*/ 10000 h 10000"/>
                <a:gd name="connsiteX14" fmla="*/ 320 w 10000"/>
                <a:gd name="connsiteY14" fmla="*/ 2603 h 10000"/>
                <a:gd name="connsiteX15" fmla="*/ 180 w 10000"/>
                <a:gd name="connsiteY15" fmla="*/ 2108 h 10000"/>
                <a:gd name="connsiteX16" fmla="*/ 175 w 10000"/>
                <a:gd name="connsiteY16" fmla="*/ 1861 h 10000"/>
                <a:gd name="connsiteX17" fmla="*/ 6 w 10000"/>
                <a:gd name="connsiteY17" fmla="*/ 1661 h 10000"/>
                <a:gd name="connsiteX18" fmla="*/ 345 w 10000"/>
                <a:gd name="connsiteY18" fmla="*/ 1037 h 10000"/>
                <a:gd name="connsiteX19" fmla="*/ 159 w 10000"/>
                <a:gd name="connsiteY19" fmla="*/ 373 h 10000"/>
                <a:gd name="connsiteX20" fmla="*/ 447 w 10000"/>
                <a:gd name="connsiteY20" fmla="*/ 0 h 10000"/>
                <a:gd name="connsiteX21" fmla="*/ 683 w 10000"/>
                <a:gd name="connsiteY21" fmla="*/ 255 h 10000"/>
                <a:gd name="connsiteX22" fmla="*/ 1142 w 10000"/>
                <a:gd name="connsiteY22" fmla="*/ 117 h 10000"/>
                <a:gd name="connsiteX23" fmla="*/ 2061 w 10000"/>
                <a:gd name="connsiteY23" fmla="*/ 234 h 10000"/>
                <a:gd name="connsiteX24" fmla="*/ 2643 w 10000"/>
                <a:gd name="connsiteY24" fmla="*/ 627 h 10000"/>
                <a:gd name="connsiteX25" fmla="*/ 2864 w 10000"/>
                <a:gd name="connsiteY25" fmla="*/ 431 h 10000"/>
                <a:gd name="connsiteX26" fmla="*/ 3968 w 10000"/>
                <a:gd name="connsiteY26" fmla="*/ 958 h 10000"/>
                <a:gd name="connsiteX27" fmla="*/ 4718 w 10000"/>
                <a:gd name="connsiteY27" fmla="*/ 509 h 10000"/>
                <a:gd name="connsiteX28" fmla="*/ 5079 w 10000"/>
                <a:gd name="connsiteY28" fmla="*/ 549 h 10000"/>
                <a:gd name="connsiteX29" fmla="*/ 5643 w 10000"/>
                <a:gd name="connsiteY29" fmla="*/ 137 h 10000"/>
                <a:gd name="connsiteX30" fmla="*/ 5334 w 10000"/>
                <a:gd name="connsiteY30" fmla="*/ 274 h 10000"/>
                <a:gd name="connsiteX31" fmla="*/ 6102 w 10000"/>
                <a:gd name="connsiteY31" fmla="*/ 176 h 10000"/>
                <a:gd name="connsiteX32" fmla="*/ 6169 w 10000"/>
                <a:gd name="connsiteY32" fmla="*/ 0 h 10000"/>
                <a:gd name="connsiteX33" fmla="*/ 6455 w 10000"/>
                <a:gd name="connsiteY33" fmla="*/ 196 h 10000"/>
                <a:gd name="connsiteX34" fmla="*/ 6404 w 10000"/>
                <a:gd name="connsiteY34" fmla="*/ 370 h 10000"/>
                <a:gd name="connsiteX35" fmla="*/ 6779 w 10000"/>
                <a:gd name="connsiteY35" fmla="*/ 549 h 10000"/>
                <a:gd name="connsiteX36" fmla="*/ 7687 w 10000"/>
                <a:gd name="connsiteY36" fmla="*/ 547 h 10000"/>
                <a:gd name="connsiteX37" fmla="*/ 7880 w 10000"/>
                <a:gd name="connsiteY37" fmla="*/ 667 h 10000"/>
                <a:gd name="connsiteX38" fmla="*/ 8203 w 10000"/>
                <a:gd name="connsiteY38" fmla="*/ 431 h 10000"/>
                <a:gd name="connsiteX39" fmla="*/ 8589 w 10000"/>
                <a:gd name="connsiteY39" fmla="*/ 411 h 10000"/>
                <a:gd name="connsiteX40" fmla="*/ 8745 w 10000"/>
                <a:gd name="connsiteY40" fmla="*/ 1039 h 10000"/>
                <a:gd name="connsiteX41" fmla="*/ 8836 w 10000"/>
                <a:gd name="connsiteY41" fmla="*/ 1323 h 10000"/>
                <a:gd name="connsiteX42" fmla="*/ 9175 w 10000"/>
                <a:gd name="connsiteY42" fmla="*/ 2183 h 10000"/>
                <a:gd name="connsiteX43" fmla="*/ 8967 w 10000"/>
                <a:gd name="connsiteY43" fmla="*/ 2480 h 10000"/>
                <a:gd name="connsiteX44" fmla="*/ 8940 w 10000"/>
                <a:gd name="connsiteY44" fmla="*/ 2924 h 10000"/>
                <a:gd name="connsiteX0" fmla="*/ 8940 w 10000"/>
                <a:gd name="connsiteY0" fmla="*/ 2924 h 10000"/>
                <a:gd name="connsiteX1" fmla="*/ 8596 w 10000"/>
                <a:gd name="connsiteY1" fmla="*/ 4085 h 10000"/>
                <a:gd name="connsiteX2" fmla="*/ 8349 w 10000"/>
                <a:gd name="connsiteY2" fmla="*/ 3913 h 10000"/>
                <a:gd name="connsiteX3" fmla="*/ 8259 w 10000"/>
                <a:gd name="connsiteY3" fmla="*/ 3815 h 10000"/>
                <a:gd name="connsiteX4" fmla="*/ 8185 w 10000"/>
                <a:gd name="connsiteY4" fmla="*/ 3450 h 10000"/>
                <a:gd name="connsiteX5" fmla="*/ 7955 w 10000"/>
                <a:gd name="connsiteY5" fmla="*/ 3548 h 10000"/>
                <a:gd name="connsiteX6" fmla="*/ 8415 w 10000"/>
                <a:gd name="connsiteY6" fmla="*/ 5381 h 10000"/>
                <a:gd name="connsiteX7" fmla="*/ 8490 w 10000"/>
                <a:gd name="connsiteY7" fmla="*/ 5420 h 10000"/>
                <a:gd name="connsiteX8" fmla="*/ 8650 w 10000"/>
                <a:gd name="connsiteY8" fmla="*/ 6996 h 10000"/>
                <a:gd name="connsiteX9" fmla="*/ 9171 w 10000"/>
                <a:gd name="connsiteY9" fmla="*/ 9089 h 10000"/>
                <a:gd name="connsiteX10" fmla="*/ 9998 w 10000"/>
                <a:gd name="connsiteY10" fmla="*/ 10000 h 10000"/>
                <a:gd name="connsiteX11" fmla="*/ 7268 w 10000"/>
                <a:gd name="connsiteY11" fmla="*/ 9943 h 10000"/>
                <a:gd name="connsiteX12" fmla="*/ 7268 w 10000"/>
                <a:gd name="connsiteY12" fmla="*/ 9943 h 10000"/>
                <a:gd name="connsiteX13" fmla="*/ 307 w 10000"/>
                <a:gd name="connsiteY13" fmla="*/ 10000 h 10000"/>
                <a:gd name="connsiteX14" fmla="*/ 320 w 10000"/>
                <a:gd name="connsiteY14" fmla="*/ 2603 h 10000"/>
                <a:gd name="connsiteX15" fmla="*/ 180 w 10000"/>
                <a:gd name="connsiteY15" fmla="*/ 2108 h 10000"/>
                <a:gd name="connsiteX16" fmla="*/ 175 w 10000"/>
                <a:gd name="connsiteY16" fmla="*/ 1861 h 10000"/>
                <a:gd name="connsiteX17" fmla="*/ 6 w 10000"/>
                <a:gd name="connsiteY17" fmla="*/ 1661 h 10000"/>
                <a:gd name="connsiteX18" fmla="*/ 345 w 10000"/>
                <a:gd name="connsiteY18" fmla="*/ 1037 h 10000"/>
                <a:gd name="connsiteX19" fmla="*/ 159 w 10000"/>
                <a:gd name="connsiteY19" fmla="*/ 373 h 10000"/>
                <a:gd name="connsiteX20" fmla="*/ 447 w 10000"/>
                <a:gd name="connsiteY20" fmla="*/ 0 h 10000"/>
                <a:gd name="connsiteX21" fmla="*/ 683 w 10000"/>
                <a:gd name="connsiteY21" fmla="*/ 255 h 10000"/>
                <a:gd name="connsiteX22" fmla="*/ 1142 w 10000"/>
                <a:gd name="connsiteY22" fmla="*/ 117 h 10000"/>
                <a:gd name="connsiteX23" fmla="*/ 2061 w 10000"/>
                <a:gd name="connsiteY23" fmla="*/ 234 h 10000"/>
                <a:gd name="connsiteX24" fmla="*/ 2643 w 10000"/>
                <a:gd name="connsiteY24" fmla="*/ 627 h 10000"/>
                <a:gd name="connsiteX25" fmla="*/ 2864 w 10000"/>
                <a:gd name="connsiteY25" fmla="*/ 431 h 10000"/>
                <a:gd name="connsiteX26" fmla="*/ 3968 w 10000"/>
                <a:gd name="connsiteY26" fmla="*/ 958 h 10000"/>
                <a:gd name="connsiteX27" fmla="*/ 4718 w 10000"/>
                <a:gd name="connsiteY27" fmla="*/ 509 h 10000"/>
                <a:gd name="connsiteX28" fmla="*/ 5079 w 10000"/>
                <a:gd name="connsiteY28" fmla="*/ 549 h 10000"/>
                <a:gd name="connsiteX29" fmla="*/ 5643 w 10000"/>
                <a:gd name="connsiteY29" fmla="*/ 137 h 10000"/>
                <a:gd name="connsiteX30" fmla="*/ 5334 w 10000"/>
                <a:gd name="connsiteY30" fmla="*/ 274 h 10000"/>
                <a:gd name="connsiteX31" fmla="*/ 6102 w 10000"/>
                <a:gd name="connsiteY31" fmla="*/ 176 h 10000"/>
                <a:gd name="connsiteX32" fmla="*/ 6169 w 10000"/>
                <a:gd name="connsiteY32" fmla="*/ 0 h 10000"/>
                <a:gd name="connsiteX33" fmla="*/ 6455 w 10000"/>
                <a:gd name="connsiteY33" fmla="*/ 196 h 10000"/>
                <a:gd name="connsiteX34" fmla="*/ 6404 w 10000"/>
                <a:gd name="connsiteY34" fmla="*/ 370 h 10000"/>
                <a:gd name="connsiteX35" fmla="*/ 6779 w 10000"/>
                <a:gd name="connsiteY35" fmla="*/ 549 h 10000"/>
                <a:gd name="connsiteX36" fmla="*/ 7687 w 10000"/>
                <a:gd name="connsiteY36" fmla="*/ 547 h 10000"/>
                <a:gd name="connsiteX37" fmla="*/ 7880 w 10000"/>
                <a:gd name="connsiteY37" fmla="*/ 667 h 10000"/>
                <a:gd name="connsiteX38" fmla="*/ 8203 w 10000"/>
                <a:gd name="connsiteY38" fmla="*/ 431 h 10000"/>
                <a:gd name="connsiteX39" fmla="*/ 8589 w 10000"/>
                <a:gd name="connsiteY39" fmla="*/ 411 h 10000"/>
                <a:gd name="connsiteX40" fmla="*/ 8745 w 10000"/>
                <a:gd name="connsiteY40" fmla="*/ 1039 h 10000"/>
                <a:gd name="connsiteX41" fmla="*/ 8836 w 10000"/>
                <a:gd name="connsiteY41" fmla="*/ 1323 h 10000"/>
                <a:gd name="connsiteX42" fmla="*/ 9175 w 10000"/>
                <a:gd name="connsiteY42" fmla="*/ 2183 h 10000"/>
                <a:gd name="connsiteX43" fmla="*/ 8967 w 10000"/>
                <a:gd name="connsiteY43" fmla="*/ 2480 h 10000"/>
                <a:gd name="connsiteX44" fmla="*/ 8940 w 10000"/>
                <a:gd name="connsiteY44" fmla="*/ 2924 h 10000"/>
                <a:gd name="connsiteX0" fmla="*/ 8940 w 10000"/>
                <a:gd name="connsiteY0" fmla="*/ 2924 h 10000"/>
                <a:gd name="connsiteX1" fmla="*/ 8596 w 10000"/>
                <a:gd name="connsiteY1" fmla="*/ 4085 h 10000"/>
                <a:gd name="connsiteX2" fmla="*/ 8349 w 10000"/>
                <a:gd name="connsiteY2" fmla="*/ 3913 h 10000"/>
                <a:gd name="connsiteX3" fmla="*/ 8259 w 10000"/>
                <a:gd name="connsiteY3" fmla="*/ 3815 h 10000"/>
                <a:gd name="connsiteX4" fmla="*/ 8185 w 10000"/>
                <a:gd name="connsiteY4" fmla="*/ 3450 h 10000"/>
                <a:gd name="connsiteX5" fmla="*/ 7718 w 10000"/>
                <a:gd name="connsiteY5" fmla="*/ 3666 h 10000"/>
                <a:gd name="connsiteX6" fmla="*/ 8415 w 10000"/>
                <a:gd name="connsiteY6" fmla="*/ 5381 h 10000"/>
                <a:gd name="connsiteX7" fmla="*/ 8490 w 10000"/>
                <a:gd name="connsiteY7" fmla="*/ 5420 h 10000"/>
                <a:gd name="connsiteX8" fmla="*/ 8650 w 10000"/>
                <a:gd name="connsiteY8" fmla="*/ 6996 h 10000"/>
                <a:gd name="connsiteX9" fmla="*/ 9171 w 10000"/>
                <a:gd name="connsiteY9" fmla="*/ 9089 h 10000"/>
                <a:gd name="connsiteX10" fmla="*/ 9998 w 10000"/>
                <a:gd name="connsiteY10" fmla="*/ 10000 h 10000"/>
                <a:gd name="connsiteX11" fmla="*/ 7268 w 10000"/>
                <a:gd name="connsiteY11" fmla="*/ 9943 h 10000"/>
                <a:gd name="connsiteX12" fmla="*/ 7268 w 10000"/>
                <a:gd name="connsiteY12" fmla="*/ 9943 h 10000"/>
                <a:gd name="connsiteX13" fmla="*/ 307 w 10000"/>
                <a:gd name="connsiteY13" fmla="*/ 10000 h 10000"/>
                <a:gd name="connsiteX14" fmla="*/ 320 w 10000"/>
                <a:gd name="connsiteY14" fmla="*/ 2603 h 10000"/>
                <a:gd name="connsiteX15" fmla="*/ 180 w 10000"/>
                <a:gd name="connsiteY15" fmla="*/ 2108 h 10000"/>
                <a:gd name="connsiteX16" fmla="*/ 175 w 10000"/>
                <a:gd name="connsiteY16" fmla="*/ 1861 h 10000"/>
                <a:gd name="connsiteX17" fmla="*/ 6 w 10000"/>
                <a:gd name="connsiteY17" fmla="*/ 1661 h 10000"/>
                <a:gd name="connsiteX18" fmla="*/ 345 w 10000"/>
                <a:gd name="connsiteY18" fmla="*/ 1037 h 10000"/>
                <a:gd name="connsiteX19" fmla="*/ 159 w 10000"/>
                <a:gd name="connsiteY19" fmla="*/ 373 h 10000"/>
                <a:gd name="connsiteX20" fmla="*/ 447 w 10000"/>
                <a:gd name="connsiteY20" fmla="*/ 0 h 10000"/>
                <a:gd name="connsiteX21" fmla="*/ 683 w 10000"/>
                <a:gd name="connsiteY21" fmla="*/ 255 h 10000"/>
                <a:gd name="connsiteX22" fmla="*/ 1142 w 10000"/>
                <a:gd name="connsiteY22" fmla="*/ 117 h 10000"/>
                <a:gd name="connsiteX23" fmla="*/ 2061 w 10000"/>
                <a:gd name="connsiteY23" fmla="*/ 234 h 10000"/>
                <a:gd name="connsiteX24" fmla="*/ 2643 w 10000"/>
                <a:gd name="connsiteY24" fmla="*/ 627 h 10000"/>
                <a:gd name="connsiteX25" fmla="*/ 2864 w 10000"/>
                <a:gd name="connsiteY25" fmla="*/ 431 h 10000"/>
                <a:gd name="connsiteX26" fmla="*/ 3968 w 10000"/>
                <a:gd name="connsiteY26" fmla="*/ 958 h 10000"/>
                <a:gd name="connsiteX27" fmla="*/ 4718 w 10000"/>
                <a:gd name="connsiteY27" fmla="*/ 509 h 10000"/>
                <a:gd name="connsiteX28" fmla="*/ 5079 w 10000"/>
                <a:gd name="connsiteY28" fmla="*/ 549 h 10000"/>
                <a:gd name="connsiteX29" fmla="*/ 5643 w 10000"/>
                <a:gd name="connsiteY29" fmla="*/ 137 h 10000"/>
                <a:gd name="connsiteX30" fmla="*/ 5334 w 10000"/>
                <a:gd name="connsiteY30" fmla="*/ 274 h 10000"/>
                <a:gd name="connsiteX31" fmla="*/ 6102 w 10000"/>
                <a:gd name="connsiteY31" fmla="*/ 176 h 10000"/>
                <a:gd name="connsiteX32" fmla="*/ 6169 w 10000"/>
                <a:gd name="connsiteY32" fmla="*/ 0 h 10000"/>
                <a:gd name="connsiteX33" fmla="*/ 6455 w 10000"/>
                <a:gd name="connsiteY33" fmla="*/ 196 h 10000"/>
                <a:gd name="connsiteX34" fmla="*/ 6404 w 10000"/>
                <a:gd name="connsiteY34" fmla="*/ 370 h 10000"/>
                <a:gd name="connsiteX35" fmla="*/ 6779 w 10000"/>
                <a:gd name="connsiteY35" fmla="*/ 549 h 10000"/>
                <a:gd name="connsiteX36" fmla="*/ 7687 w 10000"/>
                <a:gd name="connsiteY36" fmla="*/ 547 h 10000"/>
                <a:gd name="connsiteX37" fmla="*/ 7880 w 10000"/>
                <a:gd name="connsiteY37" fmla="*/ 667 h 10000"/>
                <a:gd name="connsiteX38" fmla="*/ 8203 w 10000"/>
                <a:gd name="connsiteY38" fmla="*/ 431 h 10000"/>
                <a:gd name="connsiteX39" fmla="*/ 8589 w 10000"/>
                <a:gd name="connsiteY39" fmla="*/ 411 h 10000"/>
                <a:gd name="connsiteX40" fmla="*/ 8745 w 10000"/>
                <a:gd name="connsiteY40" fmla="*/ 1039 h 10000"/>
                <a:gd name="connsiteX41" fmla="*/ 8836 w 10000"/>
                <a:gd name="connsiteY41" fmla="*/ 1323 h 10000"/>
                <a:gd name="connsiteX42" fmla="*/ 9175 w 10000"/>
                <a:gd name="connsiteY42" fmla="*/ 2183 h 10000"/>
                <a:gd name="connsiteX43" fmla="*/ 8967 w 10000"/>
                <a:gd name="connsiteY43" fmla="*/ 2480 h 10000"/>
                <a:gd name="connsiteX44" fmla="*/ 8940 w 10000"/>
                <a:gd name="connsiteY44" fmla="*/ 2924 h 10000"/>
                <a:gd name="connsiteX0" fmla="*/ 8940 w 10000"/>
                <a:gd name="connsiteY0" fmla="*/ 2924 h 10000"/>
                <a:gd name="connsiteX1" fmla="*/ 8596 w 10000"/>
                <a:gd name="connsiteY1" fmla="*/ 4085 h 10000"/>
                <a:gd name="connsiteX2" fmla="*/ 8349 w 10000"/>
                <a:gd name="connsiteY2" fmla="*/ 3913 h 10000"/>
                <a:gd name="connsiteX3" fmla="*/ 8259 w 10000"/>
                <a:gd name="connsiteY3" fmla="*/ 3815 h 10000"/>
                <a:gd name="connsiteX4" fmla="*/ 7270 w 10000"/>
                <a:gd name="connsiteY4" fmla="*/ 2979 h 10000"/>
                <a:gd name="connsiteX5" fmla="*/ 7718 w 10000"/>
                <a:gd name="connsiteY5" fmla="*/ 3666 h 10000"/>
                <a:gd name="connsiteX6" fmla="*/ 8415 w 10000"/>
                <a:gd name="connsiteY6" fmla="*/ 5381 h 10000"/>
                <a:gd name="connsiteX7" fmla="*/ 8490 w 10000"/>
                <a:gd name="connsiteY7" fmla="*/ 5420 h 10000"/>
                <a:gd name="connsiteX8" fmla="*/ 8650 w 10000"/>
                <a:gd name="connsiteY8" fmla="*/ 6996 h 10000"/>
                <a:gd name="connsiteX9" fmla="*/ 9171 w 10000"/>
                <a:gd name="connsiteY9" fmla="*/ 9089 h 10000"/>
                <a:gd name="connsiteX10" fmla="*/ 9998 w 10000"/>
                <a:gd name="connsiteY10" fmla="*/ 10000 h 10000"/>
                <a:gd name="connsiteX11" fmla="*/ 7268 w 10000"/>
                <a:gd name="connsiteY11" fmla="*/ 9943 h 10000"/>
                <a:gd name="connsiteX12" fmla="*/ 7268 w 10000"/>
                <a:gd name="connsiteY12" fmla="*/ 9943 h 10000"/>
                <a:gd name="connsiteX13" fmla="*/ 307 w 10000"/>
                <a:gd name="connsiteY13" fmla="*/ 10000 h 10000"/>
                <a:gd name="connsiteX14" fmla="*/ 320 w 10000"/>
                <a:gd name="connsiteY14" fmla="*/ 2603 h 10000"/>
                <a:gd name="connsiteX15" fmla="*/ 180 w 10000"/>
                <a:gd name="connsiteY15" fmla="*/ 2108 h 10000"/>
                <a:gd name="connsiteX16" fmla="*/ 175 w 10000"/>
                <a:gd name="connsiteY16" fmla="*/ 1861 h 10000"/>
                <a:gd name="connsiteX17" fmla="*/ 6 w 10000"/>
                <a:gd name="connsiteY17" fmla="*/ 1661 h 10000"/>
                <a:gd name="connsiteX18" fmla="*/ 345 w 10000"/>
                <a:gd name="connsiteY18" fmla="*/ 1037 h 10000"/>
                <a:gd name="connsiteX19" fmla="*/ 159 w 10000"/>
                <a:gd name="connsiteY19" fmla="*/ 373 h 10000"/>
                <a:gd name="connsiteX20" fmla="*/ 447 w 10000"/>
                <a:gd name="connsiteY20" fmla="*/ 0 h 10000"/>
                <a:gd name="connsiteX21" fmla="*/ 683 w 10000"/>
                <a:gd name="connsiteY21" fmla="*/ 255 h 10000"/>
                <a:gd name="connsiteX22" fmla="*/ 1142 w 10000"/>
                <a:gd name="connsiteY22" fmla="*/ 117 h 10000"/>
                <a:gd name="connsiteX23" fmla="*/ 2061 w 10000"/>
                <a:gd name="connsiteY23" fmla="*/ 234 h 10000"/>
                <a:gd name="connsiteX24" fmla="*/ 2643 w 10000"/>
                <a:gd name="connsiteY24" fmla="*/ 627 h 10000"/>
                <a:gd name="connsiteX25" fmla="*/ 2864 w 10000"/>
                <a:gd name="connsiteY25" fmla="*/ 431 h 10000"/>
                <a:gd name="connsiteX26" fmla="*/ 3968 w 10000"/>
                <a:gd name="connsiteY26" fmla="*/ 958 h 10000"/>
                <a:gd name="connsiteX27" fmla="*/ 4718 w 10000"/>
                <a:gd name="connsiteY27" fmla="*/ 509 h 10000"/>
                <a:gd name="connsiteX28" fmla="*/ 5079 w 10000"/>
                <a:gd name="connsiteY28" fmla="*/ 549 h 10000"/>
                <a:gd name="connsiteX29" fmla="*/ 5643 w 10000"/>
                <a:gd name="connsiteY29" fmla="*/ 137 h 10000"/>
                <a:gd name="connsiteX30" fmla="*/ 5334 w 10000"/>
                <a:gd name="connsiteY30" fmla="*/ 274 h 10000"/>
                <a:gd name="connsiteX31" fmla="*/ 6102 w 10000"/>
                <a:gd name="connsiteY31" fmla="*/ 176 h 10000"/>
                <a:gd name="connsiteX32" fmla="*/ 6169 w 10000"/>
                <a:gd name="connsiteY32" fmla="*/ 0 h 10000"/>
                <a:gd name="connsiteX33" fmla="*/ 6455 w 10000"/>
                <a:gd name="connsiteY33" fmla="*/ 196 h 10000"/>
                <a:gd name="connsiteX34" fmla="*/ 6404 w 10000"/>
                <a:gd name="connsiteY34" fmla="*/ 370 h 10000"/>
                <a:gd name="connsiteX35" fmla="*/ 6779 w 10000"/>
                <a:gd name="connsiteY35" fmla="*/ 549 h 10000"/>
                <a:gd name="connsiteX36" fmla="*/ 7687 w 10000"/>
                <a:gd name="connsiteY36" fmla="*/ 547 h 10000"/>
                <a:gd name="connsiteX37" fmla="*/ 7880 w 10000"/>
                <a:gd name="connsiteY37" fmla="*/ 667 h 10000"/>
                <a:gd name="connsiteX38" fmla="*/ 8203 w 10000"/>
                <a:gd name="connsiteY38" fmla="*/ 431 h 10000"/>
                <a:gd name="connsiteX39" fmla="*/ 8589 w 10000"/>
                <a:gd name="connsiteY39" fmla="*/ 411 h 10000"/>
                <a:gd name="connsiteX40" fmla="*/ 8745 w 10000"/>
                <a:gd name="connsiteY40" fmla="*/ 1039 h 10000"/>
                <a:gd name="connsiteX41" fmla="*/ 8836 w 10000"/>
                <a:gd name="connsiteY41" fmla="*/ 1323 h 10000"/>
                <a:gd name="connsiteX42" fmla="*/ 9175 w 10000"/>
                <a:gd name="connsiteY42" fmla="*/ 2183 h 10000"/>
                <a:gd name="connsiteX43" fmla="*/ 8967 w 10000"/>
                <a:gd name="connsiteY43" fmla="*/ 2480 h 10000"/>
                <a:gd name="connsiteX44" fmla="*/ 8940 w 10000"/>
                <a:gd name="connsiteY44" fmla="*/ 2924 h 10000"/>
                <a:gd name="connsiteX0" fmla="*/ 8940 w 10000"/>
                <a:gd name="connsiteY0" fmla="*/ 2924 h 10000"/>
                <a:gd name="connsiteX1" fmla="*/ 8596 w 10000"/>
                <a:gd name="connsiteY1" fmla="*/ 4085 h 10000"/>
                <a:gd name="connsiteX2" fmla="*/ 8349 w 10000"/>
                <a:gd name="connsiteY2" fmla="*/ 3913 h 10000"/>
                <a:gd name="connsiteX3" fmla="*/ 8259 w 10000"/>
                <a:gd name="connsiteY3" fmla="*/ 3815 h 10000"/>
                <a:gd name="connsiteX4" fmla="*/ 6897 w 10000"/>
                <a:gd name="connsiteY4" fmla="*/ 2234 h 10000"/>
                <a:gd name="connsiteX5" fmla="*/ 7718 w 10000"/>
                <a:gd name="connsiteY5" fmla="*/ 3666 h 10000"/>
                <a:gd name="connsiteX6" fmla="*/ 8415 w 10000"/>
                <a:gd name="connsiteY6" fmla="*/ 5381 h 10000"/>
                <a:gd name="connsiteX7" fmla="*/ 8490 w 10000"/>
                <a:gd name="connsiteY7" fmla="*/ 5420 h 10000"/>
                <a:gd name="connsiteX8" fmla="*/ 8650 w 10000"/>
                <a:gd name="connsiteY8" fmla="*/ 6996 h 10000"/>
                <a:gd name="connsiteX9" fmla="*/ 9171 w 10000"/>
                <a:gd name="connsiteY9" fmla="*/ 9089 h 10000"/>
                <a:gd name="connsiteX10" fmla="*/ 9998 w 10000"/>
                <a:gd name="connsiteY10" fmla="*/ 10000 h 10000"/>
                <a:gd name="connsiteX11" fmla="*/ 7268 w 10000"/>
                <a:gd name="connsiteY11" fmla="*/ 9943 h 10000"/>
                <a:gd name="connsiteX12" fmla="*/ 7268 w 10000"/>
                <a:gd name="connsiteY12" fmla="*/ 9943 h 10000"/>
                <a:gd name="connsiteX13" fmla="*/ 307 w 10000"/>
                <a:gd name="connsiteY13" fmla="*/ 10000 h 10000"/>
                <a:gd name="connsiteX14" fmla="*/ 320 w 10000"/>
                <a:gd name="connsiteY14" fmla="*/ 2603 h 10000"/>
                <a:gd name="connsiteX15" fmla="*/ 180 w 10000"/>
                <a:gd name="connsiteY15" fmla="*/ 2108 h 10000"/>
                <a:gd name="connsiteX16" fmla="*/ 175 w 10000"/>
                <a:gd name="connsiteY16" fmla="*/ 1861 h 10000"/>
                <a:gd name="connsiteX17" fmla="*/ 6 w 10000"/>
                <a:gd name="connsiteY17" fmla="*/ 1661 h 10000"/>
                <a:gd name="connsiteX18" fmla="*/ 345 w 10000"/>
                <a:gd name="connsiteY18" fmla="*/ 1037 h 10000"/>
                <a:gd name="connsiteX19" fmla="*/ 159 w 10000"/>
                <a:gd name="connsiteY19" fmla="*/ 373 h 10000"/>
                <a:gd name="connsiteX20" fmla="*/ 447 w 10000"/>
                <a:gd name="connsiteY20" fmla="*/ 0 h 10000"/>
                <a:gd name="connsiteX21" fmla="*/ 683 w 10000"/>
                <a:gd name="connsiteY21" fmla="*/ 255 h 10000"/>
                <a:gd name="connsiteX22" fmla="*/ 1142 w 10000"/>
                <a:gd name="connsiteY22" fmla="*/ 117 h 10000"/>
                <a:gd name="connsiteX23" fmla="*/ 2061 w 10000"/>
                <a:gd name="connsiteY23" fmla="*/ 234 h 10000"/>
                <a:gd name="connsiteX24" fmla="*/ 2643 w 10000"/>
                <a:gd name="connsiteY24" fmla="*/ 627 h 10000"/>
                <a:gd name="connsiteX25" fmla="*/ 2864 w 10000"/>
                <a:gd name="connsiteY25" fmla="*/ 431 h 10000"/>
                <a:gd name="connsiteX26" fmla="*/ 3968 w 10000"/>
                <a:gd name="connsiteY26" fmla="*/ 958 h 10000"/>
                <a:gd name="connsiteX27" fmla="*/ 4718 w 10000"/>
                <a:gd name="connsiteY27" fmla="*/ 509 h 10000"/>
                <a:gd name="connsiteX28" fmla="*/ 5079 w 10000"/>
                <a:gd name="connsiteY28" fmla="*/ 549 h 10000"/>
                <a:gd name="connsiteX29" fmla="*/ 5643 w 10000"/>
                <a:gd name="connsiteY29" fmla="*/ 137 h 10000"/>
                <a:gd name="connsiteX30" fmla="*/ 5334 w 10000"/>
                <a:gd name="connsiteY30" fmla="*/ 274 h 10000"/>
                <a:gd name="connsiteX31" fmla="*/ 6102 w 10000"/>
                <a:gd name="connsiteY31" fmla="*/ 176 h 10000"/>
                <a:gd name="connsiteX32" fmla="*/ 6169 w 10000"/>
                <a:gd name="connsiteY32" fmla="*/ 0 h 10000"/>
                <a:gd name="connsiteX33" fmla="*/ 6455 w 10000"/>
                <a:gd name="connsiteY33" fmla="*/ 196 h 10000"/>
                <a:gd name="connsiteX34" fmla="*/ 6404 w 10000"/>
                <a:gd name="connsiteY34" fmla="*/ 370 h 10000"/>
                <a:gd name="connsiteX35" fmla="*/ 6779 w 10000"/>
                <a:gd name="connsiteY35" fmla="*/ 549 h 10000"/>
                <a:gd name="connsiteX36" fmla="*/ 7687 w 10000"/>
                <a:gd name="connsiteY36" fmla="*/ 547 h 10000"/>
                <a:gd name="connsiteX37" fmla="*/ 7880 w 10000"/>
                <a:gd name="connsiteY37" fmla="*/ 667 h 10000"/>
                <a:gd name="connsiteX38" fmla="*/ 8203 w 10000"/>
                <a:gd name="connsiteY38" fmla="*/ 431 h 10000"/>
                <a:gd name="connsiteX39" fmla="*/ 8589 w 10000"/>
                <a:gd name="connsiteY39" fmla="*/ 411 h 10000"/>
                <a:gd name="connsiteX40" fmla="*/ 8745 w 10000"/>
                <a:gd name="connsiteY40" fmla="*/ 1039 h 10000"/>
                <a:gd name="connsiteX41" fmla="*/ 8836 w 10000"/>
                <a:gd name="connsiteY41" fmla="*/ 1323 h 10000"/>
                <a:gd name="connsiteX42" fmla="*/ 9175 w 10000"/>
                <a:gd name="connsiteY42" fmla="*/ 2183 h 10000"/>
                <a:gd name="connsiteX43" fmla="*/ 8967 w 10000"/>
                <a:gd name="connsiteY43" fmla="*/ 2480 h 10000"/>
                <a:gd name="connsiteX44" fmla="*/ 8940 w 10000"/>
                <a:gd name="connsiteY44" fmla="*/ 2924 h 10000"/>
                <a:gd name="connsiteX0" fmla="*/ 8940 w 10000"/>
                <a:gd name="connsiteY0" fmla="*/ 2924 h 10000"/>
                <a:gd name="connsiteX1" fmla="*/ 8596 w 10000"/>
                <a:gd name="connsiteY1" fmla="*/ 4085 h 10000"/>
                <a:gd name="connsiteX2" fmla="*/ 8349 w 10000"/>
                <a:gd name="connsiteY2" fmla="*/ 3913 h 10000"/>
                <a:gd name="connsiteX3" fmla="*/ 8259 w 10000"/>
                <a:gd name="connsiteY3" fmla="*/ 3815 h 10000"/>
                <a:gd name="connsiteX4" fmla="*/ 6897 w 10000"/>
                <a:gd name="connsiteY4" fmla="*/ 2234 h 10000"/>
                <a:gd name="connsiteX5" fmla="*/ 7254 w 10000"/>
                <a:gd name="connsiteY5" fmla="*/ 2861 h 10000"/>
                <a:gd name="connsiteX6" fmla="*/ 7718 w 10000"/>
                <a:gd name="connsiteY6" fmla="*/ 3666 h 10000"/>
                <a:gd name="connsiteX7" fmla="*/ 8415 w 10000"/>
                <a:gd name="connsiteY7" fmla="*/ 5381 h 10000"/>
                <a:gd name="connsiteX8" fmla="*/ 8490 w 10000"/>
                <a:gd name="connsiteY8" fmla="*/ 5420 h 10000"/>
                <a:gd name="connsiteX9" fmla="*/ 8650 w 10000"/>
                <a:gd name="connsiteY9" fmla="*/ 6996 h 10000"/>
                <a:gd name="connsiteX10" fmla="*/ 9171 w 10000"/>
                <a:gd name="connsiteY10" fmla="*/ 9089 h 10000"/>
                <a:gd name="connsiteX11" fmla="*/ 9998 w 10000"/>
                <a:gd name="connsiteY11" fmla="*/ 10000 h 10000"/>
                <a:gd name="connsiteX12" fmla="*/ 7268 w 10000"/>
                <a:gd name="connsiteY12" fmla="*/ 9943 h 10000"/>
                <a:gd name="connsiteX13" fmla="*/ 7268 w 10000"/>
                <a:gd name="connsiteY13" fmla="*/ 9943 h 10000"/>
                <a:gd name="connsiteX14" fmla="*/ 307 w 10000"/>
                <a:gd name="connsiteY14" fmla="*/ 10000 h 10000"/>
                <a:gd name="connsiteX15" fmla="*/ 320 w 10000"/>
                <a:gd name="connsiteY15" fmla="*/ 2603 h 10000"/>
                <a:gd name="connsiteX16" fmla="*/ 180 w 10000"/>
                <a:gd name="connsiteY16" fmla="*/ 2108 h 10000"/>
                <a:gd name="connsiteX17" fmla="*/ 175 w 10000"/>
                <a:gd name="connsiteY17" fmla="*/ 1861 h 10000"/>
                <a:gd name="connsiteX18" fmla="*/ 6 w 10000"/>
                <a:gd name="connsiteY18" fmla="*/ 1661 h 10000"/>
                <a:gd name="connsiteX19" fmla="*/ 345 w 10000"/>
                <a:gd name="connsiteY19" fmla="*/ 1037 h 10000"/>
                <a:gd name="connsiteX20" fmla="*/ 159 w 10000"/>
                <a:gd name="connsiteY20" fmla="*/ 373 h 10000"/>
                <a:gd name="connsiteX21" fmla="*/ 447 w 10000"/>
                <a:gd name="connsiteY21" fmla="*/ 0 h 10000"/>
                <a:gd name="connsiteX22" fmla="*/ 683 w 10000"/>
                <a:gd name="connsiteY22" fmla="*/ 255 h 10000"/>
                <a:gd name="connsiteX23" fmla="*/ 1142 w 10000"/>
                <a:gd name="connsiteY23" fmla="*/ 117 h 10000"/>
                <a:gd name="connsiteX24" fmla="*/ 2061 w 10000"/>
                <a:gd name="connsiteY24" fmla="*/ 234 h 10000"/>
                <a:gd name="connsiteX25" fmla="*/ 2643 w 10000"/>
                <a:gd name="connsiteY25" fmla="*/ 627 h 10000"/>
                <a:gd name="connsiteX26" fmla="*/ 2864 w 10000"/>
                <a:gd name="connsiteY26" fmla="*/ 431 h 10000"/>
                <a:gd name="connsiteX27" fmla="*/ 3968 w 10000"/>
                <a:gd name="connsiteY27" fmla="*/ 958 h 10000"/>
                <a:gd name="connsiteX28" fmla="*/ 4718 w 10000"/>
                <a:gd name="connsiteY28" fmla="*/ 509 h 10000"/>
                <a:gd name="connsiteX29" fmla="*/ 5079 w 10000"/>
                <a:gd name="connsiteY29" fmla="*/ 549 h 10000"/>
                <a:gd name="connsiteX30" fmla="*/ 5643 w 10000"/>
                <a:gd name="connsiteY30" fmla="*/ 137 h 10000"/>
                <a:gd name="connsiteX31" fmla="*/ 5334 w 10000"/>
                <a:gd name="connsiteY31" fmla="*/ 274 h 10000"/>
                <a:gd name="connsiteX32" fmla="*/ 6102 w 10000"/>
                <a:gd name="connsiteY32" fmla="*/ 176 h 10000"/>
                <a:gd name="connsiteX33" fmla="*/ 6169 w 10000"/>
                <a:gd name="connsiteY33" fmla="*/ 0 h 10000"/>
                <a:gd name="connsiteX34" fmla="*/ 6455 w 10000"/>
                <a:gd name="connsiteY34" fmla="*/ 196 h 10000"/>
                <a:gd name="connsiteX35" fmla="*/ 6404 w 10000"/>
                <a:gd name="connsiteY35" fmla="*/ 370 h 10000"/>
                <a:gd name="connsiteX36" fmla="*/ 6779 w 10000"/>
                <a:gd name="connsiteY36" fmla="*/ 549 h 10000"/>
                <a:gd name="connsiteX37" fmla="*/ 7687 w 10000"/>
                <a:gd name="connsiteY37" fmla="*/ 547 h 10000"/>
                <a:gd name="connsiteX38" fmla="*/ 7880 w 10000"/>
                <a:gd name="connsiteY38" fmla="*/ 667 h 10000"/>
                <a:gd name="connsiteX39" fmla="*/ 8203 w 10000"/>
                <a:gd name="connsiteY39" fmla="*/ 431 h 10000"/>
                <a:gd name="connsiteX40" fmla="*/ 8589 w 10000"/>
                <a:gd name="connsiteY40" fmla="*/ 411 h 10000"/>
                <a:gd name="connsiteX41" fmla="*/ 8745 w 10000"/>
                <a:gd name="connsiteY41" fmla="*/ 1039 h 10000"/>
                <a:gd name="connsiteX42" fmla="*/ 8836 w 10000"/>
                <a:gd name="connsiteY42" fmla="*/ 1323 h 10000"/>
                <a:gd name="connsiteX43" fmla="*/ 9175 w 10000"/>
                <a:gd name="connsiteY43" fmla="*/ 2183 h 10000"/>
                <a:gd name="connsiteX44" fmla="*/ 8967 w 10000"/>
                <a:gd name="connsiteY44" fmla="*/ 2480 h 10000"/>
                <a:gd name="connsiteX45" fmla="*/ 8940 w 10000"/>
                <a:gd name="connsiteY45" fmla="*/ 2924 h 10000"/>
                <a:gd name="connsiteX0" fmla="*/ 8940 w 10000"/>
                <a:gd name="connsiteY0" fmla="*/ 2924 h 10000"/>
                <a:gd name="connsiteX1" fmla="*/ 8596 w 10000"/>
                <a:gd name="connsiteY1" fmla="*/ 4085 h 10000"/>
                <a:gd name="connsiteX2" fmla="*/ 8349 w 10000"/>
                <a:gd name="connsiteY2" fmla="*/ 3913 h 10000"/>
                <a:gd name="connsiteX3" fmla="*/ 8259 w 10000"/>
                <a:gd name="connsiteY3" fmla="*/ 3815 h 10000"/>
                <a:gd name="connsiteX4" fmla="*/ 6897 w 10000"/>
                <a:gd name="connsiteY4" fmla="*/ 2234 h 10000"/>
                <a:gd name="connsiteX5" fmla="*/ 7101 w 10000"/>
                <a:gd name="connsiteY5" fmla="*/ 2861 h 10000"/>
                <a:gd name="connsiteX6" fmla="*/ 7718 w 10000"/>
                <a:gd name="connsiteY6" fmla="*/ 3666 h 10000"/>
                <a:gd name="connsiteX7" fmla="*/ 8415 w 10000"/>
                <a:gd name="connsiteY7" fmla="*/ 5381 h 10000"/>
                <a:gd name="connsiteX8" fmla="*/ 8490 w 10000"/>
                <a:gd name="connsiteY8" fmla="*/ 5420 h 10000"/>
                <a:gd name="connsiteX9" fmla="*/ 8650 w 10000"/>
                <a:gd name="connsiteY9" fmla="*/ 6996 h 10000"/>
                <a:gd name="connsiteX10" fmla="*/ 9171 w 10000"/>
                <a:gd name="connsiteY10" fmla="*/ 9089 h 10000"/>
                <a:gd name="connsiteX11" fmla="*/ 9998 w 10000"/>
                <a:gd name="connsiteY11" fmla="*/ 10000 h 10000"/>
                <a:gd name="connsiteX12" fmla="*/ 7268 w 10000"/>
                <a:gd name="connsiteY12" fmla="*/ 9943 h 10000"/>
                <a:gd name="connsiteX13" fmla="*/ 7268 w 10000"/>
                <a:gd name="connsiteY13" fmla="*/ 9943 h 10000"/>
                <a:gd name="connsiteX14" fmla="*/ 307 w 10000"/>
                <a:gd name="connsiteY14" fmla="*/ 10000 h 10000"/>
                <a:gd name="connsiteX15" fmla="*/ 320 w 10000"/>
                <a:gd name="connsiteY15" fmla="*/ 2603 h 10000"/>
                <a:gd name="connsiteX16" fmla="*/ 180 w 10000"/>
                <a:gd name="connsiteY16" fmla="*/ 2108 h 10000"/>
                <a:gd name="connsiteX17" fmla="*/ 175 w 10000"/>
                <a:gd name="connsiteY17" fmla="*/ 1861 h 10000"/>
                <a:gd name="connsiteX18" fmla="*/ 6 w 10000"/>
                <a:gd name="connsiteY18" fmla="*/ 1661 h 10000"/>
                <a:gd name="connsiteX19" fmla="*/ 345 w 10000"/>
                <a:gd name="connsiteY19" fmla="*/ 1037 h 10000"/>
                <a:gd name="connsiteX20" fmla="*/ 159 w 10000"/>
                <a:gd name="connsiteY20" fmla="*/ 373 h 10000"/>
                <a:gd name="connsiteX21" fmla="*/ 447 w 10000"/>
                <a:gd name="connsiteY21" fmla="*/ 0 h 10000"/>
                <a:gd name="connsiteX22" fmla="*/ 683 w 10000"/>
                <a:gd name="connsiteY22" fmla="*/ 255 h 10000"/>
                <a:gd name="connsiteX23" fmla="*/ 1142 w 10000"/>
                <a:gd name="connsiteY23" fmla="*/ 117 h 10000"/>
                <a:gd name="connsiteX24" fmla="*/ 2061 w 10000"/>
                <a:gd name="connsiteY24" fmla="*/ 234 h 10000"/>
                <a:gd name="connsiteX25" fmla="*/ 2643 w 10000"/>
                <a:gd name="connsiteY25" fmla="*/ 627 h 10000"/>
                <a:gd name="connsiteX26" fmla="*/ 2864 w 10000"/>
                <a:gd name="connsiteY26" fmla="*/ 431 h 10000"/>
                <a:gd name="connsiteX27" fmla="*/ 3968 w 10000"/>
                <a:gd name="connsiteY27" fmla="*/ 958 h 10000"/>
                <a:gd name="connsiteX28" fmla="*/ 4718 w 10000"/>
                <a:gd name="connsiteY28" fmla="*/ 509 h 10000"/>
                <a:gd name="connsiteX29" fmla="*/ 5079 w 10000"/>
                <a:gd name="connsiteY29" fmla="*/ 549 h 10000"/>
                <a:gd name="connsiteX30" fmla="*/ 5643 w 10000"/>
                <a:gd name="connsiteY30" fmla="*/ 137 h 10000"/>
                <a:gd name="connsiteX31" fmla="*/ 5334 w 10000"/>
                <a:gd name="connsiteY31" fmla="*/ 274 h 10000"/>
                <a:gd name="connsiteX32" fmla="*/ 6102 w 10000"/>
                <a:gd name="connsiteY32" fmla="*/ 176 h 10000"/>
                <a:gd name="connsiteX33" fmla="*/ 6169 w 10000"/>
                <a:gd name="connsiteY33" fmla="*/ 0 h 10000"/>
                <a:gd name="connsiteX34" fmla="*/ 6455 w 10000"/>
                <a:gd name="connsiteY34" fmla="*/ 196 h 10000"/>
                <a:gd name="connsiteX35" fmla="*/ 6404 w 10000"/>
                <a:gd name="connsiteY35" fmla="*/ 370 h 10000"/>
                <a:gd name="connsiteX36" fmla="*/ 6779 w 10000"/>
                <a:gd name="connsiteY36" fmla="*/ 549 h 10000"/>
                <a:gd name="connsiteX37" fmla="*/ 7687 w 10000"/>
                <a:gd name="connsiteY37" fmla="*/ 547 h 10000"/>
                <a:gd name="connsiteX38" fmla="*/ 7880 w 10000"/>
                <a:gd name="connsiteY38" fmla="*/ 667 h 10000"/>
                <a:gd name="connsiteX39" fmla="*/ 8203 w 10000"/>
                <a:gd name="connsiteY39" fmla="*/ 431 h 10000"/>
                <a:gd name="connsiteX40" fmla="*/ 8589 w 10000"/>
                <a:gd name="connsiteY40" fmla="*/ 411 h 10000"/>
                <a:gd name="connsiteX41" fmla="*/ 8745 w 10000"/>
                <a:gd name="connsiteY41" fmla="*/ 1039 h 10000"/>
                <a:gd name="connsiteX42" fmla="*/ 8836 w 10000"/>
                <a:gd name="connsiteY42" fmla="*/ 1323 h 10000"/>
                <a:gd name="connsiteX43" fmla="*/ 9175 w 10000"/>
                <a:gd name="connsiteY43" fmla="*/ 2183 h 10000"/>
                <a:gd name="connsiteX44" fmla="*/ 8967 w 10000"/>
                <a:gd name="connsiteY44" fmla="*/ 2480 h 10000"/>
                <a:gd name="connsiteX45" fmla="*/ 8940 w 10000"/>
                <a:gd name="connsiteY45" fmla="*/ 2924 h 10000"/>
                <a:gd name="connsiteX0" fmla="*/ 8940 w 10000"/>
                <a:gd name="connsiteY0" fmla="*/ 2924 h 10000"/>
                <a:gd name="connsiteX1" fmla="*/ 8596 w 10000"/>
                <a:gd name="connsiteY1" fmla="*/ 4085 h 10000"/>
                <a:gd name="connsiteX2" fmla="*/ 8349 w 10000"/>
                <a:gd name="connsiteY2" fmla="*/ 3913 h 10000"/>
                <a:gd name="connsiteX3" fmla="*/ 8259 w 10000"/>
                <a:gd name="connsiteY3" fmla="*/ 3815 h 10000"/>
                <a:gd name="connsiteX4" fmla="*/ 7610 w 10000"/>
                <a:gd name="connsiteY4" fmla="*/ 2939 h 10000"/>
                <a:gd name="connsiteX5" fmla="*/ 6897 w 10000"/>
                <a:gd name="connsiteY5" fmla="*/ 2234 h 10000"/>
                <a:gd name="connsiteX6" fmla="*/ 7101 w 10000"/>
                <a:gd name="connsiteY6" fmla="*/ 2861 h 10000"/>
                <a:gd name="connsiteX7" fmla="*/ 7718 w 10000"/>
                <a:gd name="connsiteY7" fmla="*/ 3666 h 10000"/>
                <a:gd name="connsiteX8" fmla="*/ 8415 w 10000"/>
                <a:gd name="connsiteY8" fmla="*/ 5381 h 10000"/>
                <a:gd name="connsiteX9" fmla="*/ 8490 w 10000"/>
                <a:gd name="connsiteY9" fmla="*/ 5420 h 10000"/>
                <a:gd name="connsiteX10" fmla="*/ 8650 w 10000"/>
                <a:gd name="connsiteY10" fmla="*/ 6996 h 10000"/>
                <a:gd name="connsiteX11" fmla="*/ 9171 w 10000"/>
                <a:gd name="connsiteY11" fmla="*/ 9089 h 10000"/>
                <a:gd name="connsiteX12" fmla="*/ 9998 w 10000"/>
                <a:gd name="connsiteY12" fmla="*/ 10000 h 10000"/>
                <a:gd name="connsiteX13" fmla="*/ 7268 w 10000"/>
                <a:gd name="connsiteY13" fmla="*/ 9943 h 10000"/>
                <a:gd name="connsiteX14" fmla="*/ 7268 w 10000"/>
                <a:gd name="connsiteY14" fmla="*/ 9943 h 10000"/>
                <a:gd name="connsiteX15" fmla="*/ 307 w 10000"/>
                <a:gd name="connsiteY15" fmla="*/ 10000 h 10000"/>
                <a:gd name="connsiteX16" fmla="*/ 320 w 10000"/>
                <a:gd name="connsiteY16" fmla="*/ 2603 h 10000"/>
                <a:gd name="connsiteX17" fmla="*/ 180 w 10000"/>
                <a:gd name="connsiteY17" fmla="*/ 2108 h 10000"/>
                <a:gd name="connsiteX18" fmla="*/ 175 w 10000"/>
                <a:gd name="connsiteY18" fmla="*/ 1861 h 10000"/>
                <a:gd name="connsiteX19" fmla="*/ 6 w 10000"/>
                <a:gd name="connsiteY19" fmla="*/ 1661 h 10000"/>
                <a:gd name="connsiteX20" fmla="*/ 345 w 10000"/>
                <a:gd name="connsiteY20" fmla="*/ 1037 h 10000"/>
                <a:gd name="connsiteX21" fmla="*/ 159 w 10000"/>
                <a:gd name="connsiteY21" fmla="*/ 373 h 10000"/>
                <a:gd name="connsiteX22" fmla="*/ 447 w 10000"/>
                <a:gd name="connsiteY22" fmla="*/ 0 h 10000"/>
                <a:gd name="connsiteX23" fmla="*/ 683 w 10000"/>
                <a:gd name="connsiteY23" fmla="*/ 255 h 10000"/>
                <a:gd name="connsiteX24" fmla="*/ 1142 w 10000"/>
                <a:gd name="connsiteY24" fmla="*/ 117 h 10000"/>
                <a:gd name="connsiteX25" fmla="*/ 2061 w 10000"/>
                <a:gd name="connsiteY25" fmla="*/ 234 h 10000"/>
                <a:gd name="connsiteX26" fmla="*/ 2643 w 10000"/>
                <a:gd name="connsiteY26" fmla="*/ 627 h 10000"/>
                <a:gd name="connsiteX27" fmla="*/ 2864 w 10000"/>
                <a:gd name="connsiteY27" fmla="*/ 431 h 10000"/>
                <a:gd name="connsiteX28" fmla="*/ 3968 w 10000"/>
                <a:gd name="connsiteY28" fmla="*/ 958 h 10000"/>
                <a:gd name="connsiteX29" fmla="*/ 4718 w 10000"/>
                <a:gd name="connsiteY29" fmla="*/ 509 h 10000"/>
                <a:gd name="connsiteX30" fmla="*/ 5079 w 10000"/>
                <a:gd name="connsiteY30" fmla="*/ 549 h 10000"/>
                <a:gd name="connsiteX31" fmla="*/ 5643 w 10000"/>
                <a:gd name="connsiteY31" fmla="*/ 137 h 10000"/>
                <a:gd name="connsiteX32" fmla="*/ 5334 w 10000"/>
                <a:gd name="connsiteY32" fmla="*/ 274 h 10000"/>
                <a:gd name="connsiteX33" fmla="*/ 6102 w 10000"/>
                <a:gd name="connsiteY33" fmla="*/ 176 h 10000"/>
                <a:gd name="connsiteX34" fmla="*/ 6169 w 10000"/>
                <a:gd name="connsiteY34" fmla="*/ 0 h 10000"/>
                <a:gd name="connsiteX35" fmla="*/ 6455 w 10000"/>
                <a:gd name="connsiteY35" fmla="*/ 196 h 10000"/>
                <a:gd name="connsiteX36" fmla="*/ 6404 w 10000"/>
                <a:gd name="connsiteY36" fmla="*/ 370 h 10000"/>
                <a:gd name="connsiteX37" fmla="*/ 6779 w 10000"/>
                <a:gd name="connsiteY37" fmla="*/ 549 h 10000"/>
                <a:gd name="connsiteX38" fmla="*/ 7687 w 10000"/>
                <a:gd name="connsiteY38" fmla="*/ 547 h 10000"/>
                <a:gd name="connsiteX39" fmla="*/ 7880 w 10000"/>
                <a:gd name="connsiteY39" fmla="*/ 667 h 10000"/>
                <a:gd name="connsiteX40" fmla="*/ 8203 w 10000"/>
                <a:gd name="connsiteY40" fmla="*/ 431 h 10000"/>
                <a:gd name="connsiteX41" fmla="*/ 8589 w 10000"/>
                <a:gd name="connsiteY41" fmla="*/ 411 h 10000"/>
                <a:gd name="connsiteX42" fmla="*/ 8745 w 10000"/>
                <a:gd name="connsiteY42" fmla="*/ 1039 h 10000"/>
                <a:gd name="connsiteX43" fmla="*/ 8836 w 10000"/>
                <a:gd name="connsiteY43" fmla="*/ 1323 h 10000"/>
                <a:gd name="connsiteX44" fmla="*/ 9175 w 10000"/>
                <a:gd name="connsiteY44" fmla="*/ 2183 h 10000"/>
                <a:gd name="connsiteX45" fmla="*/ 8967 w 10000"/>
                <a:gd name="connsiteY45" fmla="*/ 2480 h 10000"/>
                <a:gd name="connsiteX46" fmla="*/ 8940 w 10000"/>
                <a:gd name="connsiteY46" fmla="*/ 2924 h 10000"/>
                <a:gd name="connsiteX0" fmla="*/ 8940 w 10000"/>
                <a:gd name="connsiteY0" fmla="*/ 2924 h 10000"/>
                <a:gd name="connsiteX1" fmla="*/ 8596 w 10000"/>
                <a:gd name="connsiteY1" fmla="*/ 4085 h 10000"/>
                <a:gd name="connsiteX2" fmla="*/ 8349 w 10000"/>
                <a:gd name="connsiteY2" fmla="*/ 3913 h 10000"/>
                <a:gd name="connsiteX3" fmla="*/ 8259 w 10000"/>
                <a:gd name="connsiteY3" fmla="*/ 3815 h 10000"/>
                <a:gd name="connsiteX4" fmla="*/ 7525 w 10000"/>
                <a:gd name="connsiteY4" fmla="*/ 3037 h 10000"/>
                <a:gd name="connsiteX5" fmla="*/ 6897 w 10000"/>
                <a:gd name="connsiteY5" fmla="*/ 2234 h 10000"/>
                <a:gd name="connsiteX6" fmla="*/ 7101 w 10000"/>
                <a:gd name="connsiteY6" fmla="*/ 2861 h 10000"/>
                <a:gd name="connsiteX7" fmla="*/ 7718 w 10000"/>
                <a:gd name="connsiteY7" fmla="*/ 3666 h 10000"/>
                <a:gd name="connsiteX8" fmla="*/ 8415 w 10000"/>
                <a:gd name="connsiteY8" fmla="*/ 5381 h 10000"/>
                <a:gd name="connsiteX9" fmla="*/ 8490 w 10000"/>
                <a:gd name="connsiteY9" fmla="*/ 5420 h 10000"/>
                <a:gd name="connsiteX10" fmla="*/ 8650 w 10000"/>
                <a:gd name="connsiteY10" fmla="*/ 6996 h 10000"/>
                <a:gd name="connsiteX11" fmla="*/ 9171 w 10000"/>
                <a:gd name="connsiteY11" fmla="*/ 9089 h 10000"/>
                <a:gd name="connsiteX12" fmla="*/ 9998 w 10000"/>
                <a:gd name="connsiteY12" fmla="*/ 10000 h 10000"/>
                <a:gd name="connsiteX13" fmla="*/ 7268 w 10000"/>
                <a:gd name="connsiteY13" fmla="*/ 9943 h 10000"/>
                <a:gd name="connsiteX14" fmla="*/ 7268 w 10000"/>
                <a:gd name="connsiteY14" fmla="*/ 9943 h 10000"/>
                <a:gd name="connsiteX15" fmla="*/ 307 w 10000"/>
                <a:gd name="connsiteY15" fmla="*/ 10000 h 10000"/>
                <a:gd name="connsiteX16" fmla="*/ 320 w 10000"/>
                <a:gd name="connsiteY16" fmla="*/ 2603 h 10000"/>
                <a:gd name="connsiteX17" fmla="*/ 180 w 10000"/>
                <a:gd name="connsiteY17" fmla="*/ 2108 h 10000"/>
                <a:gd name="connsiteX18" fmla="*/ 175 w 10000"/>
                <a:gd name="connsiteY18" fmla="*/ 1861 h 10000"/>
                <a:gd name="connsiteX19" fmla="*/ 6 w 10000"/>
                <a:gd name="connsiteY19" fmla="*/ 1661 h 10000"/>
                <a:gd name="connsiteX20" fmla="*/ 345 w 10000"/>
                <a:gd name="connsiteY20" fmla="*/ 1037 h 10000"/>
                <a:gd name="connsiteX21" fmla="*/ 159 w 10000"/>
                <a:gd name="connsiteY21" fmla="*/ 373 h 10000"/>
                <a:gd name="connsiteX22" fmla="*/ 447 w 10000"/>
                <a:gd name="connsiteY22" fmla="*/ 0 h 10000"/>
                <a:gd name="connsiteX23" fmla="*/ 683 w 10000"/>
                <a:gd name="connsiteY23" fmla="*/ 255 h 10000"/>
                <a:gd name="connsiteX24" fmla="*/ 1142 w 10000"/>
                <a:gd name="connsiteY24" fmla="*/ 117 h 10000"/>
                <a:gd name="connsiteX25" fmla="*/ 2061 w 10000"/>
                <a:gd name="connsiteY25" fmla="*/ 234 h 10000"/>
                <a:gd name="connsiteX26" fmla="*/ 2643 w 10000"/>
                <a:gd name="connsiteY26" fmla="*/ 627 h 10000"/>
                <a:gd name="connsiteX27" fmla="*/ 2864 w 10000"/>
                <a:gd name="connsiteY27" fmla="*/ 431 h 10000"/>
                <a:gd name="connsiteX28" fmla="*/ 3968 w 10000"/>
                <a:gd name="connsiteY28" fmla="*/ 958 h 10000"/>
                <a:gd name="connsiteX29" fmla="*/ 4718 w 10000"/>
                <a:gd name="connsiteY29" fmla="*/ 509 h 10000"/>
                <a:gd name="connsiteX30" fmla="*/ 5079 w 10000"/>
                <a:gd name="connsiteY30" fmla="*/ 549 h 10000"/>
                <a:gd name="connsiteX31" fmla="*/ 5643 w 10000"/>
                <a:gd name="connsiteY31" fmla="*/ 137 h 10000"/>
                <a:gd name="connsiteX32" fmla="*/ 5334 w 10000"/>
                <a:gd name="connsiteY32" fmla="*/ 274 h 10000"/>
                <a:gd name="connsiteX33" fmla="*/ 6102 w 10000"/>
                <a:gd name="connsiteY33" fmla="*/ 176 h 10000"/>
                <a:gd name="connsiteX34" fmla="*/ 6169 w 10000"/>
                <a:gd name="connsiteY34" fmla="*/ 0 h 10000"/>
                <a:gd name="connsiteX35" fmla="*/ 6455 w 10000"/>
                <a:gd name="connsiteY35" fmla="*/ 196 h 10000"/>
                <a:gd name="connsiteX36" fmla="*/ 6404 w 10000"/>
                <a:gd name="connsiteY36" fmla="*/ 370 h 10000"/>
                <a:gd name="connsiteX37" fmla="*/ 6779 w 10000"/>
                <a:gd name="connsiteY37" fmla="*/ 549 h 10000"/>
                <a:gd name="connsiteX38" fmla="*/ 7687 w 10000"/>
                <a:gd name="connsiteY38" fmla="*/ 547 h 10000"/>
                <a:gd name="connsiteX39" fmla="*/ 7880 w 10000"/>
                <a:gd name="connsiteY39" fmla="*/ 667 h 10000"/>
                <a:gd name="connsiteX40" fmla="*/ 8203 w 10000"/>
                <a:gd name="connsiteY40" fmla="*/ 431 h 10000"/>
                <a:gd name="connsiteX41" fmla="*/ 8589 w 10000"/>
                <a:gd name="connsiteY41" fmla="*/ 411 h 10000"/>
                <a:gd name="connsiteX42" fmla="*/ 8745 w 10000"/>
                <a:gd name="connsiteY42" fmla="*/ 1039 h 10000"/>
                <a:gd name="connsiteX43" fmla="*/ 8836 w 10000"/>
                <a:gd name="connsiteY43" fmla="*/ 1323 h 10000"/>
                <a:gd name="connsiteX44" fmla="*/ 9175 w 10000"/>
                <a:gd name="connsiteY44" fmla="*/ 2183 h 10000"/>
                <a:gd name="connsiteX45" fmla="*/ 8967 w 10000"/>
                <a:gd name="connsiteY45" fmla="*/ 2480 h 10000"/>
                <a:gd name="connsiteX46" fmla="*/ 8940 w 10000"/>
                <a:gd name="connsiteY46" fmla="*/ 2924 h 10000"/>
                <a:gd name="connsiteX0" fmla="*/ 8940 w 10000"/>
                <a:gd name="connsiteY0" fmla="*/ 2924 h 10000"/>
                <a:gd name="connsiteX1" fmla="*/ 8596 w 10000"/>
                <a:gd name="connsiteY1" fmla="*/ 4085 h 10000"/>
                <a:gd name="connsiteX2" fmla="*/ 8349 w 10000"/>
                <a:gd name="connsiteY2" fmla="*/ 3913 h 10000"/>
                <a:gd name="connsiteX3" fmla="*/ 8259 w 10000"/>
                <a:gd name="connsiteY3" fmla="*/ 3815 h 10000"/>
                <a:gd name="connsiteX4" fmla="*/ 7525 w 10000"/>
                <a:gd name="connsiteY4" fmla="*/ 3037 h 10000"/>
                <a:gd name="connsiteX5" fmla="*/ 7033 w 10000"/>
                <a:gd name="connsiteY5" fmla="*/ 2352 h 10000"/>
                <a:gd name="connsiteX6" fmla="*/ 7101 w 10000"/>
                <a:gd name="connsiteY6" fmla="*/ 2861 h 10000"/>
                <a:gd name="connsiteX7" fmla="*/ 7718 w 10000"/>
                <a:gd name="connsiteY7" fmla="*/ 3666 h 10000"/>
                <a:gd name="connsiteX8" fmla="*/ 8415 w 10000"/>
                <a:gd name="connsiteY8" fmla="*/ 5381 h 10000"/>
                <a:gd name="connsiteX9" fmla="*/ 8490 w 10000"/>
                <a:gd name="connsiteY9" fmla="*/ 5420 h 10000"/>
                <a:gd name="connsiteX10" fmla="*/ 8650 w 10000"/>
                <a:gd name="connsiteY10" fmla="*/ 6996 h 10000"/>
                <a:gd name="connsiteX11" fmla="*/ 9171 w 10000"/>
                <a:gd name="connsiteY11" fmla="*/ 9089 h 10000"/>
                <a:gd name="connsiteX12" fmla="*/ 9998 w 10000"/>
                <a:gd name="connsiteY12" fmla="*/ 10000 h 10000"/>
                <a:gd name="connsiteX13" fmla="*/ 7268 w 10000"/>
                <a:gd name="connsiteY13" fmla="*/ 9943 h 10000"/>
                <a:gd name="connsiteX14" fmla="*/ 7268 w 10000"/>
                <a:gd name="connsiteY14" fmla="*/ 9943 h 10000"/>
                <a:gd name="connsiteX15" fmla="*/ 307 w 10000"/>
                <a:gd name="connsiteY15" fmla="*/ 10000 h 10000"/>
                <a:gd name="connsiteX16" fmla="*/ 320 w 10000"/>
                <a:gd name="connsiteY16" fmla="*/ 2603 h 10000"/>
                <a:gd name="connsiteX17" fmla="*/ 180 w 10000"/>
                <a:gd name="connsiteY17" fmla="*/ 2108 h 10000"/>
                <a:gd name="connsiteX18" fmla="*/ 175 w 10000"/>
                <a:gd name="connsiteY18" fmla="*/ 1861 h 10000"/>
                <a:gd name="connsiteX19" fmla="*/ 6 w 10000"/>
                <a:gd name="connsiteY19" fmla="*/ 1661 h 10000"/>
                <a:gd name="connsiteX20" fmla="*/ 345 w 10000"/>
                <a:gd name="connsiteY20" fmla="*/ 1037 h 10000"/>
                <a:gd name="connsiteX21" fmla="*/ 159 w 10000"/>
                <a:gd name="connsiteY21" fmla="*/ 373 h 10000"/>
                <a:gd name="connsiteX22" fmla="*/ 447 w 10000"/>
                <a:gd name="connsiteY22" fmla="*/ 0 h 10000"/>
                <a:gd name="connsiteX23" fmla="*/ 683 w 10000"/>
                <a:gd name="connsiteY23" fmla="*/ 255 h 10000"/>
                <a:gd name="connsiteX24" fmla="*/ 1142 w 10000"/>
                <a:gd name="connsiteY24" fmla="*/ 117 h 10000"/>
                <a:gd name="connsiteX25" fmla="*/ 2061 w 10000"/>
                <a:gd name="connsiteY25" fmla="*/ 234 h 10000"/>
                <a:gd name="connsiteX26" fmla="*/ 2643 w 10000"/>
                <a:gd name="connsiteY26" fmla="*/ 627 h 10000"/>
                <a:gd name="connsiteX27" fmla="*/ 2864 w 10000"/>
                <a:gd name="connsiteY27" fmla="*/ 431 h 10000"/>
                <a:gd name="connsiteX28" fmla="*/ 3968 w 10000"/>
                <a:gd name="connsiteY28" fmla="*/ 958 h 10000"/>
                <a:gd name="connsiteX29" fmla="*/ 4718 w 10000"/>
                <a:gd name="connsiteY29" fmla="*/ 509 h 10000"/>
                <a:gd name="connsiteX30" fmla="*/ 5079 w 10000"/>
                <a:gd name="connsiteY30" fmla="*/ 549 h 10000"/>
                <a:gd name="connsiteX31" fmla="*/ 5643 w 10000"/>
                <a:gd name="connsiteY31" fmla="*/ 137 h 10000"/>
                <a:gd name="connsiteX32" fmla="*/ 5334 w 10000"/>
                <a:gd name="connsiteY32" fmla="*/ 274 h 10000"/>
                <a:gd name="connsiteX33" fmla="*/ 6102 w 10000"/>
                <a:gd name="connsiteY33" fmla="*/ 176 h 10000"/>
                <a:gd name="connsiteX34" fmla="*/ 6169 w 10000"/>
                <a:gd name="connsiteY34" fmla="*/ 0 h 10000"/>
                <a:gd name="connsiteX35" fmla="*/ 6455 w 10000"/>
                <a:gd name="connsiteY35" fmla="*/ 196 h 10000"/>
                <a:gd name="connsiteX36" fmla="*/ 6404 w 10000"/>
                <a:gd name="connsiteY36" fmla="*/ 370 h 10000"/>
                <a:gd name="connsiteX37" fmla="*/ 6779 w 10000"/>
                <a:gd name="connsiteY37" fmla="*/ 549 h 10000"/>
                <a:gd name="connsiteX38" fmla="*/ 7687 w 10000"/>
                <a:gd name="connsiteY38" fmla="*/ 547 h 10000"/>
                <a:gd name="connsiteX39" fmla="*/ 7880 w 10000"/>
                <a:gd name="connsiteY39" fmla="*/ 667 h 10000"/>
                <a:gd name="connsiteX40" fmla="*/ 8203 w 10000"/>
                <a:gd name="connsiteY40" fmla="*/ 431 h 10000"/>
                <a:gd name="connsiteX41" fmla="*/ 8589 w 10000"/>
                <a:gd name="connsiteY41" fmla="*/ 411 h 10000"/>
                <a:gd name="connsiteX42" fmla="*/ 8745 w 10000"/>
                <a:gd name="connsiteY42" fmla="*/ 1039 h 10000"/>
                <a:gd name="connsiteX43" fmla="*/ 8836 w 10000"/>
                <a:gd name="connsiteY43" fmla="*/ 1323 h 10000"/>
                <a:gd name="connsiteX44" fmla="*/ 9175 w 10000"/>
                <a:gd name="connsiteY44" fmla="*/ 2183 h 10000"/>
                <a:gd name="connsiteX45" fmla="*/ 8967 w 10000"/>
                <a:gd name="connsiteY45" fmla="*/ 2480 h 10000"/>
                <a:gd name="connsiteX46" fmla="*/ 8940 w 10000"/>
                <a:gd name="connsiteY46" fmla="*/ 2924 h 10000"/>
                <a:gd name="connsiteX0" fmla="*/ 8940 w 10000"/>
                <a:gd name="connsiteY0" fmla="*/ 2924 h 10000"/>
                <a:gd name="connsiteX1" fmla="*/ 8596 w 10000"/>
                <a:gd name="connsiteY1" fmla="*/ 4085 h 10000"/>
                <a:gd name="connsiteX2" fmla="*/ 8349 w 10000"/>
                <a:gd name="connsiteY2" fmla="*/ 3913 h 10000"/>
                <a:gd name="connsiteX3" fmla="*/ 8259 w 10000"/>
                <a:gd name="connsiteY3" fmla="*/ 3815 h 10000"/>
                <a:gd name="connsiteX4" fmla="*/ 7525 w 10000"/>
                <a:gd name="connsiteY4" fmla="*/ 3037 h 10000"/>
                <a:gd name="connsiteX5" fmla="*/ 6914 w 10000"/>
                <a:gd name="connsiteY5" fmla="*/ 2215 h 10000"/>
                <a:gd name="connsiteX6" fmla="*/ 7101 w 10000"/>
                <a:gd name="connsiteY6" fmla="*/ 2861 h 10000"/>
                <a:gd name="connsiteX7" fmla="*/ 7718 w 10000"/>
                <a:gd name="connsiteY7" fmla="*/ 3666 h 10000"/>
                <a:gd name="connsiteX8" fmla="*/ 8415 w 10000"/>
                <a:gd name="connsiteY8" fmla="*/ 5381 h 10000"/>
                <a:gd name="connsiteX9" fmla="*/ 8490 w 10000"/>
                <a:gd name="connsiteY9" fmla="*/ 5420 h 10000"/>
                <a:gd name="connsiteX10" fmla="*/ 8650 w 10000"/>
                <a:gd name="connsiteY10" fmla="*/ 6996 h 10000"/>
                <a:gd name="connsiteX11" fmla="*/ 9171 w 10000"/>
                <a:gd name="connsiteY11" fmla="*/ 9089 h 10000"/>
                <a:gd name="connsiteX12" fmla="*/ 9998 w 10000"/>
                <a:gd name="connsiteY12" fmla="*/ 10000 h 10000"/>
                <a:gd name="connsiteX13" fmla="*/ 7268 w 10000"/>
                <a:gd name="connsiteY13" fmla="*/ 9943 h 10000"/>
                <a:gd name="connsiteX14" fmla="*/ 7268 w 10000"/>
                <a:gd name="connsiteY14" fmla="*/ 9943 h 10000"/>
                <a:gd name="connsiteX15" fmla="*/ 307 w 10000"/>
                <a:gd name="connsiteY15" fmla="*/ 10000 h 10000"/>
                <a:gd name="connsiteX16" fmla="*/ 320 w 10000"/>
                <a:gd name="connsiteY16" fmla="*/ 2603 h 10000"/>
                <a:gd name="connsiteX17" fmla="*/ 180 w 10000"/>
                <a:gd name="connsiteY17" fmla="*/ 2108 h 10000"/>
                <a:gd name="connsiteX18" fmla="*/ 175 w 10000"/>
                <a:gd name="connsiteY18" fmla="*/ 1861 h 10000"/>
                <a:gd name="connsiteX19" fmla="*/ 6 w 10000"/>
                <a:gd name="connsiteY19" fmla="*/ 1661 h 10000"/>
                <a:gd name="connsiteX20" fmla="*/ 345 w 10000"/>
                <a:gd name="connsiteY20" fmla="*/ 1037 h 10000"/>
                <a:gd name="connsiteX21" fmla="*/ 159 w 10000"/>
                <a:gd name="connsiteY21" fmla="*/ 373 h 10000"/>
                <a:gd name="connsiteX22" fmla="*/ 447 w 10000"/>
                <a:gd name="connsiteY22" fmla="*/ 0 h 10000"/>
                <a:gd name="connsiteX23" fmla="*/ 683 w 10000"/>
                <a:gd name="connsiteY23" fmla="*/ 255 h 10000"/>
                <a:gd name="connsiteX24" fmla="*/ 1142 w 10000"/>
                <a:gd name="connsiteY24" fmla="*/ 117 h 10000"/>
                <a:gd name="connsiteX25" fmla="*/ 2061 w 10000"/>
                <a:gd name="connsiteY25" fmla="*/ 234 h 10000"/>
                <a:gd name="connsiteX26" fmla="*/ 2643 w 10000"/>
                <a:gd name="connsiteY26" fmla="*/ 627 h 10000"/>
                <a:gd name="connsiteX27" fmla="*/ 2864 w 10000"/>
                <a:gd name="connsiteY27" fmla="*/ 431 h 10000"/>
                <a:gd name="connsiteX28" fmla="*/ 3968 w 10000"/>
                <a:gd name="connsiteY28" fmla="*/ 958 h 10000"/>
                <a:gd name="connsiteX29" fmla="*/ 4718 w 10000"/>
                <a:gd name="connsiteY29" fmla="*/ 509 h 10000"/>
                <a:gd name="connsiteX30" fmla="*/ 5079 w 10000"/>
                <a:gd name="connsiteY30" fmla="*/ 549 h 10000"/>
                <a:gd name="connsiteX31" fmla="*/ 5643 w 10000"/>
                <a:gd name="connsiteY31" fmla="*/ 137 h 10000"/>
                <a:gd name="connsiteX32" fmla="*/ 5334 w 10000"/>
                <a:gd name="connsiteY32" fmla="*/ 274 h 10000"/>
                <a:gd name="connsiteX33" fmla="*/ 6102 w 10000"/>
                <a:gd name="connsiteY33" fmla="*/ 176 h 10000"/>
                <a:gd name="connsiteX34" fmla="*/ 6169 w 10000"/>
                <a:gd name="connsiteY34" fmla="*/ 0 h 10000"/>
                <a:gd name="connsiteX35" fmla="*/ 6455 w 10000"/>
                <a:gd name="connsiteY35" fmla="*/ 196 h 10000"/>
                <a:gd name="connsiteX36" fmla="*/ 6404 w 10000"/>
                <a:gd name="connsiteY36" fmla="*/ 370 h 10000"/>
                <a:gd name="connsiteX37" fmla="*/ 6779 w 10000"/>
                <a:gd name="connsiteY37" fmla="*/ 549 h 10000"/>
                <a:gd name="connsiteX38" fmla="*/ 7687 w 10000"/>
                <a:gd name="connsiteY38" fmla="*/ 547 h 10000"/>
                <a:gd name="connsiteX39" fmla="*/ 7880 w 10000"/>
                <a:gd name="connsiteY39" fmla="*/ 667 h 10000"/>
                <a:gd name="connsiteX40" fmla="*/ 8203 w 10000"/>
                <a:gd name="connsiteY40" fmla="*/ 431 h 10000"/>
                <a:gd name="connsiteX41" fmla="*/ 8589 w 10000"/>
                <a:gd name="connsiteY41" fmla="*/ 411 h 10000"/>
                <a:gd name="connsiteX42" fmla="*/ 8745 w 10000"/>
                <a:gd name="connsiteY42" fmla="*/ 1039 h 10000"/>
                <a:gd name="connsiteX43" fmla="*/ 8836 w 10000"/>
                <a:gd name="connsiteY43" fmla="*/ 1323 h 10000"/>
                <a:gd name="connsiteX44" fmla="*/ 9175 w 10000"/>
                <a:gd name="connsiteY44" fmla="*/ 2183 h 10000"/>
                <a:gd name="connsiteX45" fmla="*/ 8967 w 10000"/>
                <a:gd name="connsiteY45" fmla="*/ 2480 h 10000"/>
                <a:gd name="connsiteX46" fmla="*/ 8940 w 10000"/>
                <a:gd name="connsiteY46" fmla="*/ 2924 h 10000"/>
                <a:gd name="connsiteX0" fmla="*/ 8940 w 10000"/>
                <a:gd name="connsiteY0" fmla="*/ 2924 h 10000"/>
                <a:gd name="connsiteX1" fmla="*/ 8596 w 10000"/>
                <a:gd name="connsiteY1" fmla="*/ 4085 h 10000"/>
                <a:gd name="connsiteX2" fmla="*/ 8349 w 10000"/>
                <a:gd name="connsiteY2" fmla="*/ 3913 h 10000"/>
                <a:gd name="connsiteX3" fmla="*/ 8259 w 10000"/>
                <a:gd name="connsiteY3" fmla="*/ 3815 h 10000"/>
                <a:gd name="connsiteX4" fmla="*/ 7525 w 10000"/>
                <a:gd name="connsiteY4" fmla="*/ 3037 h 10000"/>
                <a:gd name="connsiteX5" fmla="*/ 6914 w 10000"/>
                <a:gd name="connsiteY5" fmla="*/ 2215 h 10000"/>
                <a:gd name="connsiteX6" fmla="*/ 7169 w 10000"/>
                <a:gd name="connsiteY6" fmla="*/ 2841 h 10000"/>
                <a:gd name="connsiteX7" fmla="*/ 7718 w 10000"/>
                <a:gd name="connsiteY7" fmla="*/ 3666 h 10000"/>
                <a:gd name="connsiteX8" fmla="*/ 8415 w 10000"/>
                <a:gd name="connsiteY8" fmla="*/ 5381 h 10000"/>
                <a:gd name="connsiteX9" fmla="*/ 8490 w 10000"/>
                <a:gd name="connsiteY9" fmla="*/ 5420 h 10000"/>
                <a:gd name="connsiteX10" fmla="*/ 8650 w 10000"/>
                <a:gd name="connsiteY10" fmla="*/ 6996 h 10000"/>
                <a:gd name="connsiteX11" fmla="*/ 9171 w 10000"/>
                <a:gd name="connsiteY11" fmla="*/ 9089 h 10000"/>
                <a:gd name="connsiteX12" fmla="*/ 9998 w 10000"/>
                <a:gd name="connsiteY12" fmla="*/ 10000 h 10000"/>
                <a:gd name="connsiteX13" fmla="*/ 7268 w 10000"/>
                <a:gd name="connsiteY13" fmla="*/ 9943 h 10000"/>
                <a:gd name="connsiteX14" fmla="*/ 7268 w 10000"/>
                <a:gd name="connsiteY14" fmla="*/ 9943 h 10000"/>
                <a:gd name="connsiteX15" fmla="*/ 307 w 10000"/>
                <a:gd name="connsiteY15" fmla="*/ 10000 h 10000"/>
                <a:gd name="connsiteX16" fmla="*/ 320 w 10000"/>
                <a:gd name="connsiteY16" fmla="*/ 2603 h 10000"/>
                <a:gd name="connsiteX17" fmla="*/ 180 w 10000"/>
                <a:gd name="connsiteY17" fmla="*/ 2108 h 10000"/>
                <a:gd name="connsiteX18" fmla="*/ 175 w 10000"/>
                <a:gd name="connsiteY18" fmla="*/ 1861 h 10000"/>
                <a:gd name="connsiteX19" fmla="*/ 6 w 10000"/>
                <a:gd name="connsiteY19" fmla="*/ 1661 h 10000"/>
                <a:gd name="connsiteX20" fmla="*/ 345 w 10000"/>
                <a:gd name="connsiteY20" fmla="*/ 1037 h 10000"/>
                <a:gd name="connsiteX21" fmla="*/ 159 w 10000"/>
                <a:gd name="connsiteY21" fmla="*/ 373 h 10000"/>
                <a:gd name="connsiteX22" fmla="*/ 447 w 10000"/>
                <a:gd name="connsiteY22" fmla="*/ 0 h 10000"/>
                <a:gd name="connsiteX23" fmla="*/ 683 w 10000"/>
                <a:gd name="connsiteY23" fmla="*/ 255 h 10000"/>
                <a:gd name="connsiteX24" fmla="*/ 1142 w 10000"/>
                <a:gd name="connsiteY24" fmla="*/ 117 h 10000"/>
                <a:gd name="connsiteX25" fmla="*/ 2061 w 10000"/>
                <a:gd name="connsiteY25" fmla="*/ 234 h 10000"/>
                <a:gd name="connsiteX26" fmla="*/ 2643 w 10000"/>
                <a:gd name="connsiteY26" fmla="*/ 627 h 10000"/>
                <a:gd name="connsiteX27" fmla="*/ 2864 w 10000"/>
                <a:gd name="connsiteY27" fmla="*/ 431 h 10000"/>
                <a:gd name="connsiteX28" fmla="*/ 3968 w 10000"/>
                <a:gd name="connsiteY28" fmla="*/ 958 h 10000"/>
                <a:gd name="connsiteX29" fmla="*/ 4718 w 10000"/>
                <a:gd name="connsiteY29" fmla="*/ 509 h 10000"/>
                <a:gd name="connsiteX30" fmla="*/ 5079 w 10000"/>
                <a:gd name="connsiteY30" fmla="*/ 549 h 10000"/>
                <a:gd name="connsiteX31" fmla="*/ 5643 w 10000"/>
                <a:gd name="connsiteY31" fmla="*/ 137 h 10000"/>
                <a:gd name="connsiteX32" fmla="*/ 5334 w 10000"/>
                <a:gd name="connsiteY32" fmla="*/ 274 h 10000"/>
                <a:gd name="connsiteX33" fmla="*/ 6102 w 10000"/>
                <a:gd name="connsiteY33" fmla="*/ 176 h 10000"/>
                <a:gd name="connsiteX34" fmla="*/ 6169 w 10000"/>
                <a:gd name="connsiteY34" fmla="*/ 0 h 10000"/>
                <a:gd name="connsiteX35" fmla="*/ 6455 w 10000"/>
                <a:gd name="connsiteY35" fmla="*/ 196 h 10000"/>
                <a:gd name="connsiteX36" fmla="*/ 6404 w 10000"/>
                <a:gd name="connsiteY36" fmla="*/ 370 h 10000"/>
                <a:gd name="connsiteX37" fmla="*/ 6779 w 10000"/>
                <a:gd name="connsiteY37" fmla="*/ 549 h 10000"/>
                <a:gd name="connsiteX38" fmla="*/ 7687 w 10000"/>
                <a:gd name="connsiteY38" fmla="*/ 547 h 10000"/>
                <a:gd name="connsiteX39" fmla="*/ 7880 w 10000"/>
                <a:gd name="connsiteY39" fmla="*/ 667 h 10000"/>
                <a:gd name="connsiteX40" fmla="*/ 8203 w 10000"/>
                <a:gd name="connsiteY40" fmla="*/ 431 h 10000"/>
                <a:gd name="connsiteX41" fmla="*/ 8589 w 10000"/>
                <a:gd name="connsiteY41" fmla="*/ 411 h 10000"/>
                <a:gd name="connsiteX42" fmla="*/ 8745 w 10000"/>
                <a:gd name="connsiteY42" fmla="*/ 1039 h 10000"/>
                <a:gd name="connsiteX43" fmla="*/ 8836 w 10000"/>
                <a:gd name="connsiteY43" fmla="*/ 1323 h 10000"/>
                <a:gd name="connsiteX44" fmla="*/ 9175 w 10000"/>
                <a:gd name="connsiteY44" fmla="*/ 2183 h 10000"/>
                <a:gd name="connsiteX45" fmla="*/ 8967 w 10000"/>
                <a:gd name="connsiteY45" fmla="*/ 2480 h 10000"/>
                <a:gd name="connsiteX46" fmla="*/ 8940 w 10000"/>
                <a:gd name="connsiteY46" fmla="*/ 2924 h 10000"/>
                <a:gd name="connsiteX0" fmla="*/ 8940 w 10000"/>
                <a:gd name="connsiteY0" fmla="*/ 2924 h 10000"/>
                <a:gd name="connsiteX1" fmla="*/ 8596 w 10000"/>
                <a:gd name="connsiteY1" fmla="*/ 4085 h 10000"/>
                <a:gd name="connsiteX2" fmla="*/ 8349 w 10000"/>
                <a:gd name="connsiteY2" fmla="*/ 3913 h 10000"/>
                <a:gd name="connsiteX3" fmla="*/ 8259 w 10000"/>
                <a:gd name="connsiteY3" fmla="*/ 3815 h 10000"/>
                <a:gd name="connsiteX4" fmla="*/ 7525 w 10000"/>
                <a:gd name="connsiteY4" fmla="*/ 3037 h 10000"/>
                <a:gd name="connsiteX5" fmla="*/ 6914 w 10000"/>
                <a:gd name="connsiteY5" fmla="*/ 2215 h 10000"/>
                <a:gd name="connsiteX6" fmla="*/ 7169 w 10000"/>
                <a:gd name="connsiteY6" fmla="*/ 2841 h 10000"/>
                <a:gd name="connsiteX7" fmla="*/ 7718 w 10000"/>
                <a:gd name="connsiteY7" fmla="*/ 3666 h 10000"/>
                <a:gd name="connsiteX8" fmla="*/ 7932 w 10000"/>
                <a:gd name="connsiteY8" fmla="*/ 4154 h 10000"/>
                <a:gd name="connsiteX9" fmla="*/ 8415 w 10000"/>
                <a:gd name="connsiteY9" fmla="*/ 5381 h 10000"/>
                <a:gd name="connsiteX10" fmla="*/ 8490 w 10000"/>
                <a:gd name="connsiteY10" fmla="*/ 5420 h 10000"/>
                <a:gd name="connsiteX11" fmla="*/ 8650 w 10000"/>
                <a:gd name="connsiteY11" fmla="*/ 6996 h 10000"/>
                <a:gd name="connsiteX12" fmla="*/ 9171 w 10000"/>
                <a:gd name="connsiteY12" fmla="*/ 9089 h 10000"/>
                <a:gd name="connsiteX13" fmla="*/ 9998 w 10000"/>
                <a:gd name="connsiteY13" fmla="*/ 10000 h 10000"/>
                <a:gd name="connsiteX14" fmla="*/ 7268 w 10000"/>
                <a:gd name="connsiteY14" fmla="*/ 9943 h 10000"/>
                <a:gd name="connsiteX15" fmla="*/ 7268 w 10000"/>
                <a:gd name="connsiteY15" fmla="*/ 9943 h 10000"/>
                <a:gd name="connsiteX16" fmla="*/ 307 w 10000"/>
                <a:gd name="connsiteY16" fmla="*/ 10000 h 10000"/>
                <a:gd name="connsiteX17" fmla="*/ 320 w 10000"/>
                <a:gd name="connsiteY17" fmla="*/ 2603 h 10000"/>
                <a:gd name="connsiteX18" fmla="*/ 180 w 10000"/>
                <a:gd name="connsiteY18" fmla="*/ 2108 h 10000"/>
                <a:gd name="connsiteX19" fmla="*/ 175 w 10000"/>
                <a:gd name="connsiteY19" fmla="*/ 1861 h 10000"/>
                <a:gd name="connsiteX20" fmla="*/ 6 w 10000"/>
                <a:gd name="connsiteY20" fmla="*/ 1661 h 10000"/>
                <a:gd name="connsiteX21" fmla="*/ 345 w 10000"/>
                <a:gd name="connsiteY21" fmla="*/ 1037 h 10000"/>
                <a:gd name="connsiteX22" fmla="*/ 159 w 10000"/>
                <a:gd name="connsiteY22" fmla="*/ 373 h 10000"/>
                <a:gd name="connsiteX23" fmla="*/ 447 w 10000"/>
                <a:gd name="connsiteY23" fmla="*/ 0 h 10000"/>
                <a:gd name="connsiteX24" fmla="*/ 683 w 10000"/>
                <a:gd name="connsiteY24" fmla="*/ 255 h 10000"/>
                <a:gd name="connsiteX25" fmla="*/ 1142 w 10000"/>
                <a:gd name="connsiteY25" fmla="*/ 117 h 10000"/>
                <a:gd name="connsiteX26" fmla="*/ 2061 w 10000"/>
                <a:gd name="connsiteY26" fmla="*/ 234 h 10000"/>
                <a:gd name="connsiteX27" fmla="*/ 2643 w 10000"/>
                <a:gd name="connsiteY27" fmla="*/ 627 h 10000"/>
                <a:gd name="connsiteX28" fmla="*/ 2864 w 10000"/>
                <a:gd name="connsiteY28" fmla="*/ 431 h 10000"/>
                <a:gd name="connsiteX29" fmla="*/ 3968 w 10000"/>
                <a:gd name="connsiteY29" fmla="*/ 958 h 10000"/>
                <a:gd name="connsiteX30" fmla="*/ 4718 w 10000"/>
                <a:gd name="connsiteY30" fmla="*/ 509 h 10000"/>
                <a:gd name="connsiteX31" fmla="*/ 5079 w 10000"/>
                <a:gd name="connsiteY31" fmla="*/ 549 h 10000"/>
                <a:gd name="connsiteX32" fmla="*/ 5643 w 10000"/>
                <a:gd name="connsiteY32" fmla="*/ 137 h 10000"/>
                <a:gd name="connsiteX33" fmla="*/ 5334 w 10000"/>
                <a:gd name="connsiteY33" fmla="*/ 274 h 10000"/>
                <a:gd name="connsiteX34" fmla="*/ 6102 w 10000"/>
                <a:gd name="connsiteY34" fmla="*/ 176 h 10000"/>
                <a:gd name="connsiteX35" fmla="*/ 6169 w 10000"/>
                <a:gd name="connsiteY35" fmla="*/ 0 h 10000"/>
                <a:gd name="connsiteX36" fmla="*/ 6455 w 10000"/>
                <a:gd name="connsiteY36" fmla="*/ 196 h 10000"/>
                <a:gd name="connsiteX37" fmla="*/ 6404 w 10000"/>
                <a:gd name="connsiteY37" fmla="*/ 370 h 10000"/>
                <a:gd name="connsiteX38" fmla="*/ 6779 w 10000"/>
                <a:gd name="connsiteY38" fmla="*/ 549 h 10000"/>
                <a:gd name="connsiteX39" fmla="*/ 7687 w 10000"/>
                <a:gd name="connsiteY39" fmla="*/ 547 h 10000"/>
                <a:gd name="connsiteX40" fmla="*/ 7880 w 10000"/>
                <a:gd name="connsiteY40" fmla="*/ 667 h 10000"/>
                <a:gd name="connsiteX41" fmla="*/ 8203 w 10000"/>
                <a:gd name="connsiteY41" fmla="*/ 431 h 10000"/>
                <a:gd name="connsiteX42" fmla="*/ 8589 w 10000"/>
                <a:gd name="connsiteY42" fmla="*/ 411 h 10000"/>
                <a:gd name="connsiteX43" fmla="*/ 8745 w 10000"/>
                <a:gd name="connsiteY43" fmla="*/ 1039 h 10000"/>
                <a:gd name="connsiteX44" fmla="*/ 8836 w 10000"/>
                <a:gd name="connsiteY44" fmla="*/ 1323 h 10000"/>
                <a:gd name="connsiteX45" fmla="*/ 9175 w 10000"/>
                <a:gd name="connsiteY45" fmla="*/ 2183 h 10000"/>
                <a:gd name="connsiteX46" fmla="*/ 8967 w 10000"/>
                <a:gd name="connsiteY46" fmla="*/ 2480 h 10000"/>
                <a:gd name="connsiteX47" fmla="*/ 8940 w 10000"/>
                <a:gd name="connsiteY47" fmla="*/ 2924 h 10000"/>
                <a:gd name="connsiteX0" fmla="*/ 8940 w 10000"/>
                <a:gd name="connsiteY0" fmla="*/ 2924 h 10000"/>
                <a:gd name="connsiteX1" fmla="*/ 8596 w 10000"/>
                <a:gd name="connsiteY1" fmla="*/ 4085 h 10000"/>
                <a:gd name="connsiteX2" fmla="*/ 8349 w 10000"/>
                <a:gd name="connsiteY2" fmla="*/ 3913 h 10000"/>
                <a:gd name="connsiteX3" fmla="*/ 8259 w 10000"/>
                <a:gd name="connsiteY3" fmla="*/ 3815 h 10000"/>
                <a:gd name="connsiteX4" fmla="*/ 7525 w 10000"/>
                <a:gd name="connsiteY4" fmla="*/ 3037 h 10000"/>
                <a:gd name="connsiteX5" fmla="*/ 6914 w 10000"/>
                <a:gd name="connsiteY5" fmla="*/ 2215 h 10000"/>
                <a:gd name="connsiteX6" fmla="*/ 7169 w 10000"/>
                <a:gd name="connsiteY6" fmla="*/ 2841 h 10000"/>
                <a:gd name="connsiteX7" fmla="*/ 7718 w 10000"/>
                <a:gd name="connsiteY7" fmla="*/ 3666 h 10000"/>
                <a:gd name="connsiteX8" fmla="*/ 8017 w 10000"/>
                <a:gd name="connsiteY8" fmla="*/ 3997 h 10000"/>
                <a:gd name="connsiteX9" fmla="*/ 8415 w 10000"/>
                <a:gd name="connsiteY9" fmla="*/ 5381 h 10000"/>
                <a:gd name="connsiteX10" fmla="*/ 8490 w 10000"/>
                <a:gd name="connsiteY10" fmla="*/ 5420 h 10000"/>
                <a:gd name="connsiteX11" fmla="*/ 8650 w 10000"/>
                <a:gd name="connsiteY11" fmla="*/ 6996 h 10000"/>
                <a:gd name="connsiteX12" fmla="*/ 9171 w 10000"/>
                <a:gd name="connsiteY12" fmla="*/ 9089 h 10000"/>
                <a:gd name="connsiteX13" fmla="*/ 9998 w 10000"/>
                <a:gd name="connsiteY13" fmla="*/ 10000 h 10000"/>
                <a:gd name="connsiteX14" fmla="*/ 7268 w 10000"/>
                <a:gd name="connsiteY14" fmla="*/ 9943 h 10000"/>
                <a:gd name="connsiteX15" fmla="*/ 7268 w 10000"/>
                <a:gd name="connsiteY15" fmla="*/ 9943 h 10000"/>
                <a:gd name="connsiteX16" fmla="*/ 307 w 10000"/>
                <a:gd name="connsiteY16" fmla="*/ 10000 h 10000"/>
                <a:gd name="connsiteX17" fmla="*/ 320 w 10000"/>
                <a:gd name="connsiteY17" fmla="*/ 2603 h 10000"/>
                <a:gd name="connsiteX18" fmla="*/ 180 w 10000"/>
                <a:gd name="connsiteY18" fmla="*/ 2108 h 10000"/>
                <a:gd name="connsiteX19" fmla="*/ 175 w 10000"/>
                <a:gd name="connsiteY19" fmla="*/ 1861 h 10000"/>
                <a:gd name="connsiteX20" fmla="*/ 6 w 10000"/>
                <a:gd name="connsiteY20" fmla="*/ 1661 h 10000"/>
                <a:gd name="connsiteX21" fmla="*/ 345 w 10000"/>
                <a:gd name="connsiteY21" fmla="*/ 1037 h 10000"/>
                <a:gd name="connsiteX22" fmla="*/ 159 w 10000"/>
                <a:gd name="connsiteY22" fmla="*/ 373 h 10000"/>
                <a:gd name="connsiteX23" fmla="*/ 447 w 10000"/>
                <a:gd name="connsiteY23" fmla="*/ 0 h 10000"/>
                <a:gd name="connsiteX24" fmla="*/ 683 w 10000"/>
                <a:gd name="connsiteY24" fmla="*/ 255 h 10000"/>
                <a:gd name="connsiteX25" fmla="*/ 1142 w 10000"/>
                <a:gd name="connsiteY25" fmla="*/ 117 h 10000"/>
                <a:gd name="connsiteX26" fmla="*/ 2061 w 10000"/>
                <a:gd name="connsiteY26" fmla="*/ 234 h 10000"/>
                <a:gd name="connsiteX27" fmla="*/ 2643 w 10000"/>
                <a:gd name="connsiteY27" fmla="*/ 627 h 10000"/>
                <a:gd name="connsiteX28" fmla="*/ 2864 w 10000"/>
                <a:gd name="connsiteY28" fmla="*/ 431 h 10000"/>
                <a:gd name="connsiteX29" fmla="*/ 3968 w 10000"/>
                <a:gd name="connsiteY29" fmla="*/ 958 h 10000"/>
                <a:gd name="connsiteX30" fmla="*/ 4718 w 10000"/>
                <a:gd name="connsiteY30" fmla="*/ 509 h 10000"/>
                <a:gd name="connsiteX31" fmla="*/ 5079 w 10000"/>
                <a:gd name="connsiteY31" fmla="*/ 549 h 10000"/>
                <a:gd name="connsiteX32" fmla="*/ 5643 w 10000"/>
                <a:gd name="connsiteY32" fmla="*/ 137 h 10000"/>
                <a:gd name="connsiteX33" fmla="*/ 5334 w 10000"/>
                <a:gd name="connsiteY33" fmla="*/ 274 h 10000"/>
                <a:gd name="connsiteX34" fmla="*/ 6102 w 10000"/>
                <a:gd name="connsiteY34" fmla="*/ 176 h 10000"/>
                <a:gd name="connsiteX35" fmla="*/ 6169 w 10000"/>
                <a:gd name="connsiteY35" fmla="*/ 0 h 10000"/>
                <a:gd name="connsiteX36" fmla="*/ 6455 w 10000"/>
                <a:gd name="connsiteY36" fmla="*/ 196 h 10000"/>
                <a:gd name="connsiteX37" fmla="*/ 6404 w 10000"/>
                <a:gd name="connsiteY37" fmla="*/ 370 h 10000"/>
                <a:gd name="connsiteX38" fmla="*/ 6779 w 10000"/>
                <a:gd name="connsiteY38" fmla="*/ 549 h 10000"/>
                <a:gd name="connsiteX39" fmla="*/ 7687 w 10000"/>
                <a:gd name="connsiteY39" fmla="*/ 547 h 10000"/>
                <a:gd name="connsiteX40" fmla="*/ 7880 w 10000"/>
                <a:gd name="connsiteY40" fmla="*/ 667 h 10000"/>
                <a:gd name="connsiteX41" fmla="*/ 8203 w 10000"/>
                <a:gd name="connsiteY41" fmla="*/ 431 h 10000"/>
                <a:gd name="connsiteX42" fmla="*/ 8589 w 10000"/>
                <a:gd name="connsiteY42" fmla="*/ 411 h 10000"/>
                <a:gd name="connsiteX43" fmla="*/ 8745 w 10000"/>
                <a:gd name="connsiteY43" fmla="*/ 1039 h 10000"/>
                <a:gd name="connsiteX44" fmla="*/ 8836 w 10000"/>
                <a:gd name="connsiteY44" fmla="*/ 1323 h 10000"/>
                <a:gd name="connsiteX45" fmla="*/ 9175 w 10000"/>
                <a:gd name="connsiteY45" fmla="*/ 2183 h 10000"/>
                <a:gd name="connsiteX46" fmla="*/ 8967 w 10000"/>
                <a:gd name="connsiteY46" fmla="*/ 2480 h 10000"/>
                <a:gd name="connsiteX47" fmla="*/ 8940 w 10000"/>
                <a:gd name="connsiteY47" fmla="*/ 2924 h 10000"/>
                <a:gd name="connsiteX0" fmla="*/ 8940 w 10000"/>
                <a:gd name="connsiteY0" fmla="*/ 2924 h 10000"/>
                <a:gd name="connsiteX1" fmla="*/ 8596 w 10000"/>
                <a:gd name="connsiteY1" fmla="*/ 4085 h 10000"/>
                <a:gd name="connsiteX2" fmla="*/ 8349 w 10000"/>
                <a:gd name="connsiteY2" fmla="*/ 3913 h 10000"/>
                <a:gd name="connsiteX3" fmla="*/ 8259 w 10000"/>
                <a:gd name="connsiteY3" fmla="*/ 3815 h 10000"/>
                <a:gd name="connsiteX4" fmla="*/ 7525 w 10000"/>
                <a:gd name="connsiteY4" fmla="*/ 3037 h 10000"/>
                <a:gd name="connsiteX5" fmla="*/ 6914 w 10000"/>
                <a:gd name="connsiteY5" fmla="*/ 2215 h 10000"/>
                <a:gd name="connsiteX6" fmla="*/ 7169 w 10000"/>
                <a:gd name="connsiteY6" fmla="*/ 2841 h 10000"/>
                <a:gd name="connsiteX7" fmla="*/ 7718 w 10000"/>
                <a:gd name="connsiteY7" fmla="*/ 3666 h 10000"/>
                <a:gd name="connsiteX8" fmla="*/ 8017 w 10000"/>
                <a:gd name="connsiteY8" fmla="*/ 4075 h 10000"/>
                <a:gd name="connsiteX9" fmla="*/ 8415 w 10000"/>
                <a:gd name="connsiteY9" fmla="*/ 5381 h 10000"/>
                <a:gd name="connsiteX10" fmla="*/ 8490 w 10000"/>
                <a:gd name="connsiteY10" fmla="*/ 5420 h 10000"/>
                <a:gd name="connsiteX11" fmla="*/ 8650 w 10000"/>
                <a:gd name="connsiteY11" fmla="*/ 6996 h 10000"/>
                <a:gd name="connsiteX12" fmla="*/ 9171 w 10000"/>
                <a:gd name="connsiteY12" fmla="*/ 9089 h 10000"/>
                <a:gd name="connsiteX13" fmla="*/ 9998 w 10000"/>
                <a:gd name="connsiteY13" fmla="*/ 10000 h 10000"/>
                <a:gd name="connsiteX14" fmla="*/ 7268 w 10000"/>
                <a:gd name="connsiteY14" fmla="*/ 9943 h 10000"/>
                <a:gd name="connsiteX15" fmla="*/ 7268 w 10000"/>
                <a:gd name="connsiteY15" fmla="*/ 9943 h 10000"/>
                <a:gd name="connsiteX16" fmla="*/ 307 w 10000"/>
                <a:gd name="connsiteY16" fmla="*/ 10000 h 10000"/>
                <a:gd name="connsiteX17" fmla="*/ 320 w 10000"/>
                <a:gd name="connsiteY17" fmla="*/ 2603 h 10000"/>
                <a:gd name="connsiteX18" fmla="*/ 180 w 10000"/>
                <a:gd name="connsiteY18" fmla="*/ 2108 h 10000"/>
                <a:gd name="connsiteX19" fmla="*/ 175 w 10000"/>
                <a:gd name="connsiteY19" fmla="*/ 1861 h 10000"/>
                <a:gd name="connsiteX20" fmla="*/ 6 w 10000"/>
                <a:gd name="connsiteY20" fmla="*/ 1661 h 10000"/>
                <a:gd name="connsiteX21" fmla="*/ 345 w 10000"/>
                <a:gd name="connsiteY21" fmla="*/ 1037 h 10000"/>
                <a:gd name="connsiteX22" fmla="*/ 159 w 10000"/>
                <a:gd name="connsiteY22" fmla="*/ 373 h 10000"/>
                <a:gd name="connsiteX23" fmla="*/ 447 w 10000"/>
                <a:gd name="connsiteY23" fmla="*/ 0 h 10000"/>
                <a:gd name="connsiteX24" fmla="*/ 683 w 10000"/>
                <a:gd name="connsiteY24" fmla="*/ 255 h 10000"/>
                <a:gd name="connsiteX25" fmla="*/ 1142 w 10000"/>
                <a:gd name="connsiteY25" fmla="*/ 117 h 10000"/>
                <a:gd name="connsiteX26" fmla="*/ 2061 w 10000"/>
                <a:gd name="connsiteY26" fmla="*/ 234 h 10000"/>
                <a:gd name="connsiteX27" fmla="*/ 2643 w 10000"/>
                <a:gd name="connsiteY27" fmla="*/ 627 h 10000"/>
                <a:gd name="connsiteX28" fmla="*/ 2864 w 10000"/>
                <a:gd name="connsiteY28" fmla="*/ 431 h 10000"/>
                <a:gd name="connsiteX29" fmla="*/ 3968 w 10000"/>
                <a:gd name="connsiteY29" fmla="*/ 958 h 10000"/>
                <a:gd name="connsiteX30" fmla="*/ 4718 w 10000"/>
                <a:gd name="connsiteY30" fmla="*/ 509 h 10000"/>
                <a:gd name="connsiteX31" fmla="*/ 5079 w 10000"/>
                <a:gd name="connsiteY31" fmla="*/ 549 h 10000"/>
                <a:gd name="connsiteX32" fmla="*/ 5643 w 10000"/>
                <a:gd name="connsiteY32" fmla="*/ 137 h 10000"/>
                <a:gd name="connsiteX33" fmla="*/ 5334 w 10000"/>
                <a:gd name="connsiteY33" fmla="*/ 274 h 10000"/>
                <a:gd name="connsiteX34" fmla="*/ 6102 w 10000"/>
                <a:gd name="connsiteY34" fmla="*/ 176 h 10000"/>
                <a:gd name="connsiteX35" fmla="*/ 6169 w 10000"/>
                <a:gd name="connsiteY35" fmla="*/ 0 h 10000"/>
                <a:gd name="connsiteX36" fmla="*/ 6455 w 10000"/>
                <a:gd name="connsiteY36" fmla="*/ 196 h 10000"/>
                <a:gd name="connsiteX37" fmla="*/ 6404 w 10000"/>
                <a:gd name="connsiteY37" fmla="*/ 370 h 10000"/>
                <a:gd name="connsiteX38" fmla="*/ 6779 w 10000"/>
                <a:gd name="connsiteY38" fmla="*/ 549 h 10000"/>
                <a:gd name="connsiteX39" fmla="*/ 7687 w 10000"/>
                <a:gd name="connsiteY39" fmla="*/ 547 h 10000"/>
                <a:gd name="connsiteX40" fmla="*/ 7880 w 10000"/>
                <a:gd name="connsiteY40" fmla="*/ 667 h 10000"/>
                <a:gd name="connsiteX41" fmla="*/ 8203 w 10000"/>
                <a:gd name="connsiteY41" fmla="*/ 431 h 10000"/>
                <a:gd name="connsiteX42" fmla="*/ 8589 w 10000"/>
                <a:gd name="connsiteY42" fmla="*/ 411 h 10000"/>
                <a:gd name="connsiteX43" fmla="*/ 8745 w 10000"/>
                <a:gd name="connsiteY43" fmla="*/ 1039 h 10000"/>
                <a:gd name="connsiteX44" fmla="*/ 8836 w 10000"/>
                <a:gd name="connsiteY44" fmla="*/ 1323 h 10000"/>
                <a:gd name="connsiteX45" fmla="*/ 9175 w 10000"/>
                <a:gd name="connsiteY45" fmla="*/ 2183 h 10000"/>
                <a:gd name="connsiteX46" fmla="*/ 8967 w 10000"/>
                <a:gd name="connsiteY46" fmla="*/ 2480 h 10000"/>
                <a:gd name="connsiteX47" fmla="*/ 8940 w 10000"/>
                <a:gd name="connsiteY47" fmla="*/ 2924 h 10000"/>
                <a:gd name="connsiteX0" fmla="*/ 8940 w 10000"/>
                <a:gd name="connsiteY0" fmla="*/ 2924 h 10000"/>
                <a:gd name="connsiteX1" fmla="*/ 8596 w 10000"/>
                <a:gd name="connsiteY1" fmla="*/ 4085 h 10000"/>
                <a:gd name="connsiteX2" fmla="*/ 8349 w 10000"/>
                <a:gd name="connsiteY2" fmla="*/ 3913 h 10000"/>
                <a:gd name="connsiteX3" fmla="*/ 8259 w 10000"/>
                <a:gd name="connsiteY3" fmla="*/ 3815 h 10000"/>
                <a:gd name="connsiteX4" fmla="*/ 7525 w 10000"/>
                <a:gd name="connsiteY4" fmla="*/ 3037 h 10000"/>
                <a:gd name="connsiteX5" fmla="*/ 6914 w 10000"/>
                <a:gd name="connsiteY5" fmla="*/ 2215 h 10000"/>
                <a:gd name="connsiteX6" fmla="*/ 7169 w 10000"/>
                <a:gd name="connsiteY6" fmla="*/ 2841 h 10000"/>
                <a:gd name="connsiteX7" fmla="*/ 7718 w 10000"/>
                <a:gd name="connsiteY7" fmla="*/ 3666 h 10000"/>
                <a:gd name="connsiteX8" fmla="*/ 8017 w 10000"/>
                <a:gd name="connsiteY8" fmla="*/ 4075 h 10000"/>
                <a:gd name="connsiteX9" fmla="*/ 8135 w 10000"/>
                <a:gd name="connsiteY9" fmla="*/ 4488 h 10000"/>
                <a:gd name="connsiteX10" fmla="*/ 8415 w 10000"/>
                <a:gd name="connsiteY10" fmla="*/ 5381 h 10000"/>
                <a:gd name="connsiteX11" fmla="*/ 8490 w 10000"/>
                <a:gd name="connsiteY11" fmla="*/ 5420 h 10000"/>
                <a:gd name="connsiteX12" fmla="*/ 8650 w 10000"/>
                <a:gd name="connsiteY12" fmla="*/ 6996 h 10000"/>
                <a:gd name="connsiteX13" fmla="*/ 9171 w 10000"/>
                <a:gd name="connsiteY13" fmla="*/ 9089 h 10000"/>
                <a:gd name="connsiteX14" fmla="*/ 9998 w 10000"/>
                <a:gd name="connsiteY14" fmla="*/ 10000 h 10000"/>
                <a:gd name="connsiteX15" fmla="*/ 7268 w 10000"/>
                <a:gd name="connsiteY15" fmla="*/ 9943 h 10000"/>
                <a:gd name="connsiteX16" fmla="*/ 7268 w 10000"/>
                <a:gd name="connsiteY16" fmla="*/ 9943 h 10000"/>
                <a:gd name="connsiteX17" fmla="*/ 307 w 10000"/>
                <a:gd name="connsiteY17" fmla="*/ 10000 h 10000"/>
                <a:gd name="connsiteX18" fmla="*/ 320 w 10000"/>
                <a:gd name="connsiteY18" fmla="*/ 2603 h 10000"/>
                <a:gd name="connsiteX19" fmla="*/ 180 w 10000"/>
                <a:gd name="connsiteY19" fmla="*/ 2108 h 10000"/>
                <a:gd name="connsiteX20" fmla="*/ 175 w 10000"/>
                <a:gd name="connsiteY20" fmla="*/ 1861 h 10000"/>
                <a:gd name="connsiteX21" fmla="*/ 6 w 10000"/>
                <a:gd name="connsiteY21" fmla="*/ 1661 h 10000"/>
                <a:gd name="connsiteX22" fmla="*/ 345 w 10000"/>
                <a:gd name="connsiteY22" fmla="*/ 1037 h 10000"/>
                <a:gd name="connsiteX23" fmla="*/ 159 w 10000"/>
                <a:gd name="connsiteY23" fmla="*/ 373 h 10000"/>
                <a:gd name="connsiteX24" fmla="*/ 447 w 10000"/>
                <a:gd name="connsiteY24" fmla="*/ 0 h 10000"/>
                <a:gd name="connsiteX25" fmla="*/ 683 w 10000"/>
                <a:gd name="connsiteY25" fmla="*/ 255 h 10000"/>
                <a:gd name="connsiteX26" fmla="*/ 1142 w 10000"/>
                <a:gd name="connsiteY26" fmla="*/ 117 h 10000"/>
                <a:gd name="connsiteX27" fmla="*/ 2061 w 10000"/>
                <a:gd name="connsiteY27" fmla="*/ 234 h 10000"/>
                <a:gd name="connsiteX28" fmla="*/ 2643 w 10000"/>
                <a:gd name="connsiteY28" fmla="*/ 627 h 10000"/>
                <a:gd name="connsiteX29" fmla="*/ 2864 w 10000"/>
                <a:gd name="connsiteY29" fmla="*/ 431 h 10000"/>
                <a:gd name="connsiteX30" fmla="*/ 3968 w 10000"/>
                <a:gd name="connsiteY30" fmla="*/ 958 h 10000"/>
                <a:gd name="connsiteX31" fmla="*/ 4718 w 10000"/>
                <a:gd name="connsiteY31" fmla="*/ 509 h 10000"/>
                <a:gd name="connsiteX32" fmla="*/ 5079 w 10000"/>
                <a:gd name="connsiteY32" fmla="*/ 549 h 10000"/>
                <a:gd name="connsiteX33" fmla="*/ 5643 w 10000"/>
                <a:gd name="connsiteY33" fmla="*/ 137 h 10000"/>
                <a:gd name="connsiteX34" fmla="*/ 5334 w 10000"/>
                <a:gd name="connsiteY34" fmla="*/ 274 h 10000"/>
                <a:gd name="connsiteX35" fmla="*/ 6102 w 10000"/>
                <a:gd name="connsiteY35" fmla="*/ 176 h 10000"/>
                <a:gd name="connsiteX36" fmla="*/ 6169 w 10000"/>
                <a:gd name="connsiteY36" fmla="*/ 0 h 10000"/>
                <a:gd name="connsiteX37" fmla="*/ 6455 w 10000"/>
                <a:gd name="connsiteY37" fmla="*/ 196 h 10000"/>
                <a:gd name="connsiteX38" fmla="*/ 6404 w 10000"/>
                <a:gd name="connsiteY38" fmla="*/ 370 h 10000"/>
                <a:gd name="connsiteX39" fmla="*/ 6779 w 10000"/>
                <a:gd name="connsiteY39" fmla="*/ 549 h 10000"/>
                <a:gd name="connsiteX40" fmla="*/ 7687 w 10000"/>
                <a:gd name="connsiteY40" fmla="*/ 547 h 10000"/>
                <a:gd name="connsiteX41" fmla="*/ 7880 w 10000"/>
                <a:gd name="connsiteY41" fmla="*/ 667 h 10000"/>
                <a:gd name="connsiteX42" fmla="*/ 8203 w 10000"/>
                <a:gd name="connsiteY42" fmla="*/ 431 h 10000"/>
                <a:gd name="connsiteX43" fmla="*/ 8589 w 10000"/>
                <a:gd name="connsiteY43" fmla="*/ 411 h 10000"/>
                <a:gd name="connsiteX44" fmla="*/ 8745 w 10000"/>
                <a:gd name="connsiteY44" fmla="*/ 1039 h 10000"/>
                <a:gd name="connsiteX45" fmla="*/ 8836 w 10000"/>
                <a:gd name="connsiteY45" fmla="*/ 1323 h 10000"/>
                <a:gd name="connsiteX46" fmla="*/ 9175 w 10000"/>
                <a:gd name="connsiteY46" fmla="*/ 2183 h 10000"/>
                <a:gd name="connsiteX47" fmla="*/ 8967 w 10000"/>
                <a:gd name="connsiteY47" fmla="*/ 2480 h 10000"/>
                <a:gd name="connsiteX48" fmla="*/ 8940 w 10000"/>
                <a:gd name="connsiteY48" fmla="*/ 2924 h 10000"/>
                <a:gd name="connsiteX0" fmla="*/ 8940 w 10000"/>
                <a:gd name="connsiteY0" fmla="*/ 2924 h 10000"/>
                <a:gd name="connsiteX1" fmla="*/ 8596 w 10000"/>
                <a:gd name="connsiteY1" fmla="*/ 4085 h 10000"/>
                <a:gd name="connsiteX2" fmla="*/ 8349 w 10000"/>
                <a:gd name="connsiteY2" fmla="*/ 3913 h 10000"/>
                <a:gd name="connsiteX3" fmla="*/ 8259 w 10000"/>
                <a:gd name="connsiteY3" fmla="*/ 3815 h 10000"/>
                <a:gd name="connsiteX4" fmla="*/ 7525 w 10000"/>
                <a:gd name="connsiteY4" fmla="*/ 3037 h 10000"/>
                <a:gd name="connsiteX5" fmla="*/ 6914 w 10000"/>
                <a:gd name="connsiteY5" fmla="*/ 2215 h 10000"/>
                <a:gd name="connsiteX6" fmla="*/ 7169 w 10000"/>
                <a:gd name="connsiteY6" fmla="*/ 2841 h 10000"/>
                <a:gd name="connsiteX7" fmla="*/ 7718 w 10000"/>
                <a:gd name="connsiteY7" fmla="*/ 3666 h 10000"/>
                <a:gd name="connsiteX8" fmla="*/ 8017 w 10000"/>
                <a:gd name="connsiteY8" fmla="*/ 4075 h 10000"/>
                <a:gd name="connsiteX9" fmla="*/ 8067 w 10000"/>
                <a:gd name="connsiteY9" fmla="*/ 4527 h 10000"/>
                <a:gd name="connsiteX10" fmla="*/ 8415 w 10000"/>
                <a:gd name="connsiteY10" fmla="*/ 5381 h 10000"/>
                <a:gd name="connsiteX11" fmla="*/ 8490 w 10000"/>
                <a:gd name="connsiteY11" fmla="*/ 5420 h 10000"/>
                <a:gd name="connsiteX12" fmla="*/ 8650 w 10000"/>
                <a:gd name="connsiteY12" fmla="*/ 6996 h 10000"/>
                <a:gd name="connsiteX13" fmla="*/ 9171 w 10000"/>
                <a:gd name="connsiteY13" fmla="*/ 9089 h 10000"/>
                <a:gd name="connsiteX14" fmla="*/ 9998 w 10000"/>
                <a:gd name="connsiteY14" fmla="*/ 10000 h 10000"/>
                <a:gd name="connsiteX15" fmla="*/ 7268 w 10000"/>
                <a:gd name="connsiteY15" fmla="*/ 9943 h 10000"/>
                <a:gd name="connsiteX16" fmla="*/ 7268 w 10000"/>
                <a:gd name="connsiteY16" fmla="*/ 9943 h 10000"/>
                <a:gd name="connsiteX17" fmla="*/ 307 w 10000"/>
                <a:gd name="connsiteY17" fmla="*/ 10000 h 10000"/>
                <a:gd name="connsiteX18" fmla="*/ 320 w 10000"/>
                <a:gd name="connsiteY18" fmla="*/ 2603 h 10000"/>
                <a:gd name="connsiteX19" fmla="*/ 180 w 10000"/>
                <a:gd name="connsiteY19" fmla="*/ 2108 h 10000"/>
                <a:gd name="connsiteX20" fmla="*/ 175 w 10000"/>
                <a:gd name="connsiteY20" fmla="*/ 1861 h 10000"/>
                <a:gd name="connsiteX21" fmla="*/ 6 w 10000"/>
                <a:gd name="connsiteY21" fmla="*/ 1661 h 10000"/>
                <a:gd name="connsiteX22" fmla="*/ 345 w 10000"/>
                <a:gd name="connsiteY22" fmla="*/ 1037 h 10000"/>
                <a:gd name="connsiteX23" fmla="*/ 159 w 10000"/>
                <a:gd name="connsiteY23" fmla="*/ 373 h 10000"/>
                <a:gd name="connsiteX24" fmla="*/ 447 w 10000"/>
                <a:gd name="connsiteY24" fmla="*/ 0 h 10000"/>
                <a:gd name="connsiteX25" fmla="*/ 683 w 10000"/>
                <a:gd name="connsiteY25" fmla="*/ 255 h 10000"/>
                <a:gd name="connsiteX26" fmla="*/ 1142 w 10000"/>
                <a:gd name="connsiteY26" fmla="*/ 117 h 10000"/>
                <a:gd name="connsiteX27" fmla="*/ 2061 w 10000"/>
                <a:gd name="connsiteY27" fmla="*/ 234 h 10000"/>
                <a:gd name="connsiteX28" fmla="*/ 2643 w 10000"/>
                <a:gd name="connsiteY28" fmla="*/ 627 h 10000"/>
                <a:gd name="connsiteX29" fmla="*/ 2864 w 10000"/>
                <a:gd name="connsiteY29" fmla="*/ 431 h 10000"/>
                <a:gd name="connsiteX30" fmla="*/ 3968 w 10000"/>
                <a:gd name="connsiteY30" fmla="*/ 958 h 10000"/>
                <a:gd name="connsiteX31" fmla="*/ 4718 w 10000"/>
                <a:gd name="connsiteY31" fmla="*/ 509 h 10000"/>
                <a:gd name="connsiteX32" fmla="*/ 5079 w 10000"/>
                <a:gd name="connsiteY32" fmla="*/ 549 h 10000"/>
                <a:gd name="connsiteX33" fmla="*/ 5643 w 10000"/>
                <a:gd name="connsiteY33" fmla="*/ 137 h 10000"/>
                <a:gd name="connsiteX34" fmla="*/ 5334 w 10000"/>
                <a:gd name="connsiteY34" fmla="*/ 274 h 10000"/>
                <a:gd name="connsiteX35" fmla="*/ 6102 w 10000"/>
                <a:gd name="connsiteY35" fmla="*/ 176 h 10000"/>
                <a:gd name="connsiteX36" fmla="*/ 6169 w 10000"/>
                <a:gd name="connsiteY36" fmla="*/ 0 h 10000"/>
                <a:gd name="connsiteX37" fmla="*/ 6455 w 10000"/>
                <a:gd name="connsiteY37" fmla="*/ 196 h 10000"/>
                <a:gd name="connsiteX38" fmla="*/ 6404 w 10000"/>
                <a:gd name="connsiteY38" fmla="*/ 370 h 10000"/>
                <a:gd name="connsiteX39" fmla="*/ 6779 w 10000"/>
                <a:gd name="connsiteY39" fmla="*/ 549 h 10000"/>
                <a:gd name="connsiteX40" fmla="*/ 7687 w 10000"/>
                <a:gd name="connsiteY40" fmla="*/ 547 h 10000"/>
                <a:gd name="connsiteX41" fmla="*/ 7880 w 10000"/>
                <a:gd name="connsiteY41" fmla="*/ 667 h 10000"/>
                <a:gd name="connsiteX42" fmla="*/ 8203 w 10000"/>
                <a:gd name="connsiteY42" fmla="*/ 431 h 10000"/>
                <a:gd name="connsiteX43" fmla="*/ 8589 w 10000"/>
                <a:gd name="connsiteY43" fmla="*/ 411 h 10000"/>
                <a:gd name="connsiteX44" fmla="*/ 8745 w 10000"/>
                <a:gd name="connsiteY44" fmla="*/ 1039 h 10000"/>
                <a:gd name="connsiteX45" fmla="*/ 8836 w 10000"/>
                <a:gd name="connsiteY45" fmla="*/ 1323 h 10000"/>
                <a:gd name="connsiteX46" fmla="*/ 9175 w 10000"/>
                <a:gd name="connsiteY46" fmla="*/ 2183 h 10000"/>
                <a:gd name="connsiteX47" fmla="*/ 8967 w 10000"/>
                <a:gd name="connsiteY47" fmla="*/ 2480 h 10000"/>
                <a:gd name="connsiteX48" fmla="*/ 8940 w 10000"/>
                <a:gd name="connsiteY48" fmla="*/ 2924 h 10000"/>
                <a:gd name="connsiteX0" fmla="*/ 8940 w 10000"/>
                <a:gd name="connsiteY0" fmla="*/ 2924 h 10000"/>
                <a:gd name="connsiteX1" fmla="*/ 8596 w 10000"/>
                <a:gd name="connsiteY1" fmla="*/ 4085 h 10000"/>
                <a:gd name="connsiteX2" fmla="*/ 8349 w 10000"/>
                <a:gd name="connsiteY2" fmla="*/ 3913 h 10000"/>
                <a:gd name="connsiteX3" fmla="*/ 8259 w 10000"/>
                <a:gd name="connsiteY3" fmla="*/ 3815 h 10000"/>
                <a:gd name="connsiteX4" fmla="*/ 7525 w 10000"/>
                <a:gd name="connsiteY4" fmla="*/ 3037 h 10000"/>
                <a:gd name="connsiteX5" fmla="*/ 6914 w 10000"/>
                <a:gd name="connsiteY5" fmla="*/ 2215 h 10000"/>
                <a:gd name="connsiteX6" fmla="*/ 7169 w 10000"/>
                <a:gd name="connsiteY6" fmla="*/ 2841 h 10000"/>
                <a:gd name="connsiteX7" fmla="*/ 7718 w 10000"/>
                <a:gd name="connsiteY7" fmla="*/ 3666 h 10000"/>
                <a:gd name="connsiteX8" fmla="*/ 8017 w 10000"/>
                <a:gd name="connsiteY8" fmla="*/ 4075 h 10000"/>
                <a:gd name="connsiteX9" fmla="*/ 8169 w 10000"/>
                <a:gd name="connsiteY9" fmla="*/ 4527 h 10000"/>
                <a:gd name="connsiteX10" fmla="*/ 8415 w 10000"/>
                <a:gd name="connsiteY10" fmla="*/ 5381 h 10000"/>
                <a:gd name="connsiteX11" fmla="*/ 8490 w 10000"/>
                <a:gd name="connsiteY11" fmla="*/ 5420 h 10000"/>
                <a:gd name="connsiteX12" fmla="*/ 8650 w 10000"/>
                <a:gd name="connsiteY12" fmla="*/ 6996 h 10000"/>
                <a:gd name="connsiteX13" fmla="*/ 9171 w 10000"/>
                <a:gd name="connsiteY13" fmla="*/ 9089 h 10000"/>
                <a:gd name="connsiteX14" fmla="*/ 9998 w 10000"/>
                <a:gd name="connsiteY14" fmla="*/ 10000 h 10000"/>
                <a:gd name="connsiteX15" fmla="*/ 7268 w 10000"/>
                <a:gd name="connsiteY15" fmla="*/ 9943 h 10000"/>
                <a:gd name="connsiteX16" fmla="*/ 7268 w 10000"/>
                <a:gd name="connsiteY16" fmla="*/ 9943 h 10000"/>
                <a:gd name="connsiteX17" fmla="*/ 307 w 10000"/>
                <a:gd name="connsiteY17" fmla="*/ 10000 h 10000"/>
                <a:gd name="connsiteX18" fmla="*/ 320 w 10000"/>
                <a:gd name="connsiteY18" fmla="*/ 2603 h 10000"/>
                <a:gd name="connsiteX19" fmla="*/ 180 w 10000"/>
                <a:gd name="connsiteY19" fmla="*/ 2108 h 10000"/>
                <a:gd name="connsiteX20" fmla="*/ 175 w 10000"/>
                <a:gd name="connsiteY20" fmla="*/ 1861 h 10000"/>
                <a:gd name="connsiteX21" fmla="*/ 6 w 10000"/>
                <a:gd name="connsiteY21" fmla="*/ 1661 h 10000"/>
                <a:gd name="connsiteX22" fmla="*/ 345 w 10000"/>
                <a:gd name="connsiteY22" fmla="*/ 1037 h 10000"/>
                <a:gd name="connsiteX23" fmla="*/ 159 w 10000"/>
                <a:gd name="connsiteY23" fmla="*/ 373 h 10000"/>
                <a:gd name="connsiteX24" fmla="*/ 447 w 10000"/>
                <a:gd name="connsiteY24" fmla="*/ 0 h 10000"/>
                <a:gd name="connsiteX25" fmla="*/ 683 w 10000"/>
                <a:gd name="connsiteY25" fmla="*/ 255 h 10000"/>
                <a:gd name="connsiteX26" fmla="*/ 1142 w 10000"/>
                <a:gd name="connsiteY26" fmla="*/ 117 h 10000"/>
                <a:gd name="connsiteX27" fmla="*/ 2061 w 10000"/>
                <a:gd name="connsiteY27" fmla="*/ 234 h 10000"/>
                <a:gd name="connsiteX28" fmla="*/ 2643 w 10000"/>
                <a:gd name="connsiteY28" fmla="*/ 627 h 10000"/>
                <a:gd name="connsiteX29" fmla="*/ 2864 w 10000"/>
                <a:gd name="connsiteY29" fmla="*/ 431 h 10000"/>
                <a:gd name="connsiteX30" fmla="*/ 3968 w 10000"/>
                <a:gd name="connsiteY30" fmla="*/ 958 h 10000"/>
                <a:gd name="connsiteX31" fmla="*/ 4718 w 10000"/>
                <a:gd name="connsiteY31" fmla="*/ 509 h 10000"/>
                <a:gd name="connsiteX32" fmla="*/ 5079 w 10000"/>
                <a:gd name="connsiteY32" fmla="*/ 549 h 10000"/>
                <a:gd name="connsiteX33" fmla="*/ 5643 w 10000"/>
                <a:gd name="connsiteY33" fmla="*/ 137 h 10000"/>
                <a:gd name="connsiteX34" fmla="*/ 5334 w 10000"/>
                <a:gd name="connsiteY34" fmla="*/ 274 h 10000"/>
                <a:gd name="connsiteX35" fmla="*/ 6102 w 10000"/>
                <a:gd name="connsiteY35" fmla="*/ 176 h 10000"/>
                <a:gd name="connsiteX36" fmla="*/ 6169 w 10000"/>
                <a:gd name="connsiteY36" fmla="*/ 0 h 10000"/>
                <a:gd name="connsiteX37" fmla="*/ 6455 w 10000"/>
                <a:gd name="connsiteY37" fmla="*/ 196 h 10000"/>
                <a:gd name="connsiteX38" fmla="*/ 6404 w 10000"/>
                <a:gd name="connsiteY38" fmla="*/ 370 h 10000"/>
                <a:gd name="connsiteX39" fmla="*/ 6779 w 10000"/>
                <a:gd name="connsiteY39" fmla="*/ 549 h 10000"/>
                <a:gd name="connsiteX40" fmla="*/ 7687 w 10000"/>
                <a:gd name="connsiteY40" fmla="*/ 547 h 10000"/>
                <a:gd name="connsiteX41" fmla="*/ 7880 w 10000"/>
                <a:gd name="connsiteY41" fmla="*/ 667 h 10000"/>
                <a:gd name="connsiteX42" fmla="*/ 8203 w 10000"/>
                <a:gd name="connsiteY42" fmla="*/ 431 h 10000"/>
                <a:gd name="connsiteX43" fmla="*/ 8589 w 10000"/>
                <a:gd name="connsiteY43" fmla="*/ 411 h 10000"/>
                <a:gd name="connsiteX44" fmla="*/ 8745 w 10000"/>
                <a:gd name="connsiteY44" fmla="*/ 1039 h 10000"/>
                <a:gd name="connsiteX45" fmla="*/ 8836 w 10000"/>
                <a:gd name="connsiteY45" fmla="*/ 1323 h 10000"/>
                <a:gd name="connsiteX46" fmla="*/ 9175 w 10000"/>
                <a:gd name="connsiteY46" fmla="*/ 2183 h 10000"/>
                <a:gd name="connsiteX47" fmla="*/ 8967 w 10000"/>
                <a:gd name="connsiteY47" fmla="*/ 2480 h 10000"/>
                <a:gd name="connsiteX48" fmla="*/ 8940 w 10000"/>
                <a:gd name="connsiteY48" fmla="*/ 2924 h 10000"/>
                <a:gd name="connsiteX0" fmla="*/ 8940 w 10000"/>
                <a:gd name="connsiteY0" fmla="*/ 2924 h 10000"/>
                <a:gd name="connsiteX1" fmla="*/ 8596 w 10000"/>
                <a:gd name="connsiteY1" fmla="*/ 4085 h 10000"/>
                <a:gd name="connsiteX2" fmla="*/ 8349 w 10000"/>
                <a:gd name="connsiteY2" fmla="*/ 3913 h 10000"/>
                <a:gd name="connsiteX3" fmla="*/ 8259 w 10000"/>
                <a:gd name="connsiteY3" fmla="*/ 3815 h 10000"/>
                <a:gd name="connsiteX4" fmla="*/ 7525 w 10000"/>
                <a:gd name="connsiteY4" fmla="*/ 3037 h 10000"/>
                <a:gd name="connsiteX5" fmla="*/ 6914 w 10000"/>
                <a:gd name="connsiteY5" fmla="*/ 2215 h 10000"/>
                <a:gd name="connsiteX6" fmla="*/ 7169 w 10000"/>
                <a:gd name="connsiteY6" fmla="*/ 2841 h 10000"/>
                <a:gd name="connsiteX7" fmla="*/ 7718 w 10000"/>
                <a:gd name="connsiteY7" fmla="*/ 3666 h 10000"/>
                <a:gd name="connsiteX8" fmla="*/ 8017 w 10000"/>
                <a:gd name="connsiteY8" fmla="*/ 4075 h 10000"/>
                <a:gd name="connsiteX9" fmla="*/ 8101 w 10000"/>
                <a:gd name="connsiteY9" fmla="*/ 4586 h 10000"/>
                <a:gd name="connsiteX10" fmla="*/ 8415 w 10000"/>
                <a:gd name="connsiteY10" fmla="*/ 5381 h 10000"/>
                <a:gd name="connsiteX11" fmla="*/ 8490 w 10000"/>
                <a:gd name="connsiteY11" fmla="*/ 5420 h 10000"/>
                <a:gd name="connsiteX12" fmla="*/ 8650 w 10000"/>
                <a:gd name="connsiteY12" fmla="*/ 6996 h 10000"/>
                <a:gd name="connsiteX13" fmla="*/ 9171 w 10000"/>
                <a:gd name="connsiteY13" fmla="*/ 9089 h 10000"/>
                <a:gd name="connsiteX14" fmla="*/ 9998 w 10000"/>
                <a:gd name="connsiteY14" fmla="*/ 10000 h 10000"/>
                <a:gd name="connsiteX15" fmla="*/ 7268 w 10000"/>
                <a:gd name="connsiteY15" fmla="*/ 9943 h 10000"/>
                <a:gd name="connsiteX16" fmla="*/ 7268 w 10000"/>
                <a:gd name="connsiteY16" fmla="*/ 9943 h 10000"/>
                <a:gd name="connsiteX17" fmla="*/ 307 w 10000"/>
                <a:gd name="connsiteY17" fmla="*/ 10000 h 10000"/>
                <a:gd name="connsiteX18" fmla="*/ 320 w 10000"/>
                <a:gd name="connsiteY18" fmla="*/ 2603 h 10000"/>
                <a:gd name="connsiteX19" fmla="*/ 180 w 10000"/>
                <a:gd name="connsiteY19" fmla="*/ 2108 h 10000"/>
                <a:gd name="connsiteX20" fmla="*/ 175 w 10000"/>
                <a:gd name="connsiteY20" fmla="*/ 1861 h 10000"/>
                <a:gd name="connsiteX21" fmla="*/ 6 w 10000"/>
                <a:gd name="connsiteY21" fmla="*/ 1661 h 10000"/>
                <a:gd name="connsiteX22" fmla="*/ 345 w 10000"/>
                <a:gd name="connsiteY22" fmla="*/ 1037 h 10000"/>
                <a:gd name="connsiteX23" fmla="*/ 159 w 10000"/>
                <a:gd name="connsiteY23" fmla="*/ 373 h 10000"/>
                <a:gd name="connsiteX24" fmla="*/ 447 w 10000"/>
                <a:gd name="connsiteY24" fmla="*/ 0 h 10000"/>
                <a:gd name="connsiteX25" fmla="*/ 683 w 10000"/>
                <a:gd name="connsiteY25" fmla="*/ 255 h 10000"/>
                <a:gd name="connsiteX26" fmla="*/ 1142 w 10000"/>
                <a:gd name="connsiteY26" fmla="*/ 117 h 10000"/>
                <a:gd name="connsiteX27" fmla="*/ 2061 w 10000"/>
                <a:gd name="connsiteY27" fmla="*/ 234 h 10000"/>
                <a:gd name="connsiteX28" fmla="*/ 2643 w 10000"/>
                <a:gd name="connsiteY28" fmla="*/ 627 h 10000"/>
                <a:gd name="connsiteX29" fmla="*/ 2864 w 10000"/>
                <a:gd name="connsiteY29" fmla="*/ 431 h 10000"/>
                <a:gd name="connsiteX30" fmla="*/ 3968 w 10000"/>
                <a:gd name="connsiteY30" fmla="*/ 958 h 10000"/>
                <a:gd name="connsiteX31" fmla="*/ 4718 w 10000"/>
                <a:gd name="connsiteY31" fmla="*/ 509 h 10000"/>
                <a:gd name="connsiteX32" fmla="*/ 5079 w 10000"/>
                <a:gd name="connsiteY32" fmla="*/ 549 h 10000"/>
                <a:gd name="connsiteX33" fmla="*/ 5643 w 10000"/>
                <a:gd name="connsiteY33" fmla="*/ 137 h 10000"/>
                <a:gd name="connsiteX34" fmla="*/ 5334 w 10000"/>
                <a:gd name="connsiteY34" fmla="*/ 274 h 10000"/>
                <a:gd name="connsiteX35" fmla="*/ 6102 w 10000"/>
                <a:gd name="connsiteY35" fmla="*/ 176 h 10000"/>
                <a:gd name="connsiteX36" fmla="*/ 6169 w 10000"/>
                <a:gd name="connsiteY36" fmla="*/ 0 h 10000"/>
                <a:gd name="connsiteX37" fmla="*/ 6455 w 10000"/>
                <a:gd name="connsiteY37" fmla="*/ 196 h 10000"/>
                <a:gd name="connsiteX38" fmla="*/ 6404 w 10000"/>
                <a:gd name="connsiteY38" fmla="*/ 370 h 10000"/>
                <a:gd name="connsiteX39" fmla="*/ 6779 w 10000"/>
                <a:gd name="connsiteY39" fmla="*/ 549 h 10000"/>
                <a:gd name="connsiteX40" fmla="*/ 7687 w 10000"/>
                <a:gd name="connsiteY40" fmla="*/ 547 h 10000"/>
                <a:gd name="connsiteX41" fmla="*/ 7880 w 10000"/>
                <a:gd name="connsiteY41" fmla="*/ 667 h 10000"/>
                <a:gd name="connsiteX42" fmla="*/ 8203 w 10000"/>
                <a:gd name="connsiteY42" fmla="*/ 431 h 10000"/>
                <a:gd name="connsiteX43" fmla="*/ 8589 w 10000"/>
                <a:gd name="connsiteY43" fmla="*/ 411 h 10000"/>
                <a:gd name="connsiteX44" fmla="*/ 8745 w 10000"/>
                <a:gd name="connsiteY44" fmla="*/ 1039 h 10000"/>
                <a:gd name="connsiteX45" fmla="*/ 8836 w 10000"/>
                <a:gd name="connsiteY45" fmla="*/ 1323 h 10000"/>
                <a:gd name="connsiteX46" fmla="*/ 9175 w 10000"/>
                <a:gd name="connsiteY46" fmla="*/ 2183 h 10000"/>
                <a:gd name="connsiteX47" fmla="*/ 8967 w 10000"/>
                <a:gd name="connsiteY47" fmla="*/ 2480 h 10000"/>
                <a:gd name="connsiteX48" fmla="*/ 8940 w 10000"/>
                <a:gd name="connsiteY48" fmla="*/ 2924 h 10000"/>
                <a:gd name="connsiteX0" fmla="*/ 8940 w 10000"/>
                <a:gd name="connsiteY0" fmla="*/ 2924 h 10000"/>
                <a:gd name="connsiteX1" fmla="*/ 8596 w 10000"/>
                <a:gd name="connsiteY1" fmla="*/ 4085 h 10000"/>
                <a:gd name="connsiteX2" fmla="*/ 8349 w 10000"/>
                <a:gd name="connsiteY2" fmla="*/ 3913 h 10000"/>
                <a:gd name="connsiteX3" fmla="*/ 8259 w 10000"/>
                <a:gd name="connsiteY3" fmla="*/ 3815 h 10000"/>
                <a:gd name="connsiteX4" fmla="*/ 7525 w 10000"/>
                <a:gd name="connsiteY4" fmla="*/ 3037 h 10000"/>
                <a:gd name="connsiteX5" fmla="*/ 6914 w 10000"/>
                <a:gd name="connsiteY5" fmla="*/ 2215 h 10000"/>
                <a:gd name="connsiteX6" fmla="*/ 7169 w 10000"/>
                <a:gd name="connsiteY6" fmla="*/ 2841 h 10000"/>
                <a:gd name="connsiteX7" fmla="*/ 7718 w 10000"/>
                <a:gd name="connsiteY7" fmla="*/ 3666 h 10000"/>
                <a:gd name="connsiteX8" fmla="*/ 8017 w 10000"/>
                <a:gd name="connsiteY8" fmla="*/ 4075 h 10000"/>
                <a:gd name="connsiteX9" fmla="*/ 8101 w 10000"/>
                <a:gd name="connsiteY9" fmla="*/ 4586 h 10000"/>
                <a:gd name="connsiteX10" fmla="*/ 8229 w 10000"/>
                <a:gd name="connsiteY10" fmla="*/ 5165 h 10000"/>
                <a:gd name="connsiteX11" fmla="*/ 8490 w 10000"/>
                <a:gd name="connsiteY11" fmla="*/ 5420 h 10000"/>
                <a:gd name="connsiteX12" fmla="*/ 8650 w 10000"/>
                <a:gd name="connsiteY12" fmla="*/ 6996 h 10000"/>
                <a:gd name="connsiteX13" fmla="*/ 9171 w 10000"/>
                <a:gd name="connsiteY13" fmla="*/ 9089 h 10000"/>
                <a:gd name="connsiteX14" fmla="*/ 9998 w 10000"/>
                <a:gd name="connsiteY14" fmla="*/ 10000 h 10000"/>
                <a:gd name="connsiteX15" fmla="*/ 7268 w 10000"/>
                <a:gd name="connsiteY15" fmla="*/ 9943 h 10000"/>
                <a:gd name="connsiteX16" fmla="*/ 7268 w 10000"/>
                <a:gd name="connsiteY16" fmla="*/ 9943 h 10000"/>
                <a:gd name="connsiteX17" fmla="*/ 307 w 10000"/>
                <a:gd name="connsiteY17" fmla="*/ 10000 h 10000"/>
                <a:gd name="connsiteX18" fmla="*/ 320 w 10000"/>
                <a:gd name="connsiteY18" fmla="*/ 2603 h 10000"/>
                <a:gd name="connsiteX19" fmla="*/ 180 w 10000"/>
                <a:gd name="connsiteY19" fmla="*/ 2108 h 10000"/>
                <a:gd name="connsiteX20" fmla="*/ 175 w 10000"/>
                <a:gd name="connsiteY20" fmla="*/ 1861 h 10000"/>
                <a:gd name="connsiteX21" fmla="*/ 6 w 10000"/>
                <a:gd name="connsiteY21" fmla="*/ 1661 h 10000"/>
                <a:gd name="connsiteX22" fmla="*/ 345 w 10000"/>
                <a:gd name="connsiteY22" fmla="*/ 1037 h 10000"/>
                <a:gd name="connsiteX23" fmla="*/ 159 w 10000"/>
                <a:gd name="connsiteY23" fmla="*/ 373 h 10000"/>
                <a:gd name="connsiteX24" fmla="*/ 447 w 10000"/>
                <a:gd name="connsiteY24" fmla="*/ 0 h 10000"/>
                <a:gd name="connsiteX25" fmla="*/ 683 w 10000"/>
                <a:gd name="connsiteY25" fmla="*/ 255 h 10000"/>
                <a:gd name="connsiteX26" fmla="*/ 1142 w 10000"/>
                <a:gd name="connsiteY26" fmla="*/ 117 h 10000"/>
                <a:gd name="connsiteX27" fmla="*/ 2061 w 10000"/>
                <a:gd name="connsiteY27" fmla="*/ 234 h 10000"/>
                <a:gd name="connsiteX28" fmla="*/ 2643 w 10000"/>
                <a:gd name="connsiteY28" fmla="*/ 627 h 10000"/>
                <a:gd name="connsiteX29" fmla="*/ 2864 w 10000"/>
                <a:gd name="connsiteY29" fmla="*/ 431 h 10000"/>
                <a:gd name="connsiteX30" fmla="*/ 3968 w 10000"/>
                <a:gd name="connsiteY30" fmla="*/ 958 h 10000"/>
                <a:gd name="connsiteX31" fmla="*/ 4718 w 10000"/>
                <a:gd name="connsiteY31" fmla="*/ 509 h 10000"/>
                <a:gd name="connsiteX32" fmla="*/ 5079 w 10000"/>
                <a:gd name="connsiteY32" fmla="*/ 549 h 10000"/>
                <a:gd name="connsiteX33" fmla="*/ 5643 w 10000"/>
                <a:gd name="connsiteY33" fmla="*/ 137 h 10000"/>
                <a:gd name="connsiteX34" fmla="*/ 5334 w 10000"/>
                <a:gd name="connsiteY34" fmla="*/ 274 h 10000"/>
                <a:gd name="connsiteX35" fmla="*/ 6102 w 10000"/>
                <a:gd name="connsiteY35" fmla="*/ 176 h 10000"/>
                <a:gd name="connsiteX36" fmla="*/ 6169 w 10000"/>
                <a:gd name="connsiteY36" fmla="*/ 0 h 10000"/>
                <a:gd name="connsiteX37" fmla="*/ 6455 w 10000"/>
                <a:gd name="connsiteY37" fmla="*/ 196 h 10000"/>
                <a:gd name="connsiteX38" fmla="*/ 6404 w 10000"/>
                <a:gd name="connsiteY38" fmla="*/ 370 h 10000"/>
                <a:gd name="connsiteX39" fmla="*/ 6779 w 10000"/>
                <a:gd name="connsiteY39" fmla="*/ 549 h 10000"/>
                <a:gd name="connsiteX40" fmla="*/ 7687 w 10000"/>
                <a:gd name="connsiteY40" fmla="*/ 547 h 10000"/>
                <a:gd name="connsiteX41" fmla="*/ 7880 w 10000"/>
                <a:gd name="connsiteY41" fmla="*/ 667 h 10000"/>
                <a:gd name="connsiteX42" fmla="*/ 8203 w 10000"/>
                <a:gd name="connsiteY42" fmla="*/ 431 h 10000"/>
                <a:gd name="connsiteX43" fmla="*/ 8589 w 10000"/>
                <a:gd name="connsiteY43" fmla="*/ 411 h 10000"/>
                <a:gd name="connsiteX44" fmla="*/ 8745 w 10000"/>
                <a:gd name="connsiteY44" fmla="*/ 1039 h 10000"/>
                <a:gd name="connsiteX45" fmla="*/ 8836 w 10000"/>
                <a:gd name="connsiteY45" fmla="*/ 1323 h 10000"/>
                <a:gd name="connsiteX46" fmla="*/ 9175 w 10000"/>
                <a:gd name="connsiteY46" fmla="*/ 2183 h 10000"/>
                <a:gd name="connsiteX47" fmla="*/ 8967 w 10000"/>
                <a:gd name="connsiteY47" fmla="*/ 2480 h 10000"/>
                <a:gd name="connsiteX48" fmla="*/ 8940 w 10000"/>
                <a:gd name="connsiteY48" fmla="*/ 2924 h 10000"/>
                <a:gd name="connsiteX0" fmla="*/ 8940 w 10000"/>
                <a:gd name="connsiteY0" fmla="*/ 2924 h 10000"/>
                <a:gd name="connsiteX1" fmla="*/ 8596 w 10000"/>
                <a:gd name="connsiteY1" fmla="*/ 4085 h 10000"/>
                <a:gd name="connsiteX2" fmla="*/ 8349 w 10000"/>
                <a:gd name="connsiteY2" fmla="*/ 3913 h 10000"/>
                <a:gd name="connsiteX3" fmla="*/ 8259 w 10000"/>
                <a:gd name="connsiteY3" fmla="*/ 3815 h 10000"/>
                <a:gd name="connsiteX4" fmla="*/ 7525 w 10000"/>
                <a:gd name="connsiteY4" fmla="*/ 3037 h 10000"/>
                <a:gd name="connsiteX5" fmla="*/ 6914 w 10000"/>
                <a:gd name="connsiteY5" fmla="*/ 2215 h 10000"/>
                <a:gd name="connsiteX6" fmla="*/ 7169 w 10000"/>
                <a:gd name="connsiteY6" fmla="*/ 2841 h 10000"/>
                <a:gd name="connsiteX7" fmla="*/ 7718 w 10000"/>
                <a:gd name="connsiteY7" fmla="*/ 3666 h 10000"/>
                <a:gd name="connsiteX8" fmla="*/ 8017 w 10000"/>
                <a:gd name="connsiteY8" fmla="*/ 4075 h 10000"/>
                <a:gd name="connsiteX9" fmla="*/ 8101 w 10000"/>
                <a:gd name="connsiteY9" fmla="*/ 4586 h 10000"/>
                <a:gd name="connsiteX10" fmla="*/ 8229 w 10000"/>
                <a:gd name="connsiteY10" fmla="*/ 5165 h 10000"/>
                <a:gd name="connsiteX11" fmla="*/ 8473 w 10000"/>
                <a:gd name="connsiteY11" fmla="*/ 5577 h 10000"/>
                <a:gd name="connsiteX12" fmla="*/ 8650 w 10000"/>
                <a:gd name="connsiteY12" fmla="*/ 6996 h 10000"/>
                <a:gd name="connsiteX13" fmla="*/ 9171 w 10000"/>
                <a:gd name="connsiteY13" fmla="*/ 9089 h 10000"/>
                <a:gd name="connsiteX14" fmla="*/ 9998 w 10000"/>
                <a:gd name="connsiteY14" fmla="*/ 10000 h 10000"/>
                <a:gd name="connsiteX15" fmla="*/ 7268 w 10000"/>
                <a:gd name="connsiteY15" fmla="*/ 9943 h 10000"/>
                <a:gd name="connsiteX16" fmla="*/ 7268 w 10000"/>
                <a:gd name="connsiteY16" fmla="*/ 9943 h 10000"/>
                <a:gd name="connsiteX17" fmla="*/ 307 w 10000"/>
                <a:gd name="connsiteY17" fmla="*/ 10000 h 10000"/>
                <a:gd name="connsiteX18" fmla="*/ 320 w 10000"/>
                <a:gd name="connsiteY18" fmla="*/ 2603 h 10000"/>
                <a:gd name="connsiteX19" fmla="*/ 180 w 10000"/>
                <a:gd name="connsiteY19" fmla="*/ 2108 h 10000"/>
                <a:gd name="connsiteX20" fmla="*/ 175 w 10000"/>
                <a:gd name="connsiteY20" fmla="*/ 1861 h 10000"/>
                <a:gd name="connsiteX21" fmla="*/ 6 w 10000"/>
                <a:gd name="connsiteY21" fmla="*/ 1661 h 10000"/>
                <a:gd name="connsiteX22" fmla="*/ 345 w 10000"/>
                <a:gd name="connsiteY22" fmla="*/ 1037 h 10000"/>
                <a:gd name="connsiteX23" fmla="*/ 159 w 10000"/>
                <a:gd name="connsiteY23" fmla="*/ 373 h 10000"/>
                <a:gd name="connsiteX24" fmla="*/ 447 w 10000"/>
                <a:gd name="connsiteY24" fmla="*/ 0 h 10000"/>
                <a:gd name="connsiteX25" fmla="*/ 683 w 10000"/>
                <a:gd name="connsiteY25" fmla="*/ 255 h 10000"/>
                <a:gd name="connsiteX26" fmla="*/ 1142 w 10000"/>
                <a:gd name="connsiteY26" fmla="*/ 117 h 10000"/>
                <a:gd name="connsiteX27" fmla="*/ 2061 w 10000"/>
                <a:gd name="connsiteY27" fmla="*/ 234 h 10000"/>
                <a:gd name="connsiteX28" fmla="*/ 2643 w 10000"/>
                <a:gd name="connsiteY28" fmla="*/ 627 h 10000"/>
                <a:gd name="connsiteX29" fmla="*/ 2864 w 10000"/>
                <a:gd name="connsiteY29" fmla="*/ 431 h 10000"/>
                <a:gd name="connsiteX30" fmla="*/ 3968 w 10000"/>
                <a:gd name="connsiteY30" fmla="*/ 958 h 10000"/>
                <a:gd name="connsiteX31" fmla="*/ 4718 w 10000"/>
                <a:gd name="connsiteY31" fmla="*/ 509 h 10000"/>
                <a:gd name="connsiteX32" fmla="*/ 5079 w 10000"/>
                <a:gd name="connsiteY32" fmla="*/ 549 h 10000"/>
                <a:gd name="connsiteX33" fmla="*/ 5643 w 10000"/>
                <a:gd name="connsiteY33" fmla="*/ 137 h 10000"/>
                <a:gd name="connsiteX34" fmla="*/ 5334 w 10000"/>
                <a:gd name="connsiteY34" fmla="*/ 274 h 10000"/>
                <a:gd name="connsiteX35" fmla="*/ 6102 w 10000"/>
                <a:gd name="connsiteY35" fmla="*/ 176 h 10000"/>
                <a:gd name="connsiteX36" fmla="*/ 6169 w 10000"/>
                <a:gd name="connsiteY36" fmla="*/ 0 h 10000"/>
                <a:gd name="connsiteX37" fmla="*/ 6455 w 10000"/>
                <a:gd name="connsiteY37" fmla="*/ 196 h 10000"/>
                <a:gd name="connsiteX38" fmla="*/ 6404 w 10000"/>
                <a:gd name="connsiteY38" fmla="*/ 370 h 10000"/>
                <a:gd name="connsiteX39" fmla="*/ 6779 w 10000"/>
                <a:gd name="connsiteY39" fmla="*/ 549 h 10000"/>
                <a:gd name="connsiteX40" fmla="*/ 7687 w 10000"/>
                <a:gd name="connsiteY40" fmla="*/ 547 h 10000"/>
                <a:gd name="connsiteX41" fmla="*/ 7880 w 10000"/>
                <a:gd name="connsiteY41" fmla="*/ 667 h 10000"/>
                <a:gd name="connsiteX42" fmla="*/ 8203 w 10000"/>
                <a:gd name="connsiteY42" fmla="*/ 431 h 10000"/>
                <a:gd name="connsiteX43" fmla="*/ 8589 w 10000"/>
                <a:gd name="connsiteY43" fmla="*/ 411 h 10000"/>
                <a:gd name="connsiteX44" fmla="*/ 8745 w 10000"/>
                <a:gd name="connsiteY44" fmla="*/ 1039 h 10000"/>
                <a:gd name="connsiteX45" fmla="*/ 8836 w 10000"/>
                <a:gd name="connsiteY45" fmla="*/ 1323 h 10000"/>
                <a:gd name="connsiteX46" fmla="*/ 9175 w 10000"/>
                <a:gd name="connsiteY46" fmla="*/ 2183 h 10000"/>
                <a:gd name="connsiteX47" fmla="*/ 8967 w 10000"/>
                <a:gd name="connsiteY47" fmla="*/ 2480 h 10000"/>
                <a:gd name="connsiteX48" fmla="*/ 8940 w 10000"/>
                <a:gd name="connsiteY48" fmla="*/ 2924 h 10000"/>
                <a:gd name="connsiteX0" fmla="*/ 8940 w 10000"/>
                <a:gd name="connsiteY0" fmla="*/ 2924 h 10000"/>
                <a:gd name="connsiteX1" fmla="*/ 8596 w 10000"/>
                <a:gd name="connsiteY1" fmla="*/ 4085 h 10000"/>
                <a:gd name="connsiteX2" fmla="*/ 8349 w 10000"/>
                <a:gd name="connsiteY2" fmla="*/ 3913 h 10000"/>
                <a:gd name="connsiteX3" fmla="*/ 8259 w 10000"/>
                <a:gd name="connsiteY3" fmla="*/ 3815 h 10000"/>
                <a:gd name="connsiteX4" fmla="*/ 7525 w 10000"/>
                <a:gd name="connsiteY4" fmla="*/ 3037 h 10000"/>
                <a:gd name="connsiteX5" fmla="*/ 6914 w 10000"/>
                <a:gd name="connsiteY5" fmla="*/ 2215 h 10000"/>
                <a:gd name="connsiteX6" fmla="*/ 7169 w 10000"/>
                <a:gd name="connsiteY6" fmla="*/ 2841 h 10000"/>
                <a:gd name="connsiteX7" fmla="*/ 7718 w 10000"/>
                <a:gd name="connsiteY7" fmla="*/ 3666 h 10000"/>
                <a:gd name="connsiteX8" fmla="*/ 8017 w 10000"/>
                <a:gd name="connsiteY8" fmla="*/ 4075 h 10000"/>
                <a:gd name="connsiteX9" fmla="*/ 8101 w 10000"/>
                <a:gd name="connsiteY9" fmla="*/ 4586 h 10000"/>
                <a:gd name="connsiteX10" fmla="*/ 8229 w 10000"/>
                <a:gd name="connsiteY10" fmla="*/ 5165 h 10000"/>
                <a:gd name="connsiteX11" fmla="*/ 8473 w 10000"/>
                <a:gd name="connsiteY11" fmla="*/ 5577 h 10000"/>
                <a:gd name="connsiteX12" fmla="*/ 8610 w 10000"/>
                <a:gd name="connsiteY12" fmla="*/ 6545 h 10000"/>
                <a:gd name="connsiteX13" fmla="*/ 8650 w 10000"/>
                <a:gd name="connsiteY13" fmla="*/ 6996 h 10000"/>
                <a:gd name="connsiteX14" fmla="*/ 9171 w 10000"/>
                <a:gd name="connsiteY14" fmla="*/ 9089 h 10000"/>
                <a:gd name="connsiteX15" fmla="*/ 9998 w 10000"/>
                <a:gd name="connsiteY15" fmla="*/ 10000 h 10000"/>
                <a:gd name="connsiteX16" fmla="*/ 7268 w 10000"/>
                <a:gd name="connsiteY16" fmla="*/ 9943 h 10000"/>
                <a:gd name="connsiteX17" fmla="*/ 7268 w 10000"/>
                <a:gd name="connsiteY17" fmla="*/ 9943 h 10000"/>
                <a:gd name="connsiteX18" fmla="*/ 307 w 10000"/>
                <a:gd name="connsiteY18" fmla="*/ 10000 h 10000"/>
                <a:gd name="connsiteX19" fmla="*/ 320 w 10000"/>
                <a:gd name="connsiteY19" fmla="*/ 2603 h 10000"/>
                <a:gd name="connsiteX20" fmla="*/ 180 w 10000"/>
                <a:gd name="connsiteY20" fmla="*/ 2108 h 10000"/>
                <a:gd name="connsiteX21" fmla="*/ 175 w 10000"/>
                <a:gd name="connsiteY21" fmla="*/ 1861 h 10000"/>
                <a:gd name="connsiteX22" fmla="*/ 6 w 10000"/>
                <a:gd name="connsiteY22" fmla="*/ 1661 h 10000"/>
                <a:gd name="connsiteX23" fmla="*/ 345 w 10000"/>
                <a:gd name="connsiteY23" fmla="*/ 1037 h 10000"/>
                <a:gd name="connsiteX24" fmla="*/ 159 w 10000"/>
                <a:gd name="connsiteY24" fmla="*/ 373 h 10000"/>
                <a:gd name="connsiteX25" fmla="*/ 447 w 10000"/>
                <a:gd name="connsiteY25" fmla="*/ 0 h 10000"/>
                <a:gd name="connsiteX26" fmla="*/ 683 w 10000"/>
                <a:gd name="connsiteY26" fmla="*/ 255 h 10000"/>
                <a:gd name="connsiteX27" fmla="*/ 1142 w 10000"/>
                <a:gd name="connsiteY27" fmla="*/ 117 h 10000"/>
                <a:gd name="connsiteX28" fmla="*/ 2061 w 10000"/>
                <a:gd name="connsiteY28" fmla="*/ 234 h 10000"/>
                <a:gd name="connsiteX29" fmla="*/ 2643 w 10000"/>
                <a:gd name="connsiteY29" fmla="*/ 627 h 10000"/>
                <a:gd name="connsiteX30" fmla="*/ 2864 w 10000"/>
                <a:gd name="connsiteY30" fmla="*/ 431 h 10000"/>
                <a:gd name="connsiteX31" fmla="*/ 3968 w 10000"/>
                <a:gd name="connsiteY31" fmla="*/ 958 h 10000"/>
                <a:gd name="connsiteX32" fmla="*/ 4718 w 10000"/>
                <a:gd name="connsiteY32" fmla="*/ 509 h 10000"/>
                <a:gd name="connsiteX33" fmla="*/ 5079 w 10000"/>
                <a:gd name="connsiteY33" fmla="*/ 549 h 10000"/>
                <a:gd name="connsiteX34" fmla="*/ 5643 w 10000"/>
                <a:gd name="connsiteY34" fmla="*/ 137 h 10000"/>
                <a:gd name="connsiteX35" fmla="*/ 5334 w 10000"/>
                <a:gd name="connsiteY35" fmla="*/ 274 h 10000"/>
                <a:gd name="connsiteX36" fmla="*/ 6102 w 10000"/>
                <a:gd name="connsiteY36" fmla="*/ 176 h 10000"/>
                <a:gd name="connsiteX37" fmla="*/ 6169 w 10000"/>
                <a:gd name="connsiteY37" fmla="*/ 0 h 10000"/>
                <a:gd name="connsiteX38" fmla="*/ 6455 w 10000"/>
                <a:gd name="connsiteY38" fmla="*/ 196 h 10000"/>
                <a:gd name="connsiteX39" fmla="*/ 6404 w 10000"/>
                <a:gd name="connsiteY39" fmla="*/ 370 h 10000"/>
                <a:gd name="connsiteX40" fmla="*/ 6779 w 10000"/>
                <a:gd name="connsiteY40" fmla="*/ 549 h 10000"/>
                <a:gd name="connsiteX41" fmla="*/ 7687 w 10000"/>
                <a:gd name="connsiteY41" fmla="*/ 547 h 10000"/>
                <a:gd name="connsiteX42" fmla="*/ 7880 w 10000"/>
                <a:gd name="connsiteY42" fmla="*/ 667 h 10000"/>
                <a:gd name="connsiteX43" fmla="*/ 8203 w 10000"/>
                <a:gd name="connsiteY43" fmla="*/ 431 h 10000"/>
                <a:gd name="connsiteX44" fmla="*/ 8589 w 10000"/>
                <a:gd name="connsiteY44" fmla="*/ 411 h 10000"/>
                <a:gd name="connsiteX45" fmla="*/ 8745 w 10000"/>
                <a:gd name="connsiteY45" fmla="*/ 1039 h 10000"/>
                <a:gd name="connsiteX46" fmla="*/ 8836 w 10000"/>
                <a:gd name="connsiteY46" fmla="*/ 1323 h 10000"/>
                <a:gd name="connsiteX47" fmla="*/ 9175 w 10000"/>
                <a:gd name="connsiteY47" fmla="*/ 2183 h 10000"/>
                <a:gd name="connsiteX48" fmla="*/ 8967 w 10000"/>
                <a:gd name="connsiteY48" fmla="*/ 2480 h 10000"/>
                <a:gd name="connsiteX49" fmla="*/ 8940 w 10000"/>
                <a:gd name="connsiteY49" fmla="*/ 2924 h 10000"/>
                <a:gd name="connsiteX0" fmla="*/ 8940 w 10000"/>
                <a:gd name="connsiteY0" fmla="*/ 2924 h 10000"/>
                <a:gd name="connsiteX1" fmla="*/ 8596 w 10000"/>
                <a:gd name="connsiteY1" fmla="*/ 4085 h 10000"/>
                <a:gd name="connsiteX2" fmla="*/ 8349 w 10000"/>
                <a:gd name="connsiteY2" fmla="*/ 3913 h 10000"/>
                <a:gd name="connsiteX3" fmla="*/ 8259 w 10000"/>
                <a:gd name="connsiteY3" fmla="*/ 3815 h 10000"/>
                <a:gd name="connsiteX4" fmla="*/ 7525 w 10000"/>
                <a:gd name="connsiteY4" fmla="*/ 3037 h 10000"/>
                <a:gd name="connsiteX5" fmla="*/ 6914 w 10000"/>
                <a:gd name="connsiteY5" fmla="*/ 2215 h 10000"/>
                <a:gd name="connsiteX6" fmla="*/ 7169 w 10000"/>
                <a:gd name="connsiteY6" fmla="*/ 2841 h 10000"/>
                <a:gd name="connsiteX7" fmla="*/ 7718 w 10000"/>
                <a:gd name="connsiteY7" fmla="*/ 3666 h 10000"/>
                <a:gd name="connsiteX8" fmla="*/ 8017 w 10000"/>
                <a:gd name="connsiteY8" fmla="*/ 4075 h 10000"/>
                <a:gd name="connsiteX9" fmla="*/ 8101 w 10000"/>
                <a:gd name="connsiteY9" fmla="*/ 4586 h 10000"/>
                <a:gd name="connsiteX10" fmla="*/ 8229 w 10000"/>
                <a:gd name="connsiteY10" fmla="*/ 5165 h 10000"/>
                <a:gd name="connsiteX11" fmla="*/ 8473 w 10000"/>
                <a:gd name="connsiteY11" fmla="*/ 5577 h 10000"/>
                <a:gd name="connsiteX12" fmla="*/ 8881 w 10000"/>
                <a:gd name="connsiteY12" fmla="*/ 6310 h 10000"/>
                <a:gd name="connsiteX13" fmla="*/ 8650 w 10000"/>
                <a:gd name="connsiteY13" fmla="*/ 6996 h 10000"/>
                <a:gd name="connsiteX14" fmla="*/ 9171 w 10000"/>
                <a:gd name="connsiteY14" fmla="*/ 9089 h 10000"/>
                <a:gd name="connsiteX15" fmla="*/ 9998 w 10000"/>
                <a:gd name="connsiteY15" fmla="*/ 10000 h 10000"/>
                <a:gd name="connsiteX16" fmla="*/ 7268 w 10000"/>
                <a:gd name="connsiteY16" fmla="*/ 9943 h 10000"/>
                <a:gd name="connsiteX17" fmla="*/ 7268 w 10000"/>
                <a:gd name="connsiteY17" fmla="*/ 9943 h 10000"/>
                <a:gd name="connsiteX18" fmla="*/ 307 w 10000"/>
                <a:gd name="connsiteY18" fmla="*/ 10000 h 10000"/>
                <a:gd name="connsiteX19" fmla="*/ 320 w 10000"/>
                <a:gd name="connsiteY19" fmla="*/ 2603 h 10000"/>
                <a:gd name="connsiteX20" fmla="*/ 180 w 10000"/>
                <a:gd name="connsiteY20" fmla="*/ 2108 h 10000"/>
                <a:gd name="connsiteX21" fmla="*/ 175 w 10000"/>
                <a:gd name="connsiteY21" fmla="*/ 1861 h 10000"/>
                <a:gd name="connsiteX22" fmla="*/ 6 w 10000"/>
                <a:gd name="connsiteY22" fmla="*/ 1661 h 10000"/>
                <a:gd name="connsiteX23" fmla="*/ 345 w 10000"/>
                <a:gd name="connsiteY23" fmla="*/ 1037 h 10000"/>
                <a:gd name="connsiteX24" fmla="*/ 159 w 10000"/>
                <a:gd name="connsiteY24" fmla="*/ 373 h 10000"/>
                <a:gd name="connsiteX25" fmla="*/ 447 w 10000"/>
                <a:gd name="connsiteY25" fmla="*/ 0 h 10000"/>
                <a:gd name="connsiteX26" fmla="*/ 683 w 10000"/>
                <a:gd name="connsiteY26" fmla="*/ 255 h 10000"/>
                <a:gd name="connsiteX27" fmla="*/ 1142 w 10000"/>
                <a:gd name="connsiteY27" fmla="*/ 117 h 10000"/>
                <a:gd name="connsiteX28" fmla="*/ 2061 w 10000"/>
                <a:gd name="connsiteY28" fmla="*/ 234 h 10000"/>
                <a:gd name="connsiteX29" fmla="*/ 2643 w 10000"/>
                <a:gd name="connsiteY29" fmla="*/ 627 h 10000"/>
                <a:gd name="connsiteX30" fmla="*/ 2864 w 10000"/>
                <a:gd name="connsiteY30" fmla="*/ 431 h 10000"/>
                <a:gd name="connsiteX31" fmla="*/ 3968 w 10000"/>
                <a:gd name="connsiteY31" fmla="*/ 958 h 10000"/>
                <a:gd name="connsiteX32" fmla="*/ 4718 w 10000"/>
                <a:gd name="connsiteY32" fmla="*/ 509 h 10000"/>
                <a:gd name="connsiteX33" fmla="*/ 5079 w 10000"/>
                <a:gd name="connsiteY33" fmla="*/ 549 h 10000"/>
                <a:gd name="connsiteX34" fmla="*/ 5643 w 10000"/>
                <a:gd name="connsiteY34" fmla="*/ 137 h 10000"/>
                <a:gd name="connsiteX35" fmla="*/ 5334 w 10000"/>
                <a:gd name="connsiteY35" fmla="*/ 274 h 10000"/>
                <a:gd name="connsiteX36" fmla="*/ 6102 w 10000"/>
                <a:gd name="connsiteY36" fmla="*/ 176 h 10000"/>
                <a:gd name="connsiteX37" fmla="*/ 6169 w 10000"/>
                <a:gd name="connsiteY37" fmla="*/ 0 h 10000"/>
                <a:gd name="connsiteX38" fmla="*/ 6455 w 10000"/>
                <a:gd name="connsiteY38" fmla="*/ 196 h 10000"/>
                <a:gd name="connsiteX39" fmla="*/ 6404 w 10000"/>
                <a:gd name="connsiteY39" fmla="*/ 370 h 10000"/>
                <a:gd name="connsiteX40" fmla="*/ 6779 w 10000"/>
                <a:gd name="connsiteY40" fmla="*/ 549 h 10000"/>
                <a:gd name="connsiteX41" fmla="*/ 7687 w 10000"/>
                <a:gd name="connsiteY41" fmla="*/ 547 h 10000"/>
                <a:gd name="connsiteX42" fmla="*/ 7880 w 10000"/>
                <a:gd name="connsiteY42" fmla="*/ 667 h 10000"/>
                <a:gd name="connsiteX43" fmla="*/ 8203 w 10000"/>
                <a:gd name="connsiteY43" fmla="*/ 431 h 10000"/>
                <a:gd name="connsiteX44" fmla="*/ 8589 w 10000"/>
                <a:gd name="connsiteY44" fmla="*/ 411 h 10000"/>
                <a:gd name="connsiteX45" fmla="*/ 8745 w 10000"/>
                <a:gd name="connsiteY45" fmla="*/ 1039 h 10000"/>
                <a:gd name="connsiteX46" fmla="*/ 8836 w 10000"/>
                <a:gd name="connsiteY46" fmla="*/ 1323 h 10000"/>
                <a:gd name="connsiteX47" fmla="*/ 9175 w 10000"/>
                <a:gd name="connsiteY47" fmla="*/ 2183 h 10000"/>
                <a:gd name="connsiteX48" fmla="*/ 8967 w 10000"/>
                <a:gd name="connsiteY48" fmla="*/ 2480 h 10000"/>
                <a:gd name="connsiteX49" fmla="*/ 8940 w 10000"/>
                <a:gd name="connsiteY49" fmla="*/ 2924 h 10000"/>
                <a:gd name="connsiteX0" fmla="*/ 8940 w 10000"/>
                <a:gd name="connsiteY0" fmla="*/ 2924 h 10000"/>
                <a:gd name="connsiteX1" fmla="*/ 8596 w 10000"/>
                <a:gd name="connsiteY1" fmla="*/ 4085 h 10000"/>
                <a:gd name="connsiteX2" fmla="*/ 8349 w 10000"/>
                <a:gd name="connsiteY2" fmla="*/ 3913 h 10000"/>
                <a:gd name="connsiteX3" fmla="*/ 8259 w 10000"/>
                <a:gd name="connsiteY3" fmla="*/ 3815 h 10000"/>
                <a:gd name="connsiteX4" fmla="*/ 7525 w 10000"/>
                <a:gd name="connsiteY4" fmla="*/ 3037 h 10000"/>
                <a:gd name="connsiteX5" fmla="*/ 6914 w 10000"/>
                <a:gd name="connsiteY5" fmla="*/ 2215 h 10000"/>
                <a:gd name="connsiteX6" fmla="*/ 7169 w 10000"/>
                <a:gd name="connsiteY6" fmla="*/ 2841 h 10000"/>
                <a:gd name="connsiteX7" fmla="*/ 7718 w 10000"/>
                <a:gd name="connsiteY7" fmla="*/ 3666 h 10000"/>
                <a:gd name="connsiteX8" fmla="*/ 8017 w 10000"/>
                <a:gd name="connsiteY8" fmla="*/ 4075 h 10000"/>
                <a:gd name="connsiteX9" fmla="*/ 8101 w 10000"/>
                <a:gd name="connsiteY9" fmla="*/ 4586 h 10000"/>
                <a:gd name="connsiteX10" fmla="*/ 8229 w 10000"/>
                <a:gd name="connsiteY10" fmla="*/ 5165 h 10000"/>
                <a:gd name="connsiteX11" fmla="*/ 8473 w 10000"/>
                <a:gd name="connsiteY11" fmla="*/ 5577 h 10000"/>
                <a:gd name="connsiteX12" fmla="*/ 8881 w 10000"/>
                <a:gd name="connsiteY12" fmla="*/ 6310 h 10000"/>
                <a:gd name="connsiteX13" fmla="*/ 9819 w 10000"/>
                <a:gd name="connsiteY13" fmla="*/ 9055 h 10000"/>
                <a:gd name="connsiteX14" fmla="*/ 9171 w 10000"/>
                <a:gd name="connsiteY14" fmla="*/ 9089 h 10000"/>
                <a:gd name="connsiteX15" fmla="*/ 9998 w 10000"/>
                <a:gd name="connsiteY15" fmla="*/ 10000 h 10000"/>
                <a:gd name="connsiteX16" fmla="*/ 7268 w 10000"/>
                <a:gd name="connsiteY16" fmla="*/ 9943 h 10000"/>
                <a:gd name="connsiteX17" fmla="*/ 7268 w 10000"/>
                <a:gd name="connsiteY17" fmla="*/ 9943 h 10000"/>
                <a:gd name="connsiteX18" fmla="*/ 307 w 10000"/>
                <a:gd name="connsiteY18" fmla="*/ 10000 h 10000"/>
                <a:gd name="connsiteX19" fmla="*/ 320 w 10000"/>
                <a:gd name="connsiteY19" fmla="*/ 2603 h 10000"/>
                <a:gd name="connsiteX20" fmla="*/ 180 w 10000"/>
                <a:gd name="connsiteY20" fmla="*/ 2108 h 10000"/>
                <a:gd name="connsiteX21" fmla="*/ 175 w 10000"/>
                <a:gd name="connsiteY21" fmla="*/ 1861 h 10000"/>
                <a:gd name="connsiteX22" fmla="*/ 6 w 10000"/>
                <a:gd name="connsiteY22" fmla="*/ 1661 h 10000"/>
                <a:gd name="connsiteX23" fmla="*/ 345 w 10000"/>
                <a:gd name="connsiteY23" fmla="*/ 1037 h 10000"/>
                <a:gd name="connsiteX24" fmla="*/ 159 w 10000"/>
                <a:gd name="connsiteY24" fmla="*/ 373 h 10000"/>
                <a:gd name="connsiteX25" fmla="*/ 447 w 10000"/>
                <a:gd name="connsiteY25" fmla="*/ 0 h 10000"/>
                <a:gd name="connsiteX26" fmla="*/ 683 w 10000"/>
                <a:gd name="connsiteY26" fmla="*/ 255 h 10000"/>
                <a:gd name="connsiteX27" fmla="*/ 1142 w 10000"/>
                <a:gd name="connsiteY27" fmla="*/ 117 h 10000"/>
                <a:gd name="connsiteX28" fmla="*/ 2061 w 10000"/>
                <a:gd name="connsiteY28" fmla="*/ 234 h 10000"/>
                <a:gd name="connsiteX29" fmla="*/ 2643 w 10000"/>
                <a:gd name="connsiteY29" fmla="*/ 627 h 10000"/>
                <a:gd name="connsiteX30" fmla="*/ 2864 w 10000"/>
                <a:gd name="connsiteY30" fmla="*/ 431 h 10000"/>
                <a:gd name="connsiteX31" fmla="*/ 3968 w 10000"/>
                <a:gd name="connsiteY31" fmla="*/ 958 h 10000"/>
                <a:gd name="connsiteX32" fmla="*/ 4718 w 10000"/>
                <a:gd name="connsiteY32" fmla="*/ 509 h 10000"/>
                <a:gd name="connsiteX33" fmla="*/ 5079 w 10000"/>
                <a:gd name="connsiteY33" fmla="*/ 549 h 10000"/>
                <a:gd name="connsiteX34" fmla="*/ 5643 w 10000"/>
                <a:gd name="connsiteY34" fmla="*/ 137 h 10000"/>
                <a:gd name="connsiteX35" fmla="*/ 5334 w 10000"/>
                <a:gd name="connsiteY35" fmla="*/ 274 h 10000"/>
                <a:gd name="connsiteX36" fmla="*/ 6102 w 10000"/>
                <a:gd name="connsiteY36" fmla="*/ 176 h 10000"/>
                <a:gd name="connsiteX37" fmla="*/ 6169 w 10000"/>
                <a:gd name="connsiteY37" fmla="*/ 0 h 10000"/>
                <a:gd name="connsiteX38" fmla="*/ 6455 w 10000"/>
                <a:gd name="connsiteY38" fmla="*/ 196 h 10000"/>
                <a:gd name="connsiteX39" fmla="*/ 6404 w 10000"/>
                <a:gd name="connsiteY39" fmla="*/ 370 h 10000"/>
                <a:gd name="connsiteX40" fmla="*/ 6779 w 10000"/>
                <a:gd name="connsiteY40" fmla="*/ 549 h 10000"/>
                <a:gd name="connsiteX41" fmla="*/ 7687 w 10000"/>
                <a:gd name="connsiteY41" fmla="*/ 547 h 10000"/>
                <a:gd name="connsiteX42" fmla="*/ 7880 w 10000"/>
                <a:gd name="connsiteY42" fmla="*/ 667 h 10000"/>
                <a:gd name="connsiteX43" fmla="*/ 8203 w 10000"/>
                <a:gd name="connsiteY43" fmla="*/ 431 h 10000"/>
                <a:gd name="connsiteX44" fmla="*/ 8589 w 10000"/>
                <a:gd name="connsiteY44" fmla="*/ 411 h 10000"/>
                <a:gd name="connsiteX45" fmla="*/ 8745 w 10000"/>
                <a:gd name="connsiteY45" fmla="*/ 1039 h 10000"/>
                <a:gd name="connsiteX46" fmla="*/ 8836 w 10000"/>
                <a:gd name="connsiteY46" fmla="*/ 1323 h 10000"/>
                <a:gd name="connsiteX47" fmla="*/ 9175 w 10000"/>
                <a:gd name="connsiteY47" fmla="*/ 2183 h 10000"/>
                <a:gd name="connsiteX48" fmla="*/ 8967 w 10000"/>
                <a:gd name="connsiteY48" fmla="*/ 2480 h 10000"/>
                <a:gd name="connsiteX49" fmla="*/ 8940 w 10000"/>
                <a:gd name="connsiteY49" fmla="*/ 2924 h 10000"/>
                <a:gd name="connsiteX0" fmla="*/ 8940 w 10000"/>
                <a:gd name="connsiteY0" fmla="*/ 2924 h 10000"/>
                <a:gd name="connsiteX1" fmla="*/ 8596 w 10000"/>
                <a:gd name="connsiteY1" fmla="*/ 4085 h 10000"/>
                <a:gd name="connsiteX2" fmla="*/ 8349 w 10000"/>
                <a:gd name="connsiteY2" fmla="*/ 3913 h 10000"/>
                <a:gd name="connsiteX3" fmla="*/ 8259 w 10000"/>
                <a:gd name="connsiteY3" fmla="*/ 3815 h 10000"/>
                <a:gd name="connsiteX4" fmla="*/ 7525 w 10000"/>
                <a:gd name="connsiteY4" fmla="*/ 3037 h 10000"/>
                <a:gd name="connsiteX5" fmla="*/ 6914 w 10000"/>
                <a:gd name="connsiteY5" fmla="*/ 2215 h 10000"/>
                <a:gd name="connsiteX6" fmla="*/ 7169 w 10000"/>
                <a:gd name="connsiteY6" fmla="*/ 2841 h 10000"/>
                <a:gd name="connsiteX7" fmla="*/ 7718 w 10000"/>
                <a:gd name="connsiteY7" fmla="*/ 3666 h 10000"/>
                <a:gd name="connsiteX8" fmla="*/ 8017 w 10000"/>
                <a:gd name="connsiteY8" fmla="*/ 4075 h 10000"/>
                <a:gd name="connsiteX9" fmla="*/ 8101 w 10000"/>
                <a:gd name="connsiteY9" fmla="*/ 4586 h 10000"/>
                <a:gd name="connsiteX10" fmla="*/ 8229 w 10000"/>
                <a:gd name="connsiteY10" fmla="*/ 5165 h 10000"/>
                <a:gd name="connsiteX11" fmla="*/ 8473 w 10000"/>
                <a:gd name="connsiteY11" fmla="*/ 5577 h 10000"/>
                <a:gd name="connsiteX12" fmla="*/ 8881 w 10000"/>
                <a:gd name="connsiteY12" fmla="*/ 6310 h 10000"/>
                <a:gd name="connsiteX13" fmla="*/ 9271 w 10000"/>
                <a:gd name="connsiteY13" fmla="*/ 7368 h 10000"/>
                <a:gd name="connsiteX14" fmla="*/ 9819 w 10000"/>
                <a:gd name="connsiteY14" fmla="*/ 9055 h 10000"/>
                <a:gd name="connsiteX15" fmla="*/ 9171 w 10000"/>
                <a:gd name="connsiteY15" fmla="*/ 9089 h 10000"/>
                <a:gd name="connsiteX16" fmla="*/ 9998 w 10000"/>
                <a:gd name="connsiteY16" fmla="*/ 10000 h 10000"/>
                <a:gd name="connsiteX17" fmla="*/ 7268 w 10000"/>
                <a:gd name="connsiteY17" fmla="*/ 9943 h 10000"/>
                <a:gd name="connsiteX18" fmla="*/ 7268 w 10000"/>
                <a:gd name="connsiteY18" fmla="*/ 9943 h 10000"/>
                <a:gd name="connsiteX19" fmla="*/ 307 w 10000"/>
                <a:gd name="connsiteY19" fmla="*/ 10000 h 10000"/>
                <a:gd name="connsiteX20" fmla="*/ 320 w 10000"/>
                <a:gd name="connsiteY20" fmla="*/ 2603 h 10000"/>
                <a:gd name="connsiteX21" fmla="*/ 180 w 10000"/>
                <a:gd name="connsiteY21" fmla="*/ 2108 h 10000"/>
                <a:gd name="connsiteX22" fmla="*/ 175 w 10000"/>
                <a:gd name="connsiteY22" fmla="*/ 1861 h 10000"/>
                <a:gd name="connsiteX23" fmla="*/ 6 w 10000"/>
                <a:gd name="connsiteY23" fmla="*/ 1661 h 10000"/>
                <a:gd name="connsiteX24" fmla="*/ 345 w 10000"/>
                <a:gd name="connsiteY24" fmla="*/ 1037 h 10000"/>
                <a:gd name="connsiteX25" fmla="*/ 159 w 10000"/>
                <a:gd name="connsiteY25" fmla="*/ 373 h 10000"/>
                <a:gd name="connsiteX26" fmla="*/ 447 w 10000"/>
                <a:gd name="connsiteY26" fmla="*/ 0 h 10000"/>
                <a:gd name="connsiteX27" fmla="*/ 683 w 10000"/>
                <a:gd name="connsiteY27" fmla="*/ 255 h 10000"/>
                <a:gd name="connsiteX28" fmla="*/ 1142 w 10000"/>
                <a:gd name="connsiteY28" fmla="*/ 117 h 10000"/>
                <a:gd name="connsiteX29" fmla="*/ 2061 w 10000"/>
                <a:gd name="connsiteY29" fmla="*/ 234 h 10000"/>
                <a:gd name="connsiteX30" fmla="*/ 2643 w 10000"/>
                <a:gd name="connsiteY30" fmla="*/ 627 h 10000"/>
                <a:gd name="connsiteX31" fmla="*/ 2864 w 10000"/>
                <a:gd name="connsiteY31" fmla="*/ 431 h 10000"/>
                <a:gd name="connsiteX32" fmla="*/ 3968 w 10000"/>
                <a:gd name="connsiteY32" fmla="*/ 958 h 10000"/>
                <a:gd name="connsiteX33" fmla="*/ 4718 w 10000"/>
                <a:gd name="connsiteY33" fmla="*/ 509 h 10000"/>
                <a:gd name="connsiteX34" fmla="*/ 5079 w 10000"/>
                <a:gd name="connsiteY34" fmla="*/ 549 h 10000"/>
                <a:gd name="connsiteX35" fmla="*/ 5643 w 10000"/>
                <a:gd name="connsiteY35" fmla="*/ 137 h 10000"/>
                <a:gd name="connsiteX36" fmla="*/ 5334 w 10000"/>
                <a:gd name="connsiteY36" fmla="*/ 274 h 10000"/>
                <a:gd name="connsiteX37" fmla="*/ 6102 w 10000"/>
                <a:gd name="connsiteY37" fmla="*/ 176 h 10000"/>
                <a:gd name="connsiteX38" fmla="*/ 6169 w 10000"/>
                <a:gd name="connsiteY38" fmla="*/ 0 h 10000"/>
                <a:gd name="connsiteX39" fmla="*/ 6455 w 10000"/>
                <a:gd name="connsiteY39" fmla="*/ 196 h 10000"/>
                <a:gd name="connsiteX40" fmla="*/ 6404 w 10000"/>
                <a:gd name="connsiteY40" fmla="*/ 370 h 10000"/>
                <a:gd name="connsiteX41" fmla="*/ 6779 w 10000"/>
                <a:gd name="connsiteY41" fmla="*/ 549 h 10000"/>
                <a:gd name="connsiteX42" fmla="*/ 7687 w 10000"/>
                <a:gd name="connsiteY42" fmla="*/ 547 h 10000"/>
                <a:gd name="connsiteX43" fmla="*/ 7880 w 10000"/>
                <a:gd name="connsiteY43" fmla="*/ 667 h 10000"/>
                <a:gd name="connsiteX44" fmla="*/ 8203 w 10000"/>
                <a:gd name="connsiteY44" fmla="*/ 431 h 10000"/>
                <a:gd name="connsiteX45" fmla="*/ 8589 w 10000"/>
                <a:gd name="connsiteY45" fmla="*/ 411 h 10000"/>
                <a:gd name="connsiteX46" fmla="*/ 8745 w 10000"/>
                <a:gd name="connsiteY46" fmla="*/ 1039 h 10000"/>
                <a:gd name="connsiteX47" fmla="*/ 8836 w 10000"/>
                <a:gd name="connsiteY47" fmla="*/ 1323 h 10000"/>
                <a:gd name="connsiteX48" fmla="*/ 9175 w 10000"/>
                <a:gd name="connsiteY48" fmla="*/ 2183 h 10000"/>
                <a:gd name="connsiteX49" fmla="*/ 8967 w 10000"/>
                <a:gd name="connsiteY49" fmla="*/ 2480 h 10000"/>
                <a:gd name="connsiteX50" fmla="*/ 8940 w 10000"/>
                <a:gd name="connsiteY50" fmla="*/ 2924 h 10000"/>
                <a:gd name="connsiteX0" fmla="*/ 8940 w 10000"/>
                <a:gd name="connsiteY0" fmla="*/ 2924 h 10000"/>
                <a:gd name="connsiteX1" fmla="*/ 8596 w 10000"/>
                <a:gd name="connsiteY1" fmla="*/ 4085 h 10000"/>
                <a:gd name="connsiteX2" fmla="*/ 8349 w 10000"/>
                <a:gd name="connsiteY2" fmla="*/ 3913 h 10000"/>
                <a:gd name="connsiteX3" fmla="*/ 8259 w 10000"/>
                <a:gd name="connsiteY3" fmla="*/ 3815 h 10000"/>
                <a:gd name="connsiteX4" fmla="*/ 7525 w 10000"/>
                <a:gd name="connsiteY4" fmla="*/ 3037 h 10000"/>
                <a:gd name="connsiteX5" fmla="*/ 6914 w 10000"/>
                <a:gd name="connsiteY5" fmla="*/ 2215 h 10000"/>
                <a:gd name="connsiteX6" fmla="*/ 7169 w 10000"/>
                <a:gd name="connsiteY6" fmla="*/ 2841 h 10000"/>
                <a:gd name="connsiteX7" fmla="*/ 7718 w 10000"/>
                <a:gd name="connsiteY7" fmla="*/ 3666 h 10000"/>
                <a:gd name="connsiteX8" fmla="*/ 8017 w 10000"/>
                <a:gd name="connsiteY8" fmla="*/ 4075 h 10000"/>
                <a:gd name="connsiteX9" fmla="*/ 8101 w 10000"/>
                <a:gd name="connsiteY9" fmla="*/ 4586 h 10000"/>
                <a:gd name="connsiteX10" fmla="*/ 8229 w 10000"/>
                <a:gd name="connsiteY10" fmla="*/ 5165 h 10000"/>
                <a:gd name="connsiteX11" fmla="*/ 8473 w 10000"/>
                <a:gd name="connsiteY11" fmla="*/ 5577 h 10000"/>
                <a:gd name="connsiteX12" fmla="*/ 8881 w 10000"/>
                <a:gd name="connsiteY12" fmla="*/ 6310 h 10000"/>
                <a:gd name="connsiteX13" fmla="*/ 9356 w 10000"/>
                <a:gd name="connsiteY13" fmla="*/ 7329 h 10000"/>
                <a:gd name="connsiteX14" fmla="*/ 9819 w 10000"/>
                <a:gd name="connsiteY14" fmla="*/ 9055 h 10000"/>
                <a:gd name="connsiteX15" fmla="*/ 9171 w 10000"/>
                <a:gd name="connsiteY15" fmla="*/ 9089 h 10000"/>
                <a:gd name="connsiteX16" fmla="*/ 9998 w 10000"/>
                <a:gd name="connsiteY16" fmla="*/ 10000 h 10000"/>
                <a:gd name="connsiteX17" fmla="*/ 7268 w 10000"/>
                <a:gd name="connsiteY17" fmla="*/ 9943 h 10000"/>
                <a:gd name="connsiteX18" fmla="*/ 7268 w 10000"/>
                <a:gd name="connsiteY18" fmla="*/ 9943 h 10000"/>
                <a:gd name="connsiteX19" fmla="*/ 307 w 10000"/>
                <a:gd name="connsiteY19" fmla="*/ 10000 h 10000"/>
                <a:gd name="connsiteX20" fmla="*/ 320 w 10000"/>
                <a:gd name="connsiteY20" fmla="*/ 2603 h 10000"/>
                <a:gd name="connsiteX21" fmla="*/ 180 w 10000"/>
                <a:gd name="connsiteY21" fmla="*/ 2108 h 10000"/>
                <a:gd name="connsiteX22" fmla="*/ 175 w 10000"/>
                <a:gd name="connsiteY22" fmla="*/ 1861 h 10000"/>
                <a:gd name="connsiteX23" fmla="*/ 6 w 10000"/>
                <a:gd name="connsiteY23" fmla="*/ 1661 h 10000"/>
                <a:gd name="connsiteX24" fmla="*/ 345 w 10000"/>
                <a:gd name="connsiteY24" fmla="*/ 1037 h 10000"/>
                <a:gd name="connsiteX25" fmla="*/ 159 w 10000"/>
                <a:gd name="connsiteY25" fmla="*/ 373 h 10000"/>
                <a:gd name="connsiteX26" fmla="*/ 447 w 10000"/>
                <a:gd name="connsiteY26" fmla="*/ 0 h 10000"/>
                <a:gd name="connsiteX27" fmla="*/ 683 w 10000"/>
                <a:gd name="connsiteY27" fmla="*/ 255 h 10000"/>
                <a:gd name="connsiteX28" fmla="*/ 1142 w 10000"/>
                <a:gd name="connsiteY28" fmla="*/ 117 h 10000"/>
                <a:gd name="connsiteX29" fmla="*/ 2061 w 10000"/>
                <a:gd name="connsiteY29" fmla="*/ 234 h 10000"/>
                <a:gd name="connsiteX30" fmla="*/ 2643 w 10000"/>
                <a:gd name="connsiteY30" fmla="*/ 627 h 10000"/>
                <a:gd name="connsiteX31" fmla="*/ 2864 w 10000"/>
                <a:gd name="connsiteY31" fmla="*/ 431 h 10000"/>
                <a:gd name="connsiteX32" fmla="*/ 3968 w 10000"/>
                <a:gd name="connsiteY32" fmla="*/ 958 h 10000"/>
                <a:gd name="connsiteX33" fmla="*/ 4718 w 10000"/>
                <a:gd name="connsiteY33" fmla="*/ 509 h 10000"/>
                <a:gd name="connsiteX34" fmla="*/ 5079 w 10000"/>
                <a:gd name="connsiteY34" fmla="*/ 549 h 10000"/>
                <a:gd name="connsiteX35" fmla="*/ 5643 w 10000"/>
                <a:gd name="connsiteY35" fmla="*/ 137 h 10000"/>
                <a:gd name="connsiteX36" fmla="*/ 5334 w 10000"/>
                <a:gd name="connsiteY36" fmla="*/ 274 h 10000"/>
                <a:gd name="connsiteX37" fmla="*/ 6102 w 10000"/>
                <a:gd name="connsiteY37" fmla="*/ 176 h 10000"/>
                <a:gd name="connsiteX38" fmla="*/ 6169 w 10000"/>
                <a:gd name="connsiteY38" fmla="*/ 0 h 10000"/>
                <a:gd name="connsiteX39" fmla="*/ 6455 w 10000"/>
                <a:gd name="connsiteY39" fmla="*/ 196 h 10000"/>
                <a:gd name="connsiteX40" fmla="*/ 6404 w 10000"/>
                <a:gd name="connsiteY40" fmla="*/ 370 h 10000"/>
                <a:gd name="connsiteX41" fmla="*/ 6779 w 10000"/>
                <a:gd name="connsiteY41" fmla="*/ 549 h 10000"/>
                <a:gd name="connsiteX42" fmla="*/ 7687 w 10000"/>
                <a:gd name="connsiteY42" fmla="*/ 547 h 10000"/>
                <a:gd name="connsiteX43" fmla="*/ 7880 w 10000"/>
                <a:gd name="connsiteY43" fmla="*/ 667 h 10000"/>
                <a:gd name="connsiteX44" fmla="*/ 8203 w 10000"/>
                <a:gd name="connsiteY44" fmla="*/ 431 h 10000"/>
                <a:gd name="connsiteX45" fmla="*/ 8589 w 10000"/>
                <a:gd name="connsiteY45" fmla="*/ 411 h 10000"/>
                <a:gd name="connsiteX46" fmla="*/ 8745 w 10000"/>
                <a:gd name="connsiteY46" fmla="*/ 1039 h 10000"/>
                <a:gd name="connsiteX47" fmla="*/ 8836 w 10000"/>
                <a:gd name="connsiteY47" fmla="*/ 1323 h 10000"/>
                <a:gd name="connsiteX48" fmla="*/ 9175 w 10000"/>
                <a:gd name="connsiteY48" fmla="*/ 2183 h 10000"/>
                <a:gd name="connsiteX49" fmla="*/ 8967 w 10000"/>
                <a:gd name="connsiteY49" fmla="*/ 2480 h 10000"/>
                <a:gd name="connsiteX50" fmla="*/ 8940 w 10000"/>
                <a:gd name="connsiteY50" fmla="*/ 2924 h 10000"/>
                <a:gd name="connsiteX0" fmla="*/ 8940 w 10000"/>
                <a:gd name="connsiteY0" fmla="*/ 2924 h 10000"/>
                <a:gd name="connsiteX1" fmla="*/ 8596 w 10000"/>
                <a:gd name="connsiteY1" fmla="*/ 4085 h 10000"/>
                <a:gd name="connsiteX2" fmla="*/ 8349 w 10000"/>
                <a:gd name="connsiteY2" fmla="*/ 3913 h 10000"/>
                <a:gd name="connsiteX3" fmla="*/ 8259 w 10000"/>
                <a:gd name="connsiteY3" fmla="*/ 3815 h 10000"/>
                <a:gd name="connsiteX4" fmla="*/ 7525 w 10000"/>
                <a:gd name="connsiteY4" fmla="*/ 3037 h 10000"/>
                <a:gd name="connsiteX5" fmla="*/ 6914 w 10000"/>
                <a:gd name="connsiteY5" fmla="*/ 2215 h 10000"/>
                <a:gd name="connsiteX6" fmla="*/ 7169 w 10000"/>
                <a:gd name="connsiteY6" fmla="*/ 2841 h 10000"/>
                <a:gd name="connsiteX7" fmla="*/ 7718 w 10000"/>
                <a:gd name="connsiteY7" fmla="*/ 3666 h 10000"/>
                <a:gd name="connsiteX8" fmla="*/ 8017 w 10000"/>
                <a:gd name="connsiteY8" fmla="*/ 4075 h 10000"/>
                <a:gd name="connsiteX9" fmla="*/ 8101 w 10000"/>
                <a:gd name="connsiteY9" fmla="*/ 4586 h 10000"/>
                <a:gd name="connsiteX10" fmla="*/ 8229 w 10000"/>
                <a:gd name="connsiteY10" fmla="*/ 5165 h 10000"/>
                <a:gd name="connsiteX11" fmla="*/ 8473 w 10000"/>
                <a:gd name="connsiteY11" fmla="*/ 5577 h 10000"/>
                <a:gd name="connsiteX12" fmla="*/ 8881 w 10000"/>
                <a:gd name="connsiteY12" fmla="*/ 6310 h 10000"/>
                <a:gd name="connsiteX13" fmla="*/ 9305 w 10000"/>
                <a:gd name="connsiteY13" fmla="*/ 7349 h 10000"/>
                <a:gd name="connsiteX14" fmla="*/ 9819 w 10000"/>
                <a:gd name="connsiteY14" fmla="*/ 9055 h 10000"/>
                <a:gd name="connsiteX15" fmla="*/ 9171 w 10000"/>
                <a:gd name="connsiteY15" fmla="*/ 9089 h 10000"/>
                <a:gd name="connsiteX16" fmla="*/ 9998 w 10000"/>
                <a:gd name="connsiteY16" fmla="*/ 10000 h 10000"/>
                <a:gd name="connsiteX17" fmla="*/ 7268 w 10000"/>
                <a:gd name="connsiteY17" fmla="*/ 9943 h 10000"/>
                <a:gd name="connsiteX18" fmla="*/ 7268 w 10000"/>
                <a:gd name="connsiteY18" fmla="*/ 9943 h 10000"/>
                <a:gd name="connsiteX19" fmla="*/ 307 w 10000"/>
                <a:gd name="connsiteY19" fmla="*/ 10000 h 10000"/>
                <a:gd name="connsiteX20" fmla="*/ 320 w 10000"/>
                <a:gd name="connsiteY20" fmla="*/ 2603 h 10000"/>
                <a:gd name="connsiteX21" fmla="*/ 180 w 10000"/>
                <a:gd name="connsiteY21" fmla="*/ 2108 h 10000"/>
                <a:gd name="connsiteX22" fmla="*/ 175 w 10000"/>
                <a:gd name="connsiteY22" fmla="*/ 1861 h 10000"/>
                <a:gd name="connsiteX23" fmla="*/ 6 w 10000"/>
                <a:gd name="connsiteY23" fmla="*/ 1661 h 10000"/>
                <a:gd name="connsiteX24" fmla="*/ 345 w 10000"/>
                <a:gd name="connsiteY24" fmla="*/ 1037 h 10000"/>
                <a:gd name="connsiteX25" fmla="*/ 159 w 10000"/>
                <a:gd name="connsiteY25" fmla="*/ 373 h 10000"/>
                <a:gd name="connsiteX26" fmla="*/ 447 w 10000"/>
                <a:gd name="connsiteY26" fmla="*/ 0 h 10000"/>
                <a:gd name="connsiteX27" fmla="*/ 683 w 10000"/>
                <a:gd name="connsiteY27" fmla="*/ 255 h 10000"/>
                <a:gd name="connsiteX28" fmla="*/ 1142 w 10000"/>
                <a:gd name="connsiteY28" fmla="*/ 117 h 10000"/>
                <a:gd name="connsiteX29" fmla="*/ 2061 w 10000"/>
                <a:gd name="connsiteY29" fmla="*/ 234 h 10000"/>
                <a:gd name="connsiteX30" fmla="*/ 2643 w 10000"/>
                <a:gd name="connsiteY30" fmla="*/ 627 h 10000"/>
                <a:gd name="connsiteX31" fmla="*/ 2864 w 10000"/>
                <a:gd name="connsiteY31" fmla="*/ 431 h 10000"/>
                <a:gd name="connsiteX32" fmla="*/ 3968 w 10000"/>
                <a:gd name="connsiteY32" fmla="*/ 958 h 10000"/>
                <a:gd name="connsiteX33" fmla="*/ 4718 w 10000"/>
                <a:gd name="connsiteY33" fmla="*/ 509 h 10000"/>
                <a:gd name="connsiteX34" fmla="*/ 5079 w 10000"/>
                <a:gd name="connsiteY34" fmla="*/ 549 h 10000"/>
                <a:gd name="connsiteX35" fmla="*/ 5643 w 10000"/>
                <a:gd name="connsiteY35" fmla="*/ 137 h 10000"/>
                <a:gd name="connsiteX36" fmla="*/ 5334 w 10000"/>
                <a:gd name="connsiteY36" fmla="*/ 274 h 10000"/>
                <a:gd name="connsiteX37" fmla="*/ 6102 w 10000"/>
                <a:gd name="connsiteY37" fmla="*/ 176 h 10000"/>
                <a:gd name="connsiteX38" fmla="*/ 6169 w 10000"/>
                <a:gd name="connsiteY38" fmla="*/ 0 h 10000"/>
                <a:gd name="connsiteX39" fmla="*/ 6455 w 10000"/>
                <a:gd name="connsiteY39" fmla="*/ 196 h 10000"/>
                <a:gd name="connsiteX40" fmla="*/ 6404 w 10000"/>
                <a:gd name="connsiteY40" fmla="*/ 370 h 10000"/>
                <a:gd name="connsiteX41" fmla="*/ 6779 w 10000"/>
                <a:gd name="connsiteY41" fmla="*/ 549 h 10000"/>
                <a:gd name="connsiteX42" fmla="*/ 7687 w 10000"/>
                <a:gd name="connsiteY42" fmla="*/ 547 h 10000"/>
                <a:gd name="connsiteX43" fmla="*/ 7880 w 10000"/>
                <a:gd name="connsiteY43" fmla="*/ 667 h 10000"/>
                <a:gd name="connsiteX44" fmla="*/ 8203 w 10000"/>
                <a:gd name="connsiteY44" fmla="*/ 431 h 10000"/>
                <a:gd name="connsiteX45" fmla="*/ 8589 w 10000"/>
                <a:gd name="connsiteY45" fmla="*/ 411 h 10000"/>
                <a:gd name="connsiteX46" fmla="*/ 8745 w 10000"/>
                <a:gd name="connsiteY46" fmla="*/ 1039 h 10000"/>
                <a:gd name="connsiteX47" fmla="*/ 8836 w 10000"/>
                <a:gd name="connsiteY47" fmla="*/ 1323 h 10000"/>
                <a:gd name="connsiteX48" fmla="*/ 9175 w 10000"/>
                <a:gd name="connsiteY48" fmla="*/ 2183 h 10000"/>
                <a:gd name="connsiteX49" fmla="*/ 8967 w 10000"/>
                <a:gd name="connsiteY49" fmla="*/ 2480 h 10000"/>
                <a:gd name="connsiteX50" fmla="*/ 8940 w 10000"/>
                <a:gd name="connsiteY50" fmla="*/ 2924 h 10000"/>
                <a:gd name="connsiteX0" fmla="*/ 8940 w 10917"/>
                <a:gd name="connsiteY0" fmla="*/ 2924 h 10035"/>
                <a:gd name="connsiteX1" fmla="*/ 8596 w 10917"/>
                <a:gd name="connsiteY1" fmla="*/ 4085 h 10035"/>
                <a:gd name="connsiteX2" fmla="*/ 8349 w 10917"/>
                <a:gd name="connsiteY2" fmla="*/ 3913 h 10035"/>
                <a:gd name="connsiteX3" fmla="*/ 8259 w 10917"/>
                <a:gd name="connsiteY3" fmla="*/ 3815 h 10035"/>
                <a:gd name="connsiteX4" fmla="*/ 7525 w 10917"/>
                <a:gd name="connsiteY4" fmla="*/ 3037 h 10035"/>
                <a:gd name="connsiteX5" fmla="*/ 6914 w 10917"/>
                <a:gd name="connsiteY5" fmla="*/ 2215 h 10035"/>
                <a:gd name="connsiteX6" fmla="*/ 7169 w 10917"/>
                <a:gd name="connsiteY6" fmla="*/ 2841 h 10035"/>
                <a:gd name="connsiteX7" fmla="*/ 7718 w 10917"/>
                <a:gd name="connsiteY7" fmla="*/ 3666 h 10035"/>
                <a:gd name="connsiteX8" fmla="*/ 8017 w 10917"/>
                <a:gd name="connsiteY8" fmla="*/ 4075 h 10035"/>
                <a:gd name="connsiteX9" fmla="*/ 8101 w 10917"/>
                <a:gd name="connsiteY9" fmla="*/ 4586 h 10035"/>
                <a:gd name="connsiteX10" fmla="*/ 8229 w 10917"/>
                <a:gd name="connsiteY10" fmla="*/ 5165 h 10035"/>
                <a:gd name="connsiteX11" fmla="*/ 8473 w 10917"/>
                <a:gd name="connsiteY11" fmla="*/ 5577 h 10035"/>
                <a:gd name="connsiteX12" fmla="*/ 8881 w 10917"/>
                <a:gd name="connsiteY12" fmla="*/ 6310 h 10035"/>
                <a:gd name="connsiteX13" fmla="*/ 9305 w 10917"/>
                <a:gd name="connsiteY13" fmla="*/ 7349 h 10035"/>
                <a:gd name="connsiteX14" fmla="*/ 9819 w 10917"/>
                <a:gd name="connsiteY14" fmla="*/ 9055 h 10035"/>
                <a:gd name="connsiteX15" fmla="*/ 10917 w 10917"/>
                <a:gd name="connsiteY15" fmla="*/ 10000 h 10035"/>
                <a:gd name="connsiteX16" fmla="*/ 9998 w 10917"/>
                <a:gd name="connsiteY16" fmla="*/ 10000 h 10035"/>
                <a:gd name="connsiteX17" fmla="*/ 7268 w 10917"/>
                <a:gd name="connsiteY17" fmla="*/ 9943 h 10035"/>
                <a:gd name="connsiteX18" fmla="*/ 7268 w 10917"/>
                <a:gd name="connsiteY18" fmla="*/ 9943 h 10035"/>
                <a:gd name="connsiteX19" fmla="*/ 307 w 10917"/>
                <a:gd name="connsiteY19" fmla="*/ 10000 h 10035"/>
                <a:gd name="connsiteX20" fmla="*/ 320 w 10917"/>
                <a:gd name="connsiteY20" fmla="*/ 2603 h 10035"/>
                <a:gd name="connsiteX21" fmla="*/ 180 w 10917"/>
                <a:gd name="connsiteY21" fmla="*/ 2108 h 10035"/>
                <a:gd name="connsiteX22" fmla="*/ 175 w 10917"/>
                <a:gd name="connsiteY22" fmla="*/ 1861 h 10035"/>
                <a:gd name="connsiteX23" fmla="*/ 6 w 10917"/>
                <a:gd name="connsiteY23" fmla="*/ 1661 h 10035"/>
                <a:gd name="connsiteX24" fmla="*/ 345 w 10917"/>
                <a:gd name="connsiteY24" fmla="*/ 1037 h 10035"/>
                <a:gd name="connsiteX25" fmla="*/ 159 w 10917"/>
                <a:gd name="connsiteY25" fmla="*/ 373 h 10035"/>
                <a:gd name="connsiteX26" fmla="*/ 447 w 10917"/>
                <a:gd name="connsiteY26" fmla="*/ 0 h 10035"/>
                <a:gd name="connsiteX27" fmla="*/ 683 w 10917"/>
                <a:gd name="connsiteY27" fmla="*/ 255 h 10035"/>
                <a:gd name="connsiteX28" fmla="*/ 1142 w 10917"/>
                <a:gd name="connsiteY28" fmla="*/ 117 h 10035"/>
                <a:gd name="connsiteX29" fmla="*/ 2061 w 10917"/>
                <a:gd name="connsiteY29" fmla="*/ 234 h 10035"/>
                <a:gd name="connsiteX30" fmla="*/ 2643 w 10917"/>
                <a:gd name="connsiteY30" fmla="*/ 627 h 10035"/>
                <a:gd name="connsiteX31" fmla="*/ 2864 w 10917"/>
                <a:gd name="connsiteY31" fmla="*/ 431 h 10035"/>
                <a:gd name="connsiteX32" fmla="*/ 3968 w 10917"/>
                <a:gd name="connsiteY32" fmla="*/ 958 h 10035"/>
                <a:gd name="connsiteX33" fmla="*/ 4718 w 10917"/>
                <a:gd name="connsiteY33" fmla="*/ 509 h 10035"/>
                <a:gd name="connsiteX34" fmla="*/ 5079 w 10917"/>
                <a:gd name="connsiteY34" fmla="*/ 549 h 10035"/>
                <a:gd name="connsiteX35" fmla="*/ 5643 w 10917"/>
                <a:gd name="connsiteY35" fmla="*/ 137 h 10035"/>
                <a:gd name="connsiteX36" fmla="*/ 5334 w 10917"/>
                <a:gd name="connsiteY36" fmla="*/ 274 h 10035"/>
                <a:gd name="connsiteX37" fmla="*/ 6102 w 10917"/>
                <a:gd name="connsiteY37" fmla="*/ 176 h 10035"/>
                <a:gd name="connsiteX38" fmla="*/ 6169 w 10917"/>
                <a:gd name="connsiteY38" fmla="*/ 0 h 10035"/>
                <a:gd name="connsiteX39" fmla="*/ 6455 w 10917"/>
                <a:gd name="connsiteY39" fmla="*/ 196 h 10035"/>
                <a:gd name="connsiteX40" fmla="*/ 6404 w 10917"/>
                <a:gd name="connsiteY40" fmla="*/ 370 h 10035"/>
                <a:gd name="connsiteX41" fmla="*/ 6779 w 10917"/>
                <a:gd name="connsiteY41" fmla="*/ 549 h 10035"/>
                <a:gd name="connsiteX42" fmla="*/ 7687 w 10917"/>
                <a:gd name="connsiteY42" fmla="*/ 547 h 10035"/>
                <a:gd name="connsiteX43" fmla="*/ 7880 w 10917"/>
                <a:gd name="connsiteY43" fmla="*/ 667 h 10035"/>
                <a:gd name="connsiteX44" fmla="*/ 8203 w 10917"/>
                <a:gd name="connsiteY44" fmla="*/ 431 h 10035"/>
                <a:gd name="connsiteX45" fmla="*/ 8589 w 10917"/>
                <a:gd name="connsiteY45" fmla="*/ 411 h 10035"/>
                <a:gd name="connsiteX46" fmla="*/ 8745 w 10917"/>
                <a:gd name="connsiteY46" fmla="*/ 1039 h 10035"/>
                <a:gd name="connsiteX47" fmla="*/ 8836 w 10917"/>
                <a:gd name="connsiteY47" fmla="*/ 1323 h 10035"/>
                <a:gd name="connsiteX48" fmla="*/ 9175 w 10917"/>
                <a:gd name="connsiteY48" fmla="*/ 2183 h 10035"/>
                <a:gd name="connsiteX49" fmla="*/ 8967 w 10917"/>
                <a:gd name="connsiteY49" fmla="*/ 2480 h 10035"/>
                <a:gd name="connsiteX50" fmla="*/ 8940 w 10917"/>
                <a:gd name="connsiteY50" fmla="*/ 2924 h 10035"/>
                <a:gd name="connsiteX0" fmla="*/ 8940 w 10917"/>
                <a:gd name="connsiteY0" fmla="*/ 2924 h 10035"/>
                <a:gd name="connsiteX1" fmla="*/ 8596 w 10917"/>
                <a:gd name="connsiteY1" fmla="*/ 4085 h 10035"/>
                <a:gd name="connsiteX2" fmla="*/ 8349 w 10917"/>
                <a:gd name="connsiteY2" fmla="*/ 3913 h 10035"/>
                <a:gd name="connsiteX3" fmla="*/ 8259 w 10917"/>
                <a:gd name="connsiteY3" fmla="*/ 3815 h 10035"/>
                <a:gd name="connsiteX4" fmla="*/ 7525 w 10917"/>
                <a:gd name="connsiteY4" fmla="*/ 3037 h 10035"/>
                <a:gd name="connsiteX5" fmla="*/ 6914 w 10917"/>
                <a:gd name="connsiteY5" fmla="*/ 2215 h 10035"/>
                <a:gd name="connsiteX6" fmla="*/ 7169 w 10917"/>
                <a:gd name="connsiteY6" fmla="*/ 2841 h 10035"/>
                <a:gd name="connsiteX7" fmla="*/ 7718 w 10917"/>
                <a:gd name="connsiteY7" fmla="*/ 3666 h 10035"/>
                <a:gd name="connsiteX8" fmla="*/ 8017 w 10917"/>
                <a:gd name="connsiteY8" fmla="*/ 4075 h 10035"/>
                <a:gd name="connsiteX9" fmla="*/ 8101 w 10917"/>
                <a:gd name="connsiteY9" fmla="*/ 4586 h 10035"/>
                <a:gd name="connsiteX10" fmla="*/ 8229 w 10917"/>
                <a:gd name="connsiteY10" fmla="*/ 5165 h 10035"/>
                <a:gd name="connsiteX11" fmla="*/ 8473 w 10917"/>
                <a:gd name="connsiteY11" fmla="*/ 5577 h 10035"/>
                <a:gd name="connsiteX12" fmla="*/ 8881 w 10917"/>
                <a:gd name="connsiteY12" fmla="*/ 6310 h 10035"/>
                <a:gd name="connsiteX13" fmla="*/ 9305 w 10917"/>
                <a:gd name="connsiteY13" fmla="*/ 7349 h 10035"/>
                <a:gd name="connsiteX14" fmla="*/ 9819 w 10917"/>
                <a:gd name="connsiteY14" fmla="*/ 9055 h 10035"/>
                <a:gd name="connsiteX15" fmla="*/ 10917 w 10917"/>
                <a:gd name="connsiteY15" fmla="*/ 10000 h 10035"/>
                <a:gd name="connsiteX16" fmla="*/ 9998 w 10917"/>
                <a:gd name="connsiteY16" fmla="*/ 10000 h 10035"/>
                <a:gd name="connsiteX17" fmla="*/ 7268 w 10917"/>
                <a:gd name="connsiteY17" fmla="*/ 9943 h 10035"/>
                <a:gd name="connsiteX18" fmla="*/ 7268 w 10917"/>
                <a:gd name="connsiteY18" fmla="*/ 9943 h 10035"/>
                <a:gd name="connsiteX19" fmla="*/ 307 w 10917"/>
                <a:gd name="connsiteY19" fmla="*/ 10000 h 10035"/>
                <a:gd name="connsiteX20" fmla="*/ 320 w 10917"/>
                <a:gd name="connsiteY20" fmla="*/ 2603 h 10035"/>
                <a:gd name="connsiteX21" fmla="*/ 180 w 10917"/>
                <a:gd name="connsiteY21" fmla="*/ 2108 h 10035"/>
                <a:gd name="connsiteX22" fmla="*/ 175 w 10917"/>
                <a:gd name="connsiteY22" fmla="*/ 1861 h 10035"/>
                <a:gd name="connsiteX23" fmla="*/ 6 w 10917"/>
                <a:gd name="connsiteY23" fmla="*/ 1661 h 10035"/>
                <a:gd name="connsiteX24" fmla="*/ 345 w 10917"/>
                <a:gd name="connsiteY24" fmla="*/ 1037 h 10035"/>
                <a:gd name="connsiteX25" fmla="*/ 159 w 10917"/>
                <a:gd name="connsiteY25" fmla="*/ 373 h 10035"/>
                <a:gd name="connsiteX26" fmla="*/ 447 w 10917"/>
                <a:gd name="connsiteY26" fmla="*/ 0 h 10035"/>
                <a:gd name="connsiteX27" fmla="*/ 683 w 10917"/>
                <a:gd name="connsiteY27" fmla="*/ 255 h 10035"/>
                <a:gd name="connsiteX28" fmla="*/ 1142 w 10917"/>
                <a:gd name="connsiteY28" fmla="*/ 117 h 10035"/>
                <a:gd name="connsiteX29" fmla="*/ 2061 w 10917"/>
                <a:gd name="connsiteY29" fmla="*/ 234 h 10035"/>
                <a:gd name="connsiteX30" fmla="*/ 2643 w 10917"/>
                <a:gd name="connsiteY30" fmla="*/ 627 h 10035"/>
                <a:gd name="connsiteX31" fmla="*/ 2864 w 10917"/>
                <a:gd name="connsiteY31" fmla="*/ 431 h 10035"/>
                <a:gd name="connsiteX32" fmla="*/ 3968 w 10917"/>
                <a:gd name="connsiteY32" fmla="*/ 958 h 10035"/>
                <a:gd name="connsiteX33" fmla="*/ 4718 w 10917"/>
                <a:gd name="connsiteY33" fmla="*/ 509 h 10035"/>
                <a:gd name="connsiteX34" fmla="*/ 5079 w 10917"/>
                <a:gd name="connsiteY34" fmla="*/ 549 h 10035"/>
                <a:gd name="connsiteX35" fmla="*/ 5643 w 10917"/>
                <a:gd name="connsiteY35" fmla="*/ 137 h 10035"/>
                <a:gd name="connsiteX36" fmla="*/ 5334 w 10917"/>
                <a:gd name="connsiteY36" fmla="*/ 274 h 10035"/>
                <a:gd name="connsiteX37" fmla="*/ 6102 w 10917"/>
                <a:gd name="connsiteY37" fmla="*/ 176 h 10035"/>
                <a:gd name="connsiteX38" fmla="*/ 6169 w 10917"/>
                <a:gd name="connsiteY38" fmla="*/ 0 h 10035"/>
                <a:gd name="connsiteX39" fmla="*/ 6455 w 10917"/>
                <a:gd name="connsiteY39" fmla="*/ 196 h 10035"/>
                <a:gd name="connsiteX40" fmla="*/ 6404 w 10917"/>
                <a:gd name="connsiteY40" fmla="*/ 370 h 10035"/>
                <a:gd name="connsiteX41" fmla="*/ 6779 w 10917"/>
                <a:gd name="connsiteY41" fmla="*/ 549 h 10035"/>
                <a:gd name="connsiteX42" fmla="*/ 7687 w 10917"/>
                <a:gd name="connsiteY42" fmla="*/ 547 h 10035"/>
                <a:gd name="connsiteX43" fmla="*/ 7880 w 10917"/>
                <a:gd name="connsiteY43" fmla="*/ 667 h 10035"/>
                <a:gd name="connsiteX44" fmla="*/ 8203 w 10917"/>
                <a:gd name="connsiteY44" fmla="*/ 431 h 10035"/>
                <a:gd name="connsiteX45" fmla="*/ 8589 w 10917"/>
                <a:gd name="connsiteY45" fmla="*/ 411 h 10035"/>
                <a:gd name="connsiteX46" fmla="*/ 8745 w 10917"/>
                <a:gd name="connsiteY46" fmla="*/ 1039 h 10035"/>
                <a:gd name="connsiteX47" fmla="*/ 8836 w 10917"/>
                <a:gd name="connsiteY47" fmla="*/ 1323 h 10035"/>
                <a:gd name="connsiteX48" fmla="*/ 9175 w 10917"/>
                <a:gd name="connsiteY48" fmla="*/ 2183 h 10035"/>
                <a:gd name="connsiteX49" fmla="*/ 8967 w 10917"/>
                <a:gd name="connsiteY49" fmla="*/ 2480 h 10035"/>
                <a:gd name="connsiteX50" fmla="*/ 8940 w 10917"/>
                <a:gd name="connsiteY50" fmla="*/ 2924 h 10035"/>
                <a:gd name="connsiteX0" fmla="*/ 8940 w 10917"/>
                <a:gd name="connsiteY0" fmla="*/ 2924 h 10000"/>
                <a:gd name="connsiteX1" fmla="*/ 8596 w 10917"/>
                <a:gd name="connsiteY1" fmla="*/ 4085 h 10000"/>
                <a:gd name="connsiteX2" fmla="*/ 8349 w 10917"/>
                <a:gd name="connsiteY2" fmla="*/ 3913 h 10000"/>
                <a:gd name="connsiteX3" fmla="*/ 8259 w 10917"/>
                <a:gd name="connsiteY3" fmla="*/ 3815 h 10000"/>
                <a:gd name="connsiteX4" fmla="*/ 7525 w 10917"/>
                <a:gd name="connsiteY4" fmla="*/ 3037 h 10000"/>
                <a:gd name="connsiteX5" fmla="*/ 6914 w 10917"/>
                <a:gd name="connsiteY5" fmla="*/ 2215 h 10000"/>
                <a:gd name="connsiteX6" fmla="*/ 7169 w 10917"/>
                <a:gd name="connsiteY6" fmla="*/ 2841 h 10000"/>
                <a:gd name="connsiteX7" fmla="*/ 7718 w 10917"/>
                <a:gd name="connsiteY7" fmla="*/ 3666 h 10000"/>
                <a:gd name="connsiteX8" fmla="*/ 8017 w 10917"/>
                <a:gd name="connsiteY8" fmla="*/ 4075 h 10000"/>
                <a:gd name="connsiteX9" fmla="*/ 8101 w 10917"/>
                <a:gd name="connsiteY9" fmla="*/ 4586 h 10000"/>
                <a:gd name="connsiteX10" fmla="*/ 8229 w 10917"/>
                <a:gd name="connsiteY10" fmla="*/ 5165 h 10000"/>
                <a:gd name="connsiteX11" fmla="*/ 8473 w 10917"/>
                <a:gd name="connsiteY11" fmla="*/ 5577 h 10000"/>
                <a:gd name="connsiteX12" fmla="*/ 8881 w 10917"/>
                <a:gd name="connsiteY12" fmla="*/ 6310 h 10000"/>
                <a:gd name="connsiteX13" fmla="*/ 9305 w 10917"/>
                <a:gd name="connsiteY13" fmla="*/ 7349 h 10000"/>
                <a:gd name="connsiteX14" fmla="*/ 9819 w 10917"/>
                <a:gd name="connsiteY14" fmla="*/ 9055 h 10000"/>
                <a:gd name="connsiteX15" fmla="*/ 10917 w 10917"/>
                <a:gd name="connsiteY15" fmla="*/ 10000 h 10000"/>
                <a:gd name="connsiteX16" fmla="*/ 9998 w 10917"/>
                <a:gd name="connsiteY16" fmla="*/ 10000 h 10000"/>
                <a:gd name="connsiteX17" fmla="*/ 7268 w 10917"/>
                <a:gd name="connsiteY17" fmla="*/ 9943 h 10000"/>
                <a:gd name="connsiteX18" fmla="*/ 7268 w 10917"/>
                <a:gd name="connsiteY18" fmla="*/ 9943 h 10000"/>
                <a:gd name="connsiteX19" fmla="*/ 307 w 10917"/>
                <a:gd name="connsiteY19" fmla="*/ 10000 h 10000"/>
                <a:gd name="connsiteX20" fmla="*/ 320 w 10917"/>
                <a:gd name="connsiteY20" fmla="*/ 2603 h 10000"/>
                <a:gd name="connsiteX21" fmla="*/ 180 w 10917"/>
                <a:gd name="connsiteY21" fmla="*/ 2108 h 10000"/>
                <a:gd name="connsiteX22" fmla="*/ 175 w 10917"/>
                <a:gd name="connsiteY22" fmla="*/ 1861 h 10000"/>
                <a:gd name="connsiteX23" fmla="*/ 6 w 10917"/>
                <a:gd name="connsiteY23" fmla="*/ 1661 h 10000"/>
                <a:gd name="connsiteX24" fmla="*/ 345 w 10917"/>
                <a:gd name="connsiteY24" fmla="*/ 1037 h 10000"/>
                <a:gd name="connsiteX25" fmla="*/ 159 w 10917"/>
                <a:gd name="connsiteY25" fmla="*/ 373 h 10000"/>
                <a:gd name="connsiteX26" fmla="*/ 447 w 10917"/>
                <a:gd name="connsiteY26" fmla="*/ 0 h 10000"/>
                <a:gd name="connsiteX27" fmla="*/ 683 w 10917"/>
                <a:gd name="connsiteY27" fmla="*/ 255 h 10000"/>
                <a:gd name="connsiteX28" fmla="*/ 1142 w 10917"/>
                <a:gd name="connsiteY28" fmla="*/ 117 h 10000"/>
                <a:gd name="connsiteX29" fmla="*/ 2061 w 10917"/>
                <a:gd name="connsiteY29" fmla="*/ 234 h 10000"/>
                <a:gd name="connsiteX30" fmla="*/ 2643 w 10917"/>
                <a:gd name="connsiteY30" fmla="*/ 627 h 10000"/>
                <a:gd name="connsiteX31" fmla="*/ 2864 w 10917"/>
                <a:gd name="connsiteY31" fmla="*/ 431 h 10000"/>
                <a:gd name="connsiteX32" fmla="*/ 3968 w 10917"/>
                <a:gd name="connsiteY32" fmla="*/ 958 h 10000"/>
                <a:gd name="connsiteX33" fmla="*/ 4718 w 10917"/>
                <a:gd name="connsiteY33" fmla="*/ 509 h 10000"/>
                <a:gd name="connsiteX34" fmla="*/ 5079 w 10917"/>
                <a:gd name="connsiteY34" fmla="*/ 549 h 10000"/>
                <a:gd name="connsiteX35" fmla="*/ 5643 w 10917"/>
                <a:gd name="connsiteY35" fmla="*/ 137 h 10000"/>
                <a:gd name="connsiteX36" fmla="*/ 5334 w 10917"/>
                <a:gd name="connsiteY36" fmla="*/ 274 h 10000"/>
                <a:gd name="connsiteX37" fmla="*/ 6102 w 10917"/>
                <a:gd name="connsiteY37" fmla="*/ 176 h 10000"/>
                <a:gd name="connsiteX38" fmla="*/ 6169 w 10917"/>
                <a:gd name="connsiteY38" fmla="*/ 0 h 10000"/>
                <a:gd name="connsiteX39" fmla="*/ 6455 w 10917"/>
                <a:gd name="connsiteY39" fmla="*/ 196 h 10000"/>
                <a:gd name="connsiteX40" fmla="*/ 6404 w 10917"/>
                <a:gd name="connsiteY40" fmla="*/ 370 h 10000"/>
                <a:gd name="connsiteX41" fmla="*/ 6779 w 10917"/>
                <a:gd name="connsiteY41" fmla="*/ 549 h 10000"/>
                <a:gd name="connsiteX42" fmla="*/ 7687 w 10917"/>
                <a:gd name="connsiteY42" fmla="*/ 547 h 10000"/>
                <a:gd name="connsiteX43" fmla="*/ 7880 w 10917"/>
                <a:gd name="connsiteY43" fmla="*/ 667 h 10000"/>
                <a:gd name="connsiteX44" fmla="*/ 8203 w 10917"/>
                <a:gd name="connsiteY44" fmla="*/ 431 h 10000"/>
                <a:gd name="connsiteX45" fmla="*/ 8589 w 10917"/>
                <a:gd name="connsiteY45" fmla="*/ 411 h 10000"/>
                <a:gd name="connsiteX46" fmla="*/ 8745 w 10917"/>
                <a:gd name="connsiteY46" fmla="*/ 1039 h 10000"/>
                <a:gd name="connsiteX47" fmla="*/ 8836 w 10917"/>
                <a:gd name="connsiteY47" fmla="*/ 1323 h 10000"/>
                <a:gd name="connsiteX48" fmla="*/ 9175 w 10917"/>
                <a:gd name="connsiteY48" fmla="*/ 2183 h 10000"/>
                <a:gd name="connsiteX49" fmla="*/ 8967 w 10917"/>
                <a:gd name="connsiteY49" fmla="*/ 2480 h 10000"/>
                <a:gd name="connsiteX50" fmla="*/ 8940 w 10917"/>
                <a:gd name="connsiteY50" fmla="*/ 2924 h 10000"/>
                <a:gd name="connsiteX0" fmla="*/ 8940 w 10917"/>
                <a:gd name="connsiteY0" fmla="*/ 2924 h 10000"/>
                <a:gd name="connsiteX1" fmla="*/ 8596 w 10917"/>
                <a:gd name="connsiteY1" fmla="*/ 4085 h 10000"/>
                <a:gd name="connsiteX2" fmla="*/ 8349 w 10917"/>
                <a:gd name="connsiteY2" fmla="*/ 3913 h 10000"/>
                <a:gd name="connsiteX3" fmla="*/ 8259 w 10917"/>
                <a:gd name="connsiteY3" fmla="*/ 3815 h 10000"/>
                <a:gd name="connsiteX4" fmla="*/ 7525 w 10917"/>
                <a:gd name="connsiteY4" fmla="*/ 3037 h 10000"/>
                <a:gd name="connsiteX5" fmla="*/ 6914 w 10917"/>
                <a:gd name="connsiteY5" fmla="*/ 2215 h 10000"/>
                <a:gd name="connsiteX6" fmla="*/ 7169 w 10917"/>
                <a:gd name="connsiteY6" fmla="*/ 2841 h 10000"/>
                <a:gd name="connsiteX7" fmla="*/ 7718 w 10917"/>
                <a:gd name="connsiteY7" fmla="*/ 3666 h 10000"/>
                <a:gd name="connsiteX8" fmla="*/ 8017 w 10917"/>
                <a:gd name="connsiteY8" fmla="*/ 4075 h 10000"/>
                <a:gd name="connsiteX9" fmla="*/ 8101 w 10917"/>
                <a:gd name="connsiteY9" fmla="*/ 4586 h 10000"/>
                <a:gd name="connsiteX10" fmla="*/ 8229 w 10917"/>
                <a:gd name="connsiteY10" fmla="*/ 5165 h 10000"/>
                <a:gd name="connsiteX11" fmla="*/ 8473 w 10917"/>
                <a:gd name="connsiteY11" fmla="*/ 5577 h 10000"/>
                <a:gd name="connsiteX12" fmla="*/ 8881 w 10917"/>
                <a:gd name="connsiteY12" fmla="*/ 6310 h 10000"/>
                <a:gd name="connsiteX13" fmla="*/ 9305 w 10917"/>
                <a:gd name="connsiteY13" fmla="*/ 7349 h 10000"/>
                <a:gd name="connsiteX14" fmla="*/ 9819 w 10917"/>
                <a:gd name="connsiteY14" fmla="*/ 9055 h 10000"/>
                <a:gd name="connsiteX15" fmla="*/ 10917 w 10917"/>
                <a:gd name="connsiteY15" fmla="*/ 10000 h 10000"/>
                <a:gd name="connsiteX16" fmla="*/ 9998 w 10917"/>
                <a:gd name="connsiteY16" fmla="*/ 10000 h 10000"/>
                <a:gd name="connsiteX17" fmla="*/ 7268 w 10917"/>
                <a:gd name="connsiteY17" fmla="*/ 9943 h 10000"/>
                <a:gd name="connsiteX18" fmla="*/ 7268 w 10917"/>
                <a:gd name="connsiteY18" fmla="*/ 9943 h 10000"/>
                <a:gd name="connsiteX19" fmla="*/ 307 w 10917"/>
                <a:gd name="connsiteY19" fmla="*/ 10000 h 10000"/>
                <a:gd name="connsiteX20" fmla="*/ 320 w 10917"/>
                <a:gd name="connsiteY20" fmla="*/ 2603 h 10000"/>
                <a:gd name="connsiteX21" fmla="*/ 180 w 10917"/>
                <a:gd name="connsiteY21" fmla="*/ 2108 h 10000"/>
                <a:gd name="connsiteX22" fmla="*/ 175 w 10917"/>
                <a:gd name="connsiteY22" fmla="*/ 1861 h 10000"/>
                <a:gd name="connsiteX23" fmla="*/ 6 w 10917"/>
                <a:gd name="connsiteY23" fmla="*/ 1661 h 10000"/>
                <a:gd name="connsiteX24" fmla="*/ 345 w 10917"/>
                <a:gd name="connsiteY24" fmla="*/ 1037 h 10000"/>
                <a:gd name="connsiteX25" fmla="*/ 159 w 10917"/>
                <a:gd name="connsiteY25" fmla="*/ 373 h 10000"/>
                <a:gd name="connsiteX26" fmla="*/ 447 w 10917"/>
                <a:gd name="connsiteY26" fmla="*/ 0 h 10000"/>
                <a:gd name="connsiteX27" fmla="*/ 683 w 10917"/>
                <a:gd name="connsiteY27" fmla="*/ 255 h 10000"/>
                <a:gd name="connsiteX28" fmla="*/ 1142 w 10917"/>
                <a:gd name="connsiteY28" fmla="*/ 117 h 10000"/>
                <a:gd name="connsiteX29" fmla="*/ 2061 w 10917"/>
                <a:gd name="connsiteY29" fmla="*/ 234 h 10000"/>
                <a:gd name="connsiteX30" fmla="*/ 2643 w 10917"/>
                <a:gd name="connsiteY30" fmla="*/ 627 h 10000"/>
                <a:gd name="connsiteX31" fmla="*/ 2864 w 10917"/>
                <a:gd name="connsiteY31" fmla="*/ 431 h 10000"/>
                <a:gd name="connsiteX32" fmla="*/ 3968 w 10917"/>
                <a:gd name="connsiteY32" fmla="*/ 958 h 10000"/>
                <a:gd name="connsiteX33" fmla="*/ 4718 w 10917"/>
                <a:gd name="connsiteY33" fmla="*/ 509 h 10000"/>
                <a:gd name="connsiteX34" fmla="*/ 5079 w 10917"/>
                <a:gd name="connsiteY34" fmla="*/ 549 h 10000"/>
                <a:gd name="connsiteX35" fmla="*/ 5643 w 10917"/>
                <a:gd name="connsiteY35" fmla="*/ 137 h 10000"/>
                <a:gd name="connsiteX36" fmla="*/ 5334 w 10917"/>
                <a:gd name="connsiteY36" fmla="*/ 274 h 10000"/>
                <a:gd name="connsiteX37" fmla="*/ 6102 w 10917"/>
                <a:gd name="connsiteY37" fmla="*/ 176 h 10000"/>
                <a:gd name="connsiteX38" fmla="*/ 6169 w 10917"/>
                <a:gd name="connsiteY38" fmla="*/ 0 h 10000"/>
                <a:gd name="connsiteX39" fmla="*/ 6455 w 10917"/>
                <a:gd name="connsiteY39" fmla="*/ 196 h 10000"/>
                <a:gd name="connsiteX40" fmla="*/ 6404 w 10917"/>
                <a:gd name="connsiteY40" fmla="*/ 370 h 10000"/>
                <a:gd name="connsiteX41" fmla="*/ 6779 w 10917"/>
                <a:gd name="connsiteY41" fmla="*/ 549 h 10000"/>
                <a:gd name="connsiteX42" fmla="*/ 7687 w 10917"/>
                <a:gd name="connsiteY42" fmla="*/ 547 h 10000"/>
                <a:gd name="connsiteX43" fmla="*/ 7880 w 10917"/>
                <a:gd name="connsiteY43" fmla="*/ 667 h 10000"/>
                <a:gd name="connsiteX44" fmla="*/ 8203 w 10917"/>
                <a:gd name="connsiteY44" fmla="*/ 431 h 10000"/>
                <a:gd name="connsiteX45" fmla="*/ 8589 w 10917"/>
                <a:gd name="connsiteY45" fmla="*/ 411 h 10000"/>
                <a:gd name="connsiteX46" fmla="*/ 8745 w 10917"/>
                <a:gd name="connsiteY46" fmla="*/ 1039 h 10000"/>
                <a:gd name="connsiteX47" fmla="*/ 8836 w 10917"/>
                <a:gd name="connsiteY47" fmla="*/ 1323 h 10000"/>
                <a:gd name="connsiteX48" fmla="*/ 9175 w 10917"/>
                <a:gd name="connsiteY48" fmla="*/ 2183 h 10000"/>
                <a:gd name="connsiteX49" fmla="*/ 8967 w 10917"/>
                <a:gd name="connsiteY49" fmla="*/ 2480 h 10000"/>
                <a:gd name="connsiteX50" fmla="*/ 8940 w 10917"/>
                <a:gd name="connsiteY50" fmla="*/ 2924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917" h="10000">
                  <a:moveTo>
                    <a:pt x="8940" y="2924"/>
                  </a:moveTo>
                  <a:cubicBezTo>
                    <a:pt x="8819" y="2612"/>
                    <a:pt x="8716" y="4397"/>
                    <a:pt x="8596" y="4085"/>
                  </a:cubicBezTo>
                  <a:lnTo>
                    <a:pt x="8349" y="3913"/>
                  </a:lnTo>
                  <a:cubicBezTo>
                    <a:pt x="8319" y="3880"/>
                    <a:pt x="8289" y="3848"/>
                    <a:pt x="8259" y="3815"/>
                  </a:cubicBezTo>
                  <a:cubicBezTo>
                    <a:pt x="8136" y="3653"/>
                    <a:pt x="7752" y="3301"/>
                    <a:pt x="7525" y="3037"/>
                  </a:cubicBezTo>
                  <a:cubicBezTo>
                    <a:pt x="7298" y="2774"/>
                    <a:pt x="6999" y="2228"/>
                    <a:pt x="6914" y="2215"/>
                  </a:cubicBezTo>
                  <a:cubicBezTo>
                    <a:pt x="6747" y="2056"/>
                    <a:pt x="7032" y="2602"/>
                    <a:pt x="7169" y="2841"/>
                  </a:cubicBezTo>
                  <a:cubicBezTo>
                    <a:pt x="7306" y="3080"/>
                    <a:pt x="7591" y="3447"/>
                    <a:pt x="7718" y="3666"/>
                  </a:cubicBezTo>
                  <a:cubicBezTo>
                    <a:pt x="7845" y="3885"/>
                    <a:pt x="7948" y="3938"/>
                    <a:pt x="8017" y="4075"/>
                  </a:cubicBezTo>
                  <a:cubicBezTo>
                    <a:pt x="8087" y="4212"/>
                    <a:pt x="8035" y="4368"/>
                    <a:pt x="8101" y="4586"/>
                  </a:cubicBezTo>
                  <a:cubicBezTo>
                    <a:pt x="8167" y="4804"/>
                    <a:pt x="8170" y="5010"/>
                    <a:pt x="8229" y="5165"/>
                  </a:cubicBezTo>
                  <a:cubicBezTo>
                    <a:pt x="8254" y="5187"/>
                    <a:pt x="8465" y="5545"/>
                    <a:pt x="8473" y="5577"/>
                  </a:cubicBezTo>
                  <a:cubicBezTo>
                    <a:pt x="8537" y="5807"/>
                    <a:pt x="8852" y="6074"/>
                    <a:pt x="8881" y="6310"/>
                  </a:cubicBezTo>
                  <a:cubicBezTo>
                    <a:pt x="9014" y="6609"/>
                    <a:pt x="9149" y="6892"/>
                    <a:pt x="9305" y="7349"/>
                  </a:cubicBezTo>
                  <a:lnTo>
                    <a:pt x="9819" y="9055"/>
                  </a:lnTo>
                  <a:lnTo>
                    <a:pt x="10917" y="10000"/>
                  </a:lnTo>
                  <a:lnTo>
                    <a:pt x="9998" y="10000"/>
                  </a:lnTo>
                  <a:lnTo>
                    <a:pt x="7268" y="9943"/>
                  </a:lnTo>
                  <a:lnTo>
                    <a:pt x="7268" y="9943"/>
                  </a:lnTo>
                  <a:lnTo>
                    <a:pt x="307" y="10000"/>
                  </a:lnTo>
                  <a:cubicBezTo>
                    <a:pt x="311" y="7534"/>
                    <a:pt x="316" y="5069"/>
                    <a:pt x="320" y="2603"/>
                  </a:cubicBezTo>
                  <a:cubicBezTo>
                    <a:pt x="249" y="2413"/>
                    <a:pt x="318" y="2259"/>
                    <a:pt x="180" y="2108"/>
                  </a:cubicBezTo>
                  <a:cubicBezTo>
                    <a:pt x="145" y="1988"/>
                    <a:pt x="204" y="1935"/>
                    <a:pt x="175" y="1861"/>
                  </a:cubicBezTo>
                  <a:cubicBezTo>
                    <a:pt x="146" y="1787"/>
                    <a:pt x="-33" y="1802"/>
                    <a:pt x="6" y="1661"/>
                  </a:cubicBezTo>
                  <a:lnTo>
                    <a:pt x="345" y="1037"/>
                  </a:lnTo>
                  <a:cubicBezTo>
                    <a:pt x="265" y="691"/>
                    <a:pt x="238" y="719"/>
                    <a:pt x="159" y="373"/>
                  </a:cubicBezTo>
                  <a:lnTo>
                    <a:pt x="447" y="0"/>
                  </a:lnTo>
                  <a:lnTo>
                    <a:pt x="683" y="255"/>
                  </a:lnTo>
                  <a:lnTo>
                    <a:pt x="1142" y="117"/>
                  </a:lnTo>
                  <a:cubicBezTo>
                    <a:pt x="1663" y="280"/>
                    <a:pt x="1370" y="169"/>
                    <a:pt x="2061" y="234"/>
                  </a:cubicBezTo>
                  <a:lnTo>
                    <a:pt x="2643" y="627"/>
                  </a:lnTo>
                  <a:lnTo>
                    <a:pt x="2864" y="431"/>
                  </a:lnTo>
                  <a:lnTo>
                    <a:pt x="3968" y="958"/>
                  </a:lnTo>
                  <a:lnTo>
                    <a:pt x="4718" y="509"/>
                  </a:lnTo>
                  <a:lnTo>
                    <a:pt x="5079" y="549"/>
                  </a:lnTo>
                  <a:lnTo>
                    <a:pt x="5643" y="137"/>
                  </a:lnTo>
                  <a:cubicBezTo>
                    <a:pt x="5704" y="58"/>
                    <a:pt x="5273" y="353"/>
                    <a:pt x="5334" y="274"/>
                  </a:cubicBezTo>
                  <a:cubicBezTo>
                    <a:pt x="5584" y="183"/>
                    <a:pt x="5834" y="130"/>
                    <a:pt x="6102" y="176"/>
                  </a:cubicBezTo>
                  <a:cubicBezTo>
                    <a:pt x="6124" y="117"/>
                    <a:pt x="6147" y="59"/>
                    <a:pt x="6169" y="0"/>
                  </a:cubicBezTo>
                  <a:cubicBezTo>
                    <a:pt x="6213" y="111"/>
                    <a:pt x="6411" y="85"/>
                    <a:pt x="6455" y="196"/>
                  </a:cubicBezTo>
                  <a:cubicBezTo>
                    <a:pt x="6427" y="254"/>
                    <a:pt x="6348" y="488"/>
                    <a:pt x="6404" y="370"/>
                  </a:cubicBezTo>
                  <a:lnTo>
                    <a:pt x="6779" y="549"/>
                  </a:lnTo>
                  <a:lnTo>
                    <a:pt x="7687" y="547"/>
                  </a:lnTo>
                  <a:lnTo>
                    <a:pt x="7880" y="667"/>
                  </a:lnTo>
                  <a:lnTo>
                    <a:pt x="8203" y="431"/>
                  </a:lnTo>
                  <a:lnTo>
                    <a:pt x="8589" y="411"/>
                  </a:lnTo>
                  <a:cubicBezTo>
                    <a:pt x="8641" y="581"/>
                    <a:pt x="8692" y="869"/>
                    <a:pt x="8745" y="1039"/>
                  </a:cubicBezTo>
                  <a:cubicBezTo>
                    <a:pt x="8775" y="1134"/>
                    <a:pt x="8806" y="1228"/>
                    <a:pt x="8836" y="1323"/>
                  </a:cubicBezTo>
                  <a:cubicBezTo>
                    <a:pt x="9056" y="1903"/>
                    <a:pt x="8735" y="1583"/>
                    <a:pt x="9175" y="2183"/>
                  </a:cubicBezTo>
                  <a:lnTo>
                    <a:pt x="8967" y="2480"/>
                  </a:lnTo>
                  <a:cubicBezTo>
                    <a:pt x="9003" y="2903"/>
                    <a:pt x="8904" y="2501"/>
                    <a:pt x="8940" y="2924"/>
                  </a:cubicBezTo>
                  <a:close/>
                </a:path>
              </a:pathLst>
            </a:custGeom>
            <a:solidFill>
              <a:srgbClr val="990034"/>
            </a:solidFill>
            <a:ln w="9525">
              <a:solidFill>
                <a:srgbClr val="000000"/>
              </a:solidFill>
              <a:prstDash val="solid"/>
              <a:round/>
              <a:headEnd/>
              <a:tailEnd/>
            </a:ln>
          </p:spPr>
          <p:txBody>
            <a:bodyPr wrap="square">
              <a:noAutofit/>
            </a:bodyPr>
            <a:lstStyle/>
            <a:p>
              <a:pPr algn="ctr" fontAlgn="base">
                <a:lnSpc>
                  <a:spcPct val="115000"/>
                </a:lnSpc>
                <a:spcAft>
                  <a:spcPts val="1000"/>
                </a:spcAft>
              </a:pPr>
              <a:r>
                <a:rPr lang="en-US" sz="1100" dirty="0">
                  <a:solidFill>
                    <a:srgbClr val="000000"/>
                  </a:solidFill>
                  <a:latin typeface="Calibri"/>
                  <a:ea typeface="SimSun"/>
                </a:rPr>
                <a:t> </a:t>
              </a:r>
              <a:endParaRPr lang="en-US" sz="1200" dirty="0">
                <a:latin typeface="Times New Roman"/>
                <a:ea typeface="SimSun"/>
              </a:endParaRPr>
            </a:p>
          </p:txBody>
        </p:sp>
        <p:sp>
          <p:nvSpPr>
            <p:cNvPr id="1023" name="Freeform 1022"/>
            <p:cNvSpPr>
              <a:spLocks noChangeAspect="1"/>
            </p:cNvSpPr>
            <p:nvPr/>
          </p:nvSpPr>
          <p:spPr bwMode="auto">
            <a:xfrm>
              <a:off x="4636124" y="2496053"/>
              <a:ext cx="373416" cy="396118"/>
            </a:xfrm>
            <a:custGeom>
              <a:avLst/>
              <a:gdLst>
                <a:gd name="T0" fmla="*/ 36 w 290"/>
                <a:gd name="T1" fmla="*/ 128 h 322"/>
                <a:gd name="T2" fmla="*/ 54 w 290"/>
                <a:gd name="T3" fmla="*/ 81 h 322"/>
                <a:gd name="T4" fmla="*/ 156 w 290"/>
                <a:gd name="T5" fmla="*/ 46 h 322"/>
                <a:gd name="T6" fmla="*/ 156 w 290"/>
                <a:gd name="T7" fmla="*/ 46 h 322"/>
                <a:gd name="T8" fmla="*/ 198 w 290"/>
                <a:gd name="T9" fmla="*/ 58 h 322"/>
                <a:gd name="T10" fmla="*/ 210 w 290"/>
                <a:gd name="T11" fmla="*/ 35 h 322"/>
                <a:gd name="T12" fmla="*/ 222 w 290"/>
                <a:gd name="T13" fmla="*/ 14 h 322"/>
                <a:gd name="T14" fmla="*/ 241 w 290"/>
                <a:gd name="T15" fmla="*/ 21 h 322"/>
                <a:gd name="T16" fmla="*/ 259 w 290"/>
                <a:gd name="T17" fmla="*/ 81 h 322"/>
                <a:gd name="T18" fmla="*/ 265 w 290"/>
                <a:gd name="T19" fmla="*/ 174 h 322"/>
                <a:gd name="T20" fmla="*/ 271 w 290"/>
                <a:gd name="T21" fmla="*/ 219 h 322"/>
                <a:gd name="T22" fmla="*/ 253 w 290"/>
                <a:gd name="T23" fmla="*/ 291 h 322"/>
                <a:gd name="T24" fmla="*/ 247 w 290"/>
                <a:gd name="T25" fmla="*/ 371 h 322"/>
                <a:gd name="T26" fmla="*/ 228 w 290"/>
                <a:gd name="T27" fmla="*/ 474 h 322"/>
                <a:gd name="T28" fmla="*/ 216 w 290"/>
                <a:gd name="T29" fmla="*/ 519 h 322"/>
                <a:gd name="T30" fmla="*/ 169 w 290"/>
                <a:gd name="T31" fmla="*/ 471 h 322"/>
                <a:gd name="T32" fmla="*/ 151 w 290"/>
                <a:gd name="T33" fmla="*/ 494 h 322"/>
                <a:gd name="T34" fmla="*/ 148 w 290"/>
                <a:gd name="T35" fmla="*/ 497 h 322"/>
                <a:gd name="T36" fmla="*/ 145 w 290"/>
                <a:gd name="T37" fmla="*/ 494 h 322"/>
                <a:gd name="T38" fmla="*/ 140 w 290"/>
                <a:gd name="T39" fmla="*/ 500 h 322"/>
                <a:gd name="T40" fmla="*/ 137 w 290"/>
                <a:gd name="T41" fmla="*/ 510 h 322"/>
                <a:gd name="T42" fmla="*/ 134 w 290"/>
                <a:gd name="T43" fmla="*/ 511 h 322"/>
                <a:gd name="T44" fmla="*/ 120 w 290"/>
                <a:gd name="T45" fmla="*/ 514 h 322"/>
                <a:gd name="T46" fmla="*/ 62 w 290"/>
                <a:gd name="T47" fmla="*/ 519 h 322"/>
                <a:gd name="T48" fmla="*/ 51 w 290"/>
                <a:gd name="T49" fmla="*/ 536 h 322"/>
                <a:gd name="T50" fmla="*/ 59 w 290"/>
                <a:gd name="T51" fmla="*/ 519 h 322"/>
                <a:gd name="T52" fmla="*/ 128 w 290"/>
                <a:gd name="T53" fmla="*/ 518 h 322"/>
                <a:gd name="T54" fmla="*/ 162 w 290"/>
                <a:gd name="T55" fmla="*/ 482 h 322"/>
                <a:gd name="T56" fmla="*/ 210 w 290"/>
                <a:gd name="T57" fmla="*/ 518 h 322"/>
                <a:gd name="T58" fmla="*/ 181 w 290"/>
                <a:gd name="T59" fmla="*/ 450 h 322"/>
                <a:gd name="T60" fmla="*/ 118 w 290"/>
                <a:gd name="T61" fmla="*/ 525 h 322"/>
                <a:gd name="T62" fmla="*/ 59 w 290"/>
                <a:gd name="T63" fmla="*/ 519 h 322"/>
                <a:gd name="T64" fmla="*/ 30 w 290"/>
                <a:gd name="T65" fmla="*/ 553 h 322"/>
                <a:gd name="T66" fmla="*/ 30 w 290"/>
                <a:gd name="T67" fmla="*/ 496 h 322"/>
                <a:gd name="T68" fmla="*/ 18 w 290"/>
                <a:gd name="T69" fmla="*/ 452 h 322"/>
                <a:gd name="T70" fmla="*/ 6 w 290"/>
                <a:gd name="T71" fmla="*/ 406 h 322"/>
                <a:gd name="T72" fmla="*/ 6 w 290"/>
                <a:gd name="T73" fmla="*/ 371 h 322"/>
                <a:gd name="T74" fmla="*/ 12 w 290"/>
                <a:gd name="T75" fmla="*/ 348 h 322"/>
                <a:gd name="T76" fmla="*/ 18 w 290"/>
                <a:gd name="T77" fmla="*/ 300 h 322"/>
                <a:gd name="T78" fmla="*/ 36 w 290"/>
                <a:gd name="T79" fmla="*/ 291 h 322"/>
                <a:gd name="T80" fmla="*/ 36 w 290"/>
                <a:gd name="T81" fmla="*/ 219 h 322"/>
                <a:gd name="T82" fmla="*/ 36 w 290"/>
                <a:gd name="T83" fmla="*/ 140 h 32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connsiteX0" fmla="*/ 1241 w 10000"/>
                <a:gd name="connsiteY0" fmla="*/ 2516 h 10000"/>
                <a:gd name="connsiteX1" fmla="*/ 1241 w 10000"/>
                <a:gd name="connsiteY1" fmla="*/ 2298 h 10000"/>
                <a:gd name="connsiteX2" fmla="*/ 1862 w 10000"/>
                <a:gd name="connsiteY2" fmla="*/ 2298 h 10000"/>
                <a:gd name="connsiteX3" fmla="*/ 1862 w 10000"/>
                <a:gd name="connsiteY3" fmla="*/ 1460 h 10000"/>
                <a:gd name="connsiteX4" fmla="*/ 1621 w 10000"/>
                <a:gd name="connsiteY4" fmla="*/ 839 h 10000"/>
                <a:gd name="connsiteX5" fmla="*/ 5621 w 10000"/>
                <a:gd name="connsiteY5" fmla="*/ 839 h 10000"/>
                <a:gd name="connsiteX6" fmla="*/ 5621 w 10000"/>
                <a:gd name="connsiteY6" fmla="*/ 621 h 10000"/>
                <a:gd name="connsiteX7" fmla="*/ 5785 w 10000"/>
                <a:gd name="connsiteY7" fmla="*/ 839 h 10000"/>
                <a:gd name="connsiteX8" fmla="*/ 6448 w 10000"/>
                <a:gd name="connsiteY8" fmla="*/ 839 h 10000"/>
                <a:gd name="connsiteX9" fmla="*/ 7069 w 10000"/>
                <a:gd name="connsiteY9" fmla="*/ 1056 h 10000"/>
                <a:gd name="connsiteX10" fmla="*/ 7276 w 10000"/>
                <a:gd name="connsiteY10" fmla="*/ 621 h 10000"/>
                <a:gd name="connsiteX11" fmla="*/ 7483 w 10000"/>
                <a:gd name="connsiteY11" fmla="*/ 621 h 10000"/>
                <a:gd name="connsiteX12" fmla="*/ 7690 w 10000"/>
                <a:gd name="connsiteY12" fmla="*/ 217 h 10000"/>
                <a:gd name="connsiteX13" fmla="*/ 7897 w 10000"/>
                <a:gd name="connsiteY13" fmla="*/ 217 h 10000"/>
                <a:gd name="connsiteX14" fmla="*/ 8103 w 10000"/>
                <a:gd name="connsiteY14" fmla="*/ 0 h 10000"/>
                <a:gd name="connsiteX15" fmla="*/ 8552 w 10000"/>
                <a:gd name="connsiteY15" fmla="*/ 404 h 10000"/>
                <a:gd name="connsiteX16" fmla="*/ 8966 w 10000"/>
                <a:gd name="connsiteY16" fmla="*/ 1056 h 10000"/>
                <a:gd name="connsiteX17" fmla="*/ 9172 w 10000"/>
                <a:gd name="connsiteY17" fmla="*/ 1460 h 10000"/>
                <a:gd name="connsiteX18" fmla="*/ 9172 w 10000"/>
                <a:gd name="connsiteY18" fmla="*/ 2298 h 10000"/>
                <a:gd name="connsiteX19" fmla="*/ 9379 w 10000"/>
                <a:gd name="connsiteY19" fmla="*/ 3137 h 10000"/>
                <a:gd name="connsiteX20" fmla="*/ 10000 w 10000"/>
                <a:gd name="connsiteY20" fmla="*/ 3758 h 10000"/>
                <a:gd name="connsiteX21" fmla="*/ 9586 w 10000"/>
                <a:gd name="connsiteY21" fmla="*/ 3975 h 10000"/>
                <a:gd name="connsiteX22" fmla="*/ 9172 w 10000"/>
                <a:gd name="connsiteY22" fmla="*/ 4379 h 10000"/>
                <a:gd name="connsiteX23" fmla="*/ 8966 w 10000"/>
                <a:gd name="connsiteY23" fmla="*/ 5217 h 10000"/>
                <a:gd name="connsiteX24" fmla="*/ 8966 w 10000"/>
                <a:gd name="connsiteY24" fmla="*/ 6056 h 10000"/>
                <a:gd name="connsiteX25" fmla="*/ 8759 w 10000"/>
                <a:gd name="connsiteY25" fmla="*/ 6677 h 10000"/>
                <a:gd name="connsiteX26" fmla="*/ 8310 w 10000"/>
                <a:gd name="connsiteY26" fmla="*/ 7733 h 10000"/>
                <a:gd name="connsiteX27" fmla="*/ 8103 w 10000"/>
                <a:gd name="connsiteY27" fmla="*/ 8571 h 10000"/>
                <a:gd name="connsiteX28" fmla="*/ 7690 w 10000"/>
                <a:gd name="connsiteY28" fmla="*/ 8571 h 10000"/>
                <a:gd name="connsiteX29" fmla="*/ 7690 w 10000"/>
                <a:gd name="connsiteY29" fmla="*/ 9379 h 10000"/>
                <a:gd name="connsiteX30" fmla="*/ 6310 w 10000"/>
                <a:gd name="connsiteY30" fmla="*/ 8012 h 10000"/>
                <a:gd name="connsiteX31" fmla="*/ 6069 w 10000"/>
                <a:gd name="connsiteY31" fmla="*/ 8478 h 10000"/>
                <a:gd name="connsiteX32" fmla="*/ 5552 w 10000"/>
                <a:gd name="connsiteY32" fmla="*/ 8820 h 10000"/>
                <a:gd name="connsiteX33" fmla="*/ 5448 w 10000"/>
                <a:gd name="connsiteY33" fmla="*/ 8913 h 10000"/>
                <a:gd name="connsiteX34" fmla="*/ 5276 w 10000"/>
                <a:gd name="connsiteY34" fmla="*/ 8913 h 10000"/>
                <a:gd name="connsiteX35" fmla="*/ 5345 w 10000"/>
                <a:gd name="connsiteY35" fmla="*/ 9006 h 10000"/>
                <a:gd name="connsiteX36" fmla="*/ 5276 w 10000"/>
                <a:gd name="connsiteY36" fmla="*/ 9006 h 10000"/>
                <a:gd name="connsiteX37" fmla="*/ 5138 w 10000"/>
                <a:gd name="connsiteY37" fmla="*/ 8913 h 10000"/>
                <a:gd name="connsiteX38" fmla="*/ 4862 w 10000"/>
                <a:gd name="connsiteY38" fmla="*/ 9099 h 10000"/>
                <a:gd name="connsiteX39" fmla="*/ 4828 w 10000"/>
                <a:gd name="connsiteY39" fmla="*/ 9037 h 10000"/>
                <a:gd name="connsiteX40" fmla="*/ 4759 w 10000"/>
                <a:gd name="connsiteY40" fmla="*/ 9099 h 10000"/>
                <a:gd name="connsiteX41" fmla="*/ 4724 w 10000"/>
                <a:gd name="connsiteY41" fmla="*/ 9193 h 10000"/>
                <a:gd name="connsiteX42" fmla="*/ 4655 w 10000"/>
                <a:gd name="connsiteY42" fmla="*/ 9193 h 10000"/>
                <a:gd name="connsiteX43" fmla="*/ 4621 w 10000"/>
                <a:gd name="connsiteY43" fmla="*/ 9224 h 10000"/>
                <a:gd name="connsiteX44" fmla="*/ 4517 w 10000"/>
                <a:gd name="connsiteY44" fmla="*/ 9224 h 10000"/>
                <a:gd name="connsiteX45" fmla="*/ 4138 w 10000"/>
                <a:gd name="connsiteY45" fmla="*/ 9286 h 10000"/>
                <a:gd name="connsiteX46" fmla="*/ 2448 w 10000"/>
                <a:gd name="connsiteY46" fmla="*/ 9317 h 10000"/>
                <a:gd name="connsiteX47" fmla="*/ 2138 w 10000"/>
                <a:gd name="connsiteY47" fmla="*/ 9379 h 10000"/>
                <a:gd name="connsiteX48" fmla="*/ 1931 w 10000"/>
                <a:gd name="connsiteY48" fmla="*/ 9410 h 10000"/>
                <a:gd name="connsiteX49" fmla="*/ 1759 w 10000"/>
                <a:gd name="connsiteY49" fmla="*/ 9689 h 10000"/>
                <a:gd name="connsiteX50" fmla="*/ 1655 w 10000"/>
                <a:gd name="connsiteY50" fmla="*/ 9689 h 10000"/>
                <a:gd name="connsiteX51" fmla="*/ 2034 w 10000"/>
                <a:gd name="connsiteY51" fmla="*/ 9379 h 10000"/>
                <a:gd name="connsiteX52" fmla="*/ 2207 w 10000"/>
                <a:gd name="connsiteY52" fmla="*/ 9348 h 10000"/>
                <a:gd name="connsiteX53" fmla="*/ 4414 w 10000"/>
                <a:gd name="connsiteY53" fmla="*/ 9348 h 10000"/>
                <a:gd name="connsiteX54" fmla="*/ 5103 w 10000"/>
                <a:gd name="connsiteY54" fmla="*/ 9099 h 10000"/>
                <a:gd name="connsiteX55" fmla="*/ 5828 w 10000"/>
                <a:gd name="connsiteY55" fmla="*/ 8696 h 10000"/>
                <a:gd name="connsiteX56" fmla="*/ 6552 w 10000"/>
                <a:gd name="connsiteY56" fmla="*/ 8137 h 10000"/>
                <a:gd name="connsiteX57" fmla="*/ 7483 w 10000"/>
                <a:gd name="connsiteY57" fmla="*/ 9348 h 10000"/>
                <a:gd name="connsiteX58" fmla="*/ 7172 w 10000"/>
                <a:gd name="connsiteY58" fmla="*/ 8975 h 10000"/>
                <a:gd name="connsiteX59" fmla="*/ 6483 w 10000"/>
                <a:gd name="connsiteY59" fmla="*/ 8075 h 10000"/>
                <a:gd name="connsiteX60" fmla="*/ 5621 w 10000"/>
                <a:gd name="connsiteY60" fmla="*/ 8913 h 10000"/>
                <a:gd name="connsiteX61" fmla="*/ 4069 w 10000"/>
                <a:gd name="connsiteY61" fmla="*/ 9441 h 10000"/>
                <a:gd name="connsiteX62" fmla="*/ 3655 w 10000"/>
                <a:gd name="connsiteY62" fmla="*/ 9472 h 10000"/>
                <a:gd name="connsiteX63" fmla="*/ 2034 w 10000"/>
                <a:gd name="connsiteY63" fmla="*/ 9379 h 10000"/>
                <a:gd name="connsiteX64" fmla="*/ 1621 w 10000"/>
                <a:gd name="connsiteY64" fmla="*/ 9938 h 10000"/>
                <a:gd name="connsiteX65" fmla="*/ 1034 w 10000"/>
                <a:gd name="connsiteY65" fmla="*/ 10000 h 10000"/>
                <a:gd name="connsiteX66" fmla="*/ 1241 w 10000"/>
                <a:gd name="connsiteY66" fmla="*/ 9379 h 10000"/>
                <a:gd name="connsiteX67" fmla="*/ 1034 w 10000"/>
                <a:gd name="connsiteY67" fmla="*/ 8975 h 10000"/>
                <a:gd name="connsiteX68" fmla="*/ 621 w 10000"/>
                <a:gd name="connsiteY68" fmla="*/ 8571 h 10000"/>
                <a:gd name="connsiteX69" fmla="*/ 621 w 10000"/>
                <a:gd name="connsiteY69" fmla="*/ 8137 h 10000"/>
                <a:gd name="connsiteX70" fmla="*/ 621 w 10000"/>
                <a:gd name="connsiteY70" fmla="*/ 7733 h 10000"/>
                <a:gd name="connsiteX71" fmla="*/ 207 w 10000"/>
                <a:gd name="connsiteY71" fmla="*/ 7329 h 10000"/>
                <a:gd name="connsiteX72" fmla="*/ 0 w 10000"/>
                <a:gd name="connsiteY72" fmla="*/ 7329 h 10000"/>
                <a:gd name="connsiteX73" fmla="*/ 207 w 10000"/>
                <a:gd name="connsiteY73" fmla="*/ 6677 h 10000"/>
                <a:gd name="connsiteX74" fmla="*/ 414 w 10000"/>
                <a:gd name="connsiteY74" fmla="*/ 6491 h 10000"/>
                <a:gd name="connsiteX75" fmla="*/ 414 w 10000"/>
                <a:gd name="connsiteY75" fmla="*/ 6273 h 10000"/>
                <a:gd name="connsiteX76" fmla="*/ 414 w 10000"/>
                <a:gd name="connsiteY76" fmla="*/ 5839 h 10000"/>
                <a:gd name="connsiteX77" fmla="*/ 621 w 10000"/>
                <a:gd name="connsiteY77" fmla="*/ 5435 h 10000"/>
                <a:gd name="connsiteX78" fmla="*/ 828 w 10000"/>
                <a:gd name="connsiteY78" fmla="*/ 5217 h 10000"/>
                <a:gd name="connsiteX79" fmla="*/ 1241 w 10000"/>
                <a:gd name="connsiteY79" fmla="*/ 5217 h 10000"/>
                <a:gd name="connsiteX80" fmla="*/ 1241 w 10000"/>
                <a:gd name="connsiteY80" fmla="*/ 4596 h 10000"/>
                <a:gd name="connsiteX81" fmla="*/ 1241 w 10000"/>
                <a:gd name="connsiteY81" fmla="*/ 3975 h 10000"/>
                <a:gd name="connsiteX82" fmla="*/ 1241 w 10000"/>
                <a:gd name="connsiteY82" fmla="*/ 3137 h 10000"/>
                <a:gd name="connsiteX83" fmla="*/ 1241 w 10000"/>
                <a:gd name="connsiteY83" fmla="*/ 2516 h 10000"/>
                <a:gd name="connsiteX0" fmla="*/ 1241 w 10000"/>
                <a:gd name="connsiteY0" fmla="*/ 2516 h 10000"/>
                <a:gd name="connsiteX1" fmla="*/ 1241 w 10000"/>
                <a:gd name="connsiteY1" fmla="*/ 2298 h 10000"/>
                <a:gd name="connsiteX2" fmla="*/ 1862 w 10000"/>
                <a:gd name="connsiteY2" fmla="*/ 2298 h 10000"/>
                <a:gd name="connsiteX3" fmla="*/ 1862 w 10000"/>
                <a:gd name="connsiteY3" fmla="*/ 1460 h 10000"/>
                <a:gd name="connsiteX4" fmla="*/ 1621 w 10000"/>
                <a:gd name="connsiteY4" fmla="*/ 839 h 10000"/>
                <a:gd name="connsiteX5" fmla="*/ 5621 w 10000"/>
                <a:gd name="connsiteY5" fmla="*/ 839 h 10000"/>
                <a:gd name="connsiteX6" fmla="*/ 5621 w 10000"/>
                <a:gd name="connsiteY6" fmla="*/ 621 h 10000"/>
                <a:gd name="connsiteX7" fmla="*/ 5708 w 10000"/>
                <a:gd name="connsiteY7" fmla="*/ 846 h 10000"/>
                <a:gd name="connsiteX8" fmla="*/ 6448 w 10000"/>
                <a:gd name="connsiteY8" fmla="*/ 839 h 10000"/>
                <a:gd name="connsiteX9" fmla="*/ 7069 w 10000"/>
                <a:gd name="connsiteY9" fmla="*/ 1056 h 10000"/>
                <a:gd name="connsiteX10" fmla="*/ 7276 w 10000"/>
                <a:gd name="connsiteY10" fmla="*/ 621 h 10000"/>
                <a:gd name="connsiteX11" fmla="*/ 7483 w 10000"/>
                <a:gd name="connsiteY11" fmla="*/ 621 h 10000"/>
                <a:gd name="connsiteX12" fmla="*/ 7690 w 10000"/>
                <a:gd name="connsiteY12" fmla="*/ 217 h 10000"/>
                <a:gd name="connsiteX13" fmla="*/ 7897 w 10000"/>
                <a:gd name="connsiteY13" fmla="*/ 217 h 10000"/>
                <a:gd name="connsiteX14" fmla="*/ 8103 w 10000"/>
                <a:gd name="connsiteY14" fmla="*/ 0 h 10000"/>
                <a:gd name="connsiteX15" fmla="*/ 8552 w 10000"/>
                <a:gd name="connsiteY15" fmla="*/ 404 h 10000"/>
                <a:gd name="connsiteX16" fmla="*/ 8966 w 10000"/>
                <a:gd name="connsiteY16" fmla="*/ 1056 h 10000"/>
                <a:gd name="connsiteX17" fmla="*/ 9172 w 10000"/>
                <a:gd name="connsiteY17" fmla="*/ 1460 h 10000"/>
                <a:gd name="connsiteX18" fmla="*/ 9172 w 10000"/>
                <a:gd name="connsiteY18" fmla="*/ 2298 h 10000"/>
                <a:gd name="connsiteX19" fmla="*/ 9379 w 10000"/>
                <a:gd name="connsiteY19" fmla="*/ 3137 h 10000"/>
                <a:gd name="connsiteX20" fmla="*/ 10000 w 10000"/>
                <a:gd name="connsiteY20" fmla="*/ 3758 h 10000"/>
                <a:gd name="connsiteX21" fmla="*/ 9586 w 10000"/>
                <a:gd name="connsiteY21" fmla="*/ 3975 h 10000"/>
                <a:gd name="connsiteX22" fmla="*/ 9172 w 10000"/>
                <a:gd name="connsiteY22" fmla="*/ 4379 h 10000"/>
                <a:gd name="connsiteX23" fmla="*/ 8966 w 10000"/>
                <a:gd name="connsiteY23" fmla="*/ 5217 h 10000"/>
                <a:gd name="connsiteX24" fmla="*/ 8966 w 10000"/>
                <a:gd name="connsiteY24" fmla="*/ 6056 h 10000"/>
                <a:gd name="connsiteX25" fmla="*/ 8759 w 10000"/>
                <a:gd name="connsiteY25" fmla="*/ 6677 h 10000"/>
                <a:gd name="connsiteX26" fmla="*/ 8310 w 10000"/>
                <a:gd name="connsiteY26" fmla="*/ 7733 h 10000"/>
                <a:gd name="connsiteX27" fmla="*/ 8103 w 10000"/>
                <a:gd name="connsiteY27" fmla="*/ 8571 h 10000"/>
                <a:gd name="connsiteX28" fmla="*/ 7690 w 10000"/>
                <a:gd name="connsiteY28" fmla="*/ 8571 h 10000"/>
                <a:gd name="connsiteX29" fmla="*/ 7690 w 10000"/>
                <a:gd name="connsiteY29" fmla="*/ 9379 h 10000"/>
                <a:gd name="connsiteX30" fmla="*/ 6310 w 10000"/>
                <a:gd name="connsiteY30" fmla="*/ 8012 h 10000"/>
                <a:gd name="connsiteX31" fmla="*/ 6069 w 10000"/>
                <a:gd name="connsiteY31" fmla="*/ 8478 h 10000"/>
                <a:gd name="connsiteX32" fmla="*/ 5552 w 10000"/>
                <a:gd name="connsiteY32" fmla="*/ 8820 h 10000"/>
                <a:gd name="connsiteX33" fmla="*/ 5448 w 10000"/>
                <a:gd name="connsiteY33" fmla="*/ 8913 h 10000"/>
                <a:gd name="connsiteX34" fmla="*/ 5276 w 10000"/>
                <a:gd name="connsiteY34" fmla="*/ 8913 h 10000"/>
                <a:gd name="connsiteX35" fmla="*/ 5345 w 10000"/>
                <a:gd name="connsiteY35" fmla="*/ 9006 h 10000"/>
                <a:gd name="connsiteX36" fmla="*/ 5276 w 10000"/>
                <a:gd name="connsiteY36" fmla="*/ 9006 h 10000"/>
                <a:gd name="connsiteX37" fmla="*/ 5138 w 10000"/>
                <a:gd name="connsiteY37" fmla="*/ 8913 h 10000"/>
                <a:gd name="connsiteX38" fmla="*/ 4862 w 10000"/>
                <a:gd name="connsiteY38" fmla="*/ 9099 h 10000"/>
                <a:gd name="connsiteX39" fmla="*/ 4828 w 10000"/>
                <a:gd name="connsiteY39" fmla="*/ 9037 h 10000"/>
                <a:gd name="connsiteX40" fmla="*/ 4759 w 10000"/>
                <a:gd name="connsiteY40" fmla="*/ 9099 h 10000"/>
                <a:gd name="connsiteX41" fmla="*/ 4724 w 10000"/>
                <a:gd name="connsiteY41" fmla="*/ 9193 h 10000"/>
                <a:gd name="connsiteX42" fmla="*/ 4655 w 10000"/>
                <a:gd name="connsiteY42" fmla="*/ 9193 h 10000"/>
                <a:gd name="connsiteX43" fmla="*/ 4621 w 10000"/>
                <a:gd name="connsiteY43" fmla="*/ 9224 h 10000"/>
                <a:gd name="connsiteX44" fmla="*/ 4517 w 10000"/>
                <a:gd name="connsiteY44" fmla="*/ 9224 h 10000"/>
                <a:gd name="connsiteX45" fmla="*/ 4138 w 10000"/>
                <a:gd name="connsiteY45" fmla="*/ 9286 h 10000"/>
                <a:gd name="connsiteX46" fmla="*/ 2448 w 10000"/>
                <a:gd name="connsiteY46" fmla="*/ 9317 h 10000"/>
                <a:gd name="connsiteX47" fmla="*/ 2138 w 10000"/>
                <a:gd name="connsiteY47" fmla="*/ 9379 h 10000"/>
                <a:gd name="connsiteX48" fmla="*/ 1931 w 10000"/>
                <a:gd name="connsiteY48" fmla="*/ 9410 h 10000"/>
                <a:gd name="connsiteX49" fmla="*/ 1759 w 10000"/>
                <a:gd name="connsiteY49" fmla="*/ 9689 h 10000"/>
                <a:gd name="connsiteX50" fmla="*/ 1655 w 10000"/>
                <a:gd name="connsiteY50" fmla="*/ 9689 h 10000"/>
                <a:gd name="connsiteX51" fmla="*/ 2034 w 10000"/>
                <a:gd name="connsiteY51" fmla="*/ 9379 h 10000"/>
                <a:gd name="connsiteX52" fmla="*/ 2207 w 10000"/>
                <a:gd name="connsiteY52" fmla="*/ 9348 h 10000"/>
                <a:gd name="connsiteX53" fmla="*/ 4414 w 10000"/>
                <a:gd name="connsiteY53" fmla="*/ 9348 h 10000"/>
                <a:gd name="connsiteX54" fmla="*/ 5103 w 10000"/>
                <a:gd name="connsiteY54" fmla="*/ 9099 h 10000"/>
                <a:gd name="connsiteX55" fmla="*/ 5828 w 10000"/>
                <a:gd name="connsiteY55" fmla="*/ 8696 h 10000"/>
                <a:gd name="connsiteX56" fmla="*/ 6552 w 10000"/>
                <a:gd name="connsiteY56" fmla="*/ 8137 h 10000"/>
                <a:gd name="connsiteX57" fmla="*/ 7483 w 10000"/>
                <a:gd name="connsiteY57" fmla="*/ 9348 h 10000"/>
                <a:gd name="connsiteX58" fmla="*/ 7172 w 10000"/>
                <a:gd name="connsiteY58" fmla="*/ 8975 h 10000"/>
                <a:gd name="connsiteX59" fmla="*/ 6483 w 10000"/>
                <a:gd name="connsiteY59" fmla="*/ 8075 h 10000"/>
                <a:gd name="connsiteX60" fmla="*/ 5621 w 10000"/>
                <a:gd name="connsiteY60" fmla="*/ 8913 h 10000"/>
                <a:gd name="connsiteX61" fmla="*/ 4069 w 10000"/>
                <a:gd name="connsiteY61" fmla="*/ 9441 h 10000"/>
                <a:gd name="connsiteX62" fmla="*/ 3655 w 10000"/>
                <a:gd name="connsiteY62" fmla="*/ 9472 h 10000"/>
                <a:gd name="connsiteX63" fmla="*/ 2034 w 10000"/>
                <a:gd name="connsiteY63" fmla="*/ 9379 h 10000"/>
                <a:gd name="connsiteX64" fmla="*/ 1621 w 10000"/>
                <a:gd name="connsiteY64" fmla="*/ 9938 h 10000"/>
                <a:gd name="connsiteX65" fmla="*/ 1034 w 10000"/>
                <a:gd name="connsiteY65" fmla="*/ 10000 h 10000"/>
                <a:gd name="connsiteX66" fmla="*/ 1241 w 10000"/>
                <a:gd name="connsiteY66" fmla="*/ 9379 h 10000"/>
                <a:gd name="connsiteX67" fmla="*/ 1034 w 10000"/>
                <a:gd name="connsiteY67" fmla="*/ 8975 h 10000"/>
                <a:gd name="connsiteX68" fmla="*/ 621 w 10000"/>
                <a:gd name="connsiteY68" fmla="*/ 8571 h 10000"/>
                <a:gd name="connsiteX69" fmla="*/ 621 w 10000"/>
                <a:gd name="connsiteY69" fmla="*/ 8137 h 10000"/>
                <a:gd name="connsiteX70" fmla="*/ 621 w 10000"/>
                <a:gd name="connsiteY70" fmla="*/ 7733 h 10000"/>
                <a:gd name="connsiteX71" fmla="*/ 207 w 10000"/>
                <a:gd name="connsiteY71" fmla="*/ 7329 h 10000"/>
                <a:gd name="connsiteX72" fmla="*/ 0 w 10000"/>
                <a:gd name="connsiteY72" fmla="*/ 7329 h 10000"/>
                <a:gd name="connsiteX73" fmla="*/ 207 w 10000"/>
                <a:gd name="connsiteY73" fmla="*/ 6677 h 10000"/>
                <a:gd name="connsiteX74" fmla="*/ 414 w 10000"/>
                <a:gd name="connsiteY74" fmla="*/ 6491 h 10000"/>
                <a:gd name="connsiteX75" fmla="*/ 414 w 10000"/>
                <a:gd name="connsiteY75" fmla="*/ 6273 h 10000"/>
                <a:gd name="connsiteX76" fmla="*/ 414 w 10000"/>
                <a:gd name="connsiteY76" fmla="*/ 5839 h 10000"/>
                <a:gd name="connsiteX77" fmla="*/ 621 w 10000"/>
                <a:gd name="connsiteY77" fmla="*/ 5435 h 10000"/>
                <a:gd name="connsiteX78" fmla="*/ 828 w 10000"/>
                <a:gd name="connsiteY78" fmla="*/ 5217 h 10000"/>
                <a:gd name="connsiteX79" fmla="*/ 1241 w 10000"/>
                <a:gd name="connsiteY79" fmla="*/ 5217 h 10000"/>
                <a:gd name="connsiteX80" fmla="*/ 1241 w 10000"/>
                <a:gd name="connsiteY80" fmla="*/ 4596 h 10000"/>
                <a:gd name="connsiteX81" fmla="*/ 1241 w 10000"/>
                <a:gd name="connsiteY81" fmla="*/ 3975 h 10000"/>
                <a:gd name="connsiteX82" fmla="*/ 1241 w 10000"/>
                <a:gd name="connsiteY82" fmla="*/ 3137 h 10000"/>
                <a:gd name="connsiteX83" fmla="*/ 1241 w 10000"/>
                <a:gd name="connsiteY83" fmla="*/ 2516 h 10000"/>
                <a:gd name="connsiteX0" fmla="*/ 1241 w 10000"/>
                <a:gd name="connsiteY0" fmla="*/ 2516 h 10000"/>
                <a:gd name="connsiteX1" fmla="*/ 1241 w 10000"/>
                <a:gd name="connsiteY1" fmla="*/ 2298 h 10000"/>
                <a:gd name="connsiteX2" fmla="*/ 1862 w 10000"/>
                <a:gd name="connsiteY2" fmla="*/ 2298 h 10000"/>
                <a:gd name="connsiteX3" fmla="*/ 1862 w 10000"/>
                <a:gd name="connsiteY3" fmla="*/ 1460 h 10000"/>
                <a:gd name="connsiteX4" fmla="*/ 1621 w 10000"/>
                <a:gd name="connsiteY4" fmla="*/ 839 h 10000"/>
                <a:gd name="connsiteX5" fmla="*/ 5621 w 10000"/>
                <a:gd name="connsiteY5" fmla="*/ 839 h 10000"/>
                <a:gd name="connsiteX6" fmla="*/ 5716 w 10000"/>
                <a:gd name="connsiteY6" fmla="*/ 714 h 10000"/>
                <a:gd name="connsiteX7" fmla="*/ 5708 w 10000"/>
                <a:gd name="connsiteY7" fmla="*/ 846 h 10000"/>
                <a:gd name="connsiteX8" fmla="*/ 6448 w 10000"/>
                <a:gd name="connsiteY8" fmla="*/ 839 h 10000"/>
                <a:gd name="connsiteX9" fmla="*/ 7069 w 10000"/>
                <a:gd name="connsiteY9" fmla="*/ 1056 h 10000"/>
                <a:gd name="connsiteX10" fmla="*/ 7276 w 10000"/>
                <a:gd name="connsiteY10" fmla="*/ 621 h 10000"/>
                <a:gd name="connsiteX11" fmla="*/ 7483 w 10000"/>
                <a:gd name="connsiteY11" fmla="*/ 621 h 10000"/>
                <a:gd name="connsiteX12" fmla="*/ 7690 w 10000"/>
                <a:gd name="connsiteY12" fmla="*/ 217 h 10000"/>
                <a:gd name="connsiteX13" fmla="*/ 7897 w 10000"/>
                <a:gd name="connsiteY13" fmla="*/ 217 h 10000"/>
                <a:gd name="connsiteX14" fmla="*/ 8103 w 10000"/>
                <a:gd name="connsiteY14" fmla="*/ 0 h 10000"/>
                <a:gd name="connsiteX15" fmla="*/ 8552 w 10000"/>
                <a:gd name="connsiteY15" fmla="*/ 404 h 10000"/>
                <a:gd name="connsiteX16" fmla="*/ 8966 w 10000"/>
                <a:gd name="connsiteY16" fmla="*/ 1056 h 10000"/>
                <a:gd name="connsiteX17" fmla="*/ 9172 w 10000"/>
                <a:gd name="connsiteY17" fmla="*/ 1460 h 10000"/>
                <a:gd name="connsiteX18" fmla="*/ 9172 w 10000"/>
                <a:gd name="connsiteY18" fmla="*/ 2298 h 10000"/>
                <a:gd name="connsiteX19" fmla="*/ 9379 w 10000"/>
                <a:gd name="connsiteY19" fmla="*/ 3137 h 10000"/>
                <a:gd name="connsiteX20" fmla="*/ 10000 w 10000"/>
                <a:gd name="connsiteY20" fmla="*/ 3758 h 10000"/>
                <a:gd name="connsiteX21" fmla="*/ 9586 w 10000"/>
                <a:gd name="connsiteY21" fmla="*/ 3975 h 10000"/>
                <a:gd name="connsiteX22" fmla="*/ 9172 w 10000"/>
                <a:gd name="connsiteY22" fmla="*/ 4379 h 10000"/>
                <a:gd name="connsiteX23" fmla="*/ 8966 w 10000"/>
                <a:gd name="connsiteY23" fmla="*/ 5217 h 10000"/>
                <a:gd name="connsiteX24" fmla="*/ 8966 w 10000"/>
                <a:gd name="connsiteY24" fmla="*/ 6056 h 10000"/>
                <a:gd name="connsiteX25" fmla="*/ 8759 w 10000"/>
                <a:gd name="connsiteY25" fmla="*/ 6677 h 10000"/>
                <a:gd name="connsiteX26" fmla="*/ 8310 w 10000"/>
                <a:gd name="connsiteY26" fmla="*/ 7733 h 10000"/>
                <a:gd name="connsiteX27" fmla="*/ 8103 w 10000"/>
                <a:gd name="connsiteY27" fmla="*/ 8571 h 10000"/>
                <a:gd name="connsiteX28" fmla="*/ 7690 w 10000"/>
                <a:gd name="connsiteY28" fmla="*/ 8571 h 10000"/>
                <a:gd name="connsiteX29" fmla="*/ 7690 w 10000"/>
                <a:gd name="connsiteY29" fmla="*/ 9379 h 10000"/>
                <a:gd name="connsiteX30" fmla="*/ 6310 w 10000"/>
                <a:gd name="connsiteY30" fmla="*/ 8012 h 10000"/>
                <a:gd name="connsiteX31" fmla="*/ 6069 w 10000"/>
                <a:gd name="connsiteY31" fmla="*/ 8478 h 10000"/>
                <a:gd name="connsiteX32" fmla="*/ 5552 w 10000"/>
                <a:gd name="connsiteY32" fmla="*/ 8820 h 10000"/>
                <a:gd name="connsiteX33" fmla="*/ 5448 w 10000"/>
                <a:gd name="connsiteY33" fmla="*/ 8913 h 10000"/>
                <a:gd name="connsiteX34" fmla="*/ 5276 w 10000"/>
                <a:gd name="connsiteY34" fmla="*/ 8913 h 10000"/>
                <a:gd name="connsiteX35" fmla="*/ 5345 w 10000"/>
                <a:gd name="connsiteY35" fmla="*/ 9006 h 10000"/>
                <a:gd name="connsiteX36" fmla="*/ 5276 w 10000"/>
                <a:gd name="connsiteY36" fmla="*/ 9006 h 10000"/>
                <a:gd name="connsiteX37" fmla="*/ 5138 w 10000"/>
                <a:gd name="connsiteY37" fmla="*/ 8913 h 10000"/>
                <a:gd name="connsiteX38" fmla="*/ 4862 w 10000"/>
                <a:gd name="connsiteY38" fmla="*/ 9099 h 10000"/>
                <a:gd name="connsiteX39" fmla="*/ 4828 w 10000"/>
                <a:gd name="connsiteY39" fmla="*/ 9037 h 10000"/>
                <a:gd name="connsiteX40" fmla="*/ 4759 w 10000"/>
                <a:gd name="connsiteY40" fmla="*/ 9099 h 10000"/>
                <a:gd name="connsiteX41" fmla="*/ 4724 w 10000"/>
                <a:gd name="connsiteY41" fmla="*/ 9193 h 10000"/>
                <a:gd name="connsiteX42" fmla="*/ 4655 w 10000"/>
                <a:gd name="connsiteY42" fmla="*/ 9193 h 10000"/>
                <a:gd name="connsiteX43" fmla="*/ 4621 w 10000"/>
                <a:gd name="connsiteY43" fmla="*/ 9224 h 10000"/>
                <a:gd name="connsiteX44" fmla="*/ 4517 w 10000"/>
                <a:gd name="connsiteY44" fmla="*/ 9224 h 10000"/>
                <a:gd name="connsiteX45" fmla="*/ 4138 w 10000"/>
                <a:gd name="connsiteY45" fmla="*/ 9286 h 10000"/>
                <a:gd name="connsiteX46" fmla="*/ 2448 w 10000"/>
                <a:gd name="connsiteY46" fmla="*/ 9317 h 10000"/>
                <a:gd name="connsiteX47" fmla="*/ 2138 w 10000"/>
                <a:gd name="connsiteY47" fmla="*/ 9379 h 10000"/>
                <a:gd name="connsiteX48" fmla="*/ 1931 w 10000"/>
                <a:gd name="connsiteY48" fmla="*/ 9410 h 10000"/>
                <a:gd name="connsiteX49" fmla="*/ 1759 w 10000"/>
                <a:gd name="connsiteY49" fmla="*/ 9689 h 10000"/>
                <a:gd name="connsiteX50" fmla="*/ 1655 w 10000"/>
                <a:gd name="connsiteY50" fmla="*/ 9689 h 10000"/>
                <a:gd name="connsiteX51" fmla="*/ 2034 w 10000"/>
                <a:gd name="connsiteY51" fmla="*/ 9379 h 10000"/>
                <a:gd name="connsiteX52" fmla="*/ 2207 w 10000"/>
                <a:gd name="connsiteY52" fmla="*/ 9348 h 10000"/>
                <a:gd name="connsiteX53" fmla="*/ 4414 w 10000"/>
                <a:gd name="connsiteY53" fmla="*/ 9348 h 10000"/>
                <a:gd name="connsiteX54" fmla="*/ 5103 w 10000"/>
                <a:gd name="connsiteY54" fmla="*/ 9099 h 10000"/>
                <a:gd name="connsiteX55" fmla="*/ 5828 w 10000"/>
                <a:gd name="connsiteY55" fmla="*/ 8696 h 10000"/>
                <a:gd name="connsiteX56" fmla="*/ 6552 w 10000"/>
                <a:gd name="connsiteY56" fmla="*/ 8137 h 10000"/>
                <a:gd name="connsiteX57" fmla="*/ 7483 w 10000"/>
                <a:gd name="connsiteY57" fmla="*/ 9348 h 10000"/>
                <a:gd name="connsiteX58" fmla="*/ 7172 w 10000"/>
                <a:gd name="connsiteY58" fmla="*/ 8975 h 10000"/>
                <a:gd name="connsiteX59" fmla="*/ 6483 w 10000"/>
                <a:gd name="connsiteY59" fmla="*/ 8075 h 10000"/>
                <a:gd name="connsiteX60" fmla="*/ 5621 w 10000"/>
                <a:gd name="connsiteY60" fmla="*/ 8913 h 10000"/>
                <a:gd name="connsiteX61" fmla="*/ 4069 w 10000"/>
                <a:gd name="connsiteY61" fmla="*/ 9441 h 10000"/>
                <a:gd name="connsiteX62" fmla="*/ 3655 w 10000"/>
                <a:gd name="connsiteY62" fmla="*/ 9472 h 10000"/>
                <a:gd name="connsiteX63" fmla="*/ 2034 w 10000"/>
                <a:gd name="connsiteY63" fmla="*/ 9379 h 10000"/>
                <a:gd name="connsiteX64" fmla="*/ 1621 w 10000"/>
                <a:gd name="connsiteY64" fmla="*/ 9938 h 10000"/>
                <a:gd name="connsiteX65" fmla="*/ 1034 w 10000"/>
                <a:gd name="connsiteY65" fmla="*/ 10000 h 10000"/>
                <a:gd name="connsiteX66" fmla="*/ 1241 w 10000"/>
                <a:gd name="connsiteY66" fmla="*/ 9379 h 10000"/>
                <a:gd name="connsiteX67" fmla="*/ 1034 w 10000"/>
                <a:gd name="connsiteY67" fmla="*/ 8975 h 10000"/>
                <a:gd name="connsiteX68" fmla="*/ 621 w 10000"/>
                <a:gd name="connsiteY68" fmla="*/ 8571 h 10000"/>
                <a:gd name="connsiteX69" fmla="*/ 621 w 10000"/>
                <a:gd name="connsiteY69" fmla="*/ 8137 h 10000"/>
                <a:gd name="connsiteX70" fmla="*/ 621 w 10000"/>
                <a:gd name="connsiteY70" fmla="*/ 7733 h 10000"/>
                <a:gd name="connsiteX71" fmla="*/ 207 w 10000"/>
                <a:gd name="connsiteY71" fmla="*/ 7329 h 10000"/>
                <a:gd name="connsiteX72" fmla="*/ 0 w 10000"/>
                <a:gd name="connsiteY72" fmla="*/ 7329 h 10000"/>
                <a:gd name="connsiteX73" fmla="*/ 207 w 10000"/>
                <a:gd name="connsiteY73" fmla="*/ 6677 h 10000"/>
                <a:gd name="connsiteX74" fmla="*/ 414 w 10000"/>
                <a:gd name="connsiteY74" fmla="*/ 6491 h 10000"/>
                <a:gd name="connsiteX75" fmla="*/ 414 w 10000"/>
                <a:gd name="connsiteY75" fmla="*/ 6273 h 10000"/>
                <a:gd name="connsiteX76" fmla="*/ 414 w 10000"/>
                <a:gd name="connsiteY76" fmla="*/ 5839 h 10000"/>
                <a:gd name="connsiteX77" fmla="*/ 621 w 10000"/>
                <a:gd name="connsiteY77" fmla="*/ 5435 h 10000"/>
                <a:gd name="connsiteX78" fmla="*/ 828 w 10000"/>
                <a:gd name="connsiteY78" fmla="*/ 5217 h 10000"/>
                <a:gd name="connsiteX79" fmla="*/ 1241 w 10000"/>
                <a:gd name="connsiteY79" fmla="*/ 5217 h 10000"/>
                <a:gd name="connsiteX80" fmla="*/ 1241 w 10000"/>
                <a:gd name="connsiteY80" fmla="*/ 4596 h 10000"/>
                <a:gd name="connsiteX81" fmla="*/ 1241 w 10000"/>
                <a:gd name="connsiteY81" fmla="*/ 3975 h 10000"/>
                <a:gd name="connsiteX82" fmla="*/ 1241 w 10000"/>
                <a:gd name="connsiteY82" fmla="*/ 3137 h 10000"/>
                <a:gd name="connsiteX83" fmla="*/ 1241 w 10000"/>
                <a:gd name="connsiteY83" fmla="*/ 2516 h 10000"/>
                <a:gd name="connsiteX0" fmla="*/ 1241 w 10000"/>
                <a:gd name="connsiteY0" fmla="*/ 2516 h 10000"/>
                <a:gd name="connsiteX1" fmla="*/ 1241 w 10000"/>
                <a:gd name="connsiteY1" fmla="*/ 2298 h 10000"/>
                <a:gd name="connsiteX2" fmla="*/ 1862 w 10000"/>
                <a:gd name="connsiteY2" fmla="*/ 2298 h 10000"/>
                <a:gd name="connsiteX3" fmla="*/ 1862 w 10000"/>
                <a:gd name="connsiteY3" fmla="*/ 1460 h 10000"/>
                <a:gd name="connsiteX4" fmla="*/ 1621 w 10000"/>
                <a:gd name="connsiteY4" fmla="*/ 839 h 10000"/>
                <a:gd name="connsiteX5" fmla="*/ 5621 w 10000"/>
                <a:gd name="connsiteY5" fmla="*/ 839 h 10000"/>
                <a:gd name="connsiteX6" fmla="*/ 5716 w 10000"/>
                <a:gd name="connsiteY6" fmla="*/ 714 h 10000"/>
                <a:gd name="connsiteX7" fmla="*/ 5674 w 10000"/>
                <a:gd name="connsiteY7" fmla="*/ 846 h 10000"/>
                <a:gd name="connsiteX8" fmla="*/ 6448 w 10000"/>
                <a:gd name="connsiteY8" fmla="*/ 839 h 10000"/>
                <a:gd name="connsiteX9" fmla="*/ 7069 w 10000"/>
                <a:gd name="connsiteY9" fmla="*/ 1056 h 10000"/>
                <a:gd name="connsiteX10" fmla="*/ 7276 w 10000"/>
                <a:gd name="connsiteY10" fmla="*/ 621 h 10000"/>
                <a:gd name="connsiteX11" fmla="*/ 7483 w 10000"/>
                <a:gd name="connsiteY11" fmla="*/ 621 h 10000"/>
                <a:gd name="connsiteX12" fmla="*/ 7690 w 10000"/>
                <a:gd name="connsiteY12" fmla="*/ 217 h 10000"/>
                <a:gd name="connsiteX13" fmla="*/ 7897 w 10000"/>
                <a:gd name="connsiteY13" fmla="*/ 217 h 10000"/>
                <a:gd name="connsiteX14" fmla="*/ 8103 w 10000"/>
                <a:gd name="connsiteY14" fmla="*/ 0 h 10000"/>
                <a:gd name="connsiteX15" fmla="*/ 8552 w 10000"/>
                <a:gd name="connsiteY15" fmla="*/ 404 h 10000"/>
                <a:gd name="connsiteX16" fmla="*/ 8966 w 10000"/>
                <a:gd name="connsiteY16" fmla="*/ 1056 h 10000"/>
                <a:gd name="connsiteX17" fmla="*/ 9172 w 10000"/>
                <a:gd name="connsiteY17" fmla="*/ 1460 h 10000"/>
                <a:gd name="connsiteX18" fmla="*/ 9172 w 10000"/>
                <a:gd name="connsiteY18" fmla="*/ 2298 h 10000"/>
                <a:gd name="connsiteX19" fmla="*/ 9379 w 10000"/>
                <a:gd name="connsiteY19" fmla="*/ 3137 h 10000"/>
                <a:gd name="connsiteX20" fmla="*/ 10000 w 10000"/>
                <a:gd name="connsiteY20" fmla="*/ 3758 h 10000"/>
                <a:gd name="connsiteX21" fmla="*/ 9586 w 10000"/>
                <a:gd name="connsiteY21" fmla="*/ 3975 h 10000"/>
                <a:gd name="connsiteX22" fmla="*/ 9172 w 10000"/>
                <a:gd name="connsiteY22" fmla="*/ 4379 h 10000"/>
                <a:gd name="connsiteX23" fmla="*/ 8966 w 10000"/>
                <a:gd name="connsiteY23" fmla="*/ 5217 h 10000"/>
                <a:gd name="connsiteX24" fmla="*/ 8966 w 10000"/>
                <a:gd name="connsiteY24" fmla="*/ 6056 h 10000"/>
                <a:gd name="connsiteX25" fmla="*/ 8759 w 10000"/>
                <a:gd name="connsiteY25" fmla="*/ 6677 h 10000"/>
                <a:gd name="connsiteX26" fmla="*/ 8310 w 10000"/>
                <a:gd name="connsiteY26" fmla="*/ 7733 h 10000"/>
                <a:gd name="connsiteX27" fmla="*/ 8103 w 10000"/>
                <a:gd name="connsiteY27" fmla="*/ 8571 h 10000"/>
                <a:gd name="connsiteX28" fmla="*/ 7690 w 10000"/>
                <a:gd name="connsiteY28" fmla="*/ 8571 h 10000"/>
                <a:gd name="connsiteX29" fmla="*/ 7690 w 10000"/>
                <a:gd name="connsiteY29" fmla="*/ 9379 h 10000"/>
                <a:gd name="connsiteX30" fmla="*/ 6310 w 10000"/>
                <a:gd name="connsiteY30" fmla="*/ 8012 h 10000"/>
                <a:gd name="connsiteX31" fmla="*/ 6069 w 10000"/>
                <a:gd name="connsiteY31" fmla="*/ 8478 h 10000"/>
                <a:gd name="connsiteX32" fmla="*/ 5552 w 10000"/>
                <a:gd name="connsiteY32" fmla="*/ 8820 h 10000"/>
                <a:gd name="connsiteX33" fmla="*/ 5448 w 10000"/>
                <a:gd name="connsiteY33" fmla="*/ 8913 h 10000"/>
                <a:gd name="connsiteX34" fmla="*/ 5276 w 10000"/>
                <a:gd name="connsiteY34" fmla="*/ 8913 h 10000"/>
                <a:gd name="connsiteX35" fmla="*/ 5345 w 10000"/>
                <a:gd name="connsiteY35" fmla="*/ 9006 h 10000"/>
                <a:gd name="connsiteX36" fmla="*/ 5276 w 10000"/>
                <a:gd name="connsiteY36" fmla="*/ 9006 h 10000"/>
                <a:gd name="connsiteX37" fmla="*/ 5138 w 10000"/>
                <a:gd name="connsiteY37" fmla="*/ 8913 h 10000"/>
                <a:gd name="connsiteX38" fmla="*/ 4862 w 10000"/>
                <a:gd name="connsiteY38" fmla="*/ 9099 h 10000"/>
                <a:gd name="connsiteX39" fmla="*/ 4828 w 10000"/>
                <a:gd name="connsiteY39" fmla="*/ 9037 h 10000"/>
                <a:gd name="connsiteX40" fmla="*/ 4759 w 10000"/>
                <a:gd name="connsiteY40" fmla="*/ 9099 h 10000"/>
                <a:gd name="connsiteX41" fmla="*/ 4724 w 10000"/>
                <a:gd name="connsiteY41" fmla="*/ 9193 h 10000"/>
                <a:gd name="connsiteX42" fmla="*/ 4655 w 10000"/>
                <a:gd name="connsiteY42" fmla="*/ 9193 h 10000"/>
                <a:gd name="connsiteX43" fmla="*/ 4621 w 10000"/>
                <a:gd name="connsiteY43" fmla="*/ 9224 h 10000"/>
                <a:gd name="connsiteX44" fmla="*/ 4517 w 10000"/>
                <a:gd name="connsiteY44" fmla="*/ 9224 h 10000"/>
                <a:gd name="connsiteX45" fmla="*/ 4138 w 10000"/>
                <a:gd name="connsiteY45" fmla="*/ 9286 h 10000"/>
                <a:gd name="connsiteX46" fmla="*/ 2448 w 10000"/>
                <a:gd name="connsiteY46" fmla="*/ 9317 h 10000"/>
                <a:gd name="connsiteX47" fmla="*/ 2138 w 10000"/>
                <a:gd name="connsiteY47" fmla="*/ 9379 h 10000"/>
                <a:gd name="connsiteX48" fmla="*/ 1931 w 10000"/>
                <a:gd name="connsiteY48" fmla="*/ 9410 h 10000"/>
                <a:gd name="connsiteX49" fmla="*/ 1759 w 10000"/>
                <a:gd name="connsiteY49" fmla="*/ 9689 h 10000"/>
                <a:gd name="connsiteX50" fmla="*/ 1655 w 10000"/>
                <a:gd name="connsiteY50" fmla="*/ 9689 h 10000"/>
                <a:gd name="connsiteX51" fmla="*/ 2034 w 10000"/>
                <a:gd name="connsiteY51" fmla="*/ 9379 h 10000"/>
                <a:gd name="connsiteX52" fmla="*/ 2207 w 10000"/>
                <a:gd name="connsiteY52" fmla="*/ 9348 h 10000"/>
                <a:gd name="connsiteX53" fmla="*/ 4414 w 10000"/>
                <a:gd name="connsiteY53" fmla="*/ 9348 h 10000"/>
                <a:gd name="connsiteX54" fmla="*/ 5103 w 10000"/>
                <a:gd name="connsiteY54" fmla="*/ 9099 h 10000"/>
                <a:gd name="connsiteX55" fmla="*/ 5828 w 10000"/>
                <a:gd name="connsiteY55" fmla="*/ 8696 h 10000"/>
                <a:gd name="connsiteX56" fmla="*/ 6552 w 10000"/>
                <a:gd name="connsiteY56" fmla="*/ 8137 h 10000"/>
                <a:gd name="connsiteX57" fmla="*/ 7483 w 10000"/>
                <a:gd name="connsiteY57" fmla="*/ 9348 h 10000"/>
                <a:gd name="connsiteX58" fmla="*/ 7172 w 10000"/>
                <a:gd name="connsiteY58" fmla="*/ 8975 h 10000"/>
                <a:gd name="connsiteX59" fmla="*/ 6483 w 10000"/>
                <a:gd name="connsiteY59" fmla="*/ 8075 h 10000"/>
                <a:gd name="connsiteX60" fmla="*/ 5621 w 10000"/>
                <a:gd name="connsiteY60" fmla="*/ 8913 h 10000"/>
                <a:gd name="connsiteX61" fmla="*/ 4069 w 10000"/>
                <a:gd name="connsiteY61" fmla="*/ 9441 h 10000"/>
                <a:gd name="connsiteX62" fmla="*/ 3655 w 10000"/>
                <a:gd name="connsiteY62" fmla="*/ 9472 h 10000"/>
                <a:gd name="connsiteX63" fmla="*/ 2034 w 10000"/>
                <a:gd name="connsiteY63" fmla="*/ 9379 h 10000"/>
                <a:gd name="connsiteX64" fmla="*/ 1621 w 10000"/>
                <a:gd name="connsiteY64" fmla="*/ 9938 h 10000"/>
                <a:gd name="connsiteX65" fmla="*/ 1034 w 10000"/>
                <a:gd name="connsiteY65" fmla="*/ 10000 h 10000"/>
                <a:gd name="connsiteX66" fmla="*/ 1241 w 10000"/>
                <a:gd name="connsiteY66" fmla="*/ 9379 h 10000"/>
                <a:gd name="connsiteX67" fmla="*/ 1034 w 10000"/>
                <a:gd name="connsiteY67" fmla="*/ 8975 h 10000"/>
                <a:gd name="connsiteX68" fmla="*/ 621 w 10000"/>
                <a:gd name="connsiteY68" fmla="*/ 8571 h 10000"/>
                <a:gd name="connsiteX69" fmla="*/ 621 w 10000"/>
                <a:gd name="connsiteY69" fmla="*/ 8137 h 10000"/>
                <a:gd name="connsiteX70" fmla="*/ 621 w 10000"/>
                <a:gd name="connsiteY70" fmla="*/ 7733 h 10000"/>
                <a:gd name="connsiteX71" fmla="*/ 207 w 10000"/>
                <a:gd name="connsiteY71" fmla="*/ 7329 h 10000"/>
                <a:gd name="connsiteX72" fmla="*/ 0 w 10000"/>
                <a:gd name="connsiteY72" fmla="*/ 7329 h 10000"/>
                <a:gd name="connsiteX73" fmla="*/ 207 w 10000"/>
                <a:gd name="connsiteY73" fmla="*/ 6677 h 10000"/>
                <a:gd name="connsiteX74" fmla="*/ 414 w 10000"/>
                <a:gd name="connsiteY74" fmla="*/ 6491 h 10000"/>
                <a:gd name="connsiteX75" fmla="*/ 414 w 10000"/>
                <a:gd name="connsiteY75" fmla="*/ 6273 h 10000"/>
                <a:gd name="connsiteX76" fmla="*/ 414 w 10000"/>
                <a:gd name="connsiteY76" fmla="*/ 5839 h 10000"/>
                <a:gd name="connsiteX77" fmla="*/ 621 w 10000"/>
                <a:gd name="connsiteY77" fmla="*/ 5435 h 10000"/>
                <a:gd name="connsiteX78" fmla="*/ 828 w 10000"/>
                <a:gd name="connsiteY78" fmla="*/ 5217 h 10000"/>
                <a:gd name="connsiteX79" fmla="*/ 1241 w 10000"/>
                <a:gd name="connsiteY79" fmla="*/ 5217 h 10000"/>
                <a:gd name="connsiteX80" fmla="*/ 1241 w 10000"/>
                <a:gd name="connsiteY80" fmla="*/ 4596 h 10000"/>
                <a:gd name="connsiteX81" fmla="*/ 1241 w 10000"/>
                <a:gd name="connsiteY81" fmla="*/ 3975 h 10000"/>
                <a:gd name="connsiteX82" fmla="*/ 1241 w 10000"/>
                <a:gd name="connsiteY82" fmla="*/ 3137 h 10000"/>
                <a:gd name="connsiteX83" fmla="*/ 1241 w 10000"/>
                <a:gd name="connsiteY83" fmla="*/ 2516 h 10000"/>
                <a:gd name="connsiteX0" fmla="*/ 1241 w 10000"/>
                <a:gd name="connsiteY0" fmla="*/ 2516 h 10000"/>
                <a:gd name="connsiteX1" fmla="*/ 1241 w 10000"/>
                <a:gd name="connsiteY1" fmla="*/ 2298 h 10000"/>
                <a:gd name="connsiteX2" fmla="*/ 1862 w 10000"/>
                <a:gd name="connsiteY2" fmla="*/ 2298 h 10000"/>
                <a:gd name="connsiteX3" fmla="*/ 1862 w 10000"/>
                <a:gd name="connsiteY3" fmla="*/ 1460 h 10000"/>
                <a:gd name="connsiteX4" fmla="*/ 1621 w 10000"/>
                <a:gd name="connsiteY4" fmla="*/ 839 h 10000"/>
                <a:gd name="connsiteX5" fmla="*/ 5621 w 10000"/>
                <a:gd name="connsiteY5" fmla="*/ 839 h 10000"/>
                <a:gd name="connsiteX6" fmla="*/ 5716 w 10000"/>
                <a:gd name="connsiteY6" fmla="*/ 714 h 10000"/>
                <a:gd name="connsiteX7" fmla="*/ 5674 w 10000"/>
                <a:gd name="connsiteY7" fmla="*/ 846 h 10000"/>
                <a:gd name="connsiteX8" fmla="*/ 6448 w 10000"/>
                <a:gd name="connsiteY8" fmla="*/ 839 h 10000"/>
                <a:gd name="connsiteX9" fmla="*/ 7370 w 10000"/>
                <a:gd name="connsiteY9" fmla="*/ 863 h 10000"/>
                <a:gd name="connsiteX10" fmla="*/ 7276 w 10000"/>
                <a:gd name="connsiteY10" fmla="*/ 621 h 10000"/>
                <a:gd name="connsiteX11" fmla="*/ 7483 w 10000"/>
                <a:gd name="connsiteY11" fmla="*/ 621 h 10000"/>
                <a:gd name="connsiteX12" fmla="*/ 7690 w 10000"/>
                <a:gd name="connsiteY12" fmla="*/ 217 h 10000"/>
                <a:gd name="connsiteX13" fmla="*/ 7897 w 10000"/>
                <a:gd name="connsiteY13" fmla="*/ 217 h 10000"/>
                <a:gd name="connsiteX14" fmla="*/ 8103 w 10000"/>
                <a:gd name="connsiteY14" fmla="*/ 0 h 10000"/>
                <a:gd name="connsiteX15" fmla="*/ 8552 w 10000"/>
                <a:gd name="connsiteY15" fmla="*/ 404 h 10000"/>
                <a:gd name="connsiteX16" fmla="*/ 8966 w 10000"/>
                <a:gd name="connsiteY16" fmla="*/ 1056 h 10000"/>
                <a:gd name="connsiteX17" fmla="*/ 9172 w 10000"/>
                <a:gd name="connsiteY17" fmla="*/ 1460 h 10000"/>
                <a:gd name="connsiteX18" fmla="*/ 9172 w 10000"/>
                <a:gd name="connsiteY18" fmla="*/ 2298 h 10000"/>
                <a:gd name="connsiteX19" fmla="*/ 9379 w 10000"/>
                <a:gd name="connsiteY19" fmla="*/ 3137 h 10000"/>
                <a:gd name="connsiteX20" fmla="*/ 10000 w 10000"/>
                <a:gd name="connsiteY20" fmla="*/ 3758 h 10000"/>
                <a:gd name="connsiteX21" fmla="*/ 9586 w 10000"/>
                <a:gd name="connsiteY21" fmla="*/ 3975 h 10000"/>
                <a:gd name="connsiteX22" fmla="*/ 9172 w 10000"/>
                <a:gd name="connsiteY22" fmla="*/ 4379 h 10000"/>
                <a:gd name="connsiteX23" fmla="*/ 8966 w 10000"/>
                <a:gd name="connsiteY23" fmla="*/ 5217 h 10000"/>
                <a:gd name="connsiteX24" fmla="*/ 8966 w 10000"/>
                <a:gd name="connsiteY24" fmla="*/ 6056 h 10000"/>
                <a:gd name="connsiteX25" fmla="*/ 8759 w 10000"/>
                <a:gd name="connsiteY25" fmla="*/ 6677 h 10000"/>
                <a:gd name="connsiteX26" fmla="*/ 8310 w 10000"/>
                <a:gd name="connsiteY26" fmla="*/ 7733 h 10000"/>
                <a:gd name="connsiteX27" fmla="*/ 8103 w 10000"/>
                <a:gd name="connsiteY27" fmla="*/ 8571 h 10000"/>
                <a:gd name="connsiteX28" fmla="*/ 7690 w 10000"/>
                <a:gd name="connsiteY28" fmla="*/ 8571 h 10000"/>
                <a:gd name="connsiteX29" fmla="*/ 7690 w 10000"/>
                <a:gd name="connsiteY29" fmla="*/ 9379 h 10000"/>
                <a:gd name="connsiteX30" fmla="*/ 6310 w 10000"/>
                <a:gd name="connsiteY30" fmla="*/ 8012 h 10000"/>
                <a:gd name="connsiteX31" fmla="*/ 6069 w 10000"/>
                <a:gd name="connsiteY31" fmla="*/ 8478 h 10000"/>
                <a:gd name="connsiteX32" fmla="*/ 5552 w 10000"/>
                <a:gd name="connsiteY32" fmla="*/ 8820 h 10000"/>
                <a:gd name="connsiteX33" fmla="*/ 5448 w 10000"/>
                <a:gd name="connsiteY33" fmla="*/ 8913 h 10000"/>
                <a:gd name="connsiteX34" fmla="*/ 5276 w 10000"/>
                <a:gd name="connsiteY34" fmla="*/ 8913 h 10000"/>
                <a:gd name="connsiteX35" fmla="*/ 5345 w 10000"/>
                <a:gd name="connsiteY35" fmla="*/ 9006 h 10000"/>
                <a:gd name="connsiteX36" fmla="*/ 5276 w 10000"/>
                <a:gd name="connsiteY36" fmla="*/ 9006 h 10000"/>
                <a:gd name="connsiteX37" fmla="*/ 5138 w 10000"/>
                <a:gd name="connsiteY37" fmla="*/ 8913 h 10000"/>
                <a:gd name="connsiteX38" fmla="*/ 4862 w 10000"/>
                <a:gd name="connsiteY38" fmla="*/ 9099 h 10000"/>
                <a:gd name="connsiteX39" fmla="*/ 4828 w 10000"/>
                <a:gd name="connsiteY39" fmla="*/ 9037 h 10000"/>
                <a:gd name="connsiteX40" fmla="*/ 4759 w 10000"/>
                <a:gd name="connsiteY40" fmla="*/ 9099 h 10000"/>
                <a:gd name="connsiteX41" fmla="*/ 4724 w 10000"/>
                <a:gd name="connsiteY41" fmla="*/ 9193 h 10000"/>
                <a:gd name="connsiteX42" fmla="*/ 4655 w 10000"/>
                <a:gd name="connsiteY42" fmla="*/ 9193 h 10000"/>
                <a:gd name="connsiteX43" fmla="*/ 4621 w 10000"/>
                <a:gd name="connsiteY43" fmla="*/ 9224 h 10000"/>
                <a:gd name="connsiteX44" fmla="*/ 4517 w 10000"/>
                <a:gd name="connsiteY44" fmla="*/ 9224 h 10000"/>
                <a:gd name="connsiteX45" fmla="*/ 4138 w 10000"/>
                <a:gd name="connsiteY45" fmla="*/ 9286 h 10000"/>
                <a:gd name="connsiteX46" fmla="*/ 2448 w 10000"/>
                <a:gd name="connsiteY46" fmla="*/ 9317 h 10000"/>
                <a:gd name="connsiteX47" fmla="*/ 2138 w 10000"/>
                <a:gd name="connsiteY47" fmla="*/ 9379 h 10000"/>
                <a:gd name="connsiteX48" fmla="*/ 1931 w 10000"/>
                <a:gd name="connsiteY48" fmla="*/ 9410 h 10000"/>
                <a:gd name="connsiteX49" fmla="*/ 1759 w 10000"/>
                <a:gd name="connsiteY49" fmla="*/ 9689 h 10000"/>
                <a:gd name="connsiteX50" fmla="*/ 1655 w 10000"/>
                <a:gd name="connsiteY50" fmla="*/ 9689 h 10000"/>
                <a:gd name="connsiteX51" fmla="*/ 2034 w 10000"/>
                <a:gd name="connsiteY51" fmla="*/ 9379 h 10000"/>
                <a:gd name="connsiteX52" fmla="*/ 2207 w 10000"/>
                <a:gd name="connsiteY52" fmla="*/ 9348 h 10000"/>
                <a:gd name="connsiteX53" fmla="*/ 4414 w 10000"/>
                <a:gd name="connsiteY53" fmla="*/ 9348 h 10000"/>
                <a:gd name="connsiteX54" fmla="*/ 5103 w 10000"/>
                <a:gd name="connsiteY54" fmla="*/ 9099 h 10000"/>
                <a:gd name="connsiteX55" fmla="*/ 5828 w 10000"/>
                <a:gd name="connsiteY55" fmla="*/ 8696 h 10000"/>
                <a:gd name="connsiteX56" fmla="*/ 6552 w 10000"/>
                <a:gd name="connsiteY56" fmla="*/ 8137 h 10000"/>
                <a:gd name="connsiteX57" fmla="*/ 7483 w 10000"/>
                <a:gd name="connsiteY57" fmla="*/ 9348 h 10000"/>
                <a:gd name="connsiteX58" fmla="*/ 7172 w 10000"/>
                <a:gd name="connsiteY58" fmla="*/ 8975 h 10000"/>
                <a:gd name="connsiteX59" fmla="*/ 6483 w 10000"/>
                <a:gd name="connsiteY59" fmla="*/ 8075 h 10000"/>
                <a:gd name="connsiteX60" fmla="*/ 5621 w 10000"/>
                <a:gd name="connsiteY60" fmla="*/ 8913 h 10000"/>
                <a:gd name="connsiteX61" fmla="*/ 4069 w 10000"/>
                <a:gd name="connsiteY61" fmla="*/ 9441 h 10000"/>
                <a:gd name="connsiteX62" fmla="*/ 3655 w 10000"/>
                <a:gd name="connsiteY62" fmla="*/ 9472 h 10000"/>
                <a:gd name="connsiteX63" fmla="*/ 2034 w 10000"/>
                <a:gd name="connsiteY63" fmla="*/ 9379 h 10000"/>
                <a:gd name="connsiteX64" fmla="*/ 1621 w 10000"/>
                <a:gd name="connsiteY64" fmla="*/ 9938 h 10000"/>
                <a:gd name="connsiteX65" fmla="*/ 1034 w 10000"/>
                <a:gd name="connsiteY65" fmla="*/ 10000 h 10000"/>
                <a:gd name="connsiteX66" fmla="*/ 1241 w 10000"/>
                <a:gd name="connsiteY66" fmla="*/ 9379 h 10000"/>
                <a:gd name="connsiteX67" fmla="*/ 1034 w 10000"/>
                <a:gd name="connsiteY67" fmla="*/ 8975 h 10000"/>
                <a:gd name="connsiteX68" fmla="*/ 621 w 10000"/>
                <a:gd name="connsiteY68" fmla="*/ 8571 h 10000"/>
                <a:gd name="connsiteX69" fmla="*/ 621 w 10000"/>
                <a:gd name="connsiteY69" fmla="*/ 8137 h 10000"/>
                <a:gd name="connsiteX70" fmla="*/ 621 w 10000"/>
                <a:gd name="connsiteY70" fmla="*/ 7733 h 10000"/>
                <a:gd name="connsiteX71" fmla="*/ 207 w 10000"/>
                <a:gd name="connsiteY71" fmla="*/ 7329 h 10000"/>
                <a:gd name="connsiteX72" fmla="*/ 0 w 10000"/>
                <a:gd name="connsiteY72" fmla="*/ 7329 h 10000"/>
                <a:gd name="connsiteX73" fmla="*/ 207 w 10000"/>
                <a:gd name="connsiteY73" fmla="*/ 6677 h 10000"/>
                <a:gd name="connsiteX74" fmla="*/ 414 w 10000"/>
                <a:gd name="connsiteY74" fmla="*/ 6491 h 10000"/>
                <a:gd name="connsiteX75" fmla="*/ 414 w 10000"/>
                <a:gd name="connsiteY75" fmla="*/ 6273 h 10000"/>
                <a:gd name="connsiteX76" fmla="*/ 414 w 10000"/>
                <a:gd name="connsiteY76" fmla="*/ 5839 h 10000"/>
                <a:gd name="connsiteX77" fmla="*/ 621 w 10000"/>
                <a:gd name="connsiteY77" fmla="*/ 5435 h 10000"/>
                <a:gd name="connsiteX78" fmla="*/ 828 w 10000"/>
                <a:gd name="connsiteY78" fmla="*/ 5217 h 10000"/>
                <a:gd name="connsiteX79" fmla="*/ 1241 w 10000"/>
                <a:gd name="connsiteY79" fmla="*/ 5217 h 10000"/>
                <a:gd name="connsiteX80" fmla="*/ 1241 w 10000"/>
                <a:gd name="connsiteY80" fmla="*/ 4596 h 10000"/>
                <a:gd name="connsiteX81" fmla="*/ 1241 w 10000"/>
                <a:gd name="connsiteY81" fmla="*/ 3975 h 10000"/>
                <a:gd name="connsiteX82" fmla="*/ 1241 w 10000"/>
                <a:gd name="connsiteY82" fmla="*/ 3137 h 10000"/>
                <a:gd name="connsiteX83" fmla="*/ 1241 w 10000"/>
                <a:gd name="connsiteY83" fmla="*/ 2516 h 10000"/>
                <a:gd name="connsiteX0" fmla="*/ 1241 w 10000"/>
                <a:gd name="connsiteY0" fmla="*/ 2516 h 10000"/>
                <a:gd name="connsiteX1" fmla="*/ 1241 w 10000"/>
                <a:gd name="connsiteY1" fmla="*/ 2298 h 10000"/>
                <a:gd name="connsiteX2" fmla="*/ 1862 w 10000"/>
                <a:gd name="connsiteY2" fmla="*/ 2298 h 10000"/>
                <a:gd name="connsiteX3" fmla="*/ 1862 w 10000"/>
                <a:gd name="connsiteY3" fmla="*/ 1460 h 10000"/>
                <a:gd name="connsiteX4" fmla="*/ 1621 w 10000"/>
                <a:gd name="connsiteY4" fmla="*/ 839 h 10000"/>
                <a:gd name="connsiteX5" fmla="*/ 5621 w 10000"/>
                <a:gd name="connsiteY5" fmla="*/ 839 h 10000"/>
                <a:gd name="connsiteX6" fmla="*/ 5716 w 10000"/>
                <a:gd name="connsiteY6" fmla="*/ 714 h 10000"/>
                <a:gd name="connsiteX7" fmla="*/ 5674 w 10000"/>
                <a:gd name="connsiteY7" fmla="*/ 846 h 10000"/>
                <a:gd name="connsiteX8" fmla="*/ 6448 w 10000"/>
                <a:gd name="connsiteY8" fmla="*/ 839 h 10000"/>
                <a:gd name="connsiteX9" fmla="*/ 7396 w 10000"/>
                <a:gd name="connsiteY9" fmla="*/ 842 h 10000"/>
                <a:gd name="connsiteX10" fmla="*/ 7276 w 10000"/>
                <a:gd name="connsiteY10" fmla="*/ 621 h 10000"/>
                <a:gd name="connsiteX11" fmla="*/ 7483 w 10000"/>
                <a:gd name="connsiteY11" fmla="*/ 621 h 10000"/>
                <a:gd name="connsiteX12" fmla="*/ 7690 w 10000"/>
                <a:gd name="connsiteY12" fmla="*/ 217 h 10000"/>
                <a:gd name="connsiteX13" fmla="*/ 7897 w 10000"/>
                <a:gd name="connsiteY13" fmla="*/ 217 h 10000"/>
                <a:gd name="connsiteX14" fmla="*/ 8103 w 10000"/>
                <a:gd name="connsiteY14" fmla="*/ 0 h 10000"/>
                <a:gd name="connsiteX15" fmla="*/ 8552 w 10000"/>
                <a:gd name="connsiteY15" fmla="*/ 404 h 10000"/>
                <a:gd name="connsiteX16" fmla="*/ 8966 w 10000"/>
                <a:gd name="connsiteY16" fmla="*/ 1056 h 10000"/>
                <a:gd name="connsiteX17" fmla="*/ 9172 w 10000"/>
                <a:gd name="connsiteY17" fmla="*/ 1460 h 10000"/>
                <a:gd name="connsiteX18" fmla="*/ 9172 w 10000"/>
                <a:gd name="connsiteY18" fmla="*/ 2298 h 10000"/>
                <a:gd name="connsiteX19" fmla="*/ 9379 w 10000"/>
                <a:gd name="connsiteY19" fmla="*/ 3137 h 10000"/>
                <a:gd name="connsiteX20" fmla="*/ 10000 w 10000"/>
                <a:gd name="connsiteY20" fmla="*/ 3758 h 10000"/>
                <a:gd name="connsiteX21" fmla="*/ 9586 w 10000"/>
                <a:gd name="connsiteY21" fmla="*/ 3975 h 10000"/>
                <a:gd name="connsiteX22" fmla="*/ 9172 w 10000"/>
                <a:gd name="connsiteY22" fmla="*/ 4379 h 10000"/>
                <a:gd name="connsiteX23" fmla="*/ 8966 w 10000"/>
                <a:gd name="connsiteY23" fmla="*/ 5217 h 10000"/>
                <a:gd name="connsiteX24" fmla="*/ 8966 w 10000"/>
                <a:gd name="connsiteY24" fmla="*/ 6056 h 10000"/>
                <a:gd name="connsiteX25" fmla="*/ 8759 w 10000"/>
                <a:gd name="connsiteY25" fmla="*/ 6677 h 10000"/>
                <a:gd name="connsiteX26" fmla="*/ 8310 w 10000"/>
                <a:gd name="connsiteY26" fmla="*/ 7733 h 10000"/>
                <a:gd name="connsiteX27" fmla="*/ 8103 w 10000"/>
                <a:gd name="connsiteY27" fmla="*/ 8571 h 10000"/>
                <a:gd name="connsiteX28" fmla="*/ 7690 w 10000"/>
                <a:gd name="connsiteY28" fmla="*/ 8571 h 10000"/>
                <a:gd name="connsiteX29" fmla="*/ 7690 w 10000"/>
                <a:gd name="connsiteY29" fmla="*/ 9379 h 10000"/>
                <a:gd name="connsiteX30" fmla="*/ 6310 w 10000"/>
                <a:gd name="connsiteY30" fmla="*/ 8012 h 10000"/>
                <a:gd name="connsiteX31" fmla="*/ 6069 w 10000"/>
                <a:gd name="connsiteY31" fmla="*/ 8478 h 10000"/>
                <a:gd name="connsiteX32" fmla="*/ 5552 w 10000"/>
                <a:gd name="connsiteY32" fmla="*/ 8820 h 10000"/>
                <a:gd name="connsiteX33" fmla="*/ 5448 w 10000"/>
                <a:gd name="connsiteY33" fmla="*/ 8913 h 10000"/>
                <a:gd name="connsiteX34" fmla="*/ 5276 w 10000"/>
                <a:gd name="connsiteY34" fmla="*/ 8913 h 10000"/>
                <a:gd name="connsiteX35" fmla="*/ 5345 w 10000"/>
                <a:gd name="connsiteY35" fmla="*/ 9006 h 10000"/>
                <a:gd name="connsiteX36" fmla="*/ 5276 w 10000"/>
                <a:gd name="connsiteY36" fmla="*/ 9006 h 10000"/>
                <a:gd name="connsiteX37" fmla="*/ 5138 w 10000"/>
                <a:gd name="connsiteY37" fmla="*/ 8913 h 10000"/>
                <a:gd name="connsiteX38" fmla="*/ 4862 w 10000"/>
                <a:gd name="connsiteY38" fmla="*/ 9099 h 10000"/>
                <a:gd name="connsiteX39" fmla="*/ 4828 w 10000"/>
                <a:gd name="connsiteY39" fmla="*/ 9037 h 10000"/>
                <a:gd name="connsiteX40" fmla="*/ 4759 w 10000"/>
                <a:gd name="connsiteY40" fmla="*/ 9099 h 10000"/>
                <a:gd name="connsiteX41" fmla="*/ 4724 w 10000"/>
                <a:gd name="connsiteY41" fmla="*/ 9193 h 10000"/>
                <a:gd name="connsiteX42" fmla="*/ 4655 w 10000"/>
                <a:gd name="connsiteY42" fmla="*/ 9193 h 10000"/>
                <a:gd name="connsiteX43" fmla="*/ 4621 w 10000"/>
                <a:gd name="connsiteY43" fmla="*/ 9224 h 10000"/>
                <a:gd name="connsiteX44" fmla="*/ 4517 w 10000"/>
                <a:gd name="connsiteY44" fmla="*/ 9224 h 10000"/>
                <a:gd name="connsiteX45" fmla="*/ 4138 w 10000"/>
                <a:gd name="connsiteY45" fmla="*/ 9286 h 10000"/>
                <a:gd name="connsiteX46" fmla="*/ 2448 w 10000"/>
                <a:gd name="connsiteY46" fmla="*/ 9317 h 10000"/>
                <a:gd name="connsiteX47" fmla="*/ 2138 w 10000"/>
                <a:gd name="connsiteY47" fmla="*/ 9379 h 10000"/>
                <a:gd name="connsiteX48" fmla="*/ 1931 w 10000"/>
                <a:gd name="connsiteY48" fmla="*/ 9410 h 10000"/>
                <a:gd name="connsiteX49" fmla="*/ 1759 w 10000"/>
                <a:gd name="connsiteY49" fmla="*/ 9689 h 10000"/>
                <a:gd name="connsiteX50" fmla="*/ 1655 w 10000"/>
                <a:gd name="connsiteY50" fmla="*/ 9689 h 10000"/>
                <a:gd name="connsiteX51" fmla="*/ 2034 w 10000"/>
                <a:gd name="connsiteY51" fmla="*/ 9379 h 10000"/>
                <a:gd name="connsiteX52" fmla="*/ 2207 w 10000"/>
                <a:gd name="connsiteY52" fmla="*/ 9348 h 10000"/>
                <a:gd name="connsiteX53" fmla="*/ 4414 w 10000"/>
                <a:gd name="connsiteY53" fmla="*/ 9348 h 10000"/>
                <a:gd name="connsiteX54" fmla="*/ 5103 w 10000"/>
                <a:gd name="connsiteY54" fmla="*/ 9099 h 10000"/>
                <a:gd name="connsiteX55" fmla="*/ 5828 w 10000"/>
                <a:gd name="connsiteY55" fmla="*/ 8696 h 10000"/>
                <a:gd name="connsiteX56" fmla="*/ 6552 w 10000"/>
                <a:gd name="connsiteY56" fmla="*/ 8137 h 10000"/>
                <a:gd name="connsiteX57" fmla="*/ 7483 w 10000"/>
                <a:gd name="connsiteY57" fmla="*/ 9348 h 10000"/>
                <a:gd name="connsiteX58" fmla="*/ 7172 w 10000"/>
                <a:gd name="connsiteY58" fmla="*/ 8975 h 10000"/>
                <a:gd name="connsiteX59" fmla="*/ 6483 w 10000"/>
                <a:gd name="connsiteY59" fmla="*/ 8075 h 10000"/>
                <a:gd name="connsiteX60" fmla="*/ 5621 w 10000"/>
                <a:gd name="connsiteY60" fmla="*/ 8913 h 10000"/>
                <a:gd name="connsiteX61" fmla="*/ 4069 w 10000"/>
                <a:gd name="connsiteY61" fmla="*/ 9441 h 10000"/>
                <a:gd name="connsiteX62" fmla="*/ 3655 w 10000"/>
                <a:gd name="connsiteY62" fmla="*/ 9472 h 10000"/>
                <a:gd name="connsiteX63" fmla="*/ 2034 w 10000"/>
                <a:gd name="connsiteY63" fmla="*/ 9379 h 10000"/>
                <a:gd name="connsiteX64" fmla="*/ 1621 w 10000"/>
                <a:gd name="connsiteY64" fmla="*/ 9938 h 10000"/>
                <a:gd name="connsiteX65" fmla="*/ 1034 w 10000"/>
                <a:gd name="connsiteY65" fmla="*/ 10000 h 10000"/>
                <a:gd name="connsiteX66" fmla="*/ 1241 w 10000"/>
                <a:gd name="connsiteY66" fmla="*/ 9379 h 10000"/>
                <a:gd name="connsiteX67" fmla="*/ 1034 w 10000"/>
                <a:gd name="connsiteY67" fmla="*/ 8975 h 10000"/>
                <a:gd name="connsiteX68" fmla="*/ 621 w 10000"/>
                <a:gd name="connsiteY68" fmla="*/ 8571 h 10000"/>
                <a:gd name="connsiteX69" fmla="*/ 621 w 10000"/>
                <a:gd name="connsiteY69" fmla="*/ 8137 h 10000"/>
                <a:gd name="connsiteX70" fmla="*/ 621 w 10000"/>
                <a:gd name="connsiteY70" fmla="*/ 7733 h 10000"/>
                <a:gd name="connsiteX71" fmla="*/ 207 w 10000"/>
                <a:gd name="connsiteY71" fmla="*/ 7329 h 10000"/>
                <a:gd name="connsiteX72" fmla="*/ 0 w 10000"/>
                <a:gd name="connsiteY72" fmla="*/ 7329 h 10000"/>
                <a:gd name="connsiteX73" fmla="*/ 207 w 10000"/>
                <a:gd name="connsiteY73" fmla="*/ 6677 h 10000"/>
                <a:gd name="connsiteX74" fmla="*/ 414 w 10000"/>
                <a:gd name="connsiteY74" fmla="*/ 6491 h 10000"/>
                <a:gd name="connsiteX75" fmla="*/ 414 w 10000"/>
                <a:gd name="connsiteY75" fmla="*/ 6273 h 10000"/>
                <a:gd name="connsiteX76" fmla="*/ 414 w 10000"/>
                <a:gd name="connsiteY76" fmla="*/ 5839 h 10000"/>
                <a:gd name="connsiteX77" fmla="*/ 621 w 10000"/>
                <a:gd name="connsiteY77" fmla="*/ 5435 h 10000"/>
                <a:gd name="connsiteX78" fmla="*/ 828 w 10000"/>
                <a:gd name="connsiteY78" fmla="*/ 5217 h 10000"/>
                <a:gd name="connsiteX79" fmla="*/ 1241 w 10000"/>
                <a:gd name="connsiteY79" fmla="*/ 5217 h 10000"/>
                <a:gd name="connsiteX80" fmla="*/ 1241 w 10000"/>
                <a:gd name="connsiteY80" fmla="*/ 4596 h 10000"/>
                <a:gd name="connsiteX81" fmla="*/ 1241 w 10000"/>
                <a:gd name="connsiteY81" fmla="*/ 3975 h 10000"/>
                <a:gd name="connsiteX82" fmla="*/ 1241 w 10000"/>
                <a:gd name="connsiteY82" fmla="*/ 3137 h 10000"/>
                <a:gd name="connsiteX83" fmla="*/ 1241 w 10000"/>
                <a:gd name="connsiteY83" fmla="*/ 2516 h 10000"/>
                <a:gd name="connsiteX0" fmla="*/ 1241 w 10000"/>
                <a:gd name="connsiteY0" fmla="*/ 2516 h 10000"/>
                <a:gd name="connsiteX1" fmla="*/ 1241 w 10000"/>
                <a:gd name="connsiteY1" fmla="*/ 2298 h 10000"/>
                <a:gd name="connsiteX2" fmla="*/ 1862 w 10000"/>
                <a:gd name="connsiteY2" fmla="*/ 2298 h 10000"/>
                <a:gd name="connsiteX3" fmla="*/ 1862 w 10000"/>
                <a:gd name="connsiteY3" fmla="*/ 1460 h 10000"/>
                <a:gd name="connsiteX4" fmla="*/ 1621 w 10000"/>
                <a:gd name="connsiteY4" fmla="*/ 839 h 10000"/>
                <a:gd name="connsiteX5" fmla="*/ 5621 w 10000"/>
                <a:gd name="connsiteY5" fmla="*/ 839 h 10000"/>
                <a:gd name="connsiteX6" fmla="*/ 5716 w 10000"/>
                <a:gd name="connsiteY6" fmla="*/ 714 h 10000"/>
                <a:gd name="connsiteX7" fmla="*/ 5674 w 10000"/>
                <a:gd name="connsiteY7" fmla="*/ 846 h 10000"/>
                <a:gd name="connsiteX8" fmla="*/ 6448 w 10000"/>
                <a:gd name="connsiteY8" fmla="*/ 839 h 10000"/>
                <a:gd name="connsiteX9" fmla="*/ 7396 w 10000"/>
                <a:gd name="connsiteY9" fmla="*/ 842 h 10000"/>
                <a:gd name="connsiteX10" fmla="*/ 8016 w 10000"/>
                <a:gd name="connsiteY10" fmla="*/ 771 h 10000"/>
                <a:gd name="connsiteX11" fmla="*/ 7483 w 10000"/>
                <a:gd name="connsiteY11" fmla="*/ 621 h 10000"/>
                <a:gd name="connsiteX12" fmla="*/ 7690 w 10000"/>
                <a:gd name="connsiteY12" fmla="*/ 217 h 10000"/>
                <a:gd name="connsiteX13" fmla="*/ 7897 w 10000"/>
                <a:gd name="connsiteY13" fmla="*/ 217 h 10000"/>
                <a:gd name="connsiteX14" fmla="*/ 8103 w 10000"/>
                <a:gd name="connsiteY14" fmla="*/ 0 h 10000"/>
                <a:gd name="connsiteX15" fmla="*/ 8552 w 10000"/>
                <a:gd name="connsiteY15" fmla="*/ 404 h 10000"/>
                <a:gd name="connsiteX16" fmla="*/ 8966 w 10000"/>
                <a:gd name="connsiteY16" fmla="*/ 1056 h 10000"/>
                <a:gd name="connsiteX17" fmla="*/ 9172 w 10000"/>
                <a:gd name="connsiteY17" fmla="*/ 1460 h 10000"/>
                <a:gd name="connsiteX18" fmla="*/ 9172 w 10000"/>
                <a:gd name="connsiteY18" fmla="*/ 2298 h 10000"/>
                <a:gd name="connsiteX19" fmla="*/ 9379 w 10000"/>
                <a:gd name="connsiteY19" fmla="*/ 3137 h 10000"/>
                <a:gd name="connsiteX20" fmla="*/ 10000 w 10000"/>
                <a:gd name="connsiteY20" fmla="*/ 3758 h 10000"/>
                <a:gd name="connsiteX21" fmla="*/ 9586 w 10000"/>
                <a:gd name="connsiteY21" fmla="*/ 3975 h 10000"/>
                <a:gd name="connsiteX22" fmla="*/ 9172 w 10000"/>
                <a:gd name="connsiteY22" fmla="*/ 4379 h 10000"/>
                <a:gd name="connsiteX23" fmla="*/ 8966 w 10000"/>
                <a:gd name="connsiteY23" fmla="*/ 5217 h 10000"/>
                <a:gd name="connsiteX24" fmla="*/ 8966 w 10000"/>
                <a:gd name="connsiteY24" fmla="*/ 6056 h 10000"/>
                <a:gd name="connsiteX25" fmla="*/ 8759 w 10000"/>
                <a:gd name="connsiteY25" fmla="*/ 6677 h 10000"/>
                <a:gd name="connsiteX26" fmla="*/ 8310 w 10000"/>
                <a:gd name="connsiteY26" fmla="*/ 7733 h 10000"/>
                <a:gd name="connsiteX27" fmla="*/ 8103 w 10000"/>
                <a:gd name="connsiteY27" fmla="*/ 8571 h 10000"/>
                <a:gd name="connsiteX28" fmla="*/ 7690 w 10000"/>
                <a:gd name="connsiteY28" fmla="*/ 8571 h 10000"/>
                <a:gd name="connsiteX29" fmla="*/ 7690 w 10000"/>
                <a:gd name="connsiteY29" fmla="*/ 9379 h 10000"/>
                <a:gd name="connsiteX30" fmla="*/ 6310 w 10000"/>
                <a:gd name="connsiteY30" fmla="*/ 8012 h 10000"/>
                <a:gd name="connsiteX31" fmla="*/ 6069 w 10000"/>
                <a:gd name="connsiteY31" fmla="*/ 8478 h 10000"/>
                <a:gd name="connsiteX32" fmla="*/ 5552 w 10000"/>
                <a:gd name="connsiteY32" fmla="*/ 8820 h 10000"/>
                <a:gd name="connsiteX33" fmla="*/ 5448 w 10000"/>
                <a:gd name="connsiteY33" fmla="*/ 8913 h 10000"/>
                <a:gd name="connsiteX34" fmla="*/ 5276 w 10000"/>
                <a:gd name="connsiteY34" fmla="*/ 8913 h 10000"/>
                <a:gd name="connsiteX35" fmla="*/ 5345 w 10000"/>
                <a:gd name="connsiteY35" fmla="*/ 9006 h 10000"/>
                <a:gd name="connsiteX36" fmla="*/ 5276 w 10000"/>
                <a:gd name="connsiteY36" fmla="*/ 9006 h 10000"/>
                <a:gd name="connsiteX37" fmla="*/ 5138 w 10000"/>
                <a:gd name="connsiteY37" fmla="*/ 8913 h 10000"/>
                <a:gd name="connsiteX38" fmla="*/ 4862 w 10000"/>
                <a:gd name="connsiteY38" fmla="*/ 9099 h 10000"/>
                <a:gd name="connsiteX39" fmla="*/ 4828 w 10000"/>
                <a:gd name="connsiteY39" fmla="*/ 9037 h 10000"/>
                <a:gd name="connsiteX40" fmla="*/ 4759 w 10000"/>
                <a:gd name="connsiteY40" fmla="*/ 9099 h 10000"/>
                <a:gd name="connsiteX41" fmla="*/ 4724 w 10000"/>
                <a:gd name="connsiteY41" fmla="*/ 9193 h 10000"/>
                <a:gd name="connsiteX42" fmla="*/ 4655 w 10000"/>
                <a:gd name="connsiteY42" fmla="*/ 9193 h 10000"/>
                <a:gd name="connsiteX43" fmla="*/ 4621 w 10000"/>
                <a:gd name="connsiteY43" fmla="*/ 9224 h 10000"/>
                <a:gd name="connsiteX44" fmla="*/ 4517 w 10000"/>
                <a:gd name="connsiteY44" fmla="*/ 9224 h 10000"/>
                <a:gd name="connsiteX45" fmla="*/ 4138 w 10000"/>
                <a:gd name="connsiteY45" fmla="*/ 9286 h 10000"/>
                <a:gd name="connsiteX46" fmla="*/ 2448 w 10000"/>
                <a:gd name="connsiteY46" fmla="*/ 9317 h 10000"/>
                <a:gd name="connsiteX47" fmla="*/ 2138 w 10000"/>
                <a:gd name="connsiteY47" fmla="*/ 9379 h 10000"/>
                <a:gd name="connsiteX48" fmla="*/ 1931 w 10000"/>
                <a:gd name="connsiteY48" fmla="*/ 9410 h 10000"/>
                <a:gd name="connsiteX49" fmla="*/ 1759 w 10000"/>
                <a:gd name="connsiteY49" fmla="*/ 9689 h 10000"/>
                <a:gd name="connsiteX50" fmla="*/ 1655 w 10000"/>
                <a:gd name="connsiteY50" fmla="*/ 9689 h 10000"/>
                <a:gd name="connsiteX51" fmla="*/ 2034 w 10000"/>
                <a:gd name="connsiteY51" fmla="*/ 9379 h 10000"/>
                <a:gd name="connsiteX52" fmla="*/ 2207 w 10000"/>
                <a:gd name="connsiteY52" fmla="*/ 9348 h 10000"/>
                <a:gd name="connsiteX53" fmla="*/ 4414 w 10000"/>
                <a:gd name="connsiteY53" fmla="*/ 9348 h 10000"/>
                <a:gd name="connsiteX54" fmla="*/ 5103 w 10000"/>
                <a:gd name="connsiteY54" fmla="*/ 9099 h 10000"/>
                <a:gd name="connsiteX55" fmla="*/ 5828 w 10000"/>
                <a:gd name="connsiteY55" fmla="*/ 8696 h 10000"/>
                <a:gd name="connsiteX56" fmla="*/ 6552 w 10000"/>
                <a:gd name="connsiteY56" fmla="*/ 8137 h 10000"/>
                <a:gd name="connsiteX57" fmla="*/ 7483 w 10000"/>
                <a:gd name="connsiteY57" fmla="*/ 9348 h 10000"/>
                <a:gd name="connsiteX58" fmla="*/ 7172 w 10000"/>
                <a:gd name="connsiteY58" fmla="*/ 8975 h 10000"/>
                <a:gd name="connsiteX59" fmla="*/ 6483 w 10000"/>
                <a:gd name="connsiteY59" fmla="*/ 8075 h 10000"/>
                <a:gd name="connsiteX60" fmla="*/ 5621 w 10000"/>
                <a:gd name="connsiteY60" fmla="*/ 8913 h 10000"/>
                <a:gd name="connsiteX61" fmla="*/ 4069 w 10000"/>
                <a:gd name="connsiteY61" fmla="*/ 9441 h 10000"/>
                <a:gd name="connsiteX62" fmla="*/ 3655 w 10000"/>
                <a:gd name="connsiteY62" fmla="*/ 9472 h 10000"/>
                <a:gd name="connsiteX63" fmla="*/ 2034 w 10000"/>
                <a:gd name="connsiteY63" fmla="*/ 9379 h 10000"/>
                <a:gd name="connsiteX64" fmla="*/ 1621 w 10000"/>
                <a:gd name="connsiteY64" fmla="*/ 9938 h 10000"/>
                <a:gd name="connsiteX65" fmla="*/ 1034 w 10000"/>
                <a:gd name="connsiteY65" fmla="*/ 10000 h 10000"/>
                <a:gd name="connsiteX66" fmla="*/ 1241 w 10000"/>
                <a:gd name="connsiteY66" fmla="*/ 9379 h 10000"/>
                <a:gd name="connsiteX67" fmla="*/ 1034 w 10000"/>
                <a:gd name="connsiteY67" fmla="*/ 8975 h 10000"/>
                <a:gd name="connsiteX68" fmla="*/ 621 w 10000"/>
                <a:gd name="connsiteY68" fmla="*/ 8571 h 10000"/>
                <a:gd name="connsiteX69" fmla="*/ 621 w 10000"/>
                <a:gd name="connsiteY69" fmla="*/ 8137 h 10000"/>
                <a:gd name="connsiteX70" fmla="*/ 621 w 10000"/>
                <a:gd name="connsiteY70" fmla="*/ 7733 h 10000"/>
                <a:gd name="connsiteX71" fmla="*/ 207 w 10000"/>
                <a:gd name="connsiteY71" fmla="*/ 7329 h 10000"/>
                <a:gd name="connsiteX72" fmla="*/ 0 w 10000"/>
                <a:gd name="connsiteY72" fmla="*/ 7329 h 10000"/>
                <a:gd name="connsiteX73" fmla="*/ 207 w 10000"/>
                <a:gd name="connsiteY73" fmla="*/ 6677 h 10000"/>
                <a:gd name="connsiteX74" fmla="*/ 414 w 10000"/>
                <a:gd name="connsiteY74" fmla="*/ 6491 h 10000"/>
                <a:gd name="connsiteX75" fmla="*/ 414 w 10000"/>
                <a:gd name="connsiteY75" fmla="*/ 6273 h 10000"/>
                <a:gd name="connsiteX76" fmla="*/ 414 w 10000"/>
                <a:gd name="connsiteY76" fmla="*/ 5839 h 10000"/>
                <a:gd name="connsiteX77" fmla="*/ 621 w 10000"/>
                <a:gd name="connsiteY77" fmla="*/ 5435 h 10000"/>
                <a:gd name="connsiteX78" fmla="*/ 828 w 10000"/>
                <a:gd name="connsiteY78" fmla="*/ 5217 h 10000"/>
                <a:gd name="connsiteX79" fmla="*/ 1241 w 10000"/>
                <a:gd name="connsiteY79" fmla="*/ 5217 h 10000"/>
                <a:gd name="connsiteX80" fmla="*/ 1241 w 10000"/>
                <a:gd name="connsiteY80" fmla="*/ 4596 h 10000"/>
                <a:gd name="connsiteX81" fmla="*/ 1241 w 10000"/>
                <a:gd name="connsiteY81" fmla="*/ 3975 h 10000"/>
                <a:gd name="connsiteX82" fmla="*/ 1241 w 10000"/>
                <a:gd name="connsiteY82" fmla="*/ 3137 h 10000"/>
                <a:gd name="connsiteX83" fmla="*/ 1241 w 10000"/>
                <a:gd name="connsiteY83" fmla="*/ 2516 h 10000"/>
                <a:gd name="connsiteX0" fmla="*/ 1241 w 10000"/>
                <a:gd name="connsiteY0" fmla="*/ 2516 h 10000"/>
                <a:gd name="connsiteX1" fmla="*/ 1241 w 10000"/>
                <a:gd name="connsiteY1" fmla="*/ 2298 h 10000"/>
                <a:gd name="connsiteX2" fmla="*/ 1862 w 10000"/>
                <a:gd name="connsiteY2" fmla="*/ 2298 h 10000"/>
                <a:gd name="connsiteX3" fmla="*/ 1862 w 10000"/>
                <a:gd name="connsiteY3" fmla="*/ 1460 h 10000"/>
                <a:gd name="connsiteX4" fmla="*/ 1621 w 10000"/>
                <a:gd name="connsiteY4" fmla="*/ 839 h 10000"/>
                <a:gd name="connsiteX5" fmla="*/ 5621 w 10000"/>
                <a:gd name="connsiteY5" fmla="*/ 839 h 10000"/>
                <a:gd name="connsiteX6" fmla="*/ 5716 w 10000"/>
                <a:gd name="connsiteY6" fmla="*/ 714 h 10000"/>
                <a:gd name="connsiteX7" fmla="*/ 5674 w 10000"/>
                <a:gd name="connsiteY7" fmla="*/ 846 h 10000"/>
                <a:gd name="connsiteX8" fmla="*/ 6448 w 10000"/>
                <a:gd name="connsiteY8" fmla="*/ 839 h 10000"/>
                <a:gd name="connsiteX9" fmla="*/ 7396 w 10000"/>
                <a:gd name="connsiteY9" fmla="*/ 842 h 10000"/>
                <a:gd name="connsiteX10" fmla="*/ 8266 w 10000"/>
                <a:gd name="connsiteY10" fmla="*/ 821 h 10000"/>
                <a:gd name="connsiteX11" fmla="*/ 7483 w 10000"/>
                <a:gd name="connsiteY11" fmla="*/ 621 h 10000"/>
                <a:gd name="connsiteX12" fmla="*/ 7690 w 10000"/>
                <a:gd name="connsiteY12" fmla="*/ 217 h 10000"/>
                <a:gd name="connsiteX13" fmla="*/ 7897 w 10000"/>
                <a:gd name="connsiteY13" fmla="*/ 217 h 10000"/>
                <a:gd name="connsiteX14" fmla="*/ 8103 w 10000"/>
                <a:gd name="connsiteY14" fmla="*/ 0 h 10000"/>
                <a:gd name="connsiteX15" fmla="*/ 8552 w 10000"/>
                <a:gd name="connsiteY15" fmla="*/ 404 h 10000"/>
                <a:gd name="connsiteX16" fmla="*/ 8966 w 10000"/>
                <a:gd name="connsiteY16" fmla="*/ 1056 h 10000"/>
                <a:gd name="connsiteX17" fmla="*/ 9172 w 10000"/>
                <a:gd name="connsiteY17" fmla="*/ 1460 h 10000"/>
                <a:gd name="connsiteX18" fmla="*/ 9172 w 10000"/>
                <a:gd name="connsiteY18" fmla="*/ 2298 h 10000"/>
                <a:gd name="connsiteX19" fmla="*/ 9379 w 10000"/>
                <a:gd name="connsiteY19" fmla="*/ 3137 h 10000"/>
                <a:gd name="connsiteX20" fmla="*/ 10000 w 10000"/>
                <a:gd name="connsiteY20" fmla="*/ 3758 h 10000"/>
                <a:gd name="connsiteX21" fmla="*/ 9586 w 10000"/>
                <a:gd name="connsiteY21" fmla="*/ 3975 h 10000"/>
                <a:gd name="connsiteX22" fmla="*/ 9172 w 10000"/>
                <a:gd name="connsiteY22" fmla="*/ 4379 h 10000"/>
                <a:gd name="connsiteX23" fmla="*/ 8966 w 10000"/>
                <a:gd name="connsiteY23" fmla="*/ 5217 h 10000"/>
                <a:gd name="connsiteX24" fmla="*/ 8966 w 10000"/>
                <a:gd name="connsiteY24" fmla="*/ 6056 h 10000"/>
                <a:gd name="connsiteX25" fmla="*/ 8759 w 10000"/>
                <a:gd name="connsiteY25" fmla="*/ 6677 h 10000"/>
                <a:gd name="connsiteX26" fmla="*/ 8310 w 10000"/>
                <a:gd name="connsiteY26" fmla="*/ 7733 h 10000"/>
                <a:gd name="connsiteX27" fmla="*/ 8103 w 10000"/>
                <a:gd name="connsiteY27" fmla="*/ 8571 h 10000"/>
                <a:gd name="connsiteX28" fmla="*/ 7690 w 10000"/>
                <a:gd name="connsiteY28" fmla="*/ 8571 h 10000"/>
                <a:gd name="connsiteX29" fmla="*/ 7690 w 10000"/>
                <a:gd name="connsiteY29" fmla="*/ 9379 h 10000"/>
                <a:gd name="connsiteX30" fmla="*/ 6310 w 10000"/>
                <a:gd name="connsiteY30" fmla="*/ 8012 h 10000"/>
                <a:gd name="connsiteX31" fmla="*/ 6069 w 10000"/>
                <a:gd name="connsiteY31" fmla="*/ 8478 h 10000"/>
                <a:gd name="connsiteX32" fmla="*/ 5552 w 10000"/>
                <a:gd name="connsiteY32" fmla="*/ 8820 h 10000"/>
                <a:gd name="connsiteX33" fmla="*/ 5448 w 10000"/>
                <a:gd name="connsiteY33" fmla="*/ 8913 h 10000"/>
                <a:gd name="connsiteX34" fmla="*/ 5276 w 10000"/>
                <a:gd name="connsiteY34" fmla="*/ 8913 h 10000"/>
                <a:gd name="connsiteX35" fmla="*/ 5345 w 10000"/>
                <a:gd name="connsiteY35" fmla="*/ 9006 h 10000"/>
                <a:gd name="connsiteX36" fmla="*/ 5276 w 10000"/>
                <a:gd name="connsiteY36" fmla="*/ 9006 h 10000"/>
                <a:gd name="connsiteX37" fmla="*/ 5138 w 10000"/>
                <a:gd name="connsiteY37" fmla="*/ 8913 h 10000"/>
                <a:gd name="connsiteX38" fmla="*/ 4862 w 10000"/>
                <a:gd name="connsiteY38" fmla="*/ 9099 h 10000"/>
                <a:gd name="connsiteX39" fmla="*/ 4828 w 10000"/>
                <a:gd name="connsiteY39" fmla="*/ 9037 h 10000"/>
                <a:gd name="connsiteX40" fmla="*/ 4759 w 10000"/>
                <a:gd name="connsiteY40" fmla="*/ 9099 h 10000"/>
                <a:gd name="connsiteX41" fmla="*/ 4724 w 10000"/>
                <a:gd name="connsiteY41" fmla="*/ 9193 h 10000"/>
                <a:gd name="connsiteX42" fmla="*/ 4655 w 10000"/>
                <a:gd name="connsiteY42" fmla="*/ 9193 h 10000"/>
                <a:gd name="connsiteX43" fmla="*/ 4621 w 10000"/>
                <a:gd name="connsiteY43" fmla="*/ 9224 h 10000"/>
                <a:gd name="connsiteX44" fmla="*/ 4517 w 10000"/>
                <a:gd name="connsiteY44" fmla="*/ 9224 h 10000"/>
                <a:gd name="connsiteX45" fmla="*/ 4138 w 10000"/>
                <a:gd name="connsiteY45" fmla="*/ 9286 h 10000"/>
                <a:gd name="connsiteX46" fmla="*/ 2448 w 10000"/>
                <a:gd name="connsiteY46" fmla="*/ 9317 h 10000"/>
                <a:gd name="connsiteX47" fmla="*/ 2138 w 10000"/>
                <a:gd name="connsiteY47" fmla="*/ 9379 h 10000"/>
                <a:gd name="connsiteX48" fmla="*/ 1931 w 10000"/>
                <a:gd name="connsiteY48" fmla="*/ 9410 h 10000"/>
                <a:gd name="connsiteX49" fmla="*/ 1759 w 10000"/>
                <a:gd name="connsiteY49" fmla="*/ 9689 h 10000"/>
                <a:gd name="connsiteX50" fmla="*/ 1655 w 10000"/>
                <a:gd name="connsiteY50" fmla="*/ 9689 h 10000"/>
                <a:gd name="connsiteX51" fmla="*/ 2034 w 10000"/>
                <a:gd name="connsiteY51" fmla="*/ 9379 h 10000"/>
                <a:gd name="connsiteX52" fmla="*/ 2207 w 10000"/>
                <a:gd name="connsiteY52" fmla="*/ 9348 h 10000"/>
                <a:gd name="connsiteX53" fmla="*/ 4414 w 10000"/>
                <a:gd name="connsiteY53" fmla="*/ 9348 h 10000"/>
                <a:gd name="connsiteX54" fmla="*/ 5103 w 10000"/>
                <a:gd name="connsiteY54" fmla="*/ 9099 h 10000"/>
                <a:gd name="connsiteX55" fmla="*/ 5828 w 10000"/>
                <a:gd name="connsiteY55" fmla="*/ 8696 h 10000"/>
                <a:gd name="connsiteX56" fmla="*/ 6552 w 10000"/>
                <a:gd name="connsiteY56" fmla="*/ 8137 h 10000"/>
                <a:gd name="connsiteX57" fmla="*/ 7483 w 10000"/>
                <a:gd name="connsiteY57" fmla="*/ 9348 h 10000"/>
                <a:gd name="connsiteX58" fmla="*/ 7172 w 10000"/>
                <a:gd name="connsiteY58" fmla="*/ 8975 h 10000"/>
                <a:gd name="connsiteX59" fmla="*/ 6483 w 10000"/>
                <a:gd name="connsiteY59" fmla="*/ 8075 h 10000"/>
                <a:gd name="connsiteX60" fmla="*/ 5621 w 10000"/>
                <a:gd name="connsiteY60" fmla="*/ 8913 h 10000"/>
                <a:gd name="connsiteX61" fmla="*/ 4069 w 10000"/>
                <a:gd name="connsiteY61" fmla="*/ 9441 h 10000"/>
                <a:gd name="connsiteX62" fmla="*/ 3655 w 10000"/>
                <a:gd name="connsiteY62" fmla="*/ 9472 h 10000"/>
                <a:gd name="connsiteX63" fmla="*/ 2034 w 10000"/>
                <a:gd name="connsiteY63" fmla="*/ 9379 h 10000"/>
                <a:gd name="connsiteX64" fmla="*/ 1621 w 10000"/>
                <a:gd name="connsiteY64" fmla="*/ 9938 h 10000"/>
                <a:gd name="connsiteX65" fmla="*/ 1034 w 10000"/>
                <a:gd name="connsiteY65" fmla="*/ 10000 h 10000"/>
                <a:gd name="connsiteX66" fmla="*/ 1241 w 10000"/>
                <a:gd name="connsiteY66" fmla="*/ 9379 h 10000"/>
                <a:gd name="connsiteX67" fmla="*/ 1034 w 10000"/>
                <a:gd name="connsiteY67" fmla="*/ 8975 h 10000"/>
                <a:gd name="connsiteX68" fmla="*/ 621 w 10000"/>
                <a:gd name="connsiteY68" fmla="*/ 8571 h 10000"/>
                <a:gd name="connsiteX69" fmla="*/ 621 w 10000"/>
                <a:gd name="connsiteY69" fmla="*/ 8137 h 10000"/>
                <a:gd name="connsiteX70" fmla="*/ 621 w 10000"/>
                <a:gd name="connsiteY70" fmla="*/ 7733 h 10000"/>
                <a:gd name="connsiteX71" fmla="*/ 207 w 10000"/>
                <a:gd name="connsiteY71" fmla="*/ 7329 h 10000"/>
                <a:gd name="connsiteX72" fmla="*/ 0 w 10000"/>
                <a:gd name="connsiteY72" fmla="*/ 7329 h 10000"/>
                <a:gd name="connsiteX73" fmla="*/ 207 w 10000"/>
                <a:gd name="connsiteY73" fmla="*/ 6677 h 10000"/>
                <a:gd name="connsiteX74" fmla="*/ 414 w 10000"/>
                <a:gd name="connsiteY74" fmla="*/ 6491 h 10000"/>
                <a:gd name="connsiteX75" fmla="*/ 414 w 10000"/>
                <a:gd name="connsiteY75" fmla="*/ 6273 h 10000"/>
                <a:gd name="connsiteX76" fmla="*/ 414 w 10000"/>
                <a:gd name="connsiteY76" fmla="*/ 5839 h 10000"/>
                <a:gd name="connsiteX77" fmla="*/ 621 w 10000"/>
                <a:gd name="connsiteY77" fmla="*/ 5435 h 10000"/>
                <a:gd name="connsiteX78" fmla="*/ 828 w 10000"/>
                <a:gd name="connsiteY78" fmla="*/ 5217 h 10000"/>
                <a:gd name="connsiteX79" fmla="*/ 1241 w 10000"/>
                <a:gd name="connsiteY79" fmla="*/ 5217 h 10000"/>
                <a:gd name="connsiteX80" fmla="*/ 1241 w 10000"/>
                <a:gd name="connsiteY80" fmla="*/ 4596 h 10000"/>
                <a:gd name="connsiteX81" fmla="*/ 1241 w 10000"/>
                <a:gd name="connsiteY81" fmla="*/ 3975 h 10000"/>
                <a:gd name="connsiteX82" fmla="*/ 1241 w 10000"/>
                <a:gd name="connsiteY82" fmla="*/ 3137 h 10000"/>
                <a:gd name="connsiteX83" fmla="*/ 1241 w 10000"/>
                <a:gd name="connsiteY83" fmla="*/ 2516 h 10000"/>
                <a:gd name="connsiteX0" fmla="*/ 1241 w 10000"/>
                <a:gd name="connsiteY0" fmla="*/ 2516 h 10000"/>
                <a:gd name="connsiteX1" fmla="*/ 1241 w 10000"/>
                <a:gd name="connsiteY1" fmla="*/ 2298 h 10000"/>
                <a:gd name="connsiteX2" fmla="*/ 1862 w 10000"/>
                <a:gd name="connsiteY2" fmla="*/ 2298 h 10000"/>
                <a:gd name="connsiteX3" fmla="*/ 1862 w 10000"/>
                <a:gd name="connsiteY3" fmla="*/ 1460 h 10000"/>
                <a:gd name="connsiteX4" fmla="*/ 1621 w 10000"/>
                <a:gd name="connsiteY4" fmla="*/ 839 h 10000"/>
                <a:gd name="connsiteX5" fmla="*/ 5621 w 10000"/>
                <a:gd name="connsiteY5" fmla="*/ 839 h 10000"/>
                <a:gd name="connsiteX6" fmla="*/ 5716 w 10000"/>
                <a:gd name="connsiteY6" fmla="*/ 714 h 10000"/>
                <a:gd name="connsiteX7" fmla="*/ 5674 w 10000"/>
                <a:gd name="connsiteY7" fmla="*/ 846 h 10000"/>
                <a:gd name="connsiteX8" fmla="*/ 6448 w 10000"/>
                <a:gd name="connsiteY8" fmla="*/ 839 h 10000"/>
                <a:gd name="connsiteX9" fmla="*/ 7396 w 10000"/>
                <a:gd name="connsiteY9" fmla="*/ 842 h 10000"/>
                <a:gd name="connsiteX10" fmla="*/ 7550 w 10000"/>
                <a:gd name="connsiteY10" fmla="*/ 837 h 10000"/>
                <a:gd name="connsiteX11" fmla="*/ 8266 w 10000"/>
                <a:gd name="connsiteY11" fmla="*/ 821 h 10000"/>
                <a:gd name="connsiteX12" fmla="*/ 7483 w 10000"/>
                <a:gd name="connsiteY12" fmla="*/ 621 h 10000"/>
                <a:gd name="connsiteX13" fmla="*/ 7690 w 10000"/>
                <a:gd name="connsiteY13" fmla="*/ 217 h 10000"/>
                <a:gd name="connsiteX14" fmla="*/ 7897 w 10000"/>
                <a:gd name="connsiteY14" fmla="*/ 217 h 10000"/>
                <a:gd name="connsiteX15" fmla="*/ 8103 w 10000"/>
                <a:gd name="connsiteY15" fmla="*/ 0 h 10000"/>
                <a:gd name="connsiteX16" fmla="*/ 8552 w 10000"/>
                <a:gd name="connsiteY16" fmla="*/ 404 h 10000"/>
                <a:gd name="connsiteX17" fmla="*/ 8966 w 10000"/>
                <a:gd name="connsiteY17" fmla="*/ 1056 h 10000"/>
                <a:gd name="connsiteX18" fmla="*/ 9172 w 10000"/>
                <a:gd name="connsiteY18" fmla="*/ 1460 h 10000"/>
                <a:gd name="connsiteX19" fmla="*/ 9172 w 10000"/>
                <a:gd name="connsiteY19" fmla="*/ 2298 h 10000"/>
                <a:gd name="connsiteX20" fmla="*/ 9379 w 10000"/>
                <a:gd name="connsiteY20" fmla="*/ 3137 h 10000"/>
                <a:gd name="connsiteX21" fmla="*/ 10000 w 10000"/>
                <a:gd name="connsiteY21" fmla="*/ 3758 h 10000"/>
                <a:gd name="connsiteX22" fmla="*/ 9586 w 10000"/>
                <a:gd name="connsiteY22" fmla="*/ 3975 h 10000"/>
                <a:gd name="connsiteX23" fmla="*/ 9172 w 10000"/>
                <a:gd name="connsiteY23" fmla="*/ 4379 h 10000"/>
                <a:gd name="connsiteX24" fmla="*/ 8966 w 10000"/>
                <a:gd name="connsiteY24" fmla="*/ 5217 h 10000"/>
                <a:gd name="connsiteX25" fmla="*/ 8966 w 10000"/>
                <a:gd name="connsiteY25" fmla="*/ 6056 h 10000"/>
                <a:gd name="connsiteX26" fmla="*/ 8759 w 10000"/>
                <a:gd name="connsiteY26" fmla="*/ 6677 h 10000"/>
                <a:gd name="connsiteX27" fmla="*/ 8310 w 10000"/>
                <a:gd name="connsiteY27" fmla="*/ 7733 h 10000"/>
                <a:gd name="connsiteX28" fmla="*/ 8103 w 10000"/>
                <a:gd name="connsiteY28" fmla="*/ 8571 h 10000"/>
                <a:gd name="connsiteX29" fmla="*/ 7690 w 10000"/>
                <a:gd name="connsiteY29" fmla="*/ 8571 h 10000"/>
                <a:gd name="connsiteX30" fmla="*/ 7690 w 10000"/>
                <a:gd name="connsiteY30" fmla="*/ 9379 h 10000"/>
                <a:gd name="connsiteX31" fmla="*/ 6310 w 10000"/>
                <a:gd name="connsiteY31" fmla="*/ 8012 h 10000"/>
                <a:gd name="connsiteX32" fmla="*/ 6069 w 10000"/>
                <a:gd name="connsiteY32" fmla="*/ 8478 h 10000"/>
                <a:gd name="connsiteX33" fmla="*/ 5552 w 10000"/>
                <a:gd name="connsiteY33" fmla="*/ 8820 h 10000"/>
                <a:gd name="connsiteX34" fmla="*/ 5448 w 10000"/>
                <a:gd name="connsiteY34" fmla="*/ 8913 h 10000"/>
                <a:gd name="connsiteX35" fmla="*/ 5276 w 10000"/>
                <a:gd name="connsiteY35" fmla="*/ 8913 h 10000"/>
                <a:gd name="connsiteX36" fmla="*/ 5345 w 10000"/>
                <a:gd name="connsiteY36" fmla="*/ 9006 h 10000"/>
                <a:gd name="connsiteX37" fmla="*/ 5276 w 10000"/>
                <a:gd name="connsiteY37" fmla="*/ 9006 h 10000"/>
                <a:gd name="connsiteX38" fmla="*/ 5138 w 10000"/>
                <a:gd name="connsiteY38" fmla="*/ 8913 h 10000"/>
                <a:gd name="connsiteX39" fmla="*/ 4862 w 10000"/>
                <a:gd name="connsiteY39" fmla="*/ 9099 h 10000"/>
                <a:gd name="connsiteX40" fmla="*/ 4828 w 10000"/>
                <a:gd name="connsiteY40" fmla="*/ 9037 h 10000"/>
                <a:gd name="connsiteX41" fmla="*/ 4759 w 10000"/>
                <a:gd name="connsiteY41" fmla="*/ 9099 h 10000"/>
                <a:gd name="connsiteX42" fmla="*/ 4724 w 10000"/>
                <a:gd name="connsiteY42" fmla="*/ 9193 h 10000"/>
                <a:gd name="connsiteX43" fmla="*/ 4655 w 10000"/>
                <a:gd name="connsiteY43" fmla="*/ 9193 h 10000"/>
                <a:gd name="connsiteX44" fmla="*/ 4621 w 10000"/>
                <a:gd name="connsiteY44" fmla="*/ 9224 h 10000"/>
                <a:gd name="connsiteX45" fmla="*/ 4517 w 10000"/>
                <a:gd name="connsiteY45" fmla="*/ 9224 h 10000"/>
                <a:gd name="connsiteX46" fmla="*/ 4138 w 10000"/>
                <a:gd name="connsiteY46" fmla="*/ 9286 h 10000"/>
                <a:gd name="connsiteX47" fmla="*/ 2448 w 10000"/>
                <a:gd name="connsiteY47" fmla="*/ 9317 h 10000"/>
                <a:gd name="connsiteX48" fmla="*/ 2138 w 10000"/>
                <a:gd name="connsiteY48" fmla="*/ 9379 h 10000"/>
                <a:gd name="connsiteX49" fmla="*/ 1931 w 10000"/>
                <a:gd name="connsiteY49" fmla="*/ 9410 h 10000"/>
                <a:gd name="connsiteX50" fmla="*/ 1759 w 10000"/>
                <a:gd name="connsiteY50" fmla="*/ 9689 h 10000"/>
                <a:gd name="connsiteX51" fmla="*/ 1655 w 10000"/>
                <a:gd name="connsiteY51" fmla="*/ 9689 h 10000"/>
                <a:gd name="connsiteX52" fmla="*/ 2034 w 10000"/>
                <a:gd name="connsiteY52" fmla="*/ 9379 h 10000"/>
                <a:gd name="connsiteX53" fmla="*/ 2207 w 10000"/>
                <a:gd name="connsiteY53" fmla="*/ 9348 h 10000"/>
                <a:gd name="connsiteX54" fmla="*/ 4414 w 10000"/>
                <a:gd name="connsiteY54" fmla="*/ 9348 h 10000"/>
                <a:gd name="connsiteX55" fmla="*/ 5103 w 10000"/>
                <a:gd name="connsiteY55" fmla="*/ 9099 h 10000"/>
                <a:gd name="connsiteX56" fmla="*/ 5828 w 10000"/>
                <a:gd name="connsiteY56" fmla="*/ 8696 h 10000"/>
                <a:gd name="connsiteX57" fmla="*/ 6552 w 10000"/>
                <a:gd name="connsiteY57" fmla="*/ 8137 h 10000"/>
                <a:gd name="connsiteX58" fmla="*/ 7483 w 10000"/>
                <a:gd name="connsiteY58" fmla="*/ 9348 h 10000"/>
                <a:gd name="connsiteX59" fmla="*/ 7172 w 10000"/>
                <a:gd name="connsiteY59" fmla="*/ 8975 h 10000"/>
                <a:gd name="connsiteX60" fmla="*/ 6483 w 10000"/>
                <a:gd name="connsiteY60" fmla="*/ 8075 h 10000"/>
                <a:gd name="connsiteX61" fmla="*/ 5621 w 10000"/>
                <a:gd name="connsiteY61" fmla="*/ 8913 h 10000"/>
                <a:gd name="connsiteX62" fmla="*/ 4069 w 10000"/>
                <a:gd name="connsiteY62" fmla="*/ 9441 h 10000"/>
                <a:gd name="connsiteX63" fmla="*/ 3655 w 10000"/>
                <a:gd name="connsiteY63" fmla="*/ 9472 h 10000"/>
                <a:gd name="connsiteX64" fmla="*/ 2034 w 10000"/>
                <a:gd name="connsiteY64" fmla="*/ 9379 h 10000"/>
                <a:gd name="connsiteX65" fmla="*/ 1621 w 10000"/>
                <a:gd name="connsiteY65" fmla="*/ 9938 h 10000"/>
                <a:gd name="connsiteX66" fmla="*/ 1034 w 10000"/>
                <a:gd name="connsiteY66" fmla="*/ 10000 h 10000"/>
                <a:gd name="connsiteX67" fmla="*/ 1241 w 10000"/>
                <a:gd name="connsiteY67" fmla="*/ 9379 h 10000"/>
                <a:gd name="connsiteX68" fmla="*/ 1034 w 10000"/>
                <a:gd name="connsiteY68" fmla="*/ 8975 h 10000"/>
                <a:gd name="connsiteX69" fmla="*/ 621 w 10000"/>
                <a:gd name="connsiteY69" fmla="*/ 8571 h 10000"/>
                <a:gd name="connsiteX70" fmla="*/ 621 w 10000"/>
                <a:gd name="connsiteY70" fmla="*/ 8137 h 10000"/>
                <a:gd name="connsiteX71" fmla="*/ 621 w 10000"/>
                <a:gd name="connsiteY71" fmla="*/ 7733 h 10000"/>
                <a:gd name="connsiteX72" fmla="*/ 207 w 10000"/>
                <a:gd name="connsiteY72" fmla="*/ 7329 h 10000"/>
                <a:gd name="connsiteX73" fmla="*/ 0 w 10000"/>
                <a:gd name="connsiteY73" fmla="*/ 7329 h 10000"/>
                <a:gd name="connsiteX74" fmla="*/ 207 w 10000"/>
                <a:gd name="connsiteY74" fmla="*/ 6677 h 10000"/>
                <a:gd name="connsiteX75" fmla="*/ 414 w 10000"/>
                <a:gd name="connsiteY75" fmla="*/ 6491 h 10000"/>
                <a:gd name="connsiteX76" fmla="*/ 414 w 10000"/>
                <a:gd name="connsiteY76" fmla="*/ 6273 h 10000"/>
                <a:gd name="connsiteX77" fmla="*/ 414 w 10000"/>
                <a:gd name="connsiteY77" fmla="*/ 5839 h 10000"/>
                <a:gd name="connsiteX78" fmla="*/ 621 w 10000"/>
                <a:gd name="connsiteY78" fmla="*/ 5435 h 10000"/>
                <a:gd name="connsiteX79" fmla="*/ 828 w 10000"/>
                <a:gd name="connsiteY79" fmla="*/ 5217 h 10000"/>
                <a:gd name="connsiteX80" fmla="*/ 1241 w 10000"/>
                <a:gd name="connsiteY80" fmla="*/ 5217 h 10000"/>
                <a:gd name="connsiteX81" fmla="*/ 1241 w 10000"/>
                <a:gd name="connsiteY81" fmla="*/ 4596 h 10000"/>
                <a:gd name="connsiteX82" fmla="*/ 1241 w 10000"/>
                <a:gd name="connsiteY82" fmla="*/ 3975 h 10000"/>
                <a:gd name="connsiteX83" fmla="*/ 1241 w 10000"/>
                <a:gd name="connsiteY83" fmla="*/ 3137 h 10000"/>
                <a:gd name="connsiteX84" fmla="*/ 1241 w 10000"/>
                <a:gd name="connsiteY84" fmla="*/ 2516 h 10000"/>
                <a:gd name="connsiteX0" fmla="*/ 1241 w 10000"/>
                <a:gd name="connsiteY0" fmla="*/ 2516 h 10000"/>
                <a:gd name="connsiteX1" fmla="*/ 1241 w 10000"/>
                <a:gd name="connsiteY1" fmla="*/ 2298 h 10000"/>
                <a:gd name="connsiteX2" fmla="*/ 1862 w 10000"/>
                <a:gd name="connsiteY2" fmla="*/ 2298 h 10000"/>
                <a:gd name="connsiteX3" fmla="*/ 1862 w 10000"/>
                <a:gd name="connsiteY3" fmla="*/ 1460 h 10000"/>
                <a:gd name="connsiteX4" fmla="*/ 1621 w 10000"/>
                <a:gd name="connsiteY4" fmla="*/ 839 h 10000"/>
                <a:gd name="connsiteX5" fmla="*/ 5621 w 10000"/>
                <a:gd name="connsiteY5" fmla="*/ 839 h 10000"/>
                <a:gd name="connsiteX6" fmla="*/ 5716 w 10000"/>
                <a:gd name="connsiteY6" fmla="*/ 714 h 10000"/>
                <a:gd name="connsiteX7" fmla="*/ 5674 w 10000"/>
                <a:gd name="connsiteY7" fmla="*/ 846 h 10000"/>
                <a:gd name="connsiteX8" fmla="*/ 6448 w 10000"/>
                <a:gd name="connsiteY8" fmla="*/ 839 h 10000"/>
                <a:gd name="connsiteX9" fmla="*/ 7396 w 10000"/>
                <a:gd name="connsiteY9" fmla="*/ 842 h 10000"/>
                <a:gd name="connsiteX10" fmla="*/ 7550 w 10000"/>
                <a:gd name="connsiteY10" fmla="*/ 837 h 10000"/>
                <a:gd name="connsiteX11" fmla="*/ 8292 w 10000"/>
                <a:gd name="connsiteY11" fmla="*/ 835 h 10000"/>
                <a:gd name="connsiteX12" fmla="*/ 7483 w 10000"/>
                <a:gd name="connsiteY12" fmla="*/ 621 h 10000"/>
                <a:gd name="connsiteX13" fmla="*/ 7690 w 10000"/>
                <a:gd name="connsiteY13" fmla="*/ 217 h 10000"/>
                <a:gd name="connsiteX14" fmla="*/ 7897 w 10000"/>
                <a:gd name="connsiteY14" fmla="*/ 217 h 10000"/>
                <a:gd name="connsiteX15" fmla="*/ 8103 w 10000"/>
                <a:gd name="connsiteY15" fmla="*/ 0 h 10000"/>
                <a:gd name="connsiteX16" fmla="*/ 8552 w 10000"/>
                <a:gd name="connsiteY16" fmla="*/ 404 h 10000"/>
                <a:gd name="connsiteX17" fmla="*/ 8966 w 10000"/>
                <a:gd name="connsiteY17" fmla="*/ 1056 h 10000"/>
                <a:gd name="connsiteX18" fmla="*/ 9172 w 10000"/>
                <a:gd name="connsiteY18" fmla="*/ 1460 h 10000"/>
                <a:gd name="connsiteX19" fmla="*/ 9172 w 10000"/>
                <a:gd name="connsiteY19" fmla="*/ 2298 h 10000"/>
                <a:gd name="connsiteX20" fmla="*/ 9379 w 10000"/>
                <a:gd name="connsiteY20" fmla="*/ 3137 h 10000"/>
                <a:gd name="connsiteX21" fmla="*/ 10000 w 10000"/>
                <a:gd name="connsiteY21" fmla="*/ 3758 h 10000"/>
                <a:gd name="connsiteX22" fmla="*/ 9586 w 10000"/>
                <a:gd name="connsiteY22" fmla="*/ 3975 h 10000"/>
                <a:gd name="connsiteX23" fmla="*/ 9172 w 10000"/>
                <a:gd name="connsiteY23" fmla="*/ 4379 h 10000"/>
                <a:gd name="connsiteX24" fmla="*/ 8966 w 10000"/>
                <a:gd name="connsiteY24" fmla="*/ 5217 h 10000"/>
                <a:gd name="connsiteX25" fmla="*/ 8966 w 10000"/>
                <a:gd name="connsiteY25" fmla="*/ 6056 h 10000"/>
                <a:gd name="connsiteX26" fmla="*/ 8759 w 10000"/>
                <a:gd name="connsiteY26" fmla="*/ 6677 h 10000"/>
                <a:gd name="connsiteX27" fmla="*/ 8310 w 10000"/>
                <a:gd name="connsiteY27" fmla="*/ 7733 h 10000"/>
                <a:gd name="connsiteX28" fmla="*/ 8103 w 10000"/>
                <a:gd name="connsiteY28" fmla="*/ 8571 h 10000"/>
                <a:gd name="connsiteX29" fmla="*/ 7690 w 10000"/>
                <a:gd name="connsiteY29" fmla="*/ 8571 h 10000"/>
                <a:gd name="connsiteX30" fmla="*/ 7690 w 10000"/>
                <a:gd name="connsiteY30" fmla="*/ 9379 h 10000"/>
                <a:gd name="connsiteX31" fmla="*/ 6310 w 10000"/>
                <a:gd name="connsiteY31" fmla="*/ 8012 h 10000"/>
                <a:gd name="connsiteX32" fmla="*/ 6069 w 10000"/>
                <a:gd name="connsiteY32" fmla="*/ 8478 h 10000"/>
                <a:gd name="connsiteX33" fmla="*/ 5552 w 10000"/>
                <a:gd name="connsiteY33" fmla="*/ 8820 h 10000"/>
                <a:gd name="connsiteX34" fmla="*/ 5448 w 10000"/>
                <a:gd name="connsiteY34" fmla="*/ 8913 h 10000"/>
                <a:gd name="connsiteX35" fmla="*/ 5276 w 10000"/>
                <a:gd name="connsiteY35" fmla="*/ 8913 h 10000"/>
                <a:gd name="connsiteX36" fmla="*/ 5345 w 10000"/>
                <a:gd name="connsiteY36" fmla="*/ 9006 h 10000"/>
                <a:gd name="connsiteX37" fmla="*/ 5276 w 10000"/>
                <a:gd name="connsiteY37" fmla="*/ 9006 h 10000"/>
                <a:gd name="connsiteX38" fmla="*/ 5138 w 10000"/>
                <a:gd name="connsiteY38" fmla="*/ 8913 h 10000"/>
                <a:gd name="connsiteX39" fmla="*/ 4862 w 10000"/>
                <a:gd name="connsiteY39" fmla="*/ 9099 h 10000"/>
                <a:gd name="connsiteX40" fmla="*/ 4828 w 10000"/>
                <a:gd name="connsiteY40" fmla="*/ 9037 h 10000"/>
                <a:gd name="connsiteX41" fmla="*/ 4759 w 10000"/>
                <a:gd name="connsiteY41" fmla="*/ 9099 h 10000"/>
                <a:gd name="connsiteX42" fmla="*/ 4724 w 10000"/>
                <a:gd name="connsiteY42" fmla="*/ 9193 h 10000"/>
                <a:gd name="connsiteX43" fmla="*/ 4655 w 10000"/>
                <a:gd name="connsiteY43" fmla="*/ 9193 h 10000"/>
                <a:gd name="connsiteX44" fmla="*/ 4621 w 10000"/>
                <a:gd name="connsiteY44" fmla="*/ 9224 h 10000"/>
                <a:gd name="connsiteX45" fmla="*/ 4517 w 10000"/>
                <a:gd name="connsiteY45" fmla="*/ 9224 h 10000"/>
                <a:gd name="connsiteX46" fmla="*/ 4138 w 10000"/>
                <a:gd name="connsiteY46" fmla="*/ 9286 h 10000"/>
                <a:gd name="connsiteX47" fmla="*/ 2448 w 10000"/>
                <a:gd name="connsiteY47" fmla="*/ 9317 h 10000"/>
                <a:gd name="connsiteX48" fmla="*/ 2138 w 10000"/>
                <a:gd name="connsiteY48" fmla="*/ 9379 h 10000"/>
                <a:gd name="connsiteX49" fmla="*/ 1931 w 10000"/>
                <a:gd name="connsiteY49" fmla="*/ 9410 h 10000"/>
                <a:gd name="connsiteX50" fmla="*/ 1759 w 10000"/>
                <a:gd name="connsiteY50" fmla="*/ 9689 h 10000"/>
                <a:gd name="connsiteX51" fmla="*/ 1655 w 10000"/>
                <a:gd name="connsiteY51" fmla="*/ 9689 h 10000"/>
                <a:gd name="connsiteX52" fmla="*/ 2034 w 10000"/>
                <a:gd name="connsiteY52" fmla="*/ 9379 h 10000"/>
                <a:gd name="connsiteX53" fmla="*/ 2207 w 10000"/>
                <a:gd name="connsiteY53" fmla="*/ 9348 h 10000"/>
                <a:gd name="connsiteX54" fmla="*/ 4414 w 10000"/>
                <a:gd name="connsiteY54" fmla="*/ 9348 h 10000"/>
                <a:gd name="connsiteX55" fmla="*/ 5103 w 10000"/>
                <a:gd name="connsiteY55" fmla="*/ 9099 h 10000"/>
                <a:gd name="connsiteX56" fmla="*/ 5828 w 10000"/>
                <a:gd name="connsiteY56" fmla="*/ 8696 h 10000"/>
                <a:gd name="connsiteX57" fmla="*/ 6552 w 10000"/>
                <a:gd name="connsiteY57" fmla="*/ 8137 h 10000"/>
                <a:gd name="connsiteX58" fmla="*/ 7483 w 10000"/>
                <a:gd name="connsiteY58" fmla="*/ 9348 h 10000"/>
                <a:gd name="connsiteX59" fmla="*/ 7172 w 10000"/>
                <a:gd name="connsiteY59" fmla="*/ 8975 h 10000"/>
                <a:gd name="connsiteX60" fmla="*/ 6483 w 10000"/>
                <a:gd name="connsiteY60" fmla="*/ 8075 h 10000"/>
                <a:gd name="connsiteX61" fmla="*/ 5621 w 10000"/>
                <a:gd name="connsiteY61" fmla="*/ 8913 h 10000"/>
                <a:gd name="connsiteX62" fmla="*/ 4069 w 10000"/>
                <a:gd name="connsiteY62" fmla="*/ 9441 h 10000"/>
                <a:gd name="connsiteX63" fmla="*/ 3655 w 10000"/>
                <a:gd name="connsiteY63" fmla="*/ 9472 h 10000"/>
                <a:gd name="connsiteX64" fmla="*/ 2034 w 10000"/>
                <a:gd name="connsiteY64" fmla="*/ 9379 h 10000"/>
                <a:gd name="connsiteX65" fmla="*/ 1621 w 10000"/>
                <a:gd name="connsiteY65" fmla="*/ 9938 h 10000"/>
                <a:gd name="connsiteX66" fmla="*/ 1034 w 10000"/>
                <a:gd name="connsiteY66" fmla="*/ 10000 h 10000"/>
                <a:gd name="connsiteX67" fmla="*/ 1241 w 10000"/>
                <a:gd name="connsiteY67" fmla="*/ 9379 h 10000"/>
                <a:gd name="connsiteX68" fmla="*/ 1034 w 10000"/>
                <a:gd name="connsiteY68" fmla="*/ 8975 h 10000"/>
                <a:gd name="connsiteX69" fmla="*/ 621 w 10000"/>
                <a:gd name="connsiteY69" fmla="*/ 8571 h 10000"/>
                <a:gd name="connsiteX70" fmla="*/ 621 w 10000"/>
                <a:gd name="connsiteY70" fmla="*/ 8137 h 10000"/>
                <a:gd name="connsiteX71" fmla="*/ 621 w 10000"/>
                <a:gd name="connsiteY71" fmla="*/ 7733 h 10000"/>
                <a:gd name="connsiteX72" fmla="*/ 207 w 10000"/>
                <a:gd name="connsiteY72" fmla="*/ 7329 h 10000"/>
                <a:gd name="connsiteX73" fmla="*/ 0 w 10000"/>
                <a:gd name="connsiteY73" fmla="*/ 7329 h 10000"/>
                <a:gd name="connsiteX74" fmla="*/ 207 w 10000"/>
                <a:gd name="connsiteY74" fmla="*/ 6677 h 10000"/>
                <a:gd name="connsiteX75" fmla="*/ 414 w 10000"/>
                <a:gd name="connsiteY75" fmla="*/ 6491 h 10000"/>
                <a:gd name="connsiteX76" fmla="*/ 414 w 10000"/>
                <a:gd name="connsiteY76" fmla="*/ 6273 h 10000"/>
                <a:gd name="connsiteX77" fmla="*/ 414 w 10000"/>
                <a:gd name="connsiteY77" fmla="*/ 5839 h 10000"/>
                <a:gd name="connsiteX78" fmla="*/ 621 w 10000"/>
                <a:gd name="connsiteY78" fmla="*/ 5435 h 10000"/>
                <a:gd name="connsiteX79" fmla="*/ 828 w 10000"/>
                <a:gd name="connsiteY79" fmla="*/ 5217 h 10000"/>
                <a:gd name="connsiteX80" fmla="*/ 1241 w 10000"/>
                <a:gd name="connsiteY80" fmla="*/ 5217 h 10000"/>
                <a:gd name="connsiteX81" fmla="*/ 1241 w 10000"/>
                <a:gd name="connsiteY81" fmla="*/ 4596 h 10000"/>
                <a:gd name="connsiteX82" fmla="*/ 1241 w 10000"/>
                <a:gd name="connsiteY82" fmla="*/ 3975 h 10000"/>
                <a:gd name="connsiteX83" fmla="*/ 1241 w 10000"/>
                <a:gd name="connsiteY83" fmla="*/ 3137 h 10000"/>
                <a:gd name="connsiteX84" fmla="*/ 1241 w 10000"/>
                <a:gd name="connsiteY84" fmla="*/ 2516 h 10000"/>
                <a:gd name="connsiteX0" fmla="*/ 1241 w 10000"/>
                <a:gd name="connsiteY0" fmla="*/ 2516 h 10000"/>
                <a:gd name="connsiteX1" fmla="*/ 1241 w 10000"/>
                <a:gd name="connsiteY1" fmla="*/ 2298 h 10000"/>
                <a:gd name="connsiteX2" fmla="*/ 1862 w 10000"/>
                <a:gd name="connsiteY2" fmla="*/ 2298 h 10000"/>
                <a:gd name="connsiteX3" fmla="*/ 1862 w 10000"/>
                <a:gd name="connsiteY3" fmla="*/ 1460 h 10000"/>
                <a:gd name="connsiteX4" fmla="*/ 1621 w 10000"/>
                <a:gd name="connsiteY4" fmla="*/ 839 h 10000"/>
                <a:gd name="connsiteX5" fmla="*/ 5621 w 10000"/>
                <a:gd name="connsiteY5" fmla="*/ 839 h 10000"/>
                <a:gd name="connsiteX6" fmla="*/ 5716 w 10000"/>
                <a:gd name="connsiteY6" fmla="*/ 714 h 10000"/>
                <a:gd name="connsiteX7" fmla="*/ 5674 w 10000"/>
                <a:gd name="connsiteY7" fmla="*/ 846 h 10000"/>
                <a:gd name="connsiteX8" fmla="*/ 6448 w 10000"/>
                <a:gd name="connsiteY8" fmla="*/ 839 h 10000"/>
                <a:gd name="connsiteX9" fmla="*/ 7396 w 10000"/>
                <a:gd name="connsiteY9" fmla="*/ 842 h 10000"/>
                <a:gd name="connsiteX10" fmla="*/ 7550 w 10000"/>
                <a:gd name="connsiteY10" fmla="*/ 837 h 10000"/>
                <a:gd name="connsiteX11" fmla="*/ 8292 w 10000"/>
                <a:gd name="connsiteY11" fmla="*/ 835 h 10000"/>
                <a:gd name="connsiteX12" fmla="*/ 7474 w 10000"/>
                <a:gd name="connsiteY12" fmla="*/ 843 h 10000"/>
                <a:gd name="connsiteX13" fmla="*/ 7690 w 10000"/>
                <a:gd name="connsiteY13" fmla="*/ 217 h 10000"/>
                <a:gd name="connsiteX14" fmla="*/ 7897 w 10000"/>
                <a:gd name="connsiteY14" fmla="*/ 217 h 10000"/>
                <a:gd name="connsiteX15" fmla="*/ 8103 w 10000"/>
                <a:gd name="connsiteY15" fmla="*/ 0 h 10000"/>
                <a:gd name="connsiteX16" fmla="*/ 8552 w 10000"/>
                <a:gd name="connsiteY16" fmla="*/ 404 h 10000"/>
                <a:gd name="connsiteX17" fmla="*/ 8966 w 10000"/>
                <a:gd name="connsiteY17" fmla="*/ 1056 h 10000"/>
                <a:gd name="connsiteX18" fmla="*/ 9172 w 10000"/>
                <a:gd name="connsiteY18" fmla="*/ 1460 h 10000"/>
                <a:gd name="connsiteX19" fmla="*/ 9172 w 10000"/>
                <a:gd name="connsiteY19" fmla="*/ 2298 h 10000"/>
                <a:gd name="connsiteX20" fmla="*/ 9379 w 10000"/>
                <a:gd name="connsiteY20" fmla="*/ 3137 h 10000"/>
                <a:gd name="connsiteX21" fmla="*/ 10000 w 10000"/>
                <a:gd name="connsiteY21" fmla="*/ 3758 h 10000"/>
                <a:gd name="connsiteX22" fmla="*/ 9586 w 10000"/>
                <a:gd name="connsiteY22" fmla="*/ 3975 h 10000"/>
                <a:gd name="connsiteX23" fmla="*/ 9172 w 10000"/>
                <a:gd name="connsiteY23" fmla="*/ 4379 h 10000"/>
                <a:gd name="connsiteX24" fmla="*/ 8966 w 10000"/>
                <a:gd name="connsiteY24" fmla="*/ 5217 h 10000"/>
                <a:gd name="connsiteX25" fmla="*/ 8966 w 10000"/>
                <a:gd name="connsiteY25" fmla="*/ 6056 h 10000"/>
                <a:gd name="connsiteX26" fmla="*/ 8759 w 10000"/>
                <a:gd name="connsiteY26" fmla="*/ 6677 h 10000"/>
                <a:gd name="connsiteX27" fmla="*/ 8310 w 10000"/>
                <a:gd name="connsiteY27" fmla="*/ 7733 h 10000"/>
                <a:gd name="connsiteX28" fmla="*/ 8103 w 10000"/>
                <a:gd name="connsiteY28" fmla="*/ 8571 h 10000"/>
                <a:gd name="connsiteX29" fmla="*/ 7690 w 10000"/>
                <a:gd name="connsiteY29" fmla="*/ 8571 h 10000"/>
                <a:gd name="connsiteX30" fmla="*/ 7690 w 10000"/>
                <a:gd name="connsiteY30" fmla="*/ 9379 h 10000"/>
                <a:gd name="connsiteX31" fmla="*/ 6310 w 10000"/>
                <a:gd name="connsiteY31" fmla="*/ 8012 h 10000"/>
                <a:gd name="connsiteX32" fmla="*/ 6069 w 10000"/>
                <a:gd name="connsiteY32" fmla="*/ 8478 h 10000"/>
                <a:gd name="connsiteX33" fmla="*/ 5552 w 10000"/>
                <a:gd name="connsiteY33" fmla="*/ 8820 h 10000"/>
                <a:gd name="connsiteX34" fmla="*/ 5448 w 10000"/>
                <a:gd name="connsiteY34" fmla="*/ 8913 h 10000"/>
                <a:gd name="connsiteX35" fmla="*/ 5276 w 10000"/>
                <a:gd name="connsiteY35" fmla="*/ 8913 h 10000"/>
                <a:gd name="connsiteX36" fmla="*/ 5345 w 10000"/>
                <a:gd name="connsiteY36" fmla="*/ 9006 h 10000"/>
                <a:gd name="connsiteX37" fmla="*/ 5276 w 10000"/>
                <a:gd name="connsiteY37" fmla="*/ 9006 h 10000"/>
                <a:gd name="connsiteX38" fmla="*/ 5138 w 10000"/>
                <a:gd name="connsiteY38" fmla="*/ 8913 h 10000"/>
                <a:gd name="connsiteX39" fmla="*/ 4862 w 10000"/>
                <a:gd name="connsiteY39" fmla="*/ 9099 h 10000"/>
                <a:gd name="connsiteX40" fmla="*/ 4828 w 10000"/>
                <a:gd name="connsiteY40" fmla="*/ 9037 h 10000"/>
                <a:gd name="connsiteX41" fmla="*/ 4759 w 10000"/>
                <a:gd name="connsiteY41" fmla="*/ 9099 h 10000"/>
                <a:gd name="connsiteX42" fmla="*/ 4724 w 10000"/>
                <a:gd name="connsiteY42" fmla="*/ 9193 h 10000"/>
                <a:gd name="connsiteX43" fmla="*/ 4655 w 10000"/>
                <a:gd name="connsiteY43" fmla="*/ 9193 h 10000"/>
                <a:gd name="connsiteX44" fmla="*/ 4621 w 10000"/>
                <a:gd name="connsiteY44" fmla="*/ 9224 h 10000"/>
                <a:gd name="connsiteX45" fmla="*/ 4517 w 10000"/>
                <a:gd name="connsiteY45" fmla="*/ 9224 h 10000"/>
                <a:gd name="connsiteX46" fmla="*/ 4138 w 10000"/>
                <a:gd name="connsiteY46" fmla="*/ 9286 h 10000"/>
                <a:gd name="connsiteX47" fmla="*/ 2448 w 10000"/>
                <a:gd name="connsiteY47" fmla="*/ 9317 h 10000"/>
                <a:gd name="connsiteX48" fmla="*/ 2138 w 10000"/>
                <a:gd name="connsiteY48" fmla="*/ 9379 h 10000"/>
                <a:gd name="connsiteX49" fmla="*/ 1931 w 10000"/>
                <a:gd name="connsiteY49" fmla="*/ 9410 h 10000"/>
                <a:gd name="connsiteX50" fmla="*/ 1759 w 10000"/>
                <a:gd name="connsiteY50" fmla="*/ 9689 h 10000"/>
                <a:gd name="connsiteX51" fmla="*/ 1655 w 10000"/>
                <a:gd name="connsiteY51" fmla="*/ 9689 h 10000"/>
                <a:gd name="connsiteX52" fmla="*/ 2034 w 10000"/>
                <a:gd name="connsiteY52" fmla="*/ 9379 h 10000"/>
                <a:gd name="connsiteX53" fmla="*/ 2207 w 10000"/>
                <a:gd name="connsiteY53" fmla="*/ 9348 h 10000"/>
                <a:gd name="connsiteX54" fmla="*/ 4414 w 10000"/>
                <a:gd name="connsiteY54" fmla="*/ 9348 h 10000"/>
                <a:gd name="connsiteX55" fmla="*/ 5103 w 10000"/>
                <a:gd name="connsiteY55" fmla="*/ 9099 h 10000"/>
                <a:gd name="connsiteX56" fmla="*/ 5828 w 10000"/>
                <a:gd name="connsiteY56" fmla="*/ 8696 h 10000"/>
                <a:gd name="connsiteX57" fmla="*/ 6552 w 10000"/>
                <a:gd name="connsiteY57" fmla="*/ 8137 h 10000"/>
                <a:gd name="connsiteX58" fmla="*/ 7483 w 10000"/>
                <a:gd name="connsiteY58" fmla="*/ 9348 h 10000"/>
                <a:gd name="connsiteX59" fmla="*/ 7172 w 10000"/>
                <a:gd name="connsiteY59" fmla="*/ 8975 h 10000"/>
                <a:gd name="connsiteX60" fmla="*/ 6483 w 10000"/>
                <a:gd name="connsiteY60" fmla="*/ 8075 h 10000"/>
                <a:gd name="connsiteX61" fmla="*/ 5621 w 10000"/>
                <a:gd name="connsiteY61" fmla="*/ 8913 h 10000"/>
                <a:gd name="connsiteX62" fmla="*/ 4069 w 10000"/>
                <a:gd name="connsiteY62" fmla="*/ 9441 h 10000"/>
                <a:gd name="connsiteX63" fmla="*/ 3655 w 10000"/>
                <a:gd name="connsiteY63" fmla="*/ 9472 h 10000"/>
                <a:gd name="connsiteX64" fmla="*/ 2034 w 10000"/>
                <a:gd name="connsiteY64" fmla="*/ 9379 h 10000"/>
                <a:gd name="connsiteX65" fmla="*/ 1621 w 10000"/>
                <a:gd name="connsiteY65" fmla="*/ 9938 h 10000"/>
                <a:gd name="connsiteX66" fmla="*/ 1034 w 10000"/>
                <a:gd name="connsiteY66" fmla="*/ 10000 h 10000"/>
                <a:gd name="connsiteX67" fmla="*/ 1241 w 10000"/>
                <a:gd name="connsiteY67" fmla="*/ 9379 h 10000"/>
                <a:gd name="connsiteX68" fmla="*/ 1034 w 10000"/>
                <a:gd name="connsiteY68" fmla="*/ 8975 h 10000"/>
                <a:gd name="connsiteX69" fmla="*/ 621 w 10000"/>
                <a:gd name="connsiteY69" fmla="*/ 8571 h 10000"/>
                <a:gd name="connsiteX70" fmla="*/ 621 w 10000"/>
                <a:gd name="connsiteY70" fmla="*/ 8137 h 10000"/>
                <a:gd name="connsiteX71" fmla="*/ 621 w 10000"/>
                <a:gd name="connsiteY71" fmla="*/ 7733 h 10000"/>
                <a:gd name="connsiteX72" fmla="*/ 207 w 10000"/>
                <a:gd name="connsiteY72" fmla="*/ 7329 h 10000"/>
                <a:gd name="connsiteX73" fmla="*/ 0 w 10000"/>
                <a:gd name="connsiteY73" fmla="*/ 7329 h 10000"/>
                <a:gd name="connsiteX74" fmla="*/ 207 w 10000"/>
                <a:gd name="connsiteY74" fmla="*/ 6677 h 10000"/>
                <a:gd name="connsiteX75" fmla="*/ 414 w 10000"/>
                <a:gd name="connsiteY75" fmla="*/ 6491 h 10000"/>
                <a:gd name="connsiteX76" fmla="*/ 414 w 10000"/>
                <a:gd name="connsiteY76" fmla="*/ 6273 h 10000"/>
                <a:gd name="connsiteX77" fmla="*/ 414 w 10000"/>
                <a:gd name="connsiteY77" fmla="*/ 5839 h 10000"/>
                <a:gd name="connsiteX78" fmla="*/ 621 w 10000"/>
                <a:gd name="connsiteY78" fmla="*/ 5435 h 10000"/>
                <a:gd name="connsiteX79" fmla="*/ 828 w 10000"/>
                <a:gd name="connsiteY79" fmla="*/ 5217 h 10000"/>
                <a:gd name="connsiteX80" fmla="*/ 1241 w 10000"/>
                <a:gd name="connsiteY80" fmla="*/ 5217 h 10000"/>
                <a:gd name="connsiteX81" fmla="*/ 1241 w 10000"/>
                <a:gd name="connsiteY81" fmla="*/ 4596 h 10000"/>
                <a:gd name="connsiteX82" fmla="*/ 1241 w 10000"/>
                <a:gd name="connsiteY82" fmla="*/ 3975 h 10000"/>
                <a:gd name="connsiteX83" fmla="*/ 1241 w 10000"/>
                <a:gd name="connsiteY83" fmla="*/ 3137 h 10000"/>
                <a:gd name="connsiteX84" fmla="*/ 1241 w 10000"/>
                <a:gd name="connsiteY84" fmla="*/ 2516 h 10000"/>
                <a:gd name="connsiteX0" fmla="*/ 1241 w 10000"/>
                <a:gd name="connsiteY0" fmla="*/ 2516 h 10000"/>
                <a:gd name="connsiteX1" fmla="*/ 1241 w 10000"/>
                <a:gd name="connsiteY1" fmla="*/ 2298 h 10000"/>
                <a:gd name="connsiteX2" fmla="*/ 1862 w 10000"/>
                <a:gd name="connsiteY2" fmla="*/ 2298 h 10000"/>
                <a:gd name="connsiteX3" fmla="*/ 1862 w 10000"/>
                <a:gd name="connsiteY3" fmla="*/ 1460 h 10000"/>
                <a:gd name="connsiteX4" fmla="*/ 1621 w 10000"/>
                <a:gd name="connsiteY4" fmla="*/ 839 h 10000"/>
                <a:gd name="connsiteX5" fmla="*/ 5621 w 10000"/>
                <a:gd name="connsiteY5" fmla="*/ 839 h 10000"/>
                <a:gd name="connsiteX6" fmla="*/ 5716 w 10000"/>
                <a:gd name="connsiteY6" fmla="*/ 714 h 10000"/>
                <a:gd name="connsiteX7" fmla="*/ 5674 w 10000"/>
                <a:gd name="connsiteY7" fmla="*/ 846 h 10000"/>
                <a:gd name="connsiteX8" fmla="*/ 6448 w 10000"/>
                <a:gd name="connsiteY8" fmla="*/ 839 h 10000"/>
                <a:gd name="connsiteX9" fmla="*/ 7396 w 10000"/>
                <a:gd name="connsiteY9" fmla="*/ 842 h 10000"/>
                <a:gd name="connsiteX10" fmla="*/ 7550 w 10000"/>
                <a:gd name="connsiteY10" fmla="*/ 837 h 10000"/>
                <a:gd name="connsiteX11" fmla="*/ 8292 w 10000"/>
                <a:gd name="connsiteY11" fmla="*/ 835 h 10000"/>
                <a:gd name="connsiteX12" fmla="*/ 7474 w 10000"/>
                <a:gd name="connsiteY12" fmla="*/ 843 h 10000"/>
                <a:gd name="connsiteX13" fmla="*/ 7690 w 10000"/>
                <a:gd name="connsiteY13" fmla="*/ 217 h 10000"/>
                <a:gd name="connsiteX14" fmla="*/ 8302 w 10000"/>
                <a:gd name="connsiteY14" fmla="*/ 846 h 10000"/>
                <a:gd name="connsiteX15" fmla="*/ 8103 w 10000"/>
                <a:gd name="connsiteY15" fmla="*/ 0 h 10000"/>
                <a:gd name="connsiteX16" fmla="*/ 8552 w 10000"/>
                <a:gd name="connsiteY16" fmla="*/ 404 h 10000"/>
                <a:gd name="connsiteX17" fmla="*/ 8966 w 10000"/>
                <a:gd name="connsiteY17" fmla="*/ 1056 h 10000"/>
                <a:gd name="connsiteX18" fmla="*/ 9172 w 10000"/>
                <a:gd name="connsiteY18" fmla="*/ 1460 h 10000"/>
                <a:gd name="connsiteX19" fmla="*/ 9172 w 10000"/>
                <a:gd name="connsiteY19" fmla="*/ 2298 h 10000"/>
                <a:gd name="connsiteX20" fmla="*/ 9379 w 10000"/>
                <a:gd name="connsiteY20" fmla="*/ 3137 h 10000"/>
                <a:gd name="connsiteX21" fmla="*/ 10000 w 10000"/>
                <a:gd name="connsiteY21" fmla="*/ 3758 h 10000"/>
                <a:gd name="connsiteX22" fmla="*/ 9586 w 10000"/>
                <a:gd name="connsiteY22" fmla="*/ 3975 h 10000"/>
                <a:gd name="connsiteX23" fmla="*/ 9172 w 10000"/>
                <a:gd name="connsiteY23" fmla="*/ 4379 h 10000"/>
                <a:gd name="connsiteX24" fmla="*/ 8966 w 10000"/>
                <a:gd name="connsiteY24" fmla="*/ 5217 h 10000"/>
                <a:gd name="connsiteX25" fmla="*/ 8966 w 10000"/>
                <a:gd name="connsiteY25" fmla="*/ 6056 h 10000"/>
                <a:gd name="connsiteX26" fmla="*/ 8759 w 10000"/>
                <a:gd name="connsiteY26" fmla="*/ 6677 h 10000"/>
                <a:gd name="connsiteX27" fmla="*/ 8310 w 10000"/>
                <a:gd name="connsiteY27" fmla="*/ 7733 h 10000"/>
                <a:gd name="connsiteX28" fmla="*/ 8103 w 10000"/>
                <a:gd name="connsiteY28" fmla="*/ 8571 h 10000"/>
                <a:gd name="connsiteX29" fmla="*/ 7690 w 10000"/>
                <a:gd name="connsiteY29" fmla="*/ 8571 h 10000"/>
                <a:gd name="connsiteX30" fmla="*/ 7690 w 10000"/>
                <a:gd name="connsiteY30" fmla="*/ 9379 h 10000"/>
                <a:gd name="connsiteX31" fmla="*/ 6310 w 10000"/>
                <a:gd name="connsiteY31" fmla="*/ 8012 h 10000"/>
                <a:gd name="connsiteX32" fmla="*/ 6069 w 10000"/>
                <a:gd name="connsiteY32" fmla="*/ 8478 h 10000"/>
                <a:gd name="connsiteX33" fmla="*/ 5552 w 10000"/>
                <a:gd name="connsiteY33" fmla="*/ 8820 h 10000"/>
                <a:gd name="connsiteX34" fmla="*/ 5448 w 10000"/>
                <a:gd name="connsiteY34" fmla="*/ 8913 h 10000"/>
                <a:gd name="connsiteX35" fmla="*/ 5276 w 10000"/>
                <a:gd name="connsiteY35" fmla="*/ 8913 h 10000"/>
                <a:gd name="connsiteX36" fmla="*/ 5345 w 10000"/>
                <a:gd name="connsiteY36" fmla="*/ 9006 h 10000"/>
                <a:gd name="connsiteX37" fmla="*/ 5276 w 10000"/>
                <a:gd name="connsiteY37" fmla="*/ 9006 h 10000"/>
                <a:gd name="connsiteX38" fmla="*/ 5138 w 10000"/>
                <a:gd name="connsiteY38" fmla="*/ 8913 h 10000"/>
                <a:gd name="connsiteX39" fmla="*/ 4862 w 10000"/>
                <a:gd name="connsiteY39" fmla="*/ 9099 h 10000"/>
                <a:gd name="connsiteX40" fmla="*/ 4828 w 10000"/>
                <a:gd name="connsiteY40" fmla="*/ 9037 h 10000"/>
                <a:gd name="connsiteX41" fmla="*/ 4759 w 10000"/>
                <a:gd name="connsiteY41" fmla="*/ 9099 h 10000"/>
                <a:gd name="connsiteX42" fmla="*/ 4724 w 10000"/>
                <a:gd name="connsiteY42" fmla="*/ 9193 h 10000"/>
                <a:gd name="connsiteX43" fmla="*/ 4655 w 10000"/>
                <a:gd name="connsiteY43" fmla="*/ 9193 h 10000"/>
                <a:gd name="connsiteX44" fmla="*/ 4621 w 10000"/>
                <a:gd name="connsiteY44" fmla="*/ 9224 h 10000"/>
                <a:gd name="connsiteX45" fmla="*/ 4517 w 10000"/>
                <a:gd name="connsiteY45" fmla="*/ 9224 h 10000"/>
                <a:gd name="connsiteX46" fmla="*/ 4138 w 10000"/>
                <a:gd name="connsiteY46" fmla="*/ 9286 h 10000"/>
                <a:gd name="connsiteX47" fmla="*/ 2448 w 10000"/>
                <a:gd name="connsiteY47" fmla="*/ 9317 h 10000"/>
                <a:gd name="connsiteX48" fmla="*/ 2138 w 10000"/>
                <a:gd name="connsiteY48" fmla="*/ 9379 h 10000"/>
                <a:gd name="connsiteX49" fmla="*/ 1931 w 10000"/>
                <a:gd name="connsiteY49" fmla="*/ 9410 h 10000"/>
                <a:gd name="connsiteX50" fmla="*/ 1759 w 10000"/>
                <a:gd name="connsiteY50" fmla="*/ 9689 h 10000"/>
                <a:gd name="connsiteX51" fmla="*/ 1655 w 10000"/>
                <a:gd name="connsiteY51" fmla="*/ 9689 h 10000"/>
                <a:gd name="connsiteX52" fmla="*/ 2034 w 10000"/>
                <a:gd name="connsiteY52" fmla="*/ 9379 h 10000"/>
                <a:gd name="connsiteX53" fmla="*/ 2207 w 10000"/>
                <a:gd name="connsiteY53" fmla="*/ 9348 h 10000"/>
                <a:gd name="connsiteX54" fmla="*/ 4414 w 10000"/>
                <a:gd name="connsiteY54" fmla="*/ 9348 h 10000"/>
                <a:gd name="connsiteX55" fmla="*/ 5103 w 10000"/>
                <a:gd name="connsiteY55" fmla="*/ 9099 h 10000"/>
                <a:gd name="connsiteX56" fmla="*/ 5828 w 10000"/>
                <a:gd name="connsiteY56" fmla="*/ 8696 h 10000"/>
                <a:gd name="connsiteX57" fmla="*/ 6552 w 10000"/>
                <a:gd name="connsiteY57" fmla="*/ 8137 h 10000"/>
                <a:gd name="connsiteX58" fmla="*/ 7483 w 10000"/>
                <a:gd name="connsiteY58" fmla="*/ 9348 h 10000"/>
                <a:gd name="connsiteX59" fmla="*/ 7172 w 10000"/>
                <a:gd name="connsiteY59" fmla="*/ 8975 h 10000"/>
                <a:gd name="connsiteX60" fmla="*/ 6483 w 10000"/>
                <a:gd name="connsiteY60" fmla="*/ 8075 h 10000"/>
                <a:gd name="connsiteX61" fmla="*/ 5621 w 10000"/>
                <a:gd name="connsiteY61" fmla="*/ 8913 h 10000"/>
                <a:gd name="connsiteX62" fmla="*/ 4069 w 10000"/>
                <a:gd name="connsiteY62" fmla="*/ 9441 h 10000"/>
                <a:gd name="connsiteX63" fmla="*/ 3655 w 10000"/>
                <a:gd name="connsiteY63" fmla="*/ 9472 h 10000"/>
                <a:gd name="connsiteX64" fmla="*/ 2034 w 10000"/>
                <a:gd name="connsiteY64" fmla="*/ 9379 h 10000"/>
                <a:gd name="connsiteX65" fmla="*/ 1621 w 10000"/>
                <a:gd name="connsiteY65" fmla="*/ 9938 h 10000"/>
                <a:gd name="connsiteX66" fmla="*/ 1034 w 10000"/>
                <a:gd name="connsiteY66" fmla="*/ 10000 h 10000"/>
                <a:gd name="connsiteX67" fmla="*/ 1241 w 10000"/>
                <a:gd name="connsiteY67" fmla="*/ 9379 h 10000"/>
                <a:gd name="connsiteX68" fmla="*/ 1034 w 10000"/>
                <a:gd name="connsiteY68" fmla="*/ 8975 h 10000"/>
                <a:gd name="connsiteX69" fmla="*/ 621 w 10000"/>
                <a:gd name="connsiteY69" fmla="*/ 8571 h 10000"/>
                <a:gd name="connsiteX70" fmla="*/ 621 w 10000"/>
                <a:gd name="connsiteY70" fmla="*/ 8137 h 10000"/>
                <a:gd name="connsiteX71" fmla="*/ 621 w 10000"/>
                <a:gd name="connsiteY71" fmla="*/ 7733 h 10000"/>
                <a:gd name="connsiteX72" fmla="*/ 207 w 10000"/>
                <a:gd name="connsiteY72" fmla="*/ 7329 h 10000"/>
                <a:gd name="connsiteX73" fmla="*/ 0 w 10000"/>
                <a:gd name="connsiteY73" fmla="*/ 7329 h 10000"/>
                <a:gd name="connsiteX74" fmla="*/ 207 w 10000"/>
                <a:gd name="connsiteY74" fmla="*/ 6677 h 10000"/>
                <a:gd name="connsiteX75" fmla="*/ 414 w 10000"/>
                <a:gd name="connsiteY75" fmla="*/ 6491 h 10000"/>
                <a:gd name="connsiteX76" fmla="*/ 414 w 10000"/>
                <a:gd name="connsiteY76" fmla="*/ 6273 h 10000"/>
                <a:gd name="connsiteX77" fmla="*/ 414 w 10000"/>
                <a:gd name="connsiteY77" fmla="*/ 5839 h 10000"/>
                <a:gd name="connsiteX78" fmla="*/ 621 w 10000"/>
                <a:gd name="connsiteY78" fmla="*/ 5435 h 10000"/>
                <a:gd name="connsiteX79" fmla="*/ 828 w 10000"/>
                <a:gd name="connsiteY79" fmla="*/ 5217 h 10000"/>
                <a:gd name="connsiteX80" fmla="*/ 1241 w 10000"/>
                <a:gd name="connsiteY80" fmla="*/ 5217 h 10000"/>
                <a:gd name="connsiteX81" fmla="*/ 1241 w 10000"/>
                <a:gd name="connsiteY81" fmla="*/ 4596 h 10000"/>
                <a:gd name="connsiteX82" fmla="*/ 1241 w 10000"/>
                <a:gd name="connsiteY82" fmla="*/ 3975 h 10000"/>
                <a:gd name="connsiteX83" fmla="*/ 1241 w 10000"/>
                <a:gd name="connsiteY83" fmla="*/ 3137 h 10000"/>
                <a:gd name="connsiteX84" fmla="*/ 1241 w 10000"/>
                <a:gd name="connsiteY84" fmla="*/ 2516 h 10000"/>
                <a:gd name="connsiteX0" fmla="*/ 1241 w 10000"/>
                <a:gd name="connsiteY0" fmla="*/ 2516 h 10000"/>
                <a:gd name="connsiteX1" fmla="*/ 1241 w 10000"/>
                <a:gd name="connsiteY1" fmla="*/ 2298 h 10000"/>
                <a:gd name="connsiteX2" fmla="*/ 1862 w 10000"/>
                <a:gd name="connsiteY2" fmla="*/ 2298 h 10000"/>
                <a:gd name="connsiteX3" fmla="*/ 1862 w 10000"/>
                <a:gd name="connsiteY3" fmla="*/ 1460 h 10000"/>
                <a:gd name="connsiteX4" fmla="*/ 1621 w 10000"/>
                <a:gd name="connsiteY4" fmla="*/ 839 h 10000"/>
                <a:gd name="connsiteX5" fmla="*/ 5621 w 10000"/>
                <a:gd name="connsiteY5" fmla="*/ 839 h 10000"/>
                <a:gd name="connsiteX6" fmla="*/ 5716 w 10000"/>
                <a:gd name="connsiteY6" fmla="*/ 714 h 10000"/>
                <a:gd name="connsiteX7" fmla="*/ 5674 w 10000"/>
                <a:gd name="connsiteY7" fmla="*/ 846 h 10000"/>
                <a:gd name="connsiteX8" fmla="*/ 6448 w 10000"/>
                <a:gd name="connsiteY8" fmla="*/ 839 h 10000"/>
                <a:gd name="connsiteX9" fmla="*/ 7396 w 10000"/>
                <a:gd name="connsiteY9" fmla="*/ 842 h 10000"/>
                <a:gd name="connsiteX10" fmla="*/ 7550 w 10000"/>
                <a:gd name="connsiteY10" fmla="*/ 837 h 10000"/>
                <a:gd name="connsiteX11" fmla="*/ 8292 w 10000"/>
                <a:gd name="connsiteY11" fmla="*/ 835 h 10000"/>
                <a:gd name="connsiteX12" fmla="*/ 7474 w 10000"/>
                <a:gd name="connsiteY12" fmla="*/ 843 h 10000"/>
                <a:gd name="connsiteX13" fmla="*/ 7871 w 10000"/>
                <a:gd name="connsiteY13" fmla="*/ 825 h 10000"/>
                <a:gd name="connsiteX14" fmla="*/ 8302 w 10000"/>
                <a:gd name="connsiteY14" fmla="*/ 846 h 10000"/>
                <a:gd name="connsiteX15" fmla="*/ 8103 w 10000"/>
                <a:gd name="connsiteY15" fmla="*/ 0 h 10000"/>
                <a:gd name="connsiteX16" fmla="*/ 8552 w 10000"/>
                <a:gd name="connsiteY16" fmla="*/ 404 h 10000"/>
                <a:gd name="connsiteX17" fmla="*/ 8966 w 10000"/>
                <a:gd name="connsiteY17" fmla="*/ 1056 h 10000"/>
                <a:gd name="connsiteX18" fmla="*/ 9172 w 10000"/>
                <a:gd name="connsiteY18" fmla="*/ 1460 h 10000"/>
                <a:gd name="connsiteX19" fmla="*/ 9172 w 10000"/>
                <a:gd name="connsiteY19" fmla="*/ 2298 h 10000"/>
                <a:gd name="connsiteX20" fmla="*/ 9379 w 10000"/>
                <a:gd name="connsiteY20" fmla="*/ 3137 h 10000"/>
                <a:gd name="connsiteX21" fmla="*/ 10000 w 10000"/>
                <a:gd name="connsiteY21" fmla="*/ 3758 h 10000"/>
                <a:gd name="connsiteX22" fmla="*/ 9586 w 10000"/>
                <a:gd name="connsiteY22" fmla="*/ 3975 h 10000"/>
                <a:gd name="connsiteX23" fmla="*/ 9172 w 10000"/>
                <a:gd name="connsiteY23" fmla="*/ 4379 h 10000"/>
                <a:gd name="connsiteX24" fmla="*/ 8966 w 10000"/>
                <a:gd name="connsiteY24" fmla="*/ 5217 h 10000"/>
                <a:gd name="connsiteX25" fmla="*/ 8966 w 10000"/>
                <a:gd name="connsiteY25" fmla="*/ 6056 h 10000"/>
                <a:gd name="connsiteX26" fmla="*/ 8759 w 10000"/>
                <a:gd name="connsiteY26" fmla="*/ 6677 h 10000"/>
                <a:gd name="connsiteX27" fmla="*/ 8310 w 10000"/>
                <a:gd name="connsiteY27" fmla="*/ 7733 h 10000"/>
                <a:gd name="connsiteX28" fmla="*/ 8103 w 10000"/>
                <a:gd name="connsiteY28" fmla="*/ 8571 h 10000"/>
                <a:gd name="connsiteX29" fmla="*/ 7690 w 10000"/>
                <a:gd name="connsiteY29" fmla="*/ 8571 h 10000"/>
                <a:gd name="connsiteX30" fmla="*/ 7690 w 10000"/>
                <a:gd name="connsiteY30" fmla="*/ 9379 h 10000"/>
                <a:gd name="connsiteX31" fmla="*/ 6310 w 10000"/>
                <a:gd name="connsiteY31" fmla="*/ 8012 h 10000"/>
                <a:gd name="connsiteX32" fmla="*/ 6069 w 10000"/>
                <a:gd name="connsiteY32" fmla="*/ 8478 h 10000"/>
                <a:gd name="connsiteX33" fmla="*/ 5552 w 10000"/>
                <a:gd name="connsiteY33" fmla="*/ 8820 h 10000"/>
                <a:gd name="connsiteX34" fmla="*/ 5448 w 10000"/>
                <a:gd name="connsiteY34" fmla="*/ 8913 h 10000"/>
                <a:gd name="connsiteX35" fmla="*/ 5276 w 10000"/>
                <a:gd name="connsiteY35" fmla="*/ 8913 h 10000"/>
                <a:gd name="connsiteX36" fmla="*/ 5345 w 10000"/>
                <a:gd name="connsiteY36" fmla="*/ 9006 h 10000"/>
                <a:gd name="connsiteX37" fmla="*/ 5276 w 10000"/>
                <a:gd name="connsiteY37" fmla="*/ 9006 h 10000"/>
                <a:gd name="connsiteX38" fmla="*/ 5138 w 10000"/>
                <a:gd name="connsiteY38" fmla="*/ 8913 h 10000"/>
                <a:gd name="connsiteX39" fmla="*/ 4862 w 10000"/>
                <a:gd name="connsiteY39" fmla="*/ 9099 h 10000"/>
                <a:gd name="connsiteX40" fmla="*/ 4828 w 10000"/>
                <a:gd name="connsiteY40" fmla="*/ 9037 h 10000"/>
                <a:gd name="connsiteX41" fmla="*/ 4759 w 10000"/>
                <a:gd name="connsiteY41" fmla="*/ 9099 h 10000"/>
                <a:gd name="connsiteX42" fmla="*/ 4724 w 10000"/>
                <a:gd name="connsiteY42" fmla="*/ 9193 h 10000"/>
                <a:gd name="connsiteX43" fmla="*/ 4655 w 10000"/>
                <a:gd name="connsiteY43" fmla="*/ 9193 h 10000"/>
                <a:gd name="connsiteX44" fmla="*/ 4621 w 10000"/>
                <a:gd name="connsiteY44" fmla="*/ 9224 h 10000"/>
                <a:gd name="connsiteX45" fmla="*/ 4517 w 10000"/>
                <a:gd name="connsiteY45" fmla="*/ 9224 h 10000"/>
                <a:gd name="connsiteX46" fmla="*/ 4138 w 10000"/>
                <a:gd name="connsiteY46" fmla="*/ 9286 h 10000"/>
                <a:gd name="connsiteX47" fmla="*/ 2448 w 10000"/>
                <a:gd name="connsiteY47" fmla="*/ 9317 h 10000"/>
                <a:gd name="connsiteX48" fmla="*/ 2138 w 10000"/>
                <a:gd name="connsiteY48" fmla="*/ 9379 h 10000"/>
                <a:gd name="connsiteX49" fmla="*/ 1931 w 10000"/>
                <a:gd name="connsiteY49" fmla="*/ 9410 h 10000"/>
                <a:gd name="connsiteX50" fmla="*/ 1759 w 10000"/>
                <a:gd name="connsiteY50" fmla="*/ 9689 h 10000"/>
                <a:gd name="connsiteX51" fmla="*/ 1655 w 10000"/>
                <a:gd name="connsiteY51" fmla="*/ 9689 h 10000"/>
                <a:gd name="connsiteX52" fmla="*/ 2034 w 10000"/>
                <a:gd name="connsiteY52" fmla="*/ 9379 h 10000"/>
                <a:gd name="connsiteX53" fmla="*/ 2207 w 10000"/>
                <a:gd name="connsiteY53" fmla="*/ 9348 h 10000"/>
                <a:gd name="connsiteX54" fmla="*/ 4414 w 10000"/>
                <a:gd name="connsiteY54" fmla="*/ 9348 h 10000"/>
                <a:gd name="connsiteX55" fmla="*/ 5103 w 10000"/>
                <a:gd name="connsiteY55" fmla="*/ 9099 h 10000"/>
                <a:gd name="connsiteX56" fmla="*/ 5828 w 10000"/>
                <a:gd name="connsiteY56" fmla="*/ 8696 h 10000"/>
                <a:gd name="connsiteX57" fmla="*/ 6552 w 10000"/>
                <a:gd name="connsiteY57" fmla="*/ 8137 h 10000"/>
                <a:gd name="connsiteX58" fmla="*/ 7483 w 10000"/>
                <a:gd name="connsiteY58" fmla="*/ 9348 h 10000"/>
                <a:gd name="connsiteX59" fmla="*/ 7172 w 10000"/>
                <a:gd name="connsiteY59" fmla="*/ 8975 h 10000"/>
                <a:gd name="connsiteX60" fmla="*/ 6483 w 10000"/>
                <a:gd name="connsiteY60" fmla="*/ 8075 h 10000"/>
                <a:gd name="connsiteX61" fmla="*/ 5621 w 10000"/>
                <a:gd name="connsiteY61" fmla="*/ 8913 h 10000"/>
                <a:gd name="connsiteX62" fmla="*/ 4069 w 10000"/>
                <a:gd name="connsiteY62" fmla="*/ 9441 h 10000"/>
                <a:gd name="connsiteX63" fmla="*/ 3655 w 10000"/>
                <a:gd name="connsiteY63" fmla="*/ 9472 h 10000"/>
                <a:gd name="connsiteX64" fmla="*/ 2034 w 10000"/>
                <a:gd name="connsiteY64" fmla="*/ 9379 h 10000"/>
                <a:gd name="connsiteX65" fmla="*/ 1621 w 10000"/>
                <a:gd name="connsiteY65" fmla="*/ 9938 h 10000"/>
                <a:gd name="connsiteX66" fmla="*/ 1034 w 10000"/>
                <a:gd name="connsiteY66" fmla="*/ 10000 h 10000"/>
                <a:gd name="connsiteX67" fmla="*/ 1241 w 10000"/>
                <a:gd name="connsiteY67" fmla="*/ 9379 h 10000"/>
                <a:gd name="connsiteX68" fmla="*/ 1034 w 10000"/>
                <a:gd name="connsiteY68" fmla="*/ 8975 h 10000"/>
                <a:gd name="connsiteX69" fmla="*/ 621 w 10000"/>
                <a:gd name="connsiteY69" fmla="*/ 8571 h 10000"/>
                <a:gd name="connsiteX70" fmla="*/ 621 w 10000"/>
                <a:gd name="connsiteY70" fmla="*/ 8137 h 10000"/>
                <a:gd name="connsiteX71" fmla="*/ 621 w 10000"/>
                <a:gd name="connsiteY71" fmla="*/ 7733 h 10000"/>
                <a:gd name="connsiteX72" fmla="*/ 207 w 10000"/>
                <a:gd name="connsiteY72" fmla="*/ 7329 h 10000"/>
                <a:gd name="connsiteX73" fmla="*/ 0 w 10000"/>
                <a:gd name="connsiteY73" fmla="*/ 7329 h 10000"/>
                <a:gd name="connsiteX74" fmla="*/ 207 w 10000"/>
                <a:gd name="connsiteY74" fmla="*/ 6677 h 10000"/>
                <a:gd name="connsiteX75" fmla="*/ 414 w 10000"/>
                <a:gd name="connsiteY75" fmla="*/ 6491 h 10000"/>
                <a:gd name="connsiteX76" fmla="*/ 414 w 10000"/>
                <a:gd name="connsiteY76" fmla="*/ 6273 h 10000"/>
                <a:gd name="connsiteX77" fmla="*/ 414 w 10000"/>
                <a:gd name="connsiteY77" fmla="*/ 5839 h 10000"/>
                <a:gd name="connsiteX78" fmla="*/ 621 w 10000"/>
                <a:gd name="connsiteY78" fmla="*/ 5435 h 10000"/>
                <a:gd name="connsiteX79" fmla="*/ 828 w 10000"/>
                <a:gd name="connsiteY79" fmla="*/ 5217 h 10000"/>
                <a:gd name="connsiteX80" fmla="*/ 1241 w 10000"/>
                <a:gd name="connsiteY80" fmla="*/ 5217 h 10000"/>
                <a:gd name="connsiteX81" fmla="*/ 1241 w 10000"/>
                <a:gd name="connsiteY81" fmla="*/ 4596 h 10000"/>
                <a:gd name="connsiteX82" fmla="*/ 1241 w 10000"/>
                <a:gd name="connsiteY82" fmla="*/ 3975 h 10000"/>
                <a:gd name="connsiteX83" fmla="*/ 1241 w 10000"/>
                <a:gd name="connsiteY83" fmla="*/ 3137 h 10000"/>
                <a:gd name="connsiteX84" fmla="*/ 1241 w 10000"/>
                <a:gd name="connsiteY84" fmla="*/ 2516 h 10000"/>
                <a:gd name="connsiteX0" fmla="*/ 1241 w 10000"/>
                <a:gd name="connsiteY0" fmla="*/ 2516 h 10000"/>
                <a:gd name="connsiteX1" fmla="*/ 1241 w 10000"/>
                <a:gd name="connsiteY1" fmla="*/ 2298 h 10000"/>
                <a:gd name="connsiteX2" fmla="*/ 1862 w 10000"/>
                <a:gd name="connsiteY2" fmla="*/ 2298 h 10000"/>
                <a:gd name="connsiteX3" fmla="*/ 1862 w 10000"/>
                <a:gd name="connsiteY3" fmla="*/ 1460 h 10000"/>
                <a:gd name="connsiteX4" fmla="*/ 1621 w 10000"/>
                <a:gd name="connsiteY4" fmla="*/ 839 h 10000"/>
                <a:gd name="connsiteX5" fmla="*/ 5621 w 10000"/>
                <a:gd name="connsiteY5" fmla="*/ 839 h 10000"/>
                <a:gd name="connsiteX6" fmla="*/ 5716 w 10000"/>
                <a:gd name="connsiteY6" fmla="*/ 714 h 10000"/>
                <a:gd name="connsiteX7" fmla="*/ 5674 w 10000"/>
                <a:gd name="connsiteY7" fmla="*/ 846 h 10000"/>
                <a:gd name="connsiteX8" fmla="*/ 6448 w 10000"/>
                <a:gd name="connsiteY8" fmla="*/ 839 h 10000"/>
                <a:gd name="connsiteX9" fmla="*/ 7396 w 10000"/>
                <a:gd name="connsiteY9" fmla="*/ 842 h 10000"/>
                <a:gd name="connsiteX10" fmla="*/ 7550 w 10000"/>
                <a:gd name="connsiteY10" fmla="*/ 837 h 10000"/>
                <a:gd name="connsiteX11" fmla="*/ 8292 w 10000"/>
                <a:gd name="connsiteY11" fmla="*/ 835 h 10000"/>
                <a:gd name="connsiteX12" fmla="*/ 7474 w 10000"/>
                <a:gd name="connsiteY12" fmla="*/ 843 h 10000"/>
                <a:gd name="connsiteX13" fmla="*/ 7880 w 10000"/>
                <a:gd name="connsiteY13" fmla="*/ 846 h 10000"/>
                <a:gd name="connsiteX14" fmla="*/ 8302 w 10000"/>
                <a:gd name="connsiteY14" fmla="*/ 846 h 10000"/>
                <a:gd name="connsiteX15" fmla="*/ 8103 w 10000"/>
                <a:gd name="connsiteY15" fmla="*/ 0 h 10000"/>
                <a:gd name="connsiteX16" fmla="*/ 8552 w 10000"/>
                <a:gd name="connsiteY16" fmla="*/ 404 h 10000"/>
                <a:gd name="connsiteX17" fmla="*/ 8966 w 10000"/>
                <a:gd name="connsiteY17" fmla="*/ 1056 h 10000"/>
                <a:gd name="connsiteX18" fmla="*/ 9172 w 10000"/>
                <a:gd name="connsiteY18" fmla="*/ 1460 h 10000"/>
                <a:gd name="connsiteX19" fmla="*/ 9172 w 10000"/>
                <a:gd name="connsiteY19" fmla="*/ 2298 h 10000"/>
                <a:gd name="connsiteX20" fmla="*/ 9379 w 10000"/>
                <a:gd name="connsiteY20" fmla="*/ 3137 h 10000"/>
                <a:gd name="connsiteX21" fmla="*/ 10000 w 10000"/>
                <a:gd name="connsiteY21" fmla="*/ 3758 h 10000"/>
                <a:gd name="connsiteX22" fmla="*/ 9586 w 10000"/>
                <a:gd name="connsiteY22" fmla="*/ 3975 h 10000"/>
                <a:gd name="connsiteX23" fmla="*/ 9172 w 10000"/>
                <a:gd name="connsiteY23" fmla="*/ 4379 h 10000"/>
                <a:gd name="connsiteX24" fmla="*/ 8966 w 10000"/>
                <a:gd name="connsiteY24" fmla="*/ 5217 h 10000"/>
                <a:gd name="connsiteX25" fmla="*/ 8966 w 10000"/>
                <a:gd name="connsiteY25" fmla="*/ 6056 h 10000"/>
                <a:gd name="connsiteX26" fmla="*/ 8759 w 10000"/>
                <a:gd name="connsiteY26" fmla="*/ 6677 h 10000"/>
                <a:gd name="connsiteX27" fmla="*/ 8310 w 10000"/>
                <a:gd name="connsiteY27" fmla="*/ 7733 h 10000"/>
                <a:gd name="connsiteX28" fmla="*/ 8103 w 10000"/>
                <a:gd name="connsiteY28" fmla="*/ 8571 h 10000"/>
                <a:gd name="connsiteX29" fmla="*/ 7690 w 10000"/>
                <a:gd name="connsiteY29" fmla="*/ 8571 h 10000"/>
                <a:gd name="connsiteX30" fmla="*/ 7690 w 10000"/>
                <a:gd name="connsiteY30" fmla="*/ 9379 h 10000"/>
                <a:gd name="connsiteX31" fmla="*/ 6310 w 10000"/>
                <a:gd name="connsiteY31" fmla="*/ 8012 h 10000"/>
                <a:gd name="connsiteX32" fmla="*/ 6069 w 10000"/>
                <a:gd name="connsiteY32" fmla="*/ 8478 h 10000"/>
                <a:gd name="connsiteX33" fmla="*/ 5552 w 10000"/>
                <a:gd name="connsiteY33" fmla="*/ 8820 h 10000"/>
                <a:gd name="connsiteX34" fmla="*/ 5448 w 10000"/>
                <a:gd name="connsiteY34" fmla="*/ 8913 h 10000"/>
                <a:gd name="connsiteX35" fmla="*/ 5276 w 10000"/>
                <a:gd name="connsiteY35" fmla="*/ 8913 h 10000"/>
                <a:gd name="connsiteX36" fmla="*/ 5345 w 10000"/>
                <a:gd name="connsiteY36" fmla="*/ 9006 h 10000"/>
                <a:gd name="connsiteX37" fmla="*/ 5276 w 10000"/>
                <a:gd name="connsiteY37" fmla="*/ 9006 h 10000"/>
                <a:gd name="connsiteX38" fmla="*/ 5138 w 10000"/>
                <a:gd name="connsiteY38" fmla="*/ 8913 h 10000"/>
                <a:gd name="connsiteX39" fmla="*/ 4862 w 10000"/>
                <a:gd name="connsiteY39" fmla="*/ 9099 h 10000"/>
                <a:gd name="connsiteX40" fmla="*/ 4828 w 10000"/>
                <a:gd name="connsiteY40" fmla="*/ 9037 h 10000"/>
                <a:gd name="connsiteX41" fmla="*/ 4759 w 10000"/>
                <a:gd name="connsiteY41" fmla="*/ 9099 h 10000"/>
                <a:gd name="connsiteX42" fmla="*/ 4724 w 10000"/>
                <a:gd name="connsiteY42" fmla="*/ 9193 h 10000"/>
                <a:gd name="connsiteX43" fmla="*/ 4655 w 10000"/>
                <a:gd name="connsiteY43" fmla="*/ 9193 h 10000"/>
                <a:gd name="connsiteX44" fmla="*/ 4621 w 10000"/>
                <a:gd name="connsiteY44" fmla="*/ 9224 h 10000"/>
                <a:gd name="connsiteX45" fmla="*/ 4517 w 10000"/>
                <a:gd name="connsiteY45" fmla="*/ 9224 h 10000"/>
                <a:gd name="connsiteX46" fmla="*/ 4138 w 10000"/>
                <a:gd name="connsiteY46" fmla="*/ 9286 h 10000"/>
                <a:gd name="connsiteX47" fmla="*/ 2448 w 10000"/>
                <a:gd name="connsiteY47" fmla="*/ 9317 h 10000"/>
                <a:gd name="connsiteX48" fmla="*/ 2138 w 10000"/>
                <a:gd name="connsiteY48" fmla="*/ 9379 h 10000"/>
                <a:gd name="connsiteX49" fmla="*/ 1931 w 10000"/>
                <a:gd name="connsiteY49" fmla="*/ 9410 h 10000"/>
                <a:gd name="connsiteX50" fmla="*/ 1759 w 10000"/>
                <a:gd name="connsiteY50" fmla="*/ 9689 h 10000"/>
                <a:gd name="connsiteX51" fmla="*/ 1655 w 10000"/>
                <a:gd name="connsiteY51" fmla="*/ 9689 h 10000"/>
                <a:gd name="connsiteX52" fmla="*/ 2034 w 10000"/>
                <a:gd name="connsiteY52" fmla="*/ 9379 h 10000"/>
                <a:gd name="connsiteX53" fmla="*/ 2207 w 10000"/>
                <a:gd name="connsiteY53" fmla="*/ 9348 h 10000"/>
                <a:gd name="connsiteX54" fmla="*/ 4414 w 10000"/>
                <a:gd name="connsiteY54" fmla="*/ 9348 h 10000"/>
                <a:gd name="connsiteX55" fmla="*/ 5103 w 10000"/>
                <a:gd name="connsiteY55" fmla="*/ 9099 h 10000"/>
                <a:gd name="connsiteX56" fmla="*/ 5828 w 10000"/>
                <a:gd name="connsiteY56" fmla="*/ 8696 h 10000"/>
                <a:gd name="connsiteX57" fmla="*/ 6552 w 10000"/>
                <a:gd name="connsiteY57" fmla="*/ 8137 h 10000"/>
                <a:gd name="connsiteX58" fmla="*/ 7483 w 10000"/>
                <a:gd name="connsiteY58" fmla="*/ 9348 h 10000"/>
                <a:gd name="connsiteX59" fmla="*/ 7172 w 10000"/>
                <a:gd name="connsiteY59" fmla="*/ 8975 h 10000"/>
                <a:gd name="connsiteX60" fmla="*/ 6483 w 10000"/>
                <a:gd name="connsiteY60" fmla="*/ 8075 h 10000"/>
                <a:gd name="connsiteX61" fmla="*/ 5621 w 10000"/>
                <a:gd name="connsiteY61" fmla="*/ 8913 h 10000"/>
                <a:gd name="connsiteX62" fmla="*/ 4069 w 10000"/>
                <a:gd name="connsiteY62" fmla="*/ 9441 h 10000"/>
                <a:gd name="connsiteX63" fmla="*/ 3655 w 10000"/>
                <a:gd name="connsiteY63" fmla="*/ 9472 h 10000"/>
                <a:gd name="connsiteX64" fmla="*/ 2034 w 10000"/>
                <a:gd name="connsiteY64" fmla="*/ 9379 h 10000"/>
                <a:gd name="connsiteX65" fmla="*/ 1621 w 10000"/>
                <a:gd name="connsiteY65" fmla="*/ 9938 h 10000"/>
                <a:gd name="connsiteX66" fmla="*/ 1034 w 10000"/>
                <a:gd name="connsiteY66" fmla="*/ 10000 h 10000"/>
                <a:gd name="connsiteX67" fmla="*/ 1241 w 10000"/>
                <a:gd name="connsiteY67" fmla="*/ 9379 h 10000"/>
                <a:gd name="connsiteX68" fmla="*/ 1034 w 10000"/>
                <a:gd name="connsiteY68" fmla="*/ 8975 h 10000"/>
                <a:gd name="connsiteX69" fmla="*/ 621 w 10000"/>
                <a:gd name="connsiteY69" fmla="*/ 8571 h 10000"/>
                <a:gd name="connsiteX70" fmla="*/ 621 w 10000"/>
                <a:gd name="connsiteY70" fmla="*/ 8137 h 10000"/>
                <a:gd name="connsiteX71" fmla="*/ 621 w 10000"/>
                <a:gd name="connsiteY71" fmla="*/ 7733 h 10000"/>
                <a:gd name="connsiteX72" fmla="*/ 207 w 10000"/>
                <a:gd name="connsiteY72" fmla="*/ 7329 h 10000"/>
                <a:gd name="connsiteX73" fmla="*/ 0 w 10000"/>
                <a:gd name="connsiteY73" fmla="*/ 7329 h 10000"/>
                <a:gd name="connsiteX74" fmla="*/ 207 w 10000"/>
                <a:gd name="connsiteY74" fmla="*/ 6677 h 10000"/>
                <a:gd name="connsiteX75" fmla="*/ 414 w 10000"/>
                <a:gd name="connsiteY75" fmla="*/ 6491 h 10000"/>
                <a:gd name="connsiteX76" fmla="*/ 414 w 10000"/>
                <a:gd name="connsiteY76" fmla="*/ 6273 h 10000"/>
                <a:gd name="connsiteX77" fmla="*/ 414 w 10000"/>
                <a:gd name="connsiteY77" fmla="*/ 5839 h 10000"/>
                <a:gd name="connsiteX78" fmla="*/ 621 w 10000"/>
                <a:gd name="connsiteY78" fmla="*/ 5435 h 10000"/>
                <a:gd name="connsiteX79" fmla="*/ 828 w 10000"/>
                <a:gd name="connsiteY79" fmla="*/ 5217 h 10000"/>
                <a:gd name="connsiteX80" fmla="*/ 1241 w 10000"/>
                <a:gd name="connsiteY80" fmla="*/ 5217 h 10000"/>
                <a:gd name="connsiteX81" fmla="*/ 1241 w 10000"/>
                <a:gd name="connsiteY81" fmla="*/ 4596 h 10000"/>
                <a:gd name="connsiteX82" fmla="*/ 1241 w 10000"/>
                <a:gd name="connsiteY82" fmla="*/ 3975 h 10000"/>
                <a:gd name="connsiteX83" fmla="*/ 1241 w 10000"/>
                <a:gd name="connsiteY83" fmla="*/ 3137 h 10000"/>
                <a:gd name="connsiteX84" fmla="*/ 1241 w 10000"/>
                <a:gd name="connsiteY84" fmla="*/ 2516 h 10000"/>
                <a:gd name="connsiteX0" fmla="*/ 1241 w 10000"/>
                <a:gd name="connsiteY0" fmla="*/ 2115 h 9599"/>
                <a:gd name="connsiteX1" fmla="*/ 1241 w 10000"/>
                <a:gd name="connsiteY1" fmla="*/ 1897 h 9599"/>
                <a:gd name="connsiteX2" fmla="*/ 1862 w 10000"/>
                <a:gd name="connsiteY2" fmla="*/ 1897 h 9599"/>
                <a:gd name="connsiteX3" fmla="*/ 1862 w 10000"/>
                <a:gd name="connsiteY3" fmla="*/ 1059 h 9599"/>
                <a:gd name="connsiteX4" fmla="*/ 1621 w 10000"/>
                <a:gd name="connsiteY4" fmla="*/ 438 h 9599"/>
                <a:gd name="connsiteX5" fmla="*/ 5621 w 10000"/>
                <a:gd name="connsiteY5" fmla="*/ 438 h 9599"/>
                <a:gd name="connsiteX6" fmla="*/ 5716 w 10000"/>
                <a:gd name="connsiteY6" fmla="*/ 313 h 9599"/>
                <a:gd name="connsiteX7" fmla="*/ 5674 w 10000"/>
                <a:gd name="connsiteY7" fmla="*/ 445 h 9599"/>
                <a:gd name="connsiteX8" fmla="*/ 6448 w 10000"/>
                <a:gd name="connsiteY8" fmla="*/ 438 h 9599"/>
                <a:gd name="connsiteX9" fmla="*/ 7396 w 10000"/>
                <a:gd name="connsiteY9" fmla="*/ 441 h 9599"/>
                <a:gd name="connsiteX10" fmla="*/ 7550 w 10000"/>
                <a:gd name="connsiteY10" fmla="*/ 436 h 9599"/>
                <a:gd name="connsiteX11" fmla="*/ 8292 w 10000"/>
                <a:gd name="connsiteY11" fmla="*/ 434 h 9599"/>
                <a:gd name="connsiteX12" fmla="*/ 7474 w 10000"/>
                <a:gd name="connsiteY12" fmla="*/ 442 h 9599"/>
                <a:gd name="connsiteX13" fmla="*/ 7880 w 10000"/>
                <a:gd name="connsiteY13" fmla="*/ 445 h 9599"/>
                <a:gd name="connsiteX14" fmla="*/ 8302 w 10000"/>
                <a:gd name="connsiteY14" fmla="*/ 445 h 9599"/>
                <a:gd name="connsiteX15" fmla="*/ 8552 w 10000"/>
                <a:gd name="connsiteY15" fmla="*/ 3 h 9599"/>
                <a:gd name="connsiteX16" fmla="*/ 8966 w 10000"/>
                <a:gd name="connsiteY16" fmla="*/ 655 h 9599"/>
                <a:gd name="connsiteX17" fmla="*/ 9172 w 10000"/>
                <a:gd name="connsiteY17" fmla="*/ 1059 h 9599"/>
                <a:gd name="connsiteX18" fmla="*/ 9172 w 10000"/>
                <a:gd name="connsiteY18" fmla="*/ 1897 h 9599"/>
                <a:gd name="connsiteX19" fmla="*/ 9379 w 10000"/>
                <a:gd name="connsiteY19" fmla="*/ 2736 h 9599"/>
                <a:gd name="connsiteX20" fmla="*/ 10000 w 10000"/>
                <a:gd name="connsiteY20" fmla="*/ 3357 h 9599"/>
                <a:gd name="connsiteX21" fmla="*/ 9586 w 10000"/>
                <a:gd name="connsiteY21" fmla="*/ 3574 h 9599"/>
                <a:gd name="connsiteX22" fmla="*/ 9172 w 10000"/>
                <a:gd name="connsiteY22" fmla="*/ 3978 h 9599"/>
                <a:gd name="connsiteX23" fmla="*/ 8966 w 10000"/>
                <a:gd name="connsiteY23" fmla="*/ 4816 h 9599"/>
                <a:gd name="connsiteX24" fmla="*/ 8966 w 10000"/>
                <a:gd name="connsiteY24" fmla="*/ 5655 h 9599"/>
                <a:gd name="connsiteX25" fmla="*/ 8759 w 10000"/>
                <a:gd name="connsiteY25" fmla="*/ 6276 h 9599"/>
                <a:gd name="connsiteX26" fmla="*/ 8310 w 10000"/>
                <a:gd name="connsiteY26" fmla="*/ 7332 h 9599"/>
                <a:gd name="connsiteX27" fmla="*/ 8103 w 10000"/>
                <a:gd name="connsiteY27" fmla="*/ 8170 h 9599"/>
                <a:gd name="connsiteX28" fmla="*/ 7690 w 10000"/>
                <a:gd name="connsiteY28" fmla="*/ 8170 h 9599"/>
                <a:gd name="connsiteX29" fmla="*/ 7690 w 10000"/>
                <a:gd name="connsiteY29" fmla="*/ 8978 h 9599"/>
                <a:gd name="connsiteX30" fmla="*/ 6310 w 10000"/>
                <a:gd name="connsiteY30" fmla="*/ 7611 h 9599"/>
                <a:gd name="connsiteX31" fmla="*/ 6069 w 10000"/>
                <a:gd name="connsiteY31" fmla="*/ 8077 h 9599"/>
                <a:gd name="connsiteX32" fmla="*/ 5552 w 10000"/>
                <a:gd name="connsiteY32" fmla="*/ 8419 h 9599"/>
                <a:gd name="connsiteX33" fmla="*/ 5448 w 10000"/>
                <a:gd name="connsiteY33" fmla="*/ 8512 h 9599"/>
                <a:gd name="connsiteX34" fmla="*/ 5276 w 10000"/>
                <a:gd name="connsiteY34" fmla="*/ 8512 h 9599"/>
                <a:gd name="connsiteX35" fmla="*/ 5345 w 10000"/>
                <a:gd name="connsiteY35" fmla="*/ 8605 h 9599"/>
                <a:gd name="connsiteX36" fmla="*/ 5276 w 10000"/>
                <a:gd name="connsiteY36" fmla="*/ 8605 h 9599"/>
                <a:gd name="connsiteX37" fmla="*/ 5138 w 10000"/>
                <a:gd name="connsiteY37" fmla="*/ 8512 h 9599"/>
                <a:gd name="connsiteX38" fmla="*/ 4862 w 10000"/>
                <a:gd name="connsiteY38" fmla="*/ 8698 h 9599"/>
                <a:gd name="connsiteX39" fmla="*/ 4828 w 10000"/>
                <a:gd name="connsiteY39" fmla="*/ 8636 h 9599"/>
                <a:gd name="connsiteX40" fmla="*/ 4759 w 10000"/>
                <a:gd name="connsiteY40" fmla="*/ 8698 h 9599"/>
                <a:gd name="connsiteX41" fmla="*/ 4724 w 10000"/>
                <a:gd name="connsiteY41" fmla="*/ 8792 h 9599"/>
                <a:gd name="connsiteX42" fmla="*/ 4655 w 10000"/>
                <a:gd name="connsiteY42" fmla="*/ 8792 h 9599"/>
                <a:gd name="connsiteX43" fmla="*/ 4621 w 10000"/>
                <a:gd name="connsiteY43" fmla="*/ 8823 h 9599"/>
                <a:gd name="connsiteX44" fmla="*/ 4517 w 10000"/>
                <a:gd name="connsiteY44" fmla="*/ 8823 h 9599"/>
                <a:gd name="connsiteX45" fmla="*/ 4138 w 10000"/>
                <a:gd name="connsiteY45" fmla="*/ 8885 h 9599"/>
                <a:gd name="connsiteX46" fmla="*/ 2448 w 10000"/>
                <a:gd name="connsiteY46" fmla="*/ 8916 h 9599"/>
                <a:gd name="connsiteX47" fmla="*/ 2138 w 10000"/>
                <a:gd name="connsiteY47" fmla="*/ 8978 h 9599"/>
                <a:gd name="connsiteX48" fmla="*/ 1931 w 10000"/>
                <a:gd name="connsiteY48" fmla="*/ 9009 h 9599"/>
                <a:gd name="connsiteX49" fmla="*/ 1759 w 10000"/>
                <a:gd name="connsiteY49" fmla="*/ 9288 h 9599"/>
                <a:gd name="connsiteX50" fmla="*/ 1655 w 10000"/>
                <a:gd name="connsiteY50" fmla="*/ 9288 h 9599"/>
                <a:gd name="connsiteX51" fmla="*/ 2034 w 10000"/>
                <a:gd name="connsiteY51" fmla="*/ 8978 h 9599"/>
                <a:gd name="connsiteX52" fmla="*/ 2207 w 10000"/>
                <a:gd name="connsiteY52" fmla="*/ 8947 h 9599"/>
                <a:gd name="connsiteX53" fmla="*/ 4414 w 10000"/>
                <a:gd name="connsiteY53" fmla="*/ 8947 h 9599"/>
                <a:gd name="connsiteX54" fmla="*/ 5103 w 10000"/>
                <a:gd name="connsiteY54" fmla="*/ 8698 h 9599"/>
                <a:gd name="connsiteX55" fmla="*/ 5828 w 10000"/>
                <a:gd name="connsiteY55" fmla="*/ 8295 h 9599"/>
                <a:gd name="connsiteX56" fmla="*/ 6552 w 10000"/>
                <a:gd name="connsiteY56" fmla="*/ 7736 h 9599"/>
                <a:gd name="connsiteX57" fmla="*/ 7483 w 10000"/>
                <a:gd name="connsiteY57" fmla="*/ 8947 h 9599"/>
                <a:gd name="connsiteX58" fmla="*/ 7172 w 10000"/>
                <a:gd name="connsiteY58" fmla="*/ 8574 h 9599"/>
                <a:gd name="connsiteX59" fmla="*/ 6483 w 10000"/>
                <a:gd name="connsiteY59" fmla="*/ 7674 h 9599"/>
                <a:gd name="connsiteX60" fmla="*/ 5621 w 10000"/>
                <a:gd name="connsiteY60" fmla="*/ 8512 h 9599"/>
                <a:gd name="connsiteX61" fmla="*/ 4069 w 10000"/>
                <a:gd name="connsiteY61" fmla="*/ 9040 h 9599"/>
                <a:gd name="connsiteX62" fmla="*/ 3655 w 10000"/>
                <a:gd name="connsiteY62" fmla="*/ 9071 h 9599"/>
                <a:gd name="connsiteX63" fmla="*/ 2034 w 10000"/>
                <a:gd name="connsiteY63" fmla="*/ 8978 h 9599"/>
                <a:gd name="connsiteX64" fmla="*/ 1621 w 10000"/>
                <a:gd name="connsiteY64" fmla="*/ 9537 h 9599"/>
                <a:gd name="connsiteX65" fmla="*/ 1034 w 10000"/>
                <a:gd name="connsiteY65" fmla="*/ 9599 h 9599"/>
                <a:gd name="connsiteX66" fmla="*/ 1241 w 10000"/>
                <a:gd name="connsiteY66" fmla="*/ 8978 h 9599"/>
                <a:gd name="connsiteX67" fmla="*/ 1034 w 10000"/>
                <a:gd name="connsiteY67" fmla="*/ 8574 h 9599"/>
                <a:gd name="connsiteX68" fmla="*/ 621 w 10000"/>
                <a:gd name="connsiteY68" fmla="*/ 8170 h 9599"/>
                <a:gd name="connsiteX69" fmla="*/ 621 w 10000"/>
                <a:gd name="connsiteY69" fmla="*/ 7736 h 9599"/>
                <a:gd name="connsiteX70" fmla="*/ 621 w 10000"/>
                <a:gd name="connsiteY70" fmla="*/ 7332 h 9599"/>
                <a:gd name="connsiteX71" fmla="*/ 207 w 10000"/>
                <a:gd name="connsiteY71" fmla="*/ 6928 h 9599"/>
                <a:gd name="connsiteX72" fmla="*/ 0 w 10000"/>
                <a:gd name="connsiteY72" fmla="*/ 6928 h 9599"/>
                <a:gd name="connsiteX73" fmla="*/ 207 w 10000"/>
                <a:gd name="connsiteY73" fmla="*/ 6276 h 9599"/>
                <a:gd name="connsiteX74" fmla="*/ 414 w 10000"/>
                <a:gd name="connsiteY74" fmla="*/ 6090 h 9599"/>
                <a:gd name="connsiteX75" fmla="*/ 414 w 10000"/>
                <a:gd name="connsiteY75" fmla="*/ 5872 h 9599"/>
                <a:gd name="connsiteX76" fmla="*/ 414 w 10000"/>
                <a:gd name="connsiteY76" fmla="*/ 5438 h 9599"/>
                <a:gd name="connsiteX77" fmla="*/ 621 w 10000"/>
                <a:gd name="connsiteY77" fmla="*/ 5034 h 9599"/>
                <a:gd name="connsiteX78" fmla="*/ 828 w 10000"/>
                <a:gd name="connsiteY78" fmla="*/ 4816 h 9599"/>
                <a:gd name="connsiteX79" fmla="*/ 1241 w 10000"/>
                <a:gd name="connsiteY79" fmla="*/ 4816 h 9599"/>
                <a:gd name="connsiteX80" fmla="*/ 1241 w 10000"/>
                <a:gd name="connsiteY80" fmla="*/ 4195 h 9599"/>
                <a:gd name="connsiteX81" fmla="*/ 1241 w 10000"/>
                <a:gd name="connsiteY81" fmla="*/ 3574 h 9599"/>
                <a:gd name="connsiteX82" fmla="*/ 1241 w 10000"/>
                <a:gd name="connsiteY82" fmla="*/ 2736 h 9599"/>
                <a:gd name="connsiteX83" fmla="*/ 1241 w 10000"/>
                <a:gd name="connsiteY83" fmla="*/ 2115 h 9599"/>
                <a:gd name="connsiteX0" fmla="*/ 1241 w 10000"/>
                <a:gd name="connsiteY0" fmla="*/ 2205 h 10002"/>
                <a:gd name="connsiteX1" fmla="*/ 1241 w 10000"/>
                <a:gd name="connsiteY1" fmla="*/ 1978 h 10002"/>
                <a:gd name="connsiteX2" fmla="*/ 1862 w 10000"/>
                <a:gd name="connsiteY2" fmla="*/ 1978 h 10002"/>
                <a:gd name="connsiteX3" fmla="*/ 1862 w 10000"/>
                <a:gd name="connsiteY3" fmla="*/ 1105 h 10002"/>
                <a:gd name="connsiteX4" fmla="*/ 1621 w 10000"/>
                <a:gd name="connsiteY4" fmla="*/ 458 h 10002"/>
                <a:gd name="connsiteX5" fmla="*/ 5621 w 10000"/>
                <a:gd name="connsiteY5" fmla="*/ 458 h 10002"/>
                <a:gd name="connsiteX6" fmla="*/ 5716 w 10000"/>
                <a:gd name="connsiteY6" fmla="*/ 328 h 10002"/>
                <a:gd name="connsiteX7" fmla="*/ 5674 w 10000"/>
                <a:gd name="connsiteY7" fmla="*/ 466 h 10002"/>
                <a:gd name="connsiteX8" fmla="*/ 6448 w 10000"/>
                <a:gd name="connsiteY8" fmla="*/ 458 h 10002"/>
                <a:gd name="connsiteX9" fmla="*/ 7396 w 10000"/>
                <a:gd name="connsiteY9" fmla="*/ 461 h 10002"/>
                <a:gd name="connsiteX10" fmla="*/ 7550 w 10000"/>
                <a:gd name="connsiteY10" fmla="*/ 456 h 10002"/>
                <a:gd name="connsiteX11" fmla="*/ 8292 w 10000"/>
                <a:gd name="connsiteY11" fmla="*/ 454 h 10002"/>
                <a:gd name="connsiteX12" fmla="*/ 7474 w 10000"/>
                <a:gd name="connsiteY12" fmla="*/ 462 h 10002"/>
                <a:gd name="connsiteX13" fmla="*/ 7880 w 10000"/>
                <a:gd name="connsiteY13" fmla="*/ 466 h 10002"/>
                <a:gd name="connsiteX14" fmla="*/ 8302 w 10000"/>
                <a:gd name="connsiteY14" fmla="*/ 466 h 10002"/>
                <a:gd name="connsiteX15" fmla="*/ 8561 w 10000"/>
                <a:gd name="connsiteY15" fmla="*/ 2 h 10002"/>
                <a:gd name="connsiteX16" fmla="*/ 8966 w 10000"/>
                <a:gd name="connsiteY16" fmla="*/ 684 h 10002"/>
                <a:gd name="connsiteX17" fmla="*/ 9172 w 10000"/>
                <a:gd name="connsiteY17" fmla="*/ 1105 h 10002"/>
                <a:gd name="connsiteX18" fmla="*/ 9172 w 10000"/>
                <a:gd name="connsiteY18" fmla="*/ 1978 h 10002"/>
                <a:gd name="connsiteX19" fmla="*/ 9379 w 10000"/>
                <a:gd name="connsiteY19" fmla="*/ 2852 h 10002"/>
                <a:gd name="connsiteX20" fmla="*/ 10000 w 10000"/>
                <a:gd name="connsiteY20" fmla="*/ 3499 h 10002"/>
                <a:gd name="connsiteX21" fmla="*/ 9586 w 10000"/>
                <a:gd name="connsiteY21" fmla="*/ 3725 h 10002"/>
                <a:gd name="connsiteX22" fmla="*/ 9172 w 10000"/>
                <a:gd name="connsiteY22" fmla="*/ 4146 h 10002"/>
                <a:gd name="connsiteX23" fmla="*/ 8966 w 10000"/>
                <a:gd name="connsiteY23" fmla="*/ 5019 h 10002"/>
                <a:gd name="connsiteX24" fmla="*/ 8966 w 10000"/>
                <a:gd name="connsiteY24" fmla="*/ 5893 h 10002"/>
                <a:gd name="connsiteX25" fmla="*/ 8759 w 10000"/>
                <a:gd name="connsiteY25" fmla="*/ 6540 h 10002"/>
                <a:gd name="connsiteX26" fmla="*/ 8310 w 10000"/>
                <a:gd name="connsiteY26" fmla="*/ 7640 h 10002"/>
                <a:gd name="connsiteX27" fmla="*/ 8103 w 10000"/>
                <a:gd name="connsiteY27" fmla="*/ 8513 h 10002"/>
                <a:gd name="connsiteX28" fmla="*/ 7690 w 10000"/>
                <a:gd name="connsiteY28" fmla="*/ 8513 h 10002"/>
                <a:gd name="connsiteX29" fmla="*/ 7690 w 10000"/>
                <a:gd name="connsiteY29" fmla="*/ 9355 h 10002"/>
                <a:gd name="connsiteX30" fmla="*/ 6310 w 10000"/>
                <a:gd name="connsiteY30" fmla="*/ 7931 h 10002"/>
                <a:gd name="connsiteX31" fmla="*/ 6069 w 10000"/>
                <a:gd name="connsiteY31" fmla="*/ 8416 h 10002"/>
                <a:gd name="connsiteX32" fmla="*/ 5552 w 10000"/>
                <a:gd name="connsiteY32" fmla="*/ 8773 h 10002"/>
                <a:gd name="connsiteX33" fmla="*/ 5448 w 10000"/>
                <a:gd name="connsiteY33" fmla="*/ 8870 h 10002"/>
                <a:gd name="connsiteX34" fmla="*/ 5276 w 10000"/>
                <a:gd name="connsiteY34" fmla="*/ 8870 h 10002"/>
                <a:gd name="connsiteX35" fmla="*/ 5345 w 10000"/>
                <a:gd name="connsiteY35" fmla="*/ 8966 h 10002"/>
                <a:gd name="connsiteX36" fmla="*/ 5276 w 10000"/>
                <a:gd name="connsiteY36" fmla="*/ 8966 h 10002"/>
                <a:gd name="connsiteX37" fmla="*/ 5138 w 10000"/>
                <a:gd name="connsiteY37" fmla="*/ 8870 h 10002"/>
                <a:gd name="connsiteX38" fmla="*/ 4862 w 10000"/>
                <a:gd name="connsiteY38" fmla="*/ 9063 h 10002"/>
                <a:gd name="connsiteX39" fmla="*/ 4828 w 10000"/>
                <a:gd name="connsiteY39" fmla="*/ 8999 h 10002"/>
                <a:gd name="connsiteX40" fmla="*/ 4759 w 10000"/>
                <a:gd name="connsiteY40" fmla="*/ 9063 h 10002"/>
                <a:gd name="connsiteX41" fmla="*/ 4724 w 10000"/>
                <a:gd name="connsiteY41" fmla="*/ 9161 h 10002"/>
                <a:gd name="connsiteX42" fmla="*/ 4655 w 10000"/>
                <a:gd name="connsiteY42" fmla="*/ 9161 h 10002"/>
                <a:gd name="connsiteX43" fmla="*/ 4621 w 10000"/>
                <a:gd name="connsiteY43" fmla="*/ 9194 h 10002"/>
                <a:gd name="connsiteX44" fmla="*/ 4517 w 10000"/>
                <a:gd name="connsiteY44" fmla="*/ 9194 h 10002"/>
                <a:gd name="connsiteX45" fmla="*/ 4138 w 10000"/>
                <a:gd name="connsiteY45" fmla="*/ 9258 h 10002"/>
                <a:gd name="connsiteX46" fmla="*/ 2448 w 10000"/>
                <a:gd name="connsiteY46" fmla="*/ 9290 h 10002"/>
                <a:gd name="connsiteX47" fmla="*/ 2138 w 10000"/>
                <a:gd name="connsiteY47" fmla="*/ 9355 h 10002"/>
                <a:gd name="connsiteX48" fmla="*/ 1931 w 10000"/>
                <a:gd name="connsiteY48" fmla="*/ 9387 h 10002"/>
                <a:gd name="connsiteX49" fmla="*/ 1759 w 10000"/>
                <a:gd name="connsiteY49" fmla="*/ 9678 h 10002"/>
                <a:gd name="connsiteX50" fmla="*/ 1655 w 10000"/>
                <a:gd name="connsiteY50" fmla="*/ 9678 h 10002"/>
                <a:gd name="connsiteX51" fmla="*/ 2034 w 10000"/>
                <a:gd name="connsiteY51" fmla="*/ 9355 h 10002"/>
                <a:gd name="connsiteX52" fmla="*/ 2207 w 10000"/>
                <a:gd name="connsiteY52" fmla="*/ 9323 h 10002"/>
                <a:gd name="connsiteX53" fmla="*/ 4414 w 10000"/>
                <a:gd name="connsiteY53" fmla="*/ 9323 h 10002"/>
                <a:gd name="connsiteX54" fmla="*/ 5103 w 10000"/>
                <a:gd name="connsiteY54" fmla="*/ 9063 h 10002"/>
                <a:gd name="connsiteX55" fmla="*/ 5828 w 10000"/>
                <a:gd name="connsiteY55" fmla="*/ 8644 h 10002"/>
                <a:gd name="connsiteX56" fmla="*/ 6552 w 10000"/>
                <a:gd name="connsiteY56" fmla="*/ 8061 h 10002"/>
                <a:gd name="connsiteX57" fmla="*/ 7483 w 10000"/>
                <a:gd name="connsiteY57" fmla="*/ 9323 h 10002"/>
                <a:gd name="connsiteX58" fmla="*/ 7172 w 10000"/>
                <a:gd name="connsiteY58" fmla="*/ 8934 h 10002"/>
                <a:gd name="connsiteX59" fmla="*/ 6483 w 10000"/>
                <a:gd name="connsiteY59" fmla="*/ 7997 h 10002"/>
                <a:gd name="connsiteX60" fmla="*/ 5621 w 10000"/>
                <a:gd name="connsiteY60" fmla="*/ 8870 h 10002"/>
                <a:gd name="connsiteX61" fmla="*/ 4069 w 10000"/>
                <a:gd name="connsiteY61" fmla="*/ 9420 h 10002"/>
                <a:gd name="connsiteX62" fmla="*/ 3655 w 10000"/>
                <a:gd name="connsiteY62" fmla="*/ 9452 h 10002"/>
                <a:gd name="connsiteX63" fmla="*/ 2034 w 10000"/>
                <a:gd name="connsiteY63" fmla="*/ 9355 h 10002"/>
                <a:gd name="connsiteX64" fmla="*/ 1621 w 10000"/>
                <a:gd name="connsiteY64" fmla="*/ 9937 h 10002"/>
                <a:gd name="connsiteX65" fmla="*/ 1034 w 10000"/>
                <a:gd name="connsiteY65" fmla="*/ 10002 h 10002"/>
                <a:gd name="connsiteX66" fmla="*/ 1241 w 10000"/>
                <a:gd name="connsiteY66" fmla="*/ 9355 h 10002"/>
                <a:gd name="connsiteX67" fmla="*/ 1034 w 10000"/>
                <a:gd name="connsiteY67" fmla="*/ 8934 h 10002"/>
                <a:gd name="connsiteX68" fmla="*/ 621 w 10000"/>
                <a:gd name="connsiteY68" fmla="*/ 8513 h 10002"/>
                <a:gd name="connsiteX69" fmla="*/ 621 w 10000"/>
                <a:gd name="connsiteY69" fmla="*/ 8061 h 10002"/>
                <a:gd name="connsiteX70" fmla="*/ 621 w 10000"/>
                <a:gd name="connsiteY70" fmla="*/ 7640 h 10002"/>
                <a:gd name="connsiteX71" fmla="*/ 207 w 10000"/>
                <a:gd name="connsiteY71" fmla="*/ 7219 h 10002"/>
                <a:gd name="connsiteX72" fmla="*/ 0 w 10000"/>
                <a:gd name="connsiteY72" fmla="*/ 7219 h 10002"/>
                <a:gd name="connsiteX73" fmla="*/ 207 w 10000"/>
                <a:gd name="connsiteY73" fmla="*/ 6540 h 10002"/>
                <a:gd name="connsiteX74" fmla="*/ 414 w 10000"/>
                <a:gd name="connsiteY74" fmla="*/ 6346 h 10002"/>
                <a:gd name="connsiteX75" fmla="*/ 414 w 10000"/>
                <a:gd name="connsiteY75" fmla="*/ 6119 h 10002"/>
                <a:gd name="connsiteX76" fmla="*/ 414 w 10000"/>
                <a:gd name="connsiteY76" fmla="*/ 5667 h 10002"/>
                <a:gd name="connsiteX77" fmla="*/ 621 w 10000"/>
                <a:gd name="connsiteY77" fmla="*/ 5246 h 10002"/>
                <a:gd name="connsiteX78" fmla="*/ 828 w 10000"/>
                <a:gd name="connsiteY78" fmla="*/ 5019 h 10002"/>
                <a:gd name="connsiteX79" fmla="*/ 1241 w 10000"/>
                <a:gd name="connsiteY79" fmla="*/ 5019 h 10002"/>
                <a:gd name="connsiteX80" fmla="*/ 1241 w 10000"/>
                <a:gd name="connsiteY80" fmla="*/ 4372 h 10002"/>
                <a:gd name="connsiteX81" fmla="*/ 1241 w 10000"/>
                <a:gd name="connsiteY81" fmla="*/ 3725 h 10002"/>
                <a:gd name="connsiteX82" fmla="*/ 1241 w 10000"/>
                <a:gd name="connsiteY82" fmla="*/ 2852 h 10002"/>
                <a:gd name="connsiteX83" fmla="*/ 1241 w 10000"/>
                <a:gd name="connsiteY83" fmla="*/ 2205 h 10002"/>
                <a:gd name="connsiteX0" fmla="*/ 1241 w 10000"/>
                <a:gd name="connsiteY0" fmla="*/ 2205 h 10002"/>
                <a:gd name="connsiteX1" fmla="*/ 1241 w 10000"/>
                <a:gd name="connsiteY1" fmla="*/ 1978 h 10002"/>
                <a:gd name="connsiteX2" fmla="*/ 1862 w 10000"/>
                <a:gd name="connsiteY2" fmla="*/ 1978 h 10002"/>
                <a:gd name="connsiteX3" fmla="*/ 1862 w 10000"/>
                <a:gd name="connsiteY3" fmla="*/ 1105 h 10002"/>
                <a:gd name="connsiteX4" fmla="*/ 1853 w 10000"/>
                <a:gd name="connsiteY4" fmla="*/ 451 h 10002"/>
                <a:gd name="connsiteX5" fmla="*/ 5621 w 10000"/>
                <a:gd name="connsiteY5" fmla="*/ 458 h 10002"/>
                <a:gd name="connsiteX6" fmla="*/ 5716 w 10000"/>
                <a:gd name="connsiteY6" fmla="*/ 328 h 10002"/>
                <a:gd name="connsiteX7" fmla="*/ 5674 w 10000"/>
                <a:gd name="connsiteY7" fmla="*/ 466 h 10002"/>
                <a:gd name="connsiteX8" fmla="*/ 6448 w 10000"/>
                <a:gd name="connsiteY8" fmla="*/ 458 h 10002"/>
                <a:gd name="connsiteX9" fmla="*/ 7396 w 10000"/>
                <a:gd name="connsiteY9" fmla="*/ 461 h 10002"/>
                <a:gd name="connsiteX10" fmla="*/ 7550 w 10000"/>
                <a:gd name="connsiteY10" fmla="*/ 456 h 10002"/>
                <a:gd name="connsiteX11" fmla="*/ 8292 w 10000"/>
                <a:gd name="connsiteY11" fmla="*/ 454 h 10002"/>
                <a:gd name="connsiteX12" fmla="*/ 7474 w 10000"/>
                <a:gd name="connsiteY12" fmla="*/ 462 h 10002"/>
                <a:gd name="connsiteX13" fmla="*/ 7880 w 10000"/>
                <a:gd name="connsiteY13" fmla="*/ 466 h 10002"/>
                <a:gd name="connsiteX14" fmla="*/ 8302 w 10000"/>
                <a:gd name="connsiteY14" fmla="*/ 466 h 10002"/>
                <a:gd name="connsiteX15" fmla="*/ 8561 w 10000"/>
                <a:gd name="connsiteY15" fmla="*/ 2 h 10002"/>
                <a:gd name="connsiteX16" fmla="*/ 8966 w 10000"/>
                <a:gd name="connsiteY16" fmla="*/ 684 h 10002"/>
                <a:gd name="connsiteX17" fmla="*/ 9172 w 10000"/>
                <a:gd name="connsiteY17" fmla="*/ 1105 h 10002"/>
                <a:gd name="connsiteX18" fmla="*/ 9172 w 10000"/>
                <a:gd name="connsiteY18" fmla="*/ 1978 h 10002"/>
                <a:gd name="connsiteX19" fmla="*/ 9379 w 10000"/>
                <a:gd name="connsiteY19" fmla="*/ 2852 h 10002"/>
                <a:gd name="connsiteX20" fmla="*/ 10000 w 10000"/>
                <a:gd name="connsiteY20" fmla="*/ 3499 h 10002"/>
                <a:gd name="connsiteX21" fmla="*/ 9586 w 10000"/>
                <a:gd name="connsiteY21" fmla="*/ 3725 h 10002"/>
                <a:gd name="connsiteX22" fmla="*/ 9172 w 10000"/>
                <a:gd name="connsiteY22" fmla="*/ 4146 h 10002"/>
                <a:gd name="connsiteX23" fmla="*/ 8966 w 10000"/>
                <a:gd name="connsiteY23" fmla="*/ 5019 h 10002"/>
                <a:gd name="connsiteX24" fmla="*/ 8966 w 10000"/>
                <a:gd name="connsiteY24" fmla="*/ 5893 h 10002"/>
                <a:gd name="connsiteX25" fmla="*/ 8759 w 10000"/>
                <a:gd name="connsiteY25" fmla="*/ 6540 h 10002"/>
                <a:gd name="connsiteX26" fmla="*/ 8310 w 10000"/>
                <a:gd name="connsiteY26" fmla="*/ 7640 h 10002"/>
                <a:gd name="connsiteX27" fmla="*/ 8103 w 10000"/>
                <a:gd name="connsiteY27" fmla="*/ 8513 h 10002"/>
                <a:gd name="connsiteX28" fmla="*/ 7690 w 10000"/>
                <a:gd name="connsiteY28" fmla="*/ 8513 h 10002"/>
                <a:gd name="connsiteX29" fmla="*/ 7690 w 10000"/>
                <a:gd name="connsiteY29" fmla="*/ 9355 h 10002"/>
                <a:gd name="connsiteX30" fmla="*/ 6310 w 10000"/>
                <a:gd name="connsiteY30" fmla="*/ 7931 h 10002"/>
                <a:gd name="connsiteX31" fmla="*/ 6069 w 10000"/>
                <a:gd name="connsiteY31" fmla="*/ 8416 h 10002"/>
                <a:gd name="connsiteX32" fmla="*/ 5552 w 10000"/>
                <a:gd name="connsiteY32" fmla="*/ 8773 h 10002"/>
                <a:gd name="connsiteX33" fmla="*/ 5448 w 10000"/>
                <a:gd name="connsiteY33" fmla="*/ 8870 h 10002"/>
                <a:gd name="connsiteX34" fmla="*/ 5276 w 10000"/>
                <a:gd name="connsiteY34" fmla="*/ 8870 h 10002"/>
                <a:gd name="connsiteX35" fmla="*/ 5345 w 10000"/>
                <a:gd name="connsiteY35" fmla="*/ 8966 h 10002"/>
                <a:gd name="connsiteX36" fmla="*/ 5276 w 10000"/>
                <a:gd name="connsiteY36" fmla="*/ 8966 h 10002"/>
                <a:gd name="connsiteX37" fmla="*/ 5138 w 10000"/>
                <a:gd name="connsiteY37" fmla="*/ 8870 h 10002"/>
                <a:gd name="connsiteX38" fmla="*/ 4862 w 10000"/>
                <a:gd name="connsiteY38" fmla="*/ 9063 h 10002"/>
                <a:gd name="connsiteX39" fmla="*/ 4828 w 10000"/>
                <a:gd name="connsiteY39" fmla="*/ 8999 h 10002"/>
                <a:gd name="connsiteX40" fmla="*/ 4759 w 10000"/>
                <a:gd name="connsiteY40" fmla="*/ 9063 h 10002"/>
                <a:gd name="connsiteX41" fmla="*/ 4724 w 10000"/>
                <a:gd name="connsiteY41" fmla="*/ 9161 h 10002"/>
                <a:gd name="connsiteX42" fmla="*/ 4655 w 10000"/>
                <a:gd name="connsiteY42" fmla="*/ 9161 h 10002"/>
                <a:gd name="connsiteX43" fmla="*/ 4621 w 10000"/>
                <a:gd name="connsiteY43" fmla="*/ 9194 h 10002"/>
                <a:gd name="connsiteX44" fmla="*/ 4517 w 10000"/>
                <a:gd name="connsiteY44" fmla="*/ 9194 h 10002"/>
                <a:gd name="connsiteX45" fmla="*/ 4138 w 10000"/>
                <a:gd name="connsiteY45" fmla="*/ 9258 h 10002"/>
                <a:gd name="connsiteX46" fmla="*/ 2448 w 10000"/>
                <a:gd name="connsiteY46" fmla="*/ 9290 h 10002"/>
                <a:gd name="connsiteX47" fmla="*/ 2138 w 10000"/>
                <a:gd name="connsiteY47" fmla="*/ 9355 h 10002"/>
                <a:gd name="connsiteX48" fmla="*/ 1931 w 10000"/>
                <a:gd name="connsiteY48" fmla="*/ 9387 h 10002"/>
                <a:gd name="connsiteX49" fmla="*/ 1759 w 10000"/>
                <a:gd name="connsiteY49" fmla="*/ 9678 h 10002"/>
                <a:gd name="connsiteX50" fmla="*/ 1655 w 10000"/>
                <a:gd name="connsiteY50" fmla="*/ 9678 h 10002"/>
                <a:gd name="connsiteX51" fmla="*/ 2034 w 10000"/>
                <a:gd name="connsiteY51" fmla="*/ 9355 h 10002"/>
                <a:gd name="connsiteX52" fmla="*/ 2207 w 10000"/>
                <a:gd name="connsiteY52" fmla="*/ 9323 h 10002"/>
                <a:gd name="connsiteX53" fmla="*/ 4414 w 10000"/>
                <a:gd name="connsiteY53" fmla="*/ 9323 h 10002"/>
                <a:gd name="connsiteX54" fmla="*/ 5103 w 10000"/>
                <a:gd name="connsiteY54" fmla="*/ 9063 h 10002"/>
                <a:gd name="connsiteX55" fmla="*/ 5828 w 10000"/>
                <a:gd name="connsiteY55" fmla="*/ 8644 h 10002"/>
                <a:gd name="connsiteX56" fmla="*/ 6552 w 10000"/>
                <a:gd name="connsiteY56" fmla="*/ 8061 h 10002"/>
                <a:gd name="connsiteX57" fmla="*/ 7483 w 10000"/>
                <a:gd name="connsiteY57" fmla="*/ 9323 h 10002"/>
                <a:gd name="connsiteX58" fmla="*/ 7172 w 10000"/>
                <a:gd name="connsiteY58" fmla="*/ 8934 h 10002"/>
                <a:gd name="connsiteX59" fmla="*/ 6483 w 10000"/>
                <a:gd name="connsiteY59" fmla="*/ 7997 h 10002"/>
                <a:gd name="connsiteX60" fmla="*/ 5621 w 10000"/>
                <a:gd name="connsiteY60" fmla="*/ 8870 h 10002"/>
                <a:gd name="connsiteX61" fmla="*/ 4069 w 10000"/>
                <a:gd name="connsiteY61" fmla="*/ 9420 h 10002"/>
                <a:gd name="connsiteX62" fmla="*/ 3655 w 10000"/>
                <a:gd name="connsiteY62" fmla="*/ 9452 h 10002"/>
                <a:gd name="connsiteX63" fmla="*/ 2034 w 10000"/>
                <a:gd name="connsiteY63" fmla="*/ 9355 h 10002"/>
                <a:gd name="connsiteX64" fmla="*/ 1621 w 10000"/>
                <a:gd name="connsiteY64" fmla="*/ 9937 h 10002"/>
                <a:gd name="connsiteX65" fmla="*/ 1034 w 10000"/>
                <a:gd name="connsiteY65" fmla="*/ 10002 h 10002"/>
                <a:gd name="connsiteX66" fmla="*/ 1241 w 10000"/>
                <a:gd name="connsiteY66" fmla="*/ 9355 h 10002"/>
                <a:gd name="connsiteX67" fmla="*/ 1034 w 10000"/>
                <a:gd name="connsiteY67" fmla="*/ 8934 h 10002"/>
                <a:gd name="connsiteX68" fmla="*/ 621 w 10000"/>
                <a:gd name="connsiteY68" fmla="*/ 8513 h 10002"/>
                <a:gd name="connsiteX69" fmla="*/ 621 w 10000"/>
                <a:gd name="connsiteY69" fmla="*/ 8061 h 10002"/>
                <a:gd name="connsiteX70" fmla="*/ 621 w 10000"/>
                <a:gd name="connsiteY70" fmla="*/ 7640 h 10002"/>
                <a:gd name="connsiteX71" fmla="*/ 207 w 10000"/>
                <a:gd name="connsiteY71" fmla="*/ 7219 h 10002"/>
                <a:gd name="connsiteX72" fmla="*/ 0 w 10000"/>
                <a:gd name="connsiteY72" fmla="*/ 7219 h 10002"/>
                <a:gd name="connsiteX73" fmla="*/ 207 w 10000"/>
                <a:gd name="connsiteY73" fmla="*/ 6540 h 10002"/>
                <a:gd name="connsiteX74" fmla="*/ 414 w 10000"/>
                <a:gd name="connsiteY74" fmla="*/ 6346 h 10002"/>
                <a:gd name="connsiteX75" fmla="*/ 414 w 10000"/>
                <a:gd name="connsiteY75" fmla="*/ 6119 h 10002"/>
                <a:gd name="connsiteX76" fmla="*/ 414 w 10000"/>
                <a:gd name="connsiteY76" fmla="*/ 5667 h 10002"/>
                <a:gd name="connsiteX77" fmla="*/ 621 w 10000"/>
                <a:gd name="connsiteY77" fmla="*/ 5246 h 10002"/>
                <a:gd name="connsiteX78" fmla="*/ 828 w 10000"/>
                <a:gd name="connsiteY78" fmla="*/ 5019 h 10002"/>
                <a:gd name="connsiteX79" fmla="*/ 1241 w 10000"/>
                <a:gd name="connsiteY79" fmla="*/ 5019 h 10002"/>
                <a:gd name="connsiteX80" fmla="*/ 1241 w 10000"/>
                <a:gd name="connsiteY80" fmla="*/ 4372 h 10002"/>
                <a:gd name="connsiteX81" fmla="*/ 1241 w 10000"/>
                <a:gd name="connsiteY81" fmla="*/ 3725 h 10002"/>
                <a:gd name="connsiteX82" fmla="*/ 1241 w 10000"/>
                <a:gd name="connsiteY82" fmla="*/ 2852 h 10002"/>
                <a:gd name="connsiteX83" fmla="*/ 1241 w 10000"/>
                <a:gd name="connsiteY83" fmla="*/ 2205 h 10002"/>
                <a:gd name="connsiteX0" fmla="*/ 1241 w 10000"/>
                <a:gd name="connsiteY0" fmla="*/ 2205 h 10002"/>
                <a:gd name="connsiteX1" fmla="*/ 1241 w 10000"/>
                <a:gd name="connsiteY1" fmla="*/ 1978 h 10002"/>
                <a:gd name="connsiteX2" fmla="*/ 1862 w 10000"/>
                <a:gd name="connsiteY2" fmla="*/ 1978 h 10002"/>
                <a:gd name="connsiteX3" fmla="*/ 1862 w 10000"/>
                <a:gd name="connsiteY3" fmla="*/ 1105 h 10002"/>
                <a:gd name="connsiteX4" fmla="*/ 1853 w 10000"/>
                <a:gd name="connsiteY4" fmla="*/ 451 h 10002"/>
                <a:gd name="connsiteX5" fmla="*/ 5621 w 10000"/>
                <a:gd name="connsiteY5" fmla="*/ 458 h 10002"/>
                <a:gd name="connsiteX6" fmla="*/ 5716 w 10000"/>
                <a:gd name="connsiteY6" fmla="*/ 328 h 10002"/>
                <a:gd name="connsiteX7" fmla="*/ 5674 w 10000"/>
                <a:gd name="connsiteY7" fmla="*/ 466 h 10002"/>
                <a:gd name="connsiteX8" fmla="*/ 6448 w 10000"/>
                <a:gd name="connsiteY8" fmla="*/ 458 h 10002"/>
                <a:gd name="connsiteX9" fmla="*/ 7396 w 10000"/>
                <a:gd name="connsiteY9" fmla="*/ 461 h 10002"/>
                <a:gd name="connsiteX10" fmla="*/ 7550 w 10000"/>
                <a:gd name="connsiteY10" fmla="*/ 456 h 10002"/>
                <a:gd name="connsiteX11" fmla="*/ 8292 w 10000"/>
                <a:gd name="connsiteY11" fmla="*/ 454 h 10002"/>
                <a:gd name="connsiteX12" fmla="*/ 7474 w 10000"/>
                <a:gd name="connsiteY12" fmla="*/ 462 h 10002"/>
                <a:gd name="connsiteX13" fmla="*/ 7880 w 10000"/>
                <a:gd name="connsiteY13" fmla="*/ 466 h 10002"/>
                <a:gd name="connsiteX14" fmla="*/ 8302 w 10000"/>
                <a:gd name="connsiteY14" fmla="*/ 466 h 10002"/>
                <a:gd name="connsiteX15" fmla="*/ 8561 w 10000"/>
                <a:gd name="connsiteY15" fmla="*/ 2 h 10002"/>
                <a:gd name="connsiteX16" fmla="*/ 8825 w 10000"/>
                <a:gd name="connsiteY16" fmla="*/ 449 h 10002"/>
                <a:gd name="connsiteX17" fmla="*/ 8966 w 10000"/>
                <a:gd name="connsiteY17" fmla="*/ 684 h 10002"/>
                <a:gd name="connsiteX18" fmla="*/ 9172 w 10000"/>
                <a:gd name="connsiteY18" fmla="*/ 1105 h 10002"/>
                <a:gd name="connsiteX19" fmla="*/ 9172 w 10000"/>
                <a:gd name="connsiteY19" fmla="*/ 1978 h 10002"/>
                <a:gd name="connsiteX20" fmla="*/ 9379 w 10000"/>
                <a:gd name="connsiteY20" fmla="*/ 2852 h 10002"/>
                <a:gd name="connsiteX21" fmla="*/ 10000 w 10000"/>
                <a:gd name="connsiteY21" fmla="*/ 3499 h 10002"/>
                <a:gd name="connsiteX22" fmla="*/ 9586 w 10000"/>
                <a:gd name="connsiteY22" fmla="*/ 3725 h 10002"/>
                <a:gd name="connsiteX23" fmla="*/ 9172 w 10000"/>
                <a:gd name="connsiteY23" fmla="*/ 4146 h 10002"/>
                <a:gd name="connsiteX24" fmla="*/ 8966 w 10000"/>
                <a:gd name="connsiteY24" fmla="*/ 5019 h 10002"/>
                <a:gd name="connsiteX25" fmla="*/ 8966 w 10000"/>
                <a:gd name="connsiteY25" fmla="*/ 5893 h 10002"/>
                <a:gd name="connsiteX26" fmla="*/ 8759 w 10000"/>
                <a:gd name="connsiteY26" fmla="*/ 6540 h 10002"/>
                <a:gd name="connsiteX27" fmla="*/ 8310 w 10000"/>
                <a:gd name="connsiteY27" fmla="*/ 7640 h 10002"/>
                <a:gd name="connsiteX28" fmla="*/ 8103 w 10000"/>
                <a:gd name="connsiteY28" fmla="*/ 8513 h 10002"/>
                <a:gd name="connsiteX29" fmla="*/ 7690 w 10000"/>
                <a:gd name="connsiteY29" fmla="*/ 8513 h 10002"/>
                <a:gd name="connsiteX30" fmla="*/ 7690 w 10000"/>
                <a:gd name="connsiteY30" fmla="*/ 9355 h 10002"/>
                <a:gd name="connsiteX31" fmla="*/ 6310 w 10000"/>
                <a:gd name="connsiteY31" fmla="*/ 7931 h 10002"/>
                <a:gd name="connsiteX32" fmla="*/ 6069 w 10000"/>
                <a:gd name="connsiteY32" fmla="*/ 8416 h 10002"/>
                <a:gd name="connsiteX33" fmla="*/ 5552 w 10000"/>
                <a:gd name="connsiteY33" fmla="*/ 8773 h 10002"/>
                <a:gd name="connsiteX34" fmla="*/ 5448 w 10000"/>
                <a:gd name="connsiteY34" fmla="*/ 8870 h 10002"/>
                <a:gd name="connsiteX35" fmla="*/ 5276 w 10000"/>
                <a:gd name="connsiteY35" fmla="*/ 8870 h 10002"/>
                <a:gd name="connsiteX36" fmla="*/ 5345 w 10000"/>
                <a:gd name="connsiteY36" fmla="*/ 8966 h 10002"/>
                <a:gd name="connsiteX37" fmla="*/ 5276 w 10000"/>
                <a:gd name="connsiteY37" fmla="*/ 8966 h 10002"/>
                <a:gd name="connsiteX38" fmla="*/ 5138 w 10000"/>
                <a:gd name="connsiteY38" fmla="*/ 8870 h 10002"/>
                <a:gd name="connsiteX39" fmla="*/ 4862 w 10000"/>
                <a:gd name="connsiteY39" fmla="*/ 9063 h 10002"/>
                <a:gd name="connsiteX40" fmla="*/ 4828 w 10000"/>
                <a:gd name="connsiteY40" fmla="*/ 8999 h 10002"/>
                <a:gd name="connsiteX41" fmla="*/ 4759 w 10000"/>
                <a:gd name="connsiteY41" fmla="*/ 9063 h 10002"/>
                <a:gd name="connsiteX42" fmla="*/ 4724 w 10000"/>
                <a:gd name="connsiteY42" fmla="*/ 9161 h 10002"/>
                <a:gd name="connsiteX43" fmla="*/ 4655 w 10000"/>
                <a:gd name="connsiteY43" fmla="*/ 9161 h 10002"/>
                <a:gd name="connsiteX44" fmla="*/ 4621 w 10000"/>
                <a:gd name="connsiteY44" fmla="*/ 9194 h 10002"/>
                <a:gd name="connsiteX45" fmla="*/ 4517 w 10000"/>
                <a:gd name="connsiteY45" fmla="*/ 9194 h 10002"/>
                <a:gd name="connsiteX46" fmla="*/ 4138 w 10000"/>
                <a:gd name="connsiteY46" fmla="*/ 9258 h 10002"/>
                <a:gd name="connsiteX47" fmla="*/ 2448 w 10000"/>
                <a:gd name="connsiteY47" fmla="*/ 9290 h 10002"/>
                <a:gd name="connsiteX48" fmla="*/ 2138 w 10000"/>
                <a:gd name="connsiteY48" fmla="*/ 9355 h 10002"/>
                <a:gd name="connsiteX49" fmla="*/ 1931 w 10000"/>
                <a:gd name="connsiteY49" fmla="*/ 9387 h 10002"/>
                <a:gd name="connsiteX50" fmla="*/ 1759 w 10000"/>
                <a:gd name="connsiteY50" fmla="*/ 9678 h 10002"/>
                <a:gd name="connsiteX51" fmla="*/ 1655 w 10000"/>
                <a:gd name="connsiteY51" fmla="*/ 9678 h 10002"/>
                <a:gd name="connsiteX52" fmla="*/ 2034 w 10000"/>
                <a:gd name="connsiteY52" fmla="*/ 9355 h 10002"/>
                <a:gd name="connsiteX53" fmla="*/ 2207 w 10000"/>
                <a:gd name="connsiteY53" fmla="*/ 9323 h 10002"/>
                <a:gd name="connsiteX54" fmla="*/ 4414 w 10000"/>
                <a:gd name="connsiteY54" fmla="*/ 9323 h 10002"/>
                <a:gd name="connsiteX55" fmla="*/ 5103 w 10000"/>
                <a:gd name="connsiteY55" fmla="*/ 9063 h 10002"/>
                <a:gd name="connsiteX56" fmla="*/ 5828 w 10000"/>
                <a:gd name="connsiteY56" fmla="*/ 8644 h 10002"/>
                <a:gd name="connsiteX57" fmla="*/ 6552 w 10000"/>
                <a:gd name="connsiteY57" fmla="*/ 8061 h 10002"/>
                <a:gd name="connsiteX58" fmla="*/ 7483 w 10000"/>
                <a:gd name="connsiteY58" fmla="*/ 9323 h 10002"/>
                <a:gd name="connsiteX59" fmla="*/ 7172 w 10000"/>
                <a:gd name="connsiteY59" fmla="*/ 8934 h 10002"/>
                <a:gd name="connsiteX60" fmla="*/ 6483 w 10000"/>
                <a:gd name="connsiteY60" fmla="*/ 7997 h 10002"/>
                <a:gd name="connsiteX61" fmla="*/ 5621 w 10000"/>
                <a:gd name="connsiteY61" fmla="*/ 8870 h 10002"/>
                <a:gd name="connsiteX62" fmla="*/ 4069 w 10000"/>
                <a:gd name="connsiteY62" fmla="*/ 9420 h 10002"/>
                <a:gd name="connsiteX63" fmla="*/ 3655 w 10000"/>
                <a:gd name="connsiteY63" fmla="*/ 9452 h 10002"/>
                <a:gd name="connsiteX64" fmla="*/ 2034 w 10000"/>
                <a:gd name="connsiteY64" fmla="*/ 9355 h 10002"/>
                <a:gd name="connsiteX65" fmla="*/ 1621 w 10000"/>
                <a:gd name="connsiteY65" fmla="*/ 9937 h 10002"/>
                <a:gd name="connsiteX66" fmla="*/ 1034 w 10000"/>
                <a:gd name="connsiteY66" fmla="*/ 10002 h 10002"/>
                <a:gd name="connsiteX67" fmla="*/ 1241 w 10000"/>
                <a:gd name="connsiteY67" fmla="*/ 9355 h 10002"/>
                <a:gd name="connsiteX68" fmla="*/ 1034 w 10000"/>
                <a:gd name="connsiteY68" fmla="*/ 8934 h 10002"/>
                <a:gd name="connsiteX69" fmla="*/ 621 w 10000"/>
                <a:gd name="connsiteY69" fmla="*/ 8513 h 10002"/>
                <a:gd name="connsiteX70" fmla="*/ 621 w 10000"/>
                <a:gd name="connsiteY70" fmla="*/ 8061 h 10002"/>
                <a:gd name="connsiteX71" fmla="*/ 621 w 10000"/>
                <a:gd name="connsiteY71" fmla="*/ 7640 h 10002"/>
                <a:gd name="connsiteX72" fmla="*/ 207 w 10000"/>
                <a:gd name="connsiteY72" fmla="*/ 7219 h 10002"/>
                <a:gd name="connsiteX73" fmla="*/ 0 w 10000"/>
                <a:gd name="connsiteY73" fmla="*/ 7219 h 10002"/>
                <a:gd name="connsiteX74" fmla="*/ 207 w 10000"/>
                <a:gd name="connsiteY74" fmla="*/ 6540 h 10002"/>
                <a:gd name="connsiteX75" fmla="*/ 414 w 10000"/>
                <a:gd name="connsiteY75" fmla="*/ 6346 h 10002"/>
                <a:gd name="connsiteX76" fmla="*/ 414 w 10000"/>
                <a:gd name="connsiteY76" fmla="*/ 6119 h 10002"/>
                <a:gd name="connsiteX77" fmla="*/ 414 w 10000"/>
                <a:gd name="connsiteY77" fmla="*/ 5667 h 10002"/>
                <a:gd name="connsiteX78" fmla="*/ 621 w 10000"/>
                <a:gd name="connsiteY78" fmla="*/ 5246 h 10002"/>
                <a:gd name="connsiteX79" fmla="*/ 828 w 10000"/>
                <a:gd name="connsiteY79" fmla="*/ 5019 h 10002"/>
                <a:gd name="connsiteX80" fmla="*/ 1241 w 10000"/>
                <a:gd name="connsiteY80" fmla="*/ 5019 h 10002"/>
                <a:gd name="connsiteX81" fmla="*/ 1241 w 10000"/>
                <a:gd name="connsiteY81" fmla="*/ 4372 h 10002"/>
                <a:gd name="connsiteX82" fmla="*/ 1241 w 10000"/>
                <a:gd name="connsiteY82" fmla="*/ 3725 h 10002"/>
                <a:gd name="connsiteX83" fmla="*/ 1241 w 10000"/>
                <a:gd name="connsiteY83" fmla="*/ 2852 h 10002"/>
                <a:gd name="connsiteX84" fmla="*/ 1241 w 10000"/>
                <a:gd name="connsiteY84" fmla="*/ 2205 h 10002"/>
                <a:gd name="connsiteX0" fmla="*/ 1241 w 10000"/>
                <a:gd name="connsiteY0" fmla="*/ 1877 h 9674"/>
                <a:gd name="connsiteX1" fmla="*/ 1241 w 10000"/>
                <a:gd name="connsiteY1" fmla="*/ 1650 h 9674"/>
                <a:gd name="connsiteX2" fmla="*/ 1862 w 10000"/>
                <a:gd name="connsiteY2" fmla="*/ 1650 h 9674"/>
                <a:gd name="connsiteX3" fmla="*/ 1862 w 10000"/>
                <a:gd name="connsiteY3" fmla="*/ 777 h 9674"/>
                <a:gd name="connsiteX4" fmla="*/ 1853 w 10000"/>
                <a:gd name="connsiteY4" fmla="*/ 123 h 9674"/>
                <a:gd name="connsiteX5" fmla="*/ 5621 w 10000"/>
                <a:gd name="connsiteY5" fmla="*/ 130 h 9674"/>
                <a:gd name="connsiteX6" fmla="*/ 5716 w 10000"/>
                <a:gd name="connsiteY6" fmla="*/ 0 h 9674"/>
                <a:gd name="connsiteX7" fmla="*/ 5674 w 10000"/>
                <a:gd name="connsiteY7" fmla="*/ 138 h 9674"/>
                <a:gd name="connsiteX8" fmla="*/ 6448 w 10000"/>
                <a:gd name="connsiteY8" fmla="*/ 130 h 9674"/>
                <a:gd name="connsiteX9" fmla="*/ 7396 w 10000"/>
                <a:gd name="connsiteY9" fmla="*/ 133 h 9674"/>
                <a:gd name="connsiteX10" fmla="*/ 7550 w 10000"/>
                <a:gd name="connsiteY10" fmla="*/ 128 h 9674"/>
                <a:gd name="connsiteX11" fmla="*/ 8292 w 10000"/>
                <a:gd name="connsiteY11" fmla="*/ 126 h 9674"/>
                <a:gd name="connsiteX12" fmla="*/ 7474 w 10000"/>
                <a:gd name="connsiteY12" fmla="*/ 134 h 9674"/>
                <a:gd name="connsiteX13" fmla="*/ 7880 w 10000"/>
                <a:gd name="connsiteY13" fmla="*/ 138 h 9674"/>
                <a:gd name="connsiteX14" fmla="*/ 8302 w 10000"/>
                <a:gd name="connsiteY14" fmla="*/ 138 h 9674"/>
                <a:gd name="connsiteX15" fmla="*/ 8553 w 10000"/>
                <a:gd name="connsiteY15" fmla="*/ 156 h 9674"/>
                <a:gd name="connsiteX16" fmla="*/ 8825 w 10000"/>
                <a:gd name="connsiteY16" fmla="*/ 121 h 9674"/>
                <a:gd name="connsiteX17" fmla="*/ 8966 w 10000"/>
                <a:gd name="connsiteY17" fmla="*/ 356 h 9674"/>
                <a:gd name="connsiteX18" fmla="*/ 9172 w 10000"/>
                <a:gd name="connsiteY18" fmla="*/ 777 h 9674"/>
                <a:gd name="connsiteX19" fmla="*/ 9172 w 10000"/>
                <a:gd name="connsiteY19" fmla="*/ 1650 h 9674"/>
                <a:gd name="connsiteX20" fmla="*/ 9379 w 10000"/>
                <a:gd name="connsiteY20" fmla="*/ 2524 h 9674"/>
                <a:gd name="connsiteX21" fmla="*/ 10000 w 10000"/>
                <a:gd name="connsiteY21" fmla="*/ 3171 h 9674"/>
                <a:gd name="connsiteX22" fmla="*/ 9586 w 10000"/>
                <a:gd name="connsiteY22" fmla="*/ 3397 h 9674"/>
                <a:gd name="connsiteX23" fmla="*/ 9172 w 10000"/>
                <a:gd name="connsiteY23" fmla="*/ 3818 h 9674"/>
                <a:gd name="connsiteX24" fmla="*/ 8966 w 10000"/>
                <a:gd name="connsiteY24" fmla="*/ 4691 h 9674"/>
                <a:gd name="connsiteX25" fmla="*/ 8966 w 10000"/>
                <a:gd name="connsiteY25" fmla="*/ 5565 h 9674"/>
                <a:gd name="connsiteX26" fmla="*/ 8759 w 10000"/>
                <a:gd name="connsiteY26" fmla="*/ 6212 h 9674"/>
                <a:gd name="connsiteX27" fmla="*/ 8310 w 10000"/>
                <a:gd name="connsiteY27" fmla="*/ 7312 h 9674"/>
                <a:gd name="connsiteX28" fmla="*/ 8103 w 10000"/>
                <a:gd name="connsiteY28" fmla="*/ 8185 h 9674"/>
                <a:gd name="connsiteX29" fmla="*/ 7690 w 10000"/>
                <a:gd name="connsiteY29" fmla="*/ 8185 h 9674"/>
                <a:gd name="connsiteX30" fmla="*/ 7690 w 10000"/>
                <a:gd name="connsiteY30" fmla="*/ 9027 h 9674"/>
                <a:gd name="connsiteX31" fmla="*/ 6310 w 10000"/>
                <a:gd name="connsiteY31" fmla="*/ 7603 h 9674"/>
                <a:gd name="connsiteX32" fmla="*/ 6069 w 10000"/>
                <a:gd name="connsiteY32" fmla="*/ 8088 h 9674"/>
                <a:gd name="connsiteX33" fmla="*/ 5552 w 10000"/>
                <a:gd name="connsiteY33" fmla="*/ 8445 h 9674"/>
                <a:gd name="connsiteX34" fmla="*/ 5448 w 10000"/>
                <a:gd name="connsiteY34" fmla="*/ 8542 h 9674"/>
                <a:gd name="connsiteX35" fmla="*/ 5276 w 10000"/>
                <a:gd name="connsiteY35" fmla="*/ 8542 h 9674"/>
                <a:gd name="connsiteX36" fmla="*/ 5345 w 10000"/>
                <a:gd name="connsiteY36" fmla="*/ 8638 h 9674"/>
                <a:gd name="connsiteX37" fmla="*/ 5276 w 10000"/>
                <a:gd name="connsiteY37" fmla="*/ 8638 h 9674"/>
                <a:gd name="connsiteX38" fmla="*/ 5138 w 10000"/>
                <a:gd name="connsiteY38" fmla="*/ 8542 h 9674"/>
                <a:gd name="connsiteX39" fmla="*/ 4862 w 10000"/>
                <a:gd name="connsiteY39" fmla="*/ 8735 h 9674"/>
                <a:gd name="connsiteX40" fmla="*/ 4828 w 10000"/>
                <a:gd name="connsiteY40" fmla="*/ 8671 h 9674"/>
                <a:gd name="connsiteX41" fmla="*/ 4759 w 10000"/>
                <a:gd name="connsiteY41" fmla="*/ 8735 h 9674"/>
                <a:gd name="connsiteX42" fmla="*/ 4724 w 10000"/>
                <a:gd name="connsiteY42" fmla="*/ 8833 h 9674"/>
                <a:gd name="connsiteX43" fmla="*/ 4655 w 10000"/>
                <a:gd name="connsiteY43" fmla="*/ 8833 h 9674"/>
                <a:gd name="connsiteX44" fmla="*/ 4621 w 10000"/>
                <a:gd name="connsiteY44" fmla="*/ 8866 h 9674"/>
                <a:gd name="connsiteX45" fmla="*/ 4517 w 10000"/>
                <a:gd name="connsiteY45" fmla="*/ 8866 h 9674"/>
                <a:gd name="connsiteX46" fmla="*/ 4138 w 10000"/>
                <a:gd name="connsiteY46" fmla="*/ 8930 h 9674"/>
                <a:gd name="connsiteX47" fmla="*/ 2448 w 10000"/>
                <a:gd name="connsiteY47" fmla="*/ 8962 h 9674"/>
                <a:gd name="connsiteX48" fmla="*/ 2138 w 10000"/>
                <a:gd name="connsiteY48" fmla="*/ 9027 h 9674"/>
                <a:gd name="connsiteX49" fmla="*/ 1931 w 10000"/>
                <a:gd name="connsiteY49" fmla="*/ 9059 h 9674"/>
                <a:gd name="connsiteX50" fmla="*/ 1759 w 10000"/>
                <a:gd name="connsiteY50" fmla="*/ 9350 h 9674"/>
                <a:gd name="connsiteX51" fmla="*/ 1655 w 10000"/>
                <a:gd name="connsiteY51" fmla="*/ 9350 h 9674"/>
                <a:gd name="connsiteX52" fmla="*/ 2034 w 10000"/>
                <a:gd name="connsiteY52" fmla="*/ 9027 h 9674"/>
                <a:gd name="connsiteX53" fmla="*/ 2207 w 10000"/>
                <a:gd name="connsiteY53" fmla="*/ 8995 h 9674"/>
                <a:gd name="connsiteX54" fmla="*/ 4414 w 10000"/>
                <a:gd name="connsiteY54" fmla="*/ 8995 h 9674"/>
                <a:gd name="connsiteX55" fmla="*/ 5103 w 10000"/>
                <a:gd name="connsiteY55" fmla="*/ 8735 h 9674"/>
                <a:gd name="connsiteX56" fmla="*/ 5828 w 10000"/>
                <a:gd name="connsiteY56" fmla="*/ 8316 h 9674"/>
                <a:gd name="connsiteX57" fmla="*/ 6552 w 10000"/>
                <a:gd name="connsiteY57" fmla="*/ 7733 h 9674"/>
                <a:gd name="connsiteX58" fmla="*/ 7483 w 10000"/>
                <a:gd name="connsiteY58" fmla="*/ 8995 h 9674"/>
                <a:gd name="connsiteX59" fmla="*/ 7172 w 10000"/>
                <a:gd name="connsiteY59" fmla="*/ 8606 h 9674"/>
                <a:gd name="connsiteX60" fmla="*/ 6483 w 10000"/>
                <a:gd name="connsiteY60" fmla="*/ 7669 h 9674"/>
                <a:gd name="connsiteX61" fmla="*/ 5621 w 10000"/>
                <a:gd name="connsiteY61" fmla="*/ 8542 h 9674"/>
                <a:gd name="connsiteX62" fmla="*/ 4069 w 10000"/>
                <a:gd name="connsiteY62" fmla="*/ 9092 h 9674"/>
                <a:gd name="connsiteX63" fmla="*/ 3655 w 10000"/>
                <a:gd name="connsiteY63" fmla="*/ 9124 h 9674"/>
                <a:gd name="connsiteX64" fmla="*/ 2034 w 10000"/>
                <a:gd name="connsiteY64" fmla="*/ 9027 h 9674"/>
                <a:gd name="connsiteX65" fmla="*/ 1621 w 10000"/>
                <a:gd name="connsiteY65" fmla="*/ 9609 h 9674"/>
                <a:gd name="connsiteX66" fmla="*/ 1034 w 10000"/>
                <a:gd name="connsiteY66" fmla="*/ 9674 h 9674"/>
                <a:gd name="connsiteX67" fmla="*/ 1241 w 10000"/>
                <a:gd name="connsiteY67" fmla="*/ 9027 h 9674"/>
                <a:gd name="connsiteX68" fmla="*/ 1034 w 10000"/>
                <a:gd name="connsiteY68" fmla="*/ 8606 h 9674"/>
                <a:gd name="connsiteX69" fmla="*/ 621 w 10000"/>
                <a:gd name="connsiteY69" fmla="*/ 8185 h 9674"/>
                <a:gd name="connsiteX70" fmla="*/ 621 w 10000"/>
                <a:gd name="connsiteY70" fmla="*/ 7733 h 9674"/>
                <a:gd name="connsiteX71" fmla="*/ 621 w 10000"/>
                <a:gd name="connsiteY71" fmla="*/ 7312 h 9674"/>
                <a:gd name="connsiteX72" fmla="*/ 207 w 10000"/>
                <a:gd name="connsiteY72" fmla="*/ 6891 h 9674"/>
                <a:gd name="connsiteX73" fmla="*/ 0 w 10000"/>
                <a:gd name="connsiteY73" fmla="*/ 6891 h 9674"/>
                <a:gd name="connsiteX74" fmla="*/ 207 w 10000"/>
                <a:gd name="connsiteY74" fmla="*/ 6212 h 9674"/>
                <a:gd name="connsiteX75" fmla="*/ 414 w 10000"/>
                <a:gd name="connsiteY75" fmla="*/ 6018 h 9674"/>
                <a:gd name="connsiteX76" fmla="*/ 414 w 10000"/>
                <a:gd name="connsiteY76" fmla="*/ 5791 h 9674"/>
                <a:gd name="connsiteX77" fmla="*/ 414 w 10000"/>
                <a:gd name="connsiteY77" fmla="*/ 5339 h 9674"/>
                <a:gd name="connsiteX78" fmla="*/ 621 w 10000"/>
                <a:gd name="connsiteY78" fmla="*/ 4918 h 9674"/>
                <a:gd name="connsiteX79" fmla="*/ 828 w 10000"/>
                <a:gd name="connsiteY79" fmla="*/ 4691 h 9674"/>
                <a:gd name="connsiteX80" fmla="*/ 1241 w 10000"/>
                <a:gd name="connsiteY80" fmla="*/ 4691 h 9674"/>
                <a:gd name="connsiteX81" fmla="*/ 1241 w 10000"/>
                <a:gd name="connsiteY81" fmla="*/ 4044 h 9674"/>
                <a:gd name="connsiteX82" fmla="*/ 1241 w 10000"/>
                <a:gd name="connsiteY82" fmla="*/ 3397 h 9674"/>
                <a:gd name="connsiteX83" fmla="*/ 1241 w 10000"/>
                <a:gd name="connsiteY83" fmla="*/ 2524 h 9674"/>
                <a:gd name="connsiteX84" fmla="*/ 1241 w 10000"/>
                <a:gd name="connsiteY84" fmla="*/ 1877 h 9674"/>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621 w 10000"/>
                <a:gd name="connsiteY5" fmla="*/ 134 h 10000"/>
                <a:gd name="connsiteX6" fmla="*/ 5716 w 10000"/>
                <a:gd name="connsiteY6" fmla="*/ 0 h 10000"/>
                <a:gd name="connsiteX7" fmla="*/ 5674 w 10000"/>
                <a:gd name="connsiteY7" fmla="*/ 143 h 10000"/>
                <a:gd name="connsiteX8" fmla="*/ 6448 w 10000"/>
                <a:gd name="connsiteY8" fmla="*/ 134 h 10000"/>
                <a:gd name="connsiteX9" fmla="*/ 7396 w 10000"/>
                <a:gd name="connsiteY9" fmla="*/ 137 h 10000"/>
                <a:gd name="connsiteX10" fmla="*/ 7550 w 10000"/>
                <a:gd name="connsiteY10" fmla="*/ 132 h 10000"/>
                <a:gd name="connsiteX11" fmla="*/ 8292 w 10000"/>
                <a:gd name="connsiteY11" fmla="*/ 130 h 10000"/>
                <a:gd name="connsiteX12" fmla="*/ 7474 w 10000"/>
                <a:gd name="connsiteY12" fmla="*/ 139 h 10000"/>
                <a:gd name="connsiteX13" fmla="*/ 7880 w 10000"/>
                <a:gd name="connsiteY13" fmla="*/ 143 h 10000"/>
                <a:gd name="connsiteX14" fmla="*/ 8302 w 10000"/>
                <a:gd name="connsiteY14" fmla="*/ 143 h 10000"/>
                <a:gd name="connsiteX15" fmla="*/ 8553 w 10000"/>
                <a:gd name="connsiteY15" fmla="*/ 161 h 10000"/>
                <a:gd name="connsiteX16" fmla="*/ 8825 w 10000"/>
                <a:gd name="connsiteY16" fmla="*/ 125 h 10000"/>
                <a:gd name="connsiteX17" fmla="*/ 8966 w 10000"/>
                <a:gd name="connsiteY17" fmla="*/ 368 h 10000"/>
                <a:gd name="connsiteX18" fmla="*/ 9172 w 10000"/>
                <a:gd name="connsiteY18" fmla="*/ 803 h 10000"/>
                <a:gd name="connsiteX19" fmla="*/ 9172 w 10000"/>
                <a:gd name="connsiteY19" fmla="*/ 1706 h 10000"/>
                <a:gd name="connsiteX20" fmla="*/ 9379 w 10000"/>
                <a:gd name="connsiteY20" fmla="*/ 2609 h 10000"/>
                <a:gd name="connsiteX21" fmla="*/ 10000 w 10000"/>
                <a:gd name="connsiteY21" fmla="*/ 3278 h 10000"/>
                <a:gd name="connsiteX22" fmla="*/ 9586 w 10000"/>
                <a:gd name="connsiteY22" fmla="*/ 3511 h 10000"/>
                <a:gd name="connsiteX23" fmla="*/ 9172 w 10000"/>
                <a:gd name="connsiteY23" fmla="*/ 3947 h 10000"/>
                <a:gd name="connsiteX24" fmla="*/ 8966 w 10000"/>
                <a:gd name="connsiteY24" fmla="*/ 4849 h 10000"/>
                <a:gd name="connsiteX25" fmla="*/ 8966 w 10000"/>
                <a:gd name="connsiteY25" fmla="*/ 5753 h 10000"/>
                <a:gd name="connsiteX26" fmla="*/ 8759 w 10000"/>
                <a:gd name="connsiteY26" fmla="*/ 6421 h 10000"/>
                <a:gd name="connsiteX27" fmla="*/ 8310 w 10000"/>
                <a:gd name="connsiteY27" fmla="*/ 7558 h 10000"/>
                <a:gd name="connsiteX28" fmla="*/ 8103 w 10000"/>
                <a:gd name="connsiteY28" fmla="*/ 8461 h 10000"/>
                <a:gd name="connsiteX29" fmla="*/ 7690 w 10000"/>
                <a:gd name="connsiteY29" fmla="*/ 8461 h 10000"/>
                <a:gd name="connsiteX30" fmla="*/ 7690 w 10000"/>
                <a:gd name="connsiteY30" fmla="*/ 9331 h 10000"/>
                <a:gd name="connsiteX31" fmla="*/ 6310 w 10000"/>
                <a:gd name="connsiteY31" fmla="*/ 7859 h 10000"/>
                <a:gd name="connsiteX32" fmla="*/ 6069 w 10000"/>
                <a:gd name="connsiteY32" fmla="*/ 8361 h 10000"/>
                <a:gd name="connsiteX33" fmla="*/ 5552 w 10000"/>
                <a:gd name="connsiteY33" fmla="*/ 8730 h 10000"/>
                <a:gd name="connsiteX34" fmla="*/ 5448 w 10000"/>
                <a:gd name="connsiteY34" fmla="*/ 8830 h 10000"/>
                <a:gd name="connsiteX35" fmla="*/ 5276 w 10000"/>
                <a:gd name="connsiteY35" fmla="*/ 8830 h 10000"/>
                <a:gd name="connsiteX36" fmla="*/ 5345 w 10000"/>
                <a:gd name="connsiteY36" fmla="*/ 8929 h 10000"/>
                <a:gd name="connsiteX37" fmla="*/ 5276 w 10000"/>
                <a:gd name="connsiteY37" fmla="*/ 8929 h 10000"/>
                <a:gd name="connsiteX38" fmla="*/ 5138 w 10000"/>
                <a:gd name="connsiteY38" fmla="*/ 8830 h 10000"/>
                <a:gd name="connsiteX39" fmla="*/ 4862 w 10000"/>
                <a:gd name="connsiteY39" fmla="*/ 9029 h 10000"/>
                <a:gd name="connsiteX40" fmla="*/ 4828 w 10000"/>
                <a:gd name="connsiteY40" fmla="*/ 8963 h 10000"/>
                <a:gd name="connsiteX41" fmla="*/ 4759 w 10000"/>
                <a:gd name="connsiteY41" fmla="*/ 9029 h 10000"/>
                <a:gd name="connsiteX42" fmla="*/ 4724 w 10000"/>
                <a:gd name="connsiteY42" fmla="*/ 9131 h 10000"/>
                <a:gd name="connsiteX43" fmla="*/ 4655 w 10000"/>
                <a:gd name="connsiteY43" fmla="*/ 9131 h 10000"/>
                <a:gd name="connsiteX44" fmla="*/ 4621 w 10000"/>
                <a:gd name="connsiteY44" fmla="*/ 9165 h 10000"/>
                <a:gd name="connsiteX45" fmla="*/ 4517 w 10000"/>
                <a:gd name="connsiteY45" fmla="*/ 9165 h 10000"/>
                <a:gd name="connsiteX46" fmla="*/ 4138 w 10000"/>
                <a:gd name="connsiteY46" fmla="*/ 9231 h 10000"/>
                <a:gd name="connsiteX47" fmla="*/ 2448 w 10000"/>
                <a:gd name="connsiteY47" fmla="*/ 9264 h 10000"/>
                <a:gd name="connsiteX48" fmla="*/ 2138 w 10000"/>
                <a:gd name="connsiteY48" fmla="*/ 9331 h 10000"/>
                <a:gd name="connsiteX49" fmla="*/ 1931 w 10000"/>
                <a:gd name="connsiteY49" fmla="*/ 9364 h 10000"/>
                <a:gd name="connsiteX50" fmla="*/ 1759 w 10000"/>
                <a:gd name="connsiteY50" fmla="*/ 9665 h 10000"/>
                <a:gd name="connsiteX51" fmla="*/ 1655 w 10000"/>
                <a:gd name="connsiteY51" fmla="*/ 9665 h 10000"/>
                <a:gd name="connsiteX52" fmla="*/ 2034 w 10000"/>
                <a:gd name="connsiteY52" fmla="*/ 9331 h 10000"/>
                <a:gd name="connsiteX53" fmla="*/ 2207 w 10000"/>
                <a:gd name="connsiteY53" fmla="*/ 9298 h 10000"/>
                <a:gd name="connsiteX54" fmla="*/ 4414 w 10000"/>
                <a:gd name="connsiteY54" fmla="*/ 9298 h 10000"/>
                <a:gd name="connsiteX55" fmla="*/ 5103 w 10000"/>
                <a:gd name="connsiteY55" fmla="*/ 9029 h 10000"/>
                <a:gd name="connsiteX56" fmla="*/ 5828 w 10000"/>
                <a:gd name="connsiteY56" fmla="*/ 8596 h 10000"/>
                <a:gd name="connsiteX57" fmla="*/ 6552 w 10000"/>
                <a:gd name="connsiteY57" fmla="*/ 7994 h 10000"/>
                <a:gd name="connsiteX58" fmla="*/ 7483 w 10000"/>
                <a:gd name="connsiteY58" fmla="*/ 9298 h 10000"/>
                <a:gd name="connsiteX59" fmla="*/ 7172 w 10000"/>
                <a:gd name="connsiteY59" fmla="*/ 8896 h 10000"/>
                <a:gd name="connsiteX60" fmla="*/ 6483 w 10000"/>
                <a:gd name="connsiteY60" fmla="*/ 7927 h 10000"/>
                <a:gd name="connsiteX61" fmla="*/ 5621 w 10000"/>
                <a:gd name="connsiteY61" fmla="*/ 8830 h 10000"/>
                <a:gd name="connsiteX62" fmla="*/ 4069 w 10000"/>
                <a:gd name="connsiteY62" fmla="*/ 9398 h 10000"/>
                <a:gd name="connsiteX63" fmla="*/ 3655 w 10000"/>
                <a:gd name="connsiteY63" fmla="*/ 9431 h 10000"/>
                <a:gd name="connsiteX64" fmla="*/ 2034 w 10000"/>
                <a:gd name="connsiteY64" fmla="*/ 9331 h 10000"/>
                <a:gd name="connsiteX65" fmla="*/ 1621 w 10000"/>
                <a:gd name="connsiteY65" fmla="*/ 9933 h 10000"/>
                <a:gd name="connsiteX66" fmla="*/ 1034 w 10000"/>
                <a:gd name="connsiteY66" fmla="*/ 10000 h 10000"/>
                <a:gd name="connsiteX67" fmla="*/ 1241 w 10000"/>
                <a:gd name="connsiteY67" fmla="*/ 9331 h 10000"/>
                <a:gd name="connsiteX68" fmla="*/ 1034 w 10000"/>
                <a:gd name="connsiteY68" fmla="*/ 8896 h 10000"/>
                <a:gd name="connsiteX69" fmla="*/ 621 w 10000"/>
                <a:gd name="connsiteY69" fmla="*/ 8461 h 10000"/>
                <a:gd name="connsiteX70" fmla="*/ 621 w 10000"/>
                <a:gd name="connsiteY70" fmla="*/ 7994 h 10000"/>
                <a:gd name="connsiteX71" fmla="*/ 621 w 10000"/>
                <a:gd name="connsiteY71" fmla="*/ 7558 h 10000"/>
                <a:gd name="connsiteX72" fmla="*/ 207 w 10000"/>
                <a:gd name="connsiteY72" fmla="*/ 7123 h 10000"/>
                <a:gd name="connsiteX73" fmla="*/ 0 w 10000"/>
                <a:gd name="connsiteY73" fmla="*/ 7123 h 10000"/>
                <a:gd name="connsiteX74" fmla="*/ 207 w 10000"/>
                <a:gd name="connsiteY74" fmla="*/ 6421 h 10000"/>
                <a:gd name="connsiteX75" fmla="*/ 414 w 10000"/>
                <a:gd name="connsiteY75" fmla="*/ 6221 h 10000"/>
                <a:gd name="connsiteX76" fmla="*/ 414 w 10000"/>
                <a:gd name="connsiteY76" fmla="*/ 5986 h 10000"/>
                <a:gd name="connsiteX77" fmla="*/ 414 w 10000"/>
                <a:gd name="connsiteY77" fmla="*/ 5519 h 10000"/>
                <a:gd name="connsiteX78" fmla="*/ 621 w 10000"/>
                <a:gd name="connsiteY78" fmla="*/ 5084 h 10000"/>
                <a:gd name="connsiteX79" fmla="*/ 828 w 10000"/>
                <a:gd name="connsiteY79" fmla="*/ 4849 h 10000"/>
                <a:gd name="connsiteX80" fmla="*/ 1241 w 10000"/>
                <a:gd name="connsiteY80" fmla="*/ 4849 h 10000"/>
                <a:gd name="connsiteX81" fmla="*/ 1241 w 10000"/>
                <a:gd name="connsiteY81" fmla="*/ 4180 h 10000"/>
                <a:gd name="connsiteX82" fmla="*/ 1241 w 10000"/>
                <a:gd name="connsiteY82" fmla="*/ 3511 h 10000"/>
                <a:gd name="connsiteX83" fmla="*/ 1241 w 10000"/>
                <a:gd name="connsiteY83" fmla="*/ 2609 h 10000"/>
                <a:gd name="connsiteX84" fmla="*/ 1241 w 10000"/>
                <a:gd name="connsiteY84"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621 w 10000"/>
                <a:gd name="connsiteY5" fmla="*/ 134 h 10000"/>
                <a:gd name="connsiteX6" fmla="*/ 5716 w 10000"/>
                <a:gd name="connsiteY6" fmla="*/ 0 h 10000"/>
                <a:gd name="connsiteX7" fmla="*/ 5674 w 10000"/>
                <a:gd name="connsiteY7" fmla="*/ 143 h 10000"/>
                <a:gd name="connsiteX8" fmla="*/ 6448 w 10000"/>
                <a:gd name="connsiteY8" fmla="*/ 134 h 10000"/>
                <a:gd name="connsiteX9" fmla="*/ 7396 w 10000"/>
                <a:gd name="connsiteY9" fmla="*/ 137 h 10000"/>
                <a:gd name="connsiteX10" fmla="*/ 7550 w 10000"/>
                <a:gd name="connsiteY10" fmla="*/ 132 h 10000"/>
                <a:gd name="connsiteX11" fmla="*/ 8292 w 10000"/>
                <a:gd name="connsiteY11" fmla="*/ 130 h 10000"/>
                <a:gd name="connsiteX12" fmla="*/ 7474 w 10000"/>
                <a:gd name="connsiteY12" fmla="*/ 139 h 10000"/>
                <a:gd name="connsiteX13" fmla="*/ 7880 w 10000"/>
                <a:gd name="connsiteY13" fmla="*/ 143 h 10000"/>
                <a:gd name="connsiteX14" fmla="*/ 8302 w 10000"/>
                <a:gd name="connsiteY14" fmla="*/ 143 h 10000"/>
                <a:gd name="connsiteX15" fmla="*/ 8553 w 10000"/>
                <a:gd name="connsiteY15" fmla="*/ 161 h 10000"/>
                <a:gd name="connsiteX16" fmla="*/ 8825 w 10000"/>
                <a:gd name="connsiteY16" fmla="*/ 125 h 10000"/>
                <a:gd name="connsiteX17" fmla="*/ 8966 w 10000"/>
                <a:gd name="connsiteY17" fmla="*/ 368 h 10000"/>
                <a:gd name="connsiteX18" fmla="*/ 9172 w 10000"/>
                <a:gd name="connsiteY18" fmla="*/ 803 h 10000"/>
                <a:gd name="connsiteX19" fmla="*/ 9172 w 10000"/>
                <a:gd name="connsiteY19" fmla="*/ 1706 h 10000"/>
                <a:gd name="connsiteX20" fmla="*/ 9379 w 10000"/>
                <a:gd name="connsiteY20" fmla="*/ 2609 h 10000"/>
                <a:gd name="connsiteX21" fmla="*/ 10000 w 10000"/>
                <a:gd name="connsiteY21" fmla="*/ 3278 h 10000"/>
                <a:gd name="connsiteX22" fmla="*/ 9586 w 10000"/>
                <a:gd name="connsiteY22" fmla="*/ 3511 h 10000"/>
                <a:gd name="connsiteX23" fmla="*/ 9172 w 10000"/>
                <a:gd name="connsiteY23" fmla="*/ 3947 h 10000"/>
                <a:gd name="connsiteX24" fmla="*/ 8966 w 10000"/>
                <a:gd name="connsiteY24" fmla="*/ 4849 h 10000"/>
                <a:gd name="connsiteX25" fmla="*/ 8966 w 10000"/>
                <a:gd name="connsiteY25" fmla="*/ 5753 h 10000"/>
                <a:gd name="connsiteX26" fmla="*/ 8759 w 10000"/>
                <a:gd name="connsiteY26" fmla="*/ 6421 h 10000"/>
                <a:gd name="connsiteX27" fmla="*/ 8310 w 10000"/>
                <a:gd name="connsiteY27" fmla="*/ 7558 h 10000"/>
                <a:gd name="connsiteX28" fmla="*/ 8103 w 10000"/>
                <a:gd name="connsiteY28" fmla="*/ 8461 h 10000"/>
                <a:gd name="connsiteX29" fmla="*/ 7690 w 10000"/>
                <a:gd name="connsiteY29" fmla="*/ 8461 h 10000"/>
                <a:gd name="connsiteX30" fmla="*/ 7690 w 10000"/>
                <a:gd name="connsiteY30" fmla="*/ 9331 h 10000"/>
                <a:gd name="connsiteX31" fmla="*/ 6310 w 10000"/>
                <a:gd name="connsiteY31" fmla="*/ 7859 h 10000"/>
                <a:gd name="connsiteX32" fmla="*/ 6069 w 10000"/>
                <a:gd name="connsiteY32" fmla="*/ 8361 h 10000"/>
                <a:gd name="connsiteX33" fmla="*/ 5552 w 10000"/>
                <a:gd name="connsiteY33" fmla="*/ 8730 h 10000"/>
                <a:gd name="connsiteX34" fmla="*/ 5448 w 10000"/>
                <a:gd name="connsiteY34" fmla="*/ 8830 h 10000"/>
                <a:gd name="connsiteX35" fmla="*/ 5276 w 10000"/>
                <a:gd name="connsiteY35" fmla="*/ 8830 h 10000"/>
                <a:gd name="connsiteX36" fmla="*/ 5345 w 10000"/>
                <a:gd name="connsiteY36" fmla="*/ 8929 h 10000"/>
                <a:gd name="connsiteX37" fmla="*/ 5276 w 10000"/>
                <a:gd name="connsiteY37" fmla="*/ 8929 h 10000"/>
                <a:gd name="connsiteX38" fmla="*/ 5138 w 10000"/>
                <a:gd name="connsiteY38" fmla="*/ 8830 h 10000"/>
                <a:gd name="connsiteX39" fmla="*/ 4862 w 10000"/>
                <a:gd name="connsiteY39" fmla="*/ 9029 h 10000"/>
                <a:gd name="connsiteX40" fmla="*/ 4828 w 10000"/>
                <a:gd name="connsiteY40" fmla="*/ 8963 h 10000"/>
                <a:gd name="connsiteX41" fmla="*/ 4759 w 10000"/>
                <a:gd name="connsiteY41" fmla="*/ 9029 h 10000"/>
                <a:gd name="connsiteX42" fmla="*/ 4724 w 10000"/>
                <a:gd name="connsiteY42" fmla="*/ 9131 h 10000"/>
                <a:gd name="connsiteX43" fmla="*/ 4655 w 10000"/>
                <a:gd name="connsiteY43" fmla="*/ 9131 h 10000"/>
                <a:gd name="connsiteX44" fmla="*/ 4621 w 10000"/>
                <a:gd name="connsiteY44" fmla="*/ 9165 h 10000"/>
                <a:gd name="connsiteX45" fmla="*/ 4517 w 10000"/>
                <a:gd name="connsiteY45" fmla="*/ 9165 h 10000"/>
                <a:gd name="connsiteX46" fmla="*/ 4138 w 10000"/>
                <a:gd name="connsiteY46" fmla="*/ 9231 h 10000"/>
                <a:gd name="connsiteX47" fmla="*/ 2448 w 10000"/>
                <a:gd name="connsiteY47" fmla="*/ 9264 h 10000"/>
                <a:gd name="connsiteX48" fmla="*/ 2138 w 10000"/>
                <a:gd name="connsiteY48" fmla="*/ 9331 h 10000"/>
                <a:gd name="connsiteX49" fmla="*/ 1931 w 10000"/>
                <a:gd name="connsiteY49" fmla="*/ 9364 h 10000"/>
                <a:gd name="connsiteX50" fmla="*/ 1759 w 10000"/>
                <a:gd name="connsiteY50" fmla="*/ 9665 h 10000"/>
                <a:gd name="connsiteX51" fmla="*/ 1655 w 10000"/>
                <a:gd name="connsiteY51" fmla="*/ 9665 h 10000"/>
                <a:gd name="connsiteX52" fmla="*/ 2034 w 10000"/>
                <a:gd name="connsiteY52" fmla="*/ 9331 h 10000"/>
                <a:gd name="connsiteX53" fmla="*/ 2207 w 10000"/>
                <a:gd name="connsiteY53" fmla="*/ 9298 h 10000"/>
                <a:gd name="connsiteX54" fmla="*/ 4414 w 10000"/>
                <a:gd name="connsiteY54" fmla="*/ 9298 h 10000"/>
                <a:gd name="connsiteX55" fmla="*/ 5103 w 10000"/>
                <a:gd name="connsiteY55" fmla="*/ 9029 h 10000"/>
                <a:gd name="connsiteX56" fmla="*/ 5828 w 10000"/>
                <a:gd name="connsiteY56" fmla="*/ 8596 h 10000"/>
                <a:gd name="connsiteX57" fmla="*/ 6552 w 10000"/>
                <a:gd name="connsiteY57" fmla="*/ 7994 h 10000"/>
                <a:gd name="connsiteX58" fmla="*/ 7483 w 10000"/>
                <a:gd name="connsiteY58" fmla="*/ 9298 h 10000"/>
                <a:gd name="connsiteX59" fmla="*/ 7172 w 10000"/>
                <a:gd name="connsiteY59" fmla="*/ 8896 h 10000"/>
                <a:gd name="connsiteX60" fmla="*/ 6483 w 10000"/>
                <a:gd name="connsiteY60" fmla="*/ 7927 h 10000"/>
                <a:gd name="connsiteX61" fmla="*/ 5621 w 10000"/>
                <a:gd name="connsiteY61" fmla="*/ 8830 h 10000"/>
                <a:gd name="connsiteX62" fmla="*/ 4069 w 10000"/>
                <a:gd name="connsiteY62" fmla="*/ 9398 h 10000"/>
                <a:gd name="connsiteX63" fmla="*/ 3655 w 10000"/>
                <a:gd name="connsiteY63" fmla="*/ 9431 h 10000"/>
                <a:gd name="connsiteX64" fmla="*/ 2034 w 10000"/>
                <a:gd name="connsiteY64" fmla="*/ 9331 h 10000"/>
                <a:gd name="connsiteX65" fmla="*/ 1621 w 10000"/>
                <a:gd name="connsiteY65" fmla="*/ 9933 h 10000"/>
                <a:gd name="connsiteX66" fmla="*/ 1034 w 10000"/>
                <a:gd name="connsiteY66" fmla="*/ 10000 h 10000"/>
                <a:gd name="connsiteX67" fmla="*/ 1241 w 10000"/>
                <a:gd name="connsiteY67" fmla="*/ 9331 h 10000"/>
                <a:gd name="connsiteX68" fmla="*/ 1034 w 10000"/>
                <a:gd name="connsiteY68" fmla="*/ 8896 h 10000"/>
                <a:gd name="connsiteX69" fmla="*/ 621 w 10000"/>
                <a:gd name="connsiteY69" fmla="*/ 8461 h 10000"/>
                <a:gd name="connsiteX70" fmla="*/ 621 w 10000"/>
                <a:gd name="connsiteY70" fmla="*/ 7994 h 10000"/>
                <a:gd name="connsiteX71" fmla="*/ 621 w 10000"/>
                <a:gd name="connsiteY71" fmla="*/ 7558 h 10000"/>
                <a:gd name="connsiteX72" fmla="*/ 207 w 10000"/>
                <a:gd name="connsiteY72" fmla="*/ 7123 h 10000"/>
                <a:gd name="connsiteX73" fmla="*/ 0 w 10000"/>
                <a:gd name="connsiteY73" fmla="*/ 7123 h 10000"/>
                <a:gd name="connsiteX74" fmla="*/ 207 w 10000"/>
                <a:gd name="connsiteY74" fmla="*/ 6421 h 10000"/>
                <a:gd name="connsiteX75" fmla="*/ 414 w 10000"/>
                <a:gd name="connsiteY75" fmla="*/ 6221 h 10000"/>
                <a:gd name="connsiteX76" fmla="*/ 414 w 10000"/>
                <a:gd name="connsiteY76" fmla="*/ 5986 h 10000"/>
                <a:gd name="connsiteX77" fmla="*/ 414 w 10000"/>
                <a:gd name="connsiteY77" fmla="*/ 5519 h 10000"/>
                <a:gd name="connsiteX78" fmla="*/ 621 w 10000"/>
                <a:gd name="connsiteY78" fmla="*/ 5084 h 10000"/>
                <a:gd name="connsiteX79" fmla="*/ 828 w 10000"/>
                <a:gd name="connsiteY79" fmla="*/ 4849 h 10000"/>
                <a:gd name="connsiteX80" fmla="*/ 1241 w 10000"/>
                <a:gd name="connsiteY80" fmla="*/ 4849 h 10000"/>
                <a:gd name="connsiteX81" fmla="*/ 1241 w 10000"/>
                <a:gd name="connsiteY81" fmla="*/ 4180 h 10000"/>
                <a:gd name="connsiteX82" fmla="*/ 1241 w 10000"/>
                <a:gd name="connsiteY82" fmla="*/ 3511 h 10000"/>
                <a:gd name="connsiteX83" fmla="*/ 1241 w 10000"/>
                <a:gd name="connsiteY83" fmla="*/ 2609 h 10000"/>
                <a:gd name="connsiteX84" fmla="*/ 1241 w 10000"/>
                <a:gd name="connsiteY84"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621 w 10000"/>
                <a:gd name="connsiteY5" fmla="*/ 134 h 10000"/>
                <a:gd name="connsiteX6" fmla="*/ 5716 w 10000"/>
                <a:gd name="connsiteY6" fmla="*/ 0 h 10000"/>
                <a:gd name="connsiteX7" fmla="*/ 5674 w 10000"/>
                <a:gd name="connsiteY7" fmla="*/ 143 h 10000"/>
                <a:gd name="connsiteX8" fmla="*/ 6448 w 10000"/>
                <a:gd name="connsiteY8" fmla="*/ 134 h 10000"/>
                <a:gd name="connsiteX9" fmla="*/ 7396 w 10000"/>
                <a:gd name="connsiteY9" fmla="*/ 137 h 10000"/>
                <a:gd name="connsiteX10" fmla="*/ 7550 w 10000"/>
                <a:gd name="connsiteY10" fmla="*/ 132 h 10000"/>
                <a:gd name="connsiteX11" fmla="*/ 8292 w 10000"/>
                <a:gd name="connsiteY11" fmla="*/ 130 h 10000"/>
                <a:gd name="connsiteX12" fmla="*/ 7474 w 10000"/>
                <a:gd name="connsiteY12" fmla="*/ 139 h 10000"/>
                <a:gd name="connsiteX13" fmla="*/ 7880 w 10000"/>
                <a:gd name="connsiteY13" fmla="*/ 143 h 10000"/>
                <a:gd name="connsiteX14" fmla="*/ 8302 w 10000"/>
                <a:gd name="connsiteY14" fmla="*/ 143 h 10000"/>
                <a:gd name="connsiteX15" fmla="*/ 8553 w 10000"/>
                <a:gd name="connsiteY15" fmla="*/ 161 h 10000"/>
                <a:gd name="connsiteX16" fmla="*/ 8825 w 10000"/>
                <a:gd name="connsiteY16" fmla="*/ 125 h 10000"/>
                <a:gd name="connsiteX17" fmla="*/ 8966 w 10000"/>
                <a:gd name="connsiteY17" fmla="*/ 368 h 10000"/>
                <a:gd name="connsiteX18" fmla="*/ 9172 w 10000"/>
                <a:gd name="connsiteY18" fmla="*/ 803 h 10000"/>
                <a:gd name="connsiteX19" fmla="*/ 9172 w 10000"/>
                <a:gd name="connsiteY19" fmla="*/ 1706 h 10000"/>
                <a:gd name="connsiteX20" fmla="*/ 9379 w 10000"/>
                <a:gd name="connsiteY20" fmla="*/ 2609 h 10000"/>
                <a:gd name="connsiteX21" fmla="*/ 10000 w 10000"/>
                <a:gd name="connsiteY21" fmla="*/ 3278 h 10000"/>
                <a:gd name="connsiteX22" fmla="*/ 9586 w 10000"/>
                <a:gd name="connsiteY22" fmla="*/ 3511 h 10000"/>
                <a:gd name="connsiteX23" fmla="*/ 9172 w 10000"/>
                <a:gd name="connsiteY23" fmla="*/ 3947 h 10000"/>
                <a:gd name="connsiteX24" fmla="*/ 8966 w 10000"/>
                <a:gd name="connsiteY24" fmla="*/ 4849 h 10000"/>
                <a:gd name="connsiteX25" fmla="*/ 8966 w 10000"/>
                <a:gd name="connsiteY25" fmla="*/ 5753 h 10000"/>
                <a:gd name="connsiteX26" fmla="*/ 8759 w 10000"/>
                <a:gd name="connsiteY26" fmla="*/ 6421 h 10000"/>
                <a:gd name="connsiteX27" fmla="*/ 8310 w 10000"/>
                <a:gd name="connsiteY27" fmla="*/ 7558 h 10000"/>
                <a:gd name="connsiteX28" fmla="*/ 8103 w 10000"/>
                <a:gd name="connsiteY28" fmla="*/ 8461 h 10000"/>
                <a:gd name="connsiteX29" fmla="*/ 7690 w 10000"/>
                <a:gd name="connsiteY29" fmla="*/ 8461 h 10000"/>
                <a:gd name="connsiteX30" fmla="*/ 7690 w 10000"/>
                <a:gd name="connsiteY30" fmla="*/ 9331 h 10000"/>
                <a:gd name="connsiteX31" fmla="*/ 6310 w 10000"/>
                <a:gd name="connsiteY31" fmla="*/ 7859 h 10000"/>
                <a:gd name="connsiteX32" fmla="*/ 6069 w 10000"/>
                <a:gd name="connsiteY32" fmla="*/ 8361 h 10000"/>
                <a:gd name="connsiteX33" fmla="*/ 5552 w 10000"/>
                <a:gd name="connsiteY33" fmla="*/ 8730 h 10000"/>
                <a:gd name="connsiteX34" fmla="*/ 5448 w 10000"/>
                <a:gd name="connsiteY34" fmla="*/ 8830 h 10000"/>
                <a:gd name="connsiteX35" fmla="*/ 5276 w 10000"/>
                <a:gd name="connsiteY35" fmla="*/ 8830 h 10000"/>
                <a:gd name="connsiteX36" fmla="*/ 5345 w 10000"/>
                <a:gd name="connsiteY36" fmla="*/ 8929 h 10000"/>
                <a:gd name="connsiteX37" fmla="*/ 5276 w 10000"/>
                <a:gd name="connsiteY37" fmla="*/ 8929 h 10000"/>
                <a:gd name="connsiteX38" fmla="*/ 5138 w 10000"/>
                <a:gd name="connsiteY38" fmla="*/ 8830 h 10000"/>
                <a:gd name="connsiteX39" fmla="*/ 4862 w 10000"/>
                <a:gd name="connsiteY39" fmla="*/ 9029 h 10000"/>
                <a:gd name="connsiteX40" fmla="*/ 4828 w 10000"/>
                <a:gd name="connsiteY40" fmla="*/ 8963 h 10000"/>
                <a:gd name="connsiteX41" fmla="*/ 4759 w 10000"/>
                <a:gd name="connsiteY41" fmla="*/ 9029 h 10000"/>
                <a:gd name="connsiteX42" fmla="*/ 4724 w 10000"/>
                <a:gd name="connsiteY42" fmla="*/ 9131 h 10000"/>
                <a:gd name="connsiteX43" fmla="*/ 4655 w 10000"/>
                <a:gd name="connsiteY43" fmla="*/ 9131 h 10000"/>
                <a:gd name="connsiteX44" fmla="*/ 4621 w 10000"/>
                <a:gd name="connsiteY44" fmla="*/ 9165 h 10000"/>
                <a:gd name="connsiteX45" fmla="*/ 4517 w 10000"/>
                <a:gd name="connsiteY45" fmla="*/ 9165 h 10000"/>
                <a:gd name="connsiteX46" fmla="*/ 4138 w 10000"/>
                <a:gd name="connsiteY46" fmla="*/ 9231 h 10000"/>
                <a:gd name="connsiteX47" fmla="*/ 2448 w 10000"/>
                <a:gd name="connsiteY47" fmla="*/ 9264 h 10000"/>
                <a:gd name="connsiteX48" fmla="*/ 2138 w 10000"/>
                <a:gd name="connsiteY48" fmla="*/ 9331 h 10000"/>
                <a:gd name="connsiteX49" fmla="*/ 1931 w 10000"/>
                <a:gd name="connsiteY49" fmla="*/ 9364 h 10000"/>
                <a:gd name="connsiteX50" fmla="*/ 1759 w 10000"/>
                <a:gd name="connsiteY50" fmla="*/ 9665 h 10000"/>
                <a:gd name="connsiteX51" fmla="*/ 1655 w 10000"/>
                <a:gd name="connsiteY51" fmla="*/ 9665 h 10000"/>
                <a:gd name="connsiteX52" fmla="*/ 2034 w 10000"/>
                <a:gd name="connsiteY52" fmla="*/ 9331 h 10000"/>
                <a:gd name="connsiteX53" fmla="*/ 2207 w 10000"/>
                <a:gd name="connsiteY53" fmla="*/ 9298 h 10000"/>
                <a:gd name="connsiteX54" fmla="*/ 4414 w 10000"/>
                <a:gd name="connsiteY54" fmla="*/ 9298 h 10000"/>
                <a:gd name="connsiteX55" fmla="*/ 5103 w 10000"/>
                <a:gd name="connsiteY55" fmla="*/ 9029 h 10000"/>
                <a:gd name="connsiteX56" fmla="*/ 5828 w 10000"/>
                <a:gd name="connsiteY56" fmla="*/ 8596 h 10000"/>
                <a:gd name="connsiteX57" fmla="*/ 6552 w 10000"/>
                <a:gd name="connsiteY57" fmla="*/ 7994 h 10000"/>
                <a:gd name="connsiteX58" fmla="*/ 7483 w 10000"/>
                <a:gd name="connsiteY58" fmla="*/ 9298 h 10000"/>
                <a:gd name="connsiteX59" fmla="*/ 7172 w 10000"/>
                <a:gd name="connsiteY59" fmla="*/ 8896 h 10000"/>
                <a:gd name="connsiteX60" fmla="*/ 6483 w 10000"/>
                <a:gd name="connsiteY60" fmla="*/ 7927 h 10000"/>
                <a:gd name="connsiteX61" fmla="*/ 5621 w 10000"/>
                <a:gd name="connsiteY61" fmla="*/ 8830 h 10000"/>
                <a:gd name="connsiteX62" fmla="*/ 4069 w 10000"/>
                <a:gd name="connsiteY62" fmla="*/ 9398 h 10000"/>
                <a:gd name="connsiteX63" fmla="*/ 3655 w 10000"/>
                <a:gd name="connsiteY63" fmla="*/ 9431 h 10000"/>
                <a:gd name="connsiteX64" fmla="*/ 2034 w 10000"/>
                <a:gd name="connsiteY64" fmla="*/ 9331 h 10000"/>
                <a:gd name="connsiteX65" fmla="*/ 1621 w 10000"/>
                <a:gd name="connsiteY65" fmla="*/ 9933 h 10000"/>
                <a:gd name="connsiteX66" fmla="*/ 1034 w 10000"/>
                <a:gd name="connsiteY66" fmla="*/ 10000 h 10000"/>
                <a:gd name="connsiteX67" fmla="*/ 1241 w 10000"/>
                <a:gd name="connsiteY67" fmla="*/ 9331 h 10000"/>
                <a:gd name="connsiteX68" fmla="*/ 1034 w 10000"/>
                <a:gd name="connsiteY68" fmla="*/ 8896 h 10000"/>
                <a:gd name="connsiteX69" fmla="*/ 621 w 10000"/>
                <a:gd name="connsiteY69" fmla="*/ 8461 h 10000"/>
                <a:gd name="connsiteX70" fmla="*/ 621 w 10000"/>
                <a:gd name="connsiteY70" fmla="*/ 7994 h 10000"/>
                <a:gd name="connsiteX71" fmla="*/ 621 w 10000"/>
                <a:gd name="connsiteY71" fmla="*/ 7558 h 10000"/>
                <a:gd name="connsiteX72" fmla="*/ 207 w 10000"/>
                <a:gd name="connsiteY72" fmla="*/ 7123 h 10000"/>
                <a:gd name="connsiteX73" fmla="*/ 0 w 10000"/>
                <a:gd name="connsiteY73" fmla="*/ 7123 h 10000"/>
                <a:gd name="connsiteX74" fmla="*/ 207 w 10000"/>
                <a:gd name="connsiteY74" fmla="*/ 6421 h 10000"/>
                <a:gd name="connsiteX75" fmla="*/ 414 w 10000"/>
                <a:gd name="connsiteY75" fmla="*/ 6221 h 10000"/>
                <a:gd name="connsiteX76" fmla="*/ 414 w 10000"/>
                <a:gd name="connsiteY76" fmla="*/ 5986 h 10000"/>
                <a:gd name="connsiteX77" fmla="*/ 414 w 10000"/>
                <a:gd name="connsiteY77" fmla="*/ 5519 h 10000"/>
                <a:gd name="connsiteX78" fmla="*/ 621 w 10000"/>
                <a:gd name="connsiteY78" fmla="*/ 5084 h 10000"/>
                <a:gd name="connsiteX79" fmla="*/ 828 w 10000"/>
                <a:gd name="connsiteY79" fmla="*/ 4849 h 10000"/>
                <a:gd name="connsiteX80" fmla="*/ 1241 w 10000"/>
                <a:gd name="connsiteY80" fmla="*/ 4849 h 10000"/>
                <a:gd name="connsiteX81" fmla="*/ 1241 w 10000"/>
                <a:gd name="connsiteY81" fmla="*/ 4180 h 10000"/>
                <a:gd name="connsiteX82" fmla="*/ 1241 w 10000"/>
                <a:gd name="connsiteY82" fmla="*/ 3511 h 10000"/>
                <a:gd name="connsiteX83" fmla="*/ 1241 w 10000"/>
                <a:gd name="connsiteY83" fmla="*/ 2609 h 10000"/>
                <a:gd name="connsiteX84" fmla="*/ 1241 w 10000"/>
                <a:gd name="connsiteY84"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621 w 10000"/>
                <a:gd name="connsiteY5" fmla="*/ 134 h 10000"/>
                <a:gd name="connsiteX6" fmla="*/ 5716 w 10000"/>
                <a:gd name="connsiteY6" fmla="*/ 0 h 10000"/>
                <a:gd name="connsiteX7" fmla="*/ 5674 w 10000"/>
                <a:gd name="connsiteY7" fmla="*/ 143 h 10000"/>
                <a:gd name="connsiteX8" fmla="*/ 6448 w 10000"/>
                <a:gd name="connsiteY8" fmla="*/ 134 h 10000"/>
                <a:gd name="connsiteX9" fmla="*/ 7396 w 10000"/>
                <a:gd name="connsiteY9" fmla="*/ 137 h 10000"/>
                <a:gd name="connsiteX10" fmla="*/ 7550 w 10000"/>
                <a:gd name="connsiteY10" fmla="*/ 132 h 10000"/>
                <a:gd name="connsiteX11" fmla="*/ 8292 w 10000"/>
                <a:gd name="connsiteY11" fmla="*/ 130 h 10000"/>
                <a:gd name="connsiteX12" fmla="*/ 7474 w 10000"/>
                <a:gd name="connsiteY12" fmla="*/ 139 h 10000"/>
                <a:gd name="connsiteX13" fmla="*/ 7880 w 10000"/>
                <a:gd name="connsiteY13" fmla="*/ 143 h 10000"/>
                <a:gd name="connsiteX14" fmla="*/ 8302 w 10000"/>
                <a:gd name="connsiteY14" fmla="*/ 143 h 10000"/>
                <a:gd name="connsiteX15" fmla="*/ 8584 w 10000"/>
                <a:gd name="connsiteY15" fmla="*/ 147 h 10000"/>
                <a:gd name="connsiteX16" fmla="*/ 8825 w 10000"/>
                <a:gd name="connsiteY16" fmla="*/ 125 h 10000"/>
                <a:gd name="connsiteX17" fmla="*/ 8966 w 10000"/>
                <a:gd name="connsiteY17" fmla="*/ 368 h 10000"/>
                <a:gd name="connsiteX18" fmla="*/ 9172 w 10000"/>
                <a:gd name="connsiteY18" fmla="*/ 803 h 10000"/>
                <a:gd name="connsiteX19" fmla="*/ 9172 w 10000"/>
                <a:gd name="connsiteY19" fmla="*/ 1706 h 10000"/>
                <a:gd name="connsiteX20" fmla="*/ 9379 w 10000"/>
                <a:gd name="connsiteY20" fmla="*/ 2609 h 10000"/>
                <a:gd name="connsiteX21" fmla="*/ 10000 w 10000"/>
                <a:gd name="connsiteY21" fmla="*/ 3278 h 10000"/>
                <a:gd name="connsiteX22" fmla="*/ 9586 w 10000"/>
                <a:gd name="connsiteY22" fmla="*/ 3511 h 10000"/>
                <a:gd name="connsiteX23" fmla="*/ 9172 w 10000"/>
                <a:gd name="connsiteY23" fmla="*/ 3947 h 10000"/>
                <a:gd name="connsiteX24" fmla="*/ 8966 w 10000"/>
                <a:gd name="connsiteY24" fmla="*/ 4849 h 10000"/>
                <a:gd name="connsiteX25" fmla="*/ 8966 w 10000"/>
                <a:gd name="connsiteY25" fmla="*/ 5753 h 10000"/>
                <a:gd name="connsiteX26" fmla="*/ 8759 w 10000"/>
                <a:gd name="connsiteY26" fmla="*/ 6421 h 10000"/>
                <a:gd name="connsiteX27" fmla="*/ 8310 w 10000"/>
                <a:gd name="connsiteY27" fmla="*/ 7558 h 10000"/>
                <a:gd name="connsiteX28" fmla="*/ 8103 w 10000"/>
                <a:gd name="connsiteY28" fmla="*/ 8461 h 10000"/>
                <a:gd name="connsiteX29" fmla="*/ 7690 w 10000"/>
                <a:gd name="connsiteY29" fmla="*/ 8461 h 10000"/>
                <a:gd name="connsiteX30" fmla="*/ 7690 w 10000"/>
                <a:gd name="connsiteY30" fmla="*/ 9331 h 10000"/>
                <a:gd name="connsiteX31" fmla="*/ 6310 w 10000"/>
                <a:gd name="connsiteY31" fmla="*/ 7859 h 10000"/>
                <a:gd name="connsiteX32" fmla="*/ 6069 w 10000"/>
                <a:gd name="connsiteY32" fmla="*/ 8361 h 10000"/>
                <a:gd name="connsiteX33" fmla="*/ 5552 w 10000"/>
                <a:gd name="connsiteY33" fmla="*/ 8730 h 10000"/>
                <a:gd name="connsiteX34" fmla="*/ 5448 w 10000"/>
                <a:gd name="connsiteY34" fmla="*/ 8830 h 10000"/>
                <a:gd name="connsiteX35" fmla="*/ 5276 w 10000"/>
                <a:gd name="connsiteY35" fmla="*/ 8830 h 10000"/>
                <a:gd name="connsiteX36" fmla="*/ 5345 w 10000"/>
                <a:gd name="connsiteY36" fmla="*/ 8929 h 10000"/>
                <a:gd name="connsiteX37" fmla="*/ 5276 w 10000"/>
                <a:gd name="connsiteY37" fmla="*/ 8929 h 10000"/>
                <a:gd name="connsiteX38" fmla="*/ 5138 w 10000"/>
                <a:gd name="connsiteY38" fmla="*/ 8830 h 10000"/>
                <a:gd name="connsiteX39" fmla="*/ 4862 w 10000"/>
                <a:gd name="connsiteY39" fmla="*/ 9029 h 10000"/>
                <a:gd name="connsiteX40" fmla="*/ 4828 w 10000"/>
                <a:gd name="connsiteY40" fmla="*/ 8963 h 10000"/>
                <a:gd name="connsiteX41" fmla="*/ 4759 w 10000"/>
                <a:gd name="connsiteY41" fmla="*/ 9029 h 10000"/>
                <a:gd name="connsiteX42" fmla="*/ 4724 w 10000"/>
                <a:gd name="connsiteY42" fmla="*/ 9131 h 10000"/>
                <a:gd name="connsiteX43" fmla="*/ 4655 w 10000"/>
                <a:gd name="connsiteY43" fmla="*/ 9131 h 10000"/>
                <a:gd name="connsiteX44" fmla="*/ 4621 w 10000"/>
                <a:gd name="connsiteY44" fmla="*/ 9165 h 10000"/>
                <a:gd name="connsiteX45" fmla="*/ 4517 w 10000"/>
                <a:gd name="connsiteY45" fmla="*/ 9165 h 10000"/>
                <a:gd name="connsiteX46" fmla="*/ 4138 w 10000"/>
                <a:gd name="connsiteY46" fmla="*/ 9231 h 10000"/>
                <a:gd name="connsiteX47" fmla="*/ 2448 w 10000"/>
                <a:gd name="connsiteY47" fmla="*/ 9264 h 10000"/>
                <a:gd name="connsiteX48" fmla="*/ 2138 w 10000"/>
                <a:gd name="connsiteY48" fmla="*/ 9331 h 10000"/>
                <a:gd name="connsiteX49" fmla="*/ 1931 w 10000"/>
                <a:gd name="connsiteY49" fmla="*/ 9364 h 10000"/>
                <a:gd name="connsiteX50" fmla="*/ 1759 w 10000"/>
                <a:gd name="connsiteY50" fmla="*/ 9665 h 10000"/>
                <a:gd name="connsiteX51" fmla="*/ 1655 w 10000"/>
                <a:gd name="connsiteY51" fmla="*/ 9665 h 10000"/>
                <a:gd name="connsiteX52" fmla="*/ 2034 w 10000"/>
                <a:gd name="connsiteY52" fmla="*/ 9331 h 10000"/>
                <a:gd name="connsiteX53" fmla="*/ 2207 w 10000"/>
                <a:gd name="connsiteY53" fmla="*/ 9298 h 10000"/>
                <a:gd name="connsiteX54" fmla="*/ 4414 w 10000"/>
                <a:gd name="connsiteY54" fmla="*/ 9298 h 10000"/>
                <a:gd name="connsiteX55" fmla="*/ 5103 w 10000"/>
                <a:gd name="connsiteY55" fmla="*/ 9029 h 10000"/>
                <a:gd name="connsiteX56" fmla="*/ 5828 w 10000"/>
                <a:gd name="connsiteY56" fmla="*/ 8596 h 10000"/>
                <a:gd name="connsiteX57" fmla="*/ 6552 w 10000"/>
                <a:gd name="connsiteY57" fmla="*/ 7994 h 10000"/>
                <a:gd name="connsiteX58" fmla="*/ 7483 w 10000"/>
                <a:gd name="connsiteY58" fmla="*/ 9298 h 10000"/>
                <a:gd name="connsiteX59" fmla="*/ 7172 w 10000"/>
                <a:gd name="connsiteY59" fmla="*/ 8896 h 10000"/>
                <a:gd name="connsiteX60" fmla="*/ 6483 w 10000"/>
                <a:gd name="connsiteY60" fmla="*/ 7927 h 10000"/>
                <a:gd name="connsiteX61" fmla="*/ 5621 w 10000"/>
                <a:gd name="connsiteY61" fmla="*/ 8830 h 10000"/>
                <a:gd name="connsiteX62" fmla="*/ 4069 w 10000"/>
                <a:gd name="connsiteY62" fmla="*/ 9398 h 10000"/>
                <a:gd name="connsiteX63" fmla="*/ 3655 w 10000"/>
                <a:gd name="connsiteY63" fmla="*/ 9431 h 10000"/>
                <a:gd name="connsiteX64" fmla="*/ 2034 w 10000"/>
                <a:gd name="connsiteY64" fmla="*/ 9331 h 10000"/>
                <a:gd name="connsiteX65" fmla="*/ 1621 w 10000"/>
                <a:gd name="connsiteY65" fmla="*/ 9933 h 10000"/>
                <a:gd name="connsiteX66" fmla="*/ 1034 w 10000"/>
                <a:gd name="connsiteY66" fmla="*/ 10000 h 10000"/>
                <a:gd name="connsiteX67" fmla="*/ 1241 w 10000"/>
                <a:gd name="connsiteY67" fmla="*/ 9331 h 10000"/>
                <a:gd name="connsiteX68" fmla="*/ 1034 w 10000"/>
                <a:gd name="connsiteY68" fmla="*/ 8896 h 10000"/>
                <a:gd name="connsiteX69" fmla="*/ 621 w 10000"/>
                <a:gd name="connsiteY69" fmla="*/ 8461 h 10000"/>
                <a:gd name="connsiteX70" fmla="*/ 621 w 10000"/>
                <a:gd name="connsiteY70" fmla="*/ 7994 h 10000"/>
                <a:gd name="connsiteX71" fmla="*/ 621 w 10000"/>
                <a:gd name="connsiteY71" fmla="*/ 7558 h 10000"/>
                <a:gd name="connsiteX72" fmla="*/ 207 w 10000"/>
                <a:gd name="connsiteY72" fmla="*/ 7123 h 10000"/>
                <a:gd name="connsiteX73" fmla="*/ 0 w 10000"/>
                <a:gd name="connsiteY73" fmla="*/ 7123 h 10000"/>
                <a:gd name="connsiteX74" fmla="*/ 207 w 10000"/>
                <a:gd name="connsiteY74" fmla="*/ 6421 h 10000"/>
                <a:gd name="connsiteX75" fmla="*/ 414 w 10000"/>
                <a:gd name="connsiteY75" fmla="*/ 6221 h 10000"/>
                <a:gd name="connsiteX76" fmla="*/ 414 w 10000"/>
                <a:gd name="connsiteY76" fmla="*/ 5986 h 10000"/>
                <a:gd name="connsiteX77" fmla="*/ 414 w 10000"/>
                <a:gd name="connsiteY77" fmla="*/ 5519 h 10000"/>
                <a:gd name="connsiteX78" fmla="*/ 621 w 10000"/>
                <a:gd name="connsiteY78" fmla="*/ 5084 h 10000"/>
                <a:gd name="connsiteX79" fmla="*/ 828 w 10000"/>
                <a:gd name="connsiteY79" fmla="*/ 4849 h 10000"/>
                <a:gd name="connsiteX80" fmla="*/ 1241 w 10000"/>
                <a:gd name="connsiteY80" fmla="*/ 4849 h 10000"/>
                <a:gd name="connsiteX81" fmla="*/ 1241 w 10000"/>
                <a:gd name="connsiteY81" fmla="*/ 4180 h 10000"/>
                <a:gd name="connsiteX82" fmla="*/ 1241 w 10000"/>
                <a:gd name="connsiteY82" fmla="*/ 3511 h 10000"/>
                <a:gd name="connsiteX83" fmla="*/ 1241 w 10000"/>
                <a:gd name="connsiteY83" fmla="*/ 2609 h 10000"/>
                <a:gd name="connsiteX84" fmla="*/ 1241 w 10000"/>
                <a:gd name="connsiteY84"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621 w 10000"/>
                <a:gd name="connsiteY5" fmla="*/ 134 h 10000"/>
                <a:gd name="connsiteX6" fmla="*/ 5716 w 10000"/>
                <a:gd name="connsiteY6" fmla="*/ 0 h 10000"/>
                <a:gd name="connsiteX7" fmla="*/ 5674 w 10000"/>
                <a:gd name="connsiteY7" fmla="*/ 143 h 10000"/>
                <a:gd name="connsiteX8" fmla="*/ 6448 w 10000"/>
                <a:gd name="connsiteY8" fmla="*/ 134 h 10000"/>
                <a:gd name="connsiteX9" fmla="*/ 7396 w 10000"/>
                <a:gd name="connsiteY9" fmla="*/ 137 h 10000"/>
                <a:gd name="connsiteX10" fmla="*/ 7550 w 10000"/>
                <a:gd name="connsiteY10" fmla="*/ 132 h 10000"/>
                <a:gd name="connsiteX11" fmla="*/ 8292 w 10000"/>
                <a:gd name="connsiteY11" fmla="*/ 130 h 10000"/>
                <a:gd name="connsiteX12" fmla="*/ 7474 w 10000"/>
                <a:gd name="connsiteY12" fmla="*/ 139 h 10000"/>
                <a:gd name="connsiteX13" fmla="*/ 7880 w 10000"/>
                <a:gd name="connsiteY13" fmla="*/ 143 h 10000"/>
                <a:gd name="connsiteX14" fmla="*/ 8302 w 10000"/>
                <a:gd name="connsiteY14" fmla="*/ 143 h 10000"/>
                <a:gd name="connsiteX15" fmla="*/ 8825 w 10000"/>
                <a:gd name="connsiteY15" fmla="*/ 125 h 10000"/>
                <a:gd name="connsiteX16" fmla="*/ 8966 w 10000"/>
                <a:gd name="connsiteY16" fmla="*/ 368 h 10000"/>
                <a:gd name="connsiteX17" fmla="*/ 9172 w 10000"/>
                <a:gd name="connsiteY17" fmla="*/ 803 h 10000"/>
                <a:gd name="connsiteX18" fmla="*/ 9172 w 10000"/>
                <a:gd name="connsiteY18" fmla="*/ 1706 h 10000"/>
                <a:gd name="connsiteX19" fmla="*/ 9379 w 10000"/>
                <a:gd name="connsiteY19" fmla="*/ 2609 h 10000"/>
                <a:gd name="connsiteX20" fmla="*/ 10000 w 10000"/>
                <a:gd name="connsiteY20" fmla="*/ 3278 h 10000"/>
                <a:gd name="connsiteX21" fmla="*/ 9586 w 10000"/>
                <a:gd name="connsiteY21" fmla="*/ 3511 h 10000"/>
                <a:gd name="connsiteX22" fmla="*/ 9172 w 10000"/>
                <a:gd name="connsiteY22" fmla="*/ 3947 h 10000"/>
                <a:gd name="connsiteX23" fmla="*/ 8966 w 10000"/>
                <a:gd name="connsiteY23" fmla="*/ 4849 h 10000"/>
                <a:gd name="connsiteX24" fmla="*/ 8966 w 10000"/>
                <a:gd name="connsiteY24" fmla="*/ 5753 h 10000"/>
                <a:gd name="connsiteX25" fmla="*/ 8759 w 10000"/>
                <a:gd name="connsiteY25" fmla="*/ 6421 h 10000"/>
                <a:gd name="connsiteX26" fmla="*/ 8310 w 10000"/>
                <a:gd name="connsiteY26" fmla="*/ 7558 h 10000"/>
                <a:gd name="connsiteX27" fmla="*/ 8103 w 10000"/>
                <a:gd name="connsiteY27" fmla="*/ 8461 h 10000"/>
                <a:gd name="connsiteX28" fmla="*/ 7690 w 10000"/>
                <a:gd name="connsiteY28" fmla="*/ 8461 h 10000"/>
                <a:gd name="connsiteX29" fmla="*/ 7690 w 10000"/>
                <a:gd name="connsiteY29" fmla="*/ 9331 h 10000"/>
                <a:gd name="connsiteX30" fmla="*/ 6310 w 10000"/>
                <a:gd name="connsiteY30" fmla="*/ 7859 h 10000"/>
                <a:gd name="connsiteX31" fmla="*/ 6069 w 10000"/>
                <a:gd name="connsiteY31" fmla="*/ 8361 h 10000"/>
                <a:gd name="connsiteX32" fmla="*/ 5552 w 10000"/>
                <a:gd name="connsiteY32" fmla="*/ 8730 h 10000"/>
                <a:gd name="connsiteX33" fmla="*/ 5448 w 10000"/>
                <a:gd name="connsiteY33" fmla="*/ 8830 h 10000"/>
                <a:gd name="connsiteX34" fmla="*/ 5276 w 10000"/>
                <a:gd name="connsiteY34" fmla="*/ 8830 h 10000"/>
                <a:gd name="connsiteX35" fmla="*/ 5345 w 10000"/>
                <a:gd name="connsiteY35" fmla="*/ 8929 h 10000"/>
                <a:gd name="connsiteX36" fmla="*/ 5276 w 10000"/>
                <a:gd name="connsiteY36" fmla="*/ 8929 h 10000"/>
                <a:gd name="connsiteX37" fmla="*/ 5138 w 10000"/>
                <a:gd name="connsiteY37" fmla="*/ 8830 h 10000"/>
                <a:gd name="connsiteX38" fmla="*/ 4862 w 10000"/>
                <a:gd name="connsiteY38" fmla="*/ 9029 h 10000"/>
                <a:gd name="connsiteX39" fmla="*/ 4828 w 10000"/>
                <a:gd name="connsiteY39" fmla="*/ 8963 h 10000"/>
                <a:gd name="connsiteX40" fmla="*/ 4759 w 10000"/>
                <a:gd name="connsiteY40" fmla="*/ 9029 h 10000"/>
                <a:gd name="connsiteX41" fmla="*/ 4724 w 10000"/>
                <a:gd name="connsiteY41" fmla="*/ 9131 h 10000"/>
                <a:gd name="connsiteX42" fmla="*/ 4655 w 10000"/>
                <a:gd name="connsiteY42" fmla="*/ 9131 h 10000"/>
                <a:gd name="connsiteX43" fmla="*/ 4621 w 10000"/>
                <a:gd name="connsiteY43" fmla="*/ 9165 h 10000"/>
                <a:gd name="connsiteX44" fmla="*/ 4517 w 10000"/>
                <a:gd name="connsiteY44" fmla="*/ 9165 h 10000"/>
                <a:gd name="connsiteX45" fmla="*/ 4138 w 10000"/>
                <a:gd name="connsiteY45" fmla="*/ 9231 h 10000"/>
                <a:gd name="connsiteX46" fmla="*/ 2448 w 10000"/>
                <a:gd name="connsiteY46" fmla="*/ 9264 h 10000"/>
                <a:gd name="connsiteX47" fmla="*/ 2138 w 10000"/>
                <a:gd name="connsiteY47" fmla="*/ 9331 h 10000"/>
                <a:gd name="connsiteX48" fmla="*/ 1931 w 10000"/>
                <a:gd name="connsiteY48" fmla="*/ 9364 h 10000"/>
                <a:gd name="connsiteX49" fmla="*/ 1759 w 10000"/>
                <a:gd name="connsiteY49" fmla="*/ 9665 h 10000"/>
                <a:gd name="connsiteX50" fmla="*/ 1655 w 10000"/>
                <a:gd name="connsiteY50" fmla="*/ 9665 h 10000"/>
                <a:gd name="connsiteX51" fmla="*/ 2034 w 10000"/>
                <a:gd name="connsiteY51" fmla="*/ 9331 h 10000"/>
                <a:gd name="connsiteX52" fmla="*/ 2207 w 10000"/>
                <a:gd name="connsiteY52" fmla="*/ 9298 h 10000"/>
                <a:gd name="connsiteX53" fmla="*/ 4414 w 10000"/>
                <a:gd name="connsiteY53" fmla="*/ 9298 h 10000"/>
                <a:gd name="connsiteX54" fmla="*/ 5103 w 10000"/>
                <a:gd name="connsiteY54" fmla="*/ 9029 h 10000"/>
                <a:gd name="connsiteX55" fmla="*/ 5828 w 10000"/>
                <a:gd name="connsiteY55" fmla="*/ 8596 h 10000"/>
                <a:gd name="connsiteX56" fmla="*/ 6552 w 10000"/>
                <a:gd name="connsiteY56" fmla="*/ 7994 h 10000"/>
                <a:gd name="connsiteX57" fmla="*/ 7483 w 10000"/>
                <a:gd name="connsiteY57" fmla="*/ 9298 h 10000"/>
                <a:gd name="connsiteX58" fmla="*/ 7172 w 10000"/>
                <a:gd name="connsiteY58" fmla="*/ 8896 h 10000"/>
                <a:gd name="connsiteX59" fmla="*/ 6483 w 10000"/>
                <a:gd name="connsiteY59" fmla="*/ 7927 h 10000"/>
                <a:gd name="connsiteX60" fmla="*/ 5621 w 10000"/>
                <a:gd name="connsiteY60" fmla="*/ 8830 h 10000"/>
                <a:gd name="connsiteX61" fmla="*/ 4069 w 10000"/>
                <a:gd name="connsiteY61" fmla="*/ 9398 h 10000"/>
                <a:gd name="connsiteX62" fmla="*/ 3655 w 10000"/>
                <a:gd name="connsiteY62" fmla="*/ 9431 h 10000"/>
                <a:gd name="connsiteX63" fmla="*/ 2034 w 10000"/>
                <a:gd name="connsiteY63" fmla="*/ 9331 h 10000"/>
                <a:gd name="connsiteX64" fmla="*/ 1621 w 10000"/>
                <a:gd name="connsiteY64" fmla="*/ 9933 h 10000"/>
                <a:gd name="connsiteX65" fmla="*/ 1034 w 10000"/>
                <a:gd name="connsiteY65" fmla="*/ 10000 h 10000"/>
                <a:gd name="connsiteX66" fmla="*/ 1241 w 10000"/>
                <a:gd name="connsiteY66" fmla="*/ 9331 h 10000"/>
                <a:gd name="connsiteX67" fmla="*/ 1034 w 10000"/>
                <a:gd name="connsiteY67" fmla="*/ 8896 h 10000"/>
                <a:gd name="connsiteX68" fmla="*/ 621 w 10000"/>
                <a:gd name="connsiteY68" fmla="*/ 8461 h 10000"/>
                <a:gd name="connsiteX69" fmla="*/ 621 w 10000"/>
                <a:gd name="connsiteY69" fmla="*/ 7994 h 10000"/>
                <a:gd name="connsiteX70" fmla="*/ 621 w 10000"/>
                <a:gd name="connsiteY70" fmla="*/ 7558 h 10000"/>
                <a:gd name="connsiteX71" fmla="*/ 207 w 10000"/>
                <a:gd name="connsiteY71" fmla="*/ 7123 h 10000"/>
                <a:gd name="connsiteX72" fmla="*/ 0 w 10000"/>
                <a:gd name="connsiteY72" fmla="*/ 7123 h 10000"/>
                <a:gd name="connsiteX73" fmla="*/ 207 w 10000"/>
                <a:gd name="connsiteY73" fmla="*/ 6421 h 10000"/>
                <a:gd name="connsiteX74" fmla="*/ 414 w 10000"/>
                <a:gd name="connsiteY74" fmla="*/ 6221 h 10000"/>
                <a:gd name="connsiteX75" fmla="*/ 414 w 10000"/>
                <a:gd name="connsiteY75" fmla="*/ 5986 h 10000"/>
                <a:gd name="connsiteX76" fmla="*/ 414 w 10000"/>
                <a:gd name="connsiteY76" fmla="*/ 5519 h 10000"/>
                <a:gd name="connsiteX77" fmla="*/ 621 w 10000"/>
                <a:gd name="connsiteY77" fmla="*/ 5084 h 10000"/>
                <a:gd name="connsiteX78" fmla="*/ 828 w 10000"/>
                <a:gd name="connsiteY78" fmla="*/ 4849 h 10000"/>
                <a:gd name="connsiteX79" fmla="*/ 1241 w 10000"/>
                <a:gd name="connsiteY79" fmla="*/ 4849 h 10000"/>
                <a:gd name="connsiteX80" fmla="*/ 1241 w 10000"/>
                <a:gd name="connsiteY80" fmla="*/ 4180 h 10000"/>
                <a:gd name="connsiteX81" fmla="*/ 1241 w 10000"/>
                <a:gd name="connsiteY81" fmla="*/ 3511 h 10000"/>
                <a:gd name="connsiteX82" fmla="*/ 1241 w 10000"/>
                <a:gd name="connsiteY82" fmla="*/ 2609 h 10000"/>
                <a:gd name="connsiteX83" fmla="*/ 1241 w 10000"/>
                <a:gd name="connsiteY83"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621 w 10000"/>
                <a:gd name="connsiteY5" fmla="*/ 134 h 10000"/>
                <a:gd name="connsiteX6" fmla="*/ 5716 w 10000"/>
                <a:gd name="connsiteY6" fmla="*/ 0 h 10000"/>
                <a:gd name="connsiteX7" fmla="*/ 5674 w 10000"/>
                <a:gd name="connsiteY7" fmla="*/ 143 h 10000"/>
                <a:gd name="connsiteX8" fmla="*/ 6448 w 10000"/>
                <a:gd name="connsiteY8" fmla="*/ 134 h 10000"/>
                <a:gd name="connsiteX9" fmla="*/ 7396 w 10000"/>
                <a:gd name="connsiteY9" fmla="*/ 137 h 10000"/>
                <a:gd name="connsiteX10" fmla="*/ 7550 w 10000"/>
                <a:gd name="connsiteY10" fmla="*/ 132 h 10000"/>
                <a:gd name="connsiteX11" fmla="*/ 8292 w 10000"/>
                <a:gd name="connsiteY11" fmla="*/ 130 h 10000"/>
                <a:gd name="connsiteX12" fmla="*/ 7474 w 10000"/>
                <a:gd name="connsiteY12" fmla="*/ 139 h 10000"/>
                <a:gd name="connsiteX13" fmla="*/ 7880 w 10000"/>
                <a:gd name="connsiteY13" fmla="*/ 143 h 10000"/>
                <a:gd name="connsiteX14" fmla="*/ 8302 w 10000"/>
                <a:gd name="connsiteY14" fmla="*/ 143 h 10000"/>
                <a:gd name="connsiteX15" fmla="*/ 8840 w 10000"/>
                <a:gd name="connsiteY15" fmla="*/ 152 h 10000"/>
                <a:gd name="connsiteX16" fmla="*/ 8966 w 10000"/>
                <a:gd name="connsiteY16" fmla="*/ 368 h 10000"/>
                <a:gd name="connsiteX17" fmla="*/ 9172 w 10000"/>
                <a:gd name="connsiteY17" fmla="*/ 803 h 10000"/>
                <a:gd name="connsiteX18" fmla="*/ 9172 w 10000"/>
                <a:gd name="connsiteY18" fmla="*/ 1706 h 10000"/>
                <a:gd name="connsiteX19" fmla="*/ 9379 w 10000"/>
                <a:gd name="connsiteY19" fmla="*/ 2609 h 10000"/>
                <a:gd name="connsiteX20" fmla="*/ 10000 w 10000"/>
                <a:gd name="connsiteY20" fmla="*/ 3278 h 10000"/>
                <a:gd name="connsiteX21" fmla="*/ 9586 w 10000"/>
                <a:gd name="connsiteY21" fmla="*/ 3511 h 10000"/>
                <a:gd name="connsiteX22" fmla="*/ 9172 w 10000"/>
                <a:gd name="connsiteY22" fmla="*/ 3947 h 10000"/>
                <a:gd name="connsiteX23" fmla="*/ 8966 w 10000"/>
                <a:gd name="connsiteY23" fmla="*/ 4849 h 10000"/>
                <a:gd name="connsiteX24" fmla="*/ 8966 w 10000"/>
                <a:gd name="connsiteY24" fmla="*/ 5753 h 10000"/>
                <a:gd name="connsiteX25" fmla="*/ 8759 w 10000"/>
                <a:gd name="connsiteY25" fmla="*/ 6421 h 10000"/>
                <a:gd name="connsiteX26" fmla="*/ 8310 w 10000"/>
                <a:gd name="connsiteY26" fmla="*/ 7558 h 10000"/>
                <a:gd name="connsiteX27" fmla="*/ 8103 w 10000"/>
                <a:gd name="connsiteY27" fmla="*/ 8461 h 10000"/>
                <a:gd name="connsiteX28" fmla="*/ 7690 w 10000"/>
                <a:gd name="connsiteY28" fmla="*/ 8461 h 10000"/>
                <a:gd name="connsiteX29" fmla="*/ 7690 w 10000"/>
                <a:gd name="connsiteY29" fmla="*/ 9331 h 10000"/>
                <a:gd name="connsiteX30" fmla="*/ 6310 w 10000"/>
                <a:gd name="connsiteY30" fmla="*/ 7859 h 10000"/>
                <a:gd name="connsiteX31" fmla="*/ 6069 w 10000"/>
                <a:gd name="connsiteY31" fmla="*/ 8361 h 10000"/>
                <a:gd name="connsiteX32" fmla="*/ 5552 w 10000"/>
                <a:gd name="connsiteY32" fmla="*/ 8730 h 10000"/>
                <a:gd name="connsiteX33" fmla="*/ 5448 w 10000"/>
                <a:gd name="connsiteY33" fmla="*/ 8830 h 10000"/>
                <a:gd name="connsiteX34" fmla="*/ 5276 w 10000"/>
                <a:gd name="connsiteY34" fmla="*/ 8830 h 10000"/>
                <a:gd name="connsiteX35" fmla="*/ 5345 w 10000"/>
                <a:gd name="connsiteY35" fmla="*/ 8929 h 10000"/>
                <a:gd name="connsiteX36" fmla="*/ 5276 w 10000"/>
                <a:gd name="connsiteY36" fmla="*/ 8929 h 10000"/>
                <a:gd name="connsiteX37" fmla="*/ 5138 w 10000"/>
                <a:gd name="connsiteY37" fmla="*/ 8830 h 10000"/>
                <a:gd name="connsiteX38" fmla="*/ 4862 w 10000"/>
                <a:gd name="connsiteY38" fmla="*/ 9029 h 10000"/>
                <a:gd name="connsiteX39" fmla="*/ 4828 w 10000"/>
                <a:gd name="connsiteY39" fmla="*/ 8963 h 10000"/>
                <a:gd name="connsiteX40" fmla="*/ 4759 w 10000"/>
                <a:gd name="connsiteY40" fmla="*/ 9029 h 10000"/>
                <a:gd name="connsiteX41" fmla="*/ 4724 w 10000"/>
                <a:gd name="connsiteY41" fmla="*/ 9131 h 10000"/>
                <a:gd name="connsiteX42" fmla="*/ 4655 w 10000"/>
                <a:gd name="connsiteY42" fmla="*/ 9131 h 10000"/>
                <a:gd name="connsiteX43" fmla="*/ 4621 w 10000"/>
                <a:gd name="connsiteY43" fmla="*/ 9165 h 10000"/>
                <a:gd name="connsiteX44" fmla="*/ 4517 w 10000"/>
                <a:gd name="connsiteY44" fmla="*/ 9165 h 10000"/>
                <a:gd name="connsiteX45" fmla="*/ 4138 w 10000"/>
                <a:gd name="connsiteY45" fmla="*/ 9231 h 10000"/>
                <a:gd name="connsiteX46" fmla="*/ 2448 w 10000"/>
                <a:gd name="connsiteY46" fmla="*/ 9264 h 10000"/>
                <a:gd name="connsiteX47" fmla="*/ 2138 w 10000"/>
                <a:gd name="connsiteY47" fmla="*/ 9331 h 10000"/>
                <a:gd name="connsiteX48" fmla="*/ 1931 w 10000"/>
                <a:gd name="connsiteY48" fmla="*/ 9364 h 10000"/>
                <a:gd name="connsiteX49" fmla="*/ 1759 w 10000"/>
                <a:gd name="connsiteY49" fmla="*/ 9665 h 10000"/>
                <a:gd name="connsiteX50" fmla="*/ 1655 w 10000"/>
                <a:gd name="connsiteY50" fmla="*/ 9665 h 10000"/>
                <a:gd name="connsiteX51" fmla="*/ 2034 w 10000"/>
                <a:gd name="connsiteY51" fmla="*/ 9331 h 10000"/>
                <a:gd name="connsiteX52" fmla="*/ 2207 w 10000"/>
                <a:gd name="connsiteY52" fmla="*/ 9298 h 10000"/>
                <a:gd name="connsiteX53" fmla="*/ 4414 w 10000"/>
                <a:gd name="connsiteY53" fmla="*/ 9298 h 10000"/>
                <a:gd name="connsiteX54" fmla="*/ 5103 w 10000"/>
                <a:gd name="connsiteY54" fmla="*/ 9029 h 10000"/>
                <a:gd name="connsiteX55" fmla="*/ 5828 w 10000"/>
                <a:gd name="connsiteY55" fmla="*/ 8596 h 10000"/>
                <a:gd name="connsiteX56" fmla="*/ 6552 w 10000"/>
                <a:gd name="connsiteY56" fmla="*/ 7994 h 10000"/>
                <a:gd name="connsiteX57" fmla="*/ 7483 w 10000"/>
                <a:gd name="connsiteY57" fmla="*/ 9298 h 10000"/>
                <a:gd name="connsiteX58" fmla="*/ 7172 w 10000"/>
                <a:gd name="connsiteY58" fmla="*/ 8896 h 10000"/>
                <a:gd name="connsiteX59" fmla="*/ 6483 w 10000"/>
                <a:gd name="connsiteY59" fmla="*/ 7927 h 10000"/>
                <a:gd name="connsiteX60" fmla="*/ 5621 w 10000"/>
                <a:gd name="connsiteY60" fmla="*/ 8830 h 10000"/>
                <a:gd name="connsiteX61" fmla="*/ 4069 w 10000"/>
                <a:gd name="connsiteY61" fmla="*/ 9398 h 10000"/>
                <a:gd name="connsiteX62" fmla="*/ 3655 w 10000"/>
                <a:gd name="connsiteY62" fmla="*/ 9431 h 10000"/>
                <a:gd name="connsiteX63" fmla="*/ 2034 w 10000"/>
                <a:gd name="connsiteY63" fmla="*/ 9331 h 10000"/>
                <a:gd name="connsiteX64" fmla="*/ 1621 w 10000"/>
                <a:gd name="connsiteY64" fmla="*/ 9933 h 10000"/>
                <a:gd name="connsiteX65" fmla="*/ 1034 w 10000"/>
                <a:gd name="connsiteY65" fmla="*/ 10000 h 10000"/>
                <a:gd name="connsiteX66" fmla="*/ 1241 w 10000"/>
                <a:gd name="connsiteY66" fmla="*/ 9331 h 10000"/>
                <a:gd name="connsiteX67" fmla="*/ 1034 w 10000"/>
                <a:gd name="connsiteY67" fmla="*/ 8896 h 10000"/>
                <a:gd name="connsiteX68" fmla="*/ 621 w 10000"/>
                <a:gd name="connsiteY68" fmla="*/ 8461 h 10000"/>
                <a:gd name="connsiteX69" fmla="*/ 621 w 10000"/>
                <a:gd name="connsiteY69" fmla="*/ 7994 h 10000"/>
                <a:gd name="connsiteX70" fmla="*/ 621 w 10000"/>
                <a:gd name="connsiteY70" fmla="*/ 7558 h 10000"/>
                <a:gd name="connsiteX71" fmla="*/ 207 w 10000"/>
                <a:gd name="connsiteY71" fmla="*/ 7123 h 10000"/>
                <a:gd name="connsiteX72" fmla="*/ 0 w 10000"/>
                <a:gd name="connsiteY72" fmla="*/ 7123 h 10000"/>
                <a:gd name="connsiteX73" fmla="*/ 207 w 10000"/>
                <a:gd name="connsiteY73" fmla="*/ 6421 h 10000"/>
                <a:gd name="connsiteX74" fmla="*/ 414 w 10000"/>
                <a:gd name="connsiteY74" fmla="*/ 6221 h 10000"/>
                <a:gd name="connsiteX75" fmla="*/ 414 w 10000"/>
                <a:gd name="connsiteY75" fmla="*/ 5986 h 10000"/>
                <a:gd name="connsiteX76" fmla="*/ 414 w 10000"/>
                <a:gd name="connsiteY76" fmla="*/ 5519 h 10000"/>
                <a:gd name="connsiteX77" fmla="*/ 621 w 10000"/>
                <a:gd name="connsiteY77" fmla="*/ 5084 h 10000"/>
                <a:gd name="connsiteX78" fmla="*/ 828 w 10000"/>
                <a:gd name="connsiteY78" fmla="*/ 4849 h 10000"/>
                <a:gd name="connsiteX79" fmla="*/ 1241 w 10000"/>
                <a:gd name="connsiteY79" fmla="*/ 4849 h 10000"/>
                <a:gd name="connsiteX80" fmla="*/ 1241 w 10000"/>
                <a:gd name="connsiteY80" fmla="*/ 4180 h 10000"/>
                <a:gd name="connsiteX81" fmla="*/ 1241 w 10000"/>
                <a:gd name="connsiteY81" fmla="*/ 3511 h 10000"/>
                <a:gd name="connsiteX82" fmla="*/ 1241 w 10000"/>
                <a:gd name="connsiteY82" fmla="*/ 2609 h 10000"/>
                <a:gd name="connsiteX83" fmla="*/ 1241 w 10000"/>
                <a:gd name="connsiteY83"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621 w 10000"/>
                <a:gd name="connsiteY5" fmla="*/ 134 h 10000"/>
                <a:gd name="connsiteX6" fmla="*/ 5716 w 10000"/>
                <a:gd name="connsiteY6" fmla="*/ 0 h 10000"/>
                <a:gd name="connsiteX7" fmla="*/ 5674 w 10000"/>
                <a:gd name="connsiteY7" fmla="*/ 143 h 10000"/>
                <a:gd name="connsiteX8" fmla="*/ 6448 w 10000"/>
                <a:gd name="connsiteY8" fmla="*/ 134 h 10000"/>
                <a:gd name="connsiteX9" fmla="*/ 7396 w 10000"/>
                <a:gd name="connsiteY9" fmla="*/ 137 h 10000"/>
                <a:gd name="connsiteX10" fmla="*/ 7550 w 10000"/>
                <a:gd name="connsiteY10" fmla="*/ 132 h 10000"/>
                <a:gd name="connsiteX11" fmla="*/ 8292 w 10000"/>
                <a:gd name="connsiteY11" fmla="*/ 130 h 10000"/>
                <a:gd name="connsiteX12" fmla="*/ 7474 w 10000"/>
                <a:gd name="connsiteY12" fmla="*/ 139 h 10000"/>
                <a:gd name="connsiteX13" fmla="*/ 7880 w 10000"/>
                <a:gd name="connsiteY13" fmla="*/ 143 h 10000"/>
                <a:gd name="connsiteX14" fmla="*/ 8302 w 10000"/>
                <a:gd name="connsiteY14" fmla="*/ 143 h 10000"/>
                <a:gd name="connsiteX15" fmla="*/ 8840 w 10000"/>
                <a:gd name="connsiteY15" fmla="*/ 152 h 10000"/>
                <a:gd name="connsiteX16" fmla="*/ 8966 w 10000"/>
                <a:gd name="connsiteY16" fmla="*/ 368 h 10000"/>
                <a:gd name="connsiteX17" fmla="*/ 9085 w 10000"/>
                <a:gd name="connsiteY17" fmla="*/ 641 h 10000"/>
                <a:gd name="connsiteX18" fmla="*/ 9172 w 10000"/>
                <a:gd name="connsiteY18" fmla="*/ 803 h 10000"/>
                <a:gd name="connsiteX19" fmla="*/ 9172 w 10000"/>
                <a:gd name="connsiteY19" fmla="*/ 1706 h 10000"/>
                <a:gd name="connsiteX20" fmla="*/ 9379 w 10000"/>
                <a:gd name="connsiteY20" fmla="*/ 2609 h 10000"/>
                <a:gd name="connsiteX21" fmla="*/ 10000 w 10000"/>
                <a:gd name="connsiteY21" fmla="*/ 3278 h 10000"/>
                <a:gd name="connsiteX22" fmla="*/ 9586 w 10000"/>
                <a:gd name="connsiteY22" fmla="*/ 3511 h 10000"/>
                <a:gd name="connsiteX23" fmla="*/ 9172 w 10000"/>
                <a:gd name="connsiteY23" fmla="*/ 3947 h 10000"/>
                <a:gd name="connsiteX24" fmla="*/ 8966 w 10000"/>
                <a:gd name="connsiteY24" fmla="*/ 4849 h 10000"/>
                <a:gd name="connsiteX25" fmla="*/ 8966 w 10000"/>
                <a:gd name="connsiteY25" fmla="*/ 5753 h 10000"/>
                <a:gd name="connsiteX26" fmla="*/ 8759 w 10000"/>
                <a:gd name="connsiteY26" fmla="*/ 6421 h 10000"/>
                <a:gd name="connsiteX27" fmla="*/ 8310 w 10000"/>
                <a:gd name="connsiteY27" fmla="*/ 7558 h 10000"/>
                <a:gd name="connsiteX28" fmla="*/ 8103 w 10000"/>
                <a:gd name="connsiteY28" fmla="*/ 8461 h 10000"/>
                <a:gd name="connsiteX29" fmla="*/ 7690 w 10000"/>
                <a:gd name="connsiteY29" fmla="*/ 8461 h 10000"/>
                <a:gd name="connsiteX30" fmla="*/ 7690 w 10000"/>
                <a:gd name="connsiteY30" fmla="*/ 9331 h 10000"/>
                <a:gd name="connsiteX31" fmla="*/ 6310 w 10000"/>
                <a:gd name="connsiteY31" fmla="*/ 7859 h 10000"/>
                <a:gd name="connsiteX32" fmla="*/ 6069 w 10000"/>
                <a:gd name="connsiteY32" fmla="*/ 8361 h 10000"/>
                <a:gd name="connsiteX33" fmla="*/ 5552 w 10000"/>
                <a:gd name="connsiteY33" fmla="*/ 8730 h 10000"/>
                <a:gd name="connsiteX34" fmla="*/ 5448 w 10000"/>
                <a:gd name="connsiteY34" fmla="*/ 8830 h 10000"/>
                <a:gd name="connsiteX35" fmla="*/ 5276 w 10000"/>
                <a:gd name="connsiteY35" fmla="*/ 8830 h 10000"/>
                <a:gd name="connsiteX36" fmla="*/ 5345 w 10000"/>
                <a:gd name="connsiteY36" fmla="*/ 8929 h 10000"/>
                <a:gd name="connsiteX37" fmla="*/ 5276 w 10000"/>
                <a:gd name="connsiteY37" fmla="*/ 8929 h 10000"/>
                <a:gd name="connsiteX38" fmla="*/ 5138 w 10000"/>
                <a:gd name="connsiteY38" fmla="*/ 8830 h 10000"/>
                <a:gd name="connsiteX39" fmla="*/ 4862 w 10000"/>
                <a:gd name="connsiteY39" fmla="*/ 9029 h 10000"/>
                <a:gd name="connsiteX40" fmla="*/ 4828 w 10000"/>
                <a:gd name="connsiteY40" fmla="*/ 8963 h 10000"/>
                <a:gd name="connsiteX41" fmla="*/ 4759 w 10000"/>
                <a:gd name="connsiteY41" fmla="*/ 9029 h 10000"/>
                <a:gd name="connsiteX42" fmla="*/ 4724 w 10000"/>
                <a:gd name="connsiteY42" fmla="*/ 9131 h 10000"/>
                <a:gd name="connsiteX43" fmla="*/ 4655 w 10000"/>
                <a:gd name="connsiteY43" fmla="*/ 9131 h 10000"/>
                <a:gd name="connsiteX44" fmla="*/ 4621 w 10000"/>
                <a:gd name="connsiteY44" fmla="*/ 9165 h 10000"/>
                <a:gd name="connsiteX45" fmla="*/ 4517 w 10000"/>
                <a:gd name="connsiteY45" fmla="*/ 9165 h 10000"/>
                <a:gd name="connsiteX46" fmla="*/ 4138 w 10000"/>
                <a:gd name="connsiteY46" fmla="*/ 9231 h 10000"/>
                <a:gd name="connsiteX47" fmla="*/ 2448 w 10000"/>
                <a:gd name="connsiteY47" fmla="*/ 9264 h 10000"/>
                <a:gd name="connsiteX48" fmla="*/ 2138 w 10000"/>
                <a:gd name="connsiteY48" fmla="*/ 9331 h 10000"/>
                <a:gd name="connsiteX49" fmla="*/ 1931 w 10000"/>
                <a:gd name="connsiteY49" fmla="*/ 9364 h 10000"/>
                <a:gd name="connsiteX50" fmla="*/ 1759 w 10000"/>
                <a:gd name="connsiteY50" fmla="*/ 9665 h 10000"/>
                <a:gd name="connsiteX51" fmla="*/ 1655 w 10000"/>
                <a:gd name="connsiteY51" fmla="*/ 9665 h 10000"/>
                <a:gd name="connsiteX52" fmla="*/ 2034 w 10000"/>
                <a:gd name="connsiteY52" fmla="*/ 9331 h 10000"/>
                <a:gd name="connsiteX53" fmla="*/ 2207 w 10000"/>
                <a:gd name="connsiteY53" fmla="*/ 9298 h 10000"/>
                <a:gd name="connsiteX54" fmla="*/ 4414 w 10000"/>
                <a:gd name="connsiteY54" fmla="*/ 9298 h 10000"/>
                <a:gd name="connsiteX55" fmla="*/ 5103 w 10000"/>
                <a:gd name="connsiteY55" fmla="*/ 9029 h 10000"/>
                <a:gd name="connsiteX56" fmla="*/ 5828 w 10000"/>
                <a:gd name="connsiteY56" fmla="*/ 8596 h 10000"/>
                <a:gd name="connsiteX57" fmla="*/ 6552 w 10000"/>
                <a:gd name="connsiteY57" fmla="*/ 7994 h 10000"/>
                <a:gd name="connsiteX58" fmla="*/ 7483 w 10000"/>
                <a:gd name="connsiteY58" fmla="*/ 9298 h 10000"/>
                <a:gd name="connsiteX59" fmla="*/ 7172 w 10000"/>
                <a:gd name="connsiteY59" fmla="*/ 8896 h 10000"/>
                <a:gd name="connsiteX60" fmla="*/ 6483 w 10000"/>
                <a:gd name="connsiteY60" fmla="*/ 7927 h 10000"/>
                <a:gd name="connsiteX61" fmla="*/ 5621 w 10000"/>
                <a:gd name="connsiteY61" fmla="*/ 8830 h 10000"/>
                <a:gd name="connsiteX62" fmla="*/ 4069 w 10000"/>
                <a:gd name="connsiteY62" fmla="*/ 9398 h 10000"/>
                <a:gd name="connsiteX63" fmla="*/ 3655 w 10000"/>
                <a:gd name="connsiteY63" fmla="*/ 9431 h 10000"/>
                <a:gd name="connsiteX64" fmla="*/ 2034 w 10000"/>
                <a:gd name="connsiteY64" fmla="*/ 9331 h 10000"/>
                <a:gd name="connsiteX65" fmla="*/ 1621 w 10000"/>
                <a:gd name="connsiteY65" fmla="*/ 9933 h 10000"/>
                <a:gd name="connsiteX66" fmla="*/ 1034 w 10000"/>
                <a:gd name="connsiteY66" fmla="*/ 10000 h 10000"/>
                <a:gd name="connsiteX67" fmla="*/ 1241 w 10000"/>
                <a:gd name="connsiteY67" fmla="*/ 9331 h 10000"/>
                <a:gd name="connsiteX68" fmla="*/ 1034 w 10000"/>
                <a:gd name="connsiteY68" fmla="*/ 8896 h 10000"/>
                <a:gd name="connsiteX69" fmla="*/ 621 w 10000"/>
                <a:gd name="connsiteY69" fmla="*/ 8461 h 10000"/>
                <a:gd name="connsiteX70" fmla="*/ 621 w 10000"/>
                <a:gd name="connsiteY70" fmla="*/ 7994 h 10000"/>
                <a:gd name="connsiteX71" fmla="*/ 621 w 10000"/>
                <a:gd name="connsiteY71" fmla="*/ 7558 h 10000"/>
                <a:gd name="connsiteX72" fmla="*/ 207 w 10000"/>
                <a:gd name="connsiteY72" fmla="*/ 7123 h 10000"/>
                <a:gd name="connsiteX73" fmla="*/ 0 w 10000"/>
                <a:gd name="connsiteY73" fmla="*/ 7123 h 10000"/>
                <a:gd name="connsiteX74" fmla="*/ 207 w 10000"/>
                <a:gd name="connsiteY74" fmla="*/ 6421 h 10000"/>
                <a:gd name="connsiteX75" fmla="*/ 414 w 10000"/>
                <a:gd name="connsiteY75" fmla="*/ 6221 h 10000"/>
                <a:gd name="connsiteX76" fmla="*/ 414 w 10000"/>
                <a:gd name="connsiteY76" fmla="*/ 5986 h 10000"/>
                <a:gd name="connsiteX77" fmla="*/ 414 w 10000"/>
                <a:gd name="connsiteY77" fmla="*/ 5519 h 10000"/>
                <a:gd name="connsiteX78" fmla="*/ 621 w 10000"/>
                <a:gd name="connsiteY78" fmla="*/ 5084 h 10000"/>
                <a:gd name="connsiteX79" fmla="*/ 828 w 10000"/>
                <a:gd name="connsiteY79" fmla="*/ 4849 h 10000"/>
                <a:gd name="connsiteX80" fmla="*/ 1241 w 10000"/>
                <a:gd name="connsiteY80" fmla="*/ 4849 h 10000"/>
                <a:gd name="connsiteX81" fmla="*/ 1241 w 10000"/>
                <a:gd name="connsiteY81" fmla="*/ 4180 h 10000"/>
                <a:gd name="connsiteX82" fmla="*/ 1241 w 10000"/>
                <a:gd name="connsiteY82" fmla="*/ 3511 h 10000"/>
                <a:gd name="connsiteX83" fmla="*/ 1241 w 10000"/>
                <a:gd name="connsiteY83" fmla="*/ 2609 h 10000"/>
                <a:gd name="connsiteX84" fmla="*/ 1241 w 10000"/>
                <a:gd name="connsiteY84"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621 w 10000"/>
                <a:gd name="connsiteY5" fmla="*/ 134 h 10000"/>
                <a:gd name="connsiteX6" fmla="*/ 5716 w 10000"/>
                <a:gd name="connsiteY6" fmla="*/ 0 h 10000"/>
                <a:gd name="connsiteX7" fmla="*/ 5674 w 10000"/>
                <a:gd name="connsiteY7" fmla="*/ 143 h 10000"/>
                <a:gd name="connsiteX8" fmla="*/ 6448 w 10000"/>
                <a:gd name="connsiteY8" fmla="*/ 134 h 10000"/>
                <a:gd name="connsiteX9" fmla="*/ 7396 w 10000"/>
                <a:gd name="connsiteY9" fmla="*/ 137 h 10000"/>
                <a:gd name="connsiteX10" fmla="*/ 7550 w 10000"/>
                <a:gd name="connsiteY10" fmla="*/ 132 h 10000"/>
                <a:gd name="connsiteX11" fmla="*/ 8292 w 10000"/>
                <a:gd name="connsiteY11" fmla="*/ 130 h 10000"/>
                <a:gd name="connsiteX12" fmla="*/ 7474 w 10000"/>
                <a:gd name="connsiteY12" fmla="*/ 139 h 10000"/>
                <a:gd name="connsiteX13" fmla="*/ 7880 w 10000"/>
                <a:gd name="connsiteY13" fmla="*/ 143 h 10000"/>
                <a:gd name="connsiteX14" fmla="*/ 8302 w 10000"/>
                <a:gd name="connsiteY14" fmla="*/ 143 h 10000"/>
                <a:gd name="connsiteX15" fmla="*/ 8840 w 10000"/>
                <a:gd name="connsiteY15" fmla="*/ 152 h 10000"/>
                <a:gd name="connsiteX16" fmla="*/ 8966 w 10000"/>
                <a:gd name="connsiteY16" fmla="*/ 368 h 10000"/>
                <a:gd name="connsiteX17" fmla="*/ 9085 w 10000"/>
                <a:gd name="connsiteY17" fmla="*/ 641 h 10000"/>
                <a:gd name="connsiteX18" fmla="*/ 9172 w 10000"/>
                <a:gd name="connsiteY18" fmla="*/ 803 h 10000"/>
                <a:gd name="connsiteX19" fmla="*/ 9172 w 10000"/>
                <a:gd name="connsiteY19" fmla="*/ 1706 h 10000"/>
                <a:gd name="connsiteX20" fmla="*/ 9379 w 10000"/>
                <a:gd name="connsiteY20" fmla="*/ 2609 h 10000"/>
                <a:gd name="connsiteX21" fmla="*/ 10000 w 10000"/>
                <a:gd name="connsiteY21" fmla="*/ 3278 h 10000"/>
                <a:gd name="connsiteX22" fmla="*/ 9586 w 10000"/>
                <a:gd name="connsiteY22" fmla="*/ 3511 h 10000"/>
                <a:gd name="connsiteX23" fmla="*/ 9172 w 10000"/>
                <a:gd name="connsiteY23" fmla="*/ 3947 h 10000"/>
                <a:gd name="connsiteX24" fmla="*/ 8966 w 10000"/>
                <a:gd name="connsiteY24" fmla="*/ 4849 h 10000"/>
                <a:gd name="connsiteX25" fmla="*/ 8966 w 10000"/>
                <a:gd name="connsiteY25" fmla="*/ 5753 h 10000"/>
                <a:gd name="connsiteX26" fmla="*/ 8759 w 10000"/>
                <a:gd name="connsiteY26" fmla="*/ 6421 h 10000"/>
                <a:gd name="connsiteX27" fmla="*/ 8310 w 10000"/>
                <a:gd name="connsiteY27" fmla="*/ 7558 h 10000"/>
                <a:gd name="connsiteX28" fmla="*/ 8103 w 10000"/>
                <a:gd name="connsiteY28" fmla="*/ 8461 h 10000"/>
                <a:gd name="connsiteX29" fmla="*/ 7690 w 10000"/>
                <a:gd name="connsiteY29" fmla="*/ 8461 h 10000"/>
                <a:gd name="connsiteX30" fmla="*/ 7690 w 10000"/>
                <a:gd name="connsiteY30" fmla="*/ 9331 h 10000"/>
                <a:gd name="connsiteX31" fmla="*/ 6310 w 10000"/>
                <a:gd name="connsiteY31" fmla="*/ 7859 h 10000"/>
                <a:gd name="connsiteX32" fmla="*/ 6069 w 10000"/>
                <a:gd name="connsiteY32" fmla="*/ 8361 h 10000"/>
                <a:gd name="connsiteX33" fmla="*/ 5552 w 10000"/>
                <a:gd name="connsiteY33" fmla="*/ 8730 h 10000"/>
                <a:gd name="connsiteX34" fmla="*/ 5448 w 10000"/>
                <a:gd name="connsiteY34" fmla="*/ 8830 h 10000"/>
                <a:gd name="connsiteX35" fmla="*/ 5276 w 10000"/>
                <a:gd name="connsiteY35" fmla="*/ 8830 h 10000"/>
                <a:gd name="connsiteX36" fmla="*/ 5345 w 10000"/>
                <a:gd name="connsiteY36" fmla="*/ 8929 h 10000"/>
                <a:gd name="connsiteX37" fmla="*/ 5276 w 10000"/>
                <a:gd name="connsiteY37" fmla="*/ 8929 h 10000"/>
                <a:gd name="connsiteX38" fmla="*/ 5138 w 10000"/>
                <a:gd name="connsiteY38" fmla="*/ 8830 h 10000"/>
                <a:gd name="connsiteX39" fmla="*/ 4862 w 10000"/>
                <a:gd name="connsiteY39" fmla="*/ 9029 h 10000"/>
                <a:gd name="connsiteX40" fmla="*/ 4828 w 10000"/>
                <a:gd name="connsiteY40" fmla="*/ 8963 h 10000"/>
                <a:gd name="connsiteX41" fmla="*/ 4759 w 10000"/>
                <a:gd name="connsiteY41" fmla="*/ 9029 h 10000"/>
                <a:gd name="connsiteX42" fmla="*/ 4724 w 10000"/>
                <a:gd name="connsiteY42" fmla="*/ 9131 h 10000"/>
                <a:gd name="connsiteX43" fmla="*/ 4655 w 10000"/>
                <a:gd name="connsiteY43" fmla="*/ 9131 h 10000"/>
                <a:gd name="connsiteX44" fmla="*/ 4621 w 10000"/>
                <a:gd name="connsiteY44" fmla="*/ 9165 h 10000"/>
                <a:gd name="connsiteX45" fmla="*/ 4517 w 10000"/>
                <a:gd name="connsiteY45" fmla="*/ 9165 h 10000"/>
                <a:gd name="connsiteX46" fmla="*/ 4138 w 10000"/>
                <a:gd name="connsiteY46" fmla="*/ 9231 h 10000"/>
                <a:gd name="connsiteX47" fmla="*/ 2448 w 10000"/>
                <a:gd name="connsiteY47" fmla="*/ 9264 h 10000"/>
                <a:gd name="connsiteX48" fmla="*/ 2138 w 10000"/>
                <a:gd name="connsiteY48" fmla="*/ 9331 h 10000"/>
                <a:gd name="connsiteX49" fmla="*/ 1931 w 10000"/>
                <a:gd name="connsiteY49" fmla="*/ 9364 h 10000"/>
                <a:gd name="connsiteX50" fmla="*/ 1759 w 10000"/>
                <a:gd name="connsiteY50" fmla="*/ 9665 h 10000"/>
                <a:gd name="connsiteX51" fmla="*/ 1655 w 10000"/>
                <a:gd name="connsiteY51" fmla="*/ 9665 h 10000"/>
                <a:gd name="connsiteX52" fmla="*/ 2034 w 10000"/>
                <a:gd name="connsiteY52" fmla="*/ 9331 h 10000"/>
                <a:gd name="connsiteX53" fmla="*/ 2207 w 10000"/>
                <a:gd name="connsiteY53" fmla="*/ 9298 h 10000"/>
                <a:gd name="connsiteX54" fmla="*/ 4414 w 10000"/>
                <a:gd name="connsiteY54" fmla="*/ 9298 h 10000"/>
                <a:gd name="connsiteX55" fmla="*/ 5103 w 10000"/>
                <a:gd name="connsiteY55" fmla="*/ 9029 h 10000"/>
                <a:gd name="connsiteX56" fmla="*/ 5828 w 10000"/>
                <a:gd name="connsiteY56" fmla="*/ 8596 h 10000"/>
                <a:gd name="connsiteX57" fmla="*/ 6552 w 10000"/>
                <a:gd name="connsiteY57" fmla="*/ 7994 h 10000"/>
                <a:gd name="connsiteX58" fmla="*/ 7483 w 10000"/>
                <a:gd name="connsiteY58" fmla="*/ 9298 h 10000"/>
                <a:gd name="connsiteX59" fmla="*/ 7172 w 10000"/>
                <a:gd name="connsiteY59" fmla="*/ 8896 h 10000"/>
                <a:gd name="connsiteX60" fmla="*/ 6483 w 10000"/>
                <a:gd name="connsiteY60" fmla="*/ 7927 h 10000"/>
                <a:gd name="connsiteX61" fmla="*/ 5621 w 10000"/>
                <a:gd name="connsiteY61" fmla="*/ 8830 h 10000"/>
                <a:gd name="connsiteX62" fmla="*/ 4069 w 10000"/>
                <a:gd name="connsiteY62" fmla="*/ 9398 h 10000"/>
                <a:gd name="connsiteX63" fmla="*/ 3655 w 10000"/>
                <a:gd name="connsiteY63" fmla="*/ 9431 h 10000"/>
                <a:gd name="connsiteX64" fmla="*/ 2034 w 10000"/>
                <a:gd name="connsiteY64" fmla="*/ 9331 h 10000"/>
                <a:gd name="connsiteX65" fmla="*/ 1621 w 10000"/>
                <a:gd name="connsiteY65" fmla="*/ 9933 h 10000"/>
                <a:gd name="connsiteX66" fmla="*/ 1034 w 10000"/>
                <a:gd name="connsiteY66" fmla="*/ 10000 h 10000"/>
                <a:gd name="connsiteX67" fmla="*/ 1241 w 10000"/>
                <a:gd name="connsiteY67" fmla="*/ 9331 h 10000"/>
                <a:gd name="connsiteX68" fmla="*/ 1034 w 10000"/>
                <a:gd name="connsiteY68" fmla="*/ 8896 h 10000"/>
                <a:gd name="connsiteX69" fmla="*/ 621 w 10000"/>
                <a:gd name="connsiteY69" fmla="*/ 8461 h 10000"/>
                <a:gd name="connsiteX70" fmla="*/ 621 w 10000"/>
                <a:gd name="connsiteY70" fmla="*/ 7994 h 10000"/>
                <a:gd name="connsiteX71" fmla="*/ 621 w 10000"/>
                <a:gd name="connsiteY71" fmla="*/ 7558 h 10000"/>
                <a:gd name="connsiteX72" fmla="*/ 207 w 10000"/>
                <a:gd name="connsiteY72" fmla="*/ 7123 h 10000"/>
                <a:gd name="connsiteX73" fmla="*/ 0 w 10000"/>
                <a:gd name="connsiteY73" fmla="*/ 7123 h 10000"/>
                <a:gd name="connsiteX74" fmla="*/ 207 w 10000"/>
                <a:gd name="connsiteY74" fmla="*/ 6421 h 10000"/>
                <a:gd name="connsiteX75" fmla="*/ 414 w 10000"/>
                <a:gd name="connsiteY75" fmla="*/ 6221 h 10000"/>
                <a:gd name="connsiteX76" fmla="*/ 414 w 10000"/>
                <a:gd name="connsiteY76" fmla="*/ 5986 h 10000"/>
                <a:gd name="connsiteX77" fmla="*/ 414 w 10000"/>
                <a:gd name="connsiteY77" fmla="*/ 5519 h 10000"/>
                <a:gd name="connsiteX78" fmla="*/ 621 w 10000"/>
                <a:gd name="connsiteY78" fmla="*/ 5084 h 10000"/>
                <a:gd name="connsiteX79" fmla="*/ 828 w 10000"/>
                <a:gd name="connsiteY79" fmla="*/ 4849 h 10000"/>
                <a:gd name="connsiteX80" fmla="*/ 1241 w 10000"/>
                <a:gd name="connsiteY80" fmla="*/ 4849 h 10000"/>
                <a:gd name="connsiteX81" fmla="*/ 1241 w 10000"/>
                <a:gd name="connsiteY81" fmla="*/ 4180 h 10000"/>
                <a:gd name="connsiteX82" fmla="*/ 1241 w 10000"/>
                <a:gd name="connsiteY82" fmla="*/ 3511 h 10000"/>
                <a:gd name="connsiteX83" fmla="*/ 1241 w 10000"/>
                <a:gd name="connsiteY83" fmla="*/ 2609 h 10000"/>
                <a:gd name="connsiteX84" fmla="*/ 1241 w 10000"/>
                <a:gd name="connsiteY84"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621 w 10000"/>
                <a:gd name="connsiteY5" fmla="*/ 134 h 10000"/>
                <a:gd name="connsiteX6" fmla="*/ 5716 w 10000"/>
                <a:gd name="connsiteY6" fmla="*/ 0 h 10000"/>
                <a:gd name="connsiteX7" fmla="*/ 5674 w 10000"/>
                <a:gd name="connsiteY7" fmla="*/ 143 h 10000"/>
                <a:gd name="connsiteX8" fmla="*/ 6448 w 10000"/>
                <a:gd name="connsiteY8" fmla="*/ 134 h 10000"/>
                <a:gd name="connsiteX9" fmla="*/ 7396 w 10000"/>
                <a:gd name="connsiteY9" fmla="*/ 137 h 10000"/>
                <a:gd name="connsiteX10" fmla="*/ 7550 w 10000"/>
                <a:gd name="connsiteY10" fmla="*/ 132 h 10000"/>
                <a:gd name="connsiteX11" fmla="*/ 8292 w 10000"/>
                <a:gd name="connsiteY11" fmla="*/ 130 h 10000"/>
                <a:gd name="connsiteX12" fmla="*/ 7474 w 10000"/>
                <a:gd name="connsiteY12" fmla="*/ 139 h 10000"/>
                <a:gd name="connsiteX13" fmla="*/ 7880 w 10000"/>
                <a:gd name="connsiteY13" fmla="*/ 143 h 10000"/>
                <a:gd name="connsiteX14" fmla="*/ 8302 w 10000"/>
                <a:gd name="connsiteY14" fmla="*/ 143 h 10000"/>
                <a:gd name="connsiteX15" fmla="*/ 8840 w 10000"/>
                <a:gd name="connsiteY15" fmla="*/ 152 h 10000"/>
                <a:gd name="connsiteX16" fmla="*/ 8966 w 10000"/>
                <a:gd name="connsiteY16" fmla="*/ 368 h 10000"/>
                <a:gd name="connsiteX17" fmla="*/ 9085 w 10000"/>
                <a:gd name="connsiteY17" fmla="*/ 641 h 10000"/>
                <a:gd name="connsiteX18" fmla="*/ 9108 w 10000"/>
                <a:gd name="connsiteY18" fmla="*/ 655 h 10000"/>
                <a:gd name="connsiteX19" fmla="*/ 9172 w 10000"/>
                <a:gd name="connsiteY19" fmla="*/ 803 h 10000"/>
                <a:gd name="connsiteX20" fmla="*/ 9172 w 10000"/>
                <a:gd name="connsiteY20" fmla="*/ 1706 h 10000"/>
                <a:gd name="connsiteX21" fmla="*/ 9379 w 10000"/>
                <a:gd name="connsiteY21" fmla="*/ 2609 h 10000"/>
                <a:gd name="connsiteX22" fmla="*/ 10000 w 10000"/>
                <a:gd name="connsiteY22" fmla="*/ 3278 h 10000"/>
                <a:gd name="connsiteX23" fmla="*/ 9586 w 10000"/>
                <a:gd name="connsiteY23" fmla="*/ 3511 h 10000"/>
                <a:gd name="connsiteX24" fmla="*/ 9172 w 10000"/>
                <a:gd name="connsiteY24" fmla="*/ 3947 h 10000"/>
                <a:gd name="connsiteX25" fmla="*/ 8966 w 10000"/>
                <a:gd name="connsiteY25" fmla="*/ 4849 h 10000"/>
                <a:gd name="connsiteX26" fmla="*/ 8966 w 10000"/>
                <a:gd name="connsiteY26" fmla="*/ 5753 h 10000"/>
                <a:gd name="connsiteX27" fmla="*/ 8759 w 10000"/>
                <a:gd name="connsiteY27" fmla="*/ 6421 h 10000"/>
                <a:gd name="connsiteX28" fmla="*/ 8310 w 10000"/>
                <a:gd name="connsiteY28" fmla="*/ 7558 h 10000"/>
                <a:gd name="connsiteX29" fmla="*/ 8103 w 10000"/>
                <a:gd name="connsiteY29" fmla="*/ 8461 h 10000"/>
                <a:gd name="connsiteX30" fmla="*/ 7690 w 10000"/>
                <a:gd name="connsiteY30" fmla="*/ 8461 h 10000"/>
                <a:gd name="connsiteX31" fmla="*/ 7690 w 10000"/>
                <a:gd name="connsiteY31" fmla="*/ 9331 h 10000"/>
                <a:gd name="connsiteX32" fmla="*/ 6310 w 10000"/>
                <a:gd name="connsiteY32" fmla="*/ 7859 h 10000"/>
                <a:gd name="connsiteX33" fmla="*/ 6069 w 10000"/>
                <a:gd name="connsiteY33" fmla="*/ 8361 h 10000"/>
                <a:gd name="connsiteX34" fmla="*/ 5552 w 10000"/>
                <a:gd name="connsiteY34" fmla="*/ 8730 h 10000"/>
                <a:gd name="connsiteX35" fmla="*/ 5448 w 10000"/>
                <a:gd name="connsiteY35" fmla="*/ 8830 h 10000"/>
                <a:gd name="connsiteX36" fmla="*/ 5276 w 10000"/>
                <a:gd name="connsiteY36" fmla="*/ 8830 h 10000"/>
                <a:gd name="connsiteX37" fmla="*/ 5345 w 10000"/>
                <a:gd name="connsiteY37" fmla="*/ 8929 h 10000"/>
                <a:gd name="connsiteX38" fmla="*/ 5276 w 10000"/>
                <a:gd name="connsiteY38" fmla="*/ 8929 h 10000"/>
                <a:gd name="connsiteX39" fmla="*/ 5138 w 10000"/>
                <a:gd name="connsiteY39" fmla="*/ 8830 h 10000"/>
                <a:gd name="connsiteX40" fmla="*/ 4862 w 10000"/>
                <a:gd name="connsiteY40" fmla="*/ 9029 h 10000"/>
                <a:gd name="connsiteX41" fmla="*/ 4828 w 10000"/>
                <a:gd name="connsiteY41" fmla="*/ 8963 h 10000"/>
                <a:gd name="connsiteX42" fmla="*/ 4759 w 10000"/>
                <a:gd name="connsiteY42" fmla="*/ 9029 h 10000"/>
                <a:gd name="connsiteX43" fmla="*/ 4724 w 10000"/>
                <a:gd name="connsiteY43" fmla="*/ 9131 h 10000"/>
                <a:gd name="connsiteX44" fmla="*/ 4655 w 10000"/>
                <a:gd name="connsiteY44" fmla="*/ 9131 h 10000"/>
                <a:gd name="connsiteX45" fmla="*/ 4621 w 10000"/>
                <a:gd name="connsiteY45" fmla="*/ 9165 h 10000"/>
                <a:gd name="connsiteX46" fmla="*/ 4517 w 10000"/>
                <a:gd name="connsiteY46" fmla="*/ 9165 h 10000"/>
                <a:gd name="connsiteX47" fmla="*/ 4138 w 10000"/>
                <a:gd name="connsiteY47" fmla="*/ 9231 h 10000"/>
                <a:gd name="connsiteX48" fmla="*/ 2448 w 10000"/>
                <a:gd name="connsiteY48" fmla="*/ 9264 h 10000"/>
                <a:gd name="connsiteX49" fmla="*/ 2138 w 10000"/>
                <a:gd name="connsiteY49" fmla="*/ 9331 h 10000"/>
                <a:gd name="connsiteX50" fmla="*/ 1931 w 10000"/>
                <a:gd name="connsiteY50" fmla="*/ 9364 h 10000"/>
                <a:gd name="connsiteX51" fmla="*/ 1759 w 10000"/>
                <a:gd name="connsiteY51" fmla="*/ 9665 h 10000"/>
                <a:gd name="connsiteX52" fmla="*/ 1655 w 10000"/>
                <a:gd name="connsiteY52" fmla="*/ 9665 h 10000"/>
                <a:gd name="connsiteX53" fmla="*/ 2034 w 10000"/>
                <a:gd name="connsiteY53" fmla="*/ 9331 h 10000"/>
                <a:gd name="connsiteX54" fmla="*/ 2207 w 10000"/>
                <a:gd name="connsiteY54" fmla="*/ 9298 h 10000"/>
                <a:gd name="connsiteX55" fmla="*/ 4414 w 10000"/>
                <a:gd name="connsiteY55" fmla="*/ 9298 h 10000"/>
                <a:gd name="connsiteX56" fmla="*/ 5103 w 10000"/>
                <a:gd name="connsiteY56" fmla="*/ 9029 h 10000"/>
                <a:gd name="connsiteX57" fmla="*/ 5828 w 10000"/>
                <a:gd name="connsiteY57" fmla="*/ 8596 h 10000"/>
                <a:gd name="connsiteX58" fmla="*/ 6552 w 10000"/>
                <a:gd name="connsiteY58" fmla="*/ 7994 h 10000"/>
                <a:gd name="connsiteX59" fmla="*/ 7483 w 10000"/>
                <a:gd name="connsiteY59" fmla="*/ 9298 h 10000"/>
                <a:gd name="connsiteX60" fmla="*/ 7172 w 10000"/>
                <a:gd name="connsiteY60" fmla="*/ 8896 h 10000"/>
                <a:gd name="connsiteX61" fmla="*/ 6483 w 10000"/>
                <a:gd name="connsiteY61" fmla="*/ 7927 h 10000"/>
                <a:gd name="connsiteX62" fmla="*/ 5621 w 10000"/>
                <a:gd name="connsiteY62" fmla="*/ 8830 h 10000"/>
                <a:gd name="connsiteX63" fmla="*/ 4069 w 10000"/>
                <a:gd name="connsiteY63" fmla="*/ 9398 h 10000"/>
                <a:gd name="connsiteX64" fmla="*/ 3655 w 10000"/>
                <a:gd name="connsiteY64" fmla="*/ 9431 h 10000"/>
                <a:gd name="connsiteX65" fmla="*/ 2034 w 10000"/>
                <a:gd name="connsiteY65" fmla="*/ 9331 h 10000"/>
                <a:gd name="connsiteX66" fmla="*/ 1621 w 10000"/>
                <a:gd name="connsiteY66" fmla="*/ 9933 h 10000"/>
                <a:gd name="connsiteX67" fmla="*/ 1034 w 10000"/>
                <a:gd name="connsiteY67" fmla="*/ 10000 h 10000"/>
                <a:gd name="connsiteX68" fmla="*/ 1241 w 10000"/>
                <a:gd name="connsiteY68" fmla="*/ 9331 h 10000"/>
                <a:gd name="connsiteX69" fmla="*/ 1034 w 10000"/>
                <a:gd name="connsiteY69" fmla="*/ 8896 h 10000"/>
                <a:gd name="connsiteX70" fmla="*/ 621 w 10000"/>
                <a:gd name="connsiteY70" fmla="*/ 8461 h 10000"/>
                <a:gd name="connsiteX71" fmla="*/ 621 w 10000"/>
                <a:gd name="connsiteY71" fmla="*/ 7994 h 10000"/>
                <a:gd name="connsiteX72" fmla="*/ 621 w 10000"/>
                <a:gd name="connsiteY72" fmla="*/ 7558 h 10000"/>
                <a:gd name="connsiteX73" fmla="*/ 207 w 10000"/>
                <a:gd name="connsiteY73" fmla="*/ 7123 h 10000"/>
                <a:gd name="connsiteX74" fmla="*/ 0 w 10000"/>
                <a:gd name="connsiteY74" fmla="*/ 7123 h 10000"/>
                <a:gd name="connsiteX75" fmla="*/ 207 w 10000"/>
                <a:gd name="connsiteY75" fmla="*/ 6421 h 10000"/>
                <a:gd name="connsiteX76" fmla="*/ 414 w 10000"/>
                <a:gd name="connsiteY76" fmla="*/ 6221 h 10000"/>
                <a:gd name="connsiteX77" fmla="*/ 414 w 10000"/>
                <a:gd name="connsiteY77" fmla="*/ 5986 h 10000"/>
                <a:gd name="connsiteX78" fmla="*/ 414 w 10000"/>
                <a:gd name="connsiteY78" fmla="*/ 5519 h 10000"/>
                <a:gd name="connsiteX79" fmla="*/ 621 w 10000"/>
                <a:gd name="connsiteY79" fmla="*/ 5084 h 10000"/>
                <a:gd name="connsiteX80" fmla="*/ 828 w 10000"/>
                <a:gd name="connsiteY80" fmla="*/ 4849 h 10000"/>
                <a:gd name="connsiteX81" fmla="*/ 1241 w 10000"/>
                <a:gd name="connsiteY81" fmla="*/ 4849 h 10000"/>
                <a:gd name="connsiteX82" fmla="*/ 1241 w 10000"/>
                <a:gd name="connsiteY82" fmla="*/ 4180 h 10000"/>
                <a:gd name="connsiteX83" fmla="*/ 1241 w 10000"/>
                <a:gd name="connsiteY83" fmla="*/ 3511 h 10000"/>
                <a:gd name="connsiteX84" fmla="*/ 1241 w 10000"/>
                <a:gd name="connsiteY84" fmla="*/ 2609 h 10000"/>
                <a:gd name="connsiteX85" fmla="*/ 1241 w 10000"/>
                <a:gd name="connsiteY85"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621 w 10000"/>
                <a:gd name="connsiteY5" fmla="*/ 134 h 10000"/>
                <a:gd name="connsiteX6" fmla="*/ 5716 w 10000"/>
                <a:gd name="connsiteY6" fmla="*/ 0 h 10000"/>
                <a:gd name="connsiteX7" fmla="*/ 5674 w 10000"/>
                <a:gd name="connsiteY7" fmla="*/ 143 h 10000"/>
                <a:gd name="connsiteX8" fmla="*/ 6448 w 10000"/>
                <a:gd name="connsiteY8" fmla="*/ 134 h 10000"/>
                <a:gd name="connsiteX9" fmla="*/ 7396 w 10000"/>
                <a:gd name="connsiteY9" fmla="*/ 137 h 10000"/>
                <a:gd name="connsiteX10" fmla="*/ 7550 w 10000"/>
                <a:gd name="connsiteY10" fmla="*/ 132 h 10000"/>
                <a:gd name="connsiteX11" fmla="*/ 8292 w 10000"/>
                <a:gd name="connsiteY11" fmla="*/ 130 h 10000"/>
                <a:gd name="connsiteX12" fmla="*/ 7474 w 10000"/>
                <a:gd name="connsiteY12" fmla="*/ 139 h 10000"/>
                <a:gd name="connsiteX13" fmla="*/ 7880 w 10000"/>
                <a:gd name="connsiteY13" fmla="*/ 143 h 10000"/>
                <a:gd name="connsiteX14" fmla="*/ 8302 w 10000"/>
                <a:gd name="connsiteY14" fmla="*/ 143 h 10000"/>
                <a:gd name="connsiteX15" fmla="*/ 8840 w 10000"/>
                <a:gd name="connsiteY15" fmla="*/ 152 h 10000"/>
                <a:gd name="connsiteX16" fmla="*/ 8966 w 10000"/>
                <a:gd name="connsiteY16" fmla="*/ 368 h 10000"/>
                <a:gd name="connsiteX17" fmla="*/ 9085 w 10000"/>
                <a:gd name="connsiteY17" fmla="*/ 641 h 10000"/>
                <a:gd name="connsiteX18" fmla="*/ 8948 w 10000"/>
                <a:gd name="connsiteY18" fmla="*/ 655 h 10000"/>
                <a:gd name="connsiteX19" fmla="*/ 9172 w 10000"/>
                <a:gd name="connsiteY19" fmla="*/ 803 h 10000"/>
                <a:gd name="connsiteX20" fmla="*/ 9172 w 10000"/>
                <a:gd name="connsiteY20" fmla="*/ 1706 h 10000"/>
                <a:gd name="connsiteX21" fmla="*/ 9379 w 10000"/>
                <a:gd name="connsiteY21" fmla="*/ 2609 h 10000"/>
                <a:gd name="connsiteX22" fmla="*/ 10000 w 10000"/>
                <a:gd name="connsiteY22" fmla="*/ 3278 h 10000"/>
                <a:gd name="connsiteX23" fmla="*/ 9586 w 10000"/>
                <a:gd name="connsiteY23" fmla="*/ 3511 h 10000"/>
                <a:gd name="connsiteX24" fmla="*/ 9172 w 10000"/>
                <a:gd name="connsiteY24" fmla="*/ 3947 h 10000"/>
                <a:gd name="connsiteX25" fmla="*/ 8966 w 10000"/>
                <a:gd name="connsiteY25" fmla="*/ 4849 h 10000"/>
                <a:gd name="connsiteX26" fmla="*/ 8966 w 10000"/>
                <a:gd name="connsiteY26" fmla="*/ 5753 h 10000"/>
                <a:gd name="connsiteX27" fmla="*/ 8759 w 10000"/>
                <a:gd name="connsiteY27" fmla="*/ 6421 h 10000"/>
                <a:gd name="connsiteX28" fmla="*/ 8310 w 10000"/>
                <a:gd name="connsiteY28" fmla="*/ 7558 h 10000"/>
                <a:gd name="connsiteX29" fmla="*/ 8103 w 10000"/>
                <a:gd name="connsiteY29" fmla="*/ 8461 h 10000"/>
                <a:gd name="connsiteX30" fmla="*/ 7690 w 10000"/>
                <a:gd name="connsiteY30" fmla="*/ 8461 h 10000"/>
                <a:gd name="connsiteX31" fmla="*/ 7690 w 10000"/>
                <a:gd name="connsiteY31" fmla="*/ 9331 h 10000"/>
                <a:gd name="connsiteX32" fmla="*/ 6310 w 10000"/>
                <a:gd name="connsiteY32" fmla="*/ 7859 h 10000"/>
                <a:gd name="connsiteX33" fmla="*/ 6069 w 10000"/>
                <a:gd name="connsiteY33" fmla="*/ 8361 h 10000"/>
                <a:gd name="connsiteX34" fmla="*/ 5552 w 10000"/>
                <a:gd name="connsiteY34" fmla="*/ 8730 h 10000"/>
                <a:gd name="connsiteX35" fmla="*/ 5448 w 10000"/>
                <a:gd name="connsiteY35" fmla="*/ 8830 h 10000"/>
                <a:gd name="connsiteX36" fmla="*/ 5276 w 10000"/>
                <a:gd name="connsiteY36" fmla="*/ 8830 h 10000"/>
                <a:gd name="connsiteX37" fmla="*/ 5345 w 10000"/>
                <a:gd name="connsiteY37" fmla="*/ 8929 h 10000"/>
                <a:gd name="connsiteX38" fmla="*/ 5276 w 10000"/>
                <a:gd name="connsiteY38" fmla="*/ 8929 h 10000"/>
                <a:gd name="connsiteX39" fmla="*/ 5138 w 10000"/>
                <a:gd name="connsiteY39" fmla="*/ 8830 h 10000"/>
                <a:gd name="connsiteX40" fmla="*/ 4862 w 10000"/>
                <a:gd name="connsiteY40" fmla="*/ 9029 h 10000"/>
                <a:gd name="connsiteX41" fmla="*/ 4828 w 10000"/>
                <a:gd name="connsiteY41" fmla="*/ 8963 h 10000"/>
                <a:gd name="connsiteX42" fmla="*/ 4759 w 10000"/>
                <a:gd name="connsiteY42" fmla="*/ 9029 h 10000"/>
                <a:gd name="connsiteX43" fmla="*/ 4724 w 10000"/>
                <a:gd name="connsiteY43" fmla="*/ 9131 h 10000"/>
                <a:gd name="connsiteX44" fmla="*/ 4655 w 10000"/>
                <a:gd name="connsiteY44" fmla="*/ 9131 h 10000"/>
                <a:gd name="connsiteX45" fmla="*/ 4621 w 10000"/>
                <a:gd name="connsiteY45" fmla="*/ 9165 h 10000"/>
                <a:gd name="connsiteX46" fmla="*/ 4517 w 10000"/>
                <a:gd name="connsiteY46" fmla="*/ 9165 h 10000"/>
                <a:gd name="connsiteX47" fmla="*/ 4138 w 10000"/>
                <a:gd name="connsiteY47" fmla="*/ 9231 h 10000"/>
                <a:gd name="connsiteX48" fmla="*/ 2448 w 10000"/>
                <a:gd name="connsiteY48" fmla="*/ 9264 h 10000"/>
                <a:gd name="connsiteX49" fmla="*/ 2138 w 10000"/>
                <a:gd name="connsiteY49" fmla="*/ 9331 h 10000"/>
                <a:gd name="connsiteX50" fmla="*/ 1931 w 10000"/>
                <a:gd name="connsiteY50" fmla="*/ 9364 h 10000"/>
                <a:gd name="connsiteX51" fmla="*/ 1759 w 10000"/>
                <a:gd name="connsiteY51" fmla="*/ 9665 h 10000"/>
                <a:gd name="connsiteX52" fmla="*/ 1655 w 10000"/>
                <a:gd name="connsiteY52" fmla="*/ 9665 h 10000"/>
                <a:gd name="connsiteX53" fmla="*/ 2034 w 10000"/>
                <a:gd name="connsiteY53" fmla="*/ 9331 h 10000"/>
                <a:gd name="connsiteX54" fmla="*/ 2207 w 10000"/>
                <a:gd name="connsiteY54" fmla="*/ 9298 h 10000"/>
                <a:gd name="connsiteX55" fmla="*/ 4414 w 10000"/>
                <a:gd name="connsiteY55" fmla="*/ 9298 h 10000"/>
                <a:gd name="connsiteX56" fmla="*/ 5103 w 10000"/>
                <a:gd name="connsiteY56" fmla="*/ 9029 h 10000"/>
                <a:gd name="connsiteX57" fmla="*/ 5828 w 10000"/>
                <a:gd name="connsiteY57" fmla="*/ 8596 h 10000"/>
                <a:gd name="connsiteX58" fmla="*/ 6552 w 10000"/>
                <a:gd name="connsiteY58" fmla="*/ 7994 h 10000"/>
                <a:gd name="connsiteX59" fmla="*/ 7483 w 10000"/>
                <a:gd name="connsiteY59" fmla="*/ 9298 h 10000"/>
                <a:gd name="connsiteX60" fmla="*/ 7172 w 10000"/>
                <a:gd name="connsiteY60" fmla="*/ 8896 h 10000"/>
                <a:gd name="connsiteX61" fmla="*/ 6483 w 10000"/>
                <a:gd name="connsiteY61" fmla="*/ 7927 h 10000"/>
                <a:gd name="connsiteX62" fmla="*/ 5621 w 10000"/>
                <a:gd name="connsiteY62" fmla="*/ 8830 h 10000"/>
                <a:gd name="connsiteX63" fmla="*/ 4069 w 10000"/>
                <a:gd name="connsiteY63" fmla="*/ 9398 h 10000"/>
                <a:gd name="connsiteX64" fmla="*/ 3655 w 10000"/>
                <a:gd name="connsiteY64" fmla="*/ 9431 h 10000"/>
                <a:gd name="connsiteX65" fmla="*/ 2034 w 10000"/>
                <a:gd name="connsiteY65" fmla="*/ 9331 h 10000"/>
                <a:gd name="connsiteX66" fmla="*/ 1621 w 10000"/>
                <a:gd name="connsiteY66" fmla="*/ 9933 h 10000"/>
                <a:gd name="connsiteX67" fmla="*/ 1034 w 10000"/>
                <a:gd name="connsiteY67" fmla="*/ 10000 h 10000"/>
                <a:gd name="connsiteX68" fmla="*/ 1241 w 10000"/>
                <a:gd name="connsiteY68" fmla="*/ 9331 h 10000"/>
                <a:gd name="connsiteX69" fmla="*/ 1034 w 10000"/>
                <a:gd name="connsiteY69" fmla="*/ 8896 h 10000"/>
                <a:gd name="connsiteX70" fmla="*/ 621 w 10000"/>
                <a:gd name="connsiteY70" fmla="*/ 8461 h 10000"/>
                <a:gd name="connsiteX71" fmla="*/ 621 w 10000"/>
                <a:gd name="connsiteY71" fmla="*/ 7994 h 10000"/>
                <a:gd name="connsiteX72" fmla="*/ 621 w 10000"/>
                <a:gd name="connsiteY72" fmla="*/ 7558 h 10000"/>
                <a:gd name="connsiteX73" fmla="*/ 207 w 10000"/>
                <a:gd name="connsiteY73" fmla="*/ 7123 h 10000"/>
                <a:gd name="connsiteX74" fmla="*/ 0 w 10000"/>
                <a:gd name="connsiteY74" fmla="*/ 7123 h 10000"/>
                <a:gd name="connsiteX75" fmla="*/ 207 w 10000"/>
                <a:gd name="connsiteY75" fmla="*/ 6421 h 10000"/>
                <a:gd name="connsiteX76" fmla="*/ 414 w 10000"/>
                <a:gd name="connsiteY76" fmla="*/ 6221 h 10000"/>
                <a:gd name="connsiteX77" fmla="*/ 414 w 10000"/>
                <a:gd name="connsiteY77" fmla="*/ 5986 h 10000"/>
                <a:gd name="connsiteX78" fmla="*/ 414 w 10000"/>
                <a:gd name="connsiteY78" fmla="*/ 5519 h 10000"/>
                <a:gd name="connsiteX79" fmla="*/ 621 w 10000"/>
                <a:gd name="connsiteY79" fmla="*/ 5084 h 10000"/>
                <a:gd name="connsiteX80" fmla="*/ 828 w 10000"/>
                <a:gd name="connsiteY80" fmla="*/ 4849 h 10000"/>
                <a:gd name="connsiteX81" fmla="*/ 1241 w 10000"/>
                <a:gd name="connsiteY81" fmla="*/ 4849 h 10000"/>
                <a:gd name="connsiteX82" fmla="*/ 1241 w 10000"/>
                <a:gd name="connsiteY82" fmla="*/ 4180 h 10000"/>
                <a:gd name="connsiteX83" fmla="*/ 1241 w 10000"/>
                <a:gd name="connsiteY83" fmla="*/ 3511 h 10000"/>
                <a:gd name="connsiteX84" fmla="*/ 1241 w 10000"/>
                <a:gd name="connsiteY84" fmla="*/ 2609 h 10000"/>
                <a:gd name="connsiteX85" fmla="*/ 1241 w 10000"/>
                <a:gd name="connsiteY85"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621 w 10000"/>
                <a:gd name="connsiteY5" fmla="*/ 134 h 10000"/>
                <a:gd name="connsiteX6" fmla="*/ 5716 w 10000"/>
                <a:gd name="connsiteY6" fmla="*/ 0 h 10000"/>
                <a:gd name="connsiteX7" fmla="*/ 5674 w 10000"/>
                <a:gd name="connsiteY7" fmla="*/ 143 h 10000"/>
                <a:gd name="connsiteX8" fmla="*/ 6448 w 10000"/>
                <a:gd name="connsiteY8" fmla="*/ 134 h 10000"/>
                <a:gd name="connsiteX9" fmla="*/ 7396 w 10000"/>
                <a:gd name="connsiteY9" fmla="*/ 137 h 10000"/>
                <a:gd name="connsiteX10" fmla="*/ 7550 w 10000"/>
                <a:gd name="connsiteY10" fmla="*/ 132 h 10000"/>
                <a:gd name="connsiteX11" fmla="*/ 8292 w 10000"/>
                <a:gd name="connsiteY11" fmla="*/ 130 h 10000"/>
                <a:gd name="connsiteX12" fmla="*/ 7474 w 10000"/>
                <a:gd name="connsiteY12" fmla="*/ 139 h 10000"/>
                <a:gd name="connsiteX13" fmla="*/ 7880 w 10000"/>
                <a:gd name="connsiteY13" fmla="*/ 143 h 10000"/>
                <a:gd name="connsiteX14" fmla="*/ 8302 w 10000"/>
                <a:gd name="connsiteY14" fmla="*/ 143 h 10000"/>
                <a:gd name="connsiteX15" fmla="*/ 8840 w 10000"/>
                <a:gd name="connsiteY15" fmla="*/ 152 h 10000"/>
                <a:gd name="connsiteX16" fmla="*/ 8966 w 10000"/>
                <a:gd name="connsiteY16" fmla="*/ 368 h 10000"/>
                <a:gd name="connsiteX17" fmla="*/ 9085 w 10000"/>
                <a:gd name="connsiteY17" fmla="*/ 641 h 10000"/>
                <a:gd name="connsiteX18" fmla="*/ 8948 w 10000"/>
                <a:gd name="connsiteY18" fmla="*/ 655 h 10000"/>
                <a:gd name="connsiteX19" fmla="*/ 9088 w 10000"/>
                <a:gd name="connsiteY19" fmla="*/ 939 h 10000"/>
                <a:gd name="connsiteX20" fmla="*/ 9172 w 10000"/>
                <a:gd name="connsiteY20" fmla="*/ 1706 h 10000"/>
                <a:gd name="connsiteX21" fmla="*/ 9379 w 10000"/>
                <a:gd name="connsiteY21" fmla="*/ 2609 h 10000"/>
                <a:gd name="connsiteX22" fmla="*/ 10000 w 10000"/>
                <a:gd name="connsiteY22" fmla="*/ 3278 h 10000"/>
                <a:gd name="connsiteX23" fmla="*/ 9586 w 10000"/>
                <a:gd name="connsiteY23" fmla="*/ 3511 h 10000"/>
                <a:gd name="connsiteX24" fmla="*/ 9172 w 10000"/>
                <a:gd name="connsiteY24" fmla="*/ 3947 h 10000"/>
                <a:gd name="connsiteX25" fmla="*/ 8966 w 10000"/>
                <a:gd name="connsiteY25" fmla="*/ 4849 h 10000"/>
                <a:gd name="connsiteX26" fmla="*/ 8966 w 10000"/>
                <a:gd name="connsiteY26" fmla="*/ 5753 h 10000"/>
                <a:gd name="connsiteX27" fmla="*/ 8759 w 10000"/>
                <a:gd name="connsiteY27" fmla="*/ 6421 h 10000"/>
                <a:gd name="connsiteX28" fmla="*/ 8310 w 10000"/>
                <a:gd name="connsiteY28" fmla="*/ 7558 h 10000"/>
                <a:gd name="connsiteX29" fmla="*/ 8103 w 10000"/>
                <a:gd name="connsiteY29" fmla="*/ 8461 h 10000"/>
                <a:gd name="connsiteX30" fmla="*/ 7690 w 10000"/>
                <a:gd name="connsiteY30" fmla="*/ 8461 h 10000"/>
                <a:gd name="connsiteX31" fmla="*/ 7690 w 10000"/>
                <a:gd name="connsiteY31" fmla="*/ 9331 h 10000"/>
                <a:gd name="connsiteX32" fmla="*/ 6310 w 10000"/>
                <a:gd name="connsiteY32" fmla="*/ 7859 h 10000"/>
                <a:gd name="connsiteX33" fmla="*/ 6069 w 10000"/>
                <a:gd name="connsiteY33" fmla="*/ 8361 h 10000"/>
                <a:gd name="connsiteX34" fmla="*/ 5552 w 10000"/>
                <a:gd name="connsiteY34" fmla="*/ 8730 h 10000"/>
                <a:gd name="connsiteX35" fmla="*/ 5448 w 10000"/>
                <a:gd name="connsiteY35" fmla="*/ 8830 h 10000"/>
                <a:gd name="connsiteX36" fmla="*/ 5276 w 10000"/>
                <a:gd name="connsiteY36" fmla="*/ 8830 h 10000"/>
                <a:gd name="connsiteX37" fmla="*/ 5345 w 10000"/>
                <a:gd name="connsiteY37" fmla="*/ 8929 h 10000"/>
                <a:gd name="connsiteX38" fmla="*/ 5276 w 10000"/>
                <a:gd name="connsiteY38" fmla="*/ 8929 h 10000"/>
                <a:gd name="connsiteX39" fmla="*/ 5138 w 10000"/>
                <a:gd name="connsiteY39" fmla="*/ 8830 h 10000"/>
                <a:gd name="connsiteX40" fmla="*/ 4862 w 10000"/>
                <a:gd name="connsiteY40" fmla="*/ 9029 h 10000"/>
                <a:gd name="connsiteX41" fmla="*/ 4828 w 10000"/>
                <a:gd name="connsiteY41" fmla="*/ 8963 h 10000"/>
                <a:gd name="connsiteX42" fmla="*/ 4759 w 10000"/>
                <a:gd name="connsiteY42" fmla="*/ 9029 h 10000"/>
                <a:gd name="connsiteX43" fmla="*/ 4724 w 10000"/>
                <a:gd name="connsiteY43" fmla="*/ 9131 h 10000"/>
                <a:gd name="connsiteX44" fmla="*/ 4655 w 10000"/>
                <a:gd name="connsiteY44" fmla="*/ 9131 h 10000"/>
                <a:gd name="connsiteX45" fmla="*/ 4621 w 10000"/>
                <a:gd name="connsiteY45" fmla="*/ 9165 h 10000"/>
                <a:gd name="connsiteX46" fmla="*/ 4517 w 10000"/>
                <a:gd name="connsiteY46" fmla="*/ 9165 h 10000"/>
                <a:gd name="connsiteX47" fmla="*/ 4138 w 10000"/>
                <a:gd name="connsiteY47" fmla="*/ 9231 h 10000"/>
                <a:gd name="connsiteX48" fmla="*/ 2448 w 10000"/>
                <a:gd name="connsiteY48" fmla="*/ 9264 h 10000"/>
                <a:gd name="connsiteX49" fmla="*/ 2138 w 10000"/>
                <a:gd name="connsiteY49" fmla="*/ 9331 h 10000"/>
                <a:gd name="connsiteX50" fmla="*/ 1931 w 10000"/>
                <a:gd name="connsiteY50" fmla="*/ 9364 h 10000"/>
                <a:gd name="connsiteX51" fmla="*/ 1759 w 10000"/>
                <a:gd name="connsiteY51" fmla="*/ 9665 h 10000"/>
                <a:gd name="connsiteX52" fmla="*/ 1655 w 10000"/>
                <a:gd name="connsiteY52" fmla="*/ 9665 h 10000"/>
                <a:gd name="connsiteX53" fmla="*/ 2034 w 10000"/>
                <a:gd name="connsiteY53" fmla="*/ 9331 h 10000"/>
                <a:gd name="connsiteX54" fmla="*/ 2207 w 10000"/>
                <a:gd name="connsiteY54" fmla="*/ 9298 h 10000"/>
                <a:gd name="connsiteX55" fmla="*/ 4414 w 10000"/>
                <a:gd name="connsiteY55" fmla="*/ 9298 h 10000"/>
                <a:gd name="connsiteX56" fmla="*/ 5103 w 10000"/>
                <a:gd name="connsiteY56" fmla="*/ 9029 h 10000"/>
                <a:gd name="connsiteX57" fmla="*/ 5828 w 10000"/>
                <a:gd name="connsiteY57" fmla="*/ 8596 h 10000"/>
                <a:gd name="connsiteX58" fmla="*/ 6552 w 10000"/>
                <a:gd name="connsiteY58" fmla="*/ 7994 h 10000"/>
                <a:gd name="connsiteX59" fmla="*/ 7483 w 10000"/>
                <a:gd name="connsiteY59" fmla="*/ 9298 h 10000"/>
                <a:gd name="connsiteX60" fmla="*/ 7172 w 10000"/>
                <a:gd name="connsiteY60" fmla="*/ 8896 h 10000"/>
                <a:gd name="connsiteX61" fmla="*/ 6483 w 10000"/>
                <a:gd name="connsiteY61" fmla="*/ 7927 h 10000"/>
                <a:gd name="connsiteX62" fmla="*/ 5621 w 10000"/>
                <a:gd name="connsiteY62" fmla="*/ 8830 h 10000"/>
                <a:gd name="connsiteX63" fmla="*/ 4069 w 10000"/>
                <a:gd name="connsiteY63" fmla="*/ 9398 h 10000"/>
                <a:gd name="connsiteX64" fmla="*/ 3655 w 10000"/>
                <a:gd name="connsiteY64" fmla="*/ 9431 h 10000"/>
                <a:gd name="connsiteX65" fmla="*/ 2034 w 10000"/>
                <a:gd name="connsiteY65" fmla="*/ 9331 h 10000"/>
                <a:gd name="connsiteX66" fmla="*/ 1621 w 10000"/>
                <a:gd name="connsiteY66" fmla="*/ 9933 h 10000"/>
                <a:gd name="connsiteX67" fmla="*/ 1034 w 10000"/>
                <a:gd name="connsiteY67" fmla="*/ 10000 h 10000"/>
                <a:gd name="connsiteX68" fmla="*/ 1241 w 10000"/>
                <a:gd name="connsiteY68" fmla="*/ 9331 h 10000"/>
                <a:gd name="connsiteX69" fmla="*/ 1034 w 10000"/>
                <a:gd name="connsiteY69" fmla="*/ 8896 h 10000"/>
                <a:gd name="connsiteX70" fmla="*/ 621 w 10000"/>
                <a:gd name="connsiteY70" fmla="*/ 8461 h 10000"/>
                <a:gd name="connsiteX71" fmla="*/ 621 w 10000"/>
                <a:gd name="connsiteY71" fmla="*/ 7994 h 10000"/>
                <a:gd name="connsiteX72" fmla="*/ 621 w 10000"/>
                <a:gd name="connsiteY72" fmla="*/ 7558 h 10000"/>
                <a:gd name="connsiteX73" fmla="*/ 207 w 10000"/>
                <a:gd name="connsiteY73" fmla="*/ 7123 h 10000"/>
                <a:gd name="connsiteX74" fmla="*/ 0 w 10000"/>
                <a:gd name="connsiteY74" fmla="*/ 7123 h 10000"/>
                <a:gd name="connsiteX75" fmla="*/ 207 w 10000"/>
                <a:gd name="connsiteY75" fmla="*/ 6421 h 10000"/>
                <a:gd name="connsiteX76" fmla="*/ 414 w 10000"/>
                <a:gd name="connsiteY76" fmla="*/ 6221 h 10000"/>
                <a:gd name="connsiteX77" fmla="*/ 414 w 10000"/>
                <a:gd name="connsiteY77" fmla="*/ 5986 h 10000"/>
                <a:gd name="connsiteX78" fmla="*/ 414 w 10000"/>
                <a:gd name="connsiteY78" fmla="*/ 5519 h 10000"/>
                <a:gd name="connsiteX79" fmla="*/ 621 w 10000"/>
                <a:gd name="connsiteY79" fmla="*/ 5084 h 10000"/>
                <a:gd name="connsiteX80" fmla="*/ 828 w 10000"/>
                <a:gd name="connsiteY80" fmla="*/ 4849 h 10000"/>
                <a:gd name="connsiteX81" fmla="*/ 1241 w 10000"/>
                <a:gd name="connsiteY81" fmla="*/ 4849 h 10000"/>
                <a:gd name="connsiteX82" fmla="*/ 1241 w 10000"/>
                <a:gd name="connsiteY82" fmla="*/ 4180 h 10000"/>
                <a:gd name="connsiteX83" fmla="*/ 1241 w 10000"/>
                <a:gd name="connsiteY83" fmla="*/ 3511 h 10000"/>
                <a:gd name="connsiteX84" fmla="*/ 1241 w 10000"/>
                <a:gd name="connsiteY84" fmla="*/ 2609 h 10000"/>
                <a:gd name="connsiteX85" fmla="*/ 1241 w 10000"/>
                <a:gd name="connsiteY85"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621 w 10000"/>
                <a:gd name="connsiteY5" fmla="*/ 134 h 10000"/>
                <a:gd name="connsiteX6" fmla="*/ 5716 w 10000"/>
                <a:gd name="connsiteY6" fmla="*/ 0 h 10000"/>
                <a:gd name="connsiteX7" fmla="*/ 5674 w 10000"/>
                <a:gd name="connsiteY7" fmla="*/ 143 h 10000"/>
                <a:gd name="connsiteX8" fmla="*/ 6448 w 10000"/>
                <a:gd name="connsiteY8" fmla="*/ 134 h 10000"/>
                <a:gd name="connsiteX9" fmla="*/ 7396 w 10000"/>
                <a:gd name="connsiteY9" fmla="*/ 137 h 10000"/>
                <a:gd name="connsiteX10" fmla="*/ 7550 w 10000"/>
                <a:gd name="connsiteY10" fmla="*/ 132 h 10000"/>
                <a:gd name="connsiteX11" fmla="*/ 8292 w 10000"/>
                <a:gd name="connsiteY11" fmla="*/ 130 h 10000"/>
                <a:gd name="connsiteX12" fmla="*/ 7474 w 10000"/>
                <a:gd name="connsiteY12" fmla="*/ 139 h 10000"/>
                <a:gd name="connsiteX13" fmla="*/ 7880 w 10000"/>
                <a:gd name="connsiteY13" fmla="*/ 143 h 10000"/>
                <a:gd name="connsiteX14" fmla="*/ 8302 w 10000"/>
                <a:gd name="connsiteY14" fmla="*/ 143 h 10000"/>
                <a:gd name="connsiteX15" fmla="*/ 8840 w 10000"/>
                <a:gd name="connsiteY15" fmla="*/ 152 h 10000"/>
                <a:gd name="connsiteX16" fmla="*/ 8966 w 10000"/>
                <a:gd name="connsiteY16" fmla="*/ 368 h 10000"/>
                <a:gd name="connsiteX17" fmla="*/ 9085 w 10000"/>
                <a:gd name="connsiteY17" fmla="*/ 641 h 10000"/>
                <a:gd name="connsiteX18" fmla="*/ 8948 w 10000"/>
                <a:gd name="connsiteY18" fmla="*/ 655 h 10000"/>
                <a:gd name="connsiteX19" fmla="*/ 9088 w 10000"/>
                <a:gd name="connsiteY19" fmla="*/ 939 h 10000"/>
                <a:gd name="connsiteX20" fmla="*/ 9172 w 10000"/>
                <a:gd name="connsiteY20" fmla="*/ 1706 h 10000"/>
                <a:gd name="connsiteX21" fmla="*/ 9379 w 10000"/>
                <a:gd name="connsiteY21" fmla="*/ 2609 h 10000"/>
                <a:gd name="connsiteX22" fmla="*/ 10000 w 10000"/>
                <a:gd name="connsiteY22" fmla="*/ 3278 h 10000"/>
                <a:gd name="connsiteX23" fmla="*/ 9586 w 10000"/>
                <a:gd name="connsiteY23" fmla="*/ 3511 h 10000"/>
                <a:gd name="connsiteX24" fmla="*/ 9172 w 10000"/>
                <a:gd name="connsiteY24" fmla="*/ 3947 h 10000"/>
                <a:gd name="connsiteX25" fmla="*/ 8966 w 10000"/>
                <a:gd name="connsiteY25" fmla="*/ 4849 h 10000"/>
                <a:gd name="connsiteX26" fmla="*/ 8966 w 10000"/>
                <a:gd name="connsiteY26" fmla="*/ 5753 h 10000"/>
                <a:gd name="connsiteX27" fmla="*/ 8759 w 10000"/>
                <a:gd name="connsiteY27" fmla="*/ 6421 h 10000"/>
                <a:gd name="connsiteX28" fmla="*/ 8310 w 10000"/>
                <a:gd name="connsiteY28" fmla="*/ 7558 h 10000"/>
                <a:gd name="connsiteX29" fmla="*/ 8103 w 10000"/>
                <a:gd name="connsiteY29" fmla="*/ 8461 h 10000"/>
                <a:gd name="connsiteX30" fmla="*/ 7690 w 10000"/>
                <a:gd name="connsiteY30" fmla="*/ 8461 h 10000"/>
                <a:gd name="connsiteX31" fmla="*/ 7690 w 10000"/>
                <a:gd name="connsiteY31" fmla="*/ 9331 h 10000"/>
                <a:gd name="connsiteX32" fmla="*/ 6310 w 10000"/>
                <a:gd name="connsiteY32" fmla="*/ 7859 h 10000"/>
                <a:gd name="connsiteX33" fmla="*/ 6069 w 10000"/>
                <a:gd name="connsiteY33" fmla="*/ 8361 h 10000"/>
                <a:gd name="connsiteX34" fmla="*/ 5552 w 10000"/>
                <a:gd name="connsiteY34" fmla="*/ 8730 h 10000"/>
                <a:gd name="connsiteX35" fmla="*/ 5448 w 10000"/>
                <a:gd name="connsiteY35" fmla="*/ 8830 h 10000"/>
                <a:gd name="connsiteX36" fmla="*/ 5276 w 10000"/>
                <a:gd name="connsiteY36" fmla="*/ 8830 h 10000"/>
                <a:gd name="connsiteX37" fmla="*/ 5345 w 10000"/>
                <a:gd name="connsiteY37" fmla="*/ 8929 h 10000"/>
                <a:gd name="connsiteX38" fmla="*/ 5276 w 10000"/>
                <a:gd name="connsiteY38" fmla="*/ 8929 h 10000"/>
                <a:gd name="connsiteX39" fmla="*/ 5138 w 10000"/>
                <a:gd name="connsiteY39" fmla="*/ 8830 h 10000"/>
                <a:gd name="connsiteX40" fmla="*/ 4862 w 10000"/>
                <a:gd name="connsiteY40" fmla="*/ 9029 h 10000"/>
                <a:gd name="connsiteX41" fmla="*/ 4828 w 10000"/>
                <a:gd name="connsiteY41" fmla="*/ 8963 h 10000"/>
                <a:gd name="connsiteX42" fmla="*/ 4759 w 10000"/>
                <a:gd name="connsiteY42" fmla="*/ 9029 h 10000"/>
                <a:gd name="connsiteX43" fmla="*/ 4724 w 10000"/>
                <a:gd name="connsiteY43" fmla="*/ 9131 h 10000"/>
                <a:gd name="connsiteX44" fmla="*/ 4655 w 10000"/>
                <a:gd name="connsiteY44" fmla="*/ 9131 h 10000"/>
                <a:gd name="connsiteX45" fmla="*/ 4621 w 10000"/>
                <a:gd name="connsiteY45" fmla="*/ 9165 h 10000"/>
                <a:gd name="connsiteX46" fmla="*/ 4517 w 10000"/>
                <a:gd name="connsiteY46" fmla="*/ 9165 h 10000"/>
                <a:gd name="connsiteX47" fmla="*/ 4138 w 10000"/>
                <a:gd name="connsiteY47" fmla="*/ 9231 h 10000"/>
                <a:gd name="connsiteX48" fmla="*/ 2448 w 10000"/>
                <a:gd name="connsiteY48" fmla="*/ 9264 h 10000"/>
                <a:gd name="connsiteX49" fmla="*/ 2138 w 10000"/>
                <a:gd name="connsiteY49" fmla="*/ 9331 h 10000"/>
                <a:gd name="connsiteX50" fmla="*/ 1931 w 10000"/>
                <a:gd name="connsiteY50" fmla="*/ 9364 h 10000"/>
                <a:gd name="connsiteX51" fmla="*/ 1759 w 10000"/>
                <a:gd name="connsiteY51" fmla="*/ 9665 h 10000"/>
                <a:gd name="connsiteX52" fmla="*/ 1655 w 10000"/>
                <a:gd name="connsiteY52" fmla="*/ 9665 h 10000"/>
                <a:gd name="connsiteX53" fmla="*/ 2034 w 10000"/>
                <a:gd name="connsiteY53" fmla="*/ 9331 h 10000"/>
                <a:gd name="connsiteX54" fmla="*/ 2207 w 10000"/>
                <a:gd name="connsiteY54" fmla="*/ 9298 h 10000"/>
                <a:gd name="connsiteX55" fmla="*/ 4414 w 10000"/>
                <a:gd name="connsiteY55" fmla="*/ 9298 h 10000"/>
                <a:gd name="connsiteX56" fmla="*/ 5103 w 10000"/>
                <a:gd name="connsiteY56" fmla="*/ 9029 h 10000"/>
                <a:gd name="connsiteX57" fmla="*/ 5828 w 10000"/>
                <a:gd name="connsiteY57" fmla="*/ 8596 h 10000"/>
                <a:gd name="connsiteX58" fmla="*/ 6552 w 10000"/>
                <a:gd name="connsiteY58" fmla="*/ 7994 h 10000"/>
                <a:gd name="connsiteX59" fmla="*/ 7483 w 10000"/>
                <a:gd name="connsiteY59" fmla="*/ 9298 h 10000"/>
                <a:gd name="connsiteX60" fmla="*/ 7172 w 10000"/>
                <a:gd name="connsiteY60" fmla="*/ 8896 h 10000"/>
                <a:gd name="connsiteX61" fmla="*/ 6483 w 10000"/>
                <a:gd name="connsiteY61" fmla="*/ 7927 h 10000"/>
                <a:gd name="connsiteX62" fmla="*/ 5621 w 10000"/>
                <a:gd name="connsiteY62" fmla="*/ 8830 h 10000"/>
                <a:gd name="connsiteX63" fmla="*/ 4069 w 10000"/>
                <a:gd name="connsiteY63" fmla="*/ 9398 h 10000"/>
                <a:gd name="connsiteX64" fmla="*/ 3655 w 10000"/>
                <a:gd name="connsiteY64" fmla="*/ 9431 h 10000"/>
                <a:gd name="connsiteX65" fmla="*/ 2034 w 10000"/>
                <a:gd name="connsiteY65" fmla="*/ 9331 h 10000"/>
                <a:gd name="connsiteX66" fmla="*/ 1621 w 10000"/>
                <a:gd name="connsiteY66" fmla="*/ 9933 h 10000"/>
                <a:gd name="connsiteX67" fmla="*/ 1034 w 10000"/>
                <a:gd name="connsiteY67" fmla="*/ 10000 h 10000"/>
                <a:gd name="connsiteX68" fmla="*/ 1241 w 10000"/>
                <a:gd name="connsiteY68" fmla="*/ 9331 h 10000"/>
                <a:gd name="connsiteX69" fmla="*/ 1034 w 10000"/>
                <a:gd name="connsiteY69" fmla="*/ 8896 h 10000"/>
                <a:gd name="connsiteX70" fmla="*/ 621 w 10000"/>
                <a:gd name="connsiteY70" fmla="*/ 8461 h 10000"/>
                <a:gd name="connsiteX71" fmla="*/ 621 w 10000"/>
                <a:gd name="connsiteY71" fmla="*/ 7994 h 10000"/>
                <a:gd name="connsiteX72" fmla="*/ 621 w 10000"/>
                <a:gd name="connsiteY72" fmla="*/ 7558 h 10000"/>
                <a:gd name="connsiteX73" fmla="*/ 207 w 10000"/>
                <a:gd name="connsiteY73" fmla="*/ 7123 h 10000"/>
                <a:gd name="connsiteX74" fmla="*/ 0 w 10000"/>
                <a:gd name="connsiteY74" fmla="*/ 7123 h 10000"/>
                <a:gd name="connsiteX75" fmla="*/ 207 w 10000"/>
                <a:gd name="connsiteY75" fmla="*/ 6421 h 10000"/>
                <a:gd name="connsiteX76" fmla="*/ 414 w 10000"/>
                <a:gd name="connsiteY76" fmla="*/ 6221 h 10000"/>
                <a:gd name="connsiteX77" fmla="*/ 414 w 10000"/>
                <a:gd name="connsiteY77" fmla="*/ 5986 h 10000"/>
                <a:gd name="connsiteX78" fmla="*/ 414 w 10000"/>
                <a:gd name="connsiteY78" fmla="*/ 5519 h 10000"/>
                <a:gd name="connsiteX79" fmla="*/ 621 w 10000"/>
                <a:gd name="connsiteY79" fmla="*/ 5084 h 10000"/>
                <a:gd name="connsiteX80" fmla="*/ 828 w 10000"/>
                <a:gd name="connsiteY80" fmla="*/ 4849 h 10000"/>
                <a:gd name="connsiteX81" fmla="*/ 1241 w 10000"/>
                <a:gd name="connsiteY81" fmla="*/ 4849 h 10000"/>
                <a:gd name="connsiteX82" fmla="*/ 1241 w 10000"/>
                <a:gd name="connsiteY82" fmla="*/ 4180 h 10000"/>
                <a:gd name="connsiteX83" fmla="*/ 1241 w 10000"/>
                <a:gd name="connsiteY83" fmla="*/ 3511 h 10000"/>
                <a:gd name="connsiteX84" fmla="*/ 1241 w 10000"/>
                <a:gd name="connsiteY84" fmla="*/ 2609 h 10000"/>
                <a:gd name="connsiteX85" fmla="*/ 1241 w 10000"/>
                <a:gd name="connsiteY85"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621 w 10000"/>
                <a:gd name="connsiteY5" fmla="*/ 134 h 10000"/>
                <a:gd name="connsiteX6" fmla="*/ 5716 w 10000"/>
                <a:gd name="connsiteY6" fmla="*/ 0 h 10000"/>
                <a:gd name="connsiteX7" fmla="*/ 5674 w 10000"/>
                <a:gd name="connsiteY7" fmla="*/ 143 h 10000"/>
                <a:gd name="connsiteX8" fmla="*/ 6448 w 10000"/>
                <a:gd name="connsiteY8" fmla="*/ 134 h 10000"/>
                <a:gd name="connsiteX9" fmla="*/ 7396 w 10000"/>
                <a:gd name="connsiteY9" fmla="*/ 137 h 10000"/>
                <a:gd name="connsiteX10" fmla="*/ 7550 w 10000"/>
                <a:gd name="connsiteY10" fmla="*/ 132 h 10000"/>
                <a:gd name="connsiteX11" fmla="*/ 8292 w 10000"/>
                <a:gd name="connsiteY11" fmla="*/ 130 h 10000"/>
                <a:gd name="connsiteX12" fmla="*/ 7474 w 10000"/>
                <a:gd name="connsiteY12" fmla="*/ 139 h 10000"/>
                <a:gd name="connsiteX13" fmla="*/ 7880 w 10000"/>
                <a:gd name="connsiteY13" fmla="*/ 143 h 10000"/>
                <a:gd name="connsiteX14" fmla="*/ 8302 w 10000"/>
                <a:gd name="connsiteY14" fmla="*/ 143 h 10000"/>
                <a:gd name="connsiteX15" fmla="*/ 8840 w 10000"/>
                <a:gd name="connsiteY15" fmla="*/ 152 h 10000"/>
                <a:gd name="connsiteX16" fmla="*/ 8966 w 10000"/>
                <a:gd name="connsiteY16" fmla="*/ 368 h 10000"/>
                <a:gd name="connsiteX17" fmla="*/ 9085 w 10000"/>
                <a:gd name="connsiteY17" fmla="*/ 641 h 10000"/>
                <a:gd name="connsiteX18" fmla="*/ 8948 w 10000"/>
                <a:gd name="connsiteY18" fmla="*/ 655 h 10000"/>
                <a:gd name="connsiteX19" fmla="*/ 9088 w 10000"/>
                <a:gd name="connsiteY19" fmla="*/ 939 h 10000"/>
                <a:gd name="connsiteX20" fmla="*/ 9092 w 10000"/>
                <a:gd name="connsiteY20" fmla="*/ 969 h 10000"/>
                <a:gd name="connsiteX21" fmla="*/ 9172 w 10000"/>
                <a:gd name="connsiteY21" fmla="*/ 1706 h 10000"/>
                <a:gd name="connsiteX22" fmla="*/ 9379 w 10000"/>
                <a:gd name="connsiteY22" fmla="*/ 2609 h 10000"/>
                <a:gd name="connsiteX23" fmla="*/ 10000 w 10000"/>
                <a:gd name="connsiteY23" fmla="*/ 3278 h 10000"/>
                <a:gd name="connsiteX24" fmla="*/ 9586 w 10000"/>
                <a:gd name="connsiteY24" fmla="*/ 3511 h 10000"/>
                <a:gd name="connsiteX25" fmla="*/ 9172 w 10000"/>
                <a:gd name="connsiteY25" fmla="*/ 3947 h 10000"/>
                <a:gd name="connsiteX26" fmla="*/ 8966 w 10000"/>
                <a:gd name="connsiteY26" fmla="*/ 4849 h 10000"/>
                <a:gd name="connsiteX27" fmla="*/ 8966 w 10000"/>
                <a:gd name="connsiteY27" fmla="*/ 5753 h 10000"/>
                <a:gd name="connsiteX28" fmla="*/ 8759 w 10000"/>
                <a:gd name="connsiteY28" fmla="*/ 6421 h 10000"/>
                <a:gd name="connsiteX29" fmla="*/ 8310 w 10000"/>
                <a:gd name="connsiteY29" fmla="*/ 7558 h 10000"/>
                <a:gd name="connsiteX30" fmla="*/ 8103 w 10000"/>
                <a:gd name="connsiteY30" fmla="*/ 8461 h 10000"/>
                <a:gd name="connsiteX31" fmla="*/ 7690 w 10000"/>
                <a:gd name="connsiteY31" fmla="*/ 8461 h 10000"/>
                <a:gd name="connsiteX32" fmla="*/ 7690 w 10000"/>
                <a:gd name="connsiteY32" fmla="*/ 9331 h 10000"/>
                <a:gd name="connsiteX33" fmla="*/ 6310 w 10000"/>
                <a:gd name="connsiteY33" fmla="*/ 7859 h 10000"/>
                <a:gd name="connsiteX34" fmla="*/ 6069 w 10000"/>
                <a:gd name="connsiteY34" fmla="*/ 8361 h 10000"/>
                <a:gd name="connsiteX35" fmla="*/ 5552 w 10000"/>
                <a:gd name="connsiteY35" fmla="*/ 8730 h 10000"/>
                <a:gd name="connsiteX36" fmla="*/ 5448 w 10000"/>
                <a:gd name="connsiteY36" fmla="*/ 8830 h 10000"/>
                <a:gd name="connsiteX37" fmla="*/ 5276 w 10000"/>
                <a:gd name="connsiteY37" fmla="*/ 8830 h 10000"/>
                <a:gd name="connsiteX38" fmla="*/ 5345 w 10000"/>
                <a:gd name="connsiteY38" fmla="*/ 8929 h 10000"/>
                <a:gd name="connsiteX39" fmla="*/ 5276 w 10000"/>
                <a:gd name="connsiteY39" fmla="*/ 8929 h 10000"/>
                <a:gd name="connsiteX40" fmla="*/ 5138 w 10000"/>
                <a:gd name="connsiteY40" fmla="*/ 8830 h 10000"/>
                <a:gd name="connsiteX41" fmla="*/ 4862 w 10000"/>
                <a:gd name="connsiteY41" fmla="*/ 9029 h 10000"/>
                <a:gd name="connsiteX42" fmla="*/ 4828 w 10000"/>
                <a:gd name="connsiteY42" fmla="*/ 8963 h 10000"/>
                <a:gd name="connsiteX43" fmla="*/ 4759 w 10000"/>
                <a:gd name="connsiteY43" fmla="*/ 9029 h 10000"/>
                <a:gd name="connsiteX44" fmla="*/ 4724 w 10000"/>
                <a:gd name="connsiteY44" fmla="*/ 9131 h 10000"/>
                <a:gd name="connsiteX45" fmla="*/ 4655 w 10000"/>
                <a:gd name="connsiteY45" fmla="*/ 9131 h 10000"/>
                <a:gd name="connsiteX46" fmla="*/ 4621 w 10000"/>
                <a:gd name="connsiteY46" fmla="*/ 9165 h 10000"/>
                <a:gd name="connsiteX47" fmla="*/ 4517 w 10000"/>
                <a:gd name="connsiteY47" fmla="*/ 9165 h 10000"/>
                <a:gd name="connsiteX48" fmla="*/ 4138 w 10000"/>
                <a:gd name="connsiteY48" fmla="*/ 9231 h 10000"/>
                <a:gd name="connsiteX49" fmla="*/ 2448 w 10000"/>
                <a:gd name="connsiteY49" fmla="*/ 9264 h 10000"/>
                <a:gd name="connsiteX50" fmla="*/ 2138 w 10000"/>
                <a:gd name="connsiteY50" fmla="*/ 9331 h 10000"/>
                <a:gd name="connsiteX51" fmla="*/ 1931 w 10000"/>
                <a:gd name="connsiteY51" fmla="*/ 9364 h 10000"/>
                <a:gd name="connsiteX52" fmla="*/ 1759 w 10000"/>
                <a:gd name="connsiteY52" fmla="*/ 9665 h 10000"/>
                <a:gd name="connsiteX53" fmla="*/ 1655 w 10000"/>
                <a:gd name="connsiteY53" fmla="*/ 9665 h 10000"/>
                <a:gd name="connsiteX54" fmla="*/ 2034 w 10000"/>
                <a:gd name="connsiteY54" fmla="*/ 9331 h 10000"/>
                <a:gd name="connsiteX55" fmla="*/ 2207 w 10000"/>
                <a:gd name="connsiteY55" fmla="*/ 9298 h 10000"/>
                <a:gd name="connsiteX56" fmla="*/ 4414 w 10000"/>
                <a:gd name="connsiteY56" fmla="*/ 9298 h 10000"/>
                <a:gd name="connsiteX57" fmla="*/ 5103 w 10000"/>
                <a:gd name="connsiteY57" fmla="*/ 9029 h 10000"/>
                <a:gd name="connsiteX58" fmla="*/ 5828 w 10000"/>
                <a:gd name="connsiteY58" fmla="*/ 8596 h 10000"/>
                <a:gd name="connsiteX59" fmla="*/ 6552 w 10000"/>
                <a:gd name="connsiteY59" fmla="*/ 7994 h 10000"/>
                <a:gd name="connsiteX60" fmla="*/ 7483 w 10000"/>
                <a:gd name="connsiteY60" fmla="*/ 9298 h 10000"/>
                <a:gd name="connsiteX61" fmla="*/ 7172 w 10000"/>
                <a:gd name="connsiteY61" fmla="*/ 8896 h 10000"/>
                <a:gd name="connsiteX62" fmla="*/ 6483 w 10000"/>
                <a:gd name="connsiteY62" fmla="*/ 7927 h 10000"/>
                <a:gd name="connsiteX63" fmla="*/ 5621 w 10000"/>
                <a:gd name="connsiteY63" fmla="*/ 8830 h 10000"/>
                <a:gd name="connsiteX64" fmla="*/ 4069 w 10000"/>
                <a:gd name="connsiteY64" fmla="*/ 9398 h 10000"/>
                <a:gd name="connsiteX65" fmla="*/ 3655 w 10000"/>
                <a:gd name="connsiteY65" fmla="*/ 9431 h 10000"/>
                <a:gd name="connsiteX66" fmla="*/ 2034 w 10000"/>
                <a:gd name="connsiteY66" fmla="*/ 9331 h 10000"/>
                <a:gd name="connsiteX67" fmla="*/ 1621 w 10000"/>
                <a:gd name="connsiteY67" fmla="*/ 9933 h 10000"/>
                <a:gd name="connsiteX68" fmla="*/ 1034 w 10000"/>
                <a:gd name="connsiteY68" fmla="*/ 10000 h 10000"/>
                <a:gd name="connsiteX69" fmla="*/ 1241 w 10000"/>
                <a:gd name="connsiteY69" fmla="*/ 9331 h 10000"/>
                <a:gd name="connsiteX70" fmla="*/ 1034 w 10000"/>
                <a:gd name="connsiteY70" fmla="*/ 8896 h 10000"/>
                <a:gd name="connsiteX71" fmla="*/ 621 w 10000"/>
                <a:gd name="connsiteY71" fmla="*/ 8461 h 10000"/>
                <a:gd name="connsiteX72" fmla="*/ 621 w 10000"/>
                <a:gd name="connsiteY72" fmla="*/ 7994 h 10000"/>
                <a:gd name="connsiteX73" fmla="*/ 621 w 10000"/>
                <a:gd name="connsiteY73" fmla="*/ 7558 h 10000"/>
                <a:gd name="connsiteX74" fmla="*/ 207 w 10000"/>
                <a:gd name="connsiteY74" fmla="*/ 7123 h 10000"/>
                <a:gd name="connsiteX75" fmla="*/ 0 w 10000"/>
                <a:gd name="connsiteY75" fmla="*/ 7123 h 10000"/>
                <a:gd name="connsiteX76" fmla="*/ 207 w 10000"/>
                <a:gd name="connsiteY76" fmla="*/ 6421 h 10000"/>
                <a:gd name="connsiteX77" fmla="*/ 414 w 10000"/>
                <a:gd name="connsiteY77" fmla="*/ 6221 h 10000"/>
                <a:gd name="connsiteX78" fmla="*/ 414 w 10000"/>
                <a:gd name="connsiteY78" fmla="*/ 5986 h 10000"/>
                <a:gd name="connsiteX79" fmla="*/ 414 w 10000"/>
                <a:gd name="connsiteY79" fmla="*/ 5519 h 10000"/>
                <a:gd name="connsiteX80" fmla="*/ 621 w 10000"/>
                <a:gd name="connsiteY80" fmla="*/ 5084 h 10000"/>
                <a:gd name="connsiteX81" fmla="*/ 828 w 10000"/>
                <a:gd name="connsiteY81" fmla="*/ 4849 h 10000"/>
                <a:gd name="connsiteX82" fmla="*/ 1241 w 10000"/>
                <a:gd name="connsiteY82" fmla="*/ 4849 h 10000"/>
                <a:gd name="connsiteX83" fmla="*/ 1241 w 10000"/>
                <a:gd name="connsiteY83" fmla="*/ 4180 h 10000"/>
                <a:gd name="connsiteX84" fmla="*/ 1241 w 10000"/>
                <a:gd name="connsiteY84" fmla="*/ 3511 h 10000"/>
                <a:gd name="connsiteX85" fmla="*/ 1241 w 10000"/>
                <a:gd name="connsiteY85" fmla="*/ 2609 h 10000"/>
                <a:gd name="connsiteX86" fmla="*/ 1241 w 10000"/>
                <a:gd name="connsiteY86"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621 w 10000"/>
                <a:gd name="connsiteY5" fmla="*/ 134 h 10000"/>
                <a:gd name="connsiteX6" fmla="*/ 5716 w 10000"/>
                <a:gd name="connsiteY6" fmla="*/ 0 h 10000"/>
                <a:gd name="connsiteX7" fmla="*/ 5674 w 10000"/>
                <a:gd name="connsiteY7" fmla="*/ 143 h 10000"/>
                <a:gd name="connsiteX8" fmla="*/ 6448 w 10000"/>
                <a:gd name="connsiteY8" fmla="*/ 134 h 10000"/>
                <a:gd name="connsiteX9" fmla="*/ 7396 w 10000"/>
                <a:gd name="connsiteY9" fmla="*/ 137 h 10000"/>
                <a:gd name="connsiteX10" fmla="*/ 7550 w 10000"/>
                <a:gd name="connsiteY10" fmla="*/ 132 h 10000"/>
                <a:gd name="connsiteX11" fmla="*/ 8292 w 10000"/>
                <a:gd name="connsiteY11" fmla="*/ 130 h 10000"/>
                <a:gd name="connsiteX12" fmla="*/ 7474 w 10000"/>
                <a:gd name="connsiteY12" fmla="*/ 139 h 10000"/>
                <a:gd name="connsiteX13" fmla="*/ 7880 w 10000"/>
                <a:gd name="connsiteY13" fmla="*/ 143 h 10000"/>
                <a:gd name="connsiteX14" fmla="*/ 8302 w 10000"/>
                <a:gd name="connsiteY14" fmla="*/ 143 h 10000"/>
                <a:gd name="connsiteX15" fmla="*/ 8840 w 10000"/>
                <a:gd name="connsiteY15" fmla="*/ 152 h 10000"/>
                <a:gd name="connsiteX16" fmla="*/ 8966 w 10000"/>
                <a:gd name="connsiteY16" fmla="*/ 368 h 10000"/>
                <a:gd name="connsiteX17" fmla="*/ 9085 w 10000"/>
                <a:gd name="connsiteY17" fmla="*/ 641 h 10000"/>
                <a:gd name="connsiteX18" fmla="*/ 8948 w 10000"/>
                <a:gd name="connsiteY18" fmla="*/ 655 h 10000"/>
                <a:gd name="connsiteX19" fmla="*/ 9088 w 10000"/>
                <a:gd name="connsiteY19" fmla="*/ 939 h 10000"/>
                <a:gd name="connsiteX20" fmla="*/ 9069 w 10000"/>
                <a:gd name="connsiteY20" fmla="*/ 969 h 10000"/>
                <a:gd name="connsiteX21" fmla="*/ 9172 w 10000"/>
                <a:gd name="connsiteY21" fmla="*/ 1706 h 10000"/>
                <a:gd name="connsiteX22" fmla="*/ 9379 w 10000"/>
                <a:gd name="connsiteY22" fmla="*/ 2609 h 10000"/>
                <a:gd name="connsiteX23" fmla="*/ 10000 w 10000"/>
                <a:gd name="connsiteY23" fmla="*/ 3278 h 10000"/>
                <a:gd name="connsiteX24" fmla="*/ 9586 w 10000"/>
                <a:gd name="connsiteY24" fmla="*/ 3511 h 10000"/>
                <a:gd name="connsiteX25" fmla="*/ 9172 w 10000"/>
                <a:gd name="connsiteY25" fmla="*/ 3947 h 10000"/>
                <a:gd name="connsiteX26" fmla="*/ 8966 w 10000"/>
                <a:gd name="connsiteY26" fmla="*/ 4849 h 10000"/>
                <a:gd name="connsiteX27" fmla="*/ 8966 w 10000"/>
                <a:gd name="connsiteY27" fmla="*/ 5753 h 10000"/>
                <a:gd name="connsiteX28" fmla="*/ 8759 w 10000"/>
                <a:gd name="connsiteY28" fmla="*/ 6421 h 10000"/>
                <a:gd name="connsiteX29" fmla="*/ 8310 w 10000"/>
                <a:gd name="connsiteY29" fmla="*/ 7558 h 10000"/>
                <a:gd name="connsiteX30" fmla="*/ 8103 w 10000"/>
                <a:gd name="connsiteY30" fmla="*/ 8461 h 10000"/>
                <a:gd name="connsiteX31" fmla="*/ 7690 w 10000"/>
                <a:gd name="connsiteY31" fmla="*/ 8461 h 10000"/>
                <a:gd name="connsiteX32" fmla="*/ 7690 w 10000"/>
                <a:gd name="connsiteY32" fmla="*/ 9331 h 10000"/>
                <a:gd name="connsiteX33" fmla="*/ 6310 w 10000"/>
                <a:gd name="connsiteY33" fmla="*/ 7859 h 10000"/>
                <a:gd name="connsiteX34" fmla="*/ 6069 w 10000"/>
                <a:gd name="connsiteY34" fmla="*/ 8361 h 10000"/>
                <a:gd name="connsiteX35" fmla="*/ 5552 w 10000"/>
                <a:gd name="connsiteY35" fmla="*/ 8730 h 10000"/>
                <a:gd name="connsiteX36" fmla="*/ 5448 w 10000"/>
                <a:gd name="connsiteY36" fmla="*/ 8830 h 10000"/>
                <a:gd name="connsiteX37" fmla="*/ 5276 w 10000"/>
                <a:gd name="connsiteY37" fmla="*/ 8830 h 10000"/>
                <a:gd name="connsiteX38" fmla="*/ 5345 w 10000"/>
                <a:gd name="connsiteY38" fmla="*/ 8929 h 10000"/>
                <a:gd name="connsiteX39" fmla="*/ 5276 w 10000"/>
                <a:gd name="connsiteY39" fmla="*/ 8929 h 10000"/>
                <a:gd name="connsiteX40" fmla="*/ 5138 w 10000"/>
                <a:gd name="connsiteY40" fmla="*/ 8830 h 10000"/>
                <a:gd name="connsiteX41" fmla="*/ 4862 w 10000"/>
                <a:gd name="connsiteY41" fmla="*/ 9029 h 10000"/>
                <a:gd name="connsiteX42" fmla="*/ 4828 w 10000"/>
                <a:gd name="connsiteY42" fmla="*/ 8963 h 10000"/>
                <a:gd name="connsiteX43" fmla="*/ 4759 w 10000"/>
                <a:gd name="connsiteY43" fmla="*/ 9029 h 10000"/>
                <a:gd name="connsiteX44" fmla="*/ 4724 w 10000"/>
                <a:gd name="connsiteY44" fmla="*/ 9131 h 10000"/>
                <a:gd name="connsiteX45" fmla="*/ 4655 w 10000"/>
                <a:gd name="connsiteY45" fmla="*/ 9131 h 10000"/>
                <a:gd name="connsiteX46" fmla="*/ 4621 w 10000"/>
                <a:gd name="connsiteY46" fmla="*/ 9165 h 10000"/>
                <a:gd name="connsiteX47" fmla="*/ 4517 w 10000"/>
                <a:gd name="connsiteY47" fmla="*/ 9165 h 10000"/>
                <a:gd name="connsiteX48" fmla="*/ 4138 w 10000"/>
                <a:gd name="connsiteY48" fmla="*/ 9231 h 10000"/>
                <a:gd name="connsiteX49" fmla="*/ 2448 w 10000"/>
                <a:gd name="connsiteY49" fmla="*/ 9264 h 10000"/>
                <a:gd name="connsiteX50" fmla="*/ 2138 w 10000"/>
                <a:gd name="connsiteY50" fmla="*/ 9331 h 10000"/>
                <a:gd name="connsiteX51" fmla="*/ 1931 w 10000"/>
                <a:gd name="connsiteY51" fmla="*/ 9364 h 10000"/>
                <a:gd name="connsiteX52" fmla="*/ 1759 w 10000"/>
                <a:gd name="connsiteY52" fmla="*/ 9665 h 10000"/>
                <a:gd name="connsiteX53" fmla="*/ 1655 w 10000"/>
                <a:gd name="connsiteY53" fmla="*/ 9665 h 10000"/>
                <a:gd name="connsiteX54" fmla="*/ 2034 w 10000"/>
                <a:gd name="connsiteY54" fmla="*/ 9331 h 10000"/>
                <a:gd name="connsiteX55" fmla="*/ 2207 w 10000"/>
                <a:gd name="connsiteY55" fmla="*/ 9298 h 10000"/>
                <a:gd name="connsiteX56" fmla="*/ 4414 w 10000"/>
                <a:gd name="connsiteY56" fmla="*/ 9298 h 10000"/>
                <a:gd name="connsiteX57" fmla="*/ 5103 w 10000"/>
                <a:gd name="connsiteY57" fmla="*/ 9029 h 10000"/>
                <a:gd name="connsiteX58" fmla="*/ 5828 w 10000"/>
                <a:gd name="connsiteY58" fmla="*/ 8596 h 10000"/>
                <a:gd name="connsiteX59" fmla="*/ 6552 w 10000"/>
                <a:gd name="connsiteY59" fmla="*/ 7994 h 10000"/>
                <a:gd name="connsiteX60" fmla="*/ 7483 w 10000"/>
                <a:gd name="connsiteY60" fmla="*/ 9298 h 10000"/>
                <a:gd name="connsiteX61" fmla="*/ 7172 w 10000"/>
                <a:gd name="connsiteY61" fmla="*/ 8896 h 10000"/>
                <a:gd name="connsiteX62" fmla="*/ 6483 w 10000"/>
                <a:gd name="connsiteY62" fmla="*/ 7927 h 10000"/>
                <a:gd name="connsiteX63" fmla="*/ 5621 w 10000"/>
                <a:gd name="connsiteY63" fmla="*/ 8830 h 10000"/>
                <a:gd name="connsiteX64" fmla="*/ 4069 w 10000"/>
                <a:gd name="connsiteY64" fmla="*/ 9398 h 10000"/>
                <a:gd name="connsiteX65" fmla="*/ 3655 w 10000"/>
                <a:gd name="connsiteY65" fmla="*/ 9431 h 10000"/>
                <a:gd name="connsiteX66" fmla="*/ 2034 w 10000"/>
                <a:gd name="connsiteY66" fmla="*/ 9331 h 10000"/>
                <a:gd name="connsiteX67" fmla="*/ 1621 w 10000"/>
                <a:gd name="connsiteY67" fmla="*/ 9933 h 10000"/>
                <a:gd name="connsiteX68" fmla="*/ 1034 w 10000"/>
                <a:gd name="connsiteY68" fmla="*/ 10000 h 10000"/>
                <a:gd name="connsiteX69" fmla="*/ 1241 w 10000"/>
                <a:gd name="connsiteY69" fmla="*/ 9331 h 10000"/>
                <a:gd name="connsiteX70" fmla="*/ 1034 w 10000"/>
                <a:gd name="connsiteY70" fmla="*/ 8896 h 10000"/>
                <a:gd name="connsiteX71" fmla="*/ 621 w 10000"/>
                <a:gd name="connsiteY71" fmla="*/ 8461 h 10000"/>
                <a:gd name="connsiteX72" fmla="*/ 621 w 10000"/>
                <a:gd name="connsiteY72" fmla="*/ 7994 h 10000"/>
                <a:gd name="connsiteX73" fmla="*/ 621 w 10000"/>
                <a:gd name="connsiteY73" fmla="*/ 7558 h 10000"/>
                <a:gd name="connsiteX74" fmla="*/ 207 w 10000"/>
                <a:gd name="connsiteY74" fmla="*/ 7123 h 10000"/>
                <a:gd name="connsiteX75" fmla="*/ 0 w 10000"/>
                <a:gd name="connsiteY75" fmla="*/ 7123 h 10000"/>
                <a:gd name="connsiteX76" fmla="*/ 207 w 10000"/>
                <a:gd name="connsiteY76" fmla="*/ 6421 h 10000"/>
                <a:gd name="connsiteX77" fmla="*/ 414 w 10000"/>
                <a:gd name="connsiteY77" fmla="*/ 6221 h 10000"/>
                <a:gd name="connsiteX78" fmla="*/ 414 w 10000"/>
                <a:gd name="connsiteY78" fmla="*/ 5986 h 10000"/>
                <a:gd name="connsiteX79" fmla="*/ 414 w 10000"/>
                <a:gd name="connsiteY79" fmla="*/ 5519 h 10000"/>
                <a:gd name="connsiteX80" fmla="*/ 621 w 10000"/>
                <a:gd name="connsiteY80" fmla="*/ 5084 h 10000"/>
                <a:gd name="connsiteX81" fmla="*/ 828 w 10000"/>
                <a:gd name="connsiteY81" fmla="*/ 4849 h 10000"/>
                <a:gd name="connsiteX82" fmla="*/ 1241 w 10000"/>
                <a:gd name="connsiteY82" fmla="*/ 4849 h 10000"/>
                <a:gd name="connsiteX83" fmla="*/ 1241 w 10000"/>
                <a:gd name="connsiteY83" fmla="*/ 4180 h 10000"/>
                <a:gd name="connsiteX84" fmla="*/ 1241 w 10000"/>
                <a:gd name="connsiteY84" fmla="*/ 3511 h 10000"/>
                <a:gd name="connsiteX85" fmla="*/ 1241 w 10000"/>
                <a:gd name="connsiteY85" fmla="*/ 2609 h 10000"/>
                <a:gd name="connsiteX86" fmla="*/ 1241 w 10000"/>
                <a:gd name="connsiteY86"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621 w 10000"/>
                <a:gd name="connsiteY5" fmla="*/ 134 h 10000"/>
                <a:gd name="connsiteX6" fmla="*/ 5716 w 10000"/>
                <a:gd name="connsiteY6" fmla="*/ 0 h 10000"/>
                <a:gd name="connsiteX7" fmla="*/ 5674 w 10000"/>
                <a:gd name="connsiteY7" fmla="*/ 143 h 10000"/>
                <a:gd name="connsiteX8" fmla="*/ 6448 w 10000"/>
                <a:gd name="connsiteY8" fmla="*/ 134 h 10000"/>
                <a:gd name="connsiteX9" fmla="*/ 7396 w 10000"/>
                <a:gd name="connsiteY9" fmla="*/ 137 h 10000"/>
                <a:gd name="connsiteX10" fmla="*/ 8292 w 10000"/>
                <a:gd name="connsiteY10" fmla="*/ 130 h 10000"/>
                <a:gd name="connsiteX11" fmla="*/ 7474 w 10000"/>
                <a:gd name="connsiteY11" fmla="*/ 139 h 10000"/>
                <a:gd name="connsiteX12" fmla="*/ 7880 w 10000"/>
                <a:gd name="connsiteY12" fmla="*/ 143 h 10000"/>
                <a:gd name="connsiteX13" fmla="*/ 8302 w 10000"/>
                <a:gd name="connsiteY13" fmla="*/ 143 h 10000"/>
                <a:gd name="connsiteX14" fmla="*/ 8840 w 10000"/>
                <a:gd name="connsiteY14" fmla="*/ 152 h 10000"/>
                <a:gd name="connsiteX15" fmla="*/ 8966 w 10000"/>
                <a:gd name="connsiteY15" fmla="*/ 368 h 10000"/>
                <a:gd name="connsiteX16" fmla="*/ 9085 w 10000"/>
                <a:gd name="connsiteY16" fmla="*/ 641 h 10000"/>
                <a:gd name="connsiteX17" fmla="*/ 8948 w 10000"/>
                <a:gd name="connsiteY17" fmla="*/ 655 h 10000"/>
                <a:gd name="connsiteX18" fmla="*/ 9088 w 10000"/>
                <a:gd name="connsiteY18" fmla="*/ 939 h 10000"/>
                <a:gd name="connsiteX19" fmla="*/ 9069 w 10000"/>
                <a:gd name="connsiteY19" fmla="*/ 969 h 10000"/>
                <a:gd name="connsiteX20" fmla="*/ 9172 w 10000"/>
                <a:gd name="connsiteY20" fmla="*/ 1706 h 10000"/>
                <a:gd name="connsiteX21" fmla="*/ 9379 w 10000"/>
                <a:gd name="connsiteY21" fmla="*/ 2609 h 10000"/>
                <a:gd name="connsiteX22" fmla="*/ 10000 w 10000"/>
                <a:gd name="connsiteY22" fmla="*/ 3278 h 10000"/>
                <a:gd name="connsiteX23" fmla="*/ 9586 w 10000"/>
                <a:gd name="connsiteY23" fmla="*/ 3511 h 10000"/>
                <a:gd name="connsiteX24" fmla="*/ 9172 w 10000"/>
                <a:gd name="connsiteY24" fmla="*/ 3947 h 10000"/>
                <a:gd name="connsiteX25" fmla="*/ 8966 w 10000"/>
                <a:gd name="connsiteY25" fmla="*/ 4849 h 10000"/>
                <a:gd name="connsiteX26" fmla="*/ 8966 w 10000"/>
                <a:gd name="connsiteY26" fmla="*/ 5753 h 10000"/>
                <a:gd name="connsiteX27" fmla="*/ 8759 w 10000"/>
                <a:gd name="connsiteY27" fmla="*/ 6421 h 10000"/>
                <a:gd name="connsiteX28" fmla="*/ 8310 w 10000"/>
                <a:gd name="connsiteY28" fmla="*/ 7558 h 10000"/>
                <a:gd name="connsiteX29" fmla="*/ 8103 w 10000"/>
                <a:gd name="connsiteY29" fmla="*/ 8461 h 10000"/>
                <a:gd name="connsiteX30" fmla="*/ 7690 w 10000"/>
                <a:gd name="connsiteY30" fmla="*/ 8461 h 10000"/>
                <a:gd name="connsiteX31" fmla="*/ 7690 w 10000"/>
                <a:gd name="connsiteY31" fmla="*/ 9331 h 10000"/>
                <a:gd name="connsiteX32" fmla="*/ 6310 w 10000"/>
                <a:gd name="connsiteY32" fmla="*/ 7859 h 10000"/>
                <a:gd name="connsiteX33" fmla="*/ 6069 w 10000"/>
                <a:gd name="connsiteY33" fmla="*/ 8361 h 10000"/>
                <a:gd name="connsiteX34" fmla="*/ 5552 w 10000"/>
                <a:gd name="connsiteY34" fmla="*/ 8730 h 10000"/>
                <a:gd name="connsiteX35" fmla="*/ 5448 w 10000"/>
                <a:gd name="connsiteY35" fmla="*/ 8830 h 10000"/>
                <a:gd name="connsiteX36" fmla="*/ 5276 w 10000"/>
                <a:gd name="connsiteY36" fmla="*/ 8830 h 10000"/>
                <a:gd name="connsiteX37" fmla="*/ 5345 w 10000"/>
                <a:gd name="connsiteY37" fmla="*/ 8929 h 10000"/>
                <a:gd name="connsiteX38" fmla="*/ 5276 w 10000"/>
                <a:gd name="connsiteY38" fmla="*/ 8929 h 10000"/>
                <a:gd name="connsiteX39" fmla="*/ 5138 w 10000"/>
                <a:gd name="connsiteY39" fmla="*/ 8830 h 10000"/>
                <a:gd name="connsiteX40" fmla="*/ 4862 w 10000"/>
                <a:gd name="connsiteY40" fmla="*/ 9029 h 10000"/>
                <a:gd name="connsiteX41" fmla="*/ 4828 w 10000"/>
                <a:gd name="connsiteY41" fmla="*/ 8963 h 10000"/>
                <a:gd name="connsiteX42" fmla="*/ 4759 w 10000"/>
                <a:gd name="connsiteY42" fmla="*/ 9029 h 10000"/>
                <a:gd name="connsiteX43" fmla="*/ 4724 w 10000"/>
                <a:gd name="connsiteY43" fmla="*/ 9131 h 10000"/>
                <a:gd name="connsiteX44" fmla="*/ 4655 w 10000"/>
                <a:gd name="connsiteY44" fmla="*/ 9131 h 10000"/>
                <a:gd name="connsiteX45" fmla="*/ 4621 w 10000"/>
                <a:gd name="connsiteY45" fmla="*/ 9165 h 10000"/>
                <a:gd name="connsiteX46" fmla="*/ 4517 w 10000"/>
                <a:gd name="connsiteY46" fmla="*/ 9165 h 10000"/>
                <a:gd name="connsiteX47" fmla="*/ 4138 w 10000"/>
                <a:gd name="connsiteY47" fmla="*/ 9231 h 10000"/>
                <a:gd name="connsiteX48" fmla="*/ 2448 w 10000"/>
                <a:gd name="connsiteY48" fmla="*/ 9264 h 10000"/>
                <a:gd name="connsiteX49" fmla="*/ 2138 w 10000"/>
                <a:gd name="connsiteY49" fmla="*/ 9331 h 10000"/>
                <a:gd name="connsiteX50" fmla="*/ 1931 w 10000"/>
                <a:gd name="connsiteY50" fmla="*/ 9364 h 10000"/>
                <a:gd name="connsiteX51" fmla="*/ 1759 w 10000"/>
                <a:gd name="connsiteY51" fmla="*/ 9665 h 10000"/>
                <a:gd name="connsiteX52" fmla="*/ 1655 w 10000"/>
                <a:gd name="connsiteY52" fmla="*/ 9665 h 10000"/>
                <a:gd name="connsiteX53" fmla="*/ 2034 w 10000"/>
                <a:gd name="connsiteY53" fmla="*/ 9331 h 10000"/>
                <a:gd name="connsiteX54" fmla="*/ 2207 w 10000"/>
                <a:gd name="connsiteY54" fmla="*/ 9298 h 10000"/>
                <a:gd name="connsiteX55" fmla="*/ 4414 w 10000"/>
                <a:gd name="connsiteY55" fmla="*/ 9298 h 10000"/>
                <a:gd name="connsiteX56" fmla="*/ 5103 w 10000"/>
                <a:gd name="connsiteY56" fmla="*/ 9029 h 10000"/>
                <a:gd name="connsiteX57" fmla="*/ 5828 w 10000"/>
                <a:gd name="connsiteY57" fmla="*/ 8596 h 10000"/>
                <a:gd name="connsiteX58" fmla="*/ 6552 w 10000"/>
                <a:gd name="connsiteY58" fmla="*/ 7994 h 10000"/>
                <a:gd name="connsiteX59" fmla="*/ 7483 w 10000"/>
                <a:gd name="connsiteY59" fmla="*/ 9298 h 10000"/>
                <a:gd name="connsiteX60" fmla="*/ 7172 w 10000"/>
                <a:gd name="connsiteY60" fmla="*/ 8896 h 10000"/>
                <a:gd name="connsiteX61" fmla="*/ 6483 w 10000"/>
                <a:gd name="connsiteY61" fmla="*/ 7927 h 10000"/>
                <a:gd name="connsiteX62" fmla="*/ 5621 w 10000"/>
                <a:gd name="connsiteY62" fmla="*/ 8830 h 10000"/>
                <a:gd name="connsiteX63" fmla="*/ 4069 w 10000"/>
                <a:gd name="connsiteY63" fmla="*/ 9398 h 10000"/>
                <a:gd name="connsiteX64" fmla="*/ 3655 w 10000"/>
                <a:gd name="connsiteY64" fmla="*/ 9431 h 10000"/>
                <a:gd name="connsiteX65" fmla="*/ 2034 w 10000"/>
                <a:gd name="connsiteY65" fmla="*/ 9331 h 10000"/>
                <a:gd name="connsiteX66" fmla="*/ 1621 w 10000"/>
                <a:gd name="connsiteY66" fmla="*/ 9933 h 10000"/>
                <a:gd name="connsiteX67" fmla="*/ 1034 w 10000"/>
                <a:gd name="connsiteY67" fmla="*/ 10000 h 10000"/>
                <a:gd name="connsiteX68" fmla="*/ 1241 w 10000"/>
                <a:gd name="connsiteY68" fmla="*/ 9331 h 10000"/>
                <a:gd name="connsiteX69" fmla="*/ 1034 w 10000"/>
                <a:gd name="connsiteY69" fmla="*/ 8896 h 10000"/>
                <a:gd name="connsiteX70" fmla="*/ 621 w 10000"/>
                <a:gd name="connsiteY70" fmla="*/ 8461 h 10000"/>
                <a:gd name="connsiteX71" fmla="*/ 621 w 10000"/>
                <a:gd name="connsiteY71" fmla="*/ 7994 h 10000"/>
                <a:gd name="connsiteX72" fmla="*/ 621 w 10000"/>
                <a:gd name="connsiteY72" fmla="*/ 7558 h 10000"/>
                <a:gd name="connsiteX73" fmla="*/ 207 w 10000"/>
                <a:gd name="connsiteY73" fmla="*/ 7123 h 10000"/>
                <a:gd name="connsiteX74" fmla="*/ 0 w 10000"/>
                <a:gd name="connsiteY74" fmla="*/ 7123 h 10000"/>
                <a:gd name="connsiteX75" fmla="*/ 207 w 10000"/>
                <a:gd name="connsiteY75" fmla="*/ 6421 h 10000"/>
                <a:gd name="connsiteX76" fmla="*/ 414 w 10000"/>
                <a:gd name="connsiteY76" fmla="*/ 6221 h 10000"/>
                <a:gd name="connsiteX77" fmla="*/ 414 w 10000"/>
                <a:gd name="connsiteY77" fmla="*/ 5986 h 10000"/>
                <a:gd name="connsiteX78" fmla="*/ 414 w 10000"/>
                <a:gd name="connsiteY78" fmla="*/ 5519 h 10000"/>
                <a:gd name="connsiteX79" fmla="*/ 621 w 10000"/>
                <a:gd name="connsiteY79" fmla="*/ 5084 h 10000"/>
                <a:gd name="connsiteX80" fmla="*/ 828 w 10000"/>
                <a:gd name="connsiteY80" fmla="*/ 4849 h 10000"/>
                <a:gd name="connsiteX81" fmla="*/ 1241 w 10000"/>
                <a:gd name="connsiteY81" fmla="*/ 4849 h 10000"/>
                <a:gd name="connsiteX82" fmla="*/ 1241 w 10000"/>
                <a:gd name="connsiteY82" fmla="*/ 4180 h 10000"/>
                <a:gd name="connsiteX83" fmla="*/ 1241 w 10000"/>
                <a:gd name="connsiteY83" fmla="*/ 3511 h 10000"/>
                <a:gd name="connsiteX84" fmla="*/ 1241 w 10000"/>
                <a:gd name="connsiteY84" fmla="*/ 2609 h 10000"/>
                <a:gd name="connsiteX85" fmla="*/ 1241 w 10000"/>
                <a:gd name="connsiteY85"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621 w 10000"/>
                <a:gd name="connsiteY5" fmla="*/ 134 h 10000"/>
                <a:gd name="connsiteX6" fmla="*/ 5716 w 10000"/>
                <a:gd name="connsiteY6" fmla="*/ 0 h 10000"/>
                <a:gd name="connsiteX7" fmla="*/ 5674 w 10000"/>
                <a:gd name="connsiteY7" fmla="*/ 143 h 10000"/>
                <a:gd name="connsiteX8" fmla="*/ 6448 w 10000"/>
                <a:gd name="connsiteY8" fmla="*/ 134 h 10000"/>
                <a:gd name="connsiteX9" fmla="*/ 7396 w 10000"/>
                <a:gd name="connsiteY9" fmla="*/ 137 h 10000"/>
                <a:gd name="connsiteX10" fmla="*/ 8292 w 10000"/>
                <a:gd name="connsiteY10" fmla="*/ 130 h 10000"/>
                <a:gd name="connsiteX11" fmla="*/ 7474 w 10000"/>
                <a:gd name="connsiteY11" fmla="*/ 139 h 10000"/>
                <a:gd name="connsiteX12" fmla="*/ 8302 w 10000"/>
                <a:gd name="connsiteY12" fmla="*/ 143 h 10000"/>
                <a:gd name="connsiteX13" fmla="*/ 8840 w 10000"/>
                <a:gd name="connsiteY13" fmla="*/ 152 h 10000"/>
                <a:gd name="connsiteX14" fmla="*/ 8966 w 10000"/>
                <a:gd name="connsiteY14" fmla="*/ 368 h 10000"/>
                <a:gd name="connsiteX15" fmla="*/ 9085 w 10000"/>
                <a:gd name="connsiteY15" fmla="*/ 641 h 10000"/>
                <a:gd name="connsiteX16" fmla="*/ 8948 w 10000"/>
                <a:gd name="connsiteY16" fmla="*/ 655 h 10000"/>
                <a:gd name="connsiteX17" fmla="*/ 9088 w 10000"/>
                <a:gd name="connsiteY17" fmla="*/ 939 h 10000"/>
                <a:gd name="connsiteX18" fmla="*/ 9069 w 10000"/>
                <a:gd name="connsiteY18" fmla="*/ 969 h 10000"/>
                <a:gd name="connsiteX19" fmla="*/ 9172 w 10000"/>
                <a:gd name="connsiteY19" fmla="*/ 1706 h 10000"/>
                <a:gd name="connsiteX20" fmla="*/ 9379 w 10000"/>
                <a:gd name="connsiteY20" fmla="*/ 2609 h 10000"/>
                <a:gd name="connsiteX21" fmla="*/ 10000 w 10000"/>
                <a:gd name="connsiteY21" fmla="*/ 3278 h 10000"/>
                <a:gd name="connsiteX22" fmla="*/ 9586 w 10000"/>
                <a:gd name="connsiteY22" fmla="*/ 3511 h 10000"/>
                <a:gd name="connsiteX23" fmla="*/ 9172 w 10000"/>
                <a:gd name="connsiteY23" fmla="*/ 3947 h 10000"/>
                <a:gd name="connsiteX24" fmla="*/ 8966 w 10000"/>
                <a:gd name="connsiteY24" fmla="*/ 4849 h 10000"/>
                <a:gd name="connsiteX25" fmla="*/ 8966 w 10000"/>
                <a:gd name="connsiteY25" fmla="*/ 5753 h 10000"/>
                <a:gd name="connsiteX26" fmla="*/ 8759 w 10000"/>
                <a:gd name="connsiteY26" fmla="*/ 6421 h 10000"/>
                <a:gd name="connsiteX27" fmla="*/ 8310 w 10000"/>
                <a:gd name="connsiteY27" fmla="*/ 7558 h 10000"/>
                <a:gd name="connsiteX28" fmla="*/ 8103 w 10000"/>
                <a:gd name="connsiteY28" fmla="*/ 8461 h 10000"/>
                <a:gd name="connsiteX29" fmla="*/ 7690 w 10000"/>
                <a:gd name="connsiteY29" fmla="*/ 8461 h 10000"/>
                <a:gd name="connsiteX30" fmla="*/ 7690 w 10000"/>
                <a:gd name="connsiteY30" fmla="*/ 9331 h 10000"/>
                <a:gd name="connsiteX31" fmla="*/ 6310 w 10000"/>
                <a:gd name="connsiteY31" fmla="*/ 7859 h 10000"/>
                <a:gd name="connsiteX32" fmla="*/ 6069 w 10000"/>
                <a:gd name="connsiteY32" fmla="*/ 8361 h 10000"/>
                <a:gd name="connsiteX33" fmla="*/ 5552 w 10000"/>
                <a:gd name="connsiteY33" fmla="*/ 8730 h 10000"/>
                <a:gd name="connsiteX34" fmla="*/ 5448 w 10000"/>
                <a:gd name="connsiteY34" fmla="*/ 8830 h 10000"/>
                <a:gd name="connsiteX35" fmla="*/ 5276 w 10000"/>
                <a:gd name="connsiteY35" fmla="*/ 8830 h 10000"/>
                <a:gd name="connsiteX36" fmla="*/ 5345 w 10000"/>
                <a:gd name="connsiteY36" fmla="*/ 8929 h 10000"/>
                <a:gd name="connsiteX37" fmla="*/ 5276 w 10000"/>
                <a:gd name="connsiteY37" fmla="*/ 8929 h 10000"/>
                <a:gd name="connsiteX38" fmla="*/ 5138 w 10000"/>
                <a:gd name="connsiteY38" fmla="*/ 8830 h 10000"/>
                <a:gd name="connsiteX39" fmla="*/ 4862 w 10000"/>
                <a:gd name="connsiteY39" fmla="*/ 9029 h 10000"/>
                <a:gd name="connsiteX40" fmla="*/ 4828 w 10000"/>
                <a:gd name="connsiteY40" fmla="*/ 8963 h 10000"/>
                <a:gd name="connsiteX41" fmla="*/ 4759 w 10000"/>
                <a:gd name="connsiteY41" fmla="*/ 9029 h 10000"/>
                <a:gd name="connsiteX42" fmla="*/ 4724 w 10000"/>
                <a:gd name="connsiteY42" fmla="*/ 9131 h 10000"/>
                <a:gd name="connsiteX43" fmla="*/ 4655 w 10000"/>
                <a:gd name="connsiteY43" fmla="*/ 9131 h 10000"/>
                <a:gd name="connsiteX44" fmla="*/ 4621 w 10000"/>
                <a:gd name="connsiteY44" fmla="*/ 9165 h 10000"/>
                <a:gd name="connsiteX45" fmla="*/ 4517 w 10000"/>
                <a:gd name="connsiteY45" fmla="*/ 9165 h 10000"/>
                <a:gd name="connsiteX46" fmla="*/ 4138 w 10000"/>
                <a:gd name="connsiteY46" fmla="*/ 9231 h 10000"/>
                <a:gd name="connsiteX47" fmla="*/ 2448 w 10000"/>
                <a:gd name="connsiteY47" fmla="*/ 9264 h 10000"/>
                <a:gd name="connsiteX48" fmla="*/ 2138 w 10000"/>
                <a:gd name="connsiteY48" fmla="*/ 9331 h 10000"/>
                <a:gd name="connsiteX49" fmla="*/ 1931 w 10000"/>
                <a:gd name="connsiteY49" fmla="*/ 9364 h 10000"/>
                <a:gd name="connsiteX50" fmla="*/ 1759 w 10000"/>
                <a:gd name="connsiteY50" fmla="*/ 9665 h 10000"/>
                <a:gd name="connsiteX51" fmla="*/ 1655 w 10000"/>
                <a:gd name="connsiteY51" fmla="*/ 9665 h 10000"/>
                <a:gd name="connsiteX52" fmla="*/ 2034 w 10000"/>
                <a:gd name="connsiteY52" fmla="*/ 9331 h 10000"/>
                <a:gd name="connsiteX53" fmla="*/ 2207 w 10000"/>
                <a:gd name="connsiteY53" fmla="*/ 9298 h 10000"/>
                <a:gd name="connsiteX54" fmla="*/ 4414 w 10000"/>
                <a:gd name="connsiteY54" fmla="*/ 9298 h 10000"/>
                <a:gd name="connsiteX55" fmla="*/ 5103 w 10000"/>
                <a:gd name="connsiteY55" fmla="*/ 9029 h 10000"/>
                <a:gd name="connsiteX56" fmla="*/ 5828 w 10000"/>
                <a:gd name="connsiteY56" fmla="*/ 8596 h 10000"/>
                <a:gd name="connsiteX57" fmla="*/ 6552 w 10000"/>
                <a:gd name="connsiteY57" fmla="*/ 7994 h 10000"/>
                <a:gd name="connsiteX58" fmla="*/ 7483 w 10000"/>
                <a:gd name="connsiteY58" fmla="*/ 9298 h 10000"/>
                <a:gd name="connsiteX59" fmla="*/ 7172 w 10000"/>
                <a:gd name="connsiteY59" fmla="*/ 8896 h 10000"/>
                <a:gd name="connsiteX60" fmla="*/ 6483 w 10000"/>
                <a:gd name="connsiteY60" fmla="*/ 7927 h 10000"/>
                <a:gd name="connsiteX61" fmla="*/ 5621 w 10000"/>
                <a:gd name="connsiteY61" fmla="*/ 8830 h 10000"/>
                <a:gd name="connsiteX62" fmla="*/ 4069 w 10000"/>
                <a:gd name="connsiteY62" fmla="*/ 9398 h 10000"/>
                <a:gd name="connsiteX63" fmla="*/ 3655 w 10000"/>
                <a:gd name="connsiteY63" fmla="*/ 9431 h 10000"/>
                <a:gd name="connsiteX64" fmla="*/ 2034 w 10000"/>
                <a:gd name="connsiteY64" fmla="*/ 9331 h 10000"/>
                <a:gd name="connsiteX65" fmla="*/ 1621 w 10000"/>
                <a:gd name="connsiteY65" fmla="*/ 9933 h 10000"/>
                <a:gd name="connsiteX66" fmla="*/ 1034 w 10000"/>
                <a:gd name="connsiteY66" fmla="*/ 10000 h 10000"/>
                <a:gd name="connsiteX67" fmla="*/ 1241 w 10000"/>
                <a:gd name="connsiteY67" fmla="*/ 9331 h 10000"/>
                <a:gd name="connsiteX68" fmla="*/ 1034 w 10000"/>
                <a:gd name="connsiteY68" fmla="*/ 8896 h 10000"/>
                <a:gd name="connsiteX69" fmla="*/ 621 w 10000"/>
                <a:gd name="connsiteY69" fmla="*/ 8461 h 10000"/>
                <a:gd name="connsiteX70" fmla="*/ 621 w 10000"/>
                <a:gd name="connsiteY70" fmla="*/ 7994 h 10000"/>
                <a:gd name="connsiteX71" fmla="*/ 621 w 10000"/>
                <a:gd name="connsiteY71" fmla="*/ 7558 h 10000"/>
                <a:gd name="connsiteX72" fmla="*/ 207 w 10000"/>
                <a:gd name="connsiteY72" fmla="*/ 7123 h 10000"/>
                <a:gd name="connsiteX73" fmla="*/ 0 w 10000"/>
                <a:gd name="connsiteY73" fmla="*/ 7123 h 10000"/>
                <a:gd name="connsiteX74" fmla="*/ 207 w 10000"/>
                <a:gd name="connsiteY74" fmla="*/ 6421 h 10000"/>
                <a:gd name="connsiteX75" fmla="*/ 414 w 10000"/>
                <a:gd name="connsiteY75" fmla="*/ 6221 h 10000"/>
                <a:gd name="connsiteX76" fmla="*/ 414 w 10000"/>
                <a:gd name="connsiteY76" fmla="*/ 5986 h 10000"/>
                <a:gd name="connsiteX77" fmla="*/ 414 w 10000"/>
                <a:gd name="connsiteY77" fmla="*/ 5519 h 10000"/>
                <a:gd name="connsiteX78" fmla="*/ 621 w 10000"/>
                <a:gd name="connsiteY78" fmla="*/ 5084 h 10000"/>
                <a:gd name="connsiteX79" fmla="*/ 828 w 10000"/>
                <a:gd name="connsiteY79" fmla="*/ 4849 h 10000"/>
                <a:gd name="connsiteX80" fmla="*/ 1241 w 10000"/>
                <a:gd name="connsiteY80" fmla="*/ 4849 h 10000"/>
                <a:gd name="connsiteX81" fmla="*/ 1241 w 10000"/>
                <a:gd name="connsiteY81" fmla="*/ 4180 h 10000"/>
                <a:gd name="connsiteX82" fmla="*/ 1241 w 10000"/>
                <a:gd name="connsiteY82" fmla="*/ 3511 h 10000"/>
                <a:gd name="connsiteX83" fmla="*/ 1241 w 10000"/>
                <a:gd name="connsiteY83" fmla="*/ 2609 h 10000"/>
                <a:gd name="connsiteX84" fmla="*/ 1241 w 10000"/>
                <a:gd name="connsiteY84"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621 w 10000"/>
                <a:gd name="connsiteY5" fmla="*/ 134 h 10000"/>
                <a:gd name="connsiteX6" fmla="*/ 5716 w 10000"/>
                <a:gd name="connsiteY6" fmla="*/ 0 h 10000"/>
                <a:gd name="connsiteX7" fmla="*/ 5674 w 10000"/>
                <a:gd name="connsiteY7" fmla="*/ 143 h 10000"/>
                <a:gd name="connsiteX8" fmla="*/ 6448 w 10000"/>
                <a:gd name="connsiteY8" fmla="*/ 134 h 10000"/>
                <a:gd name="connsiteX9" fmla="*/ 7396 w 10000"/>
                <a:gd name="connsiteY9" fmla="*/ 137 h 10000"/>
                <a:gd name="connsiteX10" fmla="*/ 8292 w 10000"/>
                <a:gd name="connsiteY10" fmla="*/ 130 h 10000"/>
                <a:gd name="connsiteX11" fmla="*/ 7474 w 10000"/>
                <a:gd name="connsiteY11" fmla="*/ 139 h 10000"/>
                <a:gd name="connsiteX12" fmla="*/ 8840 w 10000"/>
                <a:gd name="connsiteY12" fmla="*/ 152 h 10000"/>
                <a:gd name="connsiteX13" fmla="*/ 8966 w 10000"/>
                <a:gd name="connsiteY13" fmla="*/ 368 h 10000"/>
                <a:gd name="connsiteX14" fmla="*/ 9085 w 10000"/>
                <a:gd name="connsiteY14" fmla="*/ 641 h 10000"/>
                <a:gd name="connsiteX15" fmla="*/ 8948 w 10000"/>
                <a:gd name="connsiteY15" fmla="*/ 655 h 10000"/>
                <a:gd name="connsiteX16" fmla="*/ 9088 w 10000"/>
                <a:gd name="connsiteY16" fmla="*/ 939 h 10000"/>
                <a:gd name="connsiteX17" fmla="*/ 9069 w 10000"/>
                <a:gd name="connsiteY17" fmla="*/ 969 h 10000"/>
                <a:gd name="connsiteX18" fmla="*/ 9172 w 10000"/>
                <a:gd name="connsiteY18" fmla="*/ 1706 h 10000"/>
                <a:gd name="connsiteX19" fmla="*/ 9379 w 10000"/>
                <a:gd name="connsiteY19" fmla="*/ 2609 h 10000"/>
                <a:gd name="connsiteX20" fmla="*/ 10000 w 10000"/>
                <a:gd name="connsiteY20" fmla="*/ 3278 h 10000"/>
                <a:gd name="connsiteX21" fmla="*/ 9586 w 10000"/>
                <a:gd name="connsiteY21" fmla="*/ 3511 h 10000"/>
                <a:gd name="connsiteX22" fmla="*/ 9172 w 10000"/>
                <a:gd name="connsiteY22" fmla="*/ 3947 h 10000"/>
                <a:gd name="connsiteX23" fmla="*/ 8966 w 10000"/>
                <a:gd name="connsiteY23" fmla="*/ 4849 h 10000"/>
                <a:gd name="connsiteX24" fmla="*/ 8966 w 10000"/>
                <a:gd name="connsiteY24" fmla="*/ 5753 h 10000"/>
                <a:gd name="connsiteX25" fmla="*/ 8759 w 10000"/>
                <a:gd name="connsiteY25" fmla="*/ 6421 h 10000"/>
                <a:gd name="connsiteX26" fmla="*/ 8310 w 10000"/>
                <a:gd name="connsiteY26" fmla="*/ 7558 h 10000"/>
                <a:gd name="connsiteX27" fmla="*/ 8103 w 10000"/>
                <a:gd name="connsiteY27" fmla="*/ 8461 h 10000"/>
                <a:gd name="connsiteX28" fmla="*/ 7690 w 10000"/>
                <a:gd name="connsiteY28" fmla="*/ 8461 h 10000"/>
                <a:gd name="connsiteX29" fmla="*/ 7690 w 10000"/>
                <a:gd name="connsiteY29" fmla="*/ 9331 h 10000"/>
                <a:gd name="connsiteX30" fmla="*/ 6310 w 10000"/>
                <a:gd name="connsiteY30" fmla="*/ 7859 h 10000"/>
                <a:gd name="connsiteX31" fmla="*/ 6069 w 10000"/>
                <a:gd name="connsiteY31" fmla="*/ 8361 h 10000"/>
                <a:gd name="connsiteX32" fmla="*/ 5552 w 10000"/>
                <a:gd name="connsiteY32" fmla="*/ 8730 h 10000"/>
                <a:gd name="connsiteX33" fmla="*/ 5448 w 10000"/>
                <a:gd name="connsiteY33" fmla="*/ 8830 h 10000"/>
                <a:gd name="connsiteX34" fmla="*/ 5276 w 10000"/>
                <a:gd name="connsiteY34" fmla="*/ 8830 h 10000"/>
                <a:gd name="connsiteX35" fmla="*/ 5345 w 10000"/>
                <a:gd name="connsiteY35" fmla="*/ 8929 h 10000"/>
                <a:gd name="connsiteX36" fmla="*/ 5276 w 10000"/>
                <a:gd name="connsiteY36" fmla="*/ 8929 h 10000"/>
                <a:gd name="connsiteX37" fmla="*/ 5138 w 10000"/>
                <a:gd name="connsiteY37" fmla="*/ 8830 h 10000"/>
                <a:gd name="connsiteX38" fmla="*/ 4862 w 10000"/>
                <a:gd name="connsiteY38" fmla="*/ 9029 h 10000"/>
                <a:gd name="connsiteX39" fmla="*/ 4828 w 10000"/>
                <a:gd name="connsiteY39" fmla="*/ 8963 h 10000"/>
                <a:gd name="connsiteX40" fmla="*/ 4759 w 10000"/>
                <a:gd name="connsiteY40" fmla="*/ 9029 h 10000"/>
                <a:gd name="connsiteX41" fmla="*/ 4724 w 10000"/>
                <a:gd name="connsiteY41" fmla="*/ 9131 h 10000"/>
                <a:gd name="connsiteX42" fmla="*/ 4655 w 10000"/>
                <a:gd name="connsiteY42" fmla="*/ 9131 h 10000"/>
                <a:gd name="connsiteX43" fmla="*/ 4621 w 10000"/>
                <a:gd name="connsiteY43" fmla="*/ 9165 h 10000"/>
                <a:gd name="connsiteX44" fmla="*/ 4517 w 10000"/>
                <a:gd name="connsiteY44" fmla="*/ 9165 h 10000"/>
                <a:gd name="connsiteX45" fmla="*/ 4138 w 10000"/>
                <a:gd name="connsiteY45" fmla="*/ 9231 h 10000"/>
                <a:gd name="connsiteX46" fmla="*/ 2448 w 10000"/>
                <a:gd name="connsiteY46" fmla="*/ 9264 h 10000"/>
                <a:gd name="connsiteX47" fmla="*/ 2138 w 10000"/>
                <a:gd name="connsiteY47" fmla="*/ 9331 h 10000"/>
                <a:gd name="connsiteX48" fmla="*/ 1931 w 10000"/>
                <a:gd name="connsiteY48" fmla="*/ 9364 h 10000"/>
                <a:gd name="connsiteX49" fmla="*/ 1759 w 10000"/>
                <a:gd name="connsiteY49" fmla="*/ 9665 h 10000"/>
                <a:gd name="connsiteX50" fmla="*/ 1655 w 10000"/>
                <a:gd name="connsiteY50" fmla="*/ 9665 h 10000"/>
                <a:gd name="connsiteX51" fmla="*/ 2034 w 10000"/>
                <a:gd name="connsiteY51" fmla="*/ 9331 h 10000"/>
                <a:gd name="connsiteX52" fmla="*/ 2207 w 10000"/>
                <a:gd name="connsiteY52" fmla="*/ 9298 h 10000"/>
                <a:gd name="connsiteX53" fmla="*/ 4414 w 10000"/>
                <a:gd name="connsiteY53" fmla="*/ 9298 h 10000"/>
                <a:gd name="connsiteX54" fmla="*/ 5103 w 10000"/>
                <a:gd name="connsiteY54" fmla="*/ 9029 h 10000"/>
                <a:gd name="connsiteX55" fmla="*/ 5828 w 10000"/>
                <a:gd name="connsiteY55" fmla="*/ 8596 h 10000"/>
                <a:gd name="connsiteX56" fmla="*/ 6552 w 10000"/>
                <a:gd name="connsiteY56" fmla="*/ 7994 h 10000"/>
                <a:gd name="connsiteX57" fmla="*/ 7483 w 10000"/>
                <a:gd name="connsiteY57" fmla="*/ 9298 h 10000"/>
                <a:gd name="connsiteX58" fmla="*/ 7172 w 10000"/>
                <a:gd name="connsiteY58" fmla="*/ 8896 h 10000"/>
                <a:gd name="connsiteX59" fmla="*/ 6483 w 10000"/>
                <a:gd name="connsiteY59" fmla="*/ 7927 h 10000"/>
                <a:gd name="connsiteX60" fmla="*/ 5621 w 10000"/>
                <a:gd name="connsiteY60" fmla="*/ 8830 h 10000"/>
                <a:gd name="connsiteX61" fmla="*/ 4069 w 10000"/>
                <a:gd name="connsiteY61" fmla="*/ 9398 h 10000"/>
                <a:gd name="connsiteX62" fmla="*/ 3655 w 10000"/>
                <a:gd name="connsiteY62" fmla="*/ 9431 h 10000"/>
                <a:gd name="connsiteX63" fmla="*/ 2034 w 10000"/>
                <a:gd name="connsiteY63" fmla="*/ 9331 h 10000"/>
                <a:gd name="connsiteX64" fmla="*/ 1621 w 10000"/>
                <a:gd name="connsiteY64" fmla="*/ 9933 h 10000"/>
                <a:gd name="connsiteX65" fmla="*/ 1034 w 10000"/>
                <a:gd name="connsiteY65" fmla="*/ 10000 h 10000"/>
                <a:gd name="connsiteX66" fmla="*/ 1241 w 10000"/>
                <a:gd name="connsiteY66" fmla="*/ 9331 h 10000"/>
                <a:gd name="connsiteX67" fmla="*/ 1034 w 10000"/>
                <a:gd name="connsiteY67" fmla="*/ 8896 h 10000"/>
                <a:gd name="connsiteX68" fmla="*/ 621 w 10000"/>
                <a:gd name="connsiteY68" fmla="*/ 8461 h 10000"/>
                <a:gd name="connsiteX69" fmla="*/ 621 w 10000"/>
                <a:gd name="connsiteY69" fmla="*/ 7994 h 10000"/>
                <a:gd name="connsiteX70" fmla="*/ 621 w 10000"/>
                <a:gd name="connsiteY70" fmla="*/ 7558 h 10000"/>
                <a:gd name="connsiteX71" fmla="*/ 207 w 10000"/>
                <a:gd name="connsiteY71" fmla="*/ 7123 h 10000"/>
                <a:gd name="connsiteX72" fmla="*/ 0 w 10000"/>
                <a:gd name="connsiteY72" fmla="*/ 7123 h 10000"/>
                <a:gd name="connsiteX73" fmla="*/ 207 w 10000"/>
                <a:gd name="connsiteY73" fmla="*/ 6421 h 10000"/>
                <a:gd name="connsiteX74" fmla="*/ 414 w 10000"/>
                <a:gd name="connsiteY74" fmla="*/ 6221 h 10000"/>
                <a:gd name="connsiteX75" fmla="*/ 414 w 10000"/>
                <a:gd name="connsiteY75" fmla="*/ 5986 h 10000"/>
                <a:gd name="connsiteX76" fmla="*/ 414 w 10000"/>
                <a:gd name="connsiteY76" fmla="*/ 5519 h 10000"/>
                <a:gd name="connsiteX77" fmla="*/ 621 w 10000"/>
                <a:gd name="connsiteY77" fmla="*/ 5084 h 10000"/>
                <a:gd name="connsiteX78" fmla="*/ 828 w 10000"/>
                <a:gd name="connsiteY78" fmla="*/ 4849 h 10000"/>
                <a:gd name="connsiteX79" fmla="*/ 1241 w 10000"/>
                <a:gd name="connsiteY79" fmla="*/ 4849 h 10000"/>
                <a:gd name="connsiteX80" fmla="*/ 1241 w 10000"/>
                <a:gd name="connsiteY80" fmla="*/ 4180 h 10000"/>
                <a:gd name="connsiteX81" fmla="*/ 1241 w 10000"/>
                <a:gd name="connsiteY81" fmla="*/ 3511 h 10000"/>
                <a:gd name="connsiteX82" fmla="*/ 1241 w 10000"/>
                <a:gd name="connsiteY82" fmla="*/ 2609 h 10000"/>
                <a:gd name="connsiteX83" fmla="*/ 1241 w 10000"/>
                <a:gd name="connsiteY83"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621 w 10000"/>
                <a:gd name="connsiteY5" fmla="*/ 134 h 10000"/>
                <a:gd name="connsiteX6" fmla="*/ 5716 w 10000"/>
                <a:gd name="connsiteY6" fmla="*/ 0 h 10000"/>
                <a:gd name="connsiteX7" fmla="*/ 5674 w 10000"/>
                <a:gd name="connsiteY7" fmla="*/ 143 h 10000"/>
                <a:gd name="connsiteX8" fmla="*/ 6448 w 10000"/>
                <a:gd name="connsiteY8" fmla="*/ 134 h 10000"/>
                <a:gd name="connsiteX9" fmla="*/ 7396 w 10000"/>
                <a:gd name="connsiteY9" fmla="*/ 137 h 10000"/>
                <a:gd name="connsiteX10" fmla="*/ 7474 w 10000"/>
                <a:gd name="connsiteY10" fmla="*/ 139 h 10000"/>
                <a:gd name="connsiteX11" fmla="*/ 8840 w 10000"/>
                <a:gd name="connsiteY11" fmla="*/ 152 h 10000"/>
                <a:gd name="connsiteX12" fmla="*/ 8966 w 10000"/>
                <a:gd name="connsiteY12" fmla="*/ 368 h 10000"/>
                <a:gd name="connsiteX13" fmla="*/ 9085 w 10000"/>
                <a:gd name="connsiteY13" fmla="*/ 641 h 10000"/>
                <a:gd name="connsiteX14" fmla="*/ 8948 w 10000"/>
                <a:gd name="connsiteY14" fmla="*/ 655 h 10000"/>
                <a:gd name="connsiteX15" fmla="*/ 9088 w 10000"/>
                <a:gd name="connsiteY15" fmla="*/ 939 h 10000"/>
                <a:gd name="connsiteX16" fmla="*/ 9069 w 10000"/>
                <a:gd name="connsiteY16" fmla="*/ 969 h 10000"/>
                <a:gd name="connsiteX17" fmla="*/ 9172 w 10000"/>
                <a:gd name="connsiteY17" fmla="*/ 1706 h 10000"/>
                <a:gd name="connsiteX18" fmla="*/ 9379 w 10000"/>
                <a:gd name="connsiteY18" fmla="*/ 2609 h 10000"/>
                <a:gd name="connsiteX19" fmla="*/ 10000 w 10000"/>
                <a:gd name="connsiteY19" fmla="*/ 3278 h 10000"/>
                <a:gd name="connsiteX20" fmla="*/ 9586 w 10000"/>
                <a:gd name="connsiteY20" fmla="*/ 3511 h 10000"/>
                <a:gd name="connsiteX21" fmla="*/ 9172 w 10000"/>
                <a:gd name="connsiteY21" fmla="*/ 3947 h 10000"/>
                <a:gd name="connsiteX22" fmla="*/ 8966 w 10000"/>
                <a:gd name="connsiteY22" fmla="*/ 4849 h 10000"/>
                <a:gd name="connsiteX23" fmla="*/ 8966 w 10000"/>
                <a:gd name="connsiteY23" fmla="*/ 5753 h 10000"/>
                <a:gd name="connsiteX24" fmla="*/ 8759 w 10000"/>
                <a:gd name="connsiteY24" fmla="*/ 6421 h 10000"/>
                <a:gd name="connsiteX25" fmla="*/ 8310 w 10000"/>
                <a:gd name="connsiteY25" fmla="*/ 7558 h 10000"/>
                <a:gd name="connsiteX26" fmla="*/ 8103 w 10000"/>
                <a:gd name="connsiteY26" fmla="*/ 8461 h 10000"/>
                <a:gd name="connsiteX27" fmla="*/ 7690 w 10000"/>
                <a:gd name="connsiteY27" fmla="*/ 8461 h 10000"/>
                <a:gd name="connsiteX28" fmla="*/ 7690 w 10000"/>
                <a:gd name="connsiteY28" fmla="*/ 9331 h 10000"/>
                <a:gd name="connsiteX29" fmla="*/ 6310 w 10000"/>
                <a:gd name="connsiteY29" fmla="*/ 7859 h 10000"/>
                <a:gd name="connsiteX30" fmla="*/ 6069 w 10000"/>
                <a:gd name="connsiteY30" fmla="*/ 8361 h 10000"/>
                <a:gd name="connsiteX31" fmla="*/ 5552 w 10000"/>
                <a:gd name="connsiteY31" fmla="*/ 8730 h 10000"/>
                <a:gd name="connsiteX32" fmla="*/ 5448 w 10000"/>
                <a:gd name="connsiteY32" fmla="*/ 8830 h 10000"/>
                <a:gd name="connsiteX33" fmla="*/ 5276 w 10000"/>
                <a:gd name="connsiteY33" fmla="*/ 8830 h 10000"/>
                <a:gd name="connsiteX34" fmla="*/ 5345 w 10000"/>
                <a:gd name="connsiteY34" fmla="*/ 8929 h 10000"/>
                <a:gd name="connsiteX35" fmla="*/ 5276 w 10000"/>
                <a:gd name="connsiteY35" fmla="*/ 8929 h 10000"/>
                <a:gd name="connsiteX36" fmla="*/ 5138 w 10000"/>
                <a:gd name="connsiteY36" fmla="*/ 8830 h 10000"/>
                <a:gd name="connsiteX37" fmla="*/ 4862 w 10000"/>
                <a:gd name="connsiteY37" fmla="*/ 9029 h 10000"/>
                <a:gd name="connsiteX38" fmla="*/ 4828 w 10000"/>
                <a:gd name="connsiteY38" fmla="*/ 8963 h 10000"/>
                <a:gd name="connsiteX39" fmla="*/ 4759 w 10000"/>
                <a:gd name="connsiteY39" fmla="*/ 9029 h 10000"/>
                <a:gd name="connsiteX40" fmla="*/ 4724 w 10000"/>
                <a:gd name="connsiteY40" fmla="*/ 9131 h 10000"/>
                <a:gd name="connsiteX41" fmla="*/ 4655 w 10000"/>
                <a:gd name="connsiteY41" fmla="*/ 9131 h 10000"/>
                <a:gd name="connsiteX42" fmla="*/ 4621 w 10000"/>
                <a:gd name="connsiteY42" fmla="*/ 9165 h 10000"/>
                <a:gd name="connsiteX43" fmla="*/ 4517 w 10000"/>
                <a:gd name="connsiteY43" fmla="*/ 9165 h 10000"/>
                <a:gd name="connsiteX44" fmla="*/ 4138 w 10000"/>
                <a:gd name="connsiteY44" fmla="*/ 9231 h 10000"/>
                <a:gd name="connsiteX45" fmla="*/ 2448 w 10000"/>
                <a:gd name="connsiteY45" fmla="*/ 9264 h 10000"/>
                <a:gd name="connsiteX46" fmla="*/ 2138 w 10000"/>
                <a:gd name="connsiteY46" fmla="*/ 9331 h 10000"/>
                <a:gd name="connsiteX47" fmla="*/ 1931 w 10000"/>
                <a:gd name="connsiteY47" fmla="*/ 9364 h 10000"/>
                <a:gd name="connsiteX48" fmla="*/ 1759 w 10000"/>
                <a:gd name="connsiteY48" fmla="*/ 9665 h 10000"/>
                <a:gd name="connsiteX49" fmla="*/ 1655 w 10000"/>
                <a:gd name="connsiteY49" fmla="*/ 9665 h 10000"/>
                <a:gd name="connsiteX50" fmla="*/ 2034 w 10000"/>
                <a:gd name="connsiteY50" fmla="*/ 9331 h 10000"/>
                <a:gd name="connsiteX51" fmla="*/ 2207 w 10000"/>
                <a:gd name="connsiteY51" fmla="*/ 9298 h 10000"/>
                <a:gd name="connsiteX52" fmla="*/ 4414 w 10000"/>
                <a:gd name="connsiteY52" fmla="*/ 9298 h 10000"/>
                <a:gd name="connsiteX53" fmla="*/ 5103 w 10000"/>
                <a:gd name="connsiteY53" fmla="*/ 9029 h 10000"/>
                <a:gd name="connsiteX54" fmla="*/ 5828 w 10000"/>
                <a:gd name="connsiteY54" fmla="*/ 8596 h 10000"/>
                <a:gd name="connsiteX55" fmla="*/ 6552 w 10000"/>
                <a:gd name="connsiteY55" fmla="*/ 7994 h 10000"/>
                <a:gd name="connsiteX56" fmla="*/ 7483 w 10000"/>
                <a:gd name="connsiteY56" fmla="*/ 9298 h 10000"/>
                <a:gd name="connsiteX57" fmla="*/ 7172 w 10000"/>
                <a:gd name="connsiteY57" fmla="*/ 8896 h 10000"/>
                <a:gd name="connsiteX58" fmla="*/ 6483 w 10000"/>
                <a:gd name="connsiteY58" fmla="*/ 7927 h 10000"/>
                <a:gd name="connsiteX59" fmla="*/ 5621 w 10000"/>
                <a:gd name="connsiteY59" fmla="*/ 8830 h 10000"/>
                <a:gd name="connsiteX60" fmla="*/ 4069 w 10000"/>
                <a:gd name="connsiteY60" fmla="*/ 9398 h 10000"/>
                <a:gd name="connsiteX61" fmla="*/ 3655 w 10000"/>
                <a:gd name="connsiteY61" fmla="*/ 9431 h 10000"/>
                <a:gd name="connsiteX62" fmla="*/ 2034 w 10000"/>
                <a:gd name="connsiteY62" fmla="*/ 9331 h 10000"/>
                <a:gd name="connsiteX63" fmla="*/ 1621 w 10000"/>
                <a:gd name="connsiteY63" fmla="*/ 9933 h 10000"/>
                <a:gd name="connsiteX64" fmla="*/ 1034 w 10000"/>
                <a:gd name="connsiteY64" fmla="*/ 10000 h 10000"/>
                <a:gd name="connsiteX65" fmla="*/ 1241 w 10000"/>
                <a:gd name="connsiteY65" fmla="*/ 9331 h 10000"/>
                <a:gd name="connsiteX66" fmla="*/ 1034 w 10000"/>
                <a:gd name="connsiteY66" fmla="*/ 8896 h 10000"/>
                <a:gd name="connsiteX67" fmla="*/ 621 w 10000"/>
                <a:gd name="connsiteY67" fmla="*/ 8461 h 10000"/>
                <a:gd name="connsiteX68" fmla="*/ 621 w 10000"/>
                <a:gd name="connsiteY68" fmla="*/ 7994 h 10000"/>
                <a:gd name="connsiteX69" fmla="*/ 621 w 10000"/>
                <a:gd name="connsiteY69" fmla="*/ 7558 h 10000"/>
                <a:gd name="connsiteX70" fmla="*/ 207 w 10000"/>
                <a:gd name="connsiteY70" fmla="*/ 7123 h 10000"/>
                <a:gd name="connsiteX71" fmla="*/ 0 w 10000"/>
                <a:gd name="connsiteY71" fmla="*/ 7123 h 10000"/>
                <a:gd name="connsiteX72" fmla="*/ 207 w 10000"/>
                <a:gd name="connsiteY72" fmla="*/ 6421 h 10000"/>
                <a:gd name="connsiteX73" fmla="*/ 414 w 10000"/>
                <a:gd name="connsiteY73" fmla="*/ 6221 h 10000"/>
                <a:gd name="connsiteX74" fmla="*/ 414 w 10000"/>
                <a:gd name="connsiteY74" fmla="*/ 5986 h 10000"/>
                <a:gd name="connsiteX75" fmla="*/ 414 w 10000"/>
                <a:gd name="connsiteY75" fmla="*/ 5519 h 10000"/>
                <a:gd name="connsiteX76" fmla="*/ 621 w 10000"/>
                <a:gd name="connsiteY76" fmla="*/ 5084 h 10000"/>
                <a:gd name="connsiteX77" fmla="*/ 828 w 10000"/>
                <a:gd name="connsiteY77" fmla="*/ 4849 h 10000"/>
                <a:gd name="connsiteX78" fmla="*/ 1241 w 10000"/>
                <a:gd name="connsiteY78" fmla="*/ 4849 h 10000"/>
                <a:gd name="connsiteX79" fmla="*/ 1241 w 10000"/>
                <a:gd name="connsiteY79" fmla="*/ 4180 h 10000"/>
                <a:gd name="connsiteX80" fmla="*/ 1241 w 10000"/>
                <a:gd name="connsiteY80" fmla="*/ 3511 h 10000"/>
                <a:gd name="connsiteX81" fmla="*/ 1241 w 10000"/>
                <a:gd name="connsiteY81" fmla="*/ 2609 h 10000"/>
                <a:gd name="connsiteX82" fmla="*/ 1241 w 10000"/>
                <a:gd name="connsiteY82"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621 w 10000"/>
                <a:gd name="connsiteY5" fmla="*/ 134 h 10000"/>
                <a:gd name="connsiteX6" fmla="*/ 5716 w 10000"/>
                <a:gd name="connsiteY6" fmla="*/ 0 h 10000"/>
                <a:gd name="connsiteX7" fmla="*/ 5674 w 10000"/>
                <a:gd name="connsiteY7" fmla="*/ 143 h 10000"/>
                <a:gd name="connsiteX8" fmla="*/ 6448 w 10000"/>
                <a:gd name="connsiteY8" fmla="*/ 134 h 10000"/>
                <a:gd name="connsiteX9" fmla="*/ 7396 w 10000"/>
                <a:gd name="connsiteY9" fmla="*/ 137 h 10000"/>
                <a:gd name="connsiteX10" fmla="*/ 8840 w 10000"/>
                <a:gd name="connsiteY10" fmla="*/ 152 h 10000"/>
                <a:gd name="connsiteX11" fmla="*/ 8966 w 10000"/>
                <a:gd name="connsiteY11" fmla="*/ 368 h 10000"/>
                <a:gd name="connsiteX12" fmla="*/ 9085 w 10000"/>
                <a:gd name="connsiteY12" fmla="*/ 641 h 10000"/>
                <a:gd name="connsiteX13" fmla="*/ 8948 w 10000"/>
                <a:gd name="connsiteY13" fmla="*/ 655 h 10000"/>
                <a:gd name="connsiteX14" fmla="*/ 9088 w 10000"/>
                <a:gd name="connsiteY14" fmla="*/ 939 h 10000"/>
                <a:gd name="connsiteX15" fmla="*/ 9069 w 10000"/>
                <a:gd name="connsiteY15" fmla="*/ 969 h 10000"/>
                <a:gd name="connsiteX16" fmla="*/ 9172 w 10000"/>
                <a:gd name="connsiteY16" fmla="*/ 1706 h 10000"/>
                <a:gd name="connsiteX17" fmla="*/ 9379 w 10000"/>
                <a:gd name="connsiteY17" fmla="*/ 2609 h 10000"/>
                <a:gd name="connsiteX18" fmla="*/ 10000 w 10000"/>
                <a:gd name="connsiteY18" fmla="*/ 3278 h 10000"/>
                <a:gd name="connsiteX19" fmla="*/ 9586 w 10000"/>
                <a:gd name="connsiteY19" fmla="*/ 3511 h 10000"/>
                <a:gd name="connsiteX20" fmla="*/ 9172 w 10000"/>
                <a:gd name="connsiteY20" fmla="*/ 3947 h 10000"/>
                <a:gd name="connsiteX21" fmla="*/ 8966 w 10000"/>
                <a:gd name="connsiteY21" fmla="*/ 4849 h 10000"/>
                <a:gd name="connsiteX22" fmla="*/ 8966 w 10000"/>
                <a:gd name="connsiteY22" fmla="*/ 5753 h 10000"/>
                <a:gd name="connsiteX23" fmla="*/ 8759 w 10000"/>
                <a:gd name="connsiteY23" fmla="*/ 6421 h 10000"/>
                <a:gd name="connsiteX24" fmla="*/ 8310 w 10000"/>
                <a:gd name="connsiteY24" fmla="*/ 7558 h 10000"/>
                <a:gd name="connsiteX25" fmla="*/ 8103 w 10000"/>
                <a:gd name="connsiteY25" fmla="*/ 8461 h 10000"/>
                <a:gd name="connsiteX26" fmla="*/ 7690 w 10000"/>
                <a:gd name="connsiteY26" fmla="*/ 8461 h 10000"/>
                <a:gd name="connsiteX27" fmla="*/ 7690 w 10000"/>
                <a:gd name="connsiteY27" fmla="*/ 9331 h 10000"/>
                <a:gd name="connsiteX28" fmla="*/ 6310 w 10000"/>
                <a:gd name="connsiteY28" fmla="*/ 7859 h 10000"/>
                <a:gd name="connsiteX29" fmla="*/ 6069 w 10000"/>
                <a:gd name="connsiteY29" fmla="*/ 8361 h 10000"/>
                <a:gd name="connsiteX30" fmla="*/ 5552 w 10000"/>
                <a:gd name="connsiteY30" fmla="*/ 8730 h 10000"/>
                <a:gd name="connsiteX31" fmla="*/ 5448 w 10000"/>
                <a:gd name="connsiteY31" fmla="*/ 8830 h 10000"/>
                <a:gd name="connsiteX32" fmla="*/ 5276 w 10000"/>
                <a:gd name="connsiteY32" fmla="*/ 8830 h 10000"/>
                <a:gd name="connsiteX33" fmla="*/ 5345 w 10000"/>
                <a:gd name="connsiteY33" fmla="*/ 8929 h 10000"/>
                <a:gd name="connsiteX34" fmla="*/ 5276 w 10000"/>
                <a:gd name="connsiteY34" fmla="*/ 8929 h 10000"/>
                <a:gd name="connsiteX35" fmla="*/ 5138 w 10000"/>
                <a:gd name="connsiteY35" fmla="*/ 8830 h 10000"/>
                <a:gd name="connsiteX36" fmla="*/ 4862 w 10000"/>
                <a:gd name="connsiteY36" fmla="*/ 9029 h 10000"/>
                <a:gd name="connsiteX37" fmla="*/ 4828 w 10000"/>
                <a:gd name="connsiteY37" fmla="*/ 8963 h 10000"/>
                <a:gd name="connsiteX38" fmla="*/ 4759 w 10000"/>
                <a:gd name="connsiteY38" fmla="*/ 9029 h 10000"/>
                <a:gd name="connsiteX39" fmla="*/ 4724 w 10000"/>
                <a:gd name="connsiteY39" fmla="*/ 9131 h 10000"/>
                <a:gd name="connsiteX40" fmla="*/ 4655 w 10000"/>
                <a:gd name="connsiteY40" fmla="*/ 9131 h 10000"/>
                <a:gd name="connsiteX41" fmla="*/ 4621 w 10000"/>
                <a:gd name="connsiteY41" fmla="*/ 9165 h 10000"/>
                <a:gd name="connsiteX42" fmla="*/ 4517 w 10000"/>
                <a:gd name="connsiteY42" fmla="*/ 9165 h 10000"/>
                <a:gd name="connsiteX43" fmla="*/ 4138 w 10000"/>
                <a:gd name="connsiteY43" fmla="*/ 9231 h 10000"/>
                <a:gd name="connsiteX44" fmla="*/ 2448 w 10000"/>
                <a:gd name="connsiteY44" fmla="*/ 9264 h 10000"/>
                <a:gd name="connsiteX45" fmla="*/ 2138 w 10000"/>
                <a:gd name="connsiteY45" fmla="*/ 9331 h 10000"/>
                <a:gd name="connsiteX46" fmla="*/ 1931 w 10000"/>
                <a:gd name="connsiteY46" fmla="*/ 9364 h 10000"/>
                <a:gd name="connsiteX47" fmla="*/ 1759 w 10000"/>
                <a:gd name="connsiteY47" fmla="*/ 9665 h 10000"/>
                <a:gd name="connsiteX48" fmla="*/ 1655 w 10000"/>
                <a:gd name="connsiteY48" fmla="*/ 9665 h 10000"/>
                <a:gd name="connsiteX49" fmla="*/ 2034 w 10000"/>
                <a:gd name="connsiteY49" fmla="*/ 9331 h 10000"/>
                <a:gd name="connsiteX50" fmla="*/ 2207 w 10000"/>
                <a:gd name="connsiteY50" fmla="*/ 9298 h 10000"/>
                <a:gd name="connsiteX51" fmla="*/ 4414 w 10000"/>
                <a:gd name="connsiteY51" fmla="*/ 9298 h 10000"/>
                <a:gd name="connsiteX52" fmla="*/ 5103 w 10000"/>
                <a:gd name="connsiteY52" fmla="*/ 9029 h 10000"/>
                <a:gd name="connsiteX53" fmla="*/ 5828 w 10000"/>
                <a:gd name="connsiteY53" fmla="*/ 8596 h 10000"/>
                <a:gd name="connsiteX54" fmla="*/ 6552 w 10000"/>
                <a:gd name="connsiteY54" fmla="*/ 7994 h 10000"/>
                <a:gd name="connsiteX55" fmla="*/ 7483 w 10000"/>
                <a:gd name="connsiteY55" fmla="*/ 9298 h 10000"/>
                <a:gd name="connsiteX56" fmla="*/ 7172 w 10000"/>
                <a:gd name="connsiteY56" fmla="*/ 8896 h 10000"/>
                <a:gd name="connsiteX57" fmla="*/ 6483 w 10000"/>
                <a:gd name="connsiteY57" fmla="*/ 7927 h 10000"/>
                <a:gd name="connsiteX58" fmla="*/ 5621 w 10000"/>
                <a:gd name="connsiteY58" fmla="*/ 8830 h 10000"/>
                <a:gd name="connsiteX59" fmla="*/ 4069 w 10000"/>
                <a:gd name="connsiteY59" fmla="*/ 9398 h 10000"/>
                <a:gd name="connsiteX60" fmla="*/ 3655 w 10000"/>
                <a:gd name="connsiteY60" fmla="*/ 9431 h 10000"/>
                <a:gd name="connsiteX61" fmla="*/ 2034 w 10000"/>
                <a:gd name="connsiteY61" fmla="*/ 9331 h 10000"/>
                <a:gd name="connsiteX62" fmla="*/ 1621 w 10000"/>
                <a:gd name="connsiteY62" fmla="*/ 9933 h 10000"/>
                <a:gd name="connsiteX63" fmla="*/ 1034 w 10000"/>
                <a:gd name="connsiteY63" fmla="*/ 10000 h 10000"/>
                <a:gd name="connsiteX64" fmla="*/ 1241 w 10000"/>
                <a:gd name="connsiteY64" fmla="*/ 9331 h 10000"/>
                <a:gd name="connsiteX65" fmla="*/ 1034 w 10000"/>
                <a:gd name="connsiteY65" fmla="*/ 8896 h 10000"/>
                <a:gd name="connsiteX66" fmla="*/ 621 w 10000"/>
                <a:gd name="connsiteY66" fmla="*/ 8461 h 10000"/>
                <a:gd name="connsiteX67" fmla="*/ 621 w 10000"/>
                <a:gd name="connsiteY67" fmla="*/ 7994 h 10000"/>
                <a:gd name="connsiteX68" fmla="*/ 621 w 10000"/>
                <a:gd name="connsiteY68" fmla="*/ 7558 h 10000"/>
                <a:gd name="connsiteX69" fmla="*/ 207 w 10000"/>
                <a:gd name="connsiteY69" fmla="*/ 7123 h 10000"/>
                <a:gd name="connsiteX70" fmla="*/ 0 w 10000"/>
                <a:gd name="connsiteY70" fmla="*/ 7123 h 10000"/>
                <a:gd name="connsiteX71" fmla="*/ 207 w 10000"/>
                <a:gd name="connsiteY71" fmla="*/ 6421 h 10000"/>
                <a:gd name="connsiteX72" fmla="*/ 414 w 10000"/>
                <a:gd name="connsiteY72" fmla="*/ 6221 h 10000"/>
                <a:gd name="connsiteX73" fmla="*/ 414 w 10000"/>
                <a:gd name="connsiteY73" fmla="*/ 5986 h 10000"/>
                <a:gd name="connsiteX74" fmla="*/ 414 w 10000"/>
                <a:gd name="connsiteY74" fmla="*/ 5519 h 10000"/>
                <a:gd name="connsiteX75" fmla="*/ 621 w 10000"/>
                <a:gd name="connsiteY75" fmla="*/ 5084 h 10000"/>
                <a:gd name="connsiteX76" fmla="*/ 828 w 10000"/>
                <a:gd name="connsiteY76" fmla="*/ 4849 h 10000"/>
                <a:gd name="connsiteX77" fmla="*/ 1241 w 10000"/>
                <a:gd name="connsiteY77" fmla="*/ 4849 h 10000"/>
                <a:gd name="connsiteX78" fmla="*/ 1241 w 10000"/>
                <a:gd name="connsiteY78" fmla="*/ 4180 h 10000"/>
                <a:gd name="connsiteX79" fmla="*/ 1241 w 10000"/>
                <a:gd name="connsiteY79" fmla="*/ 3511 h 10000"/>
                <a:gd name="connsiteX80" fmla="*/ 1241 w 10000"/>
                <a:gd name="connsiteY80" fmla="*/ 2609 h 10000"/>
                <a:gd name="connsiteX81" fmla="*/ 1241 w 10000"/>
                <a:gd name="connsiteY81"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621 w 10000"/>
                <a:gd name="connsiteY5" fmla="*/ 134 h 10000"/>
                <a:gd name="connsiteX6" fmla="*/ 5716 w 10000"/>
                <a:gd name="connsiteY6" fmla="*/ 0 h 10000"/>
                <a:gd name="connsiteX7" fmla="*/ 5674 w 10000"/>
                <a:gd name="connsiteY7" fmla="*/ 143 h 10000"/>
                <a:gd name="connsiteX8" fmla="*/ 6448 w 10000"/>
                <a:gd name="connsiteY8" fmla="*/ 134 h 10000"/>
                <a:gd name="connsiteX9" fmla="*/ 7396 w 10000"/>
                <a:gd name="connsiteY9" fmla="*/ 137 h 10000"/>
                <a:gd name="connsiteX10" fmla="*/ 8840 w 10000"/>
                <a:gd name="connsiteY10" fmla="*/ 125 h 10000"/>
                <a:gd name="connsiteX11" fmla="*/ 8966 w 10000"/>
                <a:gd name="connsiteY11" fmla="*/ 368 h 10000"/>
                <a:gd name="connsiteX12" fmla="*/ 9085 w 10000"/>
                <a:gd name="connsiteY12" fmla="*/ 641 h 10000"/>
                <a:gd name="connsiteX13" fmla="*/ 8948 w 10000"/>
                <a:gd name="connsiteY13" fmla="*/ 655 h 10000"/>
                <a:gd name="connsiteX14" fmla="*/ 9088 w 10000"/>
                <a:gd name="connsiteY14" fmla="*/ 939 h 10000"/>
                <a:gd name="connsiteX15" fmla="*/ 9069 w 10000"/>
                <a:gd name="connsiteY15" fmla="*/ 969 h 10000"/>
                <a:gd name="connsiteX16" fmla="*/ 9172 w 10000"/>
                <a:gd name="connsiteY16" fmla="*/ 1706 h 10000"/>
                <a:gd name="connsiteX17" fmla="*/ 9379 w 10000"/>
                <a:gd name="connsiteY17" fmla="*/ 2609 h 10000"/>
                <a:gd name="connsiteX18" fmla="*/ 10000 w 10000"/>
                <a:gd name="connsiteY18" fmla="*/ 3278 h 10000"/>
                <a:gd name="connsiteX19" fmla="*/ 9586 w 10000"/>
                <a:gd name="connsiteY19" fmla="*/ 3511 h 10000"/>
                <a:gd name="connsiteX20" fmla="*/ 9172 w 10000"/>
                <a:gd name="connsiteY20" fmla="*/ 3947 h 10000"/>
                <a:gd name="connsiteX21" fmla="*/ 8966 w 10000"/>
                <a:gd name="connsiteY21" fmla="*/ 4849 h 10000"/>
                <a:gd name="connsiteX22" fmla="*/ 8966 w 10000"/>
                <a:gd name="connsiteY22" fmla="*/ 5753 h 10000"/>
                <a:gd name="connsiteX23" fmla="*/ 8759 w 10000"/>
                <a:gd name="connsiteY23" fmla="*/ 6421 h 10000"/>
                <a:gd name="connsiteX24" fmla="*/ 8310 w 10000"/>
                <a:gd name="connsiteY24" fmla="*/ 7558 h 10000"/>
                <a:gd name="connsiteX25" fmla="*/ 8103 w 10000"/>
                <a:gd name="connsiteY25" fmla="*/ 8461 h 10000"/>
                <a:gd name="connsiteX26" fmla="*/ 7690 w 10000"/>
                <a:gd name="connsiteY26" fmla="*/ 8461 h 10000"/>
                <a:gd name="connsiteX27" fmla="*/ 7690 w 10000"/>
                <a:gd name="connsiteY27" fmla="*/ 9331 h 10000"/>
                <a:gd name="connsiteX28" fmla="*/ 6310 w 10000"/>
                <a:gd name="connsiteY28" fmla="*/ 7859 h 10000"/>
                <a:gd name="connsiteX29" fmla="*/ 6069 w 10000"/>
                <a:gd name="connsiteY29" fmla="*/ 8361 h 10000"/>
                <a:gd name="connsiteX30" fmla="*/ 5552 w 10000"/>
                <a:gd name="connsiteY30" fmla="*/ 8730 h 10000"/>
                <a:gd name="connsiteX31" fmla="*/ 5448 w 10000"/>
                <a:gd name="connsiteY31" fmla="*/ 8830 h 10000"/>
                <a:gd name="connsiteX32" fmla="*/ 5276 w 10000"/>
                <a:gd name="connsiteY32" fmla="*/ 8830 h 10000"/>
                <a:gd name="connsiteX33" fmla="*/ 5345 w 10000"/>
                <a:gd name="connsiteY33" fmla="*/ 8929 h 10000"/>
                <a:gd name="connsiteX34" fmla="*/ 5276 w 10000"/>
                <a:gd name="connsiteY34" fmla="*/ 8929 h 10000"/>
                <a:gd name="connsiteX35" fmla="*/ 5138 w 10000"/>
                <a:gd name="connsiteY35" fmla="*/ 8830 h 10000"/>
                <a:gd name="connsiteX36" fmla="*/ 4862 w 10000"/>
                <a:gd name="connsiteY36" fmla="*/ 9029 h 10000"/>
                <a:gd name="connsiteX37" fmla="*/ 4828 w 10000"/>
                <a:gd name="connsiteY37" fmla="*/ 8963 h 10000"/>
                <a:gd name="connsiteX38" fmla="*/ 4759 w 10000"/>
                <a:gd name="connsiteY38" fmla="*/ 9029 h 10000"/>
                <a:gd name="connsiteX39" fmla="*/ 4724 w 10000"/>
                <a:gd name="connsiteY39" fmla="*/ 9131 h 10000"/>
                <a:gd name="connsiteX40" fmla="*/ 4655 w 10000"/>
                <a:gd name="connsiteY40" fmla="*/ 9131 h 10000"/>
                <a:gd name="connsiteX41" fmla="*/ 4621 w 10000"/>
                <a:gd name="connsiteY41" fmla="*/ 9165 h 10000"/>
                <a:gd name="connsiteX42" fmla="*/ 4517 w 10000"/>
                <a:gd name="connsiteY42" fmla="*/ 9165 h 10000"/>
                <a:gd name="connsiteX43" fmla="*/ 4138 w 10000"/>
                <a:gd name="connsiteY43" fmla="*/ 9231 h 10000"/>
                <a:gd name="connsiteX44" fmla="*/ 2448 w 10000"/>
                <a:gd name="connsiteY44" fmla="*/ 9264 h 10000"/>
                <a:gd name="connsiteX45" fmla="*/ 2138 w 10000"/>
                <a:gd name="connsiteY45" fmla="*/ 9331 h 10000"/>
                <a:gd name="connsiteX46" fmla="*/ 1931 w 10000"/>
                <a:gd name="connsiteY46" fmla="*/ 9364 h 10000"/>
                <a:gd name="connsiteX47" fmla="*/ 1759 w 10000"/>
                <a:gd name="connsiteY47" fmla="*/ 9665 h 10000"/>
                <a:gd name="connsiteX48" fmla="*/ 1655 w 10000"/>
                <a:gd name="connsiteY48" fmla="*/ 9665 h 10000"/>
                <a:gd name="connsiteX49" fmla="*/ 2034 w 10000"/>
                <a:gd name="connsiteY49" fmla="*/ 9331 h 10000"/>
                <a:gd name="connsiteX50" fmla="*/ 2207 w 10000"/>
                <a:gd name="connsiteY50" fmla="*/ 9298 h 10000"/>
                <a:gd name="connsiteX51" fmla="*/ 4414 w 10000"/>
                <a:gd name="connsiteY51" fmla="*/ 9298 h 10000"/>
                <a:gd name="connsiteX52" fmla="*/ 5103 w 10000"/>
                <a:gd name="connsiteY52" fmla="*/ 9029 h 10000"/>
                <a:gd name="connsiteX53" fmla="*/ 5828 w 10000"/>
                <a:gd name="connsiteY53" fmla="*/ 8596 h 10000"/>
                <a:gd name="connsiteX54" fmla="*/ 6552 w 10000"/>
                <a:gd name="connsiteY54" fmla="*/ 7994 h 10000"/>
                <a:gd name="connsiteX55" fmla="*/ 7483 w 10000"/>
                <a:gd name="connsiteY55" fmla="*/ 9298 h 10000"/>
                <a:gd name="connsiteX56" fmla="*/ 7172 w 10000"/>
                <a:gd name="connsiteY56" fmla="*/ 8896 h 10000"/>
                <a:gd name="connsiteX57" fmla="*/ 6483 w 10000"/>
                <a:gd name="connsiteY57" fmla="*/ 7927 h 10000"/>
                <a:gd name="connsiteX58" fmla="*/ 5621 w 10000"/>
                <a:gd name="connsiteY58" fmla="*/ 8830 h 10000"/>
                <a:gd name="connsiteX59" fmla="*/ 4069 w 10000"/>
                <a:gd name="connsiteY59" fmla="*/ 9398 h 10000"/>
                <a:gd name="connsiteX60" fmla="*/ 3655 w 10000"/>
                <a:gd name="connsiteY60" fmla="*/ 9431 h 10000"/>
                <a:gd name="connsiteX61" fmla="*/ 2034 w 10000"/>
                <a:gd name="connsiteY61" fmla="*/ 9331 h 10000"/>
                <a:gd name="connsiteX62" fmla="*/ 1621 w 10000"/>
                <a:gd name="connsiteY62" fmla="*/ 9933 h 10000"/>
                <a:gd name="connsiteX63" fmla="*/ 1034 w 10000"/>
                <a:gd name="connsiteY63" fmla="*/ 10000 h 10000"/>
                <a:gd name="connsiteX64" fmla="*/ 1241 w 10000"/>
                <a:gd name="connsiteY64" fmla="*/ 9331 h 10000"/>
                <a:gd name="connsiteX65" fmla="*/ 1034 w 10000"/>
                <a:gd name="connsiteY65" fmla="*/ 8896 h 10000"/>
                <a:gd name="connsiteX66" fmla="*/ 621 w 10000"/>
                <a:gd name="connsiteY66" fmla="*/ 8461 h 10000"/>
                <a:gd name="connsiteX67" fmla="*/ 621 w 10000"/>
                <a:gd name="connsiteY67" fmla="*/ 7994 h 10000"/>
                <a:gd name="connsiteX68" fmla="*/ 621 w 10000"/>
                <a:gd name="connsiteY68" fmla="*/ 7558 h 10000"/>
                <a:gd name="connsiteX69" fmla="*/ 207 w 10000"/>
                <a:gd name="connsiteY69" fmla="*/ 7123 h 10000"/>
                <a:gd name="connsiteX70" fmla="*/ 0 w 10000"/>
                <a:gd name="connsiteY70" fmla="*/ 7123 h 10000"/>
                <a:gd name="connsiteX71" fmla="*/ 207 w 10000"/>
                <a:gd name="connsiteY71" fmla="*/ 6421 h 10000"/>
                <a:gd name="connsiteX72" fmla="*/ 414 w 10000"/>
                <a:gd name="connsiteY72" fmla="*/ 6221 h 10000"/>
                <a:gd name="connsiteX73" fmla="*/ 414 w 10000"/>
                <a:gd name="connsiteY73" fmla="*/ 5986 h 10000"/>
                <a:gd name="connsiteX74" fmla="*/ 414 w 10000"/>
                <a:gd name="connsiteY74" fmla="*/ 5519 h 10000"/>
                <a:gd name="connsiteX75" fmla="*/ 621 w 10000"/>
                <a:gd name="connsiteY75" fmla="*/ 5084 h 10000"/>
                <a:gd name="connsiteX76" fmla="*/ 828 w 10000"/>
                <a:gd name="connsiteY76" fmla="*/ 4849 h 10000"/>
                <a:gd name="connsiteX77" fmla="*/ 1241 w 10000"/>
                <a:gd name="connsiteY77" fmla="*/ 4849 h 10000"/>
                <a:gd name="connsiteX78" fmla="*/ 1241 w 10000"/>
                <a:gd name="connsiteY78" fmla="*/ 4180 h 10000"/>
                <a:gd name="connsiteX79" fmla="*/ 1241 w 10000"/>
                <a:gd name="connsiteY79" fmla="*/ 3511 h 10000"/>
                <a:gd name="connsiteX80" fmla="*/ 1241 w 10000"/>
                <a:gd name="connsiteY80" fmla="*/ 2609 h 10000"/>
                <a:gd name="connsiteX81" fmla="*/ 1241 w 10000"/>
                <a:gd name="connsiteY81"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621 w 10000"/>
                <a:gd name="connsiteY5" fmla="*/ 134 h 10000"/>
                <a:gd name="connsiteX6" fmla="*/ 5716 w 10000"/>
                <a:gd name="connsiteY6" fmla="*/ 0 h 10000"/>
                <a:gd name="connsiteX7" fmla="*/ 5674 w 10000"/>
                <a:gd name="connsiteY7" fmla="*/ 143 h 10000"/>
                <a:gd name="connsiteX8" fmla="*/ 6448 w 10000"/>
                <a:gd name="connsiteY8" fmla="*/ 134 h 10000"/>
                <a:gd name="connsiteX9" fmla="*/ 7396 w 10000"/>
                <a:gd name="connsiteY9" fmla="*/ 137 h 10000"/>
                <a:gd name="connsiteX10" fmla="*/ 8840 w 10000"/>
                <a:gd name="connsiteY10" fmla="*/ 145 h 10000"/>
                <a:gd name="connsiteX11" fmla="*/ 8966 w 10000"/>
                <a:gd name="connsiteY11" fmla="*/ 368 h 10000"/>
                <a:gd name="connsiteX12" fmla="*/ 9085 w 10000"/>
                <a:gd name="connsiteY12" fmla="*/ 641 h 10000"/>
                <a:gd name="connsiteX13" fmla="*/ 8948 w 10000"/>
                <a:gd name="connsiteY13" fmla="*/ 655 h 10000"/>
                <a:gd name="connsiteX14" fmla="*/ 9088 w 10000"/>
                <a:gd name="connsiteY14" fmla="*/ 939 h 10000"/>
                <a:gd name="connsiteX15" fmla="*/ 9069 w 10000"/>
                <a:gd name="connsiteY15" fmla="*/ 969 h 10000"/>
                <a:gd name="connsiteX16" fmla="*/ 9172 w 10000"/>
                <a:gd name="connsiteY16" fmla="*/ 1706 h 10000"/>
                <a:gd name="connsiteX17" fmla="*/ 9379 w 10000"/>
                <a:gd name="connsiteY17" fmla="*/ 2609 h 10000"/>
                <a:gd name="connsiteX18" fmla="*/ 10000 w 10000"/>
                <a:gd name="connsiteY18" fmla="*/ 3278 h 10000"/>
                <a:gd name="connsiteX19" fmla="*/ 9586 w 10000"/>
                <a:gd name="connsiteY19" fmla="*/ 3511 h 10000"/>
                <a:gd name="connsiteX20" fmla="*/ 9172 w 10000"/>
                <a:gd name="connsiteY20" fmla="*/ 3947 h 10000"/>
                <a:gd name="connsiteX21" fmla="*/ 8966 w 10000"/>
                <a:gd name="connsiteY21" fmla="*/ 4849 h 10000"/>
                <a:gd name="connsiteX22" fmla="*/ 8966 w 10000"/>
                <a:gd name="connsiteY22" fmla="*/ 5753 h 10000"/>
                <a:gd name="connsiteX23" fmla="*/ 8759 w 10000"/>
                <a:gd name="connsiteY23" fmla="*/ 6421 h 10000"/>
                <a:gd name="connsiteX24" fmla="*/ 8310 w 10000"/>
                <a:gd name="connsiteY24" fmla="*/ 7558 h 10000"/>
                <a:gd name="connsiteX25" fmla="*/ 8103 w 10000"/>
                <a:gd name="connsiteY25" fmla="*/ 8461 h 10000"/>
                <a:gd name="connsiteX26" fmla="*/ 7690 w 10000"/>
                <a:gd name="connsiteY26" fmla="*/ 8461 h 10000"/>
                <a:gd name="connsiteX27" fmla="*/ 7690 w 10000"/>
                <a:gd name="connsiteY27" fmla="*/ 9331 h 10000"/>
                <a:gd name="connsiteX28" fmla="*/ 6310 w 10000"/>
                <a:gd name="connsiteY28" fmla="*/ 7859 h 10000"/>
                <a:gd name="connsiteX29" fmla="*/ 6069 w 10000"/>
                <a:gd name="connsiteY29" fmla="*/ 8361 h 10000"/>
                <a:gd name="connsiteX30" fmla="*/ 5552 w 10000"/>
                <a:gd name="connsiteY30" fmla="*/ 8730 h 10000"/>
                <a:gd name="connsiteX31" fmla="*/ 5448 w 10000"/>
                <a:gd name="connsiteY31" fmla="*/ 8830 h 10000"/>
                <a:gd name="connsiteX32" fmla="*/ 5276 w 10000"/>
                <a:gd name="connsiteY32" fmla="*/ 8830 h 10000"/>
                <a:gd name="connsiteX33" fmla="*/ 5345 w 10000"/>
                <a:gd name="connsiteY33" fmla="*/ 8929 h 10000"/>
                <a:gd name="connsiteX34" fmla="*/ 5276 w 10000"/>
                <a:gd name="connsiteY34" fmla="*/ 8929 h 10000"/>
                <a:gd name="connsiteX35" fmla="*/ 5138 w 10000"/>
                <a:gd name="connsiteY35" fmla="*/ 8830 h 10000"/>
                <a:gd name="connsiteX36" fmla="*/ 4862 w 10000"/>
                <a:gd name="connsiteY36" fmla="*/ 9029 h 10000"/>
                <a:gd name="connsiteX37" fmla="*/ 4828 w 10000"/>
                <a:gd name="connsiteY37" fmla="*/ 8963 h 10000"/>
                <a:gd name="connsiteX38" fmla="*/ 4759 w 10000"/>
                <a:gd name="connsiteY38" fmla="*/ 9029 h 10000"/>
                <a:gd name="connsiteX39" fmla="*/ 4724 w 10000"/>
                <a:gd name="connsiteY39" fmla="*/ 9131 h 10000"/>
                <a:gd name="connsiteX40" fmla="*/ 4655 w 10000"/>
                <a:gd name="connsiteY40" fmla="*/ 9131 h 10000"/>
                <a:gd name="connsiteX41" fmla="*/ 4621 w 10000"/>
                <a:gd name="connsiteY41" fmla="*/ 9165 h 10000"/>
                <a:gd name="connsiteX42" fmla="*/ 4517 w 10000"/>
                <a:gd name="connsiteY42" fmla="*/ 9165 h 10000"/>
                <a:gd name="connsiteX43" fmla="*/ 4138 w 10000"/>
                <a:gd name="connsiteY43" fmla="*/ 9231 h 10000"/>
                <a:gd name="connsiteX44" fmla="*/ 2448 w 10000"/>
                <a:gd name="connsiteY44" fmla="*/ 9264 h 10000"/>
                <a:gd name="connsiteX45" fmla="*/ 2138 w 10000"/>
                <a:gd name="connsiteY45" fmla="*/ 9331 h 10000"/>
                <a:gd name="connsiteX46" fmla="*/ 1931 w 10000"/>
                <a:gd name="connsiteY46" fmla="*/ 9364 h 10000"/>
                <a:gd name="connsiteX47" fmla="*/ 1759 w 10000"/>
                <a:gd name="connsiteY47" fmla="*/ 9665 h 10000"/>
                <a:gd name="connsiteX48" fmla="*/ 1655 w 10000"/>
                <a:gd name="connsiteY48" fmla="*/ 9665 h 10000"/>
                <a:gd name="connsiteX49" fmla="*/ 2034 w 10000"/>
                <a:gd name="connsiteY49" fmla="*/ 9331 h 10000"/>
                <a:gd name="connsiteX50" fmla="*/ 2207 w 10000"/>
                <a:gd name="connsiteY50" fmla="*/ 9298 h 10000"/>
                <a:gd name="connsiteX51" fmla="*/ 4414 w 10000"/>
                <a:gd name="connsiteY51" fmla="*/ 9298 h 10000"/>
                <a:gd name="connsiteX52" fmla="*/ 5103 w 10000"/>
                <a:gd name="connsiteY52" fmla="*/ 9029 h 10000"/>
                <a:gd name="connsiteX53" fmla="*/ 5828 w 10000"/>
                <a:gd name="connsiteY53" fmla="*/ 8596 h 10000"/>
                <a:gd name="connsiteX54" fmla="*/ 6552 w 10000"/>
                <a:gd name="connsiteY54" fmla="*/ 7994 h 10000"/>
                <a:gd name="connsiteX55" fmla="*/ 7483 w 10000"/>
                <a:gd name="connsiteY55" fmla="*/ 9298 h 10000"/>
                <a:gd name="connsiteX56" fmla="*/ 7172 w 10000"/>
                <a:gd name="connsiteY56" fmla="*/ 8896 h 10000"/>
                <a:gd name="connsiteX57" fmla="*/ 6483 w 10000"/>
                <a:gd name="connsiteY57" fmla="*/ 7927 h 10000"/>
                <a:gd name="connsiteX58" fmla="*/ 5621 w 10000"/>
                <a:gd name="connsiteY58" fmla="*/ 8830 h 10000"/>
                <a:gd name="connsiteX59" fmla="*/ 4069 w 10000"/>
                <a:gd name="connsiteY59" fmla="*/ 9398 h 10000"/>
                <a:gd name="connsiteX60" fmla="*/ 3655 w 10000"/>
                <a:gd name="connsiteY60" fmla="*/ 9431 h 10000"/>
                <a:gd name="connsiteX61" fmla="*/ 2034 w 10000"/>
                <a:gd name="connsiteY61" fmla="*/ 9331 h 10000"/>
                <a:gd name="connsiteX62" fmla="*/ 1621 w 10000"/>
                <a:gd name="connsiteY62" fmla="*/ 9933 h 10000"/>
                <a:gd name="connsiteX63" fmla="*/ 1034 w 10000"/>
                <a:gd name="connsiteY63" fmla="*/ 10000 h 10000"/>
                <a:gd name="connsiteX64" fmla="*/ 1241 w 10000"/>
                <a:gd name="connsiteY64" fmla="*/ 9331 h 10000"/>
                <a:gd name="connsiteX65" fmla="*/ 1034 w 10000"/>
                <a:gd name="connsiteY65" fmla="*/ 8896 h 10000"/>
                <a:gd name="connsiteX66" fmla="*/ 621 w 10000"/>
                <a:gd name="connsiteY66" fmla="*/ 8461 h 10000"/>
                <a:gd name="connsiteX67" fmla="*/ 621 w 10000"/>
                <a:gd name="connsiteY67" fmla="*/ 7994 h 10000"/>
                <a:gd name="connsiteX68" fmla="*/ 621 w 10000"/>
                <a:gd name="connsiteY68" fmla="*/ 7558 h 10000"/>
                <a:gd name="connsiteX69" fmla="*/ 207 w 10000"/>
                <a:gd name="connsiteY69" fmla="*/ 7123 h 10000"/>
                <a:gd name="connsiteX70" fmla="*/ 0 w 10000"/>
                <a:gd name="connsiteY70" fmla="*/ 7123 h 10000"/>
                <a:gd name="connsiteX71" fmla="*/ 207 w 10000"/>
                <a:gd name="connsiteY71" fmla="*/ 6421 h 10000"/>
                <a:gd name="connsiteX72" fmla="*/ 414 w 10000"/>
                <a:gd name="connsiteY72" fmla="*/ 6221 h 10000"/>
                <a:gd name="connsiteX73" fmla="*/ 414 w 10000"/>
                <a:gd name="connsiteY73" fmla="*/ 5986 h 10000"/>
                <a:gd name="connsiteX74" fmla="*/ 414 w 10000"/>
                <a:gd name="connsiteY74" fmla="*/ 5519 h 10000"/>
                <a:gd name="connsiteX75" fmla="*/ 621 w 10000"/>
                <a:gd name="connsiteY75" fmla="*/ 5084 h 10000"/>
                <a:gd name="connsiteX76" fmla="*/ 828 w 10000"/>
                <a:gd name="connsiteY76" fmla="*/ 4849 h 10000"/>
                <a:gd name="connsiteX77" fmla="*/ 1241 w 10000"/>
                <a:gd name="connsiteY77" fmla="*/ 4849 h 10000"/>
                <a:gd name="connsiteX78" fmla="*/ 1241 w 10000"/>
                <a:gd name="connsiteY78" fmla="*/ 4180 h 10000"/>
                <a:gd name="connsiteX79" fmla="*/ 1241 w 10000"/>
                <a:gd name="connsiteY79" fmla="*/ 3511 h 10000"/>
                <a:gd name="connsiteX80" fmla="*/ 1241 w 10000"/>
                <a:gd name="connsiteY80" fmla="*/ 2609 h 10000"/>
                <a:gd name="connsiteX81" fmla="*/ 1241 w 10000"/>
                <a:gd name="connsiteY81"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621 w 10000"/>
                <a:gd name="connsiteY5" fmla="*/ 134 h 10000"/>
                <a:gd name="connsiteX6" fmla="*/ 5716 w 10000"/>
                <a:gd name="connsiteY6" fmla="*/ 0 h 10000"/>
                <a:gd name="connsiteX7" fmla="*/ 5674 w 10000"/>
                <a:gd name="connsiteY7" fmla="*/ 143 h 10000"/>
                <a:gd name="connsiteX8" fmla="*/ 6448 w 10000"/>
                <a:gd name="connsiteY8" fmla="*/ 134 h 10000"/>
                <a:gd name="connsiteX9" fmla="*/ 7396 w 10000"/>
                <a:gd name="connsiteY9" fmla="*/ 137 h 10000"/>
                <a:gd name="connsiteX10" fmla="*/ 8840 w 10000"/>
                <a:gd name="connsiteY10" fmla="*/ 145 h 10000"/>
                <a:gd name="connsiteX11" fmla="*/ 8966 w 10000"/>
                <a:gd name="connsiteY11" fmla="*/ 368 h 10000"/>
                <a:gd name="connsiteX12" fmla="*/ 9085 w 10000"/>
                <a:gd name="connsiteY12" fmla="*/ 641 h 10000"/>
                <a:gd name="connsiteX13" fmla="*/ 8986 w 10000"/>
                <a:gd name="connsiteY13" fmla="*/ 682 h 10000"/>
                <a:gd name="connsiteX14" fmla="*/ 9088 w 10000"/>
                <a:gd name="connsiteY14" fmla="*/ 939 h 10000"/>
                <a:gd name="connsiteX15" fmla="*/ 9069 w 10000"/>
                <a:gd name="connsiteY15" fmla="*/ 969 h 10000"/>
                <a:gd name="connsiteX16" fmla="*/ 9172 w 10000"/>
                <a:gd name="connsiteY16" fmla="*/ 1706 h 10000"/>
                <a:gd name="connsiteX17" fmla="*/ 9379 w 10000"/>
                <a:gd name="connsiteY17" fmla="*/ 2609 h 10000"/>
                <a:gd name="connsiteX18" fmla="*/ 10000 w 10000"/>
                <a:gd name="connsiteY18" fmla="*/ 3278 h 10000"/>
                <a:gd name="connsiteX19" fmla="*/ 9586 w 10000"/>
                <a:gd name="connsiteY19" fmla="*/ 3511 h 10000"/>
                <a:gd name="connsiteX20" fmla="*/ 9172 w 10000"/>
                <a:gd name="connsiteY20" fmla="*/ 3947 h 10000"/>
                <a:gd name="connsiteX21" fmla="*/ 8966 w 10000"/>
                <a:gd name="connsiteY21" fmla="*/ 4849 h 10000"/>
                <a:gd name="connsiteX22" fmla="*/ 8966 w 10000"/>
                <a:gd name="connsiteY22" fmla="*/ 5753 h 10000"/>
                <a:gd name="connsiteX23" fmla="*/ 8759 w 10000"/>
                <a:gd name="connsiteY23" fmla="*/ 6421 h 10000"/>
                <a:gd name="connsiteX24" fmla="*/ 8310 w 10000"/>
                <a:gd name="connsiteY24" fmla="*/ 7558 h 10000"/>
                <a:gd name="connsiteX25" fmla="*/ 8103 w 10000"/>
                <a:gd name="connsiteY25" fmla="*/ 8461 h 10000"/>
                <a:gd name="connsiteX26" fmla="*/ 7690 w 10000"/>
                <a:gd name="connsiteY26" fmla="*/ 8461 h 10000"/>
                <a:gd name="connsiteX27" fmla="*/ 7690 w 10000"/>
                <a:gd name="connsiteY27" fmla="*/ 9331 h 10000"/>
                <a:gd name="connsiteX28" fmla="*/ 6310 w 10000"/>
                <a:gd name="connsiteY28" fmla="*/ 7859 h 10000"/>
                <a:gd name="connsiteX29" fmla="*/ 6069 w 10000"/>
                <a:gd name="connsiteY29" fmla="*/ 8361 h 10000"/>
                <a:gd name="connsiteX30" fmla="*/ 5552 w 10000"/>
                <a:gd name="connsiteY30" fmla="*/ 8730 h 10000"/>
                <a:gd name="connsiteX31" fmla="*/ 5448 w 10000"/>
                <a:gd name="connsiteY31" fmla="*/ 8830 h 10000"/>
                <a:gd name="connsiteX32" fmla="*/ 5276 w 10000"/>
                <a:gd name="connsiteY32" fmla="*/ 8830 h 10000"/>
                <a:gd name="connsiteX33" fmla="*/ 5345 w 10000"/>
                <a:gd name="connsiteY33" fmla="*/ 8929 h 10000"/>
                <a:gd name="connsiteX34" fmla="*/ 5276 w 10000"/>
                <a:gd name="connsiteY34" fmla="*/ 8929 h 10000"/>
                <a:gd name="connsiteX35" fmla="*/ 5138 w 10000"/>
                <a:gd name="connsiteY35" fmla="*/ 8830 h 10000"/>
                <a:gd name="connsiteX36" fmla="*/ 4862 w 10000"/>
                <a:gd name="connsiteY36" fmla="*/ 9029 h 10000"/>
                <a:gd name="connsiteX37" fmla="*/ 4828 w 10000"/>
                <a:gd name="connsiteY37" fmla="*/ 8963 h 10000"/>
                <a:gd name="connsiteX38" fmla="*/ 4759 w 10000"/>
                <a:gd name="connsiteY38" fmla="*/ 9029 h 10000"/>
                <a:gd name="connsiteX39" fmla="*/ 4724 w 10000"/>
                <a:gd name="connsiteY39" fmla="*/ 9131 h 10000"/>
                <a:gd name="connsiteX40" fmla="*/ 4655 w 10000"/>
                <a:gd name="connsiteY40" fmla="*/ 9131 h 10000"/>
                <a:gd name="connsiteX41" fmla="*/ 4621 w 10000"/>
                <a:gd name="connsiteY41" fmla="*/ 9165 h 10000"/>
                <a:gd name="connsiteX42" fmla="*/ 4517 w 10000"/>
                <a:gd name="connsiteY42" fmla="*/ 9165 h 10000"/>
                <a:gd name="connsiteX43" fmla="*/ 4138 w 10000"/>
                <a:gd name="connsiteY43" fmla="*/ 9231 h 10000"/>
                <a:gd name="connsiteX44" fmla="*/ 2448 w 10000"/>
                <a:gd name="connsiteY44" fmla="*/ 9264 h 10000"/>
                <a:gd name="connsiteX45" fmla="*/ 2138 w 10000"/>
                <a:gd name="connsiteY45" fmla="*/ 9331 h 10000"/>
                <a:gd name="connsiteX46" fmla="*/ 1931 w 10000"/>
                <a:gd name="connsiteY46" fmla="*/ 9364 h 10000"/>
                <a:gd name="connsiteX47" fmla="*/ 1759 w 10000"/>
                <a:gd name="connsiteY47" fmla="*/ 9665 h 10000"/>
                <a:gd name="connsiteX48" fmla="*/ 1655 w 10000"/>
                <a:gd name="connsiteY48" fmla="*/ 9665 h 10000"/>
                <a:gd name="connsiteX49" fmla="*/ 2034 w 10000"/>
                <a:gd name="connsiteY49" fmla="*/ 9331 h 10000"/>
                <a:gd name="connsiteX50" fmla="*/ 2207 w 10000"/>
                <a:gd name="connsiteY50" fmla="*/ 9298 h 10000"/>
                <a:gd name="connsiteX51" fmla="*/ 4414 w 10000"/>
                <a:gd name="connsiteY51" fmla="*/ 9298 h 10000"/>
                <a:gd name="connsiteX52" fmla="*/ 5103 w 10000"/>
                <a:gd name="connsiteY52" fmla="*/ 9029 h 10000"/>
                <a:gd name="connsiteX53" fmla="*/ 5828 w 10000"/>
                <a:gd name="connsiteY53" fmla="*/ 8596 h 10000"/>
                <a:gd name="connsiteX54" fmla="*/ 6552 w 10000"/>
                <a:gd name="connsiteY54" fmla="*/ 7994 h 10000"/>
                <a:gd name="connsiteX55" fmla="*/ 7483 w 10000"/>
                <a:gd name="connsiteY55" fmla="*/ 9298 h 10000"/>
                <a:gd name="connsiteX56" fmla="*/ 7172 w 10000"/>
                <a:gd name="connsiteY56" fmla="*/ 8896 h 10000"/>
                <a:gd name="connsiteX57" fmla="*/ 6483 w 10000"/>
                <a:gd name="connsiteY57" fmla="*/ 7927 h 10000"/>
                <a:gd name="connsiteX58" fmla="*/ 5621 w 10000"/>
                <a:gd name="connsiteY58" fmla="*/ 8830 h 10000"/>
                <a:gd name="connsiteX59" fmla="*/ 4069 w 10000"/>
                <a:gd name="connsiteY59" fmla="*/ 9398 h 10000"/>
                <a:gd name="connsiteX60" fmla="*/ 3655 w 10000"/>
                <a:gd name="connsiteY60" fmla="*/ 9431 h 10000"/>
                <a:gd name="connsiteX61" fmla="*/ 2034 w 10000"/>
                <a:gd name="connsiteY61" fmla="*/ 9331 h 10000"/>
                <a:gd name="connsiteX62" fmla="*/ 1621 w 10000"/>
                <a:gd name="connsiteY62" fmla="*/ 9933 h 10000"/>
                <a:gd name="connsiteX63" fmla="*/ 1034 w 10000"/>
                <a:gd name="connsiteY63" fmla="*/ 10000 h 10000"/>
                <a:gd name="connsiteX64" fmla="*/ 1241 w 10000"/>
                <a:gd name="connsiteY64" fmla="*/ 9331 h 10000"/>
                <a:gd name="connsiteX65" fmla="*/ 1034 w 10000"/>
                <a:gd name="connsiteY65" fmla="*/ 8896 h 10000"/>
                <a:gd name="connsiteX66" fmla="*/ 621 w 10000"/>
                <a:gd name="connsiteY66" fmla="*/ 8461 h 10000"/>
                <a:gd name="connsiteX67" fmla="*/ 621 w 10000"/>
                <a:gd name="connsiteY67" fmla="*/ 7994 h 10000"/>
                <a:gd name="connsiteX68" fmla="*/ 621 w 10000"/>
                <a:gd name="connsiteY68" fmla="*/ 7558 h 10000"/>
                <a:gd name="connsiteX69" fmla="*/ 207 w 10000"/>
                <a:gd name="connsiteY69" fmla="*/ 7123 h 10000"/>
                <a:gd name="connsiteX70" fmla="*/ 0 w 10000"/>
                <a:gd name="connsiteY70" fmla="*/ 7123 h 10000"/>
                <a:gd name="connsiteX71" fmla="*/ 207 w 10000"/>
                <a:gd name="connsiteY71" fmla="*/ 6421 h 10000"/>
                <a:gd name="connsiteX72" fmla="*/ 414 w 10000"/>
                <a:gd name="connsiteY72" fmla="*/ 6221 h 10000"/>
                <a:gd name="connsiteX73" fmla="*/ 414 w 10000"/>
                <a:gd name="connsiteY73" fmla="*/ 5986 h 10000"/>
                <a:gd name="connsiteX74" fmla="*/ 414 w 10000"/>
                <a:gd name="connsiteY74" fmla="*/ 5519 h 10000"/>
                <a:gd name="connsiteX75" fmla="*/ 621 w 10000"/>
                <a:gd name="connsiteY75" fmla="*/ 5084 h 10000"/>
                <a:gd name="connsiteX76" fmla="*/ 828 w 10000"/>
                <a:gd name="connsiteY76" fmla="*/ 4849 h 10000"/>
                <a:gd name="connsiteX77" fmla="*/ 1241 w 10000"/>
                <a:gd name="connsiteY77" fmla="*/ 4849 h 10000"/>
                <a:gd name="connsiteX78" fmla="*/ 1241 w 10000"/>
                <a:gd name="connsiteY78" fmla="*/ 4180 h 10000"/>
                <a:gd name="connsiteX79" fmla="*/ 1241 w 10000"/>
                <a:gd name="connsiteY79" fmla="*/ 3511 h 10000"/>
                <a:gd name="connsiteX80" fmla="*/ 1241 w 10000"/>
                <a:gd name="connsiteY80" fmla="*/ 2609 h 10000"/>
                <a:gd name="connsiteX81" fmla="*/ 1241 w 10000"/>
                <a:gd name="connsiteY81"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621 w 10000"/>
                <a:gd name="connsiteY5" fmla="*/ 134 h 10000"/>
                <a:gd name="connsiteX6" fmla="*/ 5716 w 10000"/>
                <a:gd name="connsiteY6" fmla="*/ 0 h 10000"/>
                <a:gd name="connsiteX7" fmla="*/ 5674 w 10000"/>
                <a:gd name="connsiteY7" fmla="*/ 143 h 10000"/>
                <a:gd name="connsiteX8" fmla="*/ 6448 w 10000"/>
                <a:gd name="connsiteY8" fmla="*/ 134 h 10000"/>
                <a:gd name="connsiteX9" fmla="*/ 7396 w 10000"/>
                <a:gd name="connsiteY9" fmla="*/ 137 h 10000"/>
                <a:gd name="connsiteX10" fmla="*/ 8840 w 10000"/>
                <a:gd name="connsiteY10" fmla="*/ 145 h 10000"/>
                <a:gd name="connsiteX11" fmla="*/ 8966 w 10000"/>
                <a:gd name="connsiteY11" fmla="*/ 368 h 10000"/>
                <a:gd name="connsiteX12" fmla="*/ 9085 w 10000"/>
                <a:gd name="connsiteY12" fmla="*/ 641 h 10000"/>
                <a:gd name="connsiteX13" fmla="*/ 8971 w 10000"/>
                <a:gd name="connsiteY13" fmla="*/ 662 h 10000"/>
                <a:gd name="connsiteX14" fmla="*/ 9088 w 10000"/>
                <a:gd name="connsiteY14" fmla="*/ 939 h 10000"/>
                <a:gd name="connsiteX15" fmla="*/ 9069 w 10000"/>
                <a:gd name="connsiteY15" fmla="*/ 969 h 10000"/>
                <a:gd name="connsiteX16" fmla="*/ 9172 w 10000"/>
                <a:gd name="connsiteY16" fmla="*/ 1706 h 10000"/>
                <a:gd name="connsiteX17" fmla="*/ 9379 w 10000"/>
                <a:gd name="connsiteY17" fmla="*/ 2609 h 10000"/>
                <a:gd name="connsiteX18" fmla="*/ 10000 w 10000"/>
                <a:gd name="connsiteY18" fmla="*/ 3278 h 10000"/>
                <a:gd name="connsiteX19" fmla="*/ 9586 w 10000"/>
                <a:gd name="connsiteY19" fmla="*/ 3511 h 10000"/>
                <a:gd name="connsiteX20" fmla="*/ 9172 w 10000"/>
                <a:gd name="connsiteY20" fmla="*/ 3947 h 10000"/>
                <a:gd name="connsiteX21" fmla="*/ 8966 w 10000"/>
                <a:gd name="connsiteY21" fmla="*/ 4849 h 10000"/>
                <a:gd name="connsiteX22" fmla="*/ 8966 w 10000"/>
                <a:gd name="connsiteY22" fmla="*/ 5753 h 10000"/>
                <a:gd name="connsiteX23" fmla="*/ 8759 w 10000"/>
                <a:gd name="connsiteY23" fmla="*/ 6421 h 10000"/>
                <a:gd name="connsiteX24" fmla="*/ 8310 w 10000"/>
                <a:gd name="connsiteY24" fmla="*/ 7558 h 10000"/>
                <a:gd name="connsiteX25" fmla="*/ 8103 w 10000"/>
                <a:gd name="connsiteY25" fmla="*/ 8461 h 10000"/>
                <a:gd name="connsiteX26" fmla="*/ 7690 w 10000"/>
                <a:gd name="connsiteY26" fmla="*/ 8461 h 10000"/>
                <a:gd name="connsiteX27" fmla="*/ 7690 w 10000"/>
                <a:gd name="connsiteY27" fmla="*/ 9331 h 10000"/>
                <a:gd name="connsiteX28" fmla="*/ 6310 w 10000"/>
                <a:gd name="connsiteY28" fmla="*/ 7859 h 10000"/>
                <a:gd name="connsiteX29" fmla="*/ 6069 w 10000"/>
                <a:gd name="connsiteY29" fmla="*/ 8361 h 10000"/>
                <a:gd name="connsiteX30" fmla="*/ 5552 w 10000"/>
                <a:gd name="connsiteY30" fmla="*/ 8730 h 10000"/>
                <a:gd name="connsiteX31" fmla="*/ 5448 w 10000"/>
                <a:gd name="connsiteY31" fmla="*/ 8830 h 10000"/>
                <a:gd name="connsiteX32" fmla="*/ 5276 w 10000"/>
                <a:gd name="connsiteY32" fmla="*/ 8830 h 10000"/>
                <a:gd name="connsiteX33" fmla="*/ 5345 w 10000"/>
                <a:gd name="connsiteY33" fmla="*/ 8929 h 10000"/>
                <a:gd name="connsiteX34" fmla="*/ 5276 w 10000"/>
                <a:gd name="connsiteY34" fmla="*/ 8929 h 10000"/>
                <a:gd name="connsiteX35" fmla="*/ 5138 w 10000"/>
                <a:gd name="connsiteY35" fmla="*/ 8830 h 10000"/>
                <a:gd name="connsiteX36" fmla="*/ 4862 w 10000"/>
                <a:gd name="connsiteY36" fmla="*/ 9029 h 10000"/>
                <a:gd name="connsiteX37" fmla="*/ 4828 w 10000"/>
                <a:gd name="connsiteY37" fmla="*/ 8963 h 10000"/>
                <a:gd name="connsiteX38" fmla="*/ 4759 w 10000"/>
                <a:gd name="connsiteY38" fmla="*/ 9029 h 10000"/>
                <a:gd name="connsiteX39" fmla="*/ 4724 w 10000"/>
                <a:gd name="connsiteY39" fmla="*/ 9131 h 10000"/>
                <a:gd name="connsiteX40" fmla="*/ 4655 w 10000"/>
                <a:gd name="connsiteY40" fmla="*/ 9131 h 10000"/>
                <a:gd name="connsiteX41" fmla="*/ 4621 w 10000"/>
                <a:gd name="connsiteY41" fmla="*/ 9165 h 10000"/>
                <a:gd name="connsiteX42" fmla="*/ 4517 w 10000"/>
                <a:gd name="connsiteY42" fmla="*/ 9165 h 10000"/>
                <a:gd name="connsiteX43" fmla="*/ 4138 w 10000"/>
                <a:gd name="connsiteY43" fmla="*/ 9231 h 10000"/>
                <a:gd name="connsiteX44" fmla="*/ 2448 w 10000"/>
                <a:gd name="connsiteY44" fmla="*/ 9264 h 10000"/>
                <a:gd name="connsiteX45" fmla="*/ 2138 w 10000"/>
                <a:gd name="connsiteY45" fmla="*/ 9331 h 10000"/>
                <a:gd name="connsiteX46" fmla="*/ 1931 w 10000"/>
                <a:gd name="connsiteY46" fmla="*/ 9364 h 10000"/>
                <a:gd name="connsiteX47" fmla="*/ 1759 w 10000"/>
                <a:gd name="connsiteY47" fmla="*/ 9665 h 10000"/>
                <a:gd name="connsiteX48" fmla="*/ 1655 w 10000"/>
                <a:gd name="connsiteY48" fmla="*/ 9665 h 10000"/>
                <a:gd name="connsiteX49" fmla="*/ 2034 w 10000"/>
                <a:gd name="connsiteY49" fmla="*/ 9331 h 10000"/>
                <a:gd name="connsiteX50" fmla="*/ 2207 w 10000"/>
                <a:gd name="connsiteY50" fmla="*/ 9298 h 10000"/>
                <a:gd name="connsiteX51" fmla="*/ 4414 w 10000"/>
                <a:gd name="connsiteY51" fmla="*/ 9298 h 10000"/>
                <a:gd name="connsiteX52" fmla="*/ 5103 w 10000"/>
                <a:gd name="connsiteY52" fmla="*/ 9029 h 10000"/>
                <a:gd name="connsiteX53" fmla="*/ 5828 w 10000"/>
                <a:gd name="connsiteY53" fmla="*/ 8596 h 10000"/>
                <a:gd name="connsiteX54" fmla="*/ 6552 w 10000"/>
                <a:gd name="connsiteY54" fmla="*/ 7994 h 10000"/>
                <a:gd name="connsiteX55" fmla="*/ 7483 w 10000"/>
                <a:gd name="connsiteY55" fmla="*/ 9298 h 10000"/>
                <a:gd name="connsiteX56" fmla="*/ 7172 w 10000"/>
                <a:gd name="connsiteY56" fmla="*/ 8896 h 10000"/>
                <a:gd name="connsiteX57" fmla="*/ 6483 w 10000"/>
                <a:gd name="connsiteY57" fmla="*/ 7927 h 10000"/>
                <a:gd name="connsiteX58" fmla="*/ 5621 w 10000"/>
                <a:gd name="connsiteY58" fmla="*/ 8830 h 10000"/>
                <a:gd name="connsiteX59" fmla="*/ 4069 w 10000"/>
                <a:gd name="connsiteY59" fmla="*/ 9398 h 10000"/>
                <a:gd name="connsiteX60" fmla="*/ 3655 w 10000"/>
                <a:gd name="connsiteY60" fmla="*/ 9431 h 10000"/>
                <a:gd name="connsiteX61" fmla="*/ 2034 w 10000"/>
                <a:gd name="connsiteY61" fmla="*/ 9331 h 10000"/>
                <a:gd name="connsiteX62" fmla="*/ 1621 w 10000"/>
                <a:gd name="connsiteY62" fmla="*/ 9933 h 10000"/>
                <a:gd name="connsiteX63" fmla="*/ 1034 w 10000"/>
                <a:gd name="connsiteY63" fmla="*/ 10000 h 10000"/>
                <a:gd name="connsiteX64" fmla="*/ 1241 w 10000"/>
                <a:gd name="connsiteY64" fmla="*/ 9331 h 10000"/>
                <a:gd name="connsiteX65" fmla="*/ 1034 w 10000"/>
                <a:gd name="connsiteY65" fmla="*/ 8896 h 10000"/>
                <a:gd name="connsiteX66" fmla="*/ 621 w 10000"/>
                <a:gd name="connsiteY66" fmla="*/ 8461 h 10000"/>
                <a:gd name="connsiteX67" fmla="*/ 621 w 10000"/>
                <a:gd name="connsiteY67" fmla="*/ 7994 h 10000"/>
                <a:gd name="connsiteX68" fmla="*/ 621 w 10000"/>
                <a:gd name="connsiteY68" fmla="*/ 7558 h 10000"/>
                <a:gd name="connsiteX69" fmla="*/ 207 w 10000"/>
                <a:gd name="connsiteY69" fmla="*/ 7123 h 10000"/>
                <a:gd name="connsiteX70" fmla="*/ 0 w 10000"/>
                <a:gd name="connsiteY70" fmla="*/ 7123 h 10000"/>
                <a:gd name="connsiteX71" fmla="*/ 207 w 10000"/>
                <a:gd name="connsiteY71" fmla="*/ 6421 h 10000"/>
                <a:gd name="connsiteX72" fmla="*/ 414 w 10000"/>
                <a:gd name="connsiteY72" fmla="*/ 6221 h 10000"/>
                <a:gd name="connsiteX73" fmla="*/ 414 w 10000"/>
                <a:gd name="connsiteY73" fmla="*/ 5986 h 10000"/>
                <a:gd name="connsiteX74" fmla="*/ 414 w 10000"/>
                <a:gd name="connsiteY74" fmla="*/ 5519 h 10000"/>
                <a:gd name="connsiteX75" fmla="*/ 621 w 10000"/>
                <a:gd name="connsiteY75" fmla="*/ 5084 h 10000"/>
                <a:gd name="connsiteX76" fmla="*/ 828 w 10000"/>
                <a:gd name="connsiteY76" fmla="*/ 4849 h 10000"/>
                <a:gd name="connsiteX77" fmla="*/ 1241 w 10000"/>
                <a:gd name="connsiteY77" fmla="*/ 4849 h 10000"/>
                <a:gd name="connsiteX78" fmla="*/ 1241 w 10000"/>
                <a:gd name="connsiteY78" fmla="*/ 4180 h 10000"/>
                <a:gd name="connsiteX79" fmla="*/ 1241 w 10000"/>
                <a:gd name="connsiteY79" fmla="*/ 3511 h 10000"/>
                <a:gd name="connsiteX80" fmla="*/ 1241 w 10000"/>
                <a:gd name="connsiteY80" fmla="*/ 2609 h 10000"/>
                <a:gd name="connsiteX81" fmla="*/ 1241 w 10000"/>
                <a:gd name="connsiteY81"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621 w 10000"/>
                <a:gd name="connsiteY5" fmla="*/ 134 h 10000"/>
                <a:gd name="connsiteX6" fmla="*/ 5716 w 10000"/>
                <a:gd name="connsiteY6" fmla="*/ 0 h 10000"/>
                <a:gd name="connsiteX7" fmla="*/ 5674 w 10000"/>
                <a:gd name="connsiteY7" fmla="*/ 143 h 10000"/>
                <a:gd name="connsiteX8" fmla="*/ 6448 w 10000"/>
                <a:gd name="connsiteY8" fmla="*/ 134 h 10000"/>
                <a:gd name="connsiteX9" fmla="*/ 7396 w 10000"/>
                <a:gd name="connsiteY9" fmla="*/ 137 h 10000"/>
                <a:gd name="connsiteX10" fmla="*/ 8840 w 10000"/>
                <a:gd name="connsiteY10" fmla="*/ 145 h 10000"/>
                <a:gd name="connsiteX11" fmla="*/ 9085 w 10000"/>
                <a:gd name="connsiteY11" fmla="*/ 641 h 10000"/>
                <a:gd name="connsiteX12" fmla="*/ 8971 w 10000"/>
                <a:gd name="connsiteY12" fmla="*/ 662 h 10000"/>
                <a:gd name="connsiteX13" fmla="*/ 9088 w 10000"/>
                <a:gd name="connsiteY13" fmla="*/ 939 h 10000"/>
                <a:gd name="connsiteX14" fmla="*/ 9069 w 10000"/>
                <a:gd name="connsiteY14" fmla="*/ 969 h 10000"/>
                <a:gd name="connsiteX15" fmla="*/ 9172 w 10000"/>
                <a:gd name="connsiteY15" fmla="*/ 1706 h 10000"/>
                <a:gd name="connsiteX16" fmla="*/ 9379 w 10000"/>
                <a:gd name="connsiteY16" fmla="*/ 2609 h 10000"/>
                <a:gd name="connsiteX17" fmla="*/ 10000 w 10000"/>
                <a:gd name="connsiteY17" fmla="*/ 3278 h 10000"/>
                <a:gd name="connsiteX18" fmla="*/ 9586 w 10000"/>
                <a:gd name="connsiteY18" fmla="*/ 3511 h 10000"/>
                <a:gd name="connsiteX19" fmla="*/ 9172 w 10000"/>
                <a:gd name="connsiteY19" fmla="*/ 3947 h 10000"/>
                <a:gd name="connsiteX20" fmla="*/ 8966 w 10000"/>
                <a:gd name="connsiteY20" fmla="*/ 4849 h 10000"/>
                <a:gd name="connsiteX21" fmla="*/ 8966 w 10000"/>
                <a:gd name="connsiteY21" fmla="*/ 5753 h 10000"/>
                <a:gd name="connsiteX22" fmla="*/ 8759 w 10000"/>
                <a:gd name="connsiteY22" fmla="*/ 6421 h 10000"/>
                <a:gd name="connsiteX23" fmla="*/ 8310 w 10000"/>
                <a:gd name="connsiteY23" fmla="*/ 7558 h 10000"/>
                <a:gd name="connsiteX24" fmla="*/ 8103 w 10000"/>
                <a:gd name="connsiteY24" fmla="*/ 8461 h 10000"/>
                <a:gd name="connsiteX25" fmla="*/ 7690 w 10000"/>
                <a:gd name="connsiteY25" fmla="*/ 8461 h 10000"/>
                <a:gd name="connsiteX26" fmla="*/ 7690 w 10000"/>
                <a:gd name="connsiteY26" fmla="*/ 9331 h 10000"/>
                <a:gd name="connsiteX27" fmla="*/ 6310 w 10000"/>
                <a:gd name="connsiteY27" fmla="*/ 7859 h 10000"/>
                <a:gd name="connsiteX28" fmla="*/ 6069 w 10000"/>
                <a:gd name="connsiteY28" fmla="*/ 8361 h 10000"/>
                <a:gd name="connsiteX29" fmla="*/ 5552 w 10000"/>
                <a:gd name="connsiteY29" fmla="*/ 8730 h 10000"/>
                <a:gd name="connsiteX30" fmla="*/ 5448 w 10000"/>
                <a:gd name="connsiteY30" fmla="*/ 8830 h 10000"/>
                <a:gd name="connsiteX31" fmla="*/ 5276 w 10000"/>
                <a:gd name="connsiteY31" fmla="*/ 8830 h 10000"/>
                <a:gd name="connsiteX32" fmla="*/ 5345 w 10000"/>
                <a:gd name="connsiteY32" fmla="*/ 8929 h 10000"/>
                <a:gd name="connsiteX33" fmla="*/ 5276 w 10000"/>
                <a:gd name="connsiteY33" fmla="*/ 8929 h 10000"/>
                <a:gd name="connsiteX34" fmla="*/ 5138 w 10000"/>
                <a:gd name="connsiteY34" fmla="*/ 8830 h 10000"/>
                <a:gd name="connsiteX35" fmla="*/ 4862 w 10000"/>
                <a:gd name="connsiteY35" fmla="*/ 9029 h 10000"/>
                <a:gd name="connsiteX36" fmla="*/ 4828 w 10000"/>
                <a:gd name="connsiteY36" fmla="*/ 8963 h 10000"/>
                <a:gd name="connsiteX37" fmla="*/ 4759 w 10000"/>
                <a:gd name="connsiteY37" fmla="*/ 9029 h 10000"/>
                <a:gd name="connsiteX38" fmla="*/ 4724 w 10000"/>
                <a:gd name="connsiteY38" fmla="*/ 9131 h 10000"/>
                <a:gd name="connsiteX39" fmla="*/ 4655 w 10000"/>
                <a:gd name="connsiteY39" fmla="*/ 9131 h 10000"/>
                <a:gd name="connsiteX40" fmla="*/ 4621 w 10000"/>
                <a:gd name="connsiteY40" fmla="*/ 9165 h 10000"/>
                <a:gd name="connsiteX41" fmla="*/ 4517 w 10000"/>
                <a:gd name="connsiteY41" fmla="*/ 9165 h 10000"/>
                <a:gd name="connsiteX42" fmla="*/ 4138 w 10000"/>
                <a:gd name="connsiteY42" fmla="*/ 9231 h 10000"/>
                <a:gd name="connsiteX43" fmla="*/ 2448 w 10000"/>
                <a:gd name="connsiteY43" fmla="*/ 9264 h 10000"/>
                <a:gd name="connsiteX44" fmla="*/ 2138 w 10000"/>
                <a:gd name="connsiteY44" fmla="*/ 9331 h 10000"/>
                <a:gd name="connsiteX45" fmla="*/ 1931 w 10000"/>
                <a:gd name="connsiteY45" fmla="*/ 9364 h 10000"/>
                <a:gd name="connsiteX46" fmla="*/ 1759 w 10000"/>
                <a:gd name="connsiteY46" fmla="*/ 9665 h 10000"/>
                <a:gd name="connsiteX47" fmla="*/ 1655 w 10000"/>
                <a:gd name="connsiteY47" fmla="*/ 9665 h 10000"/>
                <a:gd name="connsiteX48" fmla="*/ 2034 w 10000"/>
                <a:gd name="connsiteY48" fmla="*/ 9331 h 10000"/>
                <a:gd name="connsiteX49" fmla="*/ 2207 w 10000"/>
                <a:gd name="connsiteY49" fmla="*/ 9298 h 10000"/>
                <a:gd name="connsiteX50" fmla="*/ 4414 w 10000"/>
                <a:gd name="connsiteY50" fmla="*/ 9298 h 10000"/>
                <a:gd name="connsiteX51" fmla="*/ 5103 w 10000"/>
                <a:gd name="connsiteY51" fmla="*/ 9029 h 10000"/>
                <a:gd name="connsiteX52" fmla="*/ 5828 w 10000"/>
                <a:gd name="connsiteY52" fmla="*/ 8596 h 10000"/>
                <a:gd name="connsiteX53" fmla="*/ 6552 w 10000"/>
                <a:gd name="connsiteY53" fmla="*/ 7994 h 10000"/>
                <a:gd name="connsiteX54" fmla="*/ 7483 w 10000"/>
                <a:gd name="connsiteY54" fmla="*/ 9298 h 10000"/>
                <a:gd name="connsiteX55" fmla="*/ 7172 w 10000"/>
                <a:gd name="connsiteY55" fmla="*/ 8896 h 10000"/>
                <a:gd name="connsiteX56" fmla="*/ 6483 w 10000"/>
                <a:gd name="connsiteY56" fmla="*/ 7927 h 10000"/>
                <a:gd name="connsiteX57" fmla="*/ 5621 w 10000"/>
                <a:gd name="connsiteY57" fmla="*/ 8830 h 10000"/>
                <a:gd name="connsiteX58" fmla="*/ 4069 w 10000"/>
                <a:gd name="connsiteY58" fmla="*/ 9398 h 10000"/>
                <a:gd name="connsiteX59" fmla="*/ 3655 w 10000"/>
                <a:gd name="connsiteY59" fmla="*/ 9431 h 10000"/>
                <a:gd name="connsiteX60" fmla="*/ 2034 w 10000"/>
                <a:gd name="connsiteY60" fmla="*/ 9331 h 10000"/>
                <a:gd name="connsiteX61" fmla="*/ 1621 w 10000"/>
                <a:gd name="connsiteY61" fmla="*/ 9933 h 10000"/>
                <a:gd name="connsiteX62" fmla="*/ 1034 w 10000"/>
                <a:gd name="connsiteY62" fmla="*/ 10000 h 10000"/>
                <a:gd name="connsiteX63" fmla="*/ 1241 w 10000"/>
                <a:gd name="connsiteY63" fmla="*/ 9331 h 10000"/>
                <a:gd name="connsiteX64" fmla="*/ 1034 w 10000"/>
                <a:gd name="connsiteY64" fmla="*/ 8896 h 10000"/>
                <a:gd name="connsiteX65" fmla="*/ 621 w 10000"/>
                <a:gd name="connsiteY65" fmla="*/ 8461 h 10000"/>
                <a:gd name="connsiteX66" fmla="*/ 621 w 10000"/>
                <a:gd name="connsiteY66" fmla="*/ 7994 h 10000"/>
                <a:gd name="connsiteX67" fmla="*/ 621 w 10000"/>
                <a:gd name="connsiteY67" fmla="*/ 7558 h 10000"/>
                <a:gd name="connsiteX68" fmla="*/ 207 w 10000"/>
                <a:gd name="connsiteY68" fmla="*/ 7123 h 10000"/>
                <a:gd name="connsiteX69" fmla="*/ 0 w 10000"/>
                <a:gd name="connsiteY69" fmla="*/ 7123 h 10000"/>
                <a:gd name="connsiteX70" fmla="*/ 207 w 10000"/>
                <a:gd name="connsiteY70" fmla="*/ 6421 h 10000"/>
                <a:gd name="connsiteX71" fmla="*/ 414 w 10000"/>
                <a:gd name="connsiteY71" fmla="*/ 6221 h 10000"/>
                <a:gd name="connsiteX72" fmla="*/ 414 w 10000"/>
                <a:gd name="connsiteY72" fmla="*/ 5986 h 10000"/>
                <a:gd name="connsiteX73" fmla="*/ 414 w 10000"/>
                <a:gd name="connsiteY73" fmla="*/ 5519 h 10000"/>
                <a:gd name="connsiteX74" fmla="*/ 621 w 10000"/>
                <a:gd name="connsiteY74" fmla="*/ 5084 h 10000"/>
                <a:gd name="connsiteX75" fmla="*/ 828 w 10000"/>
                <a:gd name="connsiteY75" fmla="*/ 4849 h 10000"/>
                <a:gd name="connsiteX76" fmla="*/ 1241 w 10000"/>
                <a:gd name="connsiteY76" fmla="*/ 4849 h 10000"/>
                <a:gd name="connsiteX77" fmla="*/ 1241 w 10000"/>
                <a:gd name="connsiteY77" fmla="*/ 4180 h 10000"/>
                <a:gd name="connsiteX78" fmla="*/ 1241 w 10000"/>
                <a:gd name="connsiteY78" fmla="*/ 3511 h 10000"/>
                <a:gd name="connsiteX79" fmla="*/ 1241 w 10000"/>
                <a:gd name="connsiteY79" fmla="*/ 2609 h 10000"/>
                <a:gd name="connsiteX80" fmla="*/ 1241 w 10000"/>
                <a:gd name="connsiteY80"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621 w 10000"/>
                <a:gd name="connsiteY5" fmla="*/ 134 h 10000"/>
                <a:gd name="connsiteX6" fmla="*/ 5716 w 10000"/>
                <a:gd name="connsiteY6" fmla="*/ 0 h 10000"/>
                <a:gd name="connsiteX7" fmla="*/ 5674 w 10000"/>
                <a:gd name="connsiteY7" fmla="*/ 143 h 10000"/>
                <a:gd name="connsiteX8" fmla="*/ 6440 w 10000"/>
                <a:gd name="connsiteY8" fmla="*/ 141 h 10000"/>
                <a:gd name="connsiteX9" fmla="*/ 7396 w 10000"/>
                <a:gd name="connsiteY9" fmla="*/ 137 h 10000"/>
                <a:gd name="connsiteX10" fmla="*/ 8840 w 10000"/>
                <a:gd name="connsiteY10" fmla="*/ 145 h 10000"/>
                <a:gd name="connsiteX11" fmla="*/ 9085 w 10000"/>
                <a:gd name="connsiteY11" fmla="*/ 641 h 10000"/>
                <a:gd name="connsiteX12" fmla="*/ 8971 w 10000"/>
                <a:gd name="connsiteY12" fmla="*/ 662 h 10000"/>
                <a:gd name="connsiteX13" fmla="*/ 9088 w 10000"/>
                <a:gd name="connsiteY13" fmla="*/ 939 h 10000"/>
                <a:gd name="connsiteX14" fmla="*/ 9069 w 10000"/>
                <a:gd name="connsiteY14" fmla="*/ 969 h 10000"/>
                <a:gd name="connsiteX15" fmla="*/ 9172 w 10000"/>
                <a:gd name="connsiteY15" fmla="*/ 1706 h 10000"/>
                <a:gd name="connsiteX16" fmla="*/ 9379 w 10000"/>
                <a:gd name="connsiteY16" fmla="*/ 2609 h 10000"/>
                <a:gd name="connsiteX17" fmla="*/ 10000 w 10000"/>
                <a:gd name="connsiteY17" fmla="*/ 3278 h 10000"/>
                <a:gd name="connsiteX18" fmla="*/ 9586 w 10000"/>
                <a:gd name="connsiteY18" fmla="*/ 3511 h 10000"/>
                <a:gd name="connsiteX19" fmla="*/ 9172 w 10000"/>
                <a:gd name="connsiteY19" fmla="*/ 3947 h 10000"/>
                <a:gd name="connsiteX20" fmla="*/ 8966 w 10000"/>
                <a:gd name="connsiteY20" fmla="*/ 4849 h 10000"/>
                <a:gd name="connsiteX21" fmla="*/ 8966 w 10000"/>
                <a:gd name="connsiteY21" fmla="*/ 5753 h 10000"/>
                <a:gd name="connsiteX22" fmla="*/ 8759 w 10000"/>
                <a:gd name="connsiteY22" fmla="*/ 6421 h 10000"/>
                <a:gd name="connsiteX23" fmla="*/ 8310 w 10000"/>
                <a:gd name="connsiteY23" fmla="*/ 7558 h 10000"/>
                <a:gd name="connsiteX24" fmla="*/ 8103 w 10000"/>
                <a:gd name="connsiteY24" fmla="*/ 8461 h 10000"/>
                <a:gd name="connsiteX25" fmla="*/ 7690 w 10000"/>
                <a:gd name="connsiteY25" fmla="*/ 8461 h 10000"/>
                <a:gd name="connsiteX26" fmla="*/ 7690 w 10000"/>
                <a:gd name="connsiteY26" fmla="*/ 9331 h 10000"/>
                <a:gd name="connsiteX27" fmla="*/ 6310 w 10000"/>
                <a:gd name="connsiteY27" fmla="*/ 7859 h 10000"/>
                <a:gd name="connsiteX28" fmla="*/ 6069 w 10000"/>
                <a:gd name="connsiteY28" fmla="*/ 8361 h 10000"/>
                <a:gd name="connsiteX29" fmla="*/ 5552 w 10000"/>
                <a:gd name="connsiteY29" fmla="*/ 8730 h 10000"/>
                <a:gd name="connsiteX30" fmla="*/ 5448 w 10000"/>
                <a:gd name="connsiteY30" fmla="*/ 8830 h 10000"/>
                <a:gd name="connsiteX31" fmla="*/ 5276 w 10000"/>
                <a:gd name="connsiteY31" fmla="*/ 8830 h 10000"/>
                <a:gd name="connsiteX32" fmla="*/ 5345 w 10000"/>
                <a:gd name="connsiteY32" fmla="*/ 8929 h 10000"/>
                <a:gd name="connsiteX33" fmla="*/ 5276 w 10000"/>
                <a:gd name="connsiteY33" fmla="*/ 8929 h 10000"/>
                <a:gd name="connsiteX34" fmla="*/ 5138 w 10000"/>
                <a:gd name="connsiteY34" fmla="*/ 8830 h 10000"/>
                <a:gd name="connsiteX35" fmla="*/ 4862 w 10000"/>
                <a:gd name="connsiteY35" fmla="*/ 9029 h 10000"/>
                <a:gd name="connsiteX36" fmla="*/ 4828 w 10000"/>
                <a:gd name="connsiteY36" fmla="*/ 8963 h 10000"/>
                <a:gd name="connsiteX37" fmla="*/ 4759 w 10000"/>
                <a:gd name="connsiteY37" fmla="*/ 9029 h 10000"/>
                <a:gd name="connsiteX38" fmla="*/ 4724 w 10000"/>
                <a:gd name="connsiteY38" fmla="*/ 9131 h 10000"/>
                <a:gd name="connsiteX39" fmla="*/ 4655 w 10000"/>
                <a:gd name="connsiteY39" fmla="*/ 9131 h 10000"/>
                <a:gd name="connsiteX40" fmla="*/ 4621 w 10000"/>
                <a:gd name="connsiteY40" fmla="*/ 9165 h 10000"/>
                <a:gd name="connsiteX41" fmla="*/ 4517 w 10000"/>
                <a:gd name="connsiteY41" fmla="*/ 9165 h 10000"/>
                <a:gd name="connsiteX42" fmla="*/ 4138 w 10000"/>
                <a:gd name="connsiteY42" fmla="*/ 9231 h 10000"/>
                <a:gd name="connsiteX43" fmla="*/ 2448 w 10000"/>
                <a:gd name="connsiteY43" fmla="*/ 9264 h 10000"/>
                <a:gd name="connsiteX44" fmla="*/ 2138 w 10000"/>
                <a:gd name="connsiteY44" fmla="*/ 9331 h 10000"/>
                <a:gd name="connsiteX45" fmla="*/ 1931 w 10000"/>
                <a:gd name="connsiteY45" fmla="*/ 9364 h 10000"/>
                <a:gd name="connsiteX46" fmla="*/ 1759 w 10000"/>
                <a:gd name="connsiteY46" fmla="*/ 9665 h 10000"/>
                <a:gd name="connsiteX47" fmla="*/ 1655 w 10000"/>
                <a:gd name="connsiteY47" fmla="*/ 9665 h 10000"/>
                <a:gd name="connsiteX48" fmla="*/ 2034 w 10000"/>
                <a:gd name="connsiteY48" fmla="*/ 9331 h 10000"/>
                <a:gd name="connsiteX49" fmla="*/ 2207 w 10000"/>
                <a:gd name="connsiteY49" fmla="*/ 9298 h 10000"/>
                <a:gd name="connsiteX50" fmla="*/ 4414 w 10000"/>
                <a:gd name="connsiteY50" fmla="*/ 9298 h 10000"/>
                <a:gd name="connsiteX51" fmla="*/ 5103 w 10000"/>
                <a:gd name="connsiteY51" fmla="*/ 9029 h 10000"/>
                <a:gd name="connsiteX52" fmla="*/ 5828 w 10000"/>
                <a:gd name="connsiteY52" fmla="*/ 8596 h 10000"/>
                <a:gd name="connsiteX53" fmla="*/ 6552 w 10000"/>
                <a:gd name="connsiteY53" fmla="*/ 7994 h 10000"/>
                <a:gd name="connsiteX54" fmla="*/ 7483 w 10000"/>
                <a:gd name="connsiteY54" fmla="*/ 9298 h 10000"/>
                <a:gd name="connsiteX55" fmla="*/ 7172 w 10000"/>
                <a:gd name="connsiteY55" fmla="*/ 8896 h 10000"/>
                <a:gd name="connsiteX56" fmla="*/ 6483 w 10000"/>
                <a:gd name="connsiteY56" fmla="*/ 7927 h 10000"/>
                <a:gd name="connsiteX57" fmla="*/ 5621 w 10000"/>
                <a:gd name="connsiteY57" fmla="*/ 8830 h 10000"/>
                <a:gd name="connsiteX58" fmla="*/ 4069 w 10000"/>
                <a:gd name="connsiteY58" fmla="*/ 9398 h 10000"/>
                <a:gd name="connsiteX59" fmla="*/ 3655 w 10000"/>
                <a:gd name="connsiteY59" fmla="*/ 9431 h 10000"/>
                <a:gd name="connsiteX60" fmla="*/ 2034 w 10000"/>
                <a:gd name="connsiteY60" fmla="*/ 9331 h 10000"/>
                <a:gd name="connsiteX61" fmla="*/ 1621 w 10000"/>
                <a:gd name="connsiteY61" fmla="*/ 9933 h 10000"/>
                <a:gd name="connsiteX62" fmla="*/ 1034 w 10000"/>
                <a:gd name="connsiteY62" fmla="*/ 10000 h 10000"/>
                <a:gd name="connsiteX63" fmla="*/ 1241 w 10000"/>
                <a:gd name="connsiteY63" fmla="*/ 9331 h 10000"/>
                <a:gd name="connsiteX64" fmla="*/ 1034 w 10000"/>
                <a:gd name="connsiteY64" fmla="*/ 8896 h 10000"/>
                <a:gd name="connsiteX65" fmla="*/ 621 w 10000"/>
                <a:gd name="connsiteY65" fmla="*/ 8461 h 10000"/>
                <a:gd name="connsiteX66" fmla="*/ 621 w 10000"/>
                <a:gd name="connsiteY66" fmla="*/ 7994 h 10000"/>
                <a:gd name="connsiteX67" fmla="*/ 621 w 10000"/>
                <a:gd name="connsiteY67" fmla="*/ 7558 h 10000"/>
                <a:gd name="connsiteX68" fmla="*/ 207 w 10000"/>
                <a:gd name="connsiteY68" fmla="*/ 7123 h 10000"/>
                <a:gd name="connsiteX69" fmla="*/ 0 w 10000"/>
                <a:gd name="connsiteY69" fmla="*/ 7123 h 10000"/>
                <a:gd name="connsiteX70" fmla="*/ 207 w 10000"/>
                <a:gd name="connsiteY70" fmla="*/ 6421 h 10000"/>
                <a:gd name="connsiteX71" fmla="*/ 414 w 10000"/>
                <a:gd name="connsiteY71" fmla="*/ 6221 h 10000"/>
                <a:gd name="connsiteX72" fmla="*/ 414 w 10000"/>
                <a:gd name="connsiteY72" fmla="*/ 5986 h 10000"/>
                <a:gd name="connsiteX73" fmla="*/ 414 w 10000"/>
                <a:gd name="connsiteY73" fmla="*/ 5519 h 10000"/>
                <a:gd name="connsiteX74" fmla="*/ 621 w 10000"/>
                <a:gd name="connsiteY74" fmla="*/ 5084 h 10000"/>
                <a:gd name="connsiteX75" fmla="*/ 828 w 10000"/>
                <a:gd name="connsiteY75" fmla="*/ 4849 h 10000"/>
                <a:gd name="connsiteX76" fmla="*/ 1241 w 10000"/>
                <a:gd name="connsiteY76" fmla="*/ 4849 h 10000"/>
                <a:gd name="connsiteX77" fmla="*/ 1241 w 10000"/>
                <a:gd name="connsiteY77" fmla="*/ 4180 h 10000"/>
                <a:gd name="connsiteX78" fmla="*/ 1241 w 10000"/>
                <a:gd name="connsiteY78" fmla="*/ 3511 h 10000"/>
                <a:gd name="connsiteX79" fmla="*/ 1241 w 10000"/>
                <a:gd name="connsiteY79" fmla="*/ 2609 h 10000"/>
                <a:gd name="connsiteX80" fmla="*/ 1241 w 10000"/>
                <a:gd name="connsiteY80"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621 w 10000"/>
                <a:gd name="connsiteY5" fmla="*/ 134 h 10000"/>
                <a:gd name="connsiteX6" fmla="*/ 5716 w 10000"/>
                <a:gd name="connsiteY6" fmla="*/ 0 h 10000"/>
                <a:gd name="connsiteX7" fmla="*/ 5674 w 10000"/>
                <a:gd name="connsiteY7" fmla="*/ 143 h 10000"/>
                <a:gd name="connsiteX8" fmla="*/ 6440 w 10000"/>
                <a:gd name="connsiteY8" fmla="*/ 161 h 10000"/>
                <a:gd name="connsiteX9" fmla="*/ 7396 w 10000"/>
                <a:gd name="connsiteY9" fmla="*/ 137 h 10000"/>
                <a:gd name="connsiteX10" fmla="*/ 8840 w 10000"/>
                <a:gd name="connsiteY10" fmla="*/ 145 h 10000"/>
                <a:gd name="connsiteX11" fmla="*/ 9085 w 10000"/>
                <a:gd name="connsiteY11" fmla="*/ 641 h 10000"/>
                <a:gd name="connsiteX12" fmla="*/ 8971 w 10000"/>
                <a:gd name="connsiteY12" fmla="*/ 662 h 10000"/>
                <a:gd name="connsiteX13" fmla="*/ 9088 w 10000"/>
                <a:gd name="connsiteY13" fmla="*/ 939 h 10000"/>
                <a:gd name="connsiteX14" fmla="*/ 9069 w 10000"/>
                <a:gd name="connsiteY14" fmla="*/ 969 h 10000"/>
                <a:gd name="connsiteX15" fmla="*/ 9172 w 10000"/>
                <a:gd name="connsiteY15" fmla="*/ 1706 h 10000"/>
                <a:gd name="connsiteX16" fmla="*/ 9379 w 10000"/>
                <a:gd name="connsiteY16" fmla="*/ 2609 h 10000"/>
                <a:gd name="connsiteX17" fmla="*/ 10000 w 10000"/>
                <a:gd name="connsiteY17" fmla="*/ 3278 h 10000"/>
                <a:gd name="connsiteX18" fmla="*/ 9586 w 10000"/>
                <a:gd name="connsiteY18" fmla="*/ 3511 h 10000"/>
                <a:gd name="connsiteX19" fmla="*/ 9172 w 10000"/>
                <a:gd name="connsiteY19" fmla="*/ 3947 h 10000"/>
                <a:gd name="connsiteX20" fmla="*/ 8966 w 10000"/>
                <a:gd name="connsiteY20" fmla="*/ 4849 h 10000"/>
                <a:gd name="connsiteX21" fmla="*/ 8966 w 10000"/>
                <a:gd name="connsiteY21" fmla="*/ 5753 h 10000"/>
                <a:gd name="connsiteX22" fmla="*/ 8759 w 10000"/>
                <a:gd name="connsiteY22" fmla="*/ 6421 h 10000"/>
                <a:gd name="connsiteX23" fmla="*/ 8310 w 10000"/>
                <a:gd name="connsiteY23" fmla="*/ 7558 h 10000"/>
                <a:gd name="connsiteX24" fmla="*/ 8103 w 10000"/>
                <a:gd name="connsiteY24" fmla="*/ 8461 h 10000"/>
                <a:gd name="connsiteX25" fmla="*/ 7690 w 10000"/>
                <a:gd name="connsiteY25" fmla="*/ 8461 h 10000"/>
                <a:gd name="connsiteX26" fmla="*/ 7690 w 10000"/>
                <a:gd name="connsiteY26" fmla="*/ 9331 h 10000"/>
                <a:gd name="connsiteX27" fmla="*/ 6310 w 10000"/>
                <a:gd name="connsiteY27" fmla="*/ 7859 h 10000"/>
                <a:gd name="connsiteX28" fmla="*/ 6069 w 10000"/>
                <a:gd name="connsiteY28" fmla="*/ 8361 h 10000"/>
                <a:gd name="connsiteX29" fmla="*/ 5552 w 10000"/>
                <a:gd name="connsiteY29" fmla="*/ 8730 h 10000"/>
                <a:gd name="connsiteX30" fmla="*/ 5448 w 10000"/>
                <a:gd name="connsiteY30" fmla="*/ 8830 h 10000"/>
                <a:gd name="connsiteX31" fmla="*/ 5276 w 10000"/>
                <a:gd name="connsiteY31" fmla="*/ 8830 h 10000"/>
                <a:gd name="connsiteX32" fmla="*/ 5345 w 10000"/>
                <a:gd name="connsiteY32" fmla="*/ 8929 h 10000"/>
                <a:gd name="connsiteX33" fmla="*/ 5276 w 10000"/>
                <a:gd name="connsiteY33" fmla="*/ 8929 h 10000"/>
                <a:gd name="connsiteX34" fmla="*/ 5138 w 10000"/>
                <a:gd name="connsiteY34" fmla="*/ 8830 h 10000"/>
                <a:gd name="connsiteX35" fmla="*/ 4862 w 10000"/>
                <a:gd name="connsiteY35" fmla="*/ 9029 h 10000"/>
                <a:gd name="connsiteX36" fmla="*/ 4828 w 10000"/>
                <a:gd name="connsiteY36" fmla="*/ 8963 h 10000"/>
                <a:gd name="connsiteX37" fmla="*/ 4759 w 10000"/>
                <a:gd name="connsiteY37" fmla="*/ 9029 h 10000"/>
                <a:gd name="connsiteX38" fmla="*/ 4724 w 10000"/>
                <a:gd name="connsiteY38" fmla="*/ 9131 h 10000"/>
                <a:gd name="connsiteX39" fmla="*/ 4655 w 10000"/>
                <a:gd name="connsiteY39" fmla="*/ 9131 h 10000"/>
                <a:gd name="connsiteX40" fmla="*/ 4621 w 10000"/>
                <a:gd name="connsiteY40" fmla="*/ 9165 h 10000"/>
                <a:gd name="connsiteX41" fmla="*/ 4517 w 10000"/>
                <a:gd name="connsiteY41" fmla="*/ 9165 h 10000"/>
                <a:gd name="connsiteX42" fmla="*/ 4138 w 10000"/>
                <a:gd name="connsiteY42" fmla="*/ 9231 h 10000"/>
                <a:gd name="connsiteX43" fmla="*/ 2448 w 10000"/>
                <a:gd name="connsiteY43" fmla="*/ 9264 h 10000"/>
                <a:gd name="connsiteX44" fmla="*/ 2138 w 10000"/>
                <a:gd name="connsiteY44" fmla="*/ 9331 h 10000"/>
                <a:gd name="connsiteX45" fmla="*/ 1931 w 10000"/>
                <a:gd name="connsiteY45" fmla="*/ 9364 h 10000"/>
                <a:gd name="connsiteX46" fmla="*/ 1759 w 10000"/>
                <a:gd name="connsiteY46" fmla="*/ 9665 h 10000"/>
                <a:gd name="connsiteX47" fmla="*/ 1655 w 10000"/>
                <a:gd name="connsiteY47" fmla="*/ 9665 h 10000"/>
                <a:gd name="connsiteX48" fmla="*/ 2034 w 10000"/>
                <a:gd name="connsiteY48" fmla="*/ 9331 h 10000"/>
                <a:gd name="connsiteX49" fmla="*/ 2207 w 10000"/>
                <a:gd name="connsiteY49" fmla="*/ 9298 h 10000"/>
                <a:gd name="connsiteX50" fmla="*/ 4414 w 10000"/>
                <a:gd name="connsiteY50" fmla="*/ 9298 h 10000"/>
                <a:gd name="connsiteX51" fmla="*/ 5103 w 10000"/>
                <a:gd name="connsiteY51" fmla="*/ 9029 h 10000"/>
                <a:gd name="connsiteX52" fmla="*/ 5828 w 10000"/>
                <a:gd name="connsiteY52" fmla="*/ 8596 h 10000"/>
                <a:gd name="connsiteX53" fmla="*/ 6552 w 10000"/>
                <a:gd name="connsiteY53" fmla="*/ 7994 h 10000"/>
                <a:gd name="connsiteX54" fmla="*/ 7483 w 10000"/>
                <a:gd name="connsiteY54" fmla="*/ 9298 h 10000"/>
                <a:gd name="connsiteX55" fmla="*/ 7172 w 10000"/>
                <a:gd name="connsiteY55" fmla="*/ 8896 h 10000"/>
                <a:gd name="connsiteX56" fmla="*/ 6483 w 10000"/>
                <a:gd name="connsiteY56" fmla="*/ 7927 h 10000"/>
                <a:gd name="connsiteX57" fmla="*/ 5621 w 10000"/>
                <a:gd name="connsiteY57" fmla="*/ 8830 h 10000"/>
                <a:gd name="connsiteX58" fmla="*/ 4069 w 10000"/>
                <a:gd name="connsiteY58" fmla="*/ 9398 h 10000"/>
                <a:gd name="connsiteX59" fmla="*/ 3655 w 10000"/>
                <a:gd name="connsiteY59" fmla="*/ 9431 h 10000"/>
                <a:gd name="connsiteX60" fmla="*/ 2034 w 10000"/>
                <a:gd name="connsiteY60" fmla="*/ 9331 h 10000"/>
                <a:gd name="connsiteX61" fmla="*/ 1621 w 10000"/>
                <a:gd name="connsiteY61" fmla="*/ 9933 h 10000"/>
                <a:gd name="connsiteX62" fmla="*/ 1034 w 10000"/>
                <a:gd name="connsiteY62" fmla="*/ 10000 h 10000"/>
                <a:gd name="connsiteX63" fmla="*/ 1241 w 10000"/>
                <a:gd name="connsiteY63" fmla="*/ 9331 h 10000"/>
                <a:gd name="connsiteX64" fmla="*/ 1034 w 10000"/>
                <a:gd name="connsiteY64" fmla="*/ 8896 h 10000"/>
                <a:gd name="connsiteX65" fmla="*/ 621 w 10000"/>
                <a:gd name="connsiteY65" fmla="*/ 8461 h 10000"/>
                <a:gd name="connsiteX66" fmla="*/ 621 w 10000"/>
                <a:gd name="connsiteY66" fmla="*/ 7994 h 10000"/>
                <a:gd name="connsiteX67" fmla="*/ 621 w 10000"/>
                <a:gd name="connsiteY67" fmla="*/ 7558 h 10000"/>
                <a:gd name="connsiteX68" fmla="*/ 207 w 10000"/>
                <a:gd name="connsiteY68" fmla="*/ 7123 h 10000"/>
                <a:gd name="connsiteX69" fmla="*/ 0 w 10000"/>
                <a:gd name="connsiteY69" fmla="*/ 7123 h 10000"/>
                <a:gd name="connsiteX70" fmla="*/ 207 w 10000"/>
                <a:gd name="connsiteY70" fmla="*/ 6421 h 10000"/>
                <a:gd name="connsiteX71" fmla="*/ 414 w 10000"/>
                <a:gd name="connsiteY71" fmla="*/ 6221 h 10000"/>
                <a:gd name="connsiteX72" fmla="*/ 414 w 10000"/>
                <a:gd name="connsiteY72" fmla="*/ 5986 h 10000"/>
                <a:gd name="connsiteX73" fmla="*/ 414 w 10000"/>
                <a:gd name="connsiteY73" fmla="*/ 5519 h 10000"/>
                <a:gd name="connsiteX74" fmla="*/ 621 w 10000"/>
                <a:gd name="connsiteY74" fmla="*/ 5084 h 10000"/>
                <a:gd name="connsiteX75" fmla="*/ 828 w 10000"/>
                <a:gd name="connsiteY75" fmla="*/ 4849 h 10000"/>
                <a:gd name="connsiteX76" fmla="*/ 1241 w 10000"/>
                <a:gd name="connsiteY76" fmla="*/ 4849 h 10000"/>
                <a:gd name="connsiteX77" fmla="*/ 1241 w 10000"/>
                <a:gd name="connsiteY77" fmla="*/ 4180 h 10000"/>
                <a:gd name="connsiteX78" fmla="*/ 1241 w 10000"/>
                <a:gd name="connsiteY78" fmla="*/ 3511 h 10000"/>
                <a:gd name="connsiteX79" fmla="*/ 1241 w 10000"/>
                <a:gd name="connsiteY79" fmla="*/ 2609 h 10000"/>
                <a:gd name="connsiteX80" fmla="*/ 1241 w 10000"/>
                <a:gd name="connsiteY80"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621 w 10000"/>
                <a:gd name="connsiteY5" fmla="*/ 134 h 10000"/>
                <a:gd name="connsiteX6" fmla="*/ 5716 w 10000"/>
                <a:gd name="connsiteY6" fmla="*/ 0 h 10000"/>
                <a:gd name="connsiteX7" fmla="*/ 5674 w 10000"/>
                <a:gd name="connsiteY7" fmla="*/ 143 h 10000"/>
                <a:gd name="connsiteX8" fmla="*/ 6440 w 10000"/>
                <a:gd name="connsiteY8" fmla="*/ 141 h 10000"/>
                <a:gd name="connsiteX9" fmla="*/ 7396 w 10000"/>
                <a:gd name="connsiteY9" fmla="*/ 137 h 10000"/>
                <a:gd name="connsiteX10" fmla="*/ 8840 w 10000"/>
                <a:gd name="connsiteY10" fmla="*/ 145 h 10000"/>
                <a:gd name="connsiteX11" fmla="*/ 9085 w 10000"/>
                <a:gd name="connsiteY11" fmla="*/ 641 h 10000"/>
                <a:gd name="connsiteX12" fmla="*/ 8971 w 10000"/>
                <a:gd name="connsiteY12" fmla="*/ 662 h 10000"/>
                <a:gd name="connsiteX13" fmla="*/ 9088 w 10000"/>
                <a:gd name="connsiteY13" fmla="*/ 939 h 10000"/>
                <a:gd name="connsiteX14" fmla="*/ 9069 w 10000"/>
                <a:gd name="connsiteY14" fmla="*/ 969 h 10000"/>
                <a:gd name="connsiteX15" fmla="*/ 9172 w 10000"/>
                <a:gd name="connsiteY15" fmla="*/ 1706 h 10000"/>
                <a:gd name="connsiteX16" fmla="*/ 9379 w 10000"/>
                <a:gd name="connsiteY16" fmla="*/ 2609 h 10000"/>
                <a:gd name="connsiteX17" fmla="*/ 10000 w 10000"/>
                <a:gd name="connsiteY17" fmla="*/ 3278 h 10000"/>
                <a:gd name="connsiteX18" fmla="*/ 9586 w 10000"/>
                <a:gd name="connsiteY18" fmla="*/ 3511 h 10000"/>
                <a:gd name="connsiteX19" fmla="*/ 9172 w 10000"/>
                <a:gd name="connsiteY19" fmla="*/ 3947 h 10000"/>
                <a:gd name="connsiteX20" fmla="*/ 8966 w 10000"/>
                <a:gd name="connsiteY20" fmla="*/ 4849 h 10000"/>
                <a:gd name="connsiteX21" fmla="*/ 8966 w 10000"/>
                <a:gd name="connsiteY21" fmla="*/ 5753 h 10000"/>
                <a:gd name="connsiteX22" fmla="*/ 8759 w 10000"/>
                <a:gd name="connsiteY22" fmla="*/ 6421 h 10000"/>
                <a:gd name="connsiteX23" fmla="*/ 8310 w 10000"/>
                <a:gd name="connsiteY23" fmla="*/ 7558 h 10000"/>
                <a:gd name="connsiteX24" fmla="*/ 8103 w 10000"/>
                <a:gd name="connsiteY24" fmla="*/ 8461 h 10000"/>
                <a:gd name="connsiteX25" fmla="*/ 7690 w 10000"/>
                <a:gd name="connsiteY25" fmla="*/ 8461 h 10000"/>
                <a:gd name="connsiteX26" fmla="*/ 7690 w 10000"/>
                <a:gd name="connsiteY26" fmla="*/ 9331 h 10000"/>
                <a:gd name="connsiteX27" fmla="*/ 6310 w 10000"/>
                <a:gd name="connsiteY27" fmla="*/ 7859 h 10000"/>
                <a:gd name="connsiteX28" fmla="*/ 6069 w 10000"/>
                <a:gd name="connsiteY28" fmla="*/ 8361 h 10000"/>
                <a:gd name="connsiteX29" fmla="*/ 5552 w 10000"/>
                <a:gd name="connsiteY29" fmla="*/ 8730 h 10000"/>
                <a:gd name="connsiteX30" fmla="*/ 5448 w 10000"/>
                <a:gd name="connsiteY30" fmla="*/ 8830 h 10000"/>
                <a:gd name="connsiteX31" fmla="*/ 5276 w 10000"/>
                <a:gd name="connsiteY31" fmla="*/ 8830 h 10000"/>
                <a:gd name="connsiteX32" fmla="*/ 5345 w 10000"/>
                <a:gd name="connsiteY32" fmla="*/ 8929 h 10000"/>
                <a:gd name="connsiteX33" fmla="*/ 5276 w 10000"/>
                <a:gd name="connsiteY33" fmla="*/ 8929 h 10000"/>
                <a:gd name="connsiteX34" fmla="*/ 5138 w 10000"/>
                <a:gd name="connsiteY34" fmla="*/ 8830 h 10000"/>
                <a:gd name="connsiteX35" fmla="*/ 4862 w 10000"/>
                <a:gd name="connsiteY35" fmla="*/ 9029 h 10000"/>
                <a:gd name="connsiteX36" fmla="*/ 4828 w 10000"/>
                <a:gd name="connsiteY36" fmla="*/ 8963 h 10000"/>
                <a:gd name="connsiteX37" fmla="*/ 4759 w 10000"/>
                <a:gd name="connsiteY37" fmla="*/ 9029 h 10000"/>
                <a:gd name="connsiteX38" fmla="*/ 4724 w 10000"/>
                <a:gd name="connsiteY38" fmla="*/ 9131 h 10000"/>
                <a:gd name="connsiteX39" fmla="*/ 4655 w 10000"/>
                <a:gd name="connsiteY39" fmla="*/ 9131 h 10000"/>
                <a:gd name="connsiteX40" fmla="*/ 4621 w 10000"/>
                <a:gd name="connsiteY40" fmla="*/ 9165 h 10000"/>
                <a:gd name="connsiteX41" fmla="*/ 4517 w 10000"/>
                <a:gd name="connsiteY41" fmla="*/ 9165 h 10000"/>
                <a:gd name="connsiteX42" fmla="*/ 4138 w 10000"/>
                <a:gd name="connsiteY42" fmla="*/ 9231 h 10000"/>
                <a:gd name="connsiteX43" fmla="*/ 2448 w 10000"/>
                <a:gd name="connsiteY43" fmla="*/ 9264 h 10000"/>
                <a:gd name="connsiteX44" fmla="*/ 2138 w 10000"/>
                <a:gd name="connsiteY44" fmla="*/ 9331 h 10000"/>
                <a:gd name="connsiteX45" fmla="*/ 1931 w 10000"/>
                <a:gd name="connsiteY45" fmla="*/ 9364 h 10000"/>
                <a:gd name="connsiteX46" fmla="*/ 1759 w 10000"/>
                <a:gd name="connsiteY46" fmla="*/ 9665 h 10000"/>
                <a:gd name="connsiteX47" fmla="*/ 1655 w 10000"/>
                <a:gd name="connsiteY47" fmla="*/ 9665 h 10000"/>
                <a:gd name="connsiteX48" fmla="*/ 2034 w 10000"/>
                <a:gd name="connsiteY48" fmla="*/ 9331 h 10000"/>
                <a:gd name="connsiteX49" fmla="*/ 2207 w 10000"/>
                <a:gd name="connsiteY49" fmla="*/ 9298 h 10000"/>
                <a:gd name="connsiteX50" fmla="*/ 4414 w 10000"/>
                <a:gd name="connsiteY50" fmla="*/ 9298 h 10000"/>
                <a:gd name="connsiteX51" fmla="*/ 5103 w 10000"/>
                <a:gd name="connsiteY51" fmla="*/ 9029 h 10000"/>
                <a:gd name="connsiteX52" fmla="*/ 5828 w 10000"/>
                <a:gd name="connsiteY52" fmla="*/ 8596 h 10000"/>
                <a:gd name="connsiteX53" fmla="*/ 6552 w 10000"/>
                <a:gd name="connsiteY53" fmla="*/ 7994 h 10000"/>
                <a:gd name="connsiteX54" fmla="*/ 7483 w 10000"/>
                <a:gd name="connsiteY54" fmla="*/ 9298 h 10000"/>
                <a:gd name="connsiteX55" fmla="*/ 7172 w 10000"/>
                <a:gd name="connsiteY55" fmla="*/ 8896 h 10000"/>
                <a:gd name="connsiteX56" fmla="*/ 6483 w 10000"/>
                <a:gd name="connsiteY56" fmla="*/ 7927 h 10000"/>
                <a:gd name="connsiteX57" fmla="*/ 5621 w 10000"/>
                <a:gd name="connsiteY57" fmla="*/ 8830 h 10000"/>
                <a:gd name="connsiteX58" fmla="*/ 4069 w 10000"/>
                <a:gd name="connsiteY58" fmla="*/ 9398 h 10000"/>
                <a:gd name="connsiteX59" fmla="*/ 3655 w 10000"/>
                <a:gd name="connsiteY59" fmla="*/ 9431 h 10000"/>
                <a:gd name="connsiteX60" fmla="*/ 2034 w 10000"/>
                <a:gd name="connsiteY60" fmla="*/ 9331 h 10000"/>
                <a:gd name="connsiteX61" fmla="*/ 1621 w 10000"/>
                <a:gd name="connsiteY61" fmla="*/ 9933 h 10000"/>
                <a:gd name="connsiteX62" fmla="*/ 1034 w 10000"/>
                <a:gd name="connsiteY62" fmla="*/ 10000 h 10000"/>
                <a:gd name="connsiteX63" fmla="*/ 1241 w 10000"/>
                <a:gd name="connsiteY63" fmla="*/ 9331 h 10000"/>
                <a:gd name="connsiteX64" fmla="*/ 1034 w 10000"/>
                <a:gd name="connsiteY64" fmla="*/ 8896 h 10000"/>
                <a:gd name="connsiteX65" fmla="*/ 621 w 10000"/>
                <a:gd name="connsiteY65" fmla="*/ 8461 h 10000"/>
                <a:gd name="connsiteX66" fmla="*/ 621 w 10000"/>
                <a:gd name="connsiteY66" fmla="*/ 7994 h 10000"/>
                <a:gd name="connsiteX67" fmla="*/ 621 w 10000"/>
                <a:gd name="connsiteY67" fmla="*/ 7558 h 10000"/>
                <a:gd name="connsiteX68" fmla="*/ 207 w 10000"/>
                <a:gd name="connsiteY68" fmla="*/ 7123 h 10000"/>
                <a:gd name="connsiteX69" fmla="*/ 0 w 10000"/>
                <a:gd name="connsiteY69" fmla="*/ 7123 h 10000"/>
                <a:gd name="connsiteX70" fmla="*/ 207 w 10000"/>
                <a:gd name="connsiteY70" fmla="*/ 6421 h 10000"/>
                <a:gd name="connsiteX71" fmla="*/ 414 w 10000"/>
                <a:gd name="connsiteY71" fmla="*/ 6221 h 10000"/>
                <a:gd name="connsiteX72" fmla="*/ 414 w 10000"/>
                <a:gd name="connsiteY72" fmla="*/ 5986 h 10000"/>
                <a:gd name="connsiteX73" fmla="*/ 414 w 10000"/>
                <a:gd name="connsiteY73" fmla="*/ 5519 h 10000"/>
                <a:gd name="connsiteX74" fmla="*/ 621 w 10000"/>
                <a:gd name="connsiteY74" fmla="*/ 5084 h 10000"/>
                <a:gd name="connsiteX75" fmla="*/ 828 w 10000"/>
                <a:gd name="connsiteY75" fmla="*/ 4849 h 10000"/>
                <a:gd name="connsiteX76" fmla="*/ 1241 w 10000"/>
                <a:gd name="connsiteY76" fmla="*/ 4849 h 10000"/>
                <a:gd name="connsiteX77" fmla="*/ 1241 w 10000"/>
                <a:gd name="connsiteY77" fmla="*/ 4180 h 10000"/>
                <a:gd name="connsiteX78" fmla="*/ 1241 w 10000"/>
                <a:gd name="connsiteY78" fmla="*/ 3511 h 10000"/>
                <a:gd name="connsiteX79" fmla="*/ 1241 w 10000"/>
                <a:gd name="connsiteY79" fmla="*/ 2609 h 10000"/>
                <a:gd name="connsiteX80" fmla="*/ 1241 w 10000"/>
                <a:gd name="connsiteY80"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621 w 10000"/>
                <a:gd name="connsiteY5" fmla="*/ 134 h 10000"/>
                <a:gd name="connsiteX6" fmla="*/ 5716 w 10000"/>
                <a:gd name="connsiteY6" fmla="*/ 0 h 10000"/>
                <a:gd name="connsiteX7" fmla="*/ 5674 w 10000"/>
                <a:gd name="connsiteY7" fmla="*/ 143 h 10000"/>
                <a:gd name="connsiteX8" fmla="*/ 6440 w 10000"/>
                <a:gd name="connsiteY8" fmla="*/ 161 h 10000"/>
                <a:gd name="connsiteX9" fmla="*/ 7396 w 10000"/>
                <a:gd name="connsiteY9" fmla="*/ 137 h 10000"/>
                <a:gd name="connsiteX10" fmla="*/ 8840 w 10000"/>
                <a:gd name="connsiteY10" fmla="*/ 145 h 10000"/>
                <a:gd name="connsiteX11" fmla="*/ 9085 w 10000"/>
                <a:gd name="connsiteY11" fmla="*/ 641 h 10000"/>
                <a:gd name="connsiteX12" fmla="*/ 8971 w 10000"/>
                <a:gd name="connsiteY12" fmla="*/ 662 h 10000"/>
                <a:gd name="connsiteX13" fmla="*/ 9088 w 10000"/>
                <a:gd name="connsiteY13" fmla="*/ 939 h 10000"/>
                <a:gd name="connsiteX14" fmla="*/ 9069 w 10000"/>
                <a:gd name="connsiteY14" fmla="*/ 969 h 10000"/>
                <a:gd name="connsiteX15" fmla="*/ 9172 w 10000"/>
                <a:gd name="connsiteY15" fmla="*/ 1706 h 10000"/>
                <a:gd name="connsiteX16" fmla="*/ 9379 w 10000"/>
                <a:gd name="connsiteY16" fmla="*/ 2609 h 10000"/>
                <a:gd name="connsiteX17" fmla="*/ 10000 w 10000"/>
                <a:gd name="connsiteY17" fmla="*/ 3278 h 10000"/>
                <a:gd name="connsiteX18" fmla="*/ 9586 w 10000"/>
                <a:gd name="connsiteY18" fmla="*/ 3511 h 10000"/>
                <a:gd name="connsiteX19" fmla="*/ 9172 w 10000"/>
                <a:gd name="connsiteY19" fmla="*/ 3947 h 10000"/>
                <a:gd name="connsiteX20" fmla="*/ 8966 w 10000"/>
                <a:gd name="connsiteY20" fmla="*/ 4849 h 10000"/>
                <a:gd name="connsiteX21" fmla="*/ 8966 w 10000"/>
                <a:gd name="connsiteY21" fmla="*/ 5753 h 10000"/>
                <a:gd name="connsiteX22" fmla="*/ 8759 w 10000"/>
                <a:gd name="connsiteY22" fmla="*/ 6421 h 10000"/>
                <a:gd name="connsiteX23" fmla="*/ 8310 w 10000"/>
                <a:gd name="connsiteY23" fmla="*/ 7558 h 10000"/>
                <a:gd name="connsiteX24" fmla="*/ 8103 w 10000"/>
                <a:gd name="connsiteY24" fmla="*/ 8461 h 10000"/>
                <a:gd name="connsiteX25" fmla="*/ 7690 w 10000"/>
                <a:gd name="connsiteY25" fmla="*/ 8461 h 10000"/>
                <a:gd name="connsiteX26" fmla="*/ 7690 w 10000"/>
                <a:gd name="connsiteY26" fmla="*/ 9331 h 10000"/>
                <a:gd name="connsiteX27" fmla="*/ 6310 w 10000"/>
                <a:gd name="connsiteY27" fmla="*/ 7859 h 10000"/>
                <a:gd name="connsiteX28" fmla="*/ 6069 w 10000"/>
                <a:gd name="connsiteY28" fmla="*/ 8361 h 10000"/>
                <a:gd name="connsiteX29" fmla="*/ 5552 w 10000"/>
                <a:gd name="connsiteY29" fmla="*/ 8730 h 10000"/>
                <a:gd name="connsiteX30" fmla="*/ 5448 w 10000"/>
                <a:gd name="connsiteY30" fmla="*/ 8830 h 10000"/>
                <a:gd name="connsiteX31" fmla="*/ 5276 w 10000"/>
                <a:gd name="connsiteY31" fmla="*/ 8830 h 10000"/>
                <a:gd name="connsiteX32" fmla="*/ 5345 w 10000"/>
                <a:gd name="connsiteY32" fmla="*/ 8929 h 10000"/>
                <a:gd name="connsiteX33" fmla="*/ 5276 w 10000"/>
                <a:gd name="connsiteY33" fmla="*/ 8929 h 10000"/>
                <a:gd name="connsiteX34" fmla="*/ 5138 w 10000"/>
                <a:gd name="connsiteY34" fmla="*/ 8830 h 10000"/>
                <a:gd name="connsiteX35" fmla="*/ 4862 w 10000"/>
                <a:gd name="connsiteY35" fmla="*/ 9029 h 10000"/>
                <a:gd name="connsiteX36" fmla="*/ 4828 w 10000"/>
                <a:gd name="connsiteY36" fmla="*/ 8963 h 10000"/>
                <a:gd name="connsiteX37" fmla="*/ 4759 w 10000"/>
                <a:gd name="connsiteY37" fmla="*/ 9029 h 10000"/>
                <a:gd name="connsiteX38" fmla="*/ 4724 w 10000"/>
                <a:gd name="connsiteY38" fmla="*/ 9131 h 10000"/>
                <a:gd name="connsiteX39" fmla="*/ 4655 w 10000"/>
                <a:gd name="connsiteY39" fmla="*/ 9131 h 10000"/>
                <a:gd name="connsiteX40" fmla="*/ 4621 w 10000"/>
                <a:gd name="connsiteY40" fmla="*/ 9165 h 10000"/>
                <a:gd name="connsiteX41" fmla="*/ 4517 w 10000"/>
                <a:gd name="connsiteY41" fmla="*/ 9165 h 10000"/>
                <a:gd name="connsiteX42" fmla="*/ 4138 w 10000"/>
                <a:gd name="connsiteY42" fmla="*/ 9231 h 10000"/>
                <a:gd name="connsiteX43" fmla="*/ 2448 w 10000"/>
                <a:gd name="connsiteY43" fmla="*/ 9264 h 10000"/>
                <a:gd name="connsiteX44" fmla="*/ 2138 w 10000"/>
                <a:gd name="connsiteY44" fmla="*/ 9331 h 10000"/>
                <a:gd name="connsiteX45" fmla="*/ 1931 w 10000"/>
                <a:gd name="connsiteY45" fmla="*/ 9364 h 10000"/>
                <a:gd name="connsiteX46" fmla="*/ 1759 w 10000"/>
                <a:gd name="connsiteY46" fmla="*/ 9665 h 10000"/>
                <a:gd name="connsiteX47" fmla="*/ 1655 w 10000"/>
                <a:gd name="connsiteY47" fmla="*/ 9665 h 10000"/>
                <a:gd name="connsiteX48" fmla="*/ 2034 w 10000"/>
                <a:gd name="connsiteY48" fmla="*/ 9331 h 10000"/>
                <a:gd name="connsiteX49" fmla="*/ 2207 w 10000"/>
                <a:gd name="connsiteY49" fmla="*/ 9298 h 10000"/>
                <a:gd name="connsiteX50" fmla="*/ 4414 w 10000"/>
                <a:gd name="connsiteY50" fmla="*/ 9298 h 10000"/>
                <a:gd name="connsiteX51" fmla="*/ 5103 w 10000"/>
                <a:gd name="connsiteY51" fmla="*/ 9029 h 10000"/>
                <a:gd name="connsiteX52" fmla="*/ 5828 w 10000"/>
                <a:gd name="connsiteY52" fmla="*/ 8596 h 10000"/>
                <a:gd name="connsiteX53" fmla="*/ 6552 w 10000"/>
                <a:gd name="connsiteY53" fmla="*/ 7994 h 10000"/>
                <a:gd name="connsiteX54" fmla="*/ 7483 w 10000"/>
                <a:gd name="connsiteY54" fmla="*/ 9298 h 10000"/>
                <a:gd name="connsiteX55" fmla="*/ 7172 w 10000"/>
                <a:gd name="connsiteY55" fmla="*/ 8896 h 10000"/>
                <a:gd name="connsiteX56" fmla="*/ 6483 w 10000"/>
                <a:gd name="connsiteY56" fmla="*/ 7927 h 10000"/>
                <a:gd name="connsiteX57" fmla="*/ 5621 w 10000"/>
                <a:gd name="connsiteY57" fmla="*/ 8830 h 10000"/>
                <a:gd name="connsiteX58" fmla="*/ 4069 w 10000"/>
                <a:gd name="connsiteY58" fmla="*/ 9398 h 10000"/>
                <a:gd name="connsiteX59" fmla="*/ 3655 w 10000"/>
                <a:gd name="connsiteY59" fmla="*/ 9431 h 10000"/>
                <a:gd name="connsiteX60" fmla="*/ 2034 w 10000"/>
                <a:gd name="connsiteY60" fmla="*/ 9331 h 10000"/>
                <a:gd name="connsiteX61" fmla="*/ 1621 w 10000"/>
                <a:gd name="connsiteY61" fmla="*/ 9933 h 10000"/>
                <a:gd name="connsiteX62" fmla="*/ 1034 w 10000"/>
                <a:gd name="connsiteY62" fmla="*/ 10000 h 10000"/>
                <a:gd name="connsiteX63" fmla="*/ 1241 w 10000"/>
                <a:gd name="connsiteY63" fmla="*/ 9331 h 10000"/>
                <a:gd name="connsiteX64" fmla="*/ 1034 w 10000"/>
                <a:gd name="connsiteY64" fmla="*/ 8896 h 10000"/>
                <a:gd name="connsiteX65" fmla="*/ 621 w 10000"/>
                <a:gd name="connsiteY65" fmla="*/ 8461 h 10000"/>
                <a:gd name="connsiteX66" fmla="*/ 621 w 10000"/>
                <a:gd name="connsiteY66" fmla="*/ 7994 h 10000"/>
                <a:gd name="connsiteX67" fmla="*/ 621 w 10000"/>
                <a:gd name="connsiteY67" fmla="*/ 7558 h 10000"/>
                <a:gd name="connsiteX68" fmla="*/ 207 w 10000"/>
                <a:gd name="connsiteY68" fmla="*/ 7123 h 10000"/>
                <a:gd name="connsiteX69" fmla="*/ 0 w 10000"/>
                <a:gd name="connsiteY69" fmla="*/ 7123 h 10000"/>
                <a:gd name="connsiteX70" fmla="*/ 207 w 10000"/>
                <a:gd name="connsiteY70" fmla="*/ 6421 h 10000"/>
                <a:gd name="connsiteX71" fmla="*/ 414 w 10000"/>
                <a:gd name="connsiteY71" fmla="*/ 6221 h 10000"/>
                <a:gd name="connsiteX72" fmla="*/ 414 w 10000"/>
                <a:gd name="connsiteY72" fmla="*/ 5986 h 10000"/>
                <a:gd name="connsiteX73" fmla="*/ 414 w 10000"/>
                <a:gd name="connsiteY73" fmla="*/ 5519 h 10000"/>
                <a:gd name="connsiteX74" fmla="*/ 621 w 10000"/>
                <a:gd name="connsiteY74" fmla="*/ 5084 h 10000"/>
                <a:gd name="connsiteX75" fmla="*/ 828 w 10000"/>
                <a:gd name="connsiteY75" fmla="*/ 4849 h 10000"/>
                <a:gd name="connsiteX76" fmla="*/ 1241 w 10000"/>
                <a:gd name="connsiteY76" fmla="*/ 4849 h 10000"/>
                <a:gd name="connsiteX77" fmla="*/ 1241 w 10000"/>
                <a:gd name="connsiteY77" fmla="*/ 4180 h 10000"/>
                <a:gd name="connsiteX78" fmla="*/ 1241 w 10000"/>
                <a:gd name="connsiteY78" fmla="*/ 3511 h 10000"/>
                <a:gd name="connsiteX79" fmla="*/ 1241 w 10000"/>
                <a:gd name="connsiteY79" fmla="*/ 2609 h 10000"/>
                <a:gd name="connsiteX80" fmla="*/ 1241 w 10000"/>
                <a:gd name="connsiteY80"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621 w 10000"/>
                <a:gd name="connsiteY5" fmla="*/ 134 h 10000"/>
                <a:gd name="connsiteX6" fmla="*/ 5716 w 10000"/>
                <a:gd name="connsiteY6" fmla="*/ 0 h 10000"/>
                <a:gd name="connsiteX7" fmla="*/ 5674 w 10000"/>
                <a:gd name="connsiteY7" fmla="*/ 143 h 10000"/>
                <a:gd name="connsiteX8" fmla="*/ 6448 w 10000"/>
                <a:gd name="connsiteY8" fmla="*/ 141 h 10000"/>
                <a:gd name="connsiteX9" fmla="*/ 7396 w 10000"/>
                <a:gd name="connsiteY9" fmla="*/ 137 h 10000"/>
                <a:gd name="connsiteX10" fmla="*/ 8840 w 10000"/>
                <a:gd name="connsiteY10" fmla="*/ 145 h 10000"/>
                <a:gd name="connsiteX11" fmla="*/ 9085 w 10000"/>
                <a:gd name="connsiteY11" fmla="*/ 641 h 10000"/>
                <a:gd name="connsiteX12" fmla="*/ 8971 w 10000"/>
                <a:gd name="connsiteY12" fmla="*/ 662 h 10000"/>
                <a:gd name="connsiteX13" fmla="*/ 9088 w 10000"/>
                <a:gd name="connsiteY13" fmla="*/ 939 h 10000"/>
                <a:gd name="connsiteX14" fmla="*/ 9069 w 10000"/>
                <a:gd name="connsiteY14" fmla="*/ 969 h 10000"/>
                <a:gd name="connsiteX15" fmla="*/ 9172 w 10000"/>
                <a:gd name="connsiteY15" fmla="*/ 1706 h 10000"/>
                <a:gd name="connsiteX16" fmla="*/ 9379 w 10000"/>
                <a:gd name="connsiteY16" fmla="*/ 2609 h 10000"/>
                <a:gd name="connsiteX17" fmla="*/ 10000 w 10000"/>
                <a:gd name="connsiteY17" fmla="*/ 3278 h 10000"/>
                <a:gd name="connsiteX18" fmla="*/ 9586 w 10000"/>
                <a:gd name="connsiteY18" fmla="*/ 3511 h 10000"/>
                <a:gd name="connsiteX19" fmla="*/ 9172 w 10000"/>
                <a:gd name="connsiteY19" fmla="*/ 3947 h 10000"/>
                <a:gd name="connsiteX20" fmla="*/ 8966 w 10000"/>
                <a:gd name="connsiteY20" fmla="*/ 4849 h 10000"/>
                <a:gd name="connsiteX21" fmla="*/ 8966 w 10000"/>
                <a:gd name="connsiteY21" fmla="*/ 5753 h 10000"/>
                <a:gd name="connsiteX22" fmla="*/ 8759 w 10000"/>
                <a:gd name="connsiteY22" fmla="*/ 6421 h 10000"/>
                <a:gd name="connsiteX23" fmla="*/ 8310 w 10000"/>
                <a:gd name="connsiteY23" fmla="*/ 7558 h 10000"/>
                <a:gd name="connsiteX24" fmla="*/ 8103 w 10000"/>
                <a:gd name="connsiteY24" fmla="*/ 8461 h 10000"/>
                <a:gd name="connsiteX25" fmla="*/ 7690 w 10000"/>
                <a:gd name="connsiteY25" fmla="*/ 8461 h 10000"/>
                <a:gd name="connsiteX26" fmla="*/ 7690 w 10000"/>
                <a:gd name="connsiteY26" fmla="*/ 9331 h 10000"/>
                <a:gd name="connsiteX27" fmla="*/ 6310 w 10000"/>
                <a:gd name="connsiteY27" fmla="*/ 7859 h 10000"/>
                <a:gd name="connsiteX28" fmla="*/ 6069 w 10000"/>
                <a:gd name="connsiteY28" fmla="*/ 8361 h 10000"/>
                <a:gd name="connsiteX29" fmla="*/ 5552 w 10000"/>
                <a:gd name="connsiteY29" fmla="*/ 8730 h 10000"/>
                <a:gd name="connsiteX30" fmla="*/ 5448 w 10000"/>
                <a:gd name="connsiteY30" fmla="*/ 8830 h 10000"/>
                <a:gd name="connsiteX31" fmla="*/ 5276 w 10000"/>
                <a:gd name="connsiteY31" fmla="*/ 8830 h 10000"/>
                <a:gd name="connsiteX32" fmla="*/ 5345 w 10000"/>
                <a:gd name="connsiteY32" fmla="*/ 8929 h 10000"/>
                <a:gd name="connsiteX33" fmla="*/ 5276 w 10000"/>
                <a:gd name="connsiteY33" fmla="*/ 8929 h 10000"/>
                <a:gd name="connsiteX34" fmla="*/ 5138 w 10000"/>
                <a:gd name="connsiteY34" fmla="*/ 8830 h 10000"/>
                <a:gd name="connsiteX35" fmla="*/ 4862 w 10000"/>
                <a:gd name="connsiteY35" fmla="*/ 9029 h 10000"/>
                <a:gd name="connsiteX36" fmla="*/ 4828 w 10000"/>
                <a:gd name="connsiteY36" fmla="*/ 8963 h 10000"/>
                <a:gd name="connsiteX37" fmla="*/ 4759 w 10000"/>
                <a:gd name="connsiteY37" fmla="*/ 9029 h 10000"/>
                <a:gd name="connsiteX38" fmla="*/ 4724 w 10000"/>
                <a:gd name="connsiteY38" fmla="*/ 9131 h 10000"/>
                <a:gd name="connsiteX39" fmla="*/ 4655 w 10000"/>
                <a:gd name="connsiteY39" fmla="*/ 9131 h 10000"/>
                <a:gd name="connsiteX40" fmla="*/ 4621 w 10000"/>
                <a:gd name="connsiteY40" fmla="*/ 9165 h 10000"/>
                <a:gd name="connsiteX41" fmla="*/ 4517 w 10000"/>
                <a:gd name="connsiteY41" fmla="*/ 9165 h 10000"/>
                <a:gd name="connsiteX42" fmla="*/ 4138 w 10000"/>
                <a:gd name="connsiteY42" fmla="*/ 9231 h 10000"/>
                <a:gd name="connsiteX43" fmla="*/ 2448 w 10000"/>
                <a:gd name="connsiteY43" fmla="*/ 9264 h 10000"/>
                <a:gd name="connsiteX44" fmla="*/ 2138 w 10000"/>
                <a:gd name="connsiteY44" fmla="*/ 9331 h 10000"/>
                <a:gd name="connsiteX45" fmla="*/ 1931 w 10000"/>
                <a:gd name="connsiteY45" fmla="*/ 9364 h 10000"/>
                <a:gd name="connsiteX46" fmla="*/ 1759 w 10000"/>
                <a:gd name="connsiteY46" fmla="*/ 9665 h 10000"/>
                <a:gd name="connsiteX47" fmla="*/ 1655 w 10000"/>
                <a:gd name="connsiteY47" fmla="*/ 9665 h 10000"/>
                <a:gd name="connsiteX48" fmla="*/ 2034 w 10000"/>
                <a:gd name="connsiteY48" fmla="*/ 9331 h 10000"/>
                <a:gd name="connsiteX49" fmla="*/ 2207 w 10000"/>
                <a:gd name="connsiteY49" fmla="*/ 9298 h 10000"/>
                <a:gd name="connsiteX50" fmla="*/ 4414 w 10000"/>
                <a:gd name="connsiteY50" fmla="*/ 9298 h 10000"/>
                <a:gd name="connsiteX51" fmla="*/ 5103 w 10000"/>
                <a:gd name="connsiteY51" fmla="*/ 9029 h 10000"/>
                <a:gd name="connsiteX52" fmla="*/ 5828 w 10000"/>
                <a:gd name="connsiteY52" fmla="*/ 8596 h 10000"/>
                <a:gd name="connsiteX53" fmla="*/ 6552 w 10000"/>
                <a:gd name="connsiteY53" fmla="*/ 7994 h 10000"/>
                <a:gd name="connsiteX54" fmla="*/ 7483 w 10000"/>
                <a:gd name="connsiteY54" fmla="*/ 9298 h 10000"/>
                <a:gd name="connsiteX55" fmla="*/ 7172 w 10000"/>
                <a:gd name="connsiteY55" fmla="*/ 8896 h 10000"/>
                <a:gd name="connsiteX56" fmla="*/ 6483 w 10000"/>
                <a:gd name="connsiteY56" fmla="*/ 7927 h 10000"/>
                <a:gd name="connsiteX57" fmla="*/ 5621 w 10000"/>
                <a:gd name="connsiteY57" fmla="*/ 8830 h 10000"/>
                <a:gd name="connsiteX58" fmla="*/ 4069 w 10000"/>
                <a:gd name="connsiteY58" fmla="*/ 9398 h 10000"/>
                <a:gd name="connsiteX59" fmla="*/ 3655 w 10000"/>
                <a:gd name="connsiteY59" fmla="*/ 9431 h 10000"/>
                <a:gd name="connsiteX60" fmla="*/ 2034 w 10000"/>
                <a:gd name="connsiteY60" fmla="*/ 9331 h 10000"/>
                <a:gd name="connsiteX61" fmla="*/ 1621 w 10000"/>
                <a:gd name="connsiteY61" fmla="*/ 9933 h 10000"/>
                <a:gd name="connsiteX62" fmla="*/ 1034 w 10000"/>
                <a:gd name="connsiteY62" fmla="*/ 10000 h 10000"/>
                <a:gd name="connsiteX63" fmla="*/ 1241 w 10000"/>
                <a:gd name="connsiteY63" fmla="*/ 9331 h 10000"/>
                <a:gd name="connsiteX64" fmla="*/ 1034 w 10000"/>
                <a:gd name="connsiteY64" fmla="*/ 8896 h 10000"/>
                <a:gd name="connsiteX65" fmla="*/ 621 w 10000"/>
                <a:gd name="connsiteY65" fmla="*/ 8461 h 10000"/>
                <a:gd name="connsiteX66" fmla="*/ 621 w 10000"/>
                <a:gd name="connsiteY66" fmla="*/ 7994 h 10000"/>
                <a:gd name="connsiteX67" fmla="*/ 621 w 10000"/>
                <a:gd name="connsiteY67" fmla="*/ 7558 h 10000"/>
                <a:gd name="connsiteX68" fmla="*/ 207 w 10000"/>
                <a:gd name="connsiteY68" fmla="*/ 7123 h 10000"/>
                <a:gd name="connsiteX69" fmla="*/ 0 w 10000"/>
                <a:gd name="connsiteY69" fmla="*/ 7123 h 10000"/>
                <a:gd name="connsiteX70" fmla="*/ 207 w 10000"/>
                <a:gd name="connsiteY70" fmla="*/ 6421 h 10000"/>
                <a:gd name="connsiteX71" fmla="*/ 414 w 10000"/>
                <a:gd name="connsiteY71" fmla="*/ 6221 h 10000"/>
                <a:gd name="connsiteX72" fmla="*/ 414 w 10000"/>
                <a:gd name="connsiteY72" fmla="*/ 5986 h 10000"/>
                <a:gd name="connsiteX73" fmla="*/ 414 w 10000"/>
                <a:gd name="connsiteY73" fmla="*/ 5519 h 10000"/>
                <a:gd name="connsiteX74" fmla="*/ 621 w 10000"/>
                <a:gd name="connsiteY74" fmla="*/ 5084 h 10000"/>
                <a:gd name="connsiteX75" fmla="*/ 828 w 10000"/>
                <a:gd name="connsiteY75" fmla="*/ 4849 h 10000"/>
                <a:gd name="connsiteX76" fmla="*/ 1241 w 10000"/>
                <a:gd name="connsiteY76" fmla="*/ 4849 h 10000"/>
                <a:gd name="connsiteX77" fmla="*/ 1241 w 10000"/>
                <a:gd name="connsiteY77" fmla="*/ 4180 h 10000"/>
                <a:gd name="connsiteX78" fmla="*/ 1241 w 10000"/>
                <a:gd name="connsiteY78" fmla="*/ 3511 h 10000"/>
                <a:gd name="connsiteX79" fmla="*/ 1241 w 10000"/>
                <a:gd name="connsiteY79" fmla="*/ 2609 h 10000"/>
                <a:gd name="connsiteX80" fmla="*/ 1241 w 10000"/>
                <a:gd name="connsiteY80"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621 w 10000"/>
                <a:gd name="connsiteY5" fmla="*/ 134 h 10000"/>
                <a:gd name="connsiteX6" fmla="*/ 5716 w 10000"/>
                <a:gd name="connsiteY6" fmla="*/ 0 h 10000"/>
                <a:gd name="connsiteX7" fmla="*/ 5674 w 10000"/>
                <a:gd name="connsiteY7" fmla="*/ 143 h 10000"/>
                <a:gd name="connsiteX8" fmla="*/ 7396 w 10000"/>
                <a:gd name="connsiteY8" fmla="*/ 137 h 10000"/>
                <a:gd name="connsiteX9" fmla="*/ 8840 w 10000"/>
                <a:gd name="connsiteY9" fmla="*/ 145 h 10000"/>
                <a:gd name="connsiteX10" fmla="*/ 9085 w 10000"/>
                <a:gd name="connsiteY10" fmla="*/ 641 h 10000"/>
                <a:gd name="connsiteX11" fmla="*/ 8971 w 10000"/>
                <a:gd name="connsiteY11" fmla="*/ 662 h 10000"/>
                <a:gd name="connsiteX12" fmla="*/ 9088 w 10000"/>
                <a:gd name="connsiteY12" fmla="*/ 939 h 10000"/>
                <a:gd name="connsiteX13" fmla="*/ 9069 w 10000"/>
                <a:gd name="connsiteY13" fmla="*/ 969 h 10000"/>
                <a:gd name="connsiteX14" fmla="*/ 9172 w 10000"/>
                <a:gd name="connsiteY14" fmla="*/ 1706 h 10000"/>
                <a:gd name="connsiteX15" fmla="*/ 9379 w 10000"/>
                <a:gd name="connsiteY15" fmla="*/ 2609 h 10000"/>
                <a:gd name="connsiteX16" fmla="*/ 10000 w 10000"/>
                <a:gd name="connsiteY16" fmla="*/ 3278 h 10000"/>
                <a:gd name="connsiteX17" fmla="*/ 9586 w 10000"/>
                <a:gd name="connsiteY17" fmla="*/ 3511 h 10000"/>
                <a:gd name="connsiteX18" fmla="*/ 9172 w 10000"/>
                <a:gd name="connsiteY18" fmla="*/ 3947 h 10000"/>
                <a:gd name="connsiteX19" fmla="*/ 8966 w 10000"/>
                <a:gd name="connsiteY19" fmla="*/ 4849 h 10000"/>
                <a:gd name="connsiteX20" fmla="*/ 8966 w 10000"/>
                <a:gd name="connsiteY20" fmla="*/ 5753 h 10000"/>
                <a:gd name="connsiteX21" fmla="*/ 8759 w 10000"/>
                <a:gd name="connsiteY21" fmla="*/ 6421 h 10000"/>
                <a:gd name="connsiteX22" fmla="*/ 8310 w 10000"/>
                <a:gd name="connsiteY22" fmla="*/ 7558 h 10000"/>
                <a:gd name="connsiteX23" fmla="*/ 8103 w 10000"/>
                <a:gd name="connsiteY23" fmla="*/ 8461 h 10000"/>
                <a:gd name="connsiteX24" fmla="*/ 7690 w 10000"/>
                <a:gd name="connsiteY24" fmla="*/ 8461 h 10000"/>
                <a:gd name="connsiteX25" fmla="*/ 7690 w 10000"/>
                <a:gd name="connsiteY25" fmla="*/ 9331 h 10000"/>
                <a:gd name="connsiteX26" fmla="*/ 6310 w 10000"/>
                <a:gd name="connsiteY26" fmla="*/ 7859 h 10000"/>
                <a:gd name="connsiteX27" fmla="*/ 6069 w 10000"/>
                <a:gd name="connsiteY27" fmla="*/ 8361 h 10000"/>
                <a:gd name="connsiteX28" fmla="*/ 5552 w 10000"/>
                <a:gd name="connsiteY28" fmla="*/ 8730 h 10000"/>
                <a:gd name="connsiteX29" fmla="*/ 5448 w 10000"/>
                <a:gd name="connsiteY29" fmla="*/ 8830 h 10000"/>
                <a:gd name="connsiteX30" fmla="*/ 5276 w 10000"/>
                <a:gd name="connsiteY30" fmla="*/ 8830 h 10000"/>
                <a:gd name="connsiteX31" fmla="*/ 5345 w 10000"/>
                <a:gd name="connsiteY31" fmla="*/ 8929 h 10000"/>
                <a:gd name="connsiteX32" fmla="*/ 5276 w 10000"/>
                <a:gd name="connsiteY32" fmla="*/ 8929 h 10000"/>
                <a:gd name="connsiteX33" fmla="*/ 5138 w 10000"/>
                <a:gd name="connsiteY33" fmla="*/ 8830 h 10000"/>
                <a:gd name="connsiteX34" fmla="*/ 4862 w 10000"/>
                <a:gd name="connsiteY34" fmla="*/ 9029 h 10000"/>
                <a:gd name="connsiteX35" fmla="*/ 4828 w 10000"/>
                <a:gd name="connsiteY35" fmla="*/ 8963 h 10000"/>
                <a:gd name="connsiteX36" fmla="*/ 4759 w 10000"/>
                <a:gd name="connsiteY36" fmla="*/ 9029 h 10000"/>
                <a:gd name="connsiteX37" fmla="*/ 4724 w 10000"/>
                <a:gd name="connsiteY37" fmla="*/ 9131 h 10000"/>
                <a:gd name="connsiteX38" fmla="*/ 4655 w 10000"/>
                <a:gd name="connsiteY38" fmla="*/ 9131 h 10000"/>
                <a:gd name="connsiteX39" fmla="*/ 4621 w 10000"/>
                <a:gd name="connsiteY39" fmla="*/ 9165 h 10000"/>
                <a:gd name="connsiteX40" fmla="*/ 4517 w 10000"/>
                <a:gd name="connsiteY40" fmla="*/ 9165 h 10000"/>
                <a:gd name="connsiteX41" fmla="*/ 4138 w 10000"/>
                <a:gd name="connsiteY41" fmla="*/ 9231 h 10000"/>
                <a:gd name="connsiteX42" fmla="*/ 2448 w 10000"/>
                <a:gd name="connsiteY42" fmla="*/ 9264 h 10000"/>
                <a:gd name="connsiteX43" fmla="*/ 2138 w 10000"/>
                <a:gd name="connsiteY43" fmla="*/ 9331 h 10000"/>
                <a:gd name="connsiteX44" fmla="*/ 1931 w 10000"/>
                <a:gd name="connsiteY44" fmla="*/ 9364 h 10000"/>
                <a:gd name="connsiteX45" fmla="*/ 1759 w 10000"/>
                <a:gd name="connsiteY45" fmla="*/ 9665 h 10000"/>
                <a:gd name="connsiteX46" fmla="*/ 1655 w 10000"/>
                <a:gd name="connsiteY46" fmla="*/ 9665 h 10000"/>
                <a:gd name="connsiteX47" fmla="*/ 2034 w 10000"/>
                <a:gd name="connsiteY47" fmla="*/ 9331 h 10000"/>
                <a:gd name="connsiteX48" fmla="*/ 2207 w 10000"/>
                <a:gd name="connsiteY48" fmla="*/ 9298 h 10000"/>
                <a:gd name="connsiteX49" fmla="*/ 4414 w 10000"/>
                <a:gd name="connsiteY49" fmla="*/ 9298 h 10000"/>
                <a:gd name="connsiteX50" fmla="*/ 5103 w 10000"/>
                <a:gd name="connsiteY50" fmla="*/ 9029 h 10000"/>
                <a:gd name="connsiteX51" fmla="*/ 5828 w 10000"/>
                <a:gd name="connsiteY51" fmla="*/ 8596 h 10000"/>
                <a:gd name="connsiteX52" fmla="*/ 6552 w 10000"/>
                <a:gd name="connsiteY52" fmla="*/ 7994 h 10000"/>
                <a:gd name="connsiteX53" fmla="*/ 7483 w 10000"/>
                <a:gd name="connsiteY53" fmla="*/ 9298 h 10000"/>
                <a:gd name="connsiteX54" fmla="*/ 7172 w 10000"/>
                <a:gd name="connsiteY54" fmla="*/ 8896 h 10000"/>
                <a:gd name="connsiteX55" fmla="*/ 6483 w 10000"/>
                <a:gd name="connsiteY55" fmla="*/ 7927 h 10000"/>
                <a:gd name="connsiteX56" fmla="*/ 5621 w 10000"/>
                <a:gd name="connsiteY56" fmla="*/ 8830 h 10000"/>
                <a:gd name="connsiteX57" fmla="*/ 4069 w 10000"/>
                <a:gd name="connsiteY57" fmla="*/ 9398 h 10000"/>
                <a:gd name="connsiteX58" fmla="*/ 3655 w 10000"/>
                <a:gd name="connsiteY58" fmla="*/ 9431 h 10000"/>
                <a:gd name="connsiteX59" fmla="*/ 2034 w 10000"/>
                <a:gd name="connsiteY59" fmla="*/ 9331 h 10000"/>
                <a:gd name="connsiteX60" fmla="*/ 1621 w 10000"/>
                <a:gd name="connsiteY60" fmla="*/ 9933 h 10000"/>
                <a:gd name="connsiteX61" fmla="*/ 1034 w 10000"/>
                <a:gd name="connsiteY61" fmla="*/ 10000 h 10000"/>
                <a:gd name="connsiteX62" fmla="*/ 1241 w 10000"/>
                <a:gd name="connsiteY62" fmla="*/ 9331 h 10000"/>
                <a:gd name="connsiteX63" fmla="*/ 1034 w 10000"/>
                <a:gd name="connsiteY63" fmla="*/ 8896 h 10000"/>
                <a:gd name="connsiteX64" fmla="*/ 621 w 10000"/>
                <a:gd name="connsiteY64" fmla="*/ 8461 h 10000"/>
                <a:gd name="connsiteX65" fmla="*/ 621 w 10000"/>
                <a:gd name="connsiteY65" fmla="*/ 7994 h 10000"/>
                <a:gd name="connsiteX66" fmla="*/ 621 w 10000"/>
                <a:gd name="connsiteY66" fmla="*/ 7558 h 10000"/>
                <a:gd name="connsiteX67" fmla="*/ 207 w 10000"/>
                <a:gd name="connsiteY67" fmla="*/ 7123 h 10000"/>
                <a:gd name="connsiteX68" fmla="*/ 0 w 10000"/>
                <a:gd name="connsiteY68" fmla="*/ 7123 h 10000"/>
                <a:gd name="connsiteX69" fmla="*/ 207 w 10000"/>
                <a:gd name="connsiteY69" fmla="*/ 6421 h 10000"/>
                <a:gd name="connsiteX70" fmla="*/ 414 w 10000"/>
                <a:gd name="connsiteY70" fmla="*/ 6221 h 10000"/>
                <a:gd name="connsiteX71" fmla="*/ 414 w 10000"/>
                <a:gd name="connsiteY71" fmla="*/ 5986 h 10000"/>
                <a:gd name="connsiteX72" fmla="*/ 414 w 10000"/>
                <a:gd name="connsiteY72" fmla="*/ 5519 h 10000"/>
                <a:gd name="connsiteX73" fmla="*/ 621 w 10000"/>
                <a:gd name="connsiteY73" fmla="*/ 5084 h 10000"/>
                <a:gd name="connsiteX74" fmla="*/ 828 w 10000"/>
                <a:gd name="connsiteY74" fmla="*/ 4849 h 10000"/>
                <a:gd name="connsiteX75" fmla="*/ 1241 w 10000"/>
                <a:gd name="connsiteY75" fmla="*/ 4849 h 10000"/>
                <a:gd name="connsiteX76" fmla="*/ 1241 w 10000"/>
                <a:gd name="connsiteY76" fmla="*/ 4180 h 10000"/>
                <a:gd name="connsiteX77" fmla="*/ 1241 w 10000"/>
                <a:gd name="connsiteY77" fmla="*/ 3511 h 10000"/>
                <a:gd name="connsiteX78" fmla="*/ 1241 w 10000"/>
                <a:gd name="connsiteY78" fmla="*/ 2609 h 10000"/>
                <a:gd name="connsiteX79" fmla="*/ 1241 w 10000"/>
                <a:gd name="connsiteY79"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621 w 10000"/>
                <a:gd name="connsiteY5" fmla="*/ 134 h 10000"/>
                <a:gd name="connsiteX6" fmla="*/ 5716 w 10000"/>
                <a:gd name="connsiteY6" fmla="*/ 0 h 10000"/>
                <a:gd name="connsiteX7" fmla="*/ 5674 w 10000"/>
                <a:gd name="connsiteY7" fmla="*/ 143 h 10000"/>
                <a:gd name="connsiteX8" fmla="*/ 6667 w 10000"/>
                <a:gd name="connsiteY8" fmla="*/ 130 h 10000"/>
                <a:gd name="connsiteX9" fmla="*/ 7396 w 10000"/>
                <a:gd name="connsiteY9" fmla="*/ 137 h 10000"/>
                <a:gd name="connsiteX10" fmla="*/ 8840 w 10000"/>
                <a:gd name="connsiteY10" fmla="*/ 145 h 10000"/>
                <a:gd name="connsiteX11" fmla="*/ 9085 w 10000"/>
                <a:gd name="connsiteY11" fmla="*/ 641 h 10000"/>
                <a:gd name="connsiteX12" fmla="*/ 8971 w 10000"/>
                <a:gd name="connsiteY12" fmla="*/ 662 h 10000"/>
                <a:gd name="connsiteX13" fmla="*/ 9088 w 10000"/>
                <a:gd name="connsiteY13" fmla="*/ 939 h 10000"/>
                <a:gd name="connsiteX14" fmla="*/ 9069 w 10000"/>
                <a:gd name="connsiteY14" fmla="*/ 969 h 10000"/>
                <a:gd name="connsiteX15" fmla="*/ 9172 w 10000"/>
                <a:gd name="connsiteY15" fmla="*/ 1706 h 10000"/>
                <a:gd name="connsiteX16" fmla="*/ 9379 w 10000"/>
                <a:gd name="connsiteY16" fmla="*/ 2609 h 10000"/>
                <a:gd name="connsiteX17" fmla="*/ 10000 w 10000"/>
                <a:gd name="connsiteY17" fmla="*/ 3278 h 10000"/>
                <a:gd name="connsiteX18" fmla="*/ 9586 w 10000"/>
                <a:gd name="connsiteY18" fmla="*/ 3511 h 10000"/>
                <a:gd name="connsiteX19" fmla="*/ 9172 w 10000"/>
                <a:gd name="connsiteY19" fmla="*/ 3947 h 10000"/>
                <a:gd name="connsiteX20" fmla="*/ 8966 w 10000"/>
                <a:gd name="connsiteY20" fmla="*/ 4849 h 10000"/>
                <a:gd name="connsiteX21" fmla="*/ 8966 w 10000"/>
                <a:gd name="connsiteY21" fmla="*/ 5753 h 10000"/>
                <a:gd name="connsiteX22" fmla="*/ 8759 w 10000"/>
                <a:gd name="connsiteY22" fmla="*/ 6421 h 10000"/>
                <a:gd name="connsiteX23" fmla="*/ 8310 w 10000"/>
                <a:gd name="connsiteY23" fmla="*/ 7558 h 10000"/>
                <a:gd name="connsiteX24" fmla="*/ 8103 w 10000"/>
                <a:gd name="connsiteY24" fmla="*/ 8461 h 10000"/>
                <a:gd name="connsiteX25" fmla="*/ 7690 w 10000"/>
                <a:gd name="connsiteY25" fmla="*/ 8461 h 10000"/>
                <a:gd name="connsiteX26" fmla="*/ 7690 w 10000"/>
                <a:gd name="connsiteY26" fmla="*/ 9331 h 10000"/>
                <a:gd name="connsiteX27" fmla="*/ 6310 w 10000"/>
                <a:gd name="connsiteY27" fmla="*/ 7859 h 10000"/>
                <a:gd name="connsiteX28" fmla="*/ 6069 w 10000"/>
                <a:gd name="connsiteY28" fmla="*/ 8361 h 10000"/>
                <a:gd name="connsiteX29" fmla="*/ 5552 w 10000"/>
                <a:gd name="connsiteY29" fmla="*/ 8730 h 10000"/>
                <a:gd name="connsiteX30" fmla="*/ 5448 w 10000"/>
                <a:gd name="connsiteY30" fmla="*/ 8830 h 10000"/>
                <a:gd name="connsiteX31" fmla="*/ 5276 w 10000"/>
                <a:gd name="connsiteY31" fmla="*/ 8830 h 10000"/>
                <a:gd name="connsiteX32" fmla="*/ 5345 w 10000"/>
                <a:gd name="connsiteY32" fmla="*/ 8929 h 10000"/>
                <a:gd name="connsiteX33" fmla="*/ 5276 w 10000"/>
                <a:gd name="connsiteY33" fmla="*/ 8929 h 10000"/>
                <a:gd name="connsiteX34" fmla="*/ 5138 w 10000"/>
                <a:gd name="connsiteY34" fmla="*/ 8830 h 10000"/>
                <a:gd name="connsiteX35" fmla="*/ 4862 w 10000"/>
                <a:gd name="connsiteY35" fmla="*/ 9029 h 10000"/>
                <a:gd name="connsiteX36" fmla="*/ 4828 w 10000"/>
                <a:gd name="connsiteY36" fmla="*/ 8963 h 10000"/>
                <a:gd name="connsiteX37" fmla="*/ 4759 w 10000"/>
                <a:gd name="connsiteY37" fmla="*/ 9029 h 10000"/>
                <a:gd name="connsiteX38" fmla="*/ 4724 w 10000"/>
                <a:gd name="connsiteY38" fmla="*/ 9131 h 10000"/>
                <a:gd name="connsiteX39" fmla="*/ 4655 w 10000"/>
                <a:gd name="connsiteY39" fmla="*/ 9131 h 10000"/>
                <a:gd name="connsiteX40" fmla="*/ 4621 w 10000"/>
                <a:gd name="connsiteY40" fmla="*/ 9165 h 10000"/>
                <a:gd name="connsiteX41" fmla="*/ 4517 w 10000"/>
                <a:gd name="connsiteY41" fmla="*/ 9165 h 10000"/>
                <a:gd name="connsiteX42" fmla="*/ 4138 w 10000"/>
                <a:gd name="connsiteY42" fmla="*/ 9231 h 10000"/>
                <a:gd name="connsiteX43" fmla="*/ 2448 w 10000"/>
                <a:gd name="connsiteY43" fmla="*/ 9264 h 10000"/>
                <a:gd name="connsiteX44" fmla="*/ 2138 w 10000"/>
                <a:gd name="connsiteY44" fmla="*/ 9331 h 10000"/>
                <a:gd name="connsiteX45" fmla="*/ 1931 w 10000"/>
                <a:gd name="connsiteY45" fmla="*/ 9364 h 10000"/>
                <a:gd name="connsiteX46" fmla="*/ 1759 w 10000"/>
                <a:gd name="connsiteY46" fmla="*/ 9665 h 10000"/>
                <a:gd name="connsiteX47" fmla="*/ 1655 w 10000"/>
                <a:gd name="connsiteY47" fmla="*/ 9665 h 10000"/>
                <a:gd name="connsiteX48" fmla="*/ 2034 w 10000"/>
                <a:gd name="connsiteY48" fmla="*/ 9331 h 10000"/>
                <a:gd name="connsiteX49" fmla="*/ 2207 w 10000"/>
                <a:gd name="connsiteY49" fmla="*/ 9298 h 10000"/>
                <a:gd name="connsiteX50" fmla="*/ 4414 w 10000"/>
                <a:gd name="connsiteY50" fmla="*/ 9298 h 10000"/>
                <a:gd name="connsiteX51" fmla="*/ 5103 w 10000"/>
                <a:gd name="connsiteY51" fmla="*/ 9029 h 10000"/>
                <a:gd name="connsiteX52" fmla="*/ 5828 w 10000"/>
                <a:gd name="connsiteY52" fmla="*/ 8596 h 10000"/>
                <a:gd name="connsiteX53" fmla="*/ 6552 w 10000"/>
                <a:gd name="connsiteY53" fmla="*/ 7994 h 10000"/>
                <a:gd name="connsiteX54" fmla="*/ 7483 w 10000"/>
                <a:gd name="connsiteY54" fmla="*/ 9298 h 10000"/>
                <a:gd name="connsiteX55" fmla="*/ 7172 w 10000"/>
                <a:gd name="connsiteY55" fmla="*/ 8896 h 10000"/>
                <a:gd name="connsiteX56" fmla="*/ 6483 w 10000"/>
                <a:gd name="connsiteY56" fmla="*/ 7927 h 10000"/>
                <a:gd name="connsiteX57" fmla="*/ 5621 w 10000"/>
                <a:gd name="connsiteY57" fmla="*/ 8830 h 10000"/>
                <a:gd name="connsiteX58" fmla="*/ 4069 w 10000"/>
                <a:gd name="connsiteY58" fmla="*/ 9398 h 10000"/>
                <a:gd name="connsiteX59" fmla="*/ 3655 w 10000"/>
                <a:gd name="connsiteY59" fmla="*/ 9431 h 10000"/>
                <a:gd name="connsiteX60" fmla="*/ 2034 w 10000"/>
                <a:gd name="connsiteY60" fmla="*/ 9331 h 10000"/>
                <a:gd name="connsiteX61" fmla="*/ 1621 w 10000"/>
                <a:gd name="connsiteY61" fmla="*/ 9933 h 10000"/>
                <a:gd name="connsiteX62" fmla="*/ 1034 w 10000"/>
                <a:gd name="connsiteY62" fmla="*/ 10000 h 10000"/>
                <a:gd name="connsiteX63" fmla="*/ 1241 w 10000"/>
                <a:gd name="connsiteY63" fmla="*/ 9331 h 10000"/>
                <a:gd name="connsiteX64" fmla="*/ 1034 w 10000"/>
                <a:gd name="connsiteY64" fmla="*/ 8896 h 10000"/>
                <a:gd name="connsiteX65" fmla="*/ 621 w 10000"/>
                <a:gd name="connsiteY65" fmla="*/ 8461 h 10000"/>
                <a:gd name="connsiteX66" fmla="*/ 621 w 10000"/>
                <a:gd name="connsiteY66" fmla="*/ 7994 h 10000"/>
                <a:gd name="connsiteX67" fmla="*/ 621 w 10000"/>
                <a:gd name="connsiteY67" fmla="*/ 7558 h 10000"/>
                <a:gd name="connsiteX68" fmla="*/ 207 w 10000"/>
                <a:gd name="connsiteY68" fmla="*/ 7123 h 10000"/>
                <a:gd name="connsiteX69" fmla="*/ 0 w 10000"/>
                <a:gd name="connsiteY69" fmla="*/ 7123 h 10000"/>
                <a:gd name="connsiteX70" fmla="*/ 207 w 10000"/>
                <a:gd name="connsiteY70" fmla="*/ 6421 h 10000"/>
                <a:gd name="connsiteX71" fmla="*/ 414 w 10000"/>
                <a:gd name="connsiteY71" fmla="*/ 6221 h 10000"/>
                <a:gd name="connsiteX72" fmla="*/ 414 w 10000"/>
                <a:gd name="connsiteY72" fmla="*/ 5986 h 10000"/>
                <a:gd name="connsiteX73" fmla="*/ 414 w 10000"/>
                <a:gd name="connsiteY73" fmla="*/ 5519 h 10000"/>
                <a:gd name="connsiteX74" fmla="*/ 621 w 10000"/>
                <a:gd name="connsiteY74" fmla="*/ 5084 h 10000"/>
                <a:gd name="connsiteX75" fmla="*/ 828 w 10000"/>
                <a:gd name="connsiteY75" fmla="*/ 4849 h 10000"/>
                <a:gd name="connsiteX76" fmla="*/ 1241 w 10000"/>
                <a:gd name="connsiteY76" fmla="*/ 4849 h 10000"/>
                <a:gd name="connsiteX77" fmla="*/ 1241 w 10000"/>
                <a:gd name="connsiteY77" fmla="*/ 4180 h 10000"/>
                <a:gd name="connsiteX78" fmla="*/ 1241 w 10000"/>
                <a:gd name="connsiteY78" fmla="*/ 3511 h 10000"/>
                <a:gd name="connsiteX79" fmla="*/ 1241 w 10000"/>
                <a:gd name="connsiteY79" fmla="*/ 2609 h 10000"/>
                <a:gd name="connsiteX80" fmla="*/ 1241 w 10000"/>
                <a:gd name="connsiteY80"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621 w 10000"/>
                <a:gd name="connsiteY5" fmla="*/ 134 h 10000"/>
                <a:gd name="connsiteX6" fmla="*/ 5716 w 10000"/>
                <a:gd name="connsiteY6" fmla="*/ 0 h 10000"/>
                <a:gd name="connsiteX7" fmla="*/ 5674 w 10000"/>
                <a:gd name="connsiteY7" fmla="*/ 143 h 10000"/>
                <a:gd name="connsiteX8" fmla="*/ 6698 w 10000"/>
                <a:gd name="connsiteY8" fmla="*/ 137 h 10000"/>
                <a:gd name="connsiteX9" fmla="*/ 7396 w 10000"/>
                <a:gd name="connsiteY9" fmla="*/ 137 h 10000"/>
                <a:gd name="connsiteX10" fmla="*/ 8840 w 10000"/>
                <a:gd name="connsiteY10" fmla="*/ 145 h 10000"/>
                <a:gd name="connsiteX11" fmla="*/ 9085 w 10000"/>
                <a:gd name="connsiteY11" fmla="*/ 641 h 10000"/>
                <a:gd name="connsiteX12" fmla="*/ 8971 w 10000"/>
                <a:gd name="connsiteY12" fmla="*/ 662 h 10000"/>
                <a:gd name="connsiteX13" fmla="*/ 9088 w 10000"/>
                <a:gd name="connsiteY13" fmla="*/ 939 h 10000"/>
                <a:gd name="connsiteX14" fmla="*/ 9069 w 10000"/>
                <a:gd name="connsiteY14" fmla="*/ 969 h 10000"/>
                <a:gd name="connsiteX15" fmla="*/ 9172 w 10000"/>
                <a:gd name="connsiteY15" fmla="*/ 1706 h 10000"/>
                <a:gd name="connsiteX16" fmla="*/ 9379 w 10000"/>
                <a:gd name="connsiteY16" fmla="*/ 2609 h 10000"/>
                <a:gd name="connsiteX17" fmla="*/ 10000 w 10000"/>
                <a:gd name="connsiteY17" fmla="*/ 3278 h 10000"/>
                <a:gd name="connsiteX18" fmla="*/ 9586 w 10000"/>
                <a:gd name="connsiteY18" fmla="*/ 3511 h 10000"/>
                <a:gd name="connsiteX19" fmla="*/ 9172 w 10000"/>
                <a:gd name="connsiteY19" fmla="*/ 3947 h 10000"/>
                <a:gd name="connsiteX20" fmla="*/ 8966 w 10000"/>
                <a:gd name="connsiteY20" fmla="*/ 4849 h 10000"/>
                <a:gd name="connsiteX21" fmla="*/ 8966 w 10000"/>
                <a:gd name="connsiteY21" fmla="*/ 5753 h 10000"/>
                <a:gd name="connsiteX22" fmla="*/ 8759 w 10000"/>
                <a:gd name="connsiteY22" fmla="*/ 6421 h 10000"/>
                <a:gd name="connsiteX23" fmla="*/ 8310 w 10000"/>
                <a:gd name="connsiteY23" fmla="*/ 7558 h 10000"/>
                <a:gd name="connsiteX24" fmla="*/ 8103 w 10000"/>
                <a:gd name="connsiteY24" fmla="*/ 8461 h 10000"/>
                <a:gd name="connsiteX25" fmla="*/ 7690 w 10000"/>
                <a:gd name="connsiteY25" fmla="*/ 8461 h 10000"/>
                <a:gd name="connsiteX26" fmla="*/ 7690 w 10000"/>
                <a:gd name="connsiteY26" fmla="*/ 9331 h 10000"/>
                <a:gd name="connsiteX27" fmla="*/ 6310 w 10000"/>
                <a:gd name="connsiteY27" fmla="*/ 7859 h 10000"/>
                <a:gd name="connsiteX28" fmla="*/ 6069 w 10000"/>
                <a:gd name="connsiteY28" fmla="*/ 8361 h 10000"/>
                <a:gd name="connsiteX29" fmla="*/ 5552 w 10000"/>
                <a:gd name="connsiteY29" fmla="*/ 8730 h 10000"/>
                <a:gd name="connsiteX30" fmla="*/ 5448 w 10000"/>
                <a:gd name="connsiteY30" fmla="*/ 8830 h 10000"/>
                <a:gd name="connsiteX31" fmla="*/ 5276 w 10000"/>
                <a:gd name="connsiteY31" fmla="*/ 8830 h 10000"/>
                <a:gd name="connsiteX32" fmla="*/ 5345 w 10000"/>
                <a:gd name="connsiteY32" fmla="*/ 8929 h 10000"/>
                <a:gd name="connsiteX33" fmla="*/ 5276 w 10000"/>
                <a:gd name="connsiteY33" fmla="*/ 8929 h 10000"/>
                <a:gd name="connsiteX34" fmla="*/ 5138 w 10000"/>
                <a:gd name="connsiteY34" fmla="*/ 8830 h 10000"/>
                <a:gd name="connsiteX35" fmla="*/ 4862 w 10000"/>
                <a:gd name="connsiteY35" fmla="*/ 9029 h 10000"/>
                <a:gd name="connsiteX36" fmla="*/ 4828 w 10000"/>
                <a:gd name="connsiteY36" fmla="*/ 8963 h 10000"/>
                <a:gd name="connsiteX37" fmla="*/ 4759 w 10000"/>
                <a:gd name="connsiteY37" fmla="*/ 9029 h 10000"/>
                <a:gd name="connsiteX38" fmla="*/ 4724 w 10000"/>
                <a:gd name="connsiteY38" fmla="*/ 9131 h 10000"/>
                <a:gd name="connsiteX39" fmla="*/ 4655 w 10000"/>
                <a:gd name="connsiteY39" fmla="*/ 9131 h 10000"/>
                <a:gd name="connsiteX40" fmla="*/ 4621 w 10000"/>
                <a:gd name="connsiteY40" fmla="*/ 9165 h 10000"/>
                <a:gd name="connsiteX41" fmla="*/ 4517 w 10000"/>
                <a:gd name="connsiteY41" fmla="*/ 9165 h 10000"/>
                <a:gd name="connsiteX42" fmla="*/ 4138 w 10000"/>
                <a:gd name="connsiteY42" fmla="*/ 9231 h 10000"/>
                <a:gd name="connsiteX43" fmla="*/ 2448 w 10000"/>
                <a:gd name="connsiteY43" fmla="*/ 9264 h 10000"/>
                <a:gd name="connsiteX44" fmla="*/ 2138 w 10000"/>
                <a:gd name="connsiteY44" fmla="*/ 9331 h 10000"/>
                <a:gd name="connsiteX45" fmla="*/ 1931 w 10000"/>
                <a:gd name="connsiteY45" fmla="*/ 9364 h 10000"/>
                <a:gd name="connsiteX46" fmla="*/ 1759 w 10000"/>
                <a:gd name="connsiteY46" fmla="*/ 9665 h 10000"/>
                <a:gd name="connsiteX47" fmla="*/ 1655 w 10000"/>
                <a:gd name="connsiteY47" fmla="*/ 9665 h 10000"/>
                <a:gd name="connsiteX48" fmla="*/ 2034 w 10000"/>
                <a:gd name="connsiteY48" fmla="*/ 9331 h 10000"/>
                <a:gd name="connsiteX49" fmla="*/ 2207 w 10000"/>
                <a:gd name="connsiteY49" fmla="*/ 9298 h 10000"/>
                <a:gd name="connsiteX50" fmla="*/ 4414 w 10000"/>
                <a:gd name="connsiteY50" fmla="*/ 9298 h 10000"/>
                <a:gd name="connsiteX51" fmla="*/ 5103 w 10000"/>
                <a:gd name="connsiteY51" fmla="*/ 9029 h 10000"/>
                <a:gd name="connsiteX52" fmla="*/ 5828 w 10000"/>
                <a:gd name="connsiteY52" fmla="*/ 8596 h 10000"/>
                <a:gd name="connsiteX53" fmla="*/ 6552 w 10000"/>
                <a:gd name="connsiteY53" fmla="*/ 7994 h 10000"/>
                <a:gd name="connsiteX54" fmla="*/ 7483 w 10000"/>
                <a:gd name="connsiteY54" fmla="*/ 9298 h 10000"/>
                <a:gd name="connsiteX55" fmla="*/ 7172 w 10000"/>
                <a:gd name="connsiteY55" fmla="*/ 8896 h 10000"/>
                <a:gd name="connsiteX56" fmla="*/ 6483 w 10000"/>
                <a:gd name="connsiteY56" fmla="*/ 7927 h 10000"/>
                <a:gd name="connsiteX57" fmla="*/ 5621 w 10000"/>
                <a:gd name="connsiteY57" fmla="*/ 8830 h 10000"/>
                <a:gd name="connsiteX58" fmla="*/ 4069 w 10000"/>
                <a:gd name="connsiteY58" fmla="*/ 9398 h 10000"/>
                <a:gd name="connsiteX59" fmla="*/ 3655 w 10000"/>
                <a:gd name="connsiteY59" fmla="*/ 9431 h 10000"/>
                <a:gd name="connsiteX60" fmla="*/ 2034 w 10000"/>
                <a:gd name="connsiteY60" fmla="*/ 9331 h 10000"/>
                <a:gd name="connsiteX61" fmla="*/ 1621 w 10000"/>
                <a:gd name="connsiteY61" fmla="*/ 9933 h 10000"/>
                <a:gd name="connsiteX62" fmla="*/ 1034 w 10000"/>
                <a:gd name="connsiteY62" fmla="*/ 10000 h 10000"/>
                <a:gd name="connsiteX63" fmla="*/ 1241 w 10000"/>
                <a:gd name="connsiteY63" fmla="*/ 9331 h 10000"/>
                <a:gd name="connsiteX64" fmla="*/ 1034 w 10000"/>
                <a:gd name="connsiteY64" fmla="*/ 8896 h 10000"/>
                <a:gd name="connsiteX65" fmla="*/ 621 w 10000"/>
                <a:gd name="connsiteY65" fmla="*/ 8461 h 10000"/>
                <a:gd name="connsiteX66" fmla="*/ 621 w 10000"/>
                <a:gd name="connsiteY66" fmla="*/ 7994 h 10000"/>
                <a:gd name="connsiteX67" fmla="*/ 621 w 10000"/>
                <a:gd name="connsiteY67" fmla="*/ 7558 h 10000"/>
                <a:gd name="connsiteX68" fmla="*/ 207 w 10000"/>
                <a:gd name="connsiteY68" fmla="*/ 7123 h 10000"/>
                <a:gd name="connsiteX69" fmla="*/ 0 w 10000"/>
                <a:gd name="connsiteY69" fmla="*/ 7123 h 10000"/>
                <a:gd name="connsiteX70" fmla="*/ 207 w 10000"/>
                <a:gd name="connsiteY70" fmla="*/ 6421 h 10000"/>
                <a:gd name="connsiteX71" fmla="*/ 414 w 10000"/>
                <a:gd name="connsiteY71" fmla="*/ 6221 h 10000"/>
                <a:gd name="connsiteX72" fmla="*/ 414 w 10000"/>
                <a:gd name="connsiteY72" fmla="*/ 5986 h 10000"/>
                <a:gd name="connsiteX73" fmla="*/ 414 w 10000"/>
                <a:gd name="connsiteY73" fmla="*/ 5519 h 10000"/>
                <a:gd name="connsiteX74" fmla="*/ 621 w 10000"/>
                <a:gd name="connsiteY74" fmla="*/ 5084 h 10000"/>
                <a:gd name="connsiteX75" fmla="*/ 828 w 10000"/>
                <a:gd name="connsiteY75" fmla="*/ 4849 h 10000"/>
                <a:gd name="connsiteX76" fmla="*/ 1241 w 10000"/>
                <a:gd name="connsiteY76" fmla="*/ 4849 h 10000"/>
                <a:gd name="connsiteX77" fmla="*/ 1241 w 10000"/>
                <a:gd name="connsiteY77" fmla="*/ 4180 h 10000"/>
                <a:gd name="connsiteX78" fmla="*/ 1241 w 10000"/>
                <a:gd name="connsiteY78" fmla="*/ 3511 h 10000"/>
                <a:gd name="connsiteX79" fmla="*/ 1241 w 10000"/>
                <a:gd name="connsiteY79" fmla="*/ 2609 h 10000"/>
                <a:gd name="connsiteX80" fmla="*/ 1241 w 10000"/>
                <a:gd name="connsiteY80"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552 w 10000"/>
                <a:gd name="connsiteY5" fmla="*/ 148 h 10000"/>
                <a:gd name="connsiteX6" fmla="*/ 5716 w 10000"/>
                <a:gd name="connsiteY6" fmla="*/ 0 h 10000"/>
                <a:gd name="connsiteX7" fmla="*/ 5674 w 10000"/>
                <a:gd name="connsiteY7" fmla="*/ 143 h 10000"/>
                <a:gd name="connsiteX8" fmla="*/ 6698 w 10000"/>
                <a:gd name="connsiteY8" fmla="*/ 137 h 10000"/>
                <a:gd name="connsiteX9" fmla="*/ 7396 w 10000"/>
                <a:gd name="connsiteY9" fmla="*/ 137 h 10000"/>
                <a:gd name="connsiteX10" fmla="*/ 8840 w 10000"/>
                <a:gd name="connsiteY10" fmla="*/ 145 h 10000"/>
                <a:gd name="connsiteX11" fmla="*/ 9085 w 10000"/>
                <a:gd name="connsiteY11" fmla="*/ 641 h 10000"/>
                <a:gd name="connsiteX12" fmla="*/ 8971 w 10000"/>
                <a:gd name="connsiteY12" fmla="*/ 662 h 10000"/>
                <a:gd name="connsiteX13" fmla="*/ 9088 w 10000"/>
                <a:gd name="connsiteY13" fmla="*/ 939 h 10000"/>
                <a:gd name="connsiteX14" fmla="*/ 9069 w 10000"/>
                <a:gd name="connsiteY14" fmla="*/ 969 h 10000"/>
                <a:gd name="connsiteX15" fmla="*/ 9172 w 10000"/>
                <a:gd name="connsiteY15" fmla="*/ 1706 h 10000"/>
                <a:gd name="connsiteX16" fmla="*/ 9379 w 10000"/>
                <a:gd name="connsiteY16" fmla="*/ 2609 h 10000"/>
                <a:gd name="connsiteX17" fmla="*/ 10000 w 10000"/>
                <a:gd name="connsiteY17" fmla="*/ 3278 h 10000"/>
                <a:gd name="connsiteX18" fmla="*/ 9586 w 10000"/>
                <a:gd name="connsiteY18" fmla="*/ 3511 h 10000"/>
                <a:gd name="connsiteX19" fmla="*/ 9172 w 10000"/>
                <a:gd name="connsiteY19" fmla="*/ 3947 h 10000"/>
                <a:gd name="connsiteX20" fmla="*/ 8966 w 10000"/>
                <a:gd name="connsiteY20" fmla="*/ 4849 h 10000"/>
                <a:gd name="connsiteX21" fmla="*/ 8966 w 10000"/>
                <a:gd name="connsiteY21" fmla="*/ 5753 h 10000"/>
                <a:gd name="connsiteX22" fmla="*/ 8759 w 10000"/>
                <a:gd name="connsiteY22" fmla="*/ 6421 h 10000"/>
                <a:gd name="connsiteX23" fmla="*/ 8310 w 10000"/>
                <a:gd name="connsiteY23" fmla="*/ 7558 h 10000"/>
                <a:gd name="connsiteX24" fmla="*/ 8103 w 10000"/>
                <a:gd name="connsiteY24" fmla="*/ 8461 h 10000"/>
                <a:gd name="connsiteX25" fmla="*/ 7690 w 10000"/>
                <a:gd name="connsiteY25" fmla="*/ 8461 h 10000"/>
                <a:gd name="connsiteX26" fmla="*/ 7690 w 10000"/>
                <a:gd name="connsiteY26" fmla="*/ 9331 h 10000"/>
                <a:gd name="connsiteX27" fmla="*/ 6310 w 10000"/>
                <a:gd name="connsiteY27" fmla="*/ 7859 h 10000"/>
                <a:gd name="connsiteX28" fmla="*/ 6069 w 10000"/>
                <a:gd name="connsiteY28" fmla="*/ 8361 h 10000"/>
                <a:gd name="connsiteX29" fmla="*/ 5552 w 10000"/>
                <a:gd name="connsiteY29" fmla="*/ 8730 h 10000"/>
                <a:gd name="connsiteX30" fmla="*/ 5448 w 10000"/>
                <a:gd name="connsiteY30" fmla="*/ 8830 h 10000"/>
                <a:gd name="connsiteX31" fmla="*/ 5276 w 10000"/>
                <a:gd name="connsiteY31" fmla="*/ 8830 h 10000"/>
                <a:gd name="connsiteX32" fmla="*/ 5345 w 10000"/>
                <a:gd name="connsiteY32" fmla="*/ 8929 h 10000"/>
                <a:gd name="connsiteX33" fmla="*/ 5276 w 10000"/>
                <a:gd name="connsiteY33" fmla="*/ 8929 h 10000"/>
                <a:gd name="connsiteX34" fmla="*/ 5138 w 10000"/>
                <a:gd name="connsiteY34" fmla="*/ 8830 h 10000"/>
                <a:gd name="connsiteX35" fmla="*/ 4862 w 10000"/>
                <a:gd name="connsiteY35" fmla="*/ 9029 h 10000"/>
                <a:gd name="connsiteX36" fmla="*/ 4828 w 10000"/>
                <a:gd name="connsiteY36" fmla="*/ 8963 h 10000"/>
                <a:gd name="connsiteX37" fmla="*/ 4759 w 10000"/>
                <a:gd name="connsiteY37" fmla="*/ 9029 h 10000"/>
                <a:gd name="connsiteX38" fmla="*/ 4724 w 10000"/>
                <a:gd name="connsiteY38" fmla="*/ 9131 h 10000"/>
                <a:gd name="connsiteX39" fmla="*/ 4655 w 10000"/>
                <a:gd name="connsiteY39" fmla="*/ 9131 h 10000"/>
                <a:gd name="connsiteX40" fmla="*/ 4621 w 10000"/>
                <a:gd name="connsiteY40" fmla="*/ 9165 h 10000"/>
                <a:gd name="connsiteX41" fmla="*/ 4517 w 10000"/>
                <a:gd name="connsiteY41" fmla="*/ 9165 h 10000"/>
                <a:gd name="connsiteX42" fmla="*/ 4138 w 10000"/>
                <a:gd name="connsiteY42" fmla="*/ 9231 h 10000"/>
                <a:gd name="connsiteX43" fmla="*/ 2448 w 10000"/>
                <a:gd name="connsiteY43" fmla="*/ 9264 h 10000"/>
                <a:gd name="connsiteX44" fmla="*/ 2138 w 10000"/>
                <a:gd name="connsiteY44" fmla="*/ 9331 h 10000"/>
                <a:gd name="connsiteX45" fmla="*/ 1931 w 10000"/>
                <a:gd name="connsiteY45" fmla="*/ 9364 h 10000"/>
                <a:gd name="connsiteX46" fmla="*/ 1759 w 10000"/>
                <a:gd name="connsiteY46" fmla="*/ 9665 h 10000"/>
                <a:gd name="connsiteX47" fmla="*/ 1655 w 10000"/>
                <a:gd name="connsiteY47" fmla="*/ 9665 h 10000"/>
                <a:gd name="connsiteX48" fmla="*/ 2034 w 10000"/>
                <a:gd name="connsiteY48" fmla="*/ 9331 h 10000"/>
                <a:gd name="connsiteX49" fmla="*/ 2207 w 10000"/>
                <a:gd name="connsiteY49" fmla="*/ 9298 h 10000"/>
                <a:gd name="connsiteX50" fmla="*/ 4414 w 10000"/>
                <a:gd name="connsiteY50" fmla="*/ 9298 h 10000"/>
                <a:gd name="connsiteX51" fmla="*/ 5103 w 10000"/>
                <a:gd name="connsiteY51" fmla="*/ 9029 h 10000"/>
                <a:gd name="connsiteX52" fmla="*/ 5828 w 10000"/>
                <a:gd name="connsiteY52" fmla="*/ 8596 h 10000"/>
                <a:gd name="connsiteX53" fmla="*/ 6552 w 10000"/>
                <a:gd name="connsiteY53" fmla="*/ 7994 h 10000"/>
                <a:gd name="connsiteX54" fmla="*/ 7483 w 10000"/>
                <a:gd name="connsiteY54" fmla="*/ 9298 h 10000"/>
                <a:gd name="connsiteX55" fmla="*/ 7172 w 10000"/>
                <a:gd name="connsiteY55" fmla="*/ 8896 h 10000"/>
                <a:gd name="connsiteX56" fmla="*/ 6483 w 10000"/>
                <a:gd name="connsiteY56" fmla="*/ 7927 h 10000"/>
                <a:gd name="connsiteX57" fmla="*/ 5621 w 10000"/>
                <a:gd name="connsiteY57" fmla="*/ 8830 h 10000"/>
                <a:gd name="connsiteX58" fmla="*/ 4069 w 10000"/>
                <a:gd name="connsiteY58" fmla="*/ 9398 h 10000"/>
                <a:gd name="connsiteX59" fmla="*/ 3655 w 10000"/>
                <a:gd name="connsiteY59" fmla="*/ 9431 h 10000"/>
                <a:gd name="connsiteX60" fmla="*/ 2034 w 10000"/>
                <a:gd name="connsiteY60" fmla="*/ 9331 h 10000"/>
                <a:gd name="connsiteX61" fmla="*/ 1621 w 10000"/>
                <a:gd name="connsiteY61" fmla="*/ 9933 h 10000"/>
                <a:gd name="connsiteX62" fmla="*/ 1034 w 10000"/>
                <a:gd name="connsiteY62" fmla="*/ 10000 h 10000"/>
                <a:gd name="connsiteX63" fmla="*/ 1241 w 10000"/>
                <a:gd name="connsiteY63" fmla="*/ 9331 h 10000"/>
                <a:gd name="connsiteX64" fmla="*/ 1034 w 10000"/>
                <a:gd name="connsiteY64" fmla="*/ 8896 h 10000"/>
                <a:gd name="connsiteX65" fmla="*/ 621 w 10000"/>
                <a:gd name="connsiteY65" fmla="*/ 8461 h 10000"/>
                <a:gd name="connsiteX66" fmla="*/ 621 w 10000"/>
                <a:gd name="connsiteY66" fmla="*/ 7994 h 10000"/>
                <a:gd name="connsiteX67" fmla="*/ 621 w 10000"/>
                <a:gd name="connsiteY67" fmla="*/ 7558 h 10000"/>
                <a:gd name="connsiteX68" fmla="*/ 207 w 10000"/>
                <a:gd name="connsiteY68" fmla="*/ 7123 h 10000"/>
                <a:gd name="connsiteX69" fmla="*/ 0 w 10000"/>
                <a:gd name="connsiteY69" fmla="*/ 7123 h 10000"/>
                <a:gd name="connsiteX70" fmla="*/ 207 w 10000"/>
                <a:gd name="connsiteY70" fmla="*/ 6421 h 10000"/>
                <a:gd name="connsiteX71" fmla="*/ 414 w 10000"/>
                <a:gd name="connsiteY71" fmla="*/ 6221 h 10000"/>
                <a:gd name="connsiteX72" fmla="*/ 414 w 10000"/>
                <a:gd name="connsiteY72" fmla="*/ 5986 h 10000"/>
                <a:gd name="connsiteX73" fmla="*/ 414 w 10000"/>
                <a:gd name="connsiteY73" fmla="*/ 5519 h 10000"/>
                <a:gd name="connsiteX74" fmla="*/ 621 w 10000"/>
                <a:gd name="connsiteY74" fmla="*/ 5084 h 10000"/>
                <a:gd name="connsiteX75" fmla="*/ 828 w 10000"/>
                <a:gd name="connsiteY75" fmla="*/ 4849 h 10000"/>
                <a:gd name="connsiteX76" fmla="*/ 1241 w 10000"/>
                <a:gd name="connsiteY76" fmla="*/ 4849 h 10000"/>
                <a:gd name="connsiteX77" fmla="*/ 1241 w 10000"/>
                <a:gd name="connsiteY77" fmla="*/ 4180 h 10000"/>
                <a:gd name="connsiteX78" fmla="*/ 1241 w 10000"/>
                <a:gd name="connsiteY78" fmla="*/ 3511 h 10000"/>
                <a:gd name="connsiteX79" fmla="*/ 1241 w 10000"/>
                <a:gd name="connsiteY79" fmla="*/ 2609 h 10000"/>
                <a:gd name="connsiteX80" fmla="*/ 1241 w 10000"/>
                <a:gd name="connsiteY80"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552 w 10000"/>
                <a:gd name="connsiteY5" fmla="*/ 134 h 10000"/>
                <a:gd name="connsiteX6" fmla="*/ 5716 w 10000"/>
                <a:gd name="connsiteY6" fmla="*/ 0 h 10000"/>
                <a:gd name="connsiteX7" fmla="*/ 5674 w 10000"/>
                <a:gd name="connsiteY7" fmla="*/ 143 h 10000"/>
                <a:gd name="connsiteX8" fmla="*/ 6698 w 10000"/>
                <a:gd name="connsiteY8" fmla="*/ 137 h 10000"/>
                <a:gd name="connsiteX9" fmla="*/ 7396 w 10000"/>
                <a:gd name="connsiteY9" fmla="*/ 137 h 10000"/>
                <a:gd name="connsiteX10" fmla="*/ 8840 w 10000"/>
                <a:gd name="connsiteY10" fmla="*/ 145 h 10000"/>
                <a:gd name="connsiteX11" fmla="*/ 9085 w 10000"/>
                <a:gd name="connsiteY11" fmla="*/ 641 h 10000"/>
                <a:gd name="connsiteX12" fmla="*/ 8971 w 10000"/>
                <a:gd name="connsiteY12" fmla="*/ 662 h 10000"/>
                <a:gd name="connsiteX13" fmla="*/ 9088 w 10000"/>
                <a:gd name="connsiteY13" fmla="*/ 939 h 10000"/>
                <a:gd name="connsiteX14" fmla="*/ 9069 w 10000"/>
                <a:gd name="connsiteY14" fmla="*/ 969 h 10000"/>
                <a:gd name="connsiteX15" fmla="*/ 9172 w 10000"/>
                <a:gd name="connsiteY15" fmla="*/ 1706 h 10000"/>
                <a:gd name="connsiteX16" fmla="*/ 9379 w 10000"/>
                <a:gd name="connsiteY16" fmla="*/ 2609 h 10000"/>
                <a:gd name="connsiteX17" fmla="*/ 10000 w 10000"/>
                <a:gd name="connsiteY17" fmla="*/ 3278 h 10000"/>
                <a:gd name="connsiteX18" fmla="*/ 9586 w 10000"/>
                <a:gd name="connsiteY18" fmla="*/ 3511 h 10000"/>
                <a:gd name="connsiteX19" fmla="*/ 9172 w 10000"/>
                <a:gd name="connsiteY19" fmla="*/ 3947 h 10000"/>
                <a:gd name="connsiteX20" fmla="*/ 8966 w 10000"/>
                <a:gd name="connsiteY20" fmla="*/ 4849 h 10000"/>
                <a:gd name="connsiteX21" fmla="*/ 8966 w 10000"/>
                <a:gd name="connsiteY21" fmla="*/ 5753 h 10000"/>
                <a:gd name="connsiteX22" fmla="*/ 8759 w 10000"/>
                <a:gd name="connsiteY22" fmla="*/ 6421 h 10000"/>
                <a:gd name="connsiteX23" fmla="*/ 8310 w 10000"/>
                <a:gd name="connsiteY23" fmla="*/ 7558 h 10000"/>
                <a:gd name="connsiteX24" fmla="*/ 8103 w 10000"/>
                <a:gd name="connsiteY24" fmla="*/ 8461 h 10000"/>
                <a:gd name="connsiteX25" fmla="*/ 7690 w 10000"/>
                <a:gd name="connsiteY25" fmla="*/ 8461 h 10000"/>
                <a:gd name="connsiteX26" fmla="*/ 7690 w 10000"/>
                <a:gd name="connsiteY26" fmla="*/ 9331 h 10000"/>
                <a:gd name="connsiteX27" fmla="*/ 6310 w 10000"/>
                <a:gd name="connsiteY27" fmla="*/ 7859 h 10000"/>
                <a:gd name="connsiteX28" fmla="*/ 6069 w 10000"/>
                <a:gd name="connsiteY28" fmla="*/ 8361 h 10000"/>
                <a:gd name="connsiteX29" fmla="*/ 5552 w 10000"/>
                <a:gd name="connsiteY29" fmla="*/ 8730 h 10000"/>
                <a:gd name="connsiteX30" fmla="*/ 5448 w 10000"/>
                <a:gd name="connsiteY30" fmla="*/ 8830 h 10000"/>
                <a:gd name="connsiteX31" fmla="*/ 5276 w 10000"/>
                <a:gd name="connsiteY31" fmla="*/ 8830 h 10000"/>
                <a:gd name="connsiteX32" fmla="*/ 5345 w 10000"/>
                <a:gd name="connsiteY32" fmla="*/ 8929 h 10000"/>
                <a:gd name="connsiteX33" fmla="*/ 5276 w 10000"/>
                <a:gd name="connsiteY33" fmla="*/ 8929 h 10000"/>
                <a:gd name="connsiteX34" fmla="*/ 5138 w 10000"/>
                <a:gd name="connsiteY34" fmla="*/ 8830 h 10000"/>
                <a:gd name="connsiteX35" fmla="*/ 4862 w 10000"/>
                <a:gd name="connsiteY35" fmla="*/ 9029 h 10000"/>
                <a:gd name="connsiteX36" fmla="*/ 4828 w 10000"/>
                <a:gd name="connsiteY36" fmla="*/ 8963 h 10000"/>
                <a:gd name="connsiteX37" fmla="*/ 4759 w 10000"/>
                <a:gd name="connsiteY37" fmla="*/ 9029 h 10000"/>
                <a:gd name="connsiteX38" fmla="*/ 4724 w 10000"/>
                <a:gd name="connsiteY38" fmla="*/ 9131 h 10000"/>
                <a:gd name="connsiteX39" fmla="*/ 4655 w 10000"/>
                <a:gd name="connsiteY39" fmla="*/ 9131 h 10000"/>
                <a:gd name="connsiteX40" fmla="*/ 4621 w 10000"/>
                <a:gd name="connsiteY40" fmla="*/ 9165 h 10000"/>
                <a:gd name="connsiteX41" fmla="*/ 4517 w 10000"/>
                <a:gd name="connsiteY41" fmla="*/ 9165 h 10000"/>
                <a:gd name="connsiteX42" fmla="*/ 4138 w 10000"/>
                <a:gd name="connsiteY42" fmla="*/ 9231 h 10000"/>
                <a:gd name="connsiteX43" fmla="*/ 2448 w 10000"/>
                <a:gd name="connsiteY43" fmla="*/ 9264 h 10000"/>
                <a:gd name="connsiteX44" fmla="*/ 2138 w 10000"/>
                <a:gd name="connsiteY44" fmla="*/ 9331 h 10000"/>
                <a:gd name="connsiteX45" fmla="*/ 1931 w 10000"/>
                <a:gd name="connsiteY45" fmla="*/ 9364 h 10000"/>
                <a:gd name="connsiteX46" fmla="*/ 1759 w 10000"/>
                <a:gd name="connsiteY46" fmla="*/ 9665 h 10000"/>
                <a:gd name="connsiteX47" fmla="*/ 1655 w 10000"/>
                <a:gd name="connsiteY47" fmla="*/ 9665 h 10000"/>
                <a:gd name="connsiteX48" fmla="*/ 2034 w 10000"/>
                <a:gd name="connsiteY48" fmla="*/ 9331 h 10000"/>
                <a:gd name="connsiteX49" fmla="*/ 2207 w 10000"/>
                <a:gd name="connsiteY49" fmla="*/ 9298 h 10000"/>
                <a:gd name="connsiteX50" fmla="*/ 4414 w 10000"/>
                <a:gd name="connsiteY50" fmla="*/ 9298 h 10000"/>
                <a:gd name="connsiteX51" fmla="*/ 5103 w 10000"/>
                <a:gd name="connsiteY51" fmla="*/ 9029 h 10000"/>
                <a:gd name="connsiteX52" fmla="*/ 5828 w 10000"/>
                <a:gd name="connsiteY52" fmla="*/ 8596 h 10000"/>
                <a:gd name="connsiteX53" fmla="*/ 6552 w 10000"/>
                <a:gd name="connsiteY53" fmla="*/ 7994 h 10000"/>
                <a:gd name="connsiteX54" fmla="*/ 7483 w 10000"/>
                <a:gd name="connsiteY54" fmla="*/ 9298 h 10000"/>
                <a:gd name="connsiteX55" fmla="*/ 7172 w 10000"/>
                <a:gd name="connsiteY55" fmla="*/ 8896 h 10000"/>
                <a:gd name="connsiteX56" fmla="*/ 6483 w 10000"/>
                <a:gd name="connsiteY56" fmla="*/ 7927 h 10000"/>
                <a:gd name="connsiteX57" fmla="*/ 5621 w 10000"/>
                <a:gd name="connsiteY57" fmla="*/ 8830 h 10000"/>
                <a:gd name="connsiteX58" fmla="*/ 4069 w 10000"/>
                <a:gd name="connsiteY58" fmla="*/ 9398 h 10000"/>
                <a:gd name="connsiteX59" fmla="*/ 3655 w 10000"/>
                <a:gd name="connsiteY59" fmla="*/ 9431 h 10000"/>
                <a:gd name="connsiteX60" fmla="*/ 2034 w 10000"/>
                <a:gd name="connsiteY60" fmla="*/ 9331 h 10000"/>
                <a:gd name="connsiteX61" fmla="*/ 1621 w 10000"/>
                <a:gd name="connsiteY61" fmla="*/ 9933 h 10000"/>
                <a:gd name="connsiteX62" fmla="*/ 1034 w 10000"/>
                <a:gd name="connsiteY62" fmla="*/ 10000 h 10000"/>
                <a:gd name="connsiteX63" fmla="*/ 1241 w 10000"/>
                <a:gd name="connsiteY63" fmla="*/ 9331 h 10000"/>
                <a:gd name="connsiteX64" fmla="*/ 1034 w 10000"/>
                <a:gd name="connsiteY64" fmla="*/ 8896 h 10000"/>
                <a:gd name="connsiteX65" fmla="*/ 621 w 10000"/>
                <a:gd name="connsiteY65" fmla="*/ 8461 h 10000"/>
                <a:gd name="connsiteX66" fmla="*/ 621 w 10000"/>
                <a:gd name="connsiteY66" fmla="*/ 7994 h 10000"/>
                <a:gd name="connsiteX67" fmla="*/ 621 w 10000"/>
                <a:gd name="connsiteY67" fmla="*/ 7558 h 10000"/>
                <a:gd name="connsiteX68" fmla="*/ 207 w 10000"/>
                <a:gd name="connsiteY68" fmla="*/ 7123 h 10000"/>
                <a:gd name="connsiteX69" fmla="*/ 0 w 10000"/>
                <a:gd name="connsiteY69" fmla="*/ 7123 h 10000"/>
                <a:gd name="connsiteX70" fmla="*/ 207 w 10000"/>
                <a:gd name="connsiteY70" fmla="*/ 6421 h 10000"/>
                <a:gd name="connsiteX71" fmla="*/ 414 w 10000"/>
                <a:gd name="connsiteY71" fmla="*/ 6221 h 10000"/>
                <a:gd name="connsiteX72" fmla="*/ 414 w 10000"/>
                <a:gd name="connsiteY72" fmla="*/ 5986 h 10000"/>
                <a:gd name="connsiteX73" fmla="*/ 414 w 10000"/>
                <a:gd name="connsiteY73" fmla="*/ 5519 h 10000"/>
                <a:gd name="connsiteX74" fmla="*/ 621 w 10000"/>
                <a:gd name="connsiteY74" fmla="*/ 5084 h 10000"/>
                <a:gd name="connsiteX75" fmla="*/ 828 w 10000"/>
                <a:gd name="connsiteY75" fmla="*/ 4849 h 10000"/>
                <a:gd name="connsiteX76" fmla="*/ 1241 w 10000"/>
                <a:gd name="connsiteY76" fmla="*/ 4849 h 10000"/>
                <a:gd name="connsiteX77" fmla="*/ 1241 w 10000"/>
                <a:gd name="connsiteY77" fmla="*/ 4180 h 10000"/>
                <a:gd name="connsiteX78" fmla="*/ 1241 w 10000"/>
                <a:gd name="connsiteY78" fmla="*/ 3511 h 10000"/>
                <a:gd name="connsiteX79" fmla="*/ 1241 w 10000"/>
                <a:gd name="connsiteY79" fmla="*/ 2609 h 10000"/>
                <a:gd name="connsiteX80" fmla="*/ 1241 w 10000"/>
                <a:gd name="connsiteY80"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552 w 10000"/>
                <a:gd name="connsiteY5" fmla="*/ 134 h 10000"/>
                <a:gd name="connsiteX6" fmla="*/ 5716 w 10000"/>
                <a:gd name="connsiteY6" fmla="*/ 0 h 10000"/>
                <a:gd name="connsiteX7" fmla="*/ 5613 w 10000"/>
                <a:gd name="connsiteY7" fmla="*/ 143 h 10000"/>
                <a:gd name="connsiteX8" fmla="*/ 6698 w 10000"/>
                <a:gd name="connsiteY8" fmla="*/ 137 h 10000"/>
                <a:gd name="connsiteX9" fmla="*/ 7396 w 10000"/>
                <a:gd name="connsiteY9" fmla="*/ 137 h 10000"/>
                <a:gd name="connsiteX10" fmla="*/ 8840 w 10000"/>
                <a:gd name="connsiteY10" fmla="*/ 145 h 10000"/>
                <a:gd name="connsiteX11" fmla="*/ 9085 w 10000"/>
                <a:gd name="connsiteY11" fmla="*/ 641 h 10000"/>
                <a:gd name="connsiteX12" fmla="*/ 8971 w 10000"/>
                <a:gd name="connsiteY12" fmla="*/ 662 h 10000"/>
                <a:gd name="connsiteX13" fmla="*/ 9088 w 10000"/>
                <a:gd name="connsiteY13" fmla="*/ 939 h 10000"/>
                <a:gd name="connsiteX14" fmla="*/ 9069 w 10000"/>
                <a:gd name="connsiteY14" fmla="*/ 969 h 10000"/>
                <a:gd name="connsiteX15" fmla="*/ 9172 w 10000"/>
                <a:gd name="connsiteY15" fmla="*/ 1706 h 10000"/>
                <a:gd name="connsiteX16" fmla="*/ 9379 w 10000"/>
                <a:gd name="connsiteY16" fmla="*/ 2609 h 10000"/>
                <a:gd name="connsiteX17" fmla="*/ 10000 w 10000"/>
                <a:gd name="connsiteY17" fmla="*/ 3278 h 10000"/>
                <a:gd name="connsiteX18" fmla="*/ 9586 w 10000"/>
                <a:gd name="connsiteY18" fmla="*/ 3511 h 10000"/>
                <a:gd name="connsiteX19" fmla="*/ 9172 w 10000"/>
                <a:gd name="connsiteY19" fmla="*/ 3947 h 10000"/>
                <a:gd name="connsiteX20" fmla="*/ 8966 w 10000"/>
                <a:gd name="connsiteY20" fmla="*/ 4849 h 10000"/>
                <a:gd name="connsiteX21" fmla="*/ 8966 w 10000"/>
                <a:gd name="connsiteY21" fmla="*/ 5753 h 10000"/>
                <a:gd name="connsiteX22" fmla="*/ 8759 w 10000"/>
                <a:gd name="connsiteY22" fmla="*/ 6421 h 10000"/>
                <a:gd name="connsiteX23" fmla="*/ 8310 w 10000"/>
                <a:gd name="connsiteY23" fmla="*/ 7558 h 10000"/>
                <a:gd name="connsiteX24" fmla="*/ 8103 w 10000"/>
                <a:gd name="connsiteY24" fmla="*/ 8461 h 10000"/>
                <a:gd name="connsiteX25" fmla="*/ 7690 w 10000"/>
                <a:gd name="connsiteY25" fmla="*/ 8461 h 10000"/>
                <a:gd name="connsiteX26" fmla="*/ 7690 w 10000"/>
                <a:gd name="connsiteY26" fmla="*/ 9331 h 10000"/>
                <a:gd name="connsiteX27" fmla="*/ 6310 w 10000"/>
                <a:gd name="connsiteY27" fmla="*/ 7859 h 10000"/>
                <a:gd name="connsiteX28" fmla="*/ 6069 w 10000"/>
                <a:gd name="connsiteY28" fmla="*/ 8361 h 10000"/>
                <a:gd name="connsiteX29" fmla="*/ 5552 w 10000"/>
                <a:gd name="connsiteY29" fmla="*/ 8730 h 10000"/>
                <a:gd name="connsiteX30" fmla="*/ 5448 w 10000"/>
                <a:gd name="connsiteY30" fmla="*/ 8830 h 10000"/>
                <a:gd name="connsiteX31" fmla="*/ 5276 w 10000"/>
                <a:gd name="connsiteY31" fmla="*/ 8830 h 10000"/>
                <a:gd name="connsiteX32" fmla="*/ 5345 w 10000"/>
                <a:gd name="connsiteY32" fmla="*/ 8929 h 10000"/>
                <a:gd name="connsiteX33" fmla="*/ 5276 w 10000"/>
                <a:gd name="connsiteY33" fmla="*/ 8929 h 10000"/>
                <a:gd name="connsiteX34" fmla="*/ 5138 w 10000"/>
                <a:gd name="connsiteY34" fmla="*/ 8830 h 10000"/>
                <a:gd name="connsiteX35" fmla="*/ 4862 w 10000"/>
                <a:gd name="connsiteY35" fmla="*/ 9029 h 10000"/>
                <a:gd name="connsiteX36" fmla="*/ 4828 w 10000"/>
                <a:gd name="connsiteY36" fmla="*/ 8963 h 10000"/>
                <a:gd name="connsiteX37" fmla="*/ 4759 w 10000"/>
                <a:gd name="connsiteY37" fmla="*/ 9029 h 10000"/>
                <a:gd name="connsiteX38" fmla="*/ 4724 w 10000"/>
                <a:gd name="connsiteY38" fmla="*/ 9131 h 10000"/>
                <a:gd name="connsiteX39" fmla="*/ 4655 w 10000"/>
                <a:gd name="connsiteY39" fmla="*/ 9131 h 10000"/>
                <a:gd name="connsiteX40" fmla="*/ 4621 w 10000"/>
                <a:gd name="connsiteY40" fmla="*/ 9165 h 10000"/>
                <a:gd name="connsiteX41" fmla="*/ 4517 w 10000"/>
                <a:gd name="connsiteY41" fmla="*/ 9165 h 10000"/>
                <a:gd name="connsiteX42" fmla="*/ 4138 w 10000"/>
                <a:gd name="connsiteY42" fmla="*/ 9231 h 10000"/>
                <a:gd name="connsiteX43" fmla="*/ 2448 w 10000"/>
                <a:gd name="connsiteY43" fmla="*/ 9264 h 10000"/>
                <a:gd name="connsiteX44" fmla="*/ 2138 w 10000"/>
                <a:gd name="connsiteY44" fmla="*/ 9331 h 10000"/>
                <a:gd name="connsiteX45" fmla="*/ 1931 w 10000"/>
                <a:gd name="connsiteY45" fmla="*/ 9364 h 10000"/>
                <a:gd name="connsiteX46" fmla="*/ 1759 w 10000"/>
                <a:gd name="connsiteY46" fmla="*/ 9665 h 10000"/>
                <a:gd name="connsiteX47" fmla="*/ 1655 w 10000"/>
                <a:gd name="connsiteY47" fmla="*/ 9665 h 10000"/>
                <a:gd name="connsiteX48" fmla="*/ 2034 w 10000"/>
                <a:gd name="connsiteY48" fmla="*/ 9331 h 10000"/>
                <a:gd name="connsiteX49" fmla="*/ 2207 w 10000"/>
                <a:gd name="connsiteY49" fmla="*/ 9298 h 10000"/>
                <a:gd name="connsiteX50" fmla="*/ 4414 w 10000"/>
                <a:gd name="connsiteY50" fmla="*/ 9298 h 10000"/>
                <a:gd name="connsiteX51" fmla="*/ 5103 w 10000"/>
                <a:gd name="connsiteY51" fmla="*/ 9029 h 10000"/>
                <a:gd name="connsiteX52" fmla="*/ 5828 w 10000"/>
                <a:gd name="connsiteY52" fmla="*/ 8596 h 10000"/>
                <a:gd name="connsiteX53" fmla="*/ 6552 w 10000"/>
                <a:gd name="connsiteY53" fmla="*/ 7994 h 10000"/>
                <a:gd name="connsiteX54" fmla="*/ 7483 w 10000"/>
                <a:gd name="connsiteY54" fmla="*/ 9298 h 10000"/>
                <a:gd name="connsiteX55" fmla="*/ 7172 w 10000"/>
                <a:gd name="connsiteY55" fmla="*/ 8896 h 10000"/>
                <a:gd name="connsiteX56" fmla="*/ 6483 w 10000"/>
                <a:gd name="connsiteY56" fmla="*/ 7927 h 10000"/>
                <a:gd name="connsiteX57" fmla="*/ 5621 w 10000"/>
                <a:gd name="connsiteY57" fmla="*/ 8830 h 10000"/>
                <a:gd name="connsiteX58" fmla="*/ 4069 w 10000"/>
                <a:gd name="connsiteY58" fmla="*/ 9398 h 10000"/>
                <a:gd name="connsiteX59" fmla="*/ 3655 w 10000"/>
                <a:gd name="connsiteY59" fmla="*/ 9431 h 10000"/>
                <a:gd name="connsiteX60" fmla="*/ 2034 w 10000"/>
                <a:gd name="connsiteY60" fmla="*/ 9331 h 10000"/>
                <a:gd name="connsiteX61" fmla="*/ 1621 w 10000"/>
                <a:gd name="connsiteY61" fmla="*/ 9933 h 10000"/>
                <a:gd name="connsiteX62" fmla="*/ 1034 w 10000"/>
                <a:gd name="connsiteY62" fmla="*/ 10000 h 10000"/>
                <a:gd name="connsiteX63" fmla="*/ 1241 w 10000"/>
                <a:gd name="connsiteY63" fmla="*/ 9331 h 10000"/>
                <a:gd name="connsiteX64" fmla="*/ 1034 w 10000"/>
                <a:gd name="connsiteY64" fmla="*/ 8896 h 10000"/>
                <a:gd name="connsiteX65" fmla="*/ 621 w 10000"/>
                <a:gd name="connsiteY65" fmla="*/ 8461 h 10000"/>
                <a:gd name="connsiteX66" fmla="*/ 621 w 10000"/>
                <a:gd name="connsiteY66" fmla="*/ 7994 h 10000"/>
                <a:gd name="connsiteX67" fmla="*/ 621 w 10000"/>
                <a:gd name="connsiteY67" fmla="*/ 7558 h 10000"/>
                <a:gd name="connsiteX68" fmla="*/ 207 w 10000"/>
                <a:gd name="connsiteY68" fmla="*/ 7123 h 10000"/>
                <a:gd name="connsiteX69" fmla="*/ 0 w 10000"/>
                <a:gd name="connsiteY69" fmla="*/ 7123 h 10000"/>
                <a:gd name="connsiteX70" fmla="*/ 207 w 10000"/>
                <a:gd name="connsiteY70" fmla="*/ 6421 h 10000"/>
                <a:gd name="connsiteX71" fmla="*/ 414 w 10000"/>
                <a:gd name="connsiteY71" fmla="*/ 6221 h 10000"/>
                <a:gd name="connsiteX72" fmla="*/ 414 w 10000"/>
                <a:gd name="connsiteY72" fmla="*/ 5986 h 10000"/>
                <a:gd name="connsiteX73" fmla="*/ 414 w 10000"/>
                <a:gd name="connsiteY73" fmla="*/ 5519 h 10000"/>
                <a:gd name="connsiteX74" fmla="*/ 621 w 10000"/>
                <a:gd name="connsiteY74" fmla="*/ 5084 h 10000"/>
                <a:gd name="connsiteX75" fmla="*/ 828 w 10000"/>
                <a:gd name="connsiteY75" fmla="*/ 4849 h 10000"/>
                <a:gd name="connsiteX76" fmla="*/ 1241 w 10000"/>
                <a:gd name="connsiteY76" fmla="*/ 4849 h 10000"/>
                <a:gd name="connsiteX77" fmla="*/ 1241 w 10000"/>
                <a:gd name="connsiteY77" fmla="*/ 4180 h 10000"/>
                <a:gd name="connsiteX78" fmla="*/ 1241 w 10000"/>
                <a:gd name="connsiteY78" fmla="*/ 3511 h 10000"/>
                <a:gd name="connsiteX79" fmla="*/ 1241 w 10000"/>
                <a:gd name="connsiteY79" fmla="*/ 2609 h 10000"/>
                <a:gd name="connsiteX80" fmla="*/ 1241 w 10000"/>
                <a:gd name="connsiteY80" fmla="*/ 1940 h 10000"/>
                <a:gd name="connsiteX0" fmla="*/ 1241 w 10000"/>
                <a:gd name="connsiteY0" fmla="*/ 1906 h 9966"/>
                <a:gd name="connsiteX1" fmla="*/ 1241 w 10000"/>
                <a:gd name="connsiteY1" fmla="*/ 1672 h 9966"/>
                <a:gd name="connsiteX2" fmla="*/ 1862 w 10000"/>
                <a:gd name="connsiteY2" fmla="*/ 1672 h 9966"/>
                <a:gd name="connsiteX3" fmla="*/ 1862 w 10000"/>
                <a:gd name="connsiteY3" fmla="*/ 769 h 9966"/>
                <a:gd name="connsiteX4" fmla="*/ 1853 w 10000"/>
                <a:gd name="connsiteY4" fmla="*/ 93 h 9966"/>
                <a:gd name="connsiteX5" fmla="*/ 5552 w 10000"/>
                <a:gd name="connsiteY5" fmla="*/ 100 h 9966"/>
                <a:gd name="connsiteX6" fmla="*/ 5678 w 10000"/>
                <a:gd name="connsiteY6" fmla="*/ 0 h 9966"/>
                <a:gd name="connsiteX7" fmla="*/ 5613 w 10000"/>
                <a:gd name="connsiteY7" fmla="*/ 109 h 9966"/>
                <a:gd name="connsiteX8" fmla="*/ 6698 w 10000"/>
                <a:gd name="connsiteY8" fmla="*/ 103 h 9966"/>
                <a:gd name="connsiteX9" fmla="*/ 7396 w 10000"/>
                <a:gd name="connsiteY9" fmla="*/ 103 h 9966"/>
                <a:gd name="connsiteX10" fmla="*/ 8840 w 10000"/>
                <a:gd name="connsiteY10" fmla="*/ 111 h 9966"/>
                <a:gd name="connsiteX11" fmla="*/ 9085 w 10000"/>
                <a:gd name="connsiteY11" fmla="*/ 607 h 9966"/>
                <a:gd name="connsiteX12" fmla="*/ 8971 w 10000"/>
                <a:gd name="connsiteY12" fmla="*/ 628 h 9966"/>
                <a:gd name="connsiteX13" fmla="*/ 9088 w 10000"/>
                <a:gd name="connsiteY13" fmla="*/ 905 h 9966"/>
                <a:gd name="connsiteX14" fmla="*/ 9069 w 10000"/>
                <a:gd name="connsiteY14" fmla="*/ 935 h 9966"/>
                <a:gd name="connsiteX15" fmla="*/ 9172 w 10000"/>
                <a:gd name="connsiteY15" fmla="*/ 1672 h 9966"/>
                <a:gd name="connsiteX16" fmla="*/ 9379 w 10000"/>
                <a:gd name="connsiteY16" fmla="*/ 2575 h 9966"/>
                <a:gd name="connsiteX17" fmla="*/ 10000 w 10000"/>
                <a:gd name="connsiteY17" fmla="*/ 3244 h 9966"/>
                <a:gd name="connsiteX18" fmla="*/ 9586 w 10000"/>
                <a:gd name="connsiteY18" fmla="*/ 3477 h 9966"/>
                <a:gd name="connsiteX19" fmla="*/ 9172 w 10000"/>
                <a:gd name="connsiteY19" fmla="*/ 3913 h 9966"/>
                <a:gd name="connsiteX20" fmla="*/ 8966 w 10000"/>
                <a:gd name="connsiteY20" fmla="*/ 4815 h 9966"/>
                <a:gd name="connsiteX21" fmla="*/ 8966 w 10000"/>
                <a:gd name="connsiteY21" fmla="*/ 5719 h 9966"/>
                <a:gd name="connsiteX22" fmla="*/ 8759 w 10000"/>
                <a:gd name="connsiteY22" fmla="*/ 6387 h 9966"/>
                <a:gd name="connsiteX23" fmla="*/ 8310 w 10000"/>
                <a:gd name="connsiteY23" fmla="*/ 7524 h 9966"/>
                <a:gd name="connsiteX24" fmla="*/ 8103 w 10000"/>
                <a:gd name="connsiteY24" fmla="*/ 8427 h 9966"/>
                <a:gd name="connsiteX25" fmla="*/ 7690 w 10000"/>
                <a:gd name="connsiteY25" fmla="*/ 8427 h 9966"/>
                <a:gd name="connsiteX26" fmla="*/ 7690 w 10000"/>
                <a:gd name="connsiteY26" fmla="*/ 9297 h 9966"/>
                <a:gd name="connsiteX27" fmla="*/ 6310 w 10000"/>
                <a:gd name="connsiteY27" fmla="*/ 7825 h 9966"/>
                <a:gd name="connsiteX28" fmla="*/ 6069 w 10000"/>
                <a:gd name="connsiteY28" fmla="*/ 8327 h 9966"/>
                <a:gd name="connsiteX29" fmla="*/ 5552 w 10000"/>
                <a:gd name="connsiteY29" fmla="*/ 8696 h 9966"/>
                <a:gd name="connsiteX30" fmla="*/ 5448 w 10000"/>
                <a:gd name="connsiteY30" fmla="*/ 8796 h 9966"/>
                <a:gd name="connsiteX31" fmla="*/ 5276 w 10000"/>
                <a:gd name="connsiteY31" fmla="*/ 8796 h 9966"/>
                <a:gd name="connsiteX32" fmla="*/ 5345 w 10000"/>
                <a:gd name="connsiteY32" fmla="*/ 8895 h 9966"/>
                <a:gd name="connsiteX33" fmla="*/ 5276 w 10000"/>
                <a:gd name="connsiteY33" fmla="*/ 8895 h 9966"/>
                <a:gd name="connsiteX34" fmla="*/ 5138 w 10000"/>
                <a:gd name="connsiteY34" fmla="*/ 8796 h 9966"/>
                <a:gd name="connsiteX35" fmla="*/ 4862 w 10000"/>
                <a:gd name="connsiteY35" fmla="*/ 8995 h 9966"/>
                <a:gd name="connsiteX36" fmla="*/ 4828 w 10000"/>
                <a:gd name="connsiteY36" fmla="*/ 8929 h 9966"/>
                <a:gd name="connsiteX37" fmla="*/ 4759 w 10000"/>
                <a:gd name="connsiteY37" fmla="*/ 8995 h 9966"/>
                <a:gd name="connsiteX38" fmla="*/ 4724 w 10000"/>
                <a:gd name="connsiteY38" fmla="*/ 9097 h 9966"/>
                <a:gd name="connsiteX39" fmla="*/ 4655 w 10000"/>
                <a:gd name="connsiteY39" fmla="*/ 9097 h 9966"/>
                <a:gd name="connsiteX40" fmla="*/ 4621 w 10000"/>
                <a:gd name="connsiteY40" fmla="*/ 9131 h 9966"/>
                <a:gd name="connsiteX41" fmla="*/ 4517 w 10000"/>
                <a:gd name="connsiteY41" fmla="*/ 9131 h 9966"/>
                <a:gd name="connsiteX42" fmla="*/ 4138 w 10000"/>
                <a:gd name="connsiteY42" fmla="*/ 9197 h 9966"/>
                <a:gd name="connsiteX43" fmla="*/ 2448 w 10000"/>
                <a:gd name="connsiteY43" fmla="*/ 9230 h 9966"/>
                <a:gd name="connsiteX44" fmla="*/ 2138 w 10000"/>
                <a:gd name="connsiteY44" fmla="*/ 9297 h 9966"/>
                <a:gd name="connsiteX45" fmla="*/ 1931 w 10000"/>
                <a:gd name="connsiteY45" fmla="*/ 9330 h 9966"/>
                <a:gd name="connsiteX46" fmla="*/ 1759 w 10000"/>
                <a:gd name="connsiteY46" fmla="*/ 9631 h 9966"/>
                <a:gd name="connsiteX47" fmla="*/ 1655 w 10000"/>
                <a:gd name="connsiteY47" fmla="*/ 9631 h 9966"/>
                <a:gd name="connsiteX48" fmla="*/ 2034 w 10000"/>
                <a:gd name="connsiteY48" fmla="*/ 9297 h 9966"/>
                <a:gd name="connsiteX49" fmla="*/ 2207 w 10000"/>
                <a:gd name="connsiteY49" fmla="*/ 9264 h 9966"/>
                <a:gd name="connsiteX50" fmla="*/ 4414 w 10000"/>
                <a:gd name="connsiteY50" fmla="*/ 9264 h 9966"/>
                <a:gd name="connsiteX51" fmla="*/ 5103 w 10000"/>
                <a:gd name="connsiteY51" fmla="*/ 8995 h 9966"/>
                <a:gd name="connsiteX52" fmla="*/ 5828 w 10000"/>
                <a:gd name="connsiteY52" fmla="*/ 8562 h 9966"/>
                <a:gd name="connsiteX53" fmla="*/ 6552 w 10000"/>
                <a:gd name="connsiteY53" fmla="*/ 7960 h 9966"/>
                <a:gd name="connsiteX54" fmla="*/ 7483 w 10000"/>
                <a:gd name="connsiteY54" fmla="*/ 9264 h 9966"/>
                <a:gd name="connsiteX55" fmla="*/ 7172 w 10000"/>
                <a:gd name="connsiteY55" fmla="*/ 8862 h 9966"/>
                <a:gd name="connsiteX56" fmla="*/ 6483 w 10000"/>
                <a:gd name="connsiteY56" fmla="*/ 7893 h 9966"/>
                <a:gd name="connsiteX57" fmla="*/ 5621 w 10000"/>
                <a:gd name="connsiteY57" fmla="*/ 8796 h 9966"/>
                <a:gd name="connsiteX58" fmla="*/ 4069 w 10000"/>
                <a:gd name="connsiteY58" fmla="*/ 9364 h 9966"/>
                <a:gd name="connsiteX59" fmla="*/ 3655 w 10000"/>
                <a:gd name="connsiteY59" fmla="*/ 9397 h 9966"/>
                <a:gd name="connsiteX60" fmla="*/ 2034 w 10000"/>
                <a:gd name="connsiteY60" fmla="*/ 9297 h 9966"/>
                <a:gd name="connsiteX61" fmla="*/ 1621 w 10000"/>
                <a:gd name="connsiteY61" fmla="*/ 9899 h 9966"/>
                <a:gd name="connsiteX62" fmla="*/ 1034 w 10000"/>
                <a:gd name="connsiteY62" fmla="*/ 9966 h 9966"/>
                <a:gd name="connsiteX63" fmla="*/ 1241 w 10000"/>
                <a:gd name="connsiteY63" fmla="*/ 9297 h 9966"/>
                <a:gd name="connsiteX64" fmla="*/ 1034 w 10000"/>
                <a:gd name="connsiteY64" fmla="*/ 8862 h 9966"/>
                <a:gd name="connsiteX65" fmla="*/ 621 w 10000"/>
                <a:gd name="connsiteY65" fmla="*/ 8427 h 9966"/>
                <a:gd name="connsiteX66" fmla="*/ 621 w 10000"/>
                <a:gd name="connsiteY66" fmla="*/ 7960 h 9966"/>
                <a:gd name="connsiteX67" fmla="*/ 621 w 10000"/>
                <a:gd name="connsiteY67" fmla="*/ 7524 h 9966"/>
                <a:gd name="connsiteX68" fmla="*/ 207 w 10000"/>
                <a:gd name="connsiteY68" fmla="*/ 7089 h 9966"/>
                <a:gd name="connsiteX69" fmla="*/ 0 w 10000"/>
                <a:gd name="connsiteY69" fmla="*/ 7089 h 9966"/>
                <a:gd name="connsiteX70" fmla="*/ 207 w 10000"/>
                <a:gd name="connsiteY70" fmla="*/ 6387 h 9966"/>
                <a:gd name="connsiteX71" fmla="*/ 414 w 10000"/>
                <a:gd name="connsiteY71" fmla="*/ 6187 h 9966"/>
                <a:gd name="connsiteX72" fmla="*/ 414 w 10000"/>
                <a:gd name="connsiteY72" fmla="*/ 5952 h 9966"/>
                <a:gd name="connsiteX73" fmla="*/ 414 w 10000"/>
                <a:gd name="connsiteY73" fmla="*/ 5485 h 9966"/>
                <a:gd name="connsiteX74" fmla="*/ 621 w 10000"/>
                <a:gd name="connsiteY74" fmla="*/ 5050 h 9966"/>
                <a:gd name="connsiteX75" fmla="*/ 828 w 10000"/>
                <a:gd name="connsiteY75" fmla="*/ 4815 h 9966"/>
                <a:gd name="connsiteX76" fmla="*/ 1241 w 10000"/>
                <a:gd name="connsiteY76" fmla="*/ 4815 h 9966"/>
                <a:gd name="connsiteX77" fmla="*/ 1241 w 10000"/>
                <a:gd name="connsiteY77" fmla="*/ 4146 h 9966"/>
                <a:gd name="connsiteX78" fmla="*/ 1241 w 10000"/>
                <a:gd name="connsiteY78" fmla="*/ 3477 h 9966"/>
                <a:gd name="connsiteX79" fmla="*/ 1241 w 10000"/>
                <a:gd name="connsiteY79" fmla="*/ 2575 h 9966"/>
                <a:gd name="connsiteX80" fmla="*/ 1241 w 10000"/>
                <a:gd name="connsiteY80" fmla="*/ 1906 h 9966"/>
                <a:gd name="connsiteX0" fmla="*/ 1241 w 10000"/>
                <a:gd name="connsiteY0" fmla="*/ 1957 h 10044"/>
                <a:gd name="connsiteX1" fmla="*/ 1241 w 10000"/>
                <a:gd name="connsiteY1" fmla="*/ 1722 h 10044"/>
                <a:gd name="connsiteX2" fmla="*/ 1862 w 10000"/>
                <a:gd name="connsiteY2" fmla="*/ 1722 h 10044"/>
                <a:gd name="connsiteX3" fmla="*/ 1862 w 10000"/>
                <a:gd name="connsiteY3" fmla="*/ 816 h 10044"/>
                <a:gd name="connsiteX4" fmla="*/ 1853 w 10000"/>
                <a:gd name="connsiteY4" fmla="*/ 137 h 10044"/>
                <a:gd name="connsiteX5" fmla="*/ 5552 w 10000"/>
                <a:gd name="connsiteY5" fmla="*/ 144 h 10044"/>
                <a:gd name="connsiteX6" fmla="*/ 5693 w 10000"/>
                <a:gd name="connsiteY6" fmla="*/ 0 h 10044"/>
                <a:gd name="connsiteX7" fmla="*/ 5613 w 10000"/>
                <a:gd name="connsiteY7" fmla="*/ 153 h 10044"/>
                <a:gd name="connsiteX8" fmla="*/ 6698 w 10000"/>
                <a:gd name="connsiteY8" fmla="*/ 147 h 10044"/>
                <a:gd name="connsiteX9" fmla="*/ 7396 w 10000"/>
                <a:gd name="connsiteY9" fmla="*/ 147 h 10044"/>
                <a:gd name="connsiteX10" fmla="*/ 8840 w 10000"/>
                <a:gd name="connsiteY10" fmla="*/ 155 h 10044"/>
                <a:gd name="connsiteX11" fmla="*/ 9085 w 10000"/>
                <a:gd name="connsiteY11" fmla="*/ 653 h 10044"/>
                <a:gd name="connsiteX12" fmla="*/ 8971 w 10000"/>
                <a:gd name="connsiteY12" fmla="*/ 674 h 10044"/>
                <a:gd name="connsiteX13" fmla="*/ 9088 w 10000"/>
                <a:gd name="connsiteY13" fmla="*/ 952 h 10044"/>
                <a:gd name="connsiteX14" fmla="*/ 9069 w 10000"/>
                <a:gd name="connsiteY14" fmla="*/ 982 h 10044"/>
                <a:gd name="connsiteX15" fmla="*/ 9172 w 10000"/>
                <a:gd name="connsiteY15" fmla="*/ 1722 h 10044"/>
                <a:gd name="connsiteX16" fmla="*/ 9379 w 10000"/>
                <a:gd name="connsiteY16" fmla="*/ 2628 h 10044"/>
                <a:gd name="connsiteX17" fmla="*/ 10000 w 10000"/>
                <a:gd name="connsiteY17" fmla="*/ 3299 h 10044"/>
                <a:gd name="connsiteX18" fmla="*/ 9586 w 10000"/>
                <a:gd name="connsiteY18" fmla="*/ 3533 h 10044"/>
                <a:gd name="connsiteX19" fmla="*/ 9172 w 10000"/>
                <a:gd name="connsiteY19" fmla="*/ 3970 h 10044"/>
                <a:gd name="connsiteX20" fmla="*/ 8966 w 10000"/>
                <a:gd name="connsiteY20" fmla="*/ 4875 h 10044"/>
                <a:gd name="connsiteX21" fmla="*/ 8966 w 10000"/>
                <a:gd name="connsiteY21" fmla="*/ 5783 h 10044"/>
                <a:gd name="connsiteX22" fmla="*/ 8759 w 10000"/>
                <a:gd name="connsiteY22" fmla="*/ 6453 h 10044"/>
                <a:gd name="connsiteX23" fmla="*/ 8310 w 10000"/>
                <a:gd name="connsiteY23" fmla="*/ 7594 h 10044"/>
                <a:gd name="connsiteX24" fmla="*/ 8103 w 10000"/>
                <a:gd name="connsiteY24" fmla="*/ 8500 h 10044"/>
                <a:gd name="connsiteX25" fmla="*/ 7690 w 10000"/>
                <a:gd name="connsiteY25" fmla="*/ 8500 h 10044"/>
                <a:gd name="connsiteX26" fmla="*/ 7690 w 10000"/>
                <a:gd name="connsiteY26" fmla="*/ 9373 h 10044"/>
                <a:gd name="connsiteX27" fmla="*/ 6310 w 10000"/>
                <a:gd name="connsiteY27" fmla="*/ 7896 h 10044"/>
                <a:gd name="connsiteX28" fmla="*/ 6069 w 10000"/>
                <a:gd name="connsiteY28" fmla="*/ 8399 h 10044"/>
                <a:gd name="connsiteX29" fmla="*/ 5552 w 10000"/>
                <a:gd name="connsiteY29" fmla="*/ 8770 h 10044"/>
                <a:gd name="connsiteX30" fmla="*/ 5448 w 10000"/>
                <a:gd name="connsiteY30" fmla="*/ 8870 h 10044"/>
                <a:gd name="connsiteX31" fmla="*/ 5276 w 10000"/>
                <a:gd name="connsiteY31" fmla="*/ 8870 h 10044"/>
                <a:gd name="connsiteX32" fmla="*/ 5345 w 10000"/>
                <a:gd name="connsiteY32" fmla="*/ 8969 h 10044"/>
                <a:gd name="connsiteX33" fmla="*/ 5276 w 10000"/>
                <a:gd name="connsiteY33" fmla="*/ 8969 h 10044"/>
                <a:gd name="connsiteX34" fmla="*/ 5138 w 10000"/>
                <a:gd name="connsiteY34" fmla="*/ 8870 h 10044"/>
                <a:gd name="connsiteX35" fmla="*/ 4862 w 10000"/>
                <a:gd name="connsiteY35" fmla="*/ 9070 h 10044"/>
                <a:gd name="connsiteX36" fmla="*/ 4828 w 10000"/>
                <a:gd name="connsiteY36" fmla="*/ 9003 h 10044"/>
                <a:gd name="connsiteX37" fmla="*/ 4759 w 10000"/>
                <a:gd name="connsiteY37" fmla="*/ 9070 h 10044"/>
                <a:gd name="connsiteX38" fmla="*/ 4724 w 10000"/>
                <a:gd name="connsiteY38" fmla="*/ 9172 h 10044"/>
                <a:gd name="connsiteX39" fmla="*/ 4655 w 10000"/>
                <a:gd name="connsiteY39" fmla="*/ 9172 h 10044"/>
                <a:gd name="connsiteX40" fmla="*/ 4621 w 10000"/>
                <a:gd name="connsiteY40" fmla="*/ 9206 h 10044"/>
                <a:gd name="connsiteX41" fmla="*/ 4517 w 10000"/>
                <a:gd name="connsiteY41" fmla="*/ 9206 h 10044"/>
                <a:gd name="connsiteX42" fmla="*/ 4138 w 10000"/>
                <a:gd name="connsiteY42" fmla="*/ 9272 h 10044"/>
                <a:gd name="connsiteX43" fmla="*/ 2448 w 10000"/>
                <a:gd name="connsiteY43" fmla="*/ 9305 h 10044"/>
                <a:gd name="connsiteX44" fmla="*/ 2138 w 10000"/>
                <a:gd name="connsiteY44" fmla="*/ 9373 h 10044"/>
                <a:gd name="connsiteX45" fmla="*/ 1931 w 10000"/>
                <a:gd name="connsiteY45" fmla="*/ 9406 h 10044"/>
                <a:gd name="connsiteX46" fmla="*/ 1759 w 10000"/>
                <a:gd name="connsiteY46" fmla="*/ 9708 h 10044"/>
                <a:gd name="connsiteX47" fmla="*/ 1655 w 10000"/>
                <a:gd name="connsiteY47" fmla="*/ 9708 h 10044"/>
                <a:gd name="connsiteX48" fmla="*/ 2034 w 10000"/>
                <a:gd name="connsiteY48" fmla="*/ 9373 h 10044"/>
                <a:gd name="connsiteX49" fmla="*/ 2207 w 10000"/>
                <a:gd name="connsiteY49" fmla="*/ 9340 h 10044"/>
                <a:gd name="connsiteX50" fmla="*/ 4414 w 10000"/>
                <a:gd name="connsiteY50" fmla="*/ 9340 h 10044"/>
                <a:gd name="connsiteX51" fmla="*/ 5103 w 10000"/>
                <a:gd name="connsiteY51" fmla="*/ 9070 h 10044"/>
                <a:gd name="connsiteX52" fmla="*/ 5828 w 10000"/>
                <a:gd name="connsiteY52" fmla="*/ 8635 h 10044"/>
                <a:gd name="connsiteX53" fmla="*/ 6552 w 10000"/>
                <a:gd name="connsiteY53" fmla="*/ 8031 h 10044"/>
                <a:gd name="connsiteX54" fmla="*/ 7483 w 10000"/>
                <a:gd name="connsiteY54" fmla="*/ 9340 h 10044"/>
                <a:gd name="connsiteX55" fmla="*/ 7172 w 10000"/>
                <a:gd name="connsiteY55" fmla="*/ 8936 h 10044"/>
                <a:gd name="connsiteX56" fmla="*/ 6483 w 10000"/>
                <a:gd name="connsiteY56" fmla="*/ 7964 h 10044"/>
                <a:gd name="connsiteX57" fmla="*/ 5621 w 10000"/>
                <a:gd name="connsiteY57" fmla="*/ 8870 h 10044"/>
                <a:gd name="connsiteX58" fmla="*/ 4069 w 10000"/>
                <a:gd name="connsiteY58" fmla="*/ 9440 h 10044"/>
                <a:gd name="connsiteX59" fmla="*/ 3655 w 10000"/>
                <a:gd name="connsiteY59" fmla="*/ 9473 h 10044"/>
                <a:gd name="connsiteX60" fmla="*/ 2034 w 10000"/>
                <a:gd name="connsiteY60" fmla="*/ 9373 h 10044"/>
                <a:gd name="connsiteX61" fmla="*/ 1621 w 10000"/>
                <a:gd name="connsiteY61" fmla="*/ 9977 h 10044"/>
                <a:gd name="connsiteX62" fmla="*/ 1034 w 10000"/>
                <a:gd name="connsiteY62" fmla="*/ 10044 h 10044"/>
                <a:gd name="connsiteX63" fmla="*/ 1241 w 10000"/>
                <a:gd name="connsiteY63" fmla="*/ 9373 h 10044"/>
                <a:gd name="connsiteX64" fmla="*/ 1034 w 10000"/>
                <a:gd name="connsiteY64" fmla="*/ 8936 h 10044"/>
                <a:gd name="connsiteX65" fmla="*/ 621 w 10000"/>
                <a:gd name="connsiteY65" fmla="*/ 8500 h 10044"/>
                <a:gd name="connsiteX66" fmla="*/ 621 w 10000"/>
                <a:gd name="connsiteY66" fmla="*/ 8031 h 10044"/>
                <a:gd name="connsiteX67" fmla="*/ 621 w 10000"/>
                <a:gd name="connsiteY67" fmla="*/ 7594 h 10044"/>
                <a:gd name="connsiteX68" fmla="*/ 207 w 10000"/>
                <a:gd name="connsiteY68" fmla="*/ 7157 h 10044"/>
                <a:gd name="connsiteX69" fmla="*/ 0 w 10000"/>
                <a:gd name="connsiteY69" fmla="*/ 7157 h 10044"/>
                <a:gd name="connsiteX70" fmla="*/ 207 w 10000"/>
                <a:gd name="connsiteY70" fmla="*/ 6453 h 10044"/>
                <a:gd name="connsiteX71" fmla="*/ 414 w 10000"/>
                <a:gd name="connsiteY71" fmla="*/ 6252 h 10044"/>
                <a:gd name="connsiteX72" fmla="*/ 414 w 10000"/>
                <a:gd name="connsiteY72" fmla="*/ 6016 h 10044"/>
                <a:gd name="connsiteX73" fmla="*/ 414 w 10000"/>
                <a:gd name="connsiteY73" fmla="*/ 5548 h 10044"/>
                <a:gd name="connsiteX74" fmla="*/ 621 w 10000"/>
                <a:gd name="connsiteY74" fmla="*/ 5111 h 10044"/>
                <a:gd name="connsiteX75" fmla="*/ 828 w 10000"/>
                <a:gd name="connsiteY75" fmla="*/ 4875 h 10044"/>
                <a:gd name="connsiteX76" fmla="*/ 1241 w 10000"/>
                <a:gd name="connsiteY76" fmla="*/ 4875 h 10044"/>
                <a:gd name="connsiteX77" fmla="*/ 1241 w 10000"/>
                <a:gd name="connsiteY77" fmla="*/ 4204 h 10044"/>
                <a:gd name="connsiteX78" fmla="*/ 1241 w 10000"/>
                <a:gd name="connsiteY78" fmla="*/ 3533 h 10044"/>
                <a:gd name="connsiteX79" fmla="*/ 1241 w 10000"/>
                <a:gd name="connsiteY79" fmla="*/ 2628 h 10044"/>
                <a:gd name="connsiteX80" fmla="*/ 1241 w 10000"/>
                <a:gd name="connsiteY80" fmla="*/ 1957 h 10044"/>
                <a:gd name="connsiteX0" fmla="*/ 1241 w 10000"/>
                <a:gd name="connsiteY0" fmla="*/ 1957 h 10044"/>
                <a:gd name="connsiteX1" fmla="*/ 1241 w 10000"/>
                <a:gd name="connsiteY1" fmla="*/ 1722 h 10044"/>
                <a:gd name="connsiteX2" fmla="*/ 1862 w 10000"/>
                <a:gd name="connsiteY2" fmla="*/ 1722 h 10044"/>
                <a:gd name="connsiteX3" fmla="*/ 1862 w 10000"/>
                <a:gd name="connsiteY3" fmla="*/ 816 h 10044"/>
                <a:gd name="connsiteX4" fmla="*/ 1853 w 10000"/>
                <a:gd name="connsiteY4" fmla="*/ 137 h 10044"/>
                <a:gd name="connsiteX5" fmla="*/ 5552 w 10000"/>
                <a:gd name="connsiteY5" fmla="*/ 144 h 10044"/>
                <a:gd name="connsiteX6" fmla="*/ 5693 w 10000"/>
                <a:gd name="connsiteY6" fmla="*/ 0 h 10044"/>
                <a:gd name="connsiteX7" fmla="*/ 5613 w 10000"/>
                <a:gd name="connsiteY7" fmla="*/ 132 h 10044"/>
                <a:gd name="connsiteX8" fmla="*/ 6698 w 10000"/>
                <a:gd name="connsiteY8" fmla="*/ 147 h 10044"/>
                <a:gd name="connsiteX9" fmla="*/ 7396 w 10000"/>
                <a:gd name="connsiteY9" fmla="*/ 147 h 10044"/>
                <a:gd name="connsiteX10" fmla="*/ 8840 w 10000"/>
                <a:gd name="connsiteY10" fmla="*/ 155 h 10044"/>
                <a:gd name="connsiteX11" fmla="*/ 9085 w 10000"/>
                <a:gd name="connsiteY11" fmla="*/ 653 h 10044"/>
                <a:gd name="connsiteX12" fmla="*/ 8971 w 10000"/>
                <a:gd name="connsiteY12" fmla="*/ 674 h 10044"/>
                <a:gd name="connsiteX13" fmla="*/ 9088 w 10000"/>
                <a:gd name="connsiteY13" fmla="*/ 952 h 10044"/>
                <a:gd name="connsiteX14" fmla="*/ 9069 w 10000"/>
                <a:gd name="connsiteY14" fmla="*/ 982 h 10044"/>
                <a:gd name="connsiteX15" fmla="*/ 9172 w 10000"/>
                <a:gd name="connsiteY15" fmla="*/ 1722 h 10044"/>
                <a:gd name="connsiteX16" fmla="*/ 9379 w 10000"/>
                <a:gd name="connsiteY16" fmla="*/ 2628 h 10044"/>
                <a:gd name="connsiteX17" fmla="*/ 10000 w 10000"/>
                <a:gd name="connsiteY17" fmla="*/ 3299 h 10044"/>
                <a:gd name="connsiteX18" fmla="*/ 9586 w 10000"/>
                <a:gd name="connsiteY18" fmla="*/ 3533 h 10044"/>
                <a:gd name="connsiteX19" fmla="*/ 9172 w 10000"/>
                <a:gd name="connsiteY19" fmla="*/ 3970 h 10044"/>
                <a:gd name="connsiteX20" fmla="*/ 8966 w 10000"/>
                <a:gd name="connsiteY20" fmla="*/ 4875 h 10044"/>
                <a:gd name="connsiteX21" fmla="*/ 8966 w 10000"/>
                <a:gd name="connsiteY21" fmla="*/ 5783 h 10044"/>
                <a:gd name="connsiteX22" fmla="*/ 8759 w 10000"/>
                <a:gd name="connsiteY22" fmla="*/ 6453 h 10044"/>
                <a:gd name="connsiteX23" fmla="*/ 8310 w 10000"/>
                <a:gd name="connsiteY23" fmla="*/ 7594 h 10044"/>
                <a:gd name="connsiteX24" fmla="*/ 8103 w 10000"/>
                <a:gd name="connsiteY24" fmla="*/ 8500 h 10044"/>
                <a:gd name="connsiteX25" fmla="*/ 7690 w 10000"/>
                <a:gd name="connsiteY25" fmla="*/ 8500 h 10044"/>
                <a:gd name="connsiteX26" fmla="*/ 7690 w 10000"/>
                <a:gd name="connsiteY26" fmla="*/ 9373 h 10044"/>
                <a:gd name="connsiteX27" fmla="*/ 6310 w 10000"/>
                <a:gd name="connsiteY27" fmla="*/ 7896 h 10044"/>
                <a:gd name="connsiteX28" fmla="*/ 6069 w 10000"/>
                <a:gd name="connsiteY28" fmla="*/ 8399 h 10044"/>
                <a:gd name="connsiteX29" fmla="*/ 5552 w 10000"/>
                <a:gd name="connsiteY29" fmla="*/ 8770 h 10044"/>
                <a:gd name="connsiteX30" fmla="*/ 5448 w 10000"/>
                <a:gd name="connsiteY30" fmla="*/ 8870 h 10044"/>
                <a:gd name="connsiteX31" fmla="*/ 5276 w 10000"/>
                <a:gd name="connsiteY31" fmla="*/ 8870 h 10044"/>
                <a:gd name="connsiteX32" fmla="*/ 5345 w 10000"/>
                <a:gd name="connsiteY32" fmla="*/ 8969 h 10044"/>
                <a:gd name="connsiteX33" fmla="*/ 5276 w 10000"/>
                <a:gd name="connsiteY33" fmla="*/ 8969 h 10044"/>
                <a:gd name="connsiteX34" fmla="*/ 5138 w 10000"/>
                <a:gd name="connsiteY34" fmla="*/ 8870 h 10044"/>
                <a:gd name="connsiteX35" fmla="*/ 4862 w 10000"/>
                <a:gd name="connsiteY35" fmla="*/ 9070 h 10044"/>
                <a:gd name="connsiteX36" fmla="*/ 4828 w 10000"/>
                <a:gd name="connsiteY36" fmla="*/ 9003 h 10044"/>
                <a:gd name="connsiteX37" fmla="*/ 4759 w 10000"/>
                <a:gd name="connsiteY37" fmla="*/ 9070 h 10044"/>
                <a:gd name="connsiteX38" fmla="*/ 4724 w 10000"/>
                <a:gd name="connsiteY38" fmla="*/ 9172 h 10044"/>
                <a:gd name="connsiteX39" fmla="*/ 4655 w 10000"/>
                <a:gd name="connsiteY39" fmla="*/ 9172 h 10044"/>
                <a:gd name="connsiteX40" fmla="*/ 4621 w 10000"/>
                <a:gd name="connsiteY40" fmla="*/ 9206 h 10044"/>
                <a:gd name="connsiteX41" fmla="*/ 4517 w 10000"/>
                <a:gd name="connsiteY41" fmla="*/ 9206 h 10044"/>
                <a:gd name="connsiteX42" fmla="*/ 4138 w 10000"/>
                <a:gd name="connsiteY42" fmla="*/ 9272 h 10044"/>
                <a:gd name="connsiteX43" fmla="*/ 2448 w 10000"/>
                <a:gd name="connsiteY43" fmla="*/ 9305 h 10044"/>
                <a:gd name="connsiteX44" fmla="*/ 2138 w 10000"/>
                <a:gd name="connsiteY44" fmla="*/ 9373 h 10044"/>
                <a:gd name="connsiteX45" fmla="*/ 1931 w 10000"/>
                <a:gd name="connsiteY45" fmla="*/ 9406 h 10044"/>
                <a:gd name="connsiteX46" fmla="*/ 1759 w 10000"/>
                <a:gd name="connsiteY46" fmla="*/ 9708 h 10044"/>
                <a:gd name="connsiteX47" fmla="*/ 1655 w 10000"/>
                <a:gd name="connsiteY47" fmla="*/ 9708 h 10044"/>
                <a:gd name="connsiteX48" fmla="*/ 2034 w 10000"/>
                <a:gd name="connsiteY48" fmla="*/ 9373 h 10044"/>
                <a:gd name="connsiteX49" fmla="*/ 2207 w 10000"/>
                <a:gd name="connsiteY49" fmla="*/ 9340 h 10044"/>
                <a:gd name="connsiteX50" fmla="*/ 4414 w 10000"/>
                <a:gd name="connsiteY50" fmla="*/ 9340 h 10044"/>
                <a:gd name="connsiteX51" fmla="*/ 5103 w 10000"/>
                <a:gd name="connsiteY51" fmla="*/ 9070 h 10044"/>
                <a:gd name="connsiteX52" fmla="*/ 5828 w 10000"/>
                <a:gd name="connsiteY52" fmla="*/ 8635 h 10044"/>
                <a:gd name="connsiteX53" fmla="*/ 6552 w 10000"/>
                <a:gd name="connsiteY53" fmla="*/ 8031 h 10044"/>
                <a:gd name="connsiteX54" fmla="*/ 7483 w 10000"/>
                <a:gd name="connsiteY54" fmla="*/ 9340 h 10044"/>
                <a:gd name="connsiteX55" fmla="*/ 7172 w 10000"/>
                <a:gd name="connsiteY55" fmla="*/ 8936 h 10044"/>
                <a:gd name="connsiteX56" fmla="*/ 6483 w 10000"/>
                <a:gd name="connsiteY56" fmla="*/ 7964 h 10044"/>
                <a:gd name="connsiteX57" fmla="*/ 5621 w 10000"/>
                <a:gd name="connsiteY57" fmla="*/ 8870 h 10044"/>
                <a:gd name="connsiteX58" fmla="*/ 4069 w 10000"/>
                <a:gd name="connsiteY58" fmla="*/ 9440 h 10044"/>
                <a:gd name="connsiteX59" fmla="*/ 3655 w 10000"/>
                <a:gd name="connsiteY59" fmla="*/ 9473 h 10044"/>
                <a:gd name="connsiteX60" fmla="*/ 2034 w 10000"/>
                <a:gd name="connsiteY60" fmla="*/ 9373 h 10044"/>
                <a:gd name="connsiteX61" fmla="*/ 1621 w 10000"/>
                <a:gd name="connsiteY61" fmla="*/ 9977 h 10044"/>
                <a:gd name="connsiteX62" fmla="*/ 1034 w 10000"/>
                <a:gd name="connsiteY62" fmla="*/ 10044 h 10044"/>
                <a:gd name="connsiteX63" fmla="*/ 1241 w 10000"/>
                <a:gd name="connsiteY63" fmla="*/ 9373 h 10044"/>
                <a:gd name="connsiteX64" fmla="*/ 1034 w 10000"/>
                <a:gd name="connsiteY64" fmla="*/ 8936 h 10044"/>
                <a:gd name="connsiteX65" fmla="*/ 621 w 10000"/>
                <a:gd name="connsiteY65" fmla="*/ 8500 h 10044"/>
                <a:gd name="connsiteX66" fmla="*/ 621 w 10000"/>
                <a:gd name="connsiteY66" fmla="*/ 8031 h 10044"/>
                <a:gd name="connsiteX67" fmla="*/ 621 w 10000"/>
                <a:gd name="connsiteY67" fmla="*/ 7594 h 10044"/>
                <a:gd name="connsiteX68" fmla="*/ 207 w 10000"/>
                <a:gd name="connsiteY68" fmla="*/ 7157 h 10044"/>
                <a:gd name="connsiteX69" fmla="*/ 0 w 10000"/>
                <a:gd name="connsiteY69" fmla="*/ 7157 h 10044"/>
                <a:gd name="connsiteX70" fmla="*/ 207 w 10000"/>
                <a:gd name="connsiteY70" fmla="*/ 6453 h 10044"/>
                <a:gd name="connsiteX71" fmla="*/ 414 w 10000"/>
                <a:gd name="connsiteY71" fmla="*/ 6252 h 10044"/>
                <a:gd name="connsiteX72" fmla="*/ 414 w 10000"/>
                <a:gd name="connsiteY72" fmla="*/ 6016 h 10044"/>
                <a:gd name="connsiteX73" fmla="*/ 414 w 10000"/>
                <a:gd name="connsiteY73" fmla="*/ 5548 h 10044"/>
                <a:gd name="connsiteX74" fmla="*/ 621 w 10000"/>
                <a:gd name="connsiteY74" fmla="*/ 5111 h 10044"/>
                <a:gd name="connsiteX75" fmla="*/ 828 w 10000"/>
                <a:gd name="connsiteY75" fmla="*/ 4875 h 10044"/>
                <a:gd name="connsiteX76" fmla="*/ 1241 w 10000"/>
                <a:gd name="connsiteY76" fmla="*/ 4875 h 10044"/>
                <a:gd name="connsiteX77" fmla="*/ 1241 w 10000"/>
                <a:gd name="connsiteY77" fmla="*/ 4204 h 10044"/>
                <a:gd name="connsiteX78" fmla="*/ 1241 w 10000"/>
                <a:gd name="connsiteY78" fmla="*/ 3533 h 10044"/>
                <a:gd name="connsiteX79" fmla="*/ 1241 w 10000"/>
                <a:gd name="connsiteY79" fmla="*/ 2628 h 10044"/>
                <a:gd name="connsiteX80" fmla="*/ 1241 w 10000"/>
                <a:gd name="connsiteY80" fmla="*/ 1957 h 10044"/>
                <a:gd name="connsiteX0" fmla="*/ 1241 w 10000"/>
                <a:gd name="connsiteY0" fmla="*/ 1957 h 10044"/>
                <a:gd name="connsiteX1" fmla="*/ 1241 w 10000"/>
                <a:gd name="connsiteY1" fmla="*/ 1722 h 10044"/>
                <a:gd name="connsiteX2" fmla="*/ 1862 w 10000"/>
                <a:gd name="connsiteY2" fmla="*/ 1722 h 10044"/>
                <a:gd name="connsiteX3" fmla="*/ 1862 w 10000"/>
                <a:gd name="connsiteY3" fmla="*/ 816 h 10044"/>
                <a:gd name="connsiteX4" fmla="*/ 1853 w 10000"/>
                <a:gd name="connsiteY4" fmla="*/ 137 h 10044"/>
                <a:gd name="connsiteX5" fmla="*/ 5552 w 10000"/>
                <a:gd name="connsiteY5" fmla="*/ 144 h 10044"/>
                <a:gd name="connsiteX6" fmla="*/ 5693 w 10000"/>
                <a:gd name="connsiteY6" fmla="*/ 0 h 10044"/>
                <a:gd name="connsiteX7" fmla="*/ 5628 w 10000"/>
                <a:gd name="connsiteY7" fmla="*/ 139 h 10044"/>
                <a:gd name="connsiteX8" fmla="*/ 6698 w 10000"/>
                <a:gd name="connsiteY8" fmla="*/ 147 h 10044"/>
                <a:gd name="connsiteX9" fmla="*/ 7396 w 10000"/>
                <a:gd name="connsiteY9" fmla="*/ 147 h 10044"/>
                <a:gd name="connsiteX10" fmla="*/ 8840 w 10000"/>
                <a:gd name="connsiteY10" fmla="*/ 155 h 10044"/>
                <a:gd name="connsiteX11" fmla="*/ 9085 w 10000"/>
                <a:gd name="connsiteY11" fmla="*/ 653 h 10044"/>
                <a:gd name="connsiteX12" fmla="*/ 8971 w 10000"/>
                <a:gd name="connsiteY12" fmla="*/ 674 h 10044"/>
                <a:gd name="connsiteX13" fmla="*/ 9088 w 10000"/>
                <a:gd name="connsiteY13" fmla="*/ 952 h 10044"/>
                <a:gd name="connsiteX14" fmla="*/ 9069 w 10000"/>
                <a:gd name="connsiteY14" fmla="*/ 982 h 10044"/>
                <a:gd name="connsiteX15" fmla="*/ 9172 w 10000"/>
                <a:gd name="connsiteY15" fmla="*/ 1722 h 10044"/>
                <a:gd name="connsiteX16" fmla="*/ 9379 w 10000"/>
                <a:gd name="connsiteY16" fmla="*/ 2628 h 10044"/>
                <a:gd name="connsiteX17" fmla="*/ 10000 w 10000"/>
                <a:gd name="connsiteY17" fmla="*/ 3299 h 10044"/>
                <a:gd name="connsiteX18" fmla="*/ 9586 w 10000"/>
                <a:gd name="connsiteY18" fmla="*/ 3533 h 10044"/>
                <a:gd name="connsiteX19" fmla="*/ 9172 w 10000"/>
                <a:gd name="connsiteY19" fmla="*/ 3970 h 10044"/>
                <a:gd name="connsiteX20" fmla="*/ 8966 w 10000"/>
                <a:gd name="connsiteY20" fmla="*/ 4875 h 10044"/>
                <a:gd name="connsiteX21" fmla="*/ 8966 w 10000"/>
                <a:gd name="connsiteY21" fmla="*/ 5783 h 10044"/>
                <a:gd name="connsiteX22" fmla="*/ 8759 w 10000"/>
                <a:gd name="connsiteY22" fmla="*/ 6453 h 10044"/>
                <a:gd name="connsiteX23" fmla="*/ 8310 w 10000"/>
                <a:gd name="connsiteY23" fmla="*/ 7594 h 10044"/>
                <a:gd name="connsiteX24" fmla="*/ 8103 w 10000"/>
                <a:gd name="connsiteY24" fmla="*/ 8500 h 10044"/>
                <a:gd name="connsiteX25" fmla="*/ 7690 w 10000"/>
                <a:gd name="connsiteY25" fmla="*/ 8500 h 10044"/>
                <a:gd name="connsiteX26" fmla="*/ 7690 w 10000"/>
                <a:gd name="connsiteY26" fmla="*/ 9373 h 10044"/>
                <a:gd name="connsiteX27" fmla="*/ 6310 w 10000"/>
                <a:gd name="connsiteY27" fmla="*/ 7896 h 10044"/>
                <a:gd name="connsiteX28" fmla="*/ 6069 w 10000"/>
                <a:gd name="connsiteY28" fmla="*/ 8399 h 10044"/>
                <a:gd name="connsiteX29" fmla="*/ 5552 w 10000"/>
                <a:gd name="connsiteY29" fmla="*/ 8770 h 10044"/>
                <a:gd name="connsiteX30" fmla="*/ 5448 w 10000"/>
                <a:gd name="connsiteY30" fmla="*/ 8870 h 10044"/>
                <a:gd name="connsiteX31" fmla="*/ 5276 w 10000"/>
                <a:gd name="connsiteY31" fmla="*/ 8870 h 10044"/>
                <a:gd name="connsiteX32" fmla="*/ 5345 w 10000"/>
                <a:gd name="connsiteY32" fmla="*/ 8969 h 10044"/>
                <a:gd name="connsiteX33" fmla="*/ 5276 w 10000"/>
                <a:gd name="connsiteY33" fmla="*/ 8969 h 10044"/>
                <a:gd name="connsiteX34" fmla="*/ 5138 w 10000"/>
                <a:gd name="connsiteY34" fmla="*/ 8870 h 10044"/>
                <a:gd name="connsiteX35" fmla="*/ 4862 w 10000"/>
                <a:gd name="connsiteY35" fmla="*/ 9070 h 10044"/>
                <a:gd name="connsiteX36" fmla="*/ 4828 w 10000"/>
                <a:gd name="connsiteY36" fmla="*/ 9003 h 10044"/>
                <a:gd name="connsiteX37" fmla="*/ 4759 w 10000"/>
                <a:gd name="connsiteY37" fmla="*/ 9070 h 10044"/>
                <a:gd name="connsiteX38" fmla="*/ 4724 w 10000"/>
                <a:gd name="connsiteY38" fmla="*/ 9172 h 10044"/>
                <a:gd name="connsiteX39" fmla="*/ 4655 w 10000"/>
                <a:gd name="connsiteY39" fmla="*/ 9172 h 10044"/>
                <a:gd name="connsiteX40" fmla="*/ 4621 w 10000"/>
                <a:gd name="connsiteY40" fmla="*/ 9206 h 10044"/>
                <a:gd name="connsiteX41" fmla="*/ 4517 w 10000"/>
                <a:gd name="connsiteY41" fmla="*/ 9206 h 10044"/>
                <a:gd name="connsiteX42" fmla="*/ 4138 w 10000"/>
                <a:gd name="connsiteY42" fmla="*/ 9272 h 10044"/>
                <a:gd name="connsiteX43" fmla="*/ 2448 w 10000"/>
                <a:gd name="connsiteY43" fmla="*/ 9305 h 10044"/>
                <a:gd name="connsiteX44" fmla="*/ 2138 w 10000"/>
                <a:gd name="connsiteY44" fmla="*/ 9373 h 10044"/>
                <a:gd name="connsiteX45" fmla="*/ 1931 w 10000"/>
                <a:gd name="connsiteY45" fmla="*/ 9406 h 10044"/>
                <a:gd name="connsiteX46" fmla="*/ 1759 w 10000"/>
                <a:gd name="connsiteY46" fmla="*/ 9708 h 10044"/>
                <a:gd name="connsiteX47" fmla="*/ 1655 w 10000"/>
                <a:gd name="connsiteY47" fmla="*/ 9708 h 10044"/>
                <a:gd name="connsiteX48" fmla="*/ 2034 w 10000"/>
                <a:gd name="connsiteY48" fmla="*/ 9373 h 10044"/>
                <a:gd name="connsiteX49" fmla="*/ 2207 w 10000"/>
                <a:gd name="connsiteY49" fmla="*/ 9340 h 10044"/>
                <a:gd name="connsiteX50" fmla="*/ 4414 w 10000"/>
                <a:gd name="connsiteY50" fmla="*/ 9340 h 10044"/>
                <a:gd name="connsiteX51" fmla="*/ 5103 w 10000"/>
                <a:gd name="connsiteY51" fmla="*/ 9070 h 10044"/>
                <a:gd name="connsiteX52" fmla="*/ 5828 w 10000"/>
                <a:gd name="connsiteY52" fmla="*/ 8635 h 10044"/>
                <a:gd name="connsiteX53" fmla="*/ 6552 w 10000"/>
                <a:gd name="connsiteY53" fmla="*/ 8031 h 10044"/>
                <a:gd name="connsiteX54" fmla="*/ 7483 w 10000"/>
                <a:gd name="connsiteY54" fmla="*/ 9340 h 10044"/>
                <a:gd name="connsiteX55" fmla="*/ 7172 w 10000"/>
                <a:gd name="connsiteY55" fmla="*/ 8936 h 10044"/>
                <a:gd name="connsiteX56" fmla="*/ 6483 w 10000"/>
                <a:gd name="connsiteY56" fmla="*/ 7964 h 10044"/>
                <a:gd name="connsiteX57" fmla="*/ 5621 w 10000"/>
                <a:gd name="connsiteY57" fmla="*/ 8870 h 10044"/>
                <a:gd name="connsiteX58" fmla="*/ 4069 w 10000"/>
                <a:gd name="connsiteY58" fmla="*/ 9440 h 10044"/>
                <a:gd name="connsiteX59" fmla="*/ 3655 w 10000"/>
                <a:gd name="connsiteY59" fmla="*/ 9473 h 10044"/>
                <a:gd name="connsiteX60" fmla="*/ 2034 w 10000"/>
                <a:gd name="connsiteY60" fmla="*/ 9373 h 10044"/>
                <a:gd name="connsiteX61" fmla="*/ 1621 w 10000"/>
                <a:gd name="connsiteY61" fmla="*/ 9977 h 10044"/>
                <a:gd name="connsiteX62" fmla="*/ 1034 w 10000"/>
                <a:gd name="connsiteY62" fmla="*/ 10044 h 10044"/>
                <a:gd name="connsiteX63" fmla="*/ 1241 w 10000"/>
                <a:gd name="connsiteY63" fmla="*/ 9373 h 10044"/>
                <a:gd name="connsiteX64" fmla="*/ 1034 w 10000"/>
                <a:gd name="connsiteY64" fmla="*/ 8936 h 10044"/>
                <a:gd name="connsiteX65" fmla="*/ 621 w 10000"/>
                <a:gd name="connsiteY65" fmla="*/ 8500 h 10044"/>
                <a:gd name="connsiteX66" fmla="*/ 621 w 10000"/>
                <a:gd name="connsiteY66" fmla="*/ 8031 h 10044"/>
                <a:gd name="connsiteX67" fmla="*/ 621 w 10000"/>
                <a:gd name="connsiteY67" fmla="*/ 7594 h 10044"/>
                <a:gd name="connsiteX68" fmla="*/ 207 w 10000"/>
                <a:gd name="connsiteY68" fmla="*/ 7157 h 10044"/>
                <a:gd name="connsiteX69" fmla="*/ 0 w 10000"/>
                <a:gd name="connsiteY69" fmla="*/ 7157 h 10044"/>
                <a:gd name="connsiteX70" fmla="*/ 207 w 10000"/>
                <a:gd name="connsiteY70" fmla="*/ 6453 h 10044"/>
                <a:gd name="connsiteX71" fmla="*/ 414 w 10000"/>
                <a:gd name="connsiteY71" fmla="*/ 6252 h 10044"/>
                <a:gd name="connsiteX72" fmla="*/ 414 w 10000"/>
                <a:gd name="connsiteY72" fmla="*/ 6016 h 10044"/>
                <a:gd name="connsiteX73" fmla="*/ 414 w 10000"/>
                <a:gd name="connsiteY73" fmla="*/ 5548 h 10044"/>
                <a:gd name="connsiteX74" fmla="*/ 621 w 10000"/>
                <a:gd name="connsiteY74" fmla="*/ 5111 h 10044"/>
                <a:gd name="connsiteX75" fmla="*/ 828 w 10000"/>
                <a:gd name="connsiteY75" fmla="*/ 4875 h 10044"/>
                <a:gd name="connsiteX76" fmla="*/ 1241 w 10000"/>
                <a:gd name="connsiteY76" fmla="*/ 4875 h 10044"/>
                <a:gd name="connsiteX77" fmla="*/ 1241 w 10000"/>
                <a:gd name="connsiteY77" fmla="*/ 4204 h 10044"/>
                <a:gd name="connsiteX78" fmla="*/ 1241 w 10000"/>
                <a:gd name="connsiteY78" fmla="*/ 3533 h 10044"/>
                <a:gd name="connsiteX79" fmla="*/ 1241 w 10000"/>
                <a:gd name="connsiteY79" fmla="*/ 2628 h 10044"/>
                <a:gd name="connsiteX80" fmla="*/ 1241 w 10000"/>
                <a:gd name="connsiteY80" fmla="*/ 1957 h 10044"/>
                <a:gd name="connsiteX0" fmla="*/ 1241 w 10000"/>
                <a:gd name="connsiteY0" fmla="*/ 1923 h 10010"/>
                <a:gd name="connsiteX1" fmla="*/ 1241 w 10000"/>
                <a:gd name="connsiteY1" fmla="*/ 1688 h 10010"/>
                <a:gd name="connsiteX2" fmla="*/ 1862 w 10000"/>
                <a:gd name="connsiteY2" fmla="*/ 1688 h 10010"/>
                <a:gd name="connsiteX3" fmla="*/ 1862 w 10000"/>
                <a:gd name="connsiteY3" fmla="*/ 782 h 10010"/>
                <a:gd name="connsiteX4" fmla="*/ 1853 w 10000"/>
                <a:gd name="connsiteY4" fmla="*/ 103 h 10010"/>
                <a:gd name="connsiteX5" fmla="*/ 5552 w 10000"/>
                <a:gd name="connsiteY5" fmla="*/ 110 h 10010"/>
                <a:gd name="connsiteX6" fmla="*/ 5662 w 10000"/>
                <a:gd name="connsiteY6" fmla="*/ 0 h 10010"/>
                <a:gd name="connsiteX7" fmla="*/ 5628 w 10000"/>
                <a:gd name="connsiteY7" fmla="*/ 105 h 10010"/>
                <a:gd name="connsiteX8" fmla="*/ 6698 w 10000"/>
                <a:gd name="connsiteY8" fmla="*/ 113 h 10010"/>
                <a:gd name="connsiteX9" fmla="*/ 7396 w 10000"/>
                <a:gd name="connsiteY9" fmla="*/ 113 h 10010"/>
                <a:gd name="connsiteX10" fmla="*/ 8840 w 10000"/>
                <a:gd name="connsiteY10" fmla="*/ 121 h 10010"/>
                <a:gd name="connsiteX11" fmla="*/ 9085 w 10000"/>
                <a:gd name="connsiteY11" fmla="*/ 619 h 10010"/>
                <a:gd name="connsiteX12" fmla="*/ 8971 w 10000"/>
                <a:gd name="connsiteY12" fmla="*/ 640 h 10010"/>
                <a:gd name="connsiteX13" fmla="*/ 9088 w 10000"/>
                <a:gd name="connsiteY13" fmla="*/ 918 h 10010"/>
                <a:gd name="connsiteX14" fmla="*/ 9069 w 10000"/>
                <a:gd name="connsiteY14" fmla="*/ 948 h 10010"/>
                <a:gd name="connsiteX15" fmla="*/ 9172 w 10000"/>
                <a:gd name="connsiteY15" fmla="*/ 1688 h 10010"/>
                <a:gd name="connsiteX16" fmla="*/ 9379 w 10000"/>
                <a:gd name="connsiteY16" fmla="*/ 2594 h 10010"/>
                <a:gd name="connsiteX17" fmla="*/ 10000 w 10000"/>
                <a:gd name="connsiteY17" fmla="*/ 3265 h 10010"/>
                <a:gd name="connsiteX18" fmla="*/ 9586 w 10000"/>
                <a:gd name="connsiteY18" fmla="*/ 3499 h 10010"/>
                <a:gd name="connsiteX19" fmla="*/ 9172 w 10000"/>
                <a:gd name="connsiteY19" fmla="*/ 3936 h 10010"/>
                <a:gd name="connsiteX20" fmla="*/ 8966 w 10000"/>
                <a:gd name="connsiteY20" fmla="*/ 4841 h 10010"/>
                <a:gd name="connsiteX21" fmla="*/ 8966 w 10000"/>
                <a:gd name="connsiteY21" fmla="*/ 5749 h 10010"/>
                <a:gd name="connsiteX22" fmla="*/ 8759 w 10000"/>
                <a:gd name="connsiteY22" fmla="*/ 6419 h 10010"/>
                <a:gd name="connsiteX23" fmla="*/ 8310 w 10000"/>
                <a:gd name="connsiteY23" fmla="*/ 7560 h 10010"/>
                <a:gd name="connsiteX24" fmla="*/ 8103 w 10000"/>
                <a:gd name="connsiteY24" fmla="*/ 8466 h 10010"/>
                <a:gd name="connsiteX25" fmla="*/ 7690 w 10000"/>
                <a:gd name="connsiteY25" fmla="*/ 8466 h 10010"/>
                <a:gd name="connsiteX26" fmla="*/ 7690 w 10000"/>
                <a:gd name="connsiteY26" fmla="*/ 9339 h 10010"/>
                <a:gd name="connsiteX27" fmla="*/ 6310 w 10000"/>
                <a:gd name="connsiteY27" fmla="*/ 7862 h 10010"/>
                <a:gd name="connsiteX28" fmla="*/ 6069 w 10000"/>
                <a:gd name="connsiteY28" fmla="*/ 8365 h 10010"/>
                <a:gd name="connsiteX29" fmla="*/ 5552 w 10000"/>
                <a:gd name="connsiteY29" fmla="*/ 8736 h 10010"/>
                <a:gd name="connsiteX30" fmla="*/ 5448 w 10000"/>
                <a:gd name="connsiteY30" fmla="*/ 8836 h 10010"/>
                <a:gd name="connsiteX31" fmla="*/ 5276 w 10000"/>
                <a:gd name="connsiteY31" fmla="*/ 8836 h 10010"/>
                <a:gd name="connsiteX32" fmla="*/ 5345 w 10000"/>
                <a:gd name="connsiteY32" fmla="*/ 8935 h 10010"/>
                <a:gd name="connsiteX33" fmla="*/ 5276 w 10000"/>
                <a:gd name="connsiteY33" fmla="*/ 8935 h 10010"/>
                <a:gd name="connsiteX34" fmla="*/ 5138 w 10000"/>
                <a:gd name="connsiteY34" fmla="*/ 8836 h 10010"/>
                <a:gd name="connsiteX35" fmla="*/ 4862 w 10000"/>
                <a:gd name="connsiteY35" fmla="*/ 9036 h 10010"/>
                <a:gd name="connsiteX36" fmla="*/ 4828 w 10000"/>
                <a:gd name="connsiteY36" fmla="*/ 8969 h 10010"/>
                <a:gd name="connsiteX37" fmla="*/ 4759 w 10000"/>
                <a:gd name="connsiteY37" fmla="*/ 9036 h 10010"/>
                <a:gd name="connsiteX38" fmla="*/ 4724 w 10000"/>
                <a:gd name="connsiteY38" fmla="*/ 9138 h 10010"/>
                <a:gd name="connsiteX39" fmla="*/ 4655 w 10000"/>
                <a:gd name="connsiteY39" fmla="*/ 9138 h 10010"/>
                <a:gd name="connsiteX40" fmla="*/ 4621 w 10000"/>
                <a:gd name="connsiteY40" fmla="*/ 9172 h 10010"/>
                <a:gd name="connsiteX41" fmla="*/ 4517 w 10000"/>
                <a:gd name="connsiteY41" fmla="*/ 9172 h 10010"/>
                <a:gd name="connsiteX42" fmla="*/ 4138 w 10000"/>
                <a:gd name="connsiteY42" fmla="*/ 9238 h 10010"/>
                <a:gd name="connsiteX43" fmla="*/ 2448 w 10000"/>
                <a:gd name="connsiteY43" fmla="*/ 9271 h 10010"/>
                <a:gd name="connsiteX44" fmla="*/ 2138 w 10000"/>
                <a:gd name="connsiteY44" fmla="*/ 9339 h 10010"/>
                <a:gd name="connsiteX45" fmla="*/ 1931 w 10000"/>
                <a:gd name="connsiteY45" fmla="*/ 9372 h 10010"/>
                <a:gd name="connsiteX46" fmla="*/ 1759 w 10000"/>
                <a:gd name="connsiteY46" fmla="*/ 9674 h 10010"/>
                <a:gd name="connsiteX47" fmla="*/ 1655 w 10000"/>
                <a:gd name="connsiteY47" fmla="*/ 9674 h 10010"/>
                <a:gd name="connsiteX48" fmla="*/ 2034 w 10000"/>
                <a:gd name="connsiteY48" fmla="*/ 9339 h 10010"/>
                <a:gd name="connsiteX49" fmla="*/ 2207 w 10000"/>
                <a:gd name="connsiteY49" fmla="*/ 9306 h 10010"/>
                <a:gd name="connsiteX50" fmla="*/ 4414 w 10000"/>
                <a:gd name="connsiteY50" fmla="*/ 9306 h 10010"/>
                <a:gd name="connsiteX51" fmla="*/ 5103 w 10000"/>
                <a:gd name="connsiteY51" fmla="*/ 9036 h 10010"/>
                <a:gd name="connsiteX52" fmla="*/ 5828 w 10000"/>
                <a:gd name="connsiteY52" fmla="*/ 8601 h 10010"/>
                <a:gd name="connsiteX53" fmla="*/ 6552 w 10000"/>
                <a:gd name="connsiteY53" fmla="*/ 7997 h 10010"/>
                <a:gd name="connsiteX54" fmla="*/ 7483 w 10000"/>
                <a:gd name="connsiteY54" fmla="*/ 9306 h 10010"/>
                <a:gd name="connsiteX55" fmla="*/ 7172 w 10000"/>
                <a:gd name="connsiteY55" fmla="*/ 8902 h 10010"/>
                <a:gd name="connsiteX56" fmla="*/ 6483 w 10000"/>
                <a:gd name="connsiteY56" fmla="*/ 7930 h 10010"/>
                <a:gd name="connsiteX57" fmla="*/ 5621 w 10000"/>
                <a:gd name="connsiteY57" fmla="*/ 8836 h 10010"/>
                <a:gd name="connsiteX58" fmla="*/ 4069 w 10000"/>
                <a:gd name="connsiteY58" fmla="*/ 9406 h 10010"/>
                <a:gd name="connsiteX59" fmla="*/ 3655 w 10000"/>
                <a:gd name="connsiteY59" fmla="*/ 9439 h 10010"/>
                <a:gd name="connsiteX60" fmla="*/ 2034 w 10000"/>
                <a:gd name="connsiteY60" fmla="*/ 9339 h 10010"/>
                <a:gd name="connsiteX61" fmla="*/ 1621 w 10000"/>
                <a:gd name="connsiteY61" fmla="*/ 9943 h 10010"/>
                <a:gd name="connsiteX62" fmla="*/ 1034 w 10000"/>
                <a:gd name="connsiteY62" fmla="*/ 10010 h 10010"/>
                <a:gd name="connsiteX63" fmla="*/ 1241 w 10000"/>
                <a:gd name="connsiteY63" fmla="*/ 9339 h 10010"/>
                <a:gd name="connsiteX64" fmla="*/ 1034 w 10000"/>
                <a:gd name="connsiteY64" fmla="*/ 8902 h 10010"/>
                <a:gd name="connsiteX65" fmla="*/ 621 w 10000"/>
                <a:gd name="connsiteY65" fmla="*/ 8466 h 10010"/>
                <a:gd name="connsiteX66" fmla="*/ 621 w 10000"/>
                <a:gd name="connsiteY66" fmla="*/ 7997 h 10010"/>
                <a:gd name="connsiteX67" fmla="*/ 621 w 10000"/>
                <a:gd name="connsiteY67" fmla="*/ 7560 h 10010"/>
                <a:gd name="connsiteX68" fmla="*/ 207 w 10000"/>
                <a:gd name="connsiteY68" fmla="*/ 7123 h 10010"/>
                <a:gd name="connsiteX69" fmla="*/ 0 w 10000"/>
                <a:gd name="connsiteY69" fmla="*/ 7123 h 10010"/>
                <a:gd name="connsiteX70" fmla="*/ 207 w 10000"/>
                <a:gd name="connsiteY70" fmla="*/ 6419 h 10010"/>
                <a:gd name="connsiteX71" fmla="*/ 414 w 10000"/>
                <a:gd name="connsiteY71" fmla="*/ 6218 h 10010"/>
                <a:gd name="connsiteX72" fmla="*/ 414 w 10000"/>
                <a:gd name="connsiteY72" fmla="*/ 5982 h 10010"/>
                <a:gd name="connsiteX73" fmla="*/ 414 w 10000"/>
                <a:gd name="connsiteY73" fmla="*/ 5514 h 10010"/>
                <a:gd name="connsiteX74" fmla="*/ 621 w 10000"/>
                <a:gd name="connsiteY74" fmla="*/ 5077 h 10010"/>
                <a:gd name="connsiteX75" fmla="*/ 828 w 10000"/>
                <a:gd name="connsiteY75" fmla="*/ 4841 h 10010"/>
                <a:gd name="connsiteX76" fmla="*/ 1241 w 10000"/>
                <a:gd name="connsiteY76" fmla="*/ 4841 h 10010"/>
                <a:gd name="connsiteX77" fmla="*/ 1241 w 10000"/>
                <a:gd name="connsiteY77" fmla="*/ 4170 h 10010"/>
                <a:gd name="connsiteX78" fmla="*/ 1241 w 10000"/>
                <a:gd name="connsiteY78" fmla="*/ 3499 h 10010"/>
                <a:gd name="connsiteX79" fmla="*/ 1241 w 10000"/>
                <a:gd name="connsiteY79" fmla="*/ 2594 h 10010"/>
                <a:gd name="connsiteX80" fmla="*/ 1241 w 10000"/>
                <a:gd name="connsiteY80" fmla="*/ 1923 h 10010"/>
                <a:gd name="connsiteX0" fmla="*/ 1241 w 10000"/>
                <a:gd name="connsiteY0" fmla="*/ 1923 h 10010"/>
                <a:gd name="connsiteX1" fmla="*/ 1241 w 10000"/>
                <a:gd name="connsiteY1" fmla="*/ 1688 h 10010"/>
                <a:gd name="connsiteX2" fmla="*/ 1862 w 10000"/>
                <a:gd name="connsiteY2" fmla="*/ 1688 h 10010"/>
                <a:gd name="connsiteX3" fmla="*/ 1862 w 10000"/>
                <a:gd name="connsiteY3" fmla="*/ 782 h 10010"/>
                <a:gd name="connsiteX4" fmla="*/ 1853 w 10000"/>
                <a:gd name="connsiteY4" fmla="*/ 103 h 10010"/>
                <a:gd name="connsiteX5" fmla="*/ 5552 w 10000"/>
                <a:gd name="connsiteY5" fmla="*/ 110 h 10010"/>
                <a:gd name="connsiteX6" fmla="*/ 5662 w 10000"/>
                <a:gd name="connsiteY6" fmla="*/ 0 h 10010"/>
                <a:gd name="connsiteX7" fmla="*/ 5726 w 10000"/>
                <a:gd name="connsiteY7" fmla="*/ 142 h 10010"/>
                <a:gd name="connsiteX8" fmla="*/ 6698 w 10000"/>
                <a:gd name="connsiteY8" fmla="*/ 113 h 10010"/>
                <a:gd name="connsiteX9" fmla="*/ 7396 w 10000"/>
                <a:gd name="connsiteY9" fmla="*/ 113 h 10010"/>
                <a:gd name="connsiteX10" fmla="*/ 8840 w 10000"/>
                <a:gd name="connsiteY10" fmla="*/ 121 h 10010"/>
                <a:gd name="connsiteX11" fmla="*/ 9085 w 10000"/>
                <a:gd name="connsiteY11" fmla="*/ 619 h 10010"/>
                <a:gd name="connsiteX12" fmla="*/ 8971 w 10000"/>
                <a:gd name="connsiteY12" fmla="*/ 640 h 10010"/>
                <a:gd name="connsiteX13" fmla="*/ 9088 w 10000"/>
                <a:gd name="connsiteY13" fmla="*/ 918 h 10010"/>
                <a:gd name="connsiteX14" fmla="*/ 9069 w 10000"/>
                <a:gd name="connsiteY14" fmla="*/ 948 h 10010"/>
                <a:gd name="connsiteX15" fmla="*/ 9172 w 10000"/>
                <a:gd name="connsiteY15" fmla="*/ 1688 h 10010"/>
                <a:gd name="connsiteX16" fmla="*/ 9379 w 10000"/>
                <a:gd name="connsiteY16" fmla="*/ 2594 h 10010"/>
                <a:gd name="connsiteX17" fmla="*/ 10000 w 10000"/>
                <a:gd name="connsiteY17" fmla="*/ 3265 h 10010"/>
                <a:gd name="connsiteX18" fmla="*/ 9586 w 10000"/>
                <a:gd name="connsiteY18" fmla="*/ 3499 h 10010"/>
                <a:gd name="connsiteX19" fmla="*/ 9172 w 10000"/>
                <a:gd name="connsiteY19" fmla="*/ 3936 h 10010"/>
                <a:gd name="connsiteX20" fmla="*/ 8966 w 10000"/>
                <a:gd name="connsiteY20" fmla="*/ 4841 h 10010"/>
                <a:gd name="connsiteX21" fmla="*/ 8966 w 10000"/>
                <a:gd name="connsiteY21" fmla="*/ 5749 h 10010"/>
                <a:gd name="connsiteX22" fmla="*/ 8759 w 10000"/>
                <a:gd name="connsiteY22" fmla="*/ 6419 h 10010"/>
                <a:gd name="connsiteX23" fmla="*/ 8310 w 10000"/>
                <a:gd name="connsiteY23" fmla="*/ 7560 h 10010"/>
                <a:gd name="connsiteX24" fmla="*/ 8103 w 10000"/>
                <a:gd name="connsiteY24" fmla="*/ 8466 h 10010"/>
                <a:gd name="connsiteX25" fmla="*/ 7690 w 10000"/>
                <a:gd name="connsiteY25" fmla="*/ 8466 h 10010"/>
                <a:gd name="connsiteX26" fmla="*/ 7690 w 10000"/>
                <a:gd name="connsiteY26" fmla="*/ 9339 h 10010"/>
                <a:gd name="connsiteX27" fmla="*/ 6310 w 10000"/>
                <a:gd name="connsiteY27" fmla="*/ 7862 h 10010"/>
                <a:gd name="connsiteX28" fmla="*/ 6069 w 10000"/>
                <a:gd name="connsiteY28" fmla="*/ 8365 h 10010"/>
                <a:gd name="connsiteX29" fmla="*/ 5552 w 10000"/>
                <a:gd name="connsiteY29" fmla="*/ 8736 h 10010"/>
                <a:gd name="connsiteX30" fmla="*/ 5448 w 10000"/>
                <a:gd name="connsiteY30" fmla="*/ 8836 h 10010"/>
                <a:gd name="connsiteX31" fmla="*/ 5276 w 10000"/>
                <a:gd name="connsiteY31" fmla="*/ 8836 h 10010"/>
                <a:gd name="connsiteX32" fmla="*/ 5345 w 10000"/>
                <a:gd name="connsiteY32" fmla="*/ 8935 h 10010"/>
                <a:gd name="connsiteX33" fmla="*/ 5276 w 10000"/>
                <a:gd name="connsiteY33" fmla="*/ 8935 h 10010"/>
                <a:gd name="connsiteX34" fmla="*/ 5138 w 10000"/>
                <a:gd name="connsiteY34" fmla="*/ 8836 h 10010"/>
                <a:gd name="connsiteX35" fmla="*/ 4862 w 10000"/>
                <a:gd name="connsiteY35" fmla="*/ 9036 h 10010"/>
                <a:gd name="connsiteX36" fmla="*/ 4828 w 10000"/>
                <a:gd name="connsiteY36" fmla="*/ 8969 h 10010"/>
                <a:gd name="connsiteX37" fmla="*/ 4759 w 10000"/>
                <a:gd name="connsiteY37" fmla="*/ 9036 h 10010"/>
                <a:gd name="connsiteX38" fmla="*/ 4724 w 10000"/>
                <a:gd name="connsiteY38" fmla="*/ 9138 h 10010"/>
                <a:gd name="connsiteX39" fmla="*/ 4655 w 10000"/>
                <a:gd name="connsiteY39" fmla="*/ 9138 h 10010"/>
                <a:gd name="connsiteX40" fmla="*/ 4621 w 10000"/>
                <a:gd name="connsiteY40" fmla="*/ 9172 h 10010"/>
                <a:gd name="connsiteX41" fmla="*/ 4517 w 10000"/>
                <a:gd name="connsiteY41" fmla="*/ 9172 h 10010"/>
                <a:gd name="connsiteX42" fmla="*/ 4138 w 10000"/>
                <a:gd name="connsiteY42" fmla="*/ 9238 h 10010"/>
                <a:gd name="connsiteX43" fmla="*/ 2448 w 10000"/>
                <a:gd name="connsiteY43" fmla="*/ 9271 h 10010"/>
                <a:gd name="connsiteX44" fmla="*/ 2138 w 10000"/>
                <a:gd name="connsiteY44" fmla="*/ 9339 h 10010"/>
                <a:gd name="connsiteX45" fmla="*/ 1931 w 10000"/>
                <a:gd name="connsiteY45" fmla="*/ 9372 h 10010"/>
                <a:gd name="connsiteX46" fmla="*/ 1759 w 10000"/>
                <a:gd name="connsiteY46" fmla="*/ 9674 h 10010"/>
                <a:gd name="connsiteX47" fmla="*/ 1655 w 10000"/>
                <a:gd name="connsiteY47" fmla="*/ 9674 h 10010"/>
                <a:gd name="connsiteX48" fmla="*/ 2034 w 10000"/>
                <a:gd name="connsiteY48" fmla="*/ 9339 h 10010"/>
                <a:gd name="connsiteX49" fmla="*/ 2207 w 10000"/>
                <a:gd name="connsiteY49" fmla="*/ 9306 h 10010"/>
                <a:gd name="connsiteX50" fmla="*/ 4414 w 10000"/>
                <a:gd name="connsiteY50" fmla="*/ 9306 h 10010"/>
                <a:gd name="connsiteX51" fmla="*/ 5103 w 10000"/>
                <a:gd name="connsiteY51" fmla="*/ 9036 h 10010"/>
                <a:gd name="connsiteX52" fmla="*/ 5828 w 10000"/>
                <a:gd name="connsiteY52" fmla="*/ 8601 h 10010"/>
                <a:gd name="connsiteX53" fmla="*/ 6552 w 10000"/>
                <a:gd name="connsiteY53" fmla="*/ 7997 h 10010"/>
                <a:gd name="connsiteX54" fmla="*/ 7483 w 10000"/>
                <a:gd name="connsiteY54" fmla="*/ 9306 h 10010"/>
                <a:gd name="connsiteX55" fmla="*/ 7172 w 10000"/>
                <a:gd name="connsiteY55" fmla="*/ 8902 h 10010"/>
                <a:gd name="connsiteX56" fmla="*/ 6483 w 10000"/>
                <a:gd name="connsiteY56" fmla="*/ 7930 h 10010"/>
                <a:gd name="connsiteX57" fmla="*/ 5621 w 10000"/>
                <a:gd name="connsiteY57" fmla="*/ 8836 h 10010"/>
                <a:gd name="connsiteX58" fmla="*/ 4069 w 10000"/>
                <a:gd name="connsiteY58" fmla="*/ 9406 h 10010"/>
                <a:gd name="connsiteX59" fmla="*/ 3655 w 10000"/>
                <a:gd name="connsiteY59" fmla="*/ 9439 h 10010"/>
                <a:gd name="connsiteX60" fmla="*/ 2034 w 10000"/>
                <a:gd name="connsiteY60" fmla="*/ 9339 h 10010"/>
                <a:gd name="connsiteX61" fmla="*/ 1621 w 10000"/>
                <a:gd name="connsiteY61" fmla="*/ 9943 h 10010"/>
                <a:gd name="connsiteX62" fmla="*/ 1034 w 10000"/>
                <a:gd name="connsiteY62" fmla="*/ 10010 h 10010"/>
                <a:gd name="connsiteX63" fmla="*/ 1241 w 10000"/>
                <a:gd name="connsiteY63" fmla="*/ 9339 h 10010"/>
                <a:gd name="connsiteX64" fmla="*/ 1034 w 10000"/>
                <a:gd name="connsiteY64" fmla="*/ 8902 h 10010"/>
                <a:gd name="connsiteX65" fmla="*/ 621 w 10000"/>
                <a:gd name="connsiteY65" fmla="*/ 8466 h 10010"/>
                <a:gd name="connsiteX66" fmla="*/ 621 w 10000"/>
                <a:gd name="connsiteY66" fmla="*/ 7997 h 10010"/>
                <a:gd name="connsiteX67" fmla="*/ 621 w 10000"/>
                <a:gd name="connsiteY67" fmla="*/ 7560 h 10010"/>
                <a:gd name="connsiteX68" fmla="*/ 207 w 10000"/>
                <a:gd name="connsiteY68" fmla="*/ 7123 h 10010"/>
                <a:gd name="connsiteX69" fmla="*/ 0 w 10000"/>
                <a:gd name="connsiteY69" fmla="*/ 7123 h 10010"/>
                <a:gd name="connsiteX70" fmla="*/ 207 w 10000"/>
                <a:gd name="connsiteY70" fmla="*/ 6419 h 10010"/>
                <a:gd name="connsiteX71" fmla="*/ 414 w 10000"/>
                <a:gd name="connsiteY71" fmla="*/ 6218 h 10010"/>
                <a:gd name="connsiteX72" fmla="*/ 414 w 10000"/>
                <a:gd name="connsiteY72" fmla="*/ 5982 h 10010"/>
                <a:gd name="connsiteX73" fmla="*/ 414 w 10000"/>
                <a:gd name="connsiteY73" fmla="*/ 5514 h 10010"/>
                <a:gd name="connsiteX74" fmla="*/ 621 w 10000"/>
                <a:gd name="connsiteY74" fmla="*/ 5077 h 10010"/>
                <a:gd name="connsiteX75" fmla="*/ 828 w 10000"/>
                <a:gd name="connsiteY75" fmla="*/ 4841 h 10010"/>
                <a:gd name="connsiteX76" fmla="*/ 1241 w 10000"/>
                <a:gd name="connsiteY76" fmla="*/ 4841 h 10010"/>
                <a:gd name="connsiteX77" fmla="*/ 1241 w 10000"/>
                <a:gd name="connsiteY77" fmla="*/ 4170 h 10010"/>
                <a:gd name="connsiteX78" fmla="*/ 1241 w 10000"/>
                <a:gd name="connsiteY78" fmla="*/ 3499 h 10010"/>
                <a:gd name="connsiteX79" fmla="*/ 1241 w 10000"/>
                <a:gd name="connsiteY79" fmla="*/ 2594 h 10010"/>
                <a:gd name="connsiteX80" fmla="*/ 1241 w 10000"/>
                <a:gd name="connsiteY80" fmla="*/ 1923 h 10010"/>
                <a:gd name="connsiteX0" fmla="*/ 1241 w 10000"/>
                <a:gd name="connsiteY0" fmla="*/ 1997 h 10084"/>
                <a:gd name="connsiteX1" fmla="*/ 1241 w 10000"/>
                <a:gd name="connsiteY1" fmla="*/ 1762 h 10084"/>
                <a:gd name="connsiteX2" fmla="*/ 1862 w 10000"/>
                <a:gd name="connsiteY2" fmla="*/ 1762 h 10084"/>
                <a:gd name="connsiteX3" fmla="*/ 1862 w 10000"/>
                <a:gd name="connsiteY3" fmla="*/ 856 h 10084"/>
                <a:gd name="connsiteX4" fmla="*/ 1853 w 10000"/>
                <a:gd name="connsiteY4" fmla="*/ 177 h 10084"/>
                <a:gd name="connsiteX5" fmla="*/ 5552 w 10000"/>
                <a:gd name="connsiteY5" fmla="*/ 184 h 10084"/>
                <a:gd name="connsiteX6" fmla="*/ 5740 w 10000"/>
                <a:gd name="connsiteY6" fmla="*/ 0 h 10084"/>
                <a:gd name="connsiteX7" fmla="*/ 5726 w 10000"/>
                <a:gd name="connsiteY7" fmla="*/ 216 h 10084"/>
                <a:gd name="connsiteX8" fmla="*/ 6698 w 10000"/>
                <a:gd name="connsiteY8" fmla="*/ 187 h 10084"/>
                <a:gd name="connsiteX9" fmla="*/ 7396 w 10000"/>
                <a:gd name="connsiteY9" fmla="*/ 187 h 10084"/>
                <a:gd name="connsiteX10" fmla="*/ 8840 w 10000"/>
                <a:gd name="connsiteY10" fmla="*/ 195 h 10084"/>
                <a:gd name="connsiteX11" fmla="*/ 9085 w 10000"/>
                <a:gd name="connsiteY11" fmla="*/ 693 h 10084"/>
                <a:gd name="connsiteX12" fmla="*/ 8971 w 10000"/>
                <a:gd name="connsiteY12" fmla="*/ 714 h 10084"/>
                <a:gd name="connsiteX13" fmla="*/ 9088 w 10000"/>
                <a:gd name="connsiteY13" fmla="*/ 992 h 10084"/>
                <a:gd name="connsiteX14" fmla="*/ 9069 w 10000"/>
                <a:gd name="connsiteY14" fmla="*/ 1022 h 10084"/>
                <a:gd name="connsiteX15" fmla="*/ 9172 w 10000"/>
                <a:gd name="connsiteY15" fmla="*/ 1762 h 10084"/>
                <a:gd name="connsiteX16" fmla="*/ 9379 w 10000"/>
                <a:gd name="connsiteY16" fmla="*/ 2668 h 10084"/>
                <a:gd name="connsiteX17" fmla="*/ 10000 w 10000"/>
                <a:gd name="connsiteY17" fmla="*/ 3339 h 10084"/>
                <a:gd name="connsiteX18" fmla="*/ 9586 w 10000"/>
                <a:gd name="connsiteY18" fmla="*/ 3573 h 10084"/>
                <a:gd name="connsiteX19" fmla="*/ 9172 w 10000"/>
                <a:gd name="connsiteY19" fmla="*/ 4010 h 10084"/>
                <a:gd name="connsiteX20" fmla="*/ 8966 w 10000"/>
                <a:gd name="connsiteY20" fmla="*/ 4915 h 10084"/>
                <a:gd name="connsiteX21" fmla="*/ 8966 w 10000"/>
                <a:gd name="connsiteY21" fmla="*/ 5823 h 10084"/>
                <a:gd name="connsiteX22" fmla="*/ 8759 w 10000"/>
                <a:gd name="connsiteY22" fmla="*/ 6493 h 10084"/>
                <a:gd name="connsiteX23" fmla="*/ 8310 w 10000"/>
                <a:gd name="connsiteY23" fmla="*/ 7634 h 10084"/>
                <a:gd name="connsiteX24" fmla="*/ 8103 w 10000"/>
                <a:gd name="connsiteY24" fmla="*/ 8540 h 10084"/>
                <a:gd name="connsiteX25" fmla="*/ 7690 w 10000"/>
                <a:gd name="connsiteY25" fmla="*/ 8540 h 10084"/>
                <a:gd name="connsiteX26" fmla="*/ 7690 w 10000"/>
                <a:gd name="connsiteY26" fmla="*/ 9413 h 10084"/>
                <a:gd name="connsiteX27" fmla="*/ 6310 w 10000"/>
                <a:gd name="connsiteY27" fmla="*/ 7936 h 10084"/>
                <a:gd name="connsiteX28" fmla="*/ 6069 w 10000"/>
                <a:gd name="connsiteY28" fmla="*/ 8439 h 10084"/>
                <a:gd name="connsiteX29" fmla="*/ 5552 w 10000"/>
                <a:gd name="connsiteY29" fmla="*/ 8810 h 10084"/>
                <a:gd name="connsiteX30" fmla="*/ 5448 w 10000"/>
                <a:gd name="connsiteY30" fmla="*/ 8910 h 10084"/>
                <a:gd name="connsiteX31" fmla="*/ 5276 w 10000"/>
                <a:gd name="connsiteY31" fmla="*/ 8910 h 10084"/>
                <a:gd name="connsiteX32" fmla="*/ 5345 w 10000"/>
                <a:gd name="connsiteY32" fmla="*/ 9009 h 10084"/>
                <a:gd name="connsiteX33" fmla="*/ 5276 w 10000"/>
                <a:gd name="connsiteY33" fmla="*/ 9009 h 10084"/>
                <a:gd name="connsiteX34" fmla="*/ 5138 w 10000"/>
                <a:gd name="connsiteY34" fmla="*/ 8910 h 10084"/>
                <a:gd name="connsiteX35" fmla="*/ 4862 w 10000"/>
                <a:gd name="connsiteY35" fmla="*/ 9110 h 10084"/>
                <a:gd name="connsiteX36" fmla="*/ 4828 w 10000"/>
                <a:gd name="connsiteY36" fmla="*/ 9043 h 10084"/>
                <a:gd name="connsiteX37" fmla="*/ 4759 w 10000"/>
                <a:gd name="connsiteY37" fmla="*/ 9110 h 10084"/>
                <a:gd name="connsiteX38" fmla="*/ 4724 w 10000"/>
                <a:gd name="connsiteY38" fmla="*/ 9212 h 10084"/>
                <a:gd name="connsiteX39" fmla="*/ 4655 w 10000"/>
                <a:gd name="connsiteY39" fmla="*/ 9212 h 10084"/>
                <a:gd name="connsiteX40" fmla="*/ 4621 w 10000"/>
                <a:gd name="connsiteY40" fmla="*/ 9246 h 10084"/>
                <a:gd name="connsiteX41" fmla="*/ 4517 w 10000"/>
                <a:gd name="connsiteY41" fmla="*/ 9246 h 10084"/>
                <a:gd name="connsiteX42" fmla="*/ 4138 w 10000"/>
                <a:gd name="connsiteY42" fmla="*/ 9312 h 10084"/>
                <a:gd name="connsiteX43" fmla="*/ 2448 w 10000"/>
                <a:gd name="connsiteY43" fmla="*/ 9345 h 10084"/>
                <a:gd name="connsiteX44" fmla="*/ 2138 w 10000"/>
                <a:gd name="connsiteY44" fmla="*/ 9413 h 10084"/>
                <a:gd name="connsiteX45" fmla="*/ 1931 w 10000"/>
                <a:gd name="connsiteY45" fmla="*/ 9446 h 10084"/>
                <a:gd name="connsiteX46" fmla="*/ 1759 w 10000"/>
                <a:gd name="connsiteY46" fmla="*/ 9748 h 10084"/>
                <a:gd name="connsiteX47" fmla="*/ 1655 w 10000"/>
                <a:gd name="connsiteY47" fmla="*/ 9748 h 10084"/>
                <a:gd name="connsiteX48" fmla="*/ 2034 w 10000"/>
                <a:gd name="connsiteY48" fmla="*/ 9413 h 10084"/>
                <a:gd name="connsiteX49" fmla="*/ 2207 w 10000"/>
                <a:gd name="connsiteY49" fmla="*/ 9380 h 10084"/>
                <a:gd name="connsiteX50" fmla="*/ 4414 w 10000"/>
                <a:gd name="connsiteY50" fmla="*/ 9380 h 10084"/>
                <a:gd name="connsiteX51" fmla="*/ 5103 w 10000"/>
                <a:gd name="connsiteY51" fmla="*/ 9110 h 10084"/>
                <a:gd name="connsiteX52" fmla="*/ 5828 w 10000"/>
                <a:gd name="connsiteY52" fmla="*/ 8675 h 10084"/>
                <a:gd name="connsiteX53" fmla="*/ 6552 w 10000"/>
                <a:gd name="connsiteY53" fmla="*/ 8071 h 10084"/>
                <a:gd name="connsiteX54" fmla="*/ 7483 w 10000"/>
                <a:gd name="connsiteY54" fmla="*/ 9380 h 10084"/>
                <a:gd name="connsiteX55" fmla="*/ 7172 w 10000"/>
                <a:gd name="connsiteY55" fmla="*/ 8976 h 10084"/>
                <a:gd name="connsiteX56" fmla="*/ 6483 w 10000"/>
                <a:gd name="connsiteY56" fmla="*/ 8004 h 10084"/>
                <a:gd name="connsiteX57" fmla="*/ 5621 w 10000"/>
                <a:gd name="connsiteY57" fmla="*/ 8910 h 10084"/>
                <a:gd name="connsiteX58" fmla="*/ 4069 w 10000"/>
                <a:gd name="connsiteY58" fmla="*/ 9480 h 10084"/>
                <a:gd name="connsiteX59" fmla="*/ 3655 w 10000"/>
                <a:gd name="connsiteY59" fmla="*/ 9513 h 10084"/>
                <a:gd name="connsiteX60" fmla="*/ 2034 w 10000"/>
                <a:gd name="connsiteY60" fmla="*/ 9413 h 10084"/>
                <a:gd name="connsiteX61" fmla="*/ 1621 w 10000"/>
                <a:gd name="connsiteY61" fmla="*/ 10017 h 10084"/>
                <a:gd name="connsiteX62" fmla="*/ 1034 w 10000"/>
                <a:gd name="connsiteY62" fmla="*/ 10084 h 10084"/>
                <a:gd name="connsiteX63" fmla="*/ 1241 w 10000"/>
                <a:gd name="connsiteY63" fmla="*/ 9413 h 10084"/>
                <a:gd name="connsiteX64" fmla="*/ 1034 w 10000"/>
                <a:gd name="connsiteY64" fmla="*/ 8976 h 10084"/>
                <a:gd name="connsiteX65" fmla="*/ 621 w 10000"/>
                <a:gd name="connsiteY65" fmla="*/ 8540 h 10084"/>
                <a:gd name="connsiteX66" fmla="*/ 621 w 10000"/>
                <a:gd name="connsiteY66" fmla="*/ 8071 h 10084"/>
                <a:gd name="connsiteX67" fmla="*/ 621 w 10000"/>
                <a:gd name="connsiteY67" fmla="*/ 7634 h 10084"/>
                <a:gd name="connsiteX68" fmla="*/ 207 w 10000"/>
                <a:gd name="connsiteY68" fmla="*/ 7197 h 10084"/>
                <a:gd name="connsiteX69" fmla="*/ 0 w 10000"/>
                <a:gd name="connsiteY69" fmla="*/ 7197 h 10084"/>
                <a:gd name="connsiteX70" fmla="*/ 207 w 10000"/>
                <a:gd name="connsiteY70" fmla="*/ 6493 h 10084"/>
                <a:gd name="connsiteX71" fmla="*/ 414 w 10000"/>
                <a:gd name="connsiteY71" fmla="*/ 6292 h 10084"/>
                <a:gd name="connsiteX72" fmla="*/ 414 w 10000"/>
                <a:gd name="connsiteY72" fmla="*/ 6056 h 10084"/>
                <a:gd name="connsiteX73" fmla="*/ 414 w 10000"/>
                <a:gd name="connsiteY73" fmla="*/ 5588 h 10084"/>
                <a:gd name="connsiteX74" fmla="*/ 621 w 10000"/>
                <a:gd name="connsiteY74" fmla="*/ 5151 h 10084"/>
                <a:gd name="connsiteX75" fmla="*/ 828 w 10000"/>
                <a:gd name="connsiteY75" fmla="*/ 4915 h 10084"/>
                <a:gd name="connsiteX76" fmla="*/ 1241 w 10000"/>
                <a:gd name="connsiteY76" fmla="*/ 4915 h 10084"/>
                <a:gd name="connsiteX77" fmla="*/ 1241 w 10000"/>
                <a:gd name="connsiteY77" fmla="*/ 4244 h 10084"/>
                <a:gd name="connsiteX78" fmla="*/ 1241 w 10000"/>
                <a:gd name="connsiteY78" fmla="*/ 3573 h 10084"/>
                <a:gd name="connsiteX79" fmla="*/ 1241 w 10000"/>
                <a:gd name="connsiteY79" fmla="*/ 2668 h 10084"/>
                <a:gd name="connsiteX80" fmla="*/ 1241 w 10000"/>
                <a:gd name="connsiteY80" fmla="*/ 1997 h 10084"/>
                <a:gd name="connsiteX0" fmla="*/ 1241 w 10000"/>
                <a:gd name="connsiteY0" fmla="*/ 1997 h 10084"/>
                <a:gd name="connsiteX1" fmla="*/ 1241 w 10000"/>
                <a:gd name="connsiteY1" fmla="*/ 1762 h 10084"/>
                <a:gd name="connsiteX2" fmla="*/ 1862 w 10000"/>
                <a:gd name="connsiteY2" fmla="*/ 1762 h 10084"/>
                <a:gd name="connsiteX3" fmla="*/ 1862 w 10000"/>
                <a:gd name="connsiteY3" fmla="*/ 856 h 10084"/>
                <a:gd name="connsiteX4" fmla="*/ 1853 w 10000"/>
                <a:gd name="connsiteY4" fmla="*/ 177 h 10084"/>
                <a:gd name="connsiteX5" fmla="*/ 5552 w 10000"/>
                <a:gd name="connsiteY5" fmla="*/ 184 h 10084"/>
                <a:gd name="connsiteX6" fmla="*/ 5740 w 10000"/>
                <a:gd name="connsiteY6" fmla="*/ 0 h 10084"/>
                <a:gd name="connsiteX7" fmla="*/ 5706 w 10000"/>
                <a:gd name="connsiteY7" fmla="*/ 197 h 10084"/>
                <a:gd name="connsiteX8" fmla="*/ 6698 w 10000"/>
                <a:gd name="connsiteY8" fmla="*/ 187 h 10084"/>
                <a:gd name="connsiteX9" fmla="*/ 7396 w 10000"/>
                <a:gd name="connsiteY9" fmla="*/ 187 h 10084"/>
                <a:gd name="connsiteX10" fmla="*/ 8840 w 10000"/>
                <a:gd name="connsiteY10" fmla="*/ 195 h 10084"/>
                <a:gd name="connsiteX11" fmla="*/ 9085 w 10000"/>
                <a:gd name="connsiteY11" fmla="*/ 693 h 10084"/>
                <a:gd name="connsiteX12" fmla="*/ 8971 w 10000"/>
                <a:gd name="connsiteY12" fmla="*/ 714 h 10084"/>
                <a:gd name="connsiteX13" fmla="*/ 9088 w 10000"/>
                <a:gd name="connsiteY13" fmla="*/ 992 h 10084"/>
                <a:gd name="connsiteX14" fmla="*/ 9069 w 10000"/>
                <a:gd name="connsiteY14" fmla="*/ 1022 h 10084"/>
                <a:gd name="connsiteX15" fmla="*/ 9172 w 10000"/>
                <a:gd name="connsiteY15" fmla="*/ 1762 h 10084"/>
                <a:gd name="connsiteX16" fmla="*/ 9379 w 10000"/>
                <a:gd name="connsiteY16" fmla="*/ 2668 h 10084"/>
                <a:gd name="connsiteX17" fmla="*/ 10000 w 10000"/>
                <a:gd name="connsiteY17" fmla="*/ 3339 h 10084"/>
                <a:gd name="connsiteX18" fmla="*/ 9586 w 10000"/>
                <a:gd name="connsiteY18" fmla="*/ 3573 h 10084"/>
                <a:gd name="connsiteX19" fmla="*/ 9172 w 10000"/>
                <a:gd name="connsiteY19" fmla="*/ 4010 h 10084"/>
                <a:gd name="connsiteX20" fmla="*/ 8966 w 10000"/>
                <a:gd name="connsiteY20" fmla="*/ 4915 h 10084"/>
                <a:gd name="connsiteX21" fmla="*/ 8966 w 10000"/>
                <a:gd name="connsiteY21" fmla="*/ 5823 h 10084"/>
                <a:gd name="connsiteX22" fmla="*/ 8759 w 10000"/>
                <a:gd name="connsiteY22" fmla="*/ 6493 h 10084"/>
                <a:gd name="connsiteX23" fmla="*/ 8310 w 10000"/>
                <a:gd name="connsiteY23" fmla="*/ 7634 h 10084"/>
                <a:gd name="connsiteX24" fmla="*/ 8103 w 10000"/>
                <a:gd name="connsiteY24" fmla="*/ 8540 h 10084"/>
                <a:gd name="connsiteX25" fmla="*/ 7690 w 10000"/>
                <a:gd name="connsiteY25" fmla="*/ 8540 h 10084"/>
                <a:gd name="connsiteX26" fmla="*/ 7690 w 10000"/>
                <a:gd name="connsiteY26" fmla="*/ 9413 h 10084"/>
                <a:gd name="connsiteX27" fmla="*/ 6310 w 10000"/>
                <a:gd name="connsiteY27" fmla="*/ 7936 h 10084"/>
                <a:gd name="connsiteX28" fmla="*/ 6069 w 10000"/>
                <a:gd name="connsiteY28" fmla="*/ 8439 h 10084"/>
                <a:gd name="connsiteX29" fmla="*/ 5552 w 10000"/>
                <a:gd name="connsiteY29" fmla="*/ 8810 h 10084"/>
                <a:gd name="connsiteX30" fmla="*/ 5448 w 10000"/>
                <a:gd name="connsiteY30" fmla="*/ 8910 h 10084"/>
                <a:gd name="connsiteX31" fmla="*/ 5276 w 10000"/>
                <a:gd name="connsiteY31" fmla="*/ 8910 h 10084"/>
                <a:gd name="connsiteX32" fmla="*/ 5345 w 10000"/>
                <a:gd name="connsiteY32" fmla="*/ 9009 h 10084"/>
                <a:gd name="connsiteX33" fmla="*/ 5276 w 10000"/>
                <a:gd name="connsiteY33" fmla="*/ 9009 h 10084"/>
                <a:gd name="connsiteX34" fmla="*/ 5138 w 10000"/>
                <a:gd name="connsiteY34" fmla="*/ 8910 h 10084"/>
                <a:gd name="connsiteX35" fmla="*/ 4862 w 10000"/>
                <a:gd name="connsiteY35" fmla="*/ 9110 h 10084"/>
                <a:gd name="connsiteX36" fmla="*/ 4828 w 10000"/>
                <a:gd name="connsiteY36" fmla="*/ 9043 h 10084"/>
                <a:gd name="connsiteX37" fmla="*/ 4759 w 10000"/>
                <a:gd name="connsiteY37" fmla="*/ 9110 h 10084"/>
                <a:gd name="connsiteX38" fmla="*/ 4724 w 10000"/>
                <a:gd name="connsiteY38" fmla="*/ 9212 h 10084"/>
                <a:gd name="connsiteX39" fmla="*/ 4655 w 10000"/>
                <a:gd name="connsiteY39" fmla="*/ 9212 h 10084"/>
                <a:gd name="connsiteX40" fmla="*/ 4621 w 10000"/>
                <a:gd name="connsiteY40" fmla="*/ 9246 h 10084"/>
                <a:gd name="connsiteX41" fmla="*/ 4517 w 10000"/>
                <a:gd name="connsiteY41" fmla="*/ 9246 h 10084"/>
                <a:gd name="connsiteX42" fmla="*/ 4138 w 10000"/>
                <a:gd name="connsiteY42" fmla="*/ 9312 h 10084"/>
                <a:gd name="connsiteX43" fmla="*/ 2448 w 10000"/>
                <a:gd name="connsiteY43" fmla="*/ 9345 h 10084"/>
                <a:gd name="connsiteX44" fmla="*/ 2138 w 10000"/>
                <a:gd name="connsiteY44" fmla="*/ 9413 h 10084"/>
                <a:gd name="connsiteX45" fmla="*/ 1931 w 10000"/>
                <a:gd name="connsiteY45" fmla="*/ 9446 h 10084"/>
                <a:gd name="connsiteX46" fmla="*/ 1759 w 10000"/>
                <a:gd name="connsiteY46" fmla="*/ 9748 h 10084"/>
                <a:gd name="connsiteX47" fmla="*/ 1655 w 10000"/>
                <a:gd name="connsiteY47" fmla="*/ 9748 h 10084"/>
                <a:gd name="connsiteX48" fmla="*/ 2034 w 10000"/>
                <a:gd name="connsiteY48" fmla="*/ 9413 h 10084"/>
                <a:gd name="connsiteX49" fmla="*/ 2207 w 10000"/>
                <a:gd name="connsiteY49" fmla="*/ 9380 h 10084"/>
                <a:gd name="connsiteX50" fmla="*/ 4414 w 10000"/>
                <a:gd name="connsiteY50" fmla="*/ 9380 h 10084"/>
                <a:gd name="connsiteX51" fmla="*/ 5103 w 10000"/>
                <a:gd name="connsiteY51" fmla="*/ 9110 h 10084"/>
                <a:gd name="connsiteX52" fmla="*/ 5828 w 10000"/>
                <a:gd name="connsiteY52" fmla="*/ 8675 h 10084"/>
                <a:gd name="connsiteX53" fmla="*/ 6552 w 10000"/>
                <a:gd name="connsiteY53" fmla="*/ 8071 h 10084"/>
                <a:gd name="connsiteX54" fmla="*/ 7483 w 10000"/>
                <a:gd name="connsiteY54" fmla="*/ 9380 h 10084"/>
                <a:gd name="connsiteX55" fmla="*/ 7172 w 10000"/>
                <a:gd name="connsiteY55" fmla="*/ 8976 h 10084"/>
                <a:gd name="connsiteX56" fmla="*/ 6483 w 10000"/>
                <a:gd name="connsiteY56" fmla="*/ 8004 h 10084"/>
                <a:gd name="connsiteX57" fmla="*/ 5621 w 10000"/>
                <a:gd name="connsiteY57" fmla="*/ 8910 h 10084"/>
                <a:gd name="connsiteX58" fmla="*/ 4069 w 10000"/>
                <a:gd name="connsiteY58" fmla="*/ 9480 h 10084"/>
                <a:gd name="connsiteX59" fmla="*/ 3655 w 10000"/>
                <a:gd name="connsiteY59" fmla="*/ 9513 h 10084"/>
                <a:gd name="connsiteX60" fmla="*/ 2034 w 10000"/>
                <a:gd name="connsiteY60" fmla="*/ 9413 h 10084"/>
                <a:gd name="connsiteX61" fmla="*/ 1621 w 10000"/>
                <a:gd name="connsiteY61" fmla="*/ 10017 h 10084"/>
                <a:gd name="connsiteX62" fmla="*/ 1034 w 10000"/>
                <a:gd name="connsiteY62" fmla="*/ 10084 h 10084"/>
                <a:gd name="connsiteX63" fmla="*/ 1241 w 10000"/>
                <a:gd name="connsiteY63" fmla="*/ 9413 h 10084"/>
                <a:gd name="connsiteX64" fmla="*/ 1034 w 10000"/>
                <a:gd name="connsiteY64" fmla="*/ 8976 h 10084"/>
                <a:gd name="connsiteX65" fmla="*/ 621 w 10000"/>
                <a:gd name="connsiteY65" fmla="*/ 8540 h 10084"/>
                <a:gd name="connsiteX66" fmla="*/ 621 w 10000"/>
                <a:gd name="connsiteY66" fmla="*/ 8071 h 10084"/>
                <a:gd name="connsiteX67" fmla="*/ 621 w 10000"/>
                <a:gd name="connsiteY67" fmla="*/ 7634 h 10084"/>
                <a:gd name="connsiteX68" fmla="*/ 207 w 10000"/>
                <a:gd name="connsiteY68" fmla="*/ 7197 h 10084"/>
                <a:gd name="connsiteX69" fmla="*/ 0 w 10000"/>
                <a:gd name="connsiteY69" fmla="*/ 7197 h 10084"/>
                <a:gd name="connsiteX70" fmla="*/ 207 w 10000"/>
                <a:gd name="connsiteY70" fmla="*/ 6493 h 10084"/>
                <a:gd name="connsiteX71" fmla="*/ 414 w 10000"/>
                <a:gd name="connsiteY71" fmla="*/ 6292 h 10084"/>
                <a:gd name="connsiteX72" fmla="*/ 414 w 10000"/>
                <a:gd name="connsiteY72" fmla="*/ 6056 h 10084"/>
                <a:gd name="connsiteX73" fmla="*/ 414 w 10000"/>
                <a:gd name="connsiteY73" fmla="*/ 5588 h 10084"/>
                <a:gd name="connsiteX74" fmla="*/ 621 w 10000"/>
                <a:gd name="connsiteY74" fmla="*/ 5151 h 10084"/>
                <a:gd name="connsiteX75" fmla="*/ 828 w 10000"/>
                <a:gd name="connsiteY75" fmla="*/ 4915 h 10084"/>
                <a:gd name="connsiteX76" fmla="*/ 1241 w 10000"/>
                <a:gd name="connsiteY76" fmla="*/ 4915 h 10084"/>
                <a:gd name="connsiteX77" fmla="*/ 1241 w 10000"/>
                <a:gd name="connsiteY77" fmla="*/ 4244 h 10084"/>
                <a:gd name="connsiteX78" fmla="*/ 1241 w 10000"/>
                <a:gd name="connsiteY78" fmla="*/ 3573 h 10084"/>
                <a:gd name="connsiteX79" fmla="*/ 1241 w 10000"/>
                <a:gd name="connsiteY79" fmla="*/ 2668 h 10084"/>
                <a:gd name="connsiteX80" fmla="*/ 1241 w 10000"/>
                <a:gd name="connsiteY80" fmla="*/ 1997 h 10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0000" h="10084">
                  <a:moveTo>
                    <a:pt x="1241" y="1997"/>
                  </a:moveTo>
                  <a:lnTo>
                    <a:pt x="1241" y="1762"/>
                  </a:lnTo>
                  <a:lnTo>
                    <a:pt x="1862" y="1762"/>
                  </a:lnTo>
                  <a:lnTo>
                    <a:pt x="1862" y="856"/>
                  </a:lnTo>
                  <a:cubicBezTo>
                    <a:pt x="1859" y="630"/>
                    <a:pt x="1856" y="403"/>
                    <a:pt x="1853" y="177"/>
                  </a:cubicBezTo>
                  <a:lnTo>
                    <a:pt x="5552" y="184"/>
                  </a:lnTo>
                  <a:cubicBezTo>
                    <a:pt x="5584" y="140"/>
                    <a:pt x="5708" y="44"/>
                    <a:pt x="5740" y="0"/>
                  </a:cubicBezTo>
                  <a:cubicBezTo>
                    <a:pt x="5737" y="48"/>
                    <a:pt x="5709" y="149"/>
                    <a:pt x="5706" y="197"/>
                  </a:cubicBezTo>
                  <a:lnTo>
                    <a:pt x="6698" y="187"/>
                  </a:lnTo>
                  <a:lnTo>
                    <a:pt x="7396" y="187"/>
                  </a:lnTo>
                  <a:lnTo>
                    <a:pt x="8840" y="195"/>
                  </a:lnTo>
                  <a:cubicBezTo>
                    <a:pt x="8922" y="361"/>
                    <a:pt x="9003" y="528"/>
                    <a:pt x="9085" y="693"/>
                  </a:cubicBezTo>
                  <a:cubicBezTo>
                    <a:pt x="9109" y="741"/>
                    <a:pt x="8957" y="687"/>
                    <a:pt x="8971" y="714"/>
                  </a:cubicBezTo>
                  <a:cubicBezTo>
                    <a:pt x="8985" y="741"/>
                    <a:pt x="9064" y="940"/>
                    <a:pt x="9088" y="992"/>
                  </a:cubicBezTo>
                  <a:cubicBezTo>
                    <a:pt x="9112" y="1044"/>
                    <a:pt x="9055" y="894"/>
                    <a:pt x="9069" y="1022"/>
                  </a:cubicBezTo>
                  <a:cubicBezTo>
                    <a:pt x="9083" y="1151"/>
                    <a:pt x="9124" y="1488"/>
                    <a:pt x="9172" y="1762"/>
                  </a:cubicBezTo>
                  <a:lnTo>
                    <a:pt x="9379" y="2668"/>
                  </a:lnTo>
                  <a:lnTo>
                    <a:pt x="10000" y="3339"/>
                  </a:lnTo>
                  <a:lnTo>
                    <a:pt x="9586" y="3573"/>
                  </a:lnTo>
                  <a:lnTo>
                    <a:pt x="9172" y="4010"/>
                  </a:lnTo>
                  <a:cubicBezTo>
                    <a:pt x="9103" y="4311"/>
                    <a:pt x="9035" y="4614"/>
                    <a:pt x="8966" y="4915"/>
                  </a:cubicBezTo>
                  <a:lnTo>
                    <a:pt x="8966" y="5823"/>
                  </a:lnTo>
                  <a:lnTo>
                    <a:pt x="8759" y="6493"/>
                  </a:lnTo>
                  <a:lnTo>
                    <a:pt x="8310" y="7634"/>
                  </a:lnTo>
                  <a:lnTo>
                    <a:pt x="8103" y="8540"/>
                  </a:lnTo>
                  <a:lnTo>
                    <a:pt x="7690" y="8540"/>
                  </a:lnTo>
                  <a:lnTo>
                    <a:pt x="7690" y="9413"/>
                  </a:lnTo>
                  <a:lnTo>
                    <a:pt x="6310" y="7936"/>
                  </a:lnTo>
                  <a:cubicBezTo>
                    <a:pt x="6230" y="8104"/>
                    <a:pt x="6149" y="8271"/>
                    <a:pt x="6069" y="8439"/>
                  </a:cubicBezTo>
                  <a:lnTo>
                    <a:pt x="5552" y="8810"/>
                  </a:lnTo>
                  <a:cubicBezTo>
                    <a:pt x="5517" y="8843"/>
                    <a:pt x="5483" y="8877"/>
                    <a:pt x="5448" y="8910"/>
                  </a:cubicBezTo>
                  <a:lnTo>
                    <a:pt x="5276" y="8910"/>
                  </a:lnTo>
                  <a:lnTo>
                    <a:pt x="5345" y="9009"/>
                  </a:lnTo>
                  <a:lnTo>
                    <a:pt x="5276" y="9009"/>
                  </a:lnTo>
                  <a:lnTo>
                    <a:pt x="5138" y="8910"/>
                  </a:lnTo>
                  <a:lnTo>
                    <a:pt x="4862" y="9110"/>
                  </a:lnTo>
                  <a:cubicBezTo>
                    <a:pt x="4851" y="9088"/>
                    <a:pt x="4839" y="9067"/>
                    <a:pt x="4828" y="9043"/>
                  </a:cubicBezTo>
                  <a:cubicBezTo>
                    <a:pt x="4805" y="9067"/>
                    <a:pt x="4782" y="9088"/>
                    <a:pt x="4759" y="9110"/>
                  </a:cubicBezTo>
                  <a:cubicBezTo>
                    <a:pt x="4747" y="9144"/>
                    <a:pt x="4736" y="9179"/>
                    <a:pt x="4724" y="9212"/>
                  </a:cubicBezTo>
                  <a:lnTo>
                    <a:pt x="4655" y="9212"/>
                  </a:lnTo>
                  <a:cubicBezTo>
                    <a:pt x="4644" y="9223"/>
                    <a:pt x="4632" y="9234"/>
                    <a:pt x="4621" y="9246"/>
                  </a:cubicBezTo>
                  <a:lnTo>
                    <a:pt x="4517" y="9246"/>
                  </a:lnTo>
                  <a:lnTo>
                    <a:pt x="4138" y="9312"/>
                  </a:lnTo>
                  <a:lnTo>
                    <a:pt x="2448" y="9345"/>
                  </a:lnTo>
                  <a:lnTo>
                    <a:pt x="2138" y="9413"/>
                  </a:lnTo>
                  <a:lnTo>
                    <a:pt x="1931" y="9446"/>
                  </a:lnTo>
                  <a:cubicBezTo>
                    <a:pt x="1874" y="9547"/>
                    <a:pt x="1816" y="9647"/>
                    <a:pt x="1759" y="9748"/>
                  </a:cubicBezTo>
                  <a:lnTo>
                    <a:pt x="1655" y="9748"/>
                  </a:lnTo>
                  <a:lnTo>
                    <a:pt x="2034" y="9413"/>
                  </a:lnTo>
                  <a:lnTo>
                    <a:pt x="2207" y="9380"/>
                  </a:lnTo>
                  <a:lnTo>
                    <a:pt x="4414" y="9380"/>
                  </a:lnTo>
                  <a:lnTo>
                    <a:pt x="5103" y="9110"/>
                  </a:lnTo>
                  <a:lnTo>
                    <a:pt x="5828" y="8675"/>
                  </a:lnTo>
                  <a:lnTo>
                    <a:pt x="6552" y="8071"/>
                  </a:lnTo>
                  <a:lnTo>
                    <a:pt x="7483" y="9380"/>
                  </a:lnTo>
                  <a:lnTo>
                    <a:pt x="7172" y="8976"/>
                  </a:lnTo>
                  <a:lnTo>
                    <a:pt x="6483" y="8004"/>
                  </a:lnTo>
                  <a:lnTo>
                    <a:pt x="5621" y="8910"/>
                  </a:lnTo>
                  <a:lnTo>
                    <a:pt x="4069" y="9480"/>
                  </a:lnTo>
                  <a:lnTo>
                    <a:pt x="3655" y="9513"/>
                  </a:lnTo>
                  <a:lnTo>
                    <a:pt x="2034" y="9413"/>
                  </a:lnTo>
                  <a:lnTo>
                    <a:pt x="1621" y="10017"/>
                  </a:lnTo>
                  <a:lnTo>
                    <a:pt x="1034" y="10084"/>
                  </a:lnTo>
                  <a:lnTo>
                    <a:pt x="1241" y="9413"/>
                  </a:lnTo>
                  <a:lnTo>
                    <a:pt x="1034" y="8976"/>
                  </a:lnTo>
                  <a:lnTo>
                    <a:pt x="621" y="8540"/>
                  </a:lnTo>
                  <a:lnTo>
                    <a:pt x="621" y="8071"/>
                  </a:lnTo>
                  <a:lnTo>
                    <a:pt x="621" y="7634"/>
                  </a:lnTo>
                  <a:lnTo>
                    <a:pt x="207" y="7197"/>
                  </a:lnTo>
                  <a:lnTo>
                    <a:pt x="0" y="7197"/>
                  </a:lnTo>
                  <a:lnTo>
                    <a:pt x="207" y="6493"/>
                  </a:lnTo>
                  <a:lnTo>
                    <a:pt x="414" y="6292"/>
                  </a:lnTo>
                  <a:lnTo>
                    <a:pt x="414" y="6056"/>
                  </a:lnTo>
                  <a:lnTo>
                    <a:pt x="414" y="5588"/>
                  </a:lnTo>
                  <a:lnTo>
                    <a:pt x="621" y="5151"/>
                  </a:lnTo>
                  <a:lnTo>
                    <a:pt x="828" y="4915"/>
                  </a:lnTo>
                  <a:lnTo>
                    <a:pt x="1241" y="4915"/>
                  </a:lnTo>
                  <a:lnTo>
                    <a:pt x="1241" y="4244"/>
                  </a:lnTo>
                  <a:lnTo>
                    <a:pt x="1241" y="3573"/>
                  </a:lnTo>
                  <a:lnTo>
                    <a:pt x="1241" y="2668"/>
                  </a:lnTo>
                  <a:lnTo>
                    <a:pt x="1241" y="1997"/>
                  </a:lnTo>
                  <a:close/>
                </a:path>
              </a:pathLst>
            </a:custGeom>
            <a:solidFill>
              <a:srgbClr val="990034"/>
            </a:solidFill>
            <a:ln w="9525">
              <a:solidFill>
                <a:srgbClr val="000000"/>
              </a:solidFill>
              <a:prstDash val="solid"/>
              <a:round/>
              <a:headEnd/>
              <a:tailEnd/>
            </a:ln>
          </p:spPr>
          <p:txBody>
            <a:bodyPr/>
            <a:lstStyle/>
            <a:p>
              <a:endParaRPr lang="en-US"/>
            </a:p>
          </p:txBody>
        </p:sp>
        <p:sp>
          <p:nvSpPr>
            <p:cNvPr id="1024" name="Freeform 1023"/>
            <p:cNvSpPr/>
            <p:nvPr/>
          </p:nvSpPr>
          <p:spPr bwMode="auto">
            <a:xfrm>
              <a:off x="4890564" y="2351722"/>
              <a:ext cx="45719" cy="281613"/>
            </a:xfrm>
            <a:custGeom>
              <a:avLst/>
              <a:gdLst>
                <a:gd name="connsiteX0" fmla="*/ 0 w 1092994"/>
                <a:gd name="connsiteY0" fmla="*/ 164306 h 195263"/>
                <a:gd name="connsiteX1" fmla="*/ 147638 w 1092994"/>
                <a:gd name="connsiteY1" fmla="*/ 195263 h 195263"/>
                <a:gd name="connsiteX2" fmla="*/ 400050 w 1092994"/>
                <a:gd name="connsiteY2" fmla="*/ 190500 h 195263"/>
                <a:gd name="connsiteX3" fmla="*/ 521494 w 1092994"/>
                <a:gd name="connsiteY3" fmla="*/ 147638 h 195263"/>
                <a:gd name="connsiteX4" fmla="*/ 650082 w 1092994"/>
                <a:gd name="connsiteY4" fmla="*/ 133350 h 195263"/>
                <a:gd name="connsiteX5" fmla="*/ 819150 w 1092994"/>
                <a:gd name="connsiteY5" fmla="*/ 45244 h 195263"/>
                <a:gd name="connsiteX6" fmla="*/ 888207 w 1092994"/>
                <a:gd name="connsiteY6" fmla="*/ 45244 h 195263"/>
                <a:gd name="connsiteX7" fmla="*/ 1092994 w 1092994"/>
                <a:gd name="connsiteY7" fmla="*/ 0 h 195263"/>
                <a:gd name="connsiteX0" fmla="*/ 0 w 888207"/>
                <a:gd name="connsiteY0" fmla="*/ 119062 h 150019"/>
                <a:gd name="connsiteX1" fmla="*/ 147638 w 888207"/>
                <a:gd name="connsiteY1" fmla="*/ 150019 h 150019"/>
                <a:gd name="connsiteX2" fmla="*/ 400050 w 888207"/>
                <a:gd name="connsiteY2" fmla="*/ 145256 h 150019"/>
                <a:gd name="connsiteX3" fmla="*/ 521494 w 888207"/>
                <a:gd name="connsiteY3" fmla="*/ 102394 h 150019"/>
                <a:gd name="connsiteX4" fmla="*/ 650082 w 888207"/>
                <a:gd name="connsiteY4" fmla="*/ 88106 h 150019"/>
                <a:gd name="connsiteX5" fmla="*/ 819150 w 888207"/>
                <a:gd name="connsiteY5" fmla="*/ 0 h 150019"/>
                <a:gd name="connsiteX6" fmla="*/ 888207 w 888207"/>
                <a:gd name="connsiteY6" fmla="*/ 0 h 150019"/>
                <a:gd name="connsiteX0" fmla="*/ 0 w 819150"/>
                <a:gd name="connsiteY0" fmla="*/ 119062 h 150019"/>
                <a:gd name="connsiteX1" fmla="*/ 147638 w 819150"/>
                <a:gd name="connsiteY1" fmla="*/ 150019 h 150019"/>
                <a:gd name="connsiteX2" fmla="*/ 400050 w 819150"/>
                <a:gd name="connsiteY2" fmla="*/ 145256 h 150019"/>
                <a:gd name="connsiteX3" fmla="*/ 521494 w 819150"/>
                <a:gd name="connsiteY3" fmla="*/ 102394 h 150019"/>
                <a:gd name="connsiteX4" fmla="*/ 650082 w 819150"/>
                <a:gd name="connsiteY4" fmla="*/ 88106 h 150019"/>
                <a:gd name="connsiteX5" fmla="*/ 819150 w 819150"/>
                <a:gd name="connsiteY5" fmla="*/ 0 h 150019"/>
                <a:gd name="connsiteX0" fmla="*/ 0 w 819150"/>
                <a:gd name="connsiteY0" fmla="*/ 119062 h 150019"/>
                <a:gd name="connsiteX1" fmla="*/ 147638 w 819150"/>
                <a:gd name="connsiteY1" fmla="*/ 150019 h 150019"/>
                <a:gd name="connsiteX2" fmla="*/ 400050 w 819150"/>
                <a:gd name="connsiteY2" fmla="*/ 145256 h 150019"/>
                <a:gd name="connsiteX3" fmla="*/ 521494 w 819150"/>
                <a:gd name="connsiteY3" fmla="*/ 102394 h 150019"/>
                <a:gd name="connsiteX4" fmla="*/ 650082 w 819150"/>
                <a:gd name="connsiteY4" fmla="*/ 88106 h 150019"/>
                <a:gd name="connsiteX5" fmla="*/ 743810 w 819150"/>
                <a:gd name="connsiteY5" fmla="*/ 42240 h 150019"/>
                <a:gd name="connsiteX6" fmla="*/ 819150 w 819150"/>
                <a:gd name="connsiteY6" fmla="*/ 0 h 150019"/>
                <a:gd name="connsiteX0" fmla="*/ 0 w 819150"/>
                <a:gd name="connsiteY0" fmla="*/ 119062 h 150019"/>
                <a:gd name="connsiteX1" fmla="*/ 147638 w 819150"/>
                <a:gd name="connsiteY1" fmla="*/ 150019 h 150019"/>
                <a:gd name="connsiteX2" fmla="*/ 400050 w 819150"/>
                <a:gd name="connsiteY2" fmla="*/ 145256 h 150019"/>
                <a:gd name="connsiteX3" fmla="*/ 521494 w 819150"/>
                <a:gd name="connsiteY3" fmla="*/ 102394 h 150019"/>
                <a:gd name="connsiteX4" fmla="*/ 650082 w 819150"/>
                <a:gd name="connsiteY4" fmla="*/ 88106 h 150019"/>
                <a:gd name="connsiteX5" fmla="*/ 724292 w 819150"/>
                <a:gd name="connsiteY5" fmla="*/ 42240 h 150019"/>
                <a:gd name="connsiteX6" fmla="*/ 819150 w 819150"/>
                <a:gd name="connsiteY6" fmla="*/ 0 h 150019"/>
                <a:gd name="connsiteX0" fmla="*/ 0 w 819150"/>
                <a:gd name="connsiteY0" fmla="*/ 119062 h 150019"/>
                <a:gd name="connsiteX1" fmla="*/ 147638 w 819150"/>
                <a:gd name="connsiteY1" fmla="*/ 150019 h 150019"/>
                <a:gd name="connsiteX2" fmla="*/ 400050 w 819150"/>
                <a:gd name="connsiteY2" fmla="*/ 145256 h 150019"/>
                <a:gd name="connsiteX3" fmla="*/ 521494 w 819150"/>
                <a:gd name="connsiteY3" fmla="*/ 102394 h 150019"/>
                <a:gd name="connsiteX4" fmla="*/ 650082 w 819150"/>
                <a:gd name="connsiteY4" fmla="*/ 88106 h 150019"/>
                <a:gd name="connsiteX5" fmla="*/ 696408 w 819150"/>
                <a:gd name="connsiteY5" fmla="*/ 41694 h 150019"/>
                <a:gd name="connsiteX6" fmla="*/ 819150 w 819150"/>
                <a:gd name="connsiteY6" fmla="*/ 0 h 150019"/>
                <a:gd name="connsiteX0" fmla="*/ 0 w 860976"/>
                <a:gd name="connsiteY0" fmla="*/ 116334 h 147291"/>
                <a:gd name="connsiteX1" fmla="*/ 147638 w 860976"/>
                <a:gd name="connsiteY1" fmla="*/ 147291 h 147291"/>
                <a:gd name="connsiteX2" fmla="*/ 400050 w 860976"/>
                <a:gd name="connsiteY2" fmla="*/ 142528 h 147291"/>
                <a:gd name="connsiteX3" fmla="*/ 521494 w 860976"/>
                <a:gd name="connsiteY3" fmla="*/ 99666 h 147291"/>
                <a:gd name="connsiteX4" fmla="*/ 650082 w 860976"/>
                <a:gd name="connsiteY4" fmla="*/ 85378 h 147291"/>
                <a:gd name="connsiteX5" fmla="*/ 696408 w 860976"/>
                <a:gd name="connsiteY5" fmla="*/ 38966 h 147291"/>
                <a:gd name="connsiteX6" fmla="*/ 860976 w 860976"/>
                <a:gd name="connsiteY6" fmla="*/ 0 h 147291"/>
                <a:gd name="connsiteX0" fmla="*/ 0 w 897226"/>
                <a:gd name="connsiteY0" fmla="*/ 111423 h 142380"/>
                <a:gd name="connsiteX1" fmla="*/ 147638 w 897226"/>
                <a:gd name="connsiteY1" fmla="*/ 142380 h 142380"/>
                <a:gd name="connsiteX2" fmla="*/ 400050 w 897226"/>
                <a:gd name="connsiteY2" fmla="*/ 137617 h 142380"/>
                <a:gd name="connsiteX3" fmla="*/ 521494 w 897226"/>
                <a:gd name="connsiteY3" fmla="*/ 94755 h 142380"/>
                <a:gd name="connsiteX4" fmla="*/ 650082 w 897226"/>
                <a:gd name="connsiteY4" fmla="*/ 80467 h 142380"/>
                <a:gd name="connsiteX5" fmla="*/ 696408 w 897226"/>
                <a:gd name="connsiteY5" fmla="*/ 34055 h 142380"/>
                <a:gd name="connsiteX6" fmla="*/ 897226 w 897226"/>
                <a:gd name="connsiteY6" fmla="*/ 0 h 142380"/>
                <a:gd name="connsiteX0" fmla="*/ 0 w 802421"/>
                <a:gd name="connsiteY0" fmla="*/ 95053 h 126010"/>
                <a:gd name="connsiteX1" fmla="*/ 147638 w 802421"/>
                <a:gd name="connsiteY1" fmla="*/ 126010 h 126010"/>
                <a:gd name="connsiteX2" fmla="*/ 400050 w 802421"/>
                <a:gd name="connsiteY2" fmla="*/ 121247 h 126010"/>
                <a:gd name="connsiteX3" fmla="*/ 521494 w 802421"/>
                <a:gd name="connsiteY3" fmla="*/ 78385 h 126010"/>
                <a:gd name="connsiteX4" fmla="*/ 650082 w 802421"/>
                <a:gd name="connsiteY4" fmla="*/ 64097 h 126010"/>
                <a:gd name="connsiteX5" fmla="*/ 696408 w 802421"/>
                <a:gd name="connsiteY5" fmla="*/ 17685 h 126010"/>
                <a:gd name="connsiteX6" fmla="*/ 802421 w 802421"/>
                <a:gd name="connsiteY6" fmla="*/ 0 h 126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2421" h="126010">
                  <a:moveTo>
                    <a:pt x="0" y="95053"/>
                  </a:moveTo>
                  <a:lnTo>
                    <a:pt x="147638" y="126010"/>
                  </a:lnTo>
                  <a:lnTo>
                    <a:pt x="400050" y="121247"/>
                  </a:lnTo>
                  <a:lnTo>
                    <a:pt x="521494" y="78385"/>
                  </a:lnTo>
                  <a:lnTo>
                    <a:pt x="650082" y="64097"/>
                  </a:lnTo>
                  <a:lnTo>
                    <a:pt x="696408" y="17685"/>
                  </a:lnTo>
                  <a:lnTo>
                    <a:pt x="802421" y="0"/>
                  </a:lnTo>
                </a:path>
              </a:pathLst>
            </a:custGeom>
            <a:noFill/>
            <a:ln w="6350" cap="flat" cmpd="sng" algn="ctr">
              <a:solidFill>
                <a:schemeClr val="tx1"/>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algn="ctr" fontAlgn="base">
                <a:spcBef>
                  <a:spcPct val="50000"/>
                </a:spcBef>
                <a:spcAft>
                  <a:spcPct val="0"/>
                </a:spcAft>
              </a:pPr>
              <a:endParaRPr lang="en-US" sz="1600">
                <a:latin typeface="Arial" charset="0"/>
                <a:cs typeface="Arial" charset="0"/>
              </a:endParaRPr>
            </a:p>
          </p:txBody>
        </p:sp>
      </p:grpSp>
      <p:sp>
        <p:nvSpPr>
          <p:cNvPr id="524" name="Title 2"/>
          <p:cNvSpPr>
            <a:spLocks noGrp="1"/>
          </p:cNvSpPr>
          <p:nvPr>
            <p:ph type="title"/>
          </p:nvPr>
        </p:nvSpPr>
        <p:spPr>
          <a:xfrm>
            <a:off x="1972768" y="96129"/>
            <a:ext cx="8229600" cy="1143000"/>
          </a:xfrm>
        </p:spPr>
        <p:txBody>
          <a:bodyPr/>
          <a:lstStyle/>
          <a:p>
            <a:pPr algn="ctr"/>
            <a:r>
              <a:rPr lang="fr-CH" dirty="0" smtClean="0">
                <a:solidFill>
                  <a:srgbClr val="0070C0"/>
                </a:solidFill>
                <a:ea typeface="Verdana" panose="020B0604030504040204" pitchFamily="34" charset="0"/>
                <a:cs typeface="Verdana" panose="020B0604030504040204" pitchFamily="34" charset="0"/>
              </a:rPr>
              <a:t>Membres du Système de Madrid</a:t>
            </a:r>
            <a:endParaRPr lang="fr-CH" dirty="0">
              <a:solidFill>
                <a:srgbClr val="0070C0"/>
              </a:solidFill>
              <a:ea typeface="Verdana" panose="020B0604030504040204" pitchFamily="34" charset="0"/>
              <a:cs typeface="Verdana" panose="020B0604030504040204" pitchFamily="34" charset="0"/>
            </a:endParaRPr>
          </a:p>
        </p:txBody>
      </p:sp>
    </p:spTree>
    <p:custDataLst>
      <p:tags r:id="rId1"/>
    </p:custDataLst>
    <p:extLst>
      <p:ext uri="{BB962C8B-B14F-4D97-AF65-F5344CB8AC3E}">
        <p14:creationId xmlns:p14="http://schemas.microsoft.com/office/powerpoint/2010/main" val="211798657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Content Placeholder 5"/>
          <p:cNvSpPr>
            <a:spLocks noGrp="1"/>
          </p:cNvSpPr>
          <p:nvPr>
            <p:ph sz="half" idx="1"/>
            <p:custDataLst>
              <p:tags r:id="rId2"/>
            </p:custDataLst>
          </p:nvPr>
        </p:nvSpPr>
        <p:spPr>
          <a:xfrm>
            <a:off x="6172200" y="1219200"/>
            <a:ext cx="4038600" cy="5090120"/>
          </a:xfrm>
        </p:spPr>
        <p:txBody>
          <a:bodyPr/>
          <a:lstStyle/>
          <a:p>
            <a:pPr marL="0" indent="0" algn="ctr">
              <a:buNone/>
            </a:pPr>
            <a:r>
              <a:rPr lang="en-US" altLang="en-US" sz="2400" u="sng" dirty="0">
                <a:solidFill>
                  <a:srgbClr val="0070C0"/>
                </a:solidFill>
                <a:latin typeface="Calibri" pitchFamily="34" charset="0"/>
              </a:rPr>
              <a:t>Adhésions </a:t>
            </a:r>
            <a:r>
              <a:rPr lang="en-US" altLang="en-US" sz="2400" u="sng" dirty="0" err="1">
                <a:solidFill>
                  <a:srgbClr val="0070C0"/>
                </a:solidFill>
                <a:latin typeface="Calibri" pitchFamily="34" charset="0"/>
              </a:rPr>
              <a:t>éventuelles</a:t>
            </a:r>
            <a:endParaRPr lang="en-US" altLang="en-US" sz="2400" u="sng" dirty="0">
              <a:solidFill>
                <a:srgbClr val="0070C0"/>
              </a:solidFill>
              <a:latin typeface="Calibri" pitchFamily="34" charset="0"/>
            </a:endParaRPr>
          </a:p>
        </p:txBody>
      </p:sp>
      <p:graphicFrame>
        <p:nvGraphicFramePr>
          <p:cNvPr id="7" name="Diagram 6"/>
          <p:cNvGraphicFramePr/>
          <p:nvPr>
            <p:custDataLst>
              <p:tags r:id="rId3"/>
            </p:custDataLst>
          </p:nvPr>
        </p:nvGraphicFramePr>
        <p:xfrm>
          <a:off x="1981200" y="1981200"/>
          <a:ext cx="3886200" cy="231189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8" name="Diagram 7"/>
          <p:cNvGraphicFramePr/>
          <p:nvPr>
            <p:custDataLst>
              <p:tags r:id="rId4"/>
            </p:custDataLst>
            <p:extLst/>
          </p:nvPr>
        </p:nvGraphicFramePr>
        <p:xfrm>
          <a:off x="5791200" y="1828800"/>
          <a:ext cx="4876800" cy="448052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17" name="Diagram 16"/>
          <p:cNvGraphicFramePr>
            <a:graphicFrameLocks/>
          </p:cNvGraphicFramePr>
          <p:nvPr>
            <p:extLst/>
          </p:nvPr>
        </p:nvGraphicFramePr>
        <p:xfrm>
          <a:off x="2207569" y="1844824"/>
          <a:ext cx="3952345" cy="4555976"/>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
        <p:nvSpPr>
          <p:cNvPr id="9" name="Rectangle 2"/>
          <p:cNvSpPr>
            <a:spLocks noGrp="1" noChangeArrowheads="1"/>
          </p:cNvSpPr>
          <p:nvPr>
            <p:ph type="title" idx="4294967295"/>
          </p:nvPr>
        </p:nvSpPr>
        <p:spPr>
          <a:xfrm>
            <a:off x="1981200" y="197930"/>
            <a:ext cx="8229600" cy="941387"/>
          </a:xfrm>
        </p:spPr>
        <p:txBody>
          <a:bodyPr/>
          <a:lstStyle/>
          <a:p>
            <a:pPr algn="ctr"/>
            <a:r>
              <a:rPr lang="en-US" altLang="zh-CN" dirty="0" smtClean="0">
                <a:solidFill>
                  <a:srgbClr val="0070C0"/>
                </a:solidFill>
                <a:ea typeface="SimSun" pitchFamily="2" charset="-122"/>
              </a:rPr>
              <a:t>Le </a:t>
            </a:r>
            <a:r>
              <a:rPr lang="en-US" altLang="zh-CN" dirty="0" err="1" smtClean="0">
                <a:solidFill>
                  <a:srgbClr val="0070C0"/>
                </a:solidFill>
                <a:ea typeface="SimSun" pitchFamily="2" charset="-122"/>
              </a:rPr>
              <a:t>Système</a:t>
            </a:r>
            <a:r>
              <a:rPr lang="en-US" altLang="zh-CN" dirty="0" smtClean="0">
                <a:solidFill>
                  <a:srgbClr val="0070C0"/>
                </a:solidFill>
                <a:ea typeface="SimSun" pitchFamily="2" charset="-122"/>
              </a:rPr>
              <a:t> de Madrid</a:t>
            </a:r>
            <a:endParaRPr lang="en-US" altLang="fr-FR" dirty="0" smtClean="0">
              <a:solidFill>
                <a:srgbClr val="0070C0"/>
              </a:solidFill>
            </a:endParaRPr>
          </a:p>
        </p:txBody>
      </p:sp>
      <p:sp>
        <p:nvSpPr>
          <p:cNvPr id="10" name="Content Placeholder 5"/>
          <p:cNvSpPr>
            <a:spLocks noGrp="1"/>
          </p:cNvSpPr>
          <p:nvPr>
            <p:ph sz="half" idx="1"/>
            <p:custDataLst>
              <p:tags r:id="rId5"/>
            </p:custDataLst>
          </p:nvPr>
        </p:nvSpPr>
        <p:spPr>
          <a:xfrm>
            <a:off x="2057400" y="1219201"/>
            <a:ext cx="4038600" cy="4906963"/>
          </a:xfrm>
        </p:spPr>
        <p:txBody>
          <a:bodyPr/>
          <a:lstStyle/>
          <a:p>
            <a:pPr marL="0" indent="0" algn="ctr">
              <a:buNone/>
            </a:pPr>
            <a:r>
              <a:rPr lang="en-US" altLang="en-US" sz="2400" u="sng" dirty="0">
                <a:solidFill>
                  <a:srgbClr val="0070C0"/>
                </a:solidFill>
                <a:latin typeface="Calibri" pitchFamily="34" charset="0"/>
              </a:rPr>
              <a:t>Adhésions </a:t>
            </a:r>
            <a:r>
              <a:rPr lang="en-US" altLang="en-US" sz="2400" u="sng" dirty="0" err="1">
                <a:solidFill>
                  <a:srgbClr val="0070C0"/>
                </a:solidFill>
                <a:latin typeface="Calibri" pitchFamily="34" charset="0"/>
              </a:rPr>
              <a:t>récentes</a:t>
            </a:r>
            <a:endParaRPr lang="en-US" altLang="en-US" sz="2400" u="sng" dirty="0">
              <a:solidFill>
                <a:srgbClr val="0070C0"/>
              </a:solidFill>
              <a:latin typeface="Calibri" pitchFamily="34" charset="0"/>
            </a:endParaRPr>
          </a:p>
        </p:txBody>
      </p:sp>
      <p:grpSp>
        <p:nvGrpSpPr>
          <p:cNvPr id="11" name="Group 10"/>
          <p:cNvGrpSpPr/>
          <p:nvPr/>
        </p:nvGrpSpPr>
        <p:grpSpPr>
          <a:xfrm>
            <a:off x="6696292" y="4509120"/>
            <a:ext cx="3288141" cy="364928"/>
            <a:chOff x="887622" y="3249359"/>
            <a:chExt cx="3286723" cy="439071"/>
          </a:xfrm>
        </p:grpSpPr>
        <p:sp>
          <p:nvSpPr>
            <p:cNvPr id="12" name="Pentagon 11"/>
            <p:cNvSpPr/>
            <p:nvPr/>
          </p:nvSpPr>
          <p:spPr>
            <a:xfrm rot="10800000">
              <a:off x="887622" y="3249359"/>
              <a:ext cx="3286723" cy="439071"/>
            </a:xfrm>
            <a:prstGeom prst="homePlate">
              <a:avLst/>
            </a:prstGeom>
            <a:solidFill>
              <a:srgbClr val="0070C0"/>
            </a:solidFill>
            <a:ln>
              <a:solidFill>
                <a:srgbClr val="0070C0"/>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3" name="Pentagon 4"/>
            <p:cNvSpPr txBox="1"/>
            <p:nvPr/>
          </p:nvSpPr>
          <p:spPr>
            <a:xfrm rot="21600000">
              <a:off x="997390" y="3249359"/>
              <a:ext cx="3176955" cy="43907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4430" tIns="60960" rIns="113792" bIns="60960" numCol="1" spcCol="1270" anchor="ctr" anchorCtr="0">
              <a:noAutofit/>
            </a:bodyPr>
            <a:lstStyle/>
            <a:p>
              <a:pPr algn="ctr" defTabSz="711200">
                <a:lnSpc>
                  <a:spcPct val="90000"/>
                </a:lnSpc>
                <a:spcBef>
                  <a:spcPct val="0"/>
                </a:spcBef>
                <a:spcAft>
                  <a:spcPct val="35000"/>
                </a:spcAft>
              </a:pPr>
              <a:r>
                <a:rPr lang="en-US" sz="1600" dirty="0"/>
                <a:t>Sri Lanka</a:t>
              </a:r>
              <a:endParaRPr lang="en-US" sz="1600" dirty="0"/>
            </a:p>
          </p:txBody>
        </p:sp>
      </p:grpSp>
      <p:sp>
        <p:nvSpPr>
          <p:cNvPr id="14" name="Oval 13"/>
          <p:cNvSpPr/>
          <p:nvPr/>
        </p:nvSpPr>
        <p:spPr>
          <a:xfrm>
            <a:off x="6468505" y="4432224"/>
            <a:ext cx="508944" cy="508944"/>
          </a:xfrm>
          <a:prstGeom prst="ellipse">
            <a:avLst/>
          </a:prstGeom>
          <a:blipFill rotWithShape="1">
            <a:blip r:embed="rId23"/>
            <a:stretch>
              <a:fillRect/>
            </a:stretch>
          </a:blipFill>
          <a:ln>
            <a:solidFill>
              <a:srgbClr val="0070C0"/>
            </a:solid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custDataLst>
      <p:tags r:id="rId1"/>
    </p:custDataLst>
    <p:extLst>
      <p:ext uri="{BB962C8B-B14F-4D97-AF65-F5344CB8AC3E}">
        <p14:creationId xmlns:p14="http://schemas.microsoft.com/office/powerpoint/2010/main" val="301181461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body" idx="1"/>
          </p:nvPr>
        </p:nvSpPr>
        <p:spPr>
          <a:xfrm>
            <a:off x="1828322" y="304800"/>
            <a:ext cx="8500696" cy="5697538"/>
          </a:xfrm>
          <a:noFill/>
        </p:spPr>
        <p:txBody>
          <a:bodyPr/>
          <a:lstStyle/>
          <a:p>
            <a:pPr marL="0" indent="0" defTabSz="1336675">
              <a:spcBef>
                <a:spcPct val="0"/>
              </a:spcBef>
              <a:buNone/>
              <a:tabLst>
                <a:tab pos="482600" algn="l"/>
                <a:tab pos="568325" algn="l"/>
              </a:tabLst>
            </a:pPr>
            <a:r>
              <a:rPr lang="fr-CH" altLang="en-US" dirty="0"/>
              <a:t>		</a:t>
            </a:r>
            <a:endParaRPr lang="fr-CH" altLang="en-US" sz="2200" dirty="0"/>
          </a:p>
        </p:txBody>
      </p:sp>
      <p:sp>
        <p:nvSpPr>
          <p:cNvPr id="15363" name="Rectangle 3"/>
          <p:cNvSpPr>
            <a:spLocks noGrp="1" noChangeArrowheads="1"/>
          </p:cNvSpPr>
          <p:nvPr>
            <p:ph type="title"/>
          </p:nvPr>
        </p:nvSpPr>
        <p:spPr>
          <a:xfrm>
            <a:off x="1524000" y="116632"/>
            <a:ext cx="9144000" cy="936104"/>
          </a:xfrm>
          <a:noFill/>
        </p:spPr>
        <p:txBody>
          <a:bodyPr/>
          <a:lstStyle/>
          <a:p>
            <a:pPr algn="ctr"/>
            <a:r>
              <a:rPr lang="fr-CH" altLang="en-US" dirty="0" smtClean="0">
                <a:solidFill>
                  <a:srgbClr val="0065B0"/>
                </a:solidFill>
              </a:rPr>
              <a:t>Procédure d’enregistrement international</a:t>
            </a:r>
            <a:endParaRPr lang="fr-CH" altLang="en-US" b="1" dirty="0" smtClean="0">
              <a:solidFill>
                <a:srgbClr val="0065B0"/>
              </a:solidFill>
            </a:endParaRPr>
          </a:p>
        </p:txBody>
      </p:sp>
      <p:pic>
        <p:nvPicPr>
          <p:cNvPr id="17" name="Picture 16"/>
          <p:cNvPicPr>
            <a:picLocks noChangeAspect="1"/>
          </p:cNvPicPr>
          <p:nvPr>
            <p:custDataLst>
              <p:tags r:id="rId2"/>
            </p:custDataLst>
          </p:nvPr>
        </p:nvPicPr>
        <p:blipFill>
          <a:blip r:embed="rId5">
            <a:extLst>
              <a:ext uri="{28A0092B-C50C-407E-A947-70E740481C1C}">
                <a14:useLocalDpi xmlns:a14="http://schemas.microsoft.com/office/drawing/2010/main" val="0"/>
              </a:ext>
            </a:extLst>
          </a:blip>
          <a:stretch>
            <a:fillRect/>
          </a:stretch>
        </p:blipFill>
        <p:spPr>
          <a:xfrm>
            <a:off x="1919537" y="1268760"/>
            <a:ext cx="8434667" cy="4392488"/>
          </a:xfrm>
          <a:prstGeom prst="rect">
            <a:avLst/>
          </a:prstGeom>
        </p:spPr>
      </p:pic>
    </p:spTree>
    <p:custDataLst>
      <p:tags r:id="rId1"/>
    </p:custDataLst>
    <p:extLst>
      <p:ext uri="{BB962C8B-B14F-4D97-AF65-F5344CB8AC3E}">
        <p14:creationId xmlns:p14="http://schemas.microsoft.com/office/powerpoint/2010/main" val="32991558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algn="ctr"/>
            <a:r>
              <a:rPr lang="fr-CH" altLang="en-US" dirty="0" smtClean="0">
                <a:solidFill>
                  <a:srgbClr val="0070C0"/>
                </a:solidFill>
                <a:ea typeface="Verdana" panose="020B0604030504040204" pitchFamily="34" charset="0"/>
                <a:cs typeface="Verdana" panose="020B0604030504040204" pitchFamily="34" charset="0"/>
              </a:rPr>
              <a:t>Demandes Internationales - Tendance</a:t>
            </a:r>
            <a:endParaRPr lang="en-US" altLang="en-US" dirty="0" smtClean="0">
              <a:solidFill>
                <a:srgbClr val="0070C0"/>
              </a:solidFill>
              <a:ea typeface="Verdana" panose="020B0604030504040204" pitchFamily="34" charset="0"/>
              <a:cs typeface="Verdana" panose="020B0604030504040204" pitchFamily="34" charset="0"/>
            </a:endParaRPr>
          </a:p>
        </p:txBody>
      </p:sp>
      <p:sp>
        <p:nvSpPr>
          <p:cNvPr id="2" name="Slide Number Placeholder 1"/>
          <p:cNvSpPr>
            <a:spLocks noGrp="1"/>
          </p:cNvSpPr>
          <p:nvPr>
            <p:ph type="sldNum" sz="quarter" idx="10"/>
          </p:nvPr>
        </p:nvSpPr>
        <p:spPr/>
        <p:txBody>
          <a:bodyPr/>
          <a:lstStyle/>
          <a:p>
            <a:pPr>
              <a:defRPr/>
            </a:pPr>
            <a:r>
              <a:rPr lang="en-US" altLang="en-US" dirty="0" smtClean="0">
                <a:solidFill>
                  <a:srgbClr val="000000"/>
                </a:solidFill>
              </a:rPr>
              <a:t> </a:t>
            </a:r>
            <a:endParaRPr lang="en-US" altLang="en-US" dirty="0">
              <a:solidFill>
                <a:srgbClr val="000000"/>
              </a:solidFill>
            </a:endParaRPr>
          </a:p>
        </p:txBody>
      </p:sp>
      <p:pic>
        <p:nvPicPr>
          <p:cNvPr id="5" name="Picture 4"/>
          <p:cNvPicPr>
            <a:picLocks noChangeAspect="1"/>
          </p:cNvPicPr>
          <p:nvPr/>
        </p:nvPicPr>
        <p:blipFill rotWithShape="1">
          <a:blip r:embed="rId4"/>
          <a:srcRect t="924"/>
          <a:stretch/>
        </p:blipFill>
        <p:spPr>
          <a:xfrm>
            <a:off x="1856240" y="1692276"/>
            <a:ext cx="8479520" cy="3968972"/>
          </a:xfrm>
          <a:prstGeom prst="rect">
            <a:avLst/>
          </a:prstGeom>
        </p:spPr>
      </p:pic>
    </p:spTree>
    <p:custDataLst>
      <p:tags r:id="rId1"/>
    </p:custDataLst>
    <p:extLst>
      <p:ext uri="{BB962C8B-B14F-4D97-AF65-F5344CB8AC3E}">
        <p14:creationId xmlns:p14="http://schemas.microsoft.com/office/powerpoint/2010/main" val="24360201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143672" y="260648"/>
            <a:ext cx="6264696" cy="1152128"/>
          </a:xfrm>
          <a:prstGeom prst="rect">
            <a:avLst/>
          </a:prstGeom>
          <a:noFill/>
          <a:ln>
            <a:noFill/>
          </a:ln>
        </p:spPr>
        <p:txBody>
          <a:bodyPr wrap="none" rtlCol="0">
            <a:noAutofit/>
          </a:bodyPr>
          <a:lstStyle/>
          <a:p>
            <a:pPr algn="ctr"/>
            <a:r>
              <a:rPr lang="en-US" sz="3600" dirty="0">
                <a:solidFill>
                  <a:srgbClr val="0070C0"/>
                </a:solidFill>
              </a:rPr>
              <a:t>Parties contractantes </a:t>
            </a:r>
          </a:p>
          <a:p>
            <a:pPr algn="ctr"/>
            <a:r>
              <a:rPr lang="en-US" sz="3600" dirty="0">
                <a:solidFill>
                  <a:srgbClr val="0070C0"/>
                </a:solidFill>
              </a:rPr>
              <a:t>plus grandes utilisatrices</a:t>
            </a:r>
            <a:endParaRPr lang="en-US" sz="3600" dirty="0">
              <a:solidFill>
                <a:srgbClr val="0070C0"/>
              </a:solidFill>
            </a:endParaRPr>
          </a:p>
        </p:txBody>
      </p:sp>
      <p:pic>
        <p:nvPicPr>
          <p:cNvPr id="8" name="Picture 7"/>
          <p:cNvPicPr>
            <a:picLocks noChangeAspect="1"/>
          </p:cNvPicPr>
          <p:nvPr/>
        </p:nvPicPr>
        <p:blipFill rotWithShape="1">
          <a:blip r:embed="rId3">
            <a:extLst>
              <a:ext uri="{BEBA8EAE-BF5A-486C-A8C5-ECC9F3942E4B}">
                <a14:imgProps xmlns:a14="http://schemas.microsoft.com/office/drawing/2010/main">
                  <a14:imgLayer r:embed="rId4">
                    <a14:imgEffect>
                      <a14:saturation sat="300000"/>
                    </a14:imgEffect>
                    <a14:imgEffect>
                      <a14:brightnessContrast bright="20000" contrast="-40000"/>
                    </a14:imgEffect>
                  </a14:imgLayer>
                </a14:imgProps>
              </a:ext>
            </a:extLst>
          </a:blip>
          <a:srcRect t="8070"/>
          <a:stretch/>
        </p:blipFill>
        <p:spPr>
          <a:xfrm>
            <a:off x="1991544" y="1772818"/>
            <a:ext cx="8208912" cy="3888431"/>
          </a:xfrm>
          <a:prstGeom prst="rect">
            <a:avLst/>
          </a:prstGeom>
        </p:spPr>
      </p:pic>
      <p:sp>
        <p:nvSpPr>
          <p:cNvPr id="2" name="Oval 1"/>
          <p:cNvSpPr/>
          <p:nvPr/>
        </p:nvSpPr>
        <p:spPr bwMode="auto">
          <a:xfrm>
            <a:off x="1991544" y="4941168"/>
            <a:ext cx="648072" cy="648072"/>
          </a:xfrm>
          <a:prstGeom prst="ellipse">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US" sz="2400">
              <a:latin typeface="Arial" charset="0"/>
              <a:cs typeface="Arial" charset="0"/>
            </a:endParaRPr>
          </a:p>
        </p:txBody>
      </p:sp>
    </p:spTree>
    <p:custDataLst>
      <p:tags r:id="rId1"/>
    </p:custDataLst>
    <p:extLst>
      <p:ext uri="{BB962C8B-B14F-4D97-AF65-F5344CB8AC3E}">
        <p14:creationId xmlns:p14="http://schemas.microsoft.com/office/powerpoint/2010/main" val="207361383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215680" y="260648"/>
            <a:ext cx="5904656" cy="1296144"/>
          </a:xfrm>
          <a:prstGeom prst="rect">
            <a:avLst/>
          </a:prstGeom>
          <a:noFill/>
          <a:ln>
            <a:noFill/>
          </a:ln>
        </p:spPr>
        <p:txBody>
          <a:bodyPr wrap="none" rtlCol="0">
            <a:noAutofit/>
          </a:bodyPr>
          <a:lstStyle/>
          <a:p>
            <a:pPr algn="ctr"/>
            <a:r>
              <a:rPr lang="en-US" sz="3600" dirty="0">
                <a:solidFill>
                  <a:srgbClr val="0070C0"/>
                </a:solidFill>
              </a:rPr>
              <a:t>Parties contractanctes </a:t>
            </a:r>
          </a:p>
          <a:p>
            <a:pPr algn="ctr"/>
            <a:r>
              <a:rPr lang="en-US" sz="3600" dirty="0">
                <a:solidFill>
                  <a:srgbClr val="0070C0"/>
                </a:solidFill>
              </a:rPr>
              <a:t>les plus désignées</a:t>
            </a:r>
            <a:endParaRPr lang="en-US" sz="3600" dirty="0">
              <a:solidFill>
                <a:srgbClr val="0070C0"/>
              </a:solidFill>
            </a:endParaRPr>
          </a:p>
        </p:txBody>
      </p:sp>
      <p:graphicFrame>
        <p:nvGraphicFramePr>
          <p:cNvPr id="6" name="Chart 5"/>
          <p:cNvGraphicFramePr/>
          <p:nvPr>
            <p:extLst/>
          </p:nvPr>
        </p:nvGraphicFramePr>
        <p:xfrm>
          <a:off x="2567608" y="1772816"/>
          <a:ext cx="7033592" cy="4233664"/>
        </p:xfrm>
        <a:graphic>
          <a:graphicData uri="http://schemas.openxmlformats.org/drawingml/2006/chart">
            <c:chart xmlns:c="http://schemas.openxmlformats.org/drawingml/2006/chart" xmlns:r="http://schemas.openxmlformats.org/officeDocument/2006/relationships" r:id="rId4"/>
          </a:graphicData>
        </a:graphic>
      </p:graphicFrame>
    </p:spTree>
    <p:custDataLst>
      <p:tags r:id="rId1"/>
    </p:custDataLst>
    <p:extLst>
      <p:ext uri="{BB962C8B-B14F-4D97-AF65-F5344CB8AC3E}">
        <p14:creationId xmlns:p14="http://schemas.microsoft.com/office/powerpoint/2010/main" val="315878432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3" name="Picture 4" descr="L:\DAT2\OrgESD\Shared\Madrid Yearly Review\2018\STATA\graphs\emf\B25-b.e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0" y="1635622"/>
            <a:ext cx="7543800" cy="4373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2" name="Rectangle 5"/>
          <p:cNvSpPr>
            <a:spLocks noChangeArrowheads="1"/>
          </p:cNvSpPr>
          <p:nvPr/>
        </p:nvSpPr>
        <p:spPr bwMode="auto">
          <a:xfrm>
            <a:off x="1828800" y="282576"/>
            <a:ext cx="8229600"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5"/>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Blip>
                <a:blip r:embed="rId5"/>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5"/>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Blip>
                <a:blip r:embed="rId5"/>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Blip>
                <a:blip r:embed="rId5"/>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5"/>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5"/>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5"/>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5"/>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en-US" altLang="ko-KR" sz="3600" dirty="0">
                <a:solidFill>
                  <a:srgbClr val="0070C0"/>
                </a:solidFill>
                <a:ea typeface="Gulim" pitchFamily="34" charset="-127"/>
              </a:rPr>
              <a:t>Titulaires de droits</a:t>
            </a:r>
            <a:endParaRPr lang="en-US" altLang="ko-KR" sz="3600" dirty="0">
              <a:solidFill>
                <a:srgbClr val="0070C0"/>
              </a:solidFill>
              <a:ea typeface="Gulim" pitchFamily="34" charset="-127"/>
            </a:endParaRPr>
          </a:p>
        </p:txBody>
      </p:sp>
    </p:spTree>
    <p:custDataLst>
      <p:tags r:id="rId1"/>
    </p:custDataLst>
    <p:extLst>
      <p:ext uri="{BB962C8B-B14F-4D97-AF65-F5344CB8AC3E}">
        <p14:creationId xmlns:p14="http://schemas.microsoft.com/office/powerpoint/2010/main" val="234472826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999656" y="1700810"/>
            <a:ext cx="6336704" cy="4129401"/>
            <a:chOff x="457200" y="1056010"/>
            <a:chExt cx="5554960" cy="3909334"/>
          </a:xfrm>
        </p:grpSpPr>
        <p:pic>
          <p:nvPicPr>
            <p:cNvPr id="3" name="Picture 2"/>
            <p:cNvPicPr>
              <a:picLocks noChangeAspect="1"/>
            </p:cNvPicPr>
            <p:nvPr/>
          </p:nvPicPr>
          <p:blipFill rotWithShape="1">
            <a:blip r:embed="rId4"/>
            <a:srcRect t="1213" r="50151" b="5171"/>
            <a:stretch/>
          </p:blipFill>
          <p:spPr>
            <a:xfrm>
              <a:off x="457200" y="1056010"/>
              <a:ext cx="5410944" cy="2156197"/>
            </a:xfrm>
            <a:prstGeom prst="rect">
              <a:avLst/>
            </a:prstGeom>
          </p:spPr>
        </p:pic>
        <p:pic>
          <p:nvPicPr>
            <p:cNvPr id="4" name="Picture 3"/>
            <p:cNvPicPr>
              <a:picLocks noChangeAspect="1"/>
            </p:cNvPicPr>
            <p:nvPr/>
          </p:nvPicPr>
          <p:blipFill>
            <a:blip r:embed="rId5"/>
            <a:stretch>
              <a:fillRect/>
            </a:stretch>
          </p:blipFill>
          <p:spPr>
            <a:xfrm>
              <a:off x="457200" y="3212207"/>
              <a:ext cx="5554960" cy="1753137"/>
            </a:xfrm>
            <a:prstGeom prst="rect">
              <a:avLst/>
            </a:prstGeom>
          </p:spPr>
        </p:pic>
      </p:grpSp>
      <p:sp>
        <p:nvSpPr>
          <p:cNvPr id="2" name="Title 1"/>
          <p:cNvSpPr>
            <a:spLocks noGrp="1"/>
          </p:cNvSpPr>
          <p:nvPr>
            <p:ph type="title"/>
          </p:nvPr>
        </p:nvSpPr>
        <p:spPr/>
        <p:txBody>
          <a:bodyPr/>
          <a:lstStyle/>
          <a:p>
            <a:pPr algn="ctr">
              <a:defRPr/>
            </a:pPr>
            <a:r>
              <a:rPr lang="fr-CH" altLang="en-US" dirty="0" smtClean="0">
                <a:solidFill>
                  <a:srgbClr val="0070C0"/>
                </a:solidFill>
                <a:ea typeface="ＭＳ Ｐゴシック" pitchFamily="34" charset="-128"/>
              </a:rPr>
              <a:t>Principaux déposants (2018)</a:t>
            </a:r>
            <a:endParaRPr lang="en-US" altLang="en-US" dirty="0" smtClean="0">
              <a:solidFill>
                <a:srgbClr val="0070C0"/>
              </a:solidFill>
              <a:ea typeface="ＭＳ Ｐゴシック" pitchFamily="34" charset="-128"/>
            </a:endParaRPr>
          </a:p>
        </p:txBody>
      </p:sp>
      <p:sp>
        <p:nvSpPr>
          <p:cNvPr id="8" name="Oval 7"/>
          <p:cNvSpPr/>
          <p:nvPr/>
        </p:nvSpPr>
        <p:spPr bwMode="auto">
          <a:xfrm>
            <a:off x="4223792" y="3573016"/>
            <a:ext cx="792088" cy="405368"/>
          </a:xfrm>
          <a:prstGeom prst="ellipse">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US" sz="2400" dirty="0">
              <a:latin typeface="Arial" charset="0"/>
              <a:cs typeface="Arial" charset="0"/>
            </a:endParaRPr>
          </a:p>
        </p:txBody>
      </p:sp>
    </p:spTree>
    <p:custDataLst>
      <p:tags r:id="rId1"/>
    </p:custDataLst>
    <p:extLst>
      <p:ext uri="{BB962C8B-B14F-4D97-AF65-F5344CB8AC3E}">
        <p14:creationId xmlns:p14="http://schemas.microsoft.com/office/powerpoint/2010/main" val="26759220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324100" y="381000"/>
            <a:ext cx="7239000" cy="646331"/>
          </a:xfrm>
          <a:prstGeom prst="rect">
            <a:avLst/>
          </a:prstGeom>
          <a:noFill/>
        </p:spPr>
        <p:txBody>
          <a:bodyPr wrap="square" rtlCol="0">
            <a:spAutoFit/>
          </a:bodyPr>
          <a:lstStyle/>
          <a:p>
            <a:pPr algn="ctr"/>
            <a:r>
              <a:rPr lang="en-US" sz="3600" b="1" dirty="0">
                <a:solidFill>
                  <a:srgbClr val="0070C0"/>
                </a:solidFill>
                <a:latin typeface="Arial"/>
                <a:cs typeface="Arial"/>
              </a:rPr>
              <a:t>3. Infrastructure </a:t>
            </a:r>
            <a:r>
              <a:rPr lang="en-US" sz="3600" b="1" dirty="0" err="1">
                <a:solidFill>
                  <a:srgbClr val="0070C0"/>
                </a:solidFill>
                <a:latin typeface="Arial"/>
                <a:cs typeface="Arial"/>
              </a:rPr>
              <a:t>mondiale</a:t>
            </a:r>
            <a:endParaRPr lang="en-US" sz="3600" b="1" dirty="0">
              <a:solidFill>
                <a:srgbClr val="0070C0"/>
              </a:solidFill>
              <a:latin typeface="Arial"/>
              <a:cs typeface="Arial"/>
            </a:endParaRPr>
          </a:p>
        </p:txBody>
      </p:sp>
      <p:sp>
        <p:nvSpPr>
          <p:cNvPr id="3" name="Oval 2"/>
          <p:cNvSpPr/>
          <p:nvPr/>
        </p:nvSpPr>
        <p:spPr bwMode="auto">
          <a:xfrm>
            <a:off x="4648200" y="2524125"/>
            <a:ext cx="2971800" cy="649188"/>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fontAlgn="base">
              <a:spcBef>
                <a:spcPct val="50000"/>
              </a:spcBef>
              <a:spcAft>
                <a:spcPct val="0"/>
              </a:spcAft>
            </a:pPr>
            <a:endParaRPr lang="en-US" sz="2400">
              <a:solidFill>
                <a:srgbClr val="000000"/>
              </a:solidFill>
              <a:latin typeface="Arial" charset="0"/>
              <a:cs typeface="Arial" charset="0"/>
            </a:endParaRPr>
          </a:p>
        </p:txBody>
      </p:sp>
      <p:graphicFrame>
        <p:nvGraphicFramePr>
          <p:cNvPr id="14" name="Diagram 13"/>
          <p:cNvGraphicFramePr/>
          <p:nvPr>
            <p:extLst/>
          </p:nvPr>
        </p:nvGraphicFramePr>
        <p:xfrm>
          <a:off x="3019425" y="1371600"/>
          <a:ext cx="6276975" cy="4724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5" name="Oval 14"/>
          <p:cNvSpPr/>
          <p:nvPr/>
        </p:nvSpPr>
        <p:spPr bwMode="auto">
          <a:xfrm>
            <a:off x="5486400" y="3657600"/>
            <a:ext cx="914400" cy="649188"/>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fontAlgn="base">
              <a:spcBef>
                <a:spcPct val="50000"/>
              </a:spcBef>
              <a:spcAft>
                <a:spcPct val="0"/>
              </a:spcAft>
            </a:pPr>
            <a:endParaRPr lang="en-US" sz="2400">
              <a:solidFill>
                <a:srgbClr val="000000"/>
              </a:solidFill>
              <a:latin typeface="Arial" charset="0"/>
              <a:cs typeface="Arial" charset="0"/>
            </a:endParaRPr>
          </a:p>
        </p:txBody>
      </p:sp>
      <p:sp>
        <p:nvSpPr>
          <p:cNvPr id="22" name="Up Arrow 21"/>
          <p:cNvSpPr/>
          <p:nvPr/>
        </p:nvSpPr>
        <p:spPr bwMode="auto">
          <a:xfrm>
            <a:off x="1981200" y="5105401"/>
            <a:ext cx="533400" cy="591145"/>
          </a:xfrm>
          <a:prstGeom prst="upArrow">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fontAlgn="base">
              <a:spcBef>
                <a:spcPct val="50000"/>
              </a:spcBef>
              <a:spcAft>
                <a:spcPct val="0"/>
              </a:spcAft>
            </a:pPr>
            <a:endParaRPr lang="en-US" sz="2400">
              <a:solidFill>
                <a:srgbClr val="000000"/>
              </a:solidFill>
              <a:latin typeface="Arial" charset="0"/>
              <a:cs typeface="Arial" charset="0"/>
            </a:endParaRPr>
          </a:p>
        </p:txBody>
      </p:sp>
      <p:sp>
        <p:nvSpPr>
          <p:cNvPr id="24" name="Up Arrow 23"/>
          <p:cNvSpPr/>
          <p:nvPr/>
        </p:nvSpPr>
        <p:spPr bwMode="auto">
          <a:xfrm rot="18187884">
            <a:off x="4930382" y="2409558"/>
            <a:ext cx="243599" cy="519708"/>
          </a:xfrm>
          <a:prstGeom prst="upArrow">
            <a:avLst/>
          </a:prstGeom>
          <a:solidFill>
            <a:schemeClr val="accent2">
              <a:lumMod val="75000"/>
            </a:schemeClr>
          </a:solidFill>
          <a:ln>
            <a:noFill/>
          </a:ln>
          <a:effectLst/>
          <a:extLst/>
        </p:spPr>
        <p:txBody>
          <a:bodyPr vert="horz" wrap="square" lIns="91440" tIns="45720" rIns="91440" bIns="45720" numCol="1" rtlCol="0" anchor="t" anchorCtr="0" compatLnSpc="1">
            <a:prstTxWarp prst="textNoShape">
              <a:avLst/>
            </a:prstTxWarp>
            <a:spAutoFit/>
          </a:bodyPr>
          <a:lstStyle/>
          <a:p>
            <a:pPr fontAlgn="base">
              <a:spcBef>
                <a:spcPct val="50000"/>
              </a:spcBef>
              <a:spcAft>
                <a:spcPct val="0"/>
              </a:spcAft>
            </a:pPr>
            <a:endParaRPr lang="en-US" sz="2400">
              <a:solidFill>
                <a:srgbClr val="FF0000"/>
              </a:solidFill>
              <a:latin typeface="Arial" charset="0"/>
              <a:cs typeface="Arial" charset="0"/>
            </a:endParaRPr>
          </a:p>
        </p:txBody>
      </p:sp>
      <p:sp>
        <p:nvSpPr>
          <p:cNvPr id="25" name="Up Arrow 24"/>
          <p:cNvSpPr/>
          <p:nvPr/>
        </p:nvSpPr>
        <p:spPr bwMode="auto">
          <a:xfrm rot="10981372">
            <a:off x="6028782" y="4845873"/>
            <a:ext cx="210636" cy="510778"/>
          </a:xfrm>
          <a:prstGeom prst="upArrow">
            <a:avLst/>
          </a:prstGeom>
          <a:solidFill>
            <a:schemeClr val="accent2">
              <a:lumMod val="75000"/>
            </a:schemeClr>
          </a:solidFill>
          <a:ln>
            <a:noFill/>
          </a:ln>
          <a:effectLst/>
          <a:extLst/>
        </p:spPr>
        <p:txBody>
          <a:bodyPr vert="horz" wrap="square" lIns="91440" tIns="45720" rIns="91440" bIns="45720" numCol="1" rtlCol="0" anchor="t" anchorCtr="0" compatLnSpc="1">
            <a:prstTxWarp prst="textNoShape">
              <a:avLst/>
            </a:prstTxWarp>
            <a:spAutoFit/>
          </a:bodyPr>
          <a:lstStyle/>
          <a:p>
            <a:pPr fontAlgn="base">
              <a:spcBef>
                <a:spcPct val="50000"/>
              </a:spcBef>
              <a:spcAft>
                <a:spcPct val="0"/>
              </a:spcAft>
            </a:pPr>
            <a:endParaRPr lang="en-US" sz="2400">
              <a:solidFill>
                <a:srgbClr val="000000"/>
              </a:solidFill>
              <a:latin typeface="Arial" charset="0"/>
              <a:cs typeface="Arial" charset="0"/>
            </a:endParaRPr>
          </a:p>
        </p:txBody>
      </p:sp>
      <p:sp>
        <p:nvSpPr>
          <p:cNvPr id="26" name="Up Arrow 25"/>
          <p:cNvSpPr/>
          <p:nvPr/>
        </p:nvSpPr>
        <p:spPr bwMode="auto">
          <a:xfrm rot="2736609">
            <a:off x="7197649" y="2165535"/>
            <a:ext cx="245339" cy="519708"/>
          </a:xfrm>
          <a:prstGeom prst="upArrow">
            <a:avLst/>
          </a:prstGeom>
          <a:solidFill>
            <a:schemeClr val="accent2">
              <a:lumMod val="75000"/>
            </a:schemeClr>
          </a:solidFill>
          <a:ln>
            <a:noFill/>
          </a:ln>
          <a:effectLst/>
          <a:extLst/>
        </p:spPr>
        <p:txBody>
          <a:bodyPr vert="horz" wrap="square" lIns="91440" tIns="45720" rIns="91440" bIns="45720" numCol="1" rtlCol="0" anchor="t" anchorCtr="0" compatLnSpc="1">
            <a:prstTxWarp prst="textNoShape">
              <a:avLst/>
            </a:prstTxWarp>
            <a:spAutoFit/>
          </a:bodyPr>
          <a:lstStyle/>
          <a:p>
            <a:pPr fontAlgn="base">
              <a:spcBef>
                <a:spcPct val="50000"/>
              </a:spcBef>
              <a:spcAft>
                <a:spcPct val="0"/>
              </a:spcAft>
            </a:pPr>
            <a:endParaRPr lang="en-US" sz="2400">
              <a:solidFill>
                <a:srgbClr val="000000"/>
              </a:solidFill>
              <a:latin typeface="Arial" charset="0"/>
              <a:cs typeface="Arial" charset="0"/>
            </a:endParaRPr>
          </a:p>
        </p:txBody>
      </p:sp>
    </p:spTree>
    <p:extLst>
      <p:ext uri="{BB962C8B-B14F-4D97-AF65-F5344CB8AC3E}">
        <p14:creationId xmlns:p14="http://schemas.microsoft.com/office/powerpoint/2010/main" val="352577796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custDataLst>
              <p:tags r:id="rId2"/>
            </p:custDataLst>
          </p:nvPr>
        </p:nvSpPr>
        <p:spPr>
          <a:xfrm>
            <a:off x="1919536" y="1"/>
            <a:ext cx="8229600" cy="993775"/>
          </a:xfrm>
        </p:spPr>
        <p:txBody>
          <a:bodyPr/>
          <a:lstStyle/>
          <a:p>
            <a:pPr algn="ctr">
              <a:defRPr/>
            </a:pPr>
            <a:r>
              <a:rPr lang="fr-FR" dirty="0" smtClean="0">
                <a:solidFill>
                  <a:srgbClr val="0070C0"/>
                </a:solidFill>
                <a:ea typeface="Verdana" panose="020B0604030504040204" pitchFamily="34" charset="0"/>
                <a:cs typeface="Verdana" panose="020B0604030504040204" pitchFamily="34" charset="0"/>
              </a:rPr>
              <a:t>Coûts</a:t>
            </a:r>
            <a:endParaRPr lang="fr-FR" dirty="0">
              <a:solidFill>
                <a:srgbClr val="0070C0"/>
              </a:solidFill>
              <a:ea typeface="Verdana" panose="020B0604030504040204" pitchFamily="34" charset="0"/>
              <a:cs typeface="Verdana" panose="020B0604030504040204" pitchFamily="34" charset="0"/>
            </a:endParaRPr>
          </a:p>
        </p:txBody>
      </p:sp>
      <p:sp>
        <p:nvSpPr>
          <p:cNvPr id="61443" name="Rectangle 3"/>
          <p:cNvSpPr>
            <a:spLocks noGrp="1" noChangeArrowheads="1"/>
          </p:cNvSpPr>
          <p:nvPr>
            <p:ph type="body" idx="1"/>
            <p:custDataLst>
              <p:tags r:id="rId3"/>
            </p:custDataLst>
          </p:nvPr>
        </p:nvSpPr>
        <p:spPr>
          <a:xfrm>
            <a:off x="1991544" y="1124744"/>
            <a:ext cx="8229600" cy="4910328"/>
          </a:xfrm>
        </p:spPr>
        <p:txBody>
          <a:bodyPr/>
          <a:lstStyle/>
          <a:p>
            <a:pPr>
              <a:lnSpc>
                <a:spcPct val="90000"/>
              </a:lnSpc>
              <a:defRPr/>
            </a:pPr>
            <a:r>
              <a:rPr lang="fr-FR" altLang="en-US" dirty="0" smtClean="0"/>
              <a:t>Émolument de base, comprenant </a:t>
            </a:r>
            <a:r>
              <a:rPr lang="fr-FR" altLang="en-US" u="sng" dirty="0" smtClean="0"/>
              <a:t>trois</a:t>
            </a:r>
            <a:r>
              <a:rPr lang="fr-FR" altLang="en-US" dirty="0" smtClean="0"/>
              <a:t> classes de produits ou services</a:t>
            </a:r>
          </a:p>
          <a:p>
            <a:pPr lvl="1">
              <a:lnSpc>
                <a:spcPct val="90000"/>
              </a:lnSpc>
              <a:spcBef>
                <a:spcPts val="1200"/>
              </a:spcBef>
              <a:buSzPct val="70000"/>
              <a:defRPr/>
            </a:pPr>
            <a:r>
              <a:rPr lang="fr-FR" altLang="en-US" dirty="0" smtClean="0"/>
              <a:t>653 francs suisses (noir et blanc)</a:t>
            </a:r>
          </a:p>
          <a:p>
            <a:pPr lvl="1">
              <a:lnSpc>
                <a:spcPct val="90000"/>
              </a:lnSpc>
              <a:buSzPct val="70000"/>
              <a:defRPr/>
            </a:pPr>
            <a:r>
              <a:rPr lang="fr-FR" altLang="en-US" dirty="0"/>
              <a:t>903 francs </a:t>
            </a:r>
            <a:r>
              <a:rPr lang="fr-FR" altLang="en-US" dirty="0" smtClean="0"/>
              <a:t>suisses (couleur)</a:t>
            </a:r>
          </a:p>
          <a:p>
            <a:pPr marL="457200" lvl="1" indent="0">
              <a:lnSpc>
                <a:spcPct val="90000"/>
              </a:lnSpc>
              <a:buNone/>
              <a:defRPr/>
            </a:pPr>
            <a:endParaRPr lang="fr-FR" altLang="en-US" dirty="0"/>
          </a:p>
          <a:p>
            <a:pPr>
              <a:lnSpc>
                <a:spcPct val="90000"/>
              </a:lnSpc>
              <a:defRPr/>
            </a:pPr>
            <a:r>
              <a:rPr lang="fr-FR" altLang="en-US" dirty="0" smtClean="0"/>
              <a:t>Taxes pour la désignation de parties contractantes</a:t>
            </a:r>
          </a:p>
          <a:p>
            <a:pPr lvl="1">
              <a:lnSpc>
                <a:spcPct val="90000"/>
              </a:lnSpc>
              <a:spcBef>
                <a:spcPts val="1200"/>
              </a:spcBef>
              <a:buSzPct val="70000"/>
              <a:defRPr/>
            </a:pPr>
            <a:r>
              <a:rPr lang="fr-FR" altLang="en-US" dirty="0" smtClean="0"/>
              <a:t>Taxes standard – (100 francs suisses par désignation + 100 francs suisses pour chaque classe de produits et services en sus de la troisième)</a:t>
            </a:r>
          </a:p>
          <a:p>
            <a:pPr marL="457200" lvl="1" indent="0">
              <a:lnSpc>
                <a:spcPct val="90000"/>
              </a:lnSpc>
              <a:spcBef>
                <a:spcPts val="1800"/>
              </a:spcBef>
              <a:spcAft>
                <a:spcPts val="1800"/>
              </a:spcAft>
              <a:buNone/>
              <a:defRPr/>
            </a:pPr>
            <a:r>
              <a:rPr lang="fr-FR" altLang="en-US" dirty="0"/>
              <a:t> </a:t>
            </a:r>
            <a:r>
              <a:rPr lang="fr-FR" altLang="en-US" dirty="0" smtClean="0"/>
              <a:t>  OU</a:t>
            </a:r>
          </a:p>
          <a:p>
            <a:pPr lvl="1">
              <a:lnSpc>
                <a:spcPct val="90000"/>
              </a:lnSpc>
              <a:buSzPct val="70000"/>
              <a:defRPr/>
            </a:pPr>
            <a:r>
              <a:rPr lang="fr-FR" altLang="en-US" dirty="0" smtClean="0">
                <a:ea typeface="+mn-ea"/>
              </a:rPr>
              <a:t>Taxes individuelles lorsque cela est indiqué</a:t>
            </a:r>
          </a:p>
          <a:p>
            <a:pPr marL="457200" lvl="1" indent="0">
              <a:lnSpc>
                <a:spcPct val="90000"/>
              </a:lnSpc>
              <a:buNone/>
              <a:defRPr/>
            </a:pPr>
            <a:endParaRPr lang="fr-FR" altLang="en-US" sz="1800" dirty="0">
              <a:ea typeface="+mn-ea"/>
            </a:endParaRPr>
          </a:p>
          <a:p>
            <a:pPr marL="0" indent="0">
              <a:lnSpc>
                <a:spcPct val="90000"/>
              </a:lnSpc>
              <a:buNone/>
              <a:defRPr/>
            </a:pPr>
            <a:endParaRPr lang="fr-FR" altLang="en-US" sz="1800" dirty="0"/>
          </a:p>
        </p:txBody>
      </p:sp>
      <p:sp>
        <p:nvSpPr>
          <p:cNvPr id="2" name="Slide Number Placeholder 1"/>
          <p:cNvSpPr>
            <a:spLocks noGrp="1"/>
          </p:cNvSpPr>
          <p:nvPr>
            <p:ph type="sldNum" sz="quarter" idx="10"/>
            <p:custDataLst>
              <p:tags r:id="rId4"/>
            </p:custDataLst>
          </p:nvPr>
        </p:nvSpPr>
        <p:spPr/>
        <p:txBody>
          <a:bodyPr/>
          <a:lstStyle/>
          <a:p>
            <a:pPr>
              <a:defRPr/>
            </a:pPr>
            <a:r>
              <a:rPr lang="fr-FR" altLang="en-US" dirty="0" smtClean="0">
                <a:solidFill>
                  <a:srgbClr val="000000"/>
                </a:solidFill>
              </a:rPr>
              <a:t> </a:t>
            </a:r>
            <a:endParaRPr lang="fr-FR" altLang="en-US" dirty="0">
              <a:solidFill>
                <a:srgbClr val="000000"/>
              </a:solidFill>
            </a:endParaRPr>
          </a:p>
        </p:txBody>
      </p:sp>
    </p:spTree>
    <p:custDataLst>
      <p:tags r:id="rId1"/>
    </p:custDataLst>
    <p:extLst>
      <p:ext uri="{BB962C8B-B14F-4D97-AF65-F5344CB8AC3E}">
        <p14:creationId xmlns:p14="http://schemas.microsoft.com/office/powerpoint/2010/main" val="303057205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nvPr>
        </p:nvGraphicFramePr>
        <p:xfrm>
          <a:off x="1919537" y="13934"/>
          <a:ext cx="7632849" cy="6066495"/>
        </p:xfrm>
        <a:graphic>
          <a:graphicData uri="http://schemas.openxmlformats.org/drawingml/2006/table">
            <a:tbl>
              <a:tblPr firstRow="1" bandRow="1"/>
              <a:tblGrid>
                <a:gridCol w="2544283">
                  <a:extLst>
                    <a:ext uri="{9D8B030D-6E8A-4147-A177-3AD203B41FA5}">
                      <a16:colId xmlns:a16="http://schemas.microsoft.com/office/drawing/2014/main" val="20000"/>
                    </a:ext>
                  </a:extLst>
                </a:gridCol>
                <a:gridCol w="2544283">
                  <a:extLst>
                    <a:ext uri="{9D8B030D-6E8A-4147-A177-3AD203B41FA5}">
                      <a16:colId xmlns:a16="http://schemas.microsoft.com/office/drawing/2014/main" val="20001"/>
                    </a:ext>
                  </a:extLst>
                </a:gridCol>
                <a:gridCol w="2544283">
                  <a:extLst>
                    <a:ext uri="{9D8B030D-6E8A-4147-A177-3AD203B41FA5}">
                      <a16:colId xmlns:a16="http://schemas.microsoft.com/office/drawing/2014/main" val="20002"/>
                    </a:ext>
                  </a:extLst>
                </a:gridCol>
              </a:tblGrid>
              <a:tr h="762975">
                <a:tc>
                  <a:txBody>
                    <a:bodyPr/>
                    <a:lstStyle>
                      <a:lvl1pPr marL="0" algn="l" defTabSz="914400" rtl="0" eaLnBrk="1" latinLnBrk="0" hangingPunct="1">
                        <a:defRPr sz="1800" b="1" kern="1200">
                          <a:solidFill>
                            <a:schemeClr val="lt1"/>
                          </a:solidFill>
                          <a:latin typeface="Arial"/>
                          <a:cs typeface="Arial"/>
                        </a:defRPr>
                      </a:lvl1pPr>
                      <a:lvl2pPr marL="457200" algn="l" defTabSz="914400" rtl="0" eaLnBrk="1" latinLnBrk="0" hangingPunct="1">
                        <a:defRPr sz="1800" b="1" kern="1200">
                          <a:solidFill>
                            <a:schemeClr val="lt1"/>
                          </a:solidFill>
                          <a:latin typeface="Arial"/>
                          <a:cs typeface="Arial"/>
                        </a:defRPr>
                      </a:lvl2pPr>
                      <a:lvl3pPr marL="914400" algn="l" defTabSz="914400" rtl="0" eaLnBrk="1" latinLnBrk="0" hangingPunct="1">
                        <a:defRPr sz="1800" b="1" kern="1200">
                          <a:solidFill>
                            <a:schemeClr val="lt1"/>
                          </a:solidFill>
                          <a:latin typeface="Arial"/>
                          <a:cs typeface="Arial"/>
                        </a:defRPr>
                      </a:lvl3pPr>
                      <a:lvl4pPr marL="1371600" algn="l" defTabSz="914400" rtl="0" eaLnBrk="1" latinLnBrk="0" hangingPunct="1">
                        <a:defRPr sz="1800" b="1" kern="1200">
                          <a:solidFill>
                            <a:schemeClr val="lt1"/>
                          </a:solidFill>
                          <a:latin typeface="Arial"/>
                          <a:cs typeface="Arial"/>
                        </a:defRPr>
                      </a:lvl4pPr>
                      <a:lvl5pPr marL="1828800" algn="l" defTabSz="914400" rtl="0" eaLnBrk="1" latinLnBrk="0" hangingPunct="1">
                        <a:defRPr sz="1800" b="1" kern="1200">
                          <a:solidFill>
                            <a:schemeClr val="lt1"/>
                          </a:solidFill>
                          <a:latin typeface="Arial"/>
                          <a:cs typeface="Arial"/>
                        </a:defRPr>
                      </a:lvl5pPr>
                      <a:lvl6pPr marL="2286000" algn="l" defTabSz="914400" rtl="0" eaLnBrk="1" latinLnBrk="0" hangingPunct="1">
                        <a:defRPr sz="1800" b="1" kern="1200">
                          <a:solidFill>
                            <a:schemeClr val="lt1"/>
                          </a:solidFill>
                          <a:latin typeface="Arial"/>
                          <a:cs typeface="Arial"/>
                        </a:defRPr>
                      </a:lvl6pPr>
                      <a:lvl7pPr marL="2743200" algn="l" defTabSz="914400" rtl="0" eaLnBrk="1" latinLnBrk="0" hangingPunct="1">
                        <a:defRPr sz="1800" b="1" kern="1200">
                          <a:solidFill>
                            <a:schemeClr val="lt1"/>
                          </a:solidFill>
                          <a:latin typeface="Arial"/>
                          <a:cs typeface="Arial"/>
                        </a:defRPr>
                      </a:lvl7pPr>
                      <a:lvl8pPr marL="3200400" algn="l" defTabSz="914400" rtl="0" eaLnBrk="1" latinLnBrk="0" hangingPunct="1">
                        <a:defRPr sz="1800" b="1" kern="1200">
                          <a:solidFill>
                            <a:schemeClr val="lt1"/>
                          </a:solidFill>
                          <a:latin typeface="Arial"/>
                          <a:cs typeface="Arial"/>
                        </a:defRPr>
                      </a:lvl8pPr>
                      <a:lvl9pPr marL="3657600" algn="l" defTabSz="914400" rtl="0" eaLnBrk="1" latinLnBrk="0" hangingPunct="1">
                        <a:defRPr sz="1800" b="1" kern="1200">
                          <a:solidFill>
                            <a:schemeClr val="lt1"/>
                          </a:solidFill>
                          <a:latin typeface="Arial"/>
                          <a:cs typeface="Arial"/>
                        </a:defRPr>
                      </a:lvl9pPr>
                    </a:lstStyle>
                    <a:p>
                      <a:endParaRPr lang="en-US" dirty="0"/>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b="1" kern="1200">
                          <a:solidFill>
                            <a:schemeClr val="lt1"/>
                          </a:solidFill>
                          <a:latin typeface="Arial"/>
                          <a:cs typeface="Arial"/>
                        </a:defRPr>
                      </a:lvl1pPr>
                      <a:lvl2pPr marL="457200" algn="l" defTabSz="914400" rtl="0" eaLnBrk="1" latinLnBrk="0" hangingPunct="1">
                        <a:defRPr sz="1800" b="1" kern="1200">
                          <a:solidFill>
                            <a:schemeClr val="lt1"/>
                          </a:solidFill>
                          <a:latin typeface="Arial"/>
                          <a:cs typeface="Arial"/>
                        </a:defRPr>
                      </a:lvl2pPr>
                      <a:lvl3pPr marL="914400" algn="l" defTabSz="914400" rtl="0" eaLnBrk="1" latinLnBrk="0" hangingPunct="1">
                        <a:defRPr sz="1800" b="1" kern="1200">
                          <a:solidFill>
                            <a:schemeClr val="lt1"/>
                          </a:solidFill>
                          <a:latin typeface="Arial"/>
                          <a:cs typeface="Arial"/>
                        </a:defRPr>
                      </a:lvl3pPr>
                      <a:lvl4pPr marL="1371600" algn="l" defTabSz="914400" rtl="0" eaLnBrk="1" latinLnBrk="0" hangingPunct="1">
                        <a:defRPr sz="1800" b="1" kern="1200">
                          <a:solidFill>
                            <a:schemeClr val="lt1"/>
                          </a:solidFill>
                          <a:latin typeface="Arial"/>
                          <a:cs typeface="Arial"/>
                        </a:defRPr>
                      </a:lvl4pPr>
                      <a:lvl5pPr marL="1828800" algn="l" defTabSz="914400" rtl="0" eaLnBrk="1" latinLnBrk="0" hangingPunct="1">
                        <a:defRPr sz="1800" b="1" kern="1200">
                          <a:solidFill>
                            <a:schemeClr val="lt1"/>
                          </a:solidFill>
                          <a:latin typeface="Arial"/>
                          <a:cs typeface="Arial"/>
                        </a:defRPr>
                      </a:lvl5pPr>
                      <a:lvl6pPr marL="2286000" algn="l" defTabSz="914400" rtl="0" eaLnBrk="1" latinLnBrk="0" hangingPunct="1">
                        <a:defRPr sz="1800" b="1" kern="1200">
                          <a:solidFill>
                            <a:schemeClr val="lt1"/>
                          </a:solidFill>
                          <a:latin typeface="Arial"/>
                          <a:cs typeface="Arial"/>
                        </a:defRPr>
                      </a:lvl6pPr>
                      <a:lvl7pPr marL="2743200" algn="l" defTabSz="914400" rtl="0" eaLnBrk="1" latinLnBrk="0" hangingPunct="1">
                        <a:defRPr sz="1800" b="1" kern="1200">
                          <a:solidFill>
                            <a:schemeClr val="lt1"/>
                          </a:solidFill>
                          <a:latin typeface="Arial"/>
                          <a:cs typeface="Arial"/>
                        </a:defRPr>
                      </a:lvl7pPr>
                      <a:lvl8pPr marL="3200400" algn="l" defTabSz="914400" rtl="0" eaLnBrk="1" latinLnBrk="0" hangingPunct="1">
                        <a:defRPr sz="1800" b="1" kern="1200">
                          <a:solidFill>
                            <a:schemeClr val="lt1"/>
                          </a:solidFill>
                          <a:latin typeface="Arial"/>
                          <a:cs typeface="Arial"/>
                        </a:defRPr>
                      </a:lvl8pPr>
                      <a:lvl9pPr marL="3657600" algn="l" defTabSz="914400" rtl="0" eaLnBrk="1" latinLnBrk="0" hangingPunct="1">
                        <a:defRPr sz="1800" b="1" kern="1200">
                          <a:solidFill>
                            <a:schemeClr val="lt1"/>
                          </a:solidFill>
                          <a:latin typeface="Arial"/>
                          <a:cs typeface="Arial"/>
                        </a:defRPr>
                      </a:lvl9pPr>
                    </a:lstStyle>
                    <a:p>
                      <a:pPr algn="ctr"/>
                      <a:r>
                        <a:rPr lang="fr-CH" dirty="0" smtClean="0">
                          <a:solidFill>
                            <a:schemeClr val="tx1"/>
                          </a:solidFill>
                        </a:rPr>
                        <a:t>Voie</a:t>
                      </a:r>
                      <a:r>
                        <a:rPr lang="fr-CH" baseline="0" dirty="0" smtClean="0">
                          <a:solidFill>
                            <a:schemeClr val="tx1"/>
                          </a:solidFill>
                        </a:rPr>
                        <a:t> nationale</a:t>
                      </a:r>
                      <a:endParaRPr lang="en-US" dirty="0">
                        <a:solidFill>
                          <a:schemeClr val="tx1"/>
                        </a:solidFill>
                      </a:endParaRP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b="1" kern="1200">
                          <a:solidFill>
                            <a:schemeClr val="lt1"/>
                          </a:solidFill>
                          <a:latin typeface="Arial"/>
                          <a:cs typeface="Arial"/>
                        </a:defRPr>
                      </a:lvl1pPr>
                      <a:lvl2pPr marL="457200" algn="l" defTabSz="914400" rtl="0" eaLnBrk="1" latinLnBrk="0" hangingPunct="1">
                        <a:defRPr sz="1800" b="1" kern="1200">
                          <a:solidFill>
                            <a:schemeClr val="lt1"/>
                          </a:solidFill>
                          <a:latin typeface="Arial"/>
                          <a:cs typeface="Arial"/>
                        </a:defRPr>
                      </a:lvl2pPr>
                      <a:lvl3pPr marL="914400" algn="l" defTabSz="914400" rtl="0" eaLnBrk="1" latinLnBrk="0" hangingPunct="1">
                        <a:defRPr sz="1800" b="1" kern="1200">
                          <a:solidFill>
                            <a:schemeClr val="lt1"/>
                          </a:solidFill>
                          <a:latin typeface="Arial"/>
                          <a:cs typeface="Arial"/>
                        </a:defRPr>
                      </a:lvl3pPr>
                      <a:lvl4pPr marL="1371600" algn="l" defTabSz="914400" rtl="0" eaLnBrk="1" latinLnBrk="0" hangingPunct="1">
                        <a:defRPr sz="1800" b="1" kern="1200">
                          <a:solidFill>
                            <a:schemeClr val="lt1"/>
                          </a:solidFill>
                          <a:latin typeface="Arial"/>
                          <a:cs typeface="Arial"/>
                        </a:defRPr>
                      </a:lvl4pPr>
                      <a:lvl5pPr marL="1828800" algn="l" defTabSz="914400" rtl="0" eaLnBrk="1" latinLnBrk="0" hangingPunct="1">
                        <a:defRPr sz="1800" b="1" kern="1200">
                          <a:solidFill>
                            <a:schemeClr val="lt1"/>
                          </a:solidFill>
                          <a:latin typeface="Arial"/>
                          <a:cs typeface="Arial"/>
                        </a:defRPr>
                      </a:lvl5pPr>
                      <a:lvl6pPr marL="2286000" algn="l" defTabSz="914400" rtl="0" eaLnBrk="1" latinLnBrk="0" hangingPunct="1">
                        <a:defRPr sz="1800" b="1" kern="1200">
                          <a:solidFill>
                            <a:schemeClr val="lt1"/>
                          </a:solidFill>
                          <a:latin typeface="Arial"/>
                          <a:cs typeface="Arial"/>
                        </a:defRPr>
                      </a:lvl6pPr>
                      <a:lvl7pPr marL="2743200" algn="l" defTabSz="914400" rtl="0" eaLnBrk="1" latinLnBrk="0" hangingPunct="1">
                        <a:defRPr sz="1800" b="1" kern="1200">
                          <a:solidFill>
                            <a:schemeClr val="lt1"/>
                          </a:solidFill>
                          <a:latin typeface="Arial"/>
                          <a:cs typeface="Arial"/>
                        </a:defRPr>
                      </a:lvl7pPr>
                      <a:lvl8pPr marL="3200400" algn="l" defTabSz="914400" rtl="0" eaLnBrk="1" latinLnBrk="0" hangingPunct="1">
                        <a:defRPr sz="1800" b="1" kern="1200">
                          <a:solidFill>
                            <a:schemeClr val="lt1"/>
                          </a:solidFill>
                          <a:latin typeface="Arial"/>
                          <a:cs typeface="Arial"/>
                        </a:defRPr>
                      </a:lvl8pPr>
                      <a:lvl9pPr marL="3657600" algn="l" defTabSz="914400" rtl="0" eaLnBrk="1" latinLnBrk="0" hangingPunct="1">
                        <a:defRPr sz="1800" b="1" kern="1200">
                          <a:solidFill>
                            <a:schemeClr val="lt1"/>
                          </a:solidFill>
                          <a:latin typeface="Arial"/>
                          <a:cs typeface="Arial"/>
                        </a:defRPr>
                      </a:lvl9pPr>
                    </a:lstStyle>
                    <a:p>
                      <a:pPr algn="ctr"/>
                      <a:r>
                        <a:rPr lang="fr-CH" dirty="0" smtClean="0">
                          <a:solidFill>
                            <a:schemeClr val="tx1"/>
                          </a:solidFill>
                        </a:rPr>
                        <a:t>Voie</a:t>
                      </a:r>
                      <a:r>
                        <a:rPr lang="fr-CH" baseline="0" dirty="0" smtClean="0">
                          <a:solidFill>
                            <a:schemeClr val="tx1"/>
                          </a:solidFill>
                        </a:rPr>
                        <a:t> internationale</a:t>
                      </a:r>
                      <a:endParaRPr lang="en-US" dirty="0">
                        <a:solidFill>
                          <a:schemeClr val="tx1"/>
                        </a:solidFill>
                      </a:endParaRP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B0F0"/>
                    </a:solidFill>
                  </a:tcPr>
                </a:tc>
                <a:extLst>
                  <a:ext uri="{0D108BD9-81ED-4DB2-BD59-A6C34878D82A}">
                    <a16:rowId xmlns:a16="http://schemas.microsoft.com/office/drawing/2014/main" val="10000"/>
                  </a:ext>
                </a:extLst>
              </a:tr>
              <a:tr h="605049">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algn="l"/>
                      <a:r>
                        <a:rPr lang="fr-CH" dirty="0" smtClean="0">
                          <a:solidFill>
                            <a:schemeClr val="tx1"/>
                          </a:solidFill>
                        </a:rPr>
                        <a:t>Chine</a:t>
                      </a:r>
                      <a:endParaRPr lang="en-US" dirty="0">
                        <a:solidFill>
                          <a:schemeClr val="tx1"/>
                        </a:solidFill>
                      </a:endParaRP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91DEFA">
                        <a:tint val="40000"/>
                      </a:srgbClr>
                    </a:solidFill>
                  </a:tcPr>
                </a:tc>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marL="0" marR="0" indent="0" algn="r" defTabSz="914400" rtl="0" eaLnBrk="1" fontAlgn="auto" latinLnBrk="0" hangingPunct="1">
                        <a:lnSpc>
                          <a:spcPct val="100000"/>
                        </a:lnSpc>
                        <a:spcBef>
                          <a:spcPts val="0"/>
                        </a:spcBef>
                        <a:spcAft>
                          <a:spcPts val="0"/>
                        </a:spcAft>
                        <a:buClrTx/>
                        <a:buSzTx/>
                        <a:buFontTx/>
                        <a:buNone/>
                        <a:tabLst/>
                        <a:defRPr/>
                      </a:pPr>
                      <a:r>
                        <a:rPr lang="fr-CH" dirty="0" smtClean="0">
                          <a:solidFill>
                            <a:schemeClr val="tx1"/>
                          </a:solidFill>
                        </a:rPr>
                        <a:t>   139 CHF</a:t>
                      </a:r>
                    </a:p>
                    <a:p>
                      <a:pPr marL="0" marR="0" indent="0" algn="r"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91DEFA">
                        <a:tint val="40000"/>
                      </a:srgbClr>
                    </a:solidFill>
                  </a:tcPr>
                </a:tc>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algn="r"/>
                      <a:r>
                        <a:rPr lang="fr-CH" dirty="0" smtClean="0">
                          <a:solidFill>
                            <a:schemeClr val="tx1"/>
                          </a:solidFill>
                        </a:rPr>
                        <a:t>   100 CHF</a:t>
                      </a:r>
                      <a:endParaRPr lang="en-US" dirty="0">
                        <a:solidFill>
                          <a:schemeClr val="tx1"/>
                        </a:solidFill>
                      </a:endParaRP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91DEFA">
                        <a:tint val="40000"/>
                      </a:srgbClr>
                    </a:solidFill>
                  </a:tcPr>
                </a:tc>
                <a:extLst>
                  <a:ext uri="{0D108BD9-81ED-4DB2-BD59-A6C34878D82A}">
                    <a16:rowId xmlns:a16="http://schemas.microsoft.com/office/drawing/2014/main" val="10001"/>
                  </a:ext>
                </a:extLst>
              </a:tr>
              <a:tr h="605049">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r>
                        <a:rPr lang="fr-CH" dirty="0" smtClean="0">
                          <a:solidFill>
                            <a:schemeClr val="tx1"/>
                          </a:solidFill>
                        </a:rPr>
                        <a:t>États-Unis d’Amérique</a:t>
                      </a:r>
                      <a:endParaRPr lang="en-US" dirty="0">
                        <a:solidFill>
                          <a:schemeClr val="tx1"/>
                        </a:solidFill>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1DEFA">
                        <a:tint val="20000"/>
                      </a:srgbClr>
                    </a:solidFill>
                  </a:tcPr>
                </a:tc>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marL="0" marR="0" indent="0" algn="r" defTabSz="914400" rtl="0" eaLnBrk="1" fontAlgn="auto" latinLnBrk="0" hangingPunct="1">
                        <a:lnSpc>
                          <a:spcPct val="100000"/>
                        </a:lnSpc>
                        <a:spcBef>
                          <a:spcPts val="0"/>
                        </a:spcBef>
                        <a:spcAft>
                          <a:spcPts val="0"/>
                        </a:spcAft>
                        <a:buClrTx/>
                        <a:buSzTx/>
                        <a:buFontTx/>
                        <a:buNone/>
                        <a:tabLst/>
                        <a:defRPr/>
                      </a:pPr>
                      <a:r>
                        <a:rPr lang="fr-CH" dirty="0" smtClean="0">
                          <a:solidFill>
                            <a:schemeClr val="tx1"/>
                          </a:solidFill>
                        </a:rPr>
                        <a:t>1,200</a:t>
                      </a:r>
                      <a:r>
                        <a:rPr lang="fr-CH" baseline="0" dirty="0" smtClean="0">
                          <a:solidFill>
                            <a:schemeClr val="tx1"/>
                          </a:solidFill>
                        </a:rPr>
                        <a:t> CHF</a:t>
                      </a:r>
                      <a:endParaRPr lang="fr-CH" dirty="0" smtClean="0">
                        <a:solidFill>
                          <a:schemeClr val="tx1"/>
                        </a:solidFill>
                      </a:endParaRPr>
                    </a:p>
                    <a:p>
                      <a:pPr algn="r"/>
                      <a:endParaRPr lang="en-US" dirty="0">
                        <a:solidFill>
                          <a:schemeClr val="tx1"/>
                        </a:solidFill>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1DEFA">
                        <a:tint val="20000"/>
                      </a:srgbClr>
                    </a:solidFill>
                  </a:tcPr>
                </a:tc>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algn="r"/>
                      <a:r>
                        <a:rPr lang="fr-CH" dirty="0" smtClean="0">
                          <a:solidFill>
                            <a:schemeClr val="tx1"/>
                          </a:solidFill>
                        </a:rPr>
                        <a:t>1,164 CHF</a:t>
                      </a:r>
                      <a:endParaRPr lang="en-US" dirty="0">
                        <a:solidFill>
                          <a:schemeClr val="tx1"/>
                        </a:solidFill>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1DEFA">
                        <a:tint val="20000"/>
                      </a:srgbClr>
                    </a:solidFill>
                  </a:tcPr>
                </a:tc>
                <a:extLst>
                  <a:ext uri="{0D108BD9-81ED-4DB2-BD59-A6C34878D82A}">
                    <a16:rowId xmlns:a16="http://schemas.microsoft.com/office/drawing/2014/main" val="10002"/>
                  </a:ext>
                </a:extLst>
              </a:tr>
              <a:tr h="605049">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r>
                        <a:rPr lang="fr-CH" dirty="0" smtClean="0">
                          <a:solidFill>
                            <a:schemeClr val="tx1"/>
                          </a:solidFill>
                        </a:rPr>
                        <a:t>Suisse</a:t>
                      </a:r>
                      <a:endParaRPr lang="en-US" dirty="0">
                        <a:solidFill>
                          <a:schemeClr val="tx1"/>
                        </a:solidFill>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1DEFA">
                        <a:tint val="40000"/>
                      </a:srgbClr>
                    </a:solidFill>
                  </a:tcPr>
                </a:tc>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marL="0" marR="0" indent="0" algn="r" defTabSz="914400" rtl="0" eaLnBrk="1" fontAlgn="auto" latinLnBrk="0" hangingPunct="1">
                        <a:lnSpc>
                          <a:spcPct val="100000"/>
                        </a:lnSpc>
                        <a:spcBef>
                          <a:spcPts val="0"/>
                        </a:spcBef>
                        <a:spcAft>
                          <a:spcPts val="0"/>
                        </a:spcAft>
                        <a:buClrTx/>
                        <a:buSzTx/>
                        <a:buFontTx/>
                        <a:buNone/>
                        <a:tabLst/>
                        <a:defRPr/>
                      </a:pPr>
                      <a:r>
                        <a:rPr lang="fr-CH" dirty="0" smtClean="0">
                          <a:solidFill>
                            <a:schemeClr val="tx1"/>
                          </a:solidFill>
                        </a:rPr>
                        <a:t>   550 CHF</a:t>
                      </a:r>
                    </a:p>
                    <a:p>
                      <a:pPr algn="r"/>
                      <a:endParaRPr lang="en-US" dirty="0">
                        <a:solidFill>
                          <a:schemeClr val="tx1"/>
                        </a:solidFill>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1DEFA">
                        <a:tint val="40000"/>
                      </a:srgbClr>
                    </a:solidFill>
                  </a:tcPr>
                </a:tc>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algn="r"/>
                      <a:r>
                        <a:rPr lang="fr-CH" dirty="0" smtClean="0">
                          <a:solidFill>
                            <a:schemeClr val="tx1"/>
                          </a:solidFill>
                        </a:rPr>
                        <a:t>   100 CHF</a:t>
                      </a:r>
                      <a:endParaRPr lang="en-US" dirty="0">
                        <a:solidFill>
                          <a:schemeClr val="tx1"/>
                        </a:solidFill>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1DEFA">
                        <a:tint val="40000"/>
                      </a:srgbClr>
                    </a:solidFill>
                  </a:tcPr>
                </a:tc>
                <a:extLst>
                  <a:ext uri="{0D108BD9-81ED-4DB2-BD59-A6C34878D82A}">
                    <a16:rowId xmlns:a16="http://schemas.microsoft.com/office/drawing/2014/main" val="10003"/>
                  </a:ext>
                </a:extLst>
              </a:tr>
              <a:tr h="619130">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r>
                        <a:rPr lang="fr-CH" dirty="0" smtClean="0">
                          <a:solidFill>
                            <a:schemeClr val="tx1"/>
                          </a:solidFill>
                        </a:rPr>
                        <a:t>Union européenne (EUIPO)</a:t>
                      </a:r>
                      <a:endParaRPr lang="en-US" dirty="0">
                        <a:solidFill>
                          <a:schemeClr val="tx1"/>
                        </a:solidFill>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1DEFA">
                        <a:tint val="20000"/>
                      </a:srgbClr>
                    </a:solidFill>
                  </a:tcPr>
                </a:tc>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marL="0" marR="0" indent="0" algn="r" defTabSz="914400" rtl="0" eaLnBrk="1" fontAlgn="auto" latinLnBrk="0" hangingPunct="1">
                        <a:lnSpc>
                          <a:spcPct val="100000"/>
                        </a:lnSpc>
                        <a:spcBef>
                          <a:spcPts val="0"/>
                        </a:spcBef>
                        <a:spcAft>
                          <a:spcPts val="0"/>
                        </a:spcAft>
                        <a:buClrTx/>
                        <a:buSzTx/>
                        <a:buFontTx/>
                        <a:buNone/>
                        <a:tabLst/>
                        <a:defRPr/>
                      </a:pPr>
                      <a:r>
                        <a:rPr lang="fr-CH" dirty="0" smtClean="0">
                          <a:solidFill>
                            <a:schemeClr val="tx1"/>
                          </a:solidFill>
                        </a:rPr>
                        <a:t>1,227 CHF</a:t>
                      </a:r>
                    </a:p>
                    <a:p>
                      <a:pPr algn="r"/>
                      <a:endParaRPr lang="en-US" dirty="0">
                        <a:solidFill>
                          <a:schemeClr val="tx1"/>
                        </a:solidFill>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1DEFA">
                        <a:tint val="20000"/>
                      </a:srgbClr>
                    </a:solidFill>
                  </a:tcPr>
                </a:tc>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marL="0" marR="0" indent="0" algn="r" defTabSz="914400" rtl="0" eaLnBrk="1" fontAlgn="auto" latinLnBrk="0" hangingPunct="1">
                        <a:lnSpc>
                          <a:spcPct val="100000"/>
                        </a:lnSpc>
                        <a:spcBef>
                          <a:spcPts val="0"/>
                        </a:spcBef>
                        <a:spcAft>
                          <a:spcPts val="0"/>
                        </a:spcAft>
                        <a:buClrTx/>
                        <a:buSzTx/>
                        <a:buFontTx/>
                        <a:buNone/>
                        <a:tabLst/>
                        <a:defRPr/>
                      </a:pPr>
                      <a:r>
                        <a:rPr lang="fr-CH" dirty="0" smtClean="0">
                          <a:solidFill>
                            <a:schemeClr val="tx1"/>
                          </a:solidFill>
                        </a:rPr>
                        <a:t>1,116 CHF</a:t>
                      </a:r>
                    </a:p>
                    <a:p>
                      <a:pPr algn="r"/>
                      <a:endParaRPr lang="en-US" dirty="0">
                        <a:solidFill>
                          <a:schemeClr val="tx1"/>
                        </a:solidFill>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1DEFA">
                        <a:tint val="20000"/>
                      </a:srgbClr>
                    </a:solidFill>
                  </a:tcPr>
                </a:tc>
                <a:extLst>
                  <a:ext uri="{0D108BD9-81ED-4DB2-BD59-A6C34878D82A}">
                    <a16:rowId xmlns:a16="http://schemas.microsoft.com/office/drawing/2014/main" val="10004"/>
                  </a:ext>
                </a:extLst>
              </a:tr>
              <a:tr h="619130">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fr-CH" dirty="0" err="1" smtClean="0">
                          <a:solidFill>
                            <a:schemeClr val="tx1"/>
                          </a:solidFill>
                        </a:rPr>
                        <a:t>Féd</a:t>
                      </a:r>
                      <a:r>
                        <a:rPr lang="fr-CH" dirty="0" smtClean="0">
                          <a:solidFill>
                            <a:schemeClr val="tx1"/>
                          </a:solidFill>
                        </a:rPr>
                        <a:t>. de</a:t>
                      </a:r>
                      <a:r>
                        <a:rPr lang="fr-CH" baseline="0" dirty="0" smtClean="0">
                          <a:solidFill>
                            <a:schemeClr val="tx1"/>
                          </a:solidFill>
                        </a:rPr>
                        <a:t> </a:t>
                      </a:r>
                      <a:r>
                        <a:rPr lang="fr-CH" dirty="0" smtClean="0">
                          <a:solidFill>
                            <a:schemeClr val="tx1"/>
                          </a:solidFill>
                        </a:rPr>
                        <a:t>Russie</a:t>
                      </a:r>
                    </a:p>
                    <a:p>
                      <a:endParaRPr lang="en-US" dirty="0">
                        <a:solidFill>
                          <a:schemeClr val="tx1"/>
                        </a:solidFill>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1DEFA">
                        <a:tint val="40000"/>
                      </a:srgbClr>
                    </a:solidFill>
                  </a:tcPr>
                </a:tc>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algn="r"/>
                      <a:r>
                        <a:rPr lang="fr-CH" dirty="0" smtClean="0">
                          <a:solidFill>
                            <a:schemeClr val="tx1"/>
                          </a:solidFill>
                        </a:rPr>
                        <a:t>      580 CHF</a:t>
                      </a:r>
                      <a:endParaRPr lang="en-US" dirty="0">
                        <a:solidFill>
                          <a:schemeClr val="tx1"/>
                        </a:solidFill>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1DEFA">
                        <a:tint val="40000"/>
                      </a:srgbClr>
                    </a:solidFill>
                  </a:tcPr>
                </a:tc>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algn="r"/>
                      <a:r>
                        <a:rPr lang="fr-CH" dirty="0" smtClean="0">
                          <a:solidFill>
                            <a:schemeClr val="tx1"/>
                          </a:solidFill>
                        </a:rPr>
                        <a:t>   100 CHF</a:t>
                      </a:r>
                      <a:endParaRPr lang="en-US" dirty="0">
                        <a:solidFill>
                          <a:schemeClr val="tx1"/>
                        </a:solidFill>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1DEFA">
                        <a:tint val="40000"/>
                      </a:srgbClr>
                    </a:solidFill>
                  </a:tcPr>
                </a:tc>
                <a:extLst>
                  <a:ext uri="{0D108BD9-81ED-4DB2-BD59-A6C34878D82A}">
                    <a16:rowId xmlns:a16="http://schemas.microsoft.com/office/drawing/2014/main" val="10005"/>
                  </a:ext>
                </a:extLst>
              </a:tr>
              <a:tr h="619130">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fr-CH" dirty="0" smtClean="0">
                          <a:solidFill>
                            <a:schemeClr val="tx1"/>
                          </a:solidFill>
                        </a:rPr>
                        <a:t>Japon</a:t>
                      </a:r>
                    </a:p>
                    <a:p>
                      <a:endParaRPr lang="en-US" dirty="0">
                        <a:solidFill>
                          <a:schemeClr val="tx1"/>
                        </a:solidFill>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1DEFA">
                        <a:tint val="20000"/>
                      </a:srgbClr>
                    </a:solidFill>
                  </a:tcPr>
                </a:tc>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algn="r"/>
                      <a:r>
                        <a:rPr lang="fr-CH" dirty="0" smtClean="0">
                          <a:solidFill>
                            <a:schemeClr val="tx1"/>
                          </a:solidFill>
                        </a:rPr>
                        <a:t>1,054 CHF</a:t>
                      </a:r>
                      <a:endParaRPr lang="en-US" dirty="0">
                        <a:solidFill>
                          <a:schemeClr val="tx1"/>
                        </a:solidFill>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1DEFA">
                        <a:tint val="20000"/>
                      </a:srgbClr>
                    </a:solidFill>
                  </a:tcPr>
                </a:tc>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marL="0" marR="0" indent="0" algn="r" defTabSz="914400" rtl="0" eaLnBrk="1" fontAlgn="auto" latinLnBrk="0" hangingPunct="1">
                        <a:lnSpc>
                          <a:spcPct val="100000"/>
                        </a:lnSpc>
                        <a:spcBef>
                          <a:spcPts val="0"/>
                        </a:spcBef>
                        <a:spcAft>
                          <a:spcPts val="0"/>
                        </a:spcAft>
                        <a:buClrTx/>
                        <a:buSzTx/>
                        <a:buFontTx/>
                        <a:buNone/>
                        <a:tabLst/>
                        <a:defRPr/>
                      </a:pPr>
                      <a:r>
                        <a:rPr lang="fr-CH" dirty="0" smtClean="0">
                          <a:solidFill>
                            <a:schemeClr val="tx1"/>
                          </a:solidFill>
                        </a:rPr>
                        <a:t>1,079 CHF</a:t>
                      </a:r>
                    </a:p>
                    <a:p>
                      <a:pPr algn="r"/>
                      <a:endParaRPr lang="en-US" dirty="0">
                        <a:solidFill>
                          <a:schemeClr val="tx1"/>
                        </a:solidFill>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1DEFA">
                        <a:tint val="20000"/>
                      </a:srgbClr>
                    </a:solidFill>
                  </a:tcPr>
                </a:tc>
                <a:extLst>
                  <a:ext uri="{0D108BD9-81ED-4DB2-BD59-A6C34878D82A}">
                    <a16:rowId xmlns:a16="http://schemas.microsoft.com/office/drawing/2014/main" val="10006"/>
                  </a:ext>
                </a:extLst>
              </a:tr>
              <a:tr h="605049">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r>
                        <a:rPr lang="fr-CH" smtClean="0">
                          <a:solidFill>
                            <a:schemeClr val="tx1"/>
                          </a:solidFill>
                        </a:rPr>
                        <a:t>Autres coûts/frais</a:t>
                      </a:r>
                      <a:endParaRPr lang="en-US" dirty="0">
                        <a:solidFill>
                          <a:schemeClr val="tx1"/>
                        </a:solidFill>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1DEFA">
                        <a:tint val="40000"/>
                      </a:srgbClr>
                    </a:solidFill>
                  </a:tcPr>
                </a:tc>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algn="r" defTabSz="1482725">
                        <a:tabLst>
                          <a:tab pos="1482725" algn="l"/>
                        </a:tabLst>
                      </a:pPr>
                      <a:r>
                        <a:rPr lang="fr-CH" sz="1200" dirty="0" smtClean="0"/>
                        <a:t>Traduction</a:t>
                      </a:r>
                    </a:p>
                    <a:p>
                      <a:pPr marL="0" marR="0" indent="0" algn="r" defTabSz="914400" rtl="0" eaLnBrk="1" fontAlgn="auto" latinLnBrk="0" hangingPunct="1">
                        <a:lnSpc>
                          <a:spcPct val="100000"/>
                        </a:lnSpc>
                        <a:spcBef>
                          <a:spcPts val="0"/>
                        </a:spcBef>
                        <a:spcAft>
                          <a:spcPts val="0"/>
                        </a:spcAft>
                        <a:buClrTx/>
                        <a:buSzTx/>
                        <a:buFontTx/>
                        <a:buNone/>
                        <a:tabLst/>
                        <a:defRPr/>
                      </a:pPr>
                      <a:r>
                        <a:rPr lang="fr-CH" sz="1200" dirty="0" smtClean="0"/>
                        <a:t>Taux de change</a:t>
                      </a:r>
                    </a:p>
                    <a:p>
                      <a:pPr marL="0" marR="0" indent="0" algn="r" defTabSz="914400" rtl="0" eaLnBrk="1" fontAlgn="auto" latinLnBrk="0" hangingPunct="1">
                        <a:lnSpc>
                          <a:spcPct val="100000"/>
                        </a:lnSpc>
                        <a:spcBef>
                          <a:spcPts val="0"/>
                        </a:spcBef>
                        <a:spcAft>
                          <a:spcPts val="0"/>
                        </a:spcAft>
                        <a:buClrTx/>
                        <a:buSzTx/>
                        <a:buFontTx/>
                        <a:buNone/>
                        <a:tabLst/>
                        <a:defRPr/>
                      </a:pPr>
                      <a:r>
                        <a:rPr lang="fr-CH" sz="1200" dirty="0" smtClean="0"/>
                        <a:t>  Mandataire local</a:t>
                      </a:r>
                    </a:p>
                    <a:p>
                      <a:pPr algn="r"/>
                      <a:r>
                        <a:rPr lang="fr-CH" sz="1200" dirty="0" smtClean="0"/>
                        <a:t>   </a:t>
                      </a:r>
                      <a:endParaRPr lang="en-US" sz="1200"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1DEFA">
                        <a:tint val="40000"/>
                      </a:srgbClr>
                    </a:solidFill>
                  </a:tcPr>
                </a:tc>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algn="r"/>
                      <a:r>
                        <a:rPr lang="fr-CH" sz="1200" dirty="0" smtClean="0"/>
                        <a:t>Emolument OMPI     653 CHF</a:t>
                      </a:r>
                    </a:p>
                    <a:p>
                      <a:pPr algn="r"/>
                      <a:r>
                        <a:rPr lang="fr-CH" sz="1200" dirty="0" smtClean="0"/>
                        <a:t>Emolument</a:t>
                      </a:r>
                      <a:r>
                        <a:rPr lang="fr-CH" sz="1200" baseline="0" dirty="0" smtClean="0"/>
                        <a:t> INPI         71 CHF</a:t>
                      </a:r>
                      <a:endParaRPr lang="en-US" sz="1200"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1DEFA">
                        <a:tint val="40000"/>
                      </a:srgbClr>
                    </a:solidFill>
                  </a:tcPr>
                </a:tc>
                <a:extLst>
                  <a:ext uri="{0D108BD9-81ED-4DB2-BD59-A6C34878D82A}">
                    <a16:rowId xmlns:a16="http://schemas.microsoft.com/office/drawing/2014/main" val="10007"/>
                  </a:ext>
                </a:extLst>
              </a:tr>
              <a:tr h="605049">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r>
                        <a:rPr lang="fr-CH" dirty="0" smtClean="0">
                          <a:solidFill>
                            <a:schemeClr val="tx1"/>
                          </a:solidFill>
                        </a:rPr>
                        <a:t>Total</a:t>
                      </a:r>
                      <a:endParaRPr lang="en-US" dirty="0">
                        <a:solidFill>
                          <a:schemeClr val="tx1"/>
                        </a:solidFill>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1DEFA">
                        <a:tint val="20000"/>
                      </a:srgbClr>
                    </a:solidFill>
                  </a:tcPr>
                </a:tc>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algn="r"/>
                      <a:r>
                        <a:rPr lang="fr-CH" b="1" dirty="0" smtClean="0"/>
                        <a:t>   4,750 CHF +</a:t>
                      </a:r>
                      <a:endParaRPr lang="en-US" b="1"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1DEFA">
                        <a:tint val="20000"/>
                      </a:srgbClr>
                    </a:solidFill>
                  </a:tcPr>
                </a:tc>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marL="0" marR="0" indent="0" algn="r" defTabSz="914400" rtl="0" eaLnBrk="1" fontAlgn="auto" latinLnBrk="0" hangingPunct="1">
                        <a:lnSpc>
                          <a:spcPct val="100000"/>
                        </a:lnSpc>
                        <a:spcBef>
                          <a:spcPts val="0"/>
                        </a:spcBef>
                        <a:spcAft>
                          <a:spcPts val="0"/>
                        </a:spcAft>
                        <a:buClrTx/>
                        <a:buSzTx/>
                        <a:buFontTx/>
                        <a:buNone/>
                        <a:tabLst/>
                        <a:defRPr/>
                      </a:pPr>
                      <a:r>
                        <a:rPr lang="fr-CH" b="1" dirty="0" smtClean="0"/>
                        <a:t>4,383 CHF</a:t>
                      </a:r>
                      <a:endParaRPr lang="en-US" b="1" dirty="0" smtClean="0"/>
                    </a:p>
                    <a:p>
                      <a:pPr algn="r"/>
                      <a:endParaRPr lang="en-US" b="1"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1DEFA">
                        <a:tint val="20000"/>
                      </a:srgbClr>
                    </a:solidFill>
                  </a:tcPr>
                </a:tc>
                <a:extLst>
                  <a:ext uri="{0D108BD9-81ED-4DB2-BD59-A6C34878D82A}">
                    <a16:rowId xmlns:a16="http://schemas.microsoft.com/office/drawing/2014/main" val="10008"/>
                  </a:ext>
                </a:extLst>
              </a:tr>
            </a:tbl>
          </a:graphicData>
        </a:graphic>
      </p:graphicFrame>
    </p:spTree>
    <p:custDataLst>
      <p:tags r:id="rId1"/>
    </p:custDataLst>
    <p:extLst>
      <p:ext uri="{BB962C8B-B14F-4D97-AF65-F5344CB8AC3E}">
        <p14:creationId xmlns:p14="http://schemas.microsoft.com/office/powerpoint/2010/main" val="138085272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1" y="2291704"/>
            <a:ext cx="9144001" cy="2433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2"/>
          <p:cNvSpPr txBox="1">
            <a:spLocks noChangeArrowheads="1"/>
          </p:cNvSpPr>
          <p:nvPr>
            <p:custDataLst>
              <p:tags r:id="rId2"/>
            </p:custDataLst>
          </p:nvPr>
        </p:nvSpPr>
        <p:spPr>
          <a:xfrm>
            <a:off x="1919536" y="188641"/>
            <a:ext cx="8229600" cy="993775"/>
          </a:xfrm>
          <a:prstGeom prst="rect">
            <a:avLst/>
          </a:prstGeom>
        </p:spPr>
        <p:txBody>
          <a:bodyPr/>
          <a:lstStyle>
            <a:lvl1pPr algn="l" rtl="0" eaLnBrk="1" fontAlgn="base" hangingPunct="1">
              <a:spcBef>
                <a:spcPct val="0"/>
              </a:spcBef>
              <a:spcAft>
                <a:spcPct val="0"/>
              </a:spcAft>
              <a:defRPr sz="3600">
                <a:solidFill>
                  <a:srgbClr val="00408C"/>
                </a:solidFill>
                <a:latin typeface="+mj-lt"/>
                <a:ea typeface="+mj-ea"/>
                <a:cs typeface="+mj-cs"/>
              </a:defRPr>
            </a:lvl1pPr>
            <a:lvl2pPr algn="l" rtl="0" eaLnBrk="1" fontAlgn="base" hangingPunct="1">
              <a:spcBef>
                <a:spcPct val="0"/>
              </a:spcBef>
              <a:spcAft>
                <a:spcPct val="0"/>
              </a:spcAft>
              <a:defRPr sz="3600">
                <a:solidFill>
                  <a:srgbClr val="00408C"/>
                </a:solidFill>
                <a:latin typeface="Arial" charset="0"/>
                <a:cs typeface="Arial" charset="0"/>
              </a:defRPr>
            </a:lvl2pPr>
            <a:lvl3pPr algn="l" rtl="0" eaLnBrk="1" fontAlgn="base" hangingPunct="1">
              <a:spcBef>
                <a:spcPct val="0"/>
              </a:spcBef>
              <a:spcAft>
                <a:spcPct val="0"/>
              </a:spcAft>
              <a:defRPr sz="3600">
                <a:solidFill>
                  <a:srgbClr val="00408C"/>
                </a:solidFill>
                <a:latin typeface="Arial" charset="0"/>
                <a:cs typeface="Arial" charset="0"/>
              </a:defRPr>
            </a:lvl3pPr>
            <a:lvl4pPr algn="l" rtl="0" eaLnBrk="1" fontAlgn="base" hangingPunct="1">
              <a:spcBef>
                <a:spcPct val="0"/>
              </a:spcBef>
              <a:spcAft>
                <a:spcPct val="0"/>
              </a:spcAft>
              <a:defRPr sz="3600">
                <a:solidFill>
                  <a:srgbClr val="00408C"/>
                </a:solidFill>
                <a:latin typeface="Arial" charset="0"/>
                <a:cs typeface="Arial" charset="0"/>
              </a:defRPr>
            </a:lvl4pPr>
            <a:lvl5pPr algn="l" rtl="0" eaLnBrk="1" fontAlgn="base" hangingPunct="1">
              <a:spcBef>
                <a:spcPct val="0"/>
              </a:spcBef>
              <a:spcAft>
                <a:spcPct val="0"/>
              </a:spcAft>
              <a:defRPr sz="3600">
                <a:solidFill>
                  <a:srgbClr val="00408C"/>
                </a:solidFill>
                <a:latin typeface="Arial" charset="0"/>
                <a:cs typeface="Arial" charset="0"/>
              </a:defRPr>
            </a:lvl5pPr>
            <a:lvl6pPr marL="457200" algn="l" rtl="0" eaLnBrk="1" fontAlgn="base" hangingPunct="1">
              <a:spcBef>
                <a:spcPct val="0"/>
              </a:spcBef>
              <a:spcAft>
                <a:spcPct val="0"/>
              </a:spcAft>
              <a:defRPr sz="3600">
                <a:solidFill>
                  <a:srgbClr val="00408C"/>
                </a:solidFill>
                <a:latin typeface="Arial" charset="0"/>
                <a:cs typeface="Arial" charset="0"/>
              </a:defRPr>
            </a:lvl6pPr>
            <a:lvl7pPr marL="914400" algn="l" rtl="0" eaLnBrk="1" fontAlgn="base" hangingPunct="1">
              <a:spcBef>
                <a:spcPct val="0"/>
              </a:spcBef>
              <a:spcAft>
                <a:spcPct val="0"/>
              </a:spcAft>
              <a:defRPr sz="3600">
                <a:solidFill>
                  <a:srgbClr val="00408C"/>
                </a:solidFill>
                <a:latin typeface="Arial" charset="0"/>
                <a:cs typeface="Arial" charset="0"/>
              </a:defRPr>
            </a:lvl7pPr>
            <a:lvl8pPr marL="1371600" algn="l" rtl="0" eaLnBrk="1" fontAlgn="base" hangingPunct="1">
              <a:spcBef>
                <a:spcPct val="0"/>
              </a:spcBef>
              <a:spcAft>
                <a:spcPct val="0"/>
              </a:spcAft>
              <a:defRPr sz="3600">
                <a:solidFill>
                  <a:srgbClr val="00408C"/>
                </a:solidFill>
                <a:latin typeface="Arial" charset="0"/>
                <a:cs typeface="Arial" charset="0"/>
              </a:defRPr>
            </a:lvl8pPr>
            <a:lvl9pPr marL="1828800" algn="l" rtl="0" eaLnBrk="1" fontAlgn="base" hangingPunct="1">
              <a:spcBef>
                <a:spcPct val="0"/>
              </a:spcBef>
              <a:spcAft>
                <a:spcPct val="0"/>
              </a:spcAft>
              <a:defRPr sz="3600">
                <a:solidFill>
                  <a:srgbClr val="00408C"/>
                </a:solidFill>
                <a:latin typeface="Arial" charset="0"/>
                <a:cs typeface="Arial" charset="0"/>
              </a:defRPr>
            </a:lvl9pPr>
          </a:lstStyle>
          <a:p>
            <a:pPr algn="ctr">
              <a:defRPr/>
            </a:pPr>
            <a:r>
              <a:rPr lang="fr-FR" kern="0" dirty="0">
                <a:solidFill>
                  <a:srgbClr val="0070C0"/>
                </a:solidFill>
                <a:ea typeface="Verdana" panose="020B0604030504040204" pitchFamily="34" charset="0"/>
                <a:cs typeface="Verdana" panose="020B0604030504040204" pitchFamily="34" charset="0"/>
              </a:rPr>
              <a:t>Services en ligne</a:t>
            </a:r>
            <a:endParaRPr lang="fr-FR" kern="0" dirty="0">
              <a:solidFill>
                <a:srgbClr val="0070C0"/>
              </a:solidFill>
              <a:ea typeface="Verdana" panose="020B0604030504040204" pitchFamily="34" charset="0"/>
              <a:cs typeface="Verdana" panose="020B0604030504040204" pitchFamily="34" charset="0"/>
            </a:endParaRPr>
          </a:p>
        </p:txBody>
      </p:sp>
    </p:spTree>
    <p:custDataLst>
      <p:tags r:id="rId1"/>
    </p:custDataLst>
    <p:extLst>
      <p:ext uri="{BB962C8B-B14F-4D97-AF65-F5344CB8AC3E}">
        <p14:creationId xmlns:p14="http://schemas.microsoft.com/office/powerpoint/2010/main" val="84023057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0070C0"/>
                </a:solidFill>
              </a:rPr>
              <a:t>Service à la </a:t>
            </a:r>
            <a:r>
              <a:rPr lang="en-US" dirty="0" err="1" smtClean="0">
                <a:solidFill>
                  <a:srgbClr val="0070C0"/>
                </a:solidFill>
              </a:rPr>
              <a:t>clientèle</a:t>
            </a:r>
            <a:r>
              <a:rPr lang="en-US" dirty="0" smtClean="0">
                <a:solidFill>
                  <a:srgbClr val="0070C0"/>
                </a:solidFill>
              </a:rPr>
              <a:t> du </a:t>
            </a:r>
            <a:r>
              <a:rPr lang="en-US" dirty="0" err="1" smtClean="0">
                <a:solidFill>
                  <a:srgbClr val="0070C0"/>
                </a:solidFill>
              </a:rPr>
              <a:t>Système</a:t>
            </a:r>
            <a:r>
              <a:rPr lang="en-US" dirty="0" smtClean="0">
                <a:solidFill>
                  <a:srgbClr val="0070C0"/>
                </a:solidFill>
              </a:rPr>
              <a:t> de Madrid</a:t>
            </a:r>
            <a:endParaRPr lang="en-US" dirty="0">
              <a:solidFill>
                <a:srgbClr val="0070C0"/>
              </a:solidFill>
            </a:endParaRPr>
          </a:p>
        </p:txBody>
      </p:sp>
      <p:sp>
        <p:nvSpPr>
          <p:cNvPr id="3" name="Content Placeholder 2"/>
          <p:cNvSpPr>
            <a:spLocks noGrp="1"/>
          </p:cNvSpPr>
          <p:nvPr>
            <p:ph idx="1"/>
          </p:nvPr>
        </p:nvSpPr>
        <p:spPr/>
        <p:txBody>
          <a:bodyPr/>
          <a:lstStyle/>
          <a:p>
            <a:r>
              <a:rPr lang="en-US" dirty="0">
                <a:hlinkClick r:id="rId3"/>
              </a:rPr>
              <a:t>http://www.wipo.int/madrid/en/#contact</a:t>
            </a:r>
            <a:endParaRPr lang="en-US" dirty="0"/>
          </a:p>
          <a:p>
            <a:pPr marL="0" indent="0">
              <a:buNone/>
            </a:pPr>
            <a:endParaRPr lang="en-US" dirty="0"/>
          </a:p>
        </p:txBody>
      </p:sp>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1688" y="2400672"/>
            <a:ext cx="7120656"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5">
            <a:extLst>
              <a:ext uri="{28A0092B-C50C-407E-A947-70E740481C1C}">
                <a14:useLocalDpi xmlns:a14="http://schemas.microsoft.com/office/drawing/2010/main" val="0"/>
              </a:ext>
            </a:extLst>
          </a:blip>
          <a:srcRect t="19464" b="16484"/>
          <a:stretch>
            <a:fillRect/>
          </a:stretch>
        </p:blipFill>
        <p:spPr bwMode="auto">
          <a:xfrm>
            <a:off x="2071688" y="4038601"/>
            <a:ext cx="7120656" cy="1731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02483906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6060" y="53752"/>
            <a:ext cx="8229600" cy="1143000"/>
          </a:xfrm>
        </p:spPr>
        <p:txBody>
          <a:bodyPr/>
          <a:lstStyle/>
          <a:p>
            <a:pPr algn="ctr"/>
            <a:r>
              <a:rPr lang="fr-CH" dirty="0" smtClean="0">
                <a:solidFill>
                  <a:srgbClr val="0070C0"/>
                </a:solidFill>
                <a:ea typeface="Verdana" panose="020B0604030504040204" pitchFamily="34" charset="0"/>
                <a:cs typeface="Verdana" panose="020B0604030504040204" pitchFamily="34" charset="0"/>
              </a:rPr>
              <a:t>Restez informés sur le </a:t>
            </a:r>
            <a:br>
              <a:rPr lang="fr-CH" dirty="0" smtClean="0">
                <a:solidFill>
                  <a:srgbClr val="0070C0"/>
                </a:solidFill>
                <a:ea typeface="Verdana" panose="020B0604030504040204" pitchFamily="34" charset="0"/>
                <a:cs typeface="Verdana" panose="020B0604030504040204" pitchFamily="34" charset="0"/>
              </a:rPr>
            </a:br>
            <a:r>
              <a:rPr lang="fr-CH" dirty="0" smtClean="0">
                <a:solidFill>
                  <a:srgbClr val="0070C0"/>
                </a:solidFill>
                <a:ea typeface="Verdana" panose="020B0604030504040204" pitchFamily="34" charset="0"/>
                <a:cs typeface="Verdana" panose="020B0604030504040204" pitchFamily="34" charset="0"/>
              </a:rPr>
              <a:t>Système de Madrid </a:t>
            </a:r>
            <a:endParaRPr lang="fr-CH" dirty="0">
              <a:solidFill>
                <a:srgbClr val="0070C0"/>
              </a:solidFill>
              <a:ea typeface="Verdana" panose="020B0604030504040204" pitchFamily="34" charset="0"/>
              <a:cs typeface="Verdana" panose="020B0604030504040204" pitchFamily="34" charset="0"/>
            </a:endParaRPr>
          </a:p>
        </p:txBody>
      </p:sp>
      <p:sp>
        <p:nvSpPr>
          <p:cNvPr id="3" name="Content Placeholder 2"/>
          <p:cNvSpPr>
            <a:spLocks noGrp="1"/>
          </p:cNvSpPr>
          <p:nvPr>
            <p:ph idx="1"/>
          </p:nvPr>
        </p:nvSpPr>
        <p:spPr>
          <a:xfrm>
            <a:off x="1926060" y="1412776"/>
            <a:ext cx="8229600" cy="5040560"/>
          </a:xfrm>
        </p:spPr>
        <p:txBody>
          <a:bodyPr/>
          <a:lstStyle/>
          <a:p>
            <a:r>
              <a:rPr lang="fr-CH" dirty="0" smtClean="0">
                <a:ea typeface="Verdana" panose="020B0604030504040204" pitchFamily="34" charset="0"/>
                <a:cs typeface="Verdana" panose="020B0604030504040204" pitchFamily="34" charset="0"/>
              </a:rPr>
              <a:t>La page web du système de Madrid </a:t>
            </a:r>
            <a:r>
              <a:rPr lang="fr-CH" dirty="0" smtClean="0">
                <a:ea typeface="Verdana" panose="020B0604030504040204" pitchFamily="34" charset="0"/>
                <a:cs typeface="Verdana" panose="020B0604030504040204" pitchFamily="34" charset="0"/>
                <a:hlinkClick r:id="rId4"/>
              </a:rPr>
              <a:t>http://www.wipo.int/madrid/fr/</a:t>
            </a:r>
            <a:endParaRPr lang="fr-CH" dirty="0" smtClean="0">
              <a:ea typeface="Verdana" panose="020B0604030504040204" pitchFamily="34" charset="0"/>
              <a:cs typeface="Verdana" panose="020B0604030504040204" pitchFamily="34" charset="0"/>
            </a:endParaRPr>
          </a:p>
          <a:p>
            <a:pPr>
              <a:spcBef>
                <a:spcPts val="1200"/>
              </a:spcBef>
            </a:pPr>
            <a:r>
              <a:rPr lang="fr-CH" dirty="0" smtClean="0">
                <a:ea typeface="Verdana" panose="020B0604030504040204" pitchFamily="34" charset="0"/>
                <a:cs typeface="Verdana" panose="020B0604030504040204" pitchFamily="34" charset="0"/>
              </a:rPr>
              <a:t>Abonnez-vous à </a:t>
            </a:r>
          </a:p>
          <a:p>
            <a:pPr marL="0" indent="0">
              <a:spcBef>
                <a:spcPts val="1200"/>
              </a:spcBef>
              <a:buNone/>
            </a:pPr>
            <a:r>
              <a:rPr lang="fr-CH" dirty="0" smtClean="0">
                <a:solidFill>
                  <a:schemeClr val="bg1">
                    <a:lumMod val="50000"/>
                  </a:schemeClr>
                </a:solidFill>
                <a:ea typeface="Verdana" panose="020B0604030504040204" pitchFamily="34" charset="0"/>
                <a:cs typeface="Verdana" panose="020B0604030504040204" pitchFamily="34" charset="0"/>
              </a:rPr>
              <a:t>	</a:t>
            </a:r>
            <a:r>
              <a:rPr lang="fr-CH" u="sng" dirty="0" smtClean="0">
                <a:solidFill>
                  <a:schemeClr val="bg1">
                    <a:lumMod val="50000"/>
                  </a:schemeClr>
                </a:solidFill>
                <a:ea typeface="Verdana" panose="020B0604030504040204" pitchFamily="34" charset="0"/>
                <a:cs typeface="Verdana" panose="020B0604030504040204" pitchFamily="34" charset="0"/>
              </a:rPr>
              <a:t>Avis </a:t>
            </a:r>
            <a:r>
              <a:rPr lang="fr-CH" u="sng" dirty="0">
                <a:solidFill>
                  <a:schemeClr val="bg1">
                    <a:lumMod val="50000"/>
                  </a:schemeClr>
                </a:solidFill>
                <a:ea typeface="Verdana" panose="020B0604030504040204" pitchFamily="34" charset="0"/>
                <a:cs typeface="Verdana" panose="020B0604030504040204" pitchFamily="34" charset="0"/>
              </a:rPr>
              <a:t>relatifs au système de Madrid</a:t>
            </a:r>
            <a:r>
              <a:rPr lang="fr-CH" b="1" dirty="0">
                <a:solidFill>
                  <a:schemeClr val="bg1">
                    <a:lumMod val="50000"/>
                  </a:schemeClr>
                </a:solidFill>
                <a:ea typeface="Verdana" panose="020B0604030504040204" pitchFamily="34" charset="0"/>
                <a:cs typeface="Verdana" panose="020B0604030504040204" pitchFamily="34" charset="0"/>
              </a:rPr>
              <a:t>, </a:t>
            </a:r>
            <a:r>
              <a:rPr lang="fr-CH" dirty="0">
                <a:ea typeface="Verdana" panose="020B0604030504040204" pitchFamily="34" charset="0"/>
                <a:cs typeface="Verdana" panose="020B0604030504040204" pitchFamily="34" charset="0"/>
              </a:rPr>
              <a:t>nos mises à jour </a:t>
            </a:r>
            <a:r>
              <a:rPr lang="fr-CH" dirty="0" smtClean="0">
                <a:ea typeface="Verdana" panose="020B0604030504040204" pitchFamily="34" charset="0"/>
                <a:cs typeface="Verdana" panose="020B0604030504040204" pitchFamily="34" charset="0"/>
              </a:rPr>
              <a:t>	sur </a:t>
            </a:r>
            <a:r>
              <a:rPr lang="fr-CH" dirty="0">
                <a:ea typeface="Verdana" panose="020B0604030504040204" pitchFamily="34" charset="0"/>
                <a:cs typeface="Verdana" panose="020B0604030504040204" pitchFamily="34" charset="0"/>
              </a:rPr>
              <a:t>les </a:t>
            </a:r>
            <a:r>
              <a:rPr lang="fr-CH" dirty="0" smtClean="0">
                <a:ea typeface="Verdana" panose="020B0604030504040204" pitchFamily="34" charset="0"/>
                <a:cs typeface="Verdana" panose="020B0604030504040204" pitchFamily="34" charset="0"/>
              </a:rPr>
              <a:t>nouveaux éléments </a:t>
            </a:r>
            <a:r>
              <a:rPr lang="fr-CH" dirty="0">
                <a:ea typeface="Verdana" panose="020B0604030504040204" pitchFamily="34" charset="0"/>
                <a:cs typeface="Verdana" panose="020B0604030504040204" pitchFamily="34" charset="0"/>
              </a:rPr>
              <a:t>du cadre </a:t>
            </a:r>
            <a:r>
              <a:rPr lang="fr-CH" dirty="0" smtClean="0">
                <a:ea typeface="Verdana" panose="020B0604030504040204" pitchFamily="34" charset="0"/>
                <a:cs typeface="Verdana" panose="020B0604030504040204" pitchFamily="34" charset="0"/>
              </a:rPr>
              <a:t>juridique</a:t>
            </a:r>
          </a:p>
          <a:p>
            <a:pPr>
              <a:spcBef>
                <a:spcPts val="1200"/>
              </a:spcBef>
            </a:pPr>
            <a:r>
              <a:rPr lang="fr-CH" dirty="0" smtClean="0">
                <a:ea typeface="Verdana" panose="020B0604030504040204" pitchFamily="34" charset="0"/>
                <a:cs typeface="Verdana" panose="020B0604030504040204" pitchFamily="34" charset="0"/>
                <a:hlinkClick r:id="rId5"/>
              </a:rPr>
              <a:t>Madrid </a:t>
            </a:r>
            <a:r>
              <a:rPr lang="fr-CH" dirty="0" err="1" smtClean="0">
                <a:ea typeface="Verdana" panose="020B0604030504040204" pitchFamily="34" charset="0"/>
                <a:cs typeface="Verdana" panose="020B0604030504040204" pitchFamily="34" charset="0"/>
                <a:hlinkClick r:id="rId5"/>
              </a:rPr>
              <a:t>Highlights</a:t>
            </a:r>
            <a:r>
              <a:rPr lang="fr-CH" dirty="0" smtClean="0">
                <a:ea typeface="Verdana" panose="020B0604030504040204" pitchFamily="34" charset="0"/>
                <a:cs typeface="Verdana" panose="020B0604030504040204" pitchFamily="34" charset="0"/>
              </a:rPr>
              <a:t>,  </a:t>
            </a:r>
          </a:p>
          <a:p>
            <a:pPr marL="0" indent="0">
              <a:buNone/>
            </a:pPr>
            <a:r>
              <a:rPr lang="fr-CH" dirty="0" smtClean="0">
                <a:ea typeface="Verdana" panose="020B0604030504040204" pitchFamily="34" charset="0"/>
                <a:cs typeface="Verdana" panose="020B0604030504040204" pitchFamily="34" charset="0"/>
              </a:rPr>
              <a:t>    notre bulletin d’informations</a:t>
            </a:r>
          </a:p>
          <a:p>
            <a:pPr marL="0" indent="0" defTabSz="346075">
              <a:buNone/>
            </a:pPr>
            <a:r>
              <a:rPr lang="fr-CH" dirty="0" smtClean="0">
                <a:ea typeface="Verdana" panose="020B0604030504040204" pitchFamily="34" charset="0"/>
                <a:cs typeface="Verdana" panose="020B0604030504040204" pitchFamily="34" charset="0"/>
              </a:rPr>
              <a:t>	trimestriel </a:t>
            </a:r>
          </a:p>
          <a:p>
            <a:pPr marL="0" indent="0" defTabSz="346075">
              <a:buNone/>
            </a:pPr>
            <a:endParaRPr lang="fr-CH" dirty="0" smtClean="0">
              <a:ea typeface="Verdana" panose="020B0604030504040204" pitchFamily="34" charset="0"/>
              <a:cs typeface="Verdana" panose="020B0604030504040204" pitchFamily="34" charset="0"/>
            </a:endParaRPr>
          </a:p>
          <a:p>
            <a:pPr marL="0" indent="0" defTabSz="346075">
              <a:buNone/>
            </a:pPr>
            <a:r>
              <a:rPr lang="fr-CH" sz="1800" dirty="0">
                <a:latin typeface="Verdana" panose="020B0604030504040204" pitchFamily="34" charset="0"/>
                <a:ea typeface="Verdana" panose="020B0604030504040204" pitchFamily="34" charset="0"/>
                <a:cs typeface="Verdana" panose="020B0604030504040204" pitchFamily="34" charset="0"/>
              </a:rPr>
              <a:t>	 </a:t>
            </a:r>
          </a:p>
        </p:txBody>
      </p:sp>
      <p:sp>
        <p:nvSpPr>
          <p:cNvPr id="4" name="Slide Number Placeholder 3"/>
          <p:cNvSpPr>
            <a:spLocks noGrp="1"/>
          </p:cNvSpPr>
          <p:nvPr>
            <p:ph type="sldNum" sz="quarter" idx="10"/>
          </p:nvPr>
        </p:nvSpPr>
        <p:spPr/>
        <p:txBody>
          <a:bodyPr/>
          <a:lstStyle/>
          <a:p>
            <a:pPr>
              <a:defRPr/>
            </a:pPr>
            <a:r>
              <a:rPr lang="fr-CH" altLang="en-US" dirty="0" smtClean="0">
                <a:solidFill>
                  <a:srgbClr val="000000"/>
                </a:solidFill>
              </a:rPr>
              <a:t> </a:t>
            </a:r>
            <a:endParaRPr lang="fr-CH" altLang="en-US" dirty="0">
              <a:solidFill>
                <a:srgbClr val="000000"/>
              </a:solidFill>
            </a:endParaRP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28048" y="3679246"/>
            <a:ext cx="3746864" cy="2630075"/>
          </a:xfrm>
          <a:prstGeom prst="rect">
            <a:avLst/>
          </a:prstGeom>
        </p:spPr>
      </p:pic>
    </p:spTree>
    <p:custDataLst>
      <p:tags r:id="rId1"/>
    </p:custDataLst>
    <p:extLst>
      <p:ext uri="{BB962C8B-B14F-4D97-AF65-F5344CB8AC3E}">
        <p14:creationId xmlns:p14="http://schemas.microsoft.com/office/powerpoint/2010/main" val="131708709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44"/>
          <p:cNvSpPr>
            <a:spLocks noGrp="1" noChangeArrowheads="1"/>
          </p:cNvSpPr>
          <p:nvPr>
            <p:ph type="ctrTitle"/>
            <p:custDataLst>
              <p:tags r:id="rId2"/>
            </p:custDataLst>
          </p:nvPr>
        </p:nvSpPr>
        <p:spPr>
          <a:xfrm>
            <a:off x="2135561" y="2925048"/>
            <a:ext cx="8064896" cy="1728192"/>
          </a:xfrm>
          <a:noFill/>
        </p:spPr>
        <p:txBody>
          <a:bodyPr/>
          <a:lstStyle/>
          <a:p>
            <a:pPr algn="ctr">
              <a:buClr>
                <a:srgbClr val="00B0F0"/>
              </a:buClr>
            </a:pPr>
            <a:r>
              <a:rPr lang="fr-FR" altLang="en-US" b="1" dirty="0" smtClean="0">
                <a:solidFill>
                  <a:srgbClr val="0065B0"/>
                </a:solidFill>
                <a:ea typeface="Verdana" panose="020B0604030504040204" pitchFamily="34" charset="0"/>
                <a:cs typeface="Verdana" panose="020B0604030504040204" pitchFamily="34" charset="0"/>
              </a:rPr>
              <a:t>Le Système de La Haye </a:t>
            </a:r>
            <a:br>
              <a:rPr lang="fr-FR" altLang="en-US" b="1" dirty="0" smtClean="0">
                <a:solidFill>
                  <a:srgbClr val="0065B0"/>
                </a:solidFill>
                <a:ea typeface="Verdana" panose="020B0604030504040204" pitchFamily="34" charset="0"/>
                <a:cs typeface="Verdana" panose="020B0604030504040204" pitchFamily="34" charset="0"/>
              </a:rPr>
            </a:br>
            <a:r>
              <a:rPr lang="fr-FR" altLang="en-US" b="1" dirty="0" smtClean="0">
                <a:solidFill>
                  <a:srgbClr val="0065B0"/>
                </a:solidFill>
                <a:ea typeface="Verdana" panose="020B0604030504040204" pitchFamily="34" charset="0"/>
                <a:cs typeface="Verdana" panose="020B0604030504040204" pitchFamily="34" charset="0"/>
              </a:rPr>
              <a:t>pour l’enregistrement international des dessins et modèles industriels</a:t>
            </a:r>
            <a:endParaRPr lang="en-US" altLang="en-US" b="1" dirty="0" smtClean="0">
              <a:solidFill>
                <a:srgbClr val="0065B0"/>
              </a:solidFill>
              <a:ea typeface="Verdana" panose="020B0604030504040204" pitchFamily="34" charset="0"/>
              <a:cs typeface="Verdana" panose="020B0604030504040204" pitchFamily="34" charset="0"/>
            </a:endParaRPr>
          </a:p>
        </p:txBody>
      </p:sp>
    </p:spTree>
    <p:custDataLst>
      <p:tags r:id="rId1"/>
    </p:custDataLst>
    <p:extLst>
      <p:ext uri="{BB962C8B-B14F-4D97-AF65-F5344CB8AC3E}">
        <p14:creationId xmlns:p14="http://schemas.microsoft.com/office/powerpoint/2010/main" val="219455004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custDataLst>
              <p:tags r:id="rId2"/>
            </p:custDataLst>
          </p:nvPr>
        </p:nvSpPr>
        <p:spPr>
          <a:xfrm>
            <a:off x="1919536" y="116633"/>
            <a:ext cx="8352928" cy="939381"/>
          </a:xfrm>
        </p:spPr>
        <p:txBody>
          <a:bodyPr/>
          <a:lstStyle/>
          <a:p>
            <a:pPr algn="ctr"/>
            <a:r>
              <a:rPr lang="fr-CH" altLang="en-US" dirty="0" smtClean="0">
                <a:solidFill>
                  <a:srgbClr val="0065B0"/>
                </a:solidFill>
                <a:ea typeface="Verdana" panose="020B0604030504040204" pitchFamily="34" charset="0"/>
                <a:cs typeface="Verdana" panose="020B0604030504040204" pitchFamily="34" charset="0"/>
              </a:rPr>
              <a:t>Cadre juridique</a:t>
            </a:r>
          </a:p>
        </p:txBody>
      </p:sp>
      <p:grpSp>
        <p:nvGrpSpPr>
          <p:cNvPr id="6" name="Group 3"/>
          <p:cNvGrpSpPr>
            <a:grpSpLocks/>
          </p:cNvGrpSpPr>
          <p:nvPr/>
        </p:nvGrpSpPr>
        <p:grpSpPr bwMode="auto">
          <a:xfrm>
            <a:off x="2135560" y="1292724"/>
            <a:ext cx="7992888" cy="2496317"/>
            <a:chOff x="1098063" y="1524008"/>
            <a:chExt cx="7288937" cy="2495829"/>
          </a:xfrm>
        </p:grpSpPr>
        <p:sp>
          <p:nvSpPr>
            <p:cNvPr id="7" name="Freeform 6"/>
            <p:cNvSpPr/>
            <p:nvPr/>
          </p:nvSpPr>
          <p:spPr>
            <a:xfrm>
              <a:off x="3442393" y="1524008"/>
              <a:ext cx="2584241" cy="987232"/>
            </a:xfrm>
            <a:custGeom>
              <a:avLst/>
              <a:gdLst>
                <a:gd name="connsiteX0" fmla="*/ 0 w 2584214"/>
                <a:gd name="connsiteY0" fmla="*/ 0 h 987299"/>
                <a:gd name="connsiteX1" fmla="*/ 2584214 w 2584214"/>
                <a:gd name="connsiteY1" fmla="*/ 0 h 987299"/>
                <a:gd name="connsiteX2" fmla="*/ 2584214 w 2584214"/>
                <a:gd name="connsiteY2" fmla="*/ 987299 h 987299"/>
                <a:gd name="connsiteX3" fmla="*/ 0 w 2584214"/>
                <a:gd name="connsiteY3" fmla="*/ 987299 h 987299"/>
                <a:gd name="connsiteX4" fmla="*/ 0 w 2584214"/>
                <a:gd name="connsiteY4" fmla="*/ 0 h 987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4214" h="987299">
                  <a:moveTo>
                    <a:pt x="0" y="0"/>
                  </a:moveTo>
                  <a:lnTo>
                    <a:pt x="2584214" y="0"/>
                  </a:lnTo>
                  <a:lnTo>
                    <a:pt x="2584214" y="987299"/>
                  </a:lnTo>
                  <a:lnTo>
                    <a:pt x="0" y="987299"/>
                  </a:lnTo>
                  <a:lnTo>
                    <a:pt x="0" y="0"/>
                  </a:lnTo>
                  <a:close/>
                </a:path>
              </a:pathLst>
            </a:custGeom>
            <a:solidFill>
              <a:srgbClr val="0070C0"/>
            </a:solidFill>
            <a:ln w="31750">
              <a:solidFill>
                <a:srgbClr val="0070C0"/>
              </a:solidFill>
            </a:ln>
            <a:effectLst>
              <a:outerShdw blurRad="50800" dist="50800" dir="5400000" algn="ctr" rotWithShape="0">
                <a:schemeClr val="bg1"/>
              </a:outerShdw>
            </a:effectLst>
          </p:spPr>
          <p:style>
            <a:lnRef idx="2">
              <a:scrgbClr r="0" g="0" b="0"/>
            </a:lnRef>
            <a:fillRef idx="1">
              <a:scrgbClr r="0" g="0" b="0"/>
            </a:fillRef>
            <a:effectRef idx="0">
              <a:scrgbClr r="0" g="0" b="0"/>
            </a:effectRef>
            <a:fontRef idx="minor">
              <a:schemeClr val="lt1"/>
            </a:fontRef>
          </p:style>
          <p:txBody>
            <a:bodyPr lIns="19050" tIns="19050" rIns="19050" bIns="19050" spcCol="1270" anchor="ctr"/>
            <a:lstStyle/>
            <a:p>
              <a:pPr algn="ctr" defTabSz="1333500">
                <a:lnSpc>
                  <a:spcPct val="90000"/>
                </a:lnSpc>
                <a:spcBef>
                  <a:spcPct val="0"/>
                </a:spcBef>
                <a:spcAft>
                  <a:spcPct val="35000"/>
                </a:spcAft>
                <a:defRPr/>
              </a:pPr>
              <a:r>
                <a:rPr lang="en-US" sz="2800" dirty="0">
                  <a:latin typeface="Calibri" panose="020F0502020204030204" pitchFamily="34" charset="0"/>
                </a:rPr>
                <a:t>Arrangement de La </a:t>
              </a:r>
              <a:r>
                <a:rPr lang="en-US" sz="2800" dirty="0" err="1">
                  <a:latin typeface="Calibri" panose="020F0502020204030204" pitchFamily="34" charset="0"/>
                </a:rPr>
                <a:t>Haye</a:t>
              </a:r>
              <a:endParaRPr lang="en-US" sz="2800" dirty="0">
                <a:latin typeface="Calibri" panose="020F0502020204030204" pitchFamily="34" charset="0"/>
              </a:endParaRPr>
            </a:p>
          </p:txBody>
        </p:sp>
        <p:sp>
          <p:nvSpPr>
            <p:cNvPr id="8" name="Freeform 7"/>
            <p:cNvSpPr/>
            <p:nvPr/>
          </p:nvSpPr>
          <p:spPr>
            <a:xfrm>
              <a:off x="1098063" y="3032605"/>
              <a:ext cx="2584241" cy="987232"/>
            </a:xfrm>
            <a:custGeom>
              <a:avLst/>
              <a:gdLst>
                <a:gd name="connsiteX0" fmla="*/ 0 w 2584214"/>
                <a:gd name="connsiteY0" fmla="*/ 0 h 987299"/>
                <a:gd name="connsiteX1" fmla="*/ 2584214 w 2584214"/>
                <a:gd name="connsiteY1" fmla="*/ 0 h 987299"/>
                <a:gd name="connsiteX2" fmla="*/ 2584214 w 2584214"/>
                <a:gd name="connsiteY2" fmla="*/ 987299 h 987299"/>
                <a:gd name="connsiteX3" fmla="*/ 0 w 2584214"/>
                <a:gd name="connsiteY3" fmla="*/ 987299 h 987299"/>
                <a:gd name="connsiteX4" fmla="*/ 0 w 2584214"/>
                <a:gd name="connsiteY4" fmla="*/ 0 h 987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4214" h="987299">
                  <a:moveTo>
                    <a:pt x="0" y="0"/>
                  </a:moveTo>
                  <a:lnTo>
                    <a:pt x="2584214" y="0"/>
                  </a:lnTo>
                  <a:lnTo>
                    <a:pt x="2584214" y="987299"/>
                  </a:lnTo>
                  <a:lnTo>
                    <a:pt x="0" y="987299"/>
                  </a:lnTo>
                  <a:lnTo>
                    <a:pt x="0" y="0"/>
                  </a:lnTo>
                  <a:close/>
                </a:path>
              </a:pathLst>
            </a:custGeom>
            <a:solidFill>
              <a:srgbClr val="0070C0"/>
            </a:solidFill>
            <a:ln w="31750">
              <a:solidFill>
                <a:srgbClr val="0070C0"/>
              </a:solidFill>
            </a:ln>
            <a:effectLst>
              <a:outerShdw blurRad="50800" dist="50800" dir="5400000" algn="ctr" rotWithShape="0">
                <a:schemeClr val="bg1"/>
              </a:outerShdw>
            </a:effectLst>
          </p:spPr>
          <p:style>
            <a:lnRef idx="2">
              <a:scrgbClr r="0" g="0" b="0"/>
            </a:lnRef>
            <a:fillRef idx="1">
              <a:scrgbClr r="0" g="0" b="0"/>
            </a:fillRef>
            <a:effectRef idx="0">
              <a:scrgbClr r="0" g="0" b="0"/>
            </a:effectRef>
            <a:fontRef idx="minor">
              <a:schemeClr val="lt1"/>
            </a:fontRef>
          </p:style>
          <p:txBody>
            <a:bodyPr lIns="15240" tIns="15240" rIns="15240" bIns="15240" spcCol="1270" anchor="ctr"/>
            <a:lstStyle/>
            <a:p>
              <a:pPr algn="ctr" defTabSz="1066800">
                <a:lnSpc>
                  <a:spcPct val="90000"/>
                </a:lnSpc>
                <a:spcBef>
                  <a:spcPct val="0"/>
                </a:spcBef>
                <a:spcAft>
                  <a:spcPct val="35000"/>
                </a:spcAft>
                <a:defRPr/>
              </a:pPr>
              <a:r>
                <a:rPr lang="en-US" sz="2800" dirty="0" err="1">
                  <a:latin typeface="Calibri" panose="020F0502020204030204" pitchFamily="34" charset="0"/>
                </a:rPr>
                <a:t>Acte</a:t>
              </a:r>
              <a:r>
                <a:rPr lang="en-US" sz="2800" dirty="0">
                  <a:latin typeface="Calibri" panose="020F0502020204030204" pitchFamily="34" charset="0"/>
                </a:rPr>
                <a:t> de La </a:t>
              </a:r>
              <a:r>
                <a:rPr lang="en-US" sz="2800" dirty="0" err="1">
                  <a:latin typeface="Calibri" panose="020F0502020204030204" pitchFamily="34" charset="0"/>
                </a:rPr>
                <a:t>Haye</a:t>
              </a:r>
              <a:endParaRPr lang="en-US" sz="2800" dirty="0">
                <a:latin typeface="Calibri" panose="020F0502020204030204" pitchFamily="34" charset="0"/>
              </a:endParaRPr>
            </a:p>
            <a:p>
              <a:pPr algn="ctr" defTabSz="1066800">
                <a:lnSpc>
                  <a:spcPct val="90000"/>
                </a:lnSpc>
                <a:spcBef>
                  <a:spcPct val="0"/>
                </a:spcBef>
                <a:spcAft>
                  <a:spcPct val="35000"/>
                </a:spcAft>
                <a:defRPr/>
              </a:pPr>
              <a:r>
                <a:rPr lang="en-US" sz="2800" dirty="0">
                  <a:latin typeface="Calibri" panose="020F0502020204030204" pitchFamily="34" charset="0"/>
                </a:rPr>
                <a:t>(1960)</a:t>
              </a:r>
            </a:p>
          </p:txBody>
        </p:sp>
        <p:sp>
          <p:nvSpPr>
            <p:cNvPr id="9" name="Freeform 8"/>
            <p:cNvSpPr/>
            <p:nvPr/>
          </p:nvSpPr>
          <p:spPr>
            <a:xfrm>
              <a:off x="5802759" y="3022743"/>
              <a:ext cx="2584241" cy="987232"/>
            </a:xfrm>
            <a:custGeom>
              <a:avLst/>
              <a:gdLst>
                <a:gd name="connsiteX0" fmla="*/ 0 w 2584214"/>
                <a:gd name="connsiteY0" fmla="*/ 0 h 987299"/>
                <a:gd name="connsiteX1" fmla="*/ 2584214 w 2584214"/>
                <a:gd name="connsiteY1" fmla="*/ 0 h 987299"/>
                <a:gd name="connsiteX2" fmla="*/ 2584214 w 2584214"/>
                <a:gd name="connsiteY2" fmla="*/ 987299 h 987299"/>
                <a:gd name="connsiteX3" fmla="*/ 0 w 2584214"/>
                <a:gd name="connsiteY3" fmla="*/ 987299 h 987299"/>
                <a:gd name="connsiteX4" fmla="*/ 0 w 2584214"/>
                <a:gd name="connsiteY4" fmla="*/ 0 h 987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4214" h="987299">
                  <a:moveTo>
                    <a:pt x="0" y="0"/>
                  </a:moveTo>
                  <a:lnTo>
                    <a:pt x="2584214" y="0"/>
                  </a:lnTo>
                  <a:lnTo>
                    <a:pt x="2584214" y="987299"/>
                  </a:lnTo>
                  <a:lnTo>
                    <a:pt x="0" y="987299"/>
                  </a:lnTo>
                  <a:lnTo>
                    <a:pt x="0" y="0"/>
                  </a:lnTo>
                  <a:close/>
                </a:path>
              </a:pathLst>
            </a:custGeom>
            <a:solidFill>
              <a:srgbClr val="0070C0"/>
            </a:solidFill>
            <a:ln w="31750">
              <a:solidFill>
                <a:srgbClr val="0070C0"/>
              </a:solidFill>
            </a:ln>
            <a:effectLst>
              <a:outerShdw blurRad="50800" dist="50800" dir="5400000" algn="ctr" rotWithShape="0">
                <a:schemeClr val="bg1"/>
              </a:outerShdw>
            </a:effectLst>
          </p:spPr>
          <p:style>
            <a:lnRef idx="2">
              <a:scrgbClr r="0" g="0" b="0"/>
            </a:lnRef>
            <a:fillRef idx="1">
              <a:scrgbClr r="0" g="0" b="0"/>
            </a:fillRef>
            <a:effectRef idx="0">
              <a:scrgbClr r="0" g="0" b="0"/>
            </a:effectRef>
            <a:fontRef idx="minor">
              <a:schemeClr val="lt1"/>
            </a:fontRef>
          </p:style>
          <p:txBody>
            <a:bodyPr lIns="15240" tIns="15240" rIns="15240" bIns="15240" spcCol="1270" anchor="ctr"/>
            <a:lstStyle/>
            <a:p>
              <a:pPr algn="ctr" defTabSz="1066800">
                <a:lnSpc>
                  <a:spcPct val="90000"/>
                </a:lnSpc>
                <a:spcBef>
                  <a:spcPct val="0"/>
                </a:spcBef>
                <a:spcAft>
                  <a:spcPct val="35000"/>
                </a:spcAft>
                <a:defRPr/>
              </a:pPr>
              <a:r>
                <a:rPr lang="en-US" sz="2800" dirty="0" err="1">
                  <a:latin typeface="Calibri" panose="020F0502020204030204" pitchFamily="34" charset="0"/>
                </a:rPr>
                <a:t>Acte</a:t>
              </a:r>
              <a:r>
                <a:rPr lang="en-US" sz="2800" dirty="0">
                  <a:latin typeface="Calibri" panose="020F0502020204030204" pitchFamily="34" charset="0"/>
                </a:rPr>
                <a:t> de Genève </a:t>
              </a:r>
            </a:p>
            <a:p>
              <a:pPr algn="ctr" defTabSz="1066800">
                <a:lnSpc>
                  <a:spcPct val="90000"/>
                </a:lnSpc>
                <a:spcBef>
                  <a:spcPct val="0"/>
                </a:spcBef>
                <a:spcAft>
                  <a:spcPct val="35000"/>
                </a:spcAft>
                <a:defRPr/>
              </a:pPr>
              <a:r>
                <a:rPr lang="en-US" sz="2800" dirty="0">
                  <a:latin typeface="Calibri" panose="020F0502020204030204" pitchFamily="34" charset="0"/>
                </a:rPr>
                <a:t>(1999</a:t>
              </a:r>
              <a:r>
                <a:rPr lang="en-US" sz="2800" dirty="0">
                  <a:effectLst>
                    <a:outerShdw blurRad="38100" dist="38100" dir="2700000" algn="tl">
                      <a:srgbClr val="000000">
                        <a:alpha val="43137"/>
                      </a:srgbClr>
                    </a:outerShdw>
                  </a:effectLst>
                </a:rPr>
                <a:t>)</a:t>
              </a:r>
            </a:p>
          </p:txBody>
        </p:sp>
      </p:grpSp>
      <p:cxnSp>
        <p:nvCxnSpPr>
          <p:cNvPr id="10" name="Straight Connector 9"/>
          <p:cNvCxnSpPr/>
          <p:nvPr/>
        </p:nvCxnSpPr>
        <p:spPr>
          <a:xfrm>
            <a:off x="6096000" y="2287306"/>
            <a:ext cx="0" cy="277598"/>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559944" y="2564904"/>
            <a:ext cx="2536056" cy="0"/>
          </a:xfrm>
          <a:prstGeom prst="line">
            <a:avLst/>
          </a:prstGeom>
          <a:noFill/>
          <a:ln w="25400" cap="flat" cmpd="sng" algn="ctr">
            <a:solidFill>
              <a:srgbClr val="0070C0"/>
            </a:solidFill>
            <a:prstDash val="solid"/>
          </a:ln>
          <a:effectLst/>
        </p:spPr>
      </p:cxnSp>
      <p:cxnSp>
        <p:nvCxnSpPr>
          <p:cNvPr id="12" name="Straight Connector 11"/>
          <p:cNvCxnSpPr/>
          <p:nvPr/>
        </p:nvCxnSpPr>
        <p:spPr>
          <a:xfrm>
            <a:off x="6096000" y="2569809"/>
            <a:ext cx="2536056"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575720" y="2561483"/>
            <a:ext cx="0" cy="230268"/>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616280" y="2571347"/>
            <a:ext cx="0" cy="230268"/>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15" name="Rectangle 11"/>
          <p:cNvSpPr>
            <a:spLocks noChangeArrowheads="1"/>
          </p:cNvSpPr>
          <p:nvPr/>
        </p:nvSpPr>
        <p:spPr bwMode="auto">
          <a:xfrm>
            <a:off x="1928276" y="4343599"/>
            <a:ext cx="8534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Blip>
                <a:blip r:embed="rId4"/>
              </a:buBlip>
              <a:defRPr sz="2400">
                <a:solidFill>
                  <a:schemeClr val="tx1"/>
                </a:solidFill>
                <a:latin typeface="Arial" charset="0"/>
                <a:cs typeface="Arial" charset="0"/>
              </a:defRPr>
            </a:lvl1pPr>
            <a:lvl2pPr marL="742950" indent="-285750" algn="l" eaLnBrk="0" hangingPunct="0">
              <a:spcBef>
                <a:spcPct val="20000"/>
              </a:spcBef>
              <a:buBlip>
                <a:blip r:embed="rId4"/>
              </a:buBlip>
              <a:defRPr sz="2400">
                <a:solidFill>
                  <a:schemeClr val="tx1"/>
                </a:solidFill>
                <a:latin typeface="Arial" charset="0"/>
                <a:cs typeface="Arial" charset="0"/>
              </a:defRPr>
            </a:lvl2pPr>
            <a:lvl3pPr marL="1143000" indent="-228600" algn="l" eaLnBrk="0" hangingPunct="0">
              <a:spcBef>
                <a:spcPct val="20000"/>
              </a:spcBef>
              <a:buBlip>
                <a:blip r:embed="rId4"/>
              </a:buBlip>
              <a:defRPr sz="2400">
                <a:solidFill>
                  <a:schemeClr val="tx1"/>
                </a:solidFill>
                <a:latin typeface="Arial" charset="0"/>
                <a:cs typeface="Arial" charset="0"/>
              </a:defRPr>
            </a:lvl3pPr>
            <a:lvl4pPr marL="1600200" indent="-228600" algn="l" eaLnBrk="0" hangingPunct="0">
              <a:spcBef>
                <a:spcPct val="20000"/>
              </a:spcBef>
              <a:buBlip>
                <a:blip r:embed="rId4"/>
              </a:buBlip>
              <a:defRPr sz="2400">
                <a:solidFill>
                  <a:schemeClr val="tx1"/>
                </a:solidFill>
                <a:latin typeface="Arial" charset="0"/>
                <a:cs typeface="Arial" charset="0"/>
              </a:defRPr>
            </a:lvl4pPr>
            <a:lvl5pPr marL="2057400" indent="-228600" algn="l" eaLnBrk="0" hangingPunct="0">
              <a:spcBef>
                <a:spcPct val="20000"/>
              </a:spcBef>
              <a:buBlip>
                <a:blip r:embed="rId4"/>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4"/>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4"/>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4"/>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4"/>
              </a:buBlip>
              <a:defRPr sz="2400">
                <a:solidFill>
                  <a:schemeClr val="tx1"/>
                </a:solidFill>
                <a:latin typeface="Arial" charset="0"/>
                <a:cs typeface="Arial" charset="0"/>
              </a:defRPr>
            </a:lvl9pPr>
          </a:lstStyle>
          <a:p>
            <a:pPr algn="just" eaLnBrk="1" hangingPunct="1">
              <a:spcBef>
                <a:spcPct val="50000"/>
              </a:spcBef>
              <a:buFontTx/>
              <a:buChar char="•"/>
            </a:pPr>
            <a:r>
              <a:rPr lang="fr-FR" altLang="en-US" sz="2000" dirty="0">
                <a:solidFill>
                  <a:srgbClr val="002060"/>
                </a:solidFill>
                <a:latin typeface="Calibri" pitchFamily="34" charset="0"/>
              </a:rPr>
              <a:t> </a:t>
            </a:r>
            <a:r>
              <a:rPr lang="fr-FR" altLang="en-US" sz="2000" b="1" dirty="0">
                <a:solidFill>
                  <a:srgbClr val="002060"/>
                </a:solidFill>
                <a:latin typeface="Calibri" pitchFamily="34" charset="0"/>
              </a:rPr>
              <a:t>Règlement d’exécution commun (1996), dernière révision : 1</a:t>
            </a:r>
            <a:r>
              <a:rPr lang="fr-FR" altLang="en-US" sz="2000" b="1" baseline="30000" dirty="0">
                <a:solidFill>
                  <a:srgbClr val="002060"/>
                </a:solidFill>
                <a:latin typeface="Calibri" pitchFamily="34" charset="0"/>
              </a:rPr>
              <a:t>er</a:t>
            </a:r>
            <a:r>
              <a:rPr lang="fr-FR" altLang="en-US" sz="2000" b="1" dirty="0">
                <a:solidFill>
                  <a:srgbClr val="002060"/>
                </a:solidFill>
                <a:latin typeface="Calibri" pitchFamily="34" charset="0"/>
              </a:rPr>
              <a:t> janvier 2019</a:t>
            </a:r>
          </a:p>
          <a:p>
            <a:pPr algn="just" eaLnBrk="1" hangingPunct="1">
              <a:spcBef>
                <a:spcPct val="50000"/>
              </a:spcBef>
              <a:buFontTx/>
              <a:buChar char="•"/>
            </a:pPr>
            <a:r>
              <a:rPr lang="fr-FR" altLang="en-US" sz="2000" b="1" dirty="0">
                <a:solidFill>
                  <a:srgbClr val="002060"/>
                </a:solidFill>
                <a:latin typeface="Calibri" pitchFamily="34" charset="0"/>
              </a:rPr>
              <a:t> Instructions administratives (2002), dernière révision : 1</a:t>
            </a:r>
            <a:r>
              <a:rPr lang="fr-FR" altLang="en-US" sz="2000" b="1" baseline="30000" dirty="0">
                <a:solidFill>
                  <a:srgbClr val="002060"/>
                </a:solidFill>
                <a:latin typeface="Calibri" pitchFamily="34" charset="0"/>
              </a:rPr>
              <a:t>er</a:t>
            </a:r>
            <a:r>
              <a:rPr lang="fr-FR" altLang="en-US" sz="2000" b="1" dirty="0">
                <a:solidFill>
                  <a:srgbClr val="002060"/>
                </a:solidFill>
                <a:latin typeface="Calibri" pitchFamily="34" charset="0"/>
              </a:rPr>
              <a:t> janvier 2019</a:t>
            </a:r>
          </a:p>
          <a:p>
            <a:pPr algn="just" eaLnBrk="1" hangingPunct="1">
              <a:spcBef>
                <a:spcPct val="50000"/>
              </a:spcBef>
              <a:buFontTx/>
              <a:buChar char="•"/>
            </a:pPr>
            <a:r>
              <a:rPr lang="fr-FR" altLang="en-US" sz="2000" b="1" dirty="0">
                <a:solidFill>
                  <a:srgbClr val="002060"/>
                </a:solidFill>
                <a:latin typeface="Calibri" pitchFamily="34" charset="0"/>
              </a:rPr>
              <a:t> Législation et réglementation nationales</a:t>
            </a:r>
            <a:endParaRPr lang="fr-FR" altLang="en-US" sz="2000" b="1" dirty="0">
              <a:solidFill>
                <a:srgbClr val="002060"/>
              </a:solidFill>
              <a:latin typeface="Calibri" pitchFamily="34" charset="0"/>
            </a:endParaRPr>
          </a:p>
        </p:txBody>
      </p:sp>
    </p:spTree>
    <p:custDataLst>
      <p:tags r:id="rId1"/>
    </p:custDataLst>
    <p:extLst>
      <p:ext uri="{BB962C8B-B14F-4D97-AF65-F5344CB8AC3E}">
        <p14:creationId xmlns:p14="http://schemas.microsoft.com/office/powerpoint/2010/main" val="347905200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1752600" y="152400"/>
            <a:ext cx="8229600" cy="1143000"/>
          </a:xfrm>
        </p:spPr>
        <p:txBody>
          <a:bodyPr/>
          <a:lstStyle/>
          <a:p>
            <a:pPr algn="ctr"/>
            <a:r>
              <a:rPr lang="fr-CH" dirty="0">
                <a:solidFill>
                  <a:srgbClr val="0070C0"/>
                </a:solidFill>
                <a:ea typeface="Verdana" panose="020B0604030504040204" pitchFamily="34" charset="0"/>
                <a:cs typeface="Verdana" panose="020B0604030504040204" pitchFamily="34" charset="0"/>
              </a:rPr>
              <a:t>Membres du Système de </a:t>
            </a:r>
            <a:r>
              <a:rPr lang="fr-CH" dirty="0" smtClean="0">
                <a:solidFill>
                  <a:srgbClr val="0070C0"/>
                </a:solidFill>
                <a:ea typeface="Verdana" panose="020B0604030504040204" pitchFamily="34" charset="0"/>
                <a:cs typeface="Verdana" panose="020B0604030504040204" pitchFamily="34" charset="0"/>
              </a:rPr>
              <a:t>La Haye</a:t>
            </a:r>
            <a:endParaRPr lang="en-US" b="1" dirty="0"/>
          </a:p>
        </p:txBody>
      </p:sp>
      <p:sp>
        <p:nvSpPr>
          <p:cNvPr id="503" name="Rectangle 1971"/>
          <p:cNvSpPr txBox="1">
            <a:spLocks noChangeArrowheads="1"/>
          </p:cNvSpPr>
          <p:nvPr/>
        </p:nvSpPr>
        <p:spPr bwMode="auto">
          <a:xfrm>
            <a:off x="4223793" y="5510942"/>
            <a:ext cx="4465637" cy="1248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Blip>
                <a:blip r:embed="rId3"/>
              </a:buBlip>
              <a:defRPr sz="24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Blip>
                <a:blip r:embed="rId3"/>
              </a:buBlip>
              <a:defRPr sz="2400">
                <a:solidFill>
                  <a:schemeClr val="tx1"/>
                </a:solidFill>
                <a:latin typeface="+mn-lt"/>
                <a:ea typeface="Arial" charset="0"/>
                <a:cs typeface="+mn-cs"/>
              </a:defRPr>
            </a:lvl2pPr>
            <a:lvl3pPr marL="1143000" indent="-228600" algn="l" rtl="0" eaLnBrk="0" fontAlgn="base" hangingPunct="0">
              <a:spcBef>
                <a:spcPct val="20000"/>
              </a:spcBef>
              <a:spcAft>
                <a:spcPct val="0"/>
              </a:spcAft>
              <a:buBlip>
                <a:blip r:embed="rId3"/>
              </a:buBlip>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pitchFamily="34" charset="0"/>
              <a:buBlip>
                <a:blip r:embed="rId3"/>
              </a:buBlip>
              <a:defRPr sz="2400">
                <a:solidFill>
                  <a:schemeClr val="tx1"/>
                </a:solidFill>
                <a:latin typeface="+mn-lt"/>
                <a:ea typeface="Arial" charset="0"/>
                <a:cs typeface="+mn-cs"/>
              </a:defRPr>
            </a:lvl4pPr>
            <a:lvl5pPr marL="2057400" indent="-228600" algn="l" rtl="0" eaLnBrk="0" fontAlgn="base" hangingPunct="0">
              <a:spcBef>
                <a:spcPct val="20000"/>
              </a:spcBef>
              <a:spcAft>
                <a:spcPct val="0"/>
              </a:spcAft>
              <a:buBlip>
                <a:blip r:embed="rId3"/>
              </a:buBlip>
              <a:defRPr sz="2400">
                <a:solidFill>
                  <a:schemeClr val="tx1"/>
                </a:solidFill>
                <a:latin typeface="+mn-lt"/>
                <a:ea typeface="Arial" charset="0"/>
                <a:cs typeface="+mn-cs"/>
              </a:defRPr>
            </a:lvl5pPr>
            <a:lvl6pPr marL="2514600" indent="-228600" algn="l" rtl="0" fontAlgn="base">
              <a:spcBef>
                <a:spcPct val="20000"/>
              </a:spcBef>
              <a:spcAft>
                <a:spcPct val="0"/>
              </a:spcAft>
              <a:buBlip>
                <a:blip r:embed="rId3"/>
              </a:buBlip>
              <a:defRPr sz="2400">
                <a:solidFill>
                  <a:schemeClr val="tx1"/>
                </a:solidFill>
                <a:latin typeface="+mn-lt"/>
                <a:cs typeface="+mn-cs"/>
              </a:defRPr>
            </a:lvl6pPr>
            <a:lvl7pPr marL="2971800" indent="-228600" algn="l" rtl="0" fontAlgn="base">
              <a:spcBef>
                <a:spcPct val="20000"/>
              </a:spcBef>
              <a:spcAft>
                <a:spcPct val="0"/>
              </a:spcAft>
              <a:buBlip>
                <a:blip r:embed="rId3"/>
              </a:buBlip>
              <a:defRPr sz="2400">
                <a:solidFill>
                  <a:schemeClr val="tx1"/>
                </a:solidFill>
                <a:latin typeface="+mn-lt"/>
                <a:cs typeface="+mn-cs"/>
              </a:defRPr>
            </a:lvl7pPr>
            <a:lvl8pPr marL="3429000" indent="-228600" algn="l" rtl="0" fontAlgn="base">
              <a:spcBef>
                <a:spcPct val="20000"/>
              </a:spcBef>
              <a:spcAft>
                <a:spcPct val="0"/>
              </a:spcAft>
              <a:buBlip>
                <a:blip r:embed="rId3"/>
              </a:buBlip>
              <a:defRPr sz="2400">
                <a:solidFill>
                  <a:schemeClr val="tx1"/>
                </a:solidFill>
                <a:latin typeface="+mn-lt"/>
                <a:cs typeface="+mn-cs"/>
              </a:defRPr>
            </a:lvl8pPr>
            <a:lvl9pPr marL="3886200" indent="-228600" algn="l" rtl="0" fontAlgn="base">
              <a:spcBef>
                <a:spcPct val="20000"/>
              </a:spcBef>
              <a:spcAft>
                <a:spcPct val="0"/>
              </a:spcAft>
              <a:buBlip>
                <a:blip r:embed="rId3"/>
              </a:buBlip>
              <a:defRPr sz="2400">
                <a:solidFill>
                  <a:schemeClr val="tx1"/>
                </a:solidFill>
                <a:latin typeface="+mn-lt"/>
                <a:cs typeface="+mn-cs"/>
              </a:defRPr>
            </a:lvl9pPr>
          </a:lstStyle>
          <a:p>
            <a:pPr marL="0" indent="0" eaLnBrk="1" hangingPunct="1">
              <a:spcBef>
                <a:spcPct val="0"/>
              </a:spcBef>
              <a:buNone/>
              <a:tabLst>
                <a:tab pos="2857500" algn="l"/>
              </a:tabLst>
            </a:pPr>
            <a:r>
              <a:rPr lang="en-US" altLang="en-US" sz="1500" b="1" kern="0" dirty="0">
                <a:solidFill>
                  <a:srgbClr val="0033CC"/>
                </a:solidFill>
              </a:rPr>
              <a:t>60</a:t>
            </a:r>
            <a:r>
              <a:rPr lang="en-US" altLang="en-US" sz="900" b="1" kern="0" dirty="0"/>
              <a:t> </a:t>
            </a:r>
            <a:r>
              <a:rPr lang="en-US" altLang="en-US" sz="1500" b="1" kern="0" dirty="0">
                <a:solidFill>
                  <a:srgbClr val="0033CC"/>
                </a:solidFill>
              </a:rPr>
              <a:t> </a:t>
            </a:r>
            <a:r>
              <a:rPr lang="en-US" altLang="en-US" sz="1500" b="1" kern="0" dirty="0" err="1">
                <a:solidFill>
                  <a:srgbClr val="0033CC"/>
                </a:solidFill>
              </a:rPr>
              <a:t>Acte</a:t>
            </a:r>
            <a:r>
              <a:rPr lang="en-US" altLang="en-US" sz="1500" b="1" kern="0" dirty="0">
                <a:solidFill>
                  <a:srgbClr val="0033CC"/>
                </a:solidFill>
              </a:rPr>
              <a:t> de Genève (1999) </a:t>
            </a:r>
            <a:r>
              <a:rPr lang="en-US" altLang="en-US" sz="1200" b="1" kern="0" dirty="0">
                <a:solidFill>
                  <a:srgbClr val="0033CC"/>
                </a:solidFill>
              </a:rPr>
              <a:t>(y </a:t>
            </a:r>
            <a:r>
              <a:rPr lang="en-US" altLang="en-US" sz="1200" b="1" kern="0" dirty="0" err="1">
                <a:solidFill>
                  <a:srgbClr val="0033CC"/>
                </a:solidFill>
              </a:rPr>
              <a:t>compris</a:t>
            </a:r>
            <a:r>
              <a:rPr lang="en-US" altLang="en-US" sz="1200" b="1" kern="0" dirty="0">
                <a:solidFill>
                  <a:srgbClr val="0033CC"/>
                </a:solidFill>
              </a:rPr>
              <a:t> UE et OAPI)</a:t>
            </a:r>
            <a:r>
              <a:rPr lang="en-US" altLang="en-US" sz="1500" b="1" kern="0" dirty="0">
                <a:solidFill>
                  <a:srgbClr val="0033CC"/>
                </a:solidFill>
              </a:rPr>
              <a:t> </a:t>
            </a:r>
          </a:p>
          <a:p>
            <a:pPr marL="0" indent="0" eaLnBrk="1" hangingPunct="1">
              <a:spcBef>
                <a:spcPct val="0"/>
              </a:spcBef>
              <a:buNone/>
              <a:tabLst>
                <a:tab pos="2857500" algn="l"/>
              </a:tabLst>
            </a:pPr>
            <a:r>
              <a:rPr lang="en-US" altLang="en-US" sz="1500" b="1" kern="0" dirty="0">
                <a:solidFill>
                  <a:srgbClr val="990134"/>
                </a:solidFill>
              </a:rPr>
              <a:t>10 </a:t>
            </a:r>
            <a:r>
              <a:rPr lang="en-US" altLang="en-US" sz="1500" b="1" kern="0" dirty="0" err="1">
                <a:solidFill>
                  <a:srgbClr val="990134"/>
                </a:solidFill>
              </a:rPr>
              <a:t>Acte</a:t>
            </a:r>
            <a:r>
              <a:rPr lang="en-US" altLang="en-US" sz="1500" b="1" kern="0" dirty="0">
                <a:solidFill>
                  <a:srgbClr val="990134"/>
                </a:solidFill>
              </a:rPr>
              <a:t> de La </a:t>
            </a:r>
            <a:r>
              <a:rPr lang="en-US" altLang="en-US" sz="1500" b="1" kern="0" dirty="0" err="1">
                <a:solidFill>
                  <a:srgbClr val="990134"/>
                </a:solidFill>
              </a:rPr>
              <a:t>Haye</a:t>
            </a:r>
            <a:r>
              <a:rPr lang="en-US" altLang="en-US" sz="1500" b="1" kern="0" dirty="0">
                <a:solidFill>
                  <a:srgbClr val="990134"/>
                </a:solidFill>
              </a:rPr>
              <a:t> (1960)</a:t>
            </a:r>
            <a:br>
              <a:rPr lang="en-US" altLang="en-US" sz="1500" b="1" kern="0" dirty="0">
                <a:solidFill>
                  <a:srgbClr val="990134"/>
                </a:solidFill>
              </a:rPr>
            </a:br>
            <a:endParaRPr lang="en-US" altLang="en-US" sz="800" b="1" kern="0" dirty="0">
              <a:solidFill>
                <a:srgbClr val="990134"/>
              </a:solidFill>
            </a:endParaRPr>
          </a:p>
          <a:p>
            <a:pPr marL="0" indent="0" eaLnBrk="1" hangingPunct="1">
              <a:spcBef>
                <a:spcPct val="0"/>
              </a:spcBef>
              <a:buNone/>
              <a:tabLst>
                <a:tab pos="2857500" algn="l"/>
              </a:tabLst>
            </a:pPr>
            <a:r>
              <a:rPr lang="fr-CH" altLang="en-US" sz="1500" b="1" kern="0" dirty="0"/>
              <a:t>70 Parties Contractantes</a:t>
            </a:r>
            <a:endParaRPr lang="en-US" altLang="en-US" sz="1500" b="1" kern="0" dirty="0"/>
          </a:p>
        </p:txBody>
      </p:sp>
      <p:sp>
        <p:nvSpPr>
          <p:cNvPr id="505" name="Rectangle 504"/>
          <p:cNvSpPr/>
          <p:nvPr/>
        </p:nvSpPr>
        <p:spPr>
          <a:xfrm>
            <a:off x="1651115" y="6421220"/>
            <a:ext cx="5429791" cy="215444"/>
          </a:xfrm>
          <a:prstGeom prst="rect">
            <a:avLst/>
          </a:prstGeom>
        </p:spPr>
        <p:txBody>
          <a:bodyPr wrap="square">
            <a:spAutoFit/>
          </a:bodyPr>
          <a:lstStyle/>
          <a:p>
            <a:pPr algn="l"/>
            <a:endParaRPr lang="en-US" sz="800" b="1" dirty="0"/>
          </a:p>
        </p:txBody>
      </p:sp>
      <p:sp>
        <p:nvSpPr>
          <p:cNvPr id="509" name="Freeform 508"/>
          <p:cNvSpPr>
            <a:spLocks noChangeAspect="1"/>
          </p:cNvSpPr>
          <p:nvPr/>
        </p:nvSpPr>
        <p:spPr bwMode="auto">
          <a:xfrm>
            <a:off x="10396124" y="4412697"/>
            <a:ext cx="184731" cy="338554"/>
          </a:xfrm>
          <a:custGeom>
            <a:avLst/>
            <a:gdLst>
              <a:gd name="connsiteX0" fmla="*/ 40193 w 939521"/>
              <a:gd name="connsiteY0" fmla="*/ 70339 h 371790"/>
              <a:gd name="connsiteX1" fmla="*/ 185894 w 939521"/>
              <a:gd name="connsiteY1" fmla="*/ 35170 h 371790"/>
              <a:gd name="connsiteX2" fmla="*/ 281353 w 939521"/>
              <a:gd name="connsiteY2" fmla="*/ 0 h 371790"/>
              <a:gd name="connsiteX3" fmla="*/ 411982 w 939521"/>
              <a:gd name="connsiteY3" fmla="*/ 35170 h 371790"/>
              <a:gd name="connsiteX4" fmla="*/ 492369 w 939521"/>
              <a:gd name="connsiteY4" fmla="*/ 80387 h 371790"/>
              <a:gd name="connsiteX5" fmla="*/ 587828 w 939521"/>
              <a:gd name="connsiteY5" fmla="*/ 110532 h 371790"/>
              <a:gd name="connsiteX6" fmla="*/ 728505 w 939521"/>
              <a:gd name="connsiteY6" fmla="*/ 145702 h 371790"/>
              <a:gd name="connsiteX7" fmla="*/ 803868 w 939521"/>
              <a:gd name="connsiteY7" fmla="*/ 216040 h 371790"/>
              <a:gd name="connsiteX8" fmla="*/ 939521 w 939521"/>
              <a:gd name="connsiteY8" fmla="*/ 306475 h 371790"/>
              <a:gd name="connsiteX9" fmla="*/ 919424 w 939521"/>
              <a:gd name="connsiteY9" fmla="*/ 366765 h 371790"/>
              <a:gd name="connsiteX10" fmla="*/ 492369 w 939521"/>
              <a:gd name="connsiteY10" fmla="*/ 371790 h 371790"/>
              <a:gd name="connsiteX11" fmla="*/ 411982 w 939521"/>
              <a:gd name="connsiteY11" fmla="*/ 341644 h 371790"/>
              <a:gd name="connsiteX12" fmla="*/ 381837 w 939521"/>
              <a:gd name="connsiteY12" fmla="*/ 316524 h 371790"/>
              <a:gd name="connsiteX13" fmla="*/ 286378 w 939521"/>
              <a:gd name="connsiteY13" fmla="*/ 321548 h 371790"/>
              <a:gd name="connsiteX14" fmla="*/ 170822 w 939521"/>
              <a:gd name="connsiteY14" fmla="*/ 236137 h 371790"/>
              <a:gd name="connsiteX15" fmla="*/ 0 w 939521"/>
              <a:gd name="connsiteY15" fmla="*/ 135653 h 371790"/>
              <a:gd name="connsiteX16" fmla="*/ 40193 w 939521"/>
              <a:gd name="connsiteY16" fmla="*/ 70339 h 371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9521" h="371790">
                <a:moveTo>
                  <a:pt x="40193" y="70339"/>
                </a:moveTo>
                <a:lnTo>
                  <a:pt x="185894" y="35170"/>
                </a:lnTo>
                <a:lnTo>
                  <a:pt x="281353" y="0"/>
                </a:lnTo>
                <a:lnTo>
                  <a:pt x="411982" y="35170"/>
                </a:lnTo>
                <a:lnTo>
                  <a:pt x="492369" y="80387"/>
                </a:lnTo>
                <a:lnTo>
                  <a:pt x="587828" y="110532"/>
                </a:lnTo>
                <a:lnTo>
                  <a:pt x="728505" y="145702"/>
                </a:lnTo>
                <a:lnTo>
                  <a:pt x="803868" y="216040"/>
                </a:lnTo>
                <a:lnTo>
                  <a:pt x="939521" y="306475"/>
                </a:lnTo>
                <a:lnTo>
                  <a:pt x="919424" y="366765"/>
                </a:lnTo>
                <a:lnTo>
                  <a:pt x="492369" y="371790"/>
                </a:lnTo>
                <a:lnTo>
                  <a:pt x="411982" y="341644"/>
                </a:lnTo>
                <a:lnTo>
                  <a:pt x="381837" y="316524"/>
                </a:lnTo>
                <a:lnTo>
                  <a:pt x="286378" y="321548"/>
                </a:lnTo>
                <a:lnTo>
                  <a:pt x="170822" y="236137"/>
                </a:lnTo>
                <a:lnTo>
                  <a:pt x="0" y="135653"/>
                </a:lnTo>
                <a:lnTo>
                  <a:pt x="40193" y="70339"/>
                </a:lnTo>
                <a:close/>
              </a:path>
            </a:pathLst>
          </a:custGeom>
          <a:solidFill>
            <a:srgbClr val="E1E1E1"/>
          </a:solidFill>
          <a:ln w="9525">
            <a:solidFill>
              <a:schemeClr val="tx1"/>
            </a:solidFill>
          </a:ln>
          <a:effectLst/>
          <a:extLst/>
        </p:spPr>
        <p:txBody>
          <a:bodyPr vert="horz" wrap="none" lIns="91440" tIns="45720" rIns="91440" bIns="45720" numCol="1" rtlCol="0" anchor="ctr" anchorCtr="0" compatLnSpc="1">
            <a:prstTxWarp prst="textNoShape">
              <a:avLst/>
            </a:prstTxWarp>
            <a:spAutoFit/>
          </a:bodyPr>
          <a:lstStyle/>
          <a:p>
            <a:pPr algn="ctr" fontAlgn="base">
              <a:spcBef>
                <a:spcPct val="50000"/>
              </a:spcBef>
              <a:spcAft>
                <a:spcPct val="0"/>
              </a:spcAft>
            </a:pPr>
            <a:endParaRPr lang="en-US" sz="1600">
              <a:latin typeface="Arial" charset="0"/>
              <a:cs typeface="Arial" charset="0"/>
            </a:endParaRPr>
          </a:p>
        </p:txBody>
      </p:sp>
      <p:sp>
        <p:nvSpPr>
          <p:cNvPr id="510" name="Rectangle 142"/>
          <p:cNvSpPr>
            <a:spLocks noChangeAspect="1" noChangeArrowheads="1"/>
          </p:cNvSpPr>
          <p:nvPr/>
        </p:nvSpPr>
        <p:spPr bwMode="auto">
          <a:xfrm>
            <a:off x="6826495" y="4463066"/>
            <a:ext cx="0" cy="10284"/>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515" name="Rectangle 160"/>
          <p:cNvSpPr>
            <a:spLocks noChangeAspect="1" noChangeArrowheads="1"/>
          </p:cNvSpPr>
          <p:nvPr/>
        </p:nvSpPr>
        <p:spPr bwMode="auto">
          <a:xfrm>
            <a:off x="9654253" y="4752375"/>
            <a:ext cx="0"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grpSp>
        <p:nvGrpSpPr>
          <p:cNvPr id="514" name="Group 513"/>
          <p:cNvGrpSpPr/>
          <p:nvPr/>
        </p:nvGrpSpPr>
        <p:grpSpPr>
          <a:xfrm>
            <a:off x="1623962" y="1268760"/>
            <a:ext cx="8936534" cy="4680520"/>
            <a:chOff x="197293" y="1890316"/>
            <a:chExt cx="15772093" cy="7884000"/>
          </a:xfrm>
        </p:grpSpPr>
        <p:grpSp>
          <p:nvGrpSpPr>
            <p:cNvPr id="519" name="Group 518"/>
            <p:cNvGrpSpPr/>
            <p:nvPr/>
          </p:nvGrpSpPr>
          <p:grpSpPr>
            <a:xfrm>
              <a:off x="197293" y="1890316"/>
              <a:ext cx="15772093" cy="7884000"/>
              <a:chOff x="197293" y="1890316"/>
              <a:chExt cx="15772093" cy="7884000"/>
            </a:xfrm>
          </p:grpSpPr>
          <p:sp>
            <p:nvSpPr>
              <p:cNvPr id="521" name="Freeform 249"/>
              <p:cNvSpPr>
                <a:spLocks noChangeAspect="1"/>
              </p:cNvSpPr>
              <p:nvPr/>
            </p:nvSpPr>
            <p:spPr bwMode="auto">
              <a:xfrm>
                <a:off x="14691660" y="7531029"/>
                <a:ext cx="62364" cy="51987"/>
              </a:xfrm>
              <a:custGeom>
                <a:avLst/>
                <a:gdLst>
                  <a:gd name="T0" fmla="*/ 18 w 24"/>
                  <a:gd name="T1" fmla="*/ 24 h 18"/>
                  <a:gd name="T2" fmla="*/ 24 w 24"/>
                  <a:gd name="T3" fmla="*/ 0 h 18"/>
                  <a:gd name="T4" fmla="*/ 6 w 24"/>
                  <a:gd name="T5" fmla="*/ 24 h 18"/>
                  <a:gd name="T6" fmla="*/ 0 w 24"/>
                  <a:gd name="T7" fmla="*/ 37 h 18"/>
                  <a:gd name="T8" fmla="*/ 18 w 24"/>
                  <a:gd name="T9" fmla="*/ 24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8">
                    <a:moveTo>
                      <a:pt x="18" y="12"/>
                    </a:moveTo>
                    <a:lnTo>
                      <a:pt x="24" y="0"/>
                    </a:lnTo>
                    <a:lnTo>
                      <a:pt x="6" y="12"/>
                    </a:lnTo>
                    <a:lnTo>
                      <a:pt x="0" y="18"/>
                    </a:lnTo>
                    <a:lnTo>
                      <a:pt x="18" y="12"/>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522" name="Freeform 521"/>
              <p:cNvSpPr>
                <a:spLocks noChangeAspect="1"/>
              </p:cNvSpPr>
              <p:nvPr/>
            </p:nvSpPr>
            <p:spPr bwMode="auto">
              <a:xfrm>
                <a:off x="3728638" y="9633947"/>
                <a:ext cx="140319" cy="140369"/>
              </a:xfrm>
              <a:custGeom>
                <a:avLst/>
                <a:gdLst>
                  <a:gd name="T0" fmla="*/ 36 w 54"/>
                  <a:gd name="T1" fmla="*/ 14 h 48"/>
                  <a:gd name="T2" fmla="*/ 42 w 54"/>
                  <a:gd name="T3" fmla="*/ 54 h 48"/>
                  <a:gd name="T4" fmla="*/ 54 w 54"/>
                  <a:gd name="T5" fmla="*/ 111 h 48"/>
                  <a:gd name="T6" fmla="*/ 48 w 54"/>
                  <a:gd name="T7" fmla="*/ 98 h 48"/>
                  <a:gd name="T8" fmla="*/ 42 w 54"/>
                  <a:gd name="T9" fmla="*/ 111 h 48"/>
                  <a:gd name="T10" fmla="*/ 24 w 54"/>
                  <a:gd name="T11" fmla="*/ 98 h 48"/>
                  <a:gd name="T12" fmla="*/ 18 w 54"/>
                  <a:gd name="T13" fmla="*/ 98 h 48"/>
                  <a:gd name="T14" fmla="*/ 0 w 54"/>
                  <a:gd name="T15" fmla="*/ 98 h 48"/>
                  <a:gd name="T16" fmla="*/ 6 w 54"/>
                  <a:gd name="T17" fmla="*/ 83 h 48"/>
                  <a:gd name="T18" fmla="*/ 12 w 54"/>
                  <a:gd name="T19" fmla="*/ 83 h 48"/>
                  <a:gd name="T20" fmla="*/ 18 w 54"/>
                  <a:gd name="T21" fmla="*/ 83 h 48"/>
                  <a:gd name="T22" fmla="*/ 24 w 54"/>
                  <a:gd name="T23" fmla="*/ 83 h 48"/>
                  <a:gd name="T24" fmla="*/ 12 w 54"/>
                  <a:gd name="T25" fmla="*/ 83 h 48"/>
                  <a:gd name="T26" fmla="*/ 24 w 54"/>
                  <a:gd name="T27" fmla="*/ 83 h 48"/>
                  <a:gd name="T28" fmla="*/ 30 w 54"/>
                  <a:gd name="T29" fmla="*/ 83 h 48"/>
                  <a:gd name="T30" fmla="*/ 42 w 54"/>
                  <a:gd name="T31" fmla="*/ 98 h 48"/>
                  <a:gd name="T32" fmla="*/ 42 w 54"/>
                  <a:gd name="T33" fmla="*/ 98 h 48"/>
                  <a:gd name="T34" fmla="*/ 24 w 54"/>
                  <a:gd name="T35" fmla="*/ 69 h 48"/>
                  <a:gd name="T36" fmla="*/ 30 w 54"/>
                  <a:gd name="T37" fmla="*/ 42 h 48"/>
                  <a:gd name="T38" fmla="*/ 18 w 54"/>
                  <a:gd name="T39" fmla="*/ 42 h 48"/>
                  <a:gd name="T40" fmla="*/ 12 w 54"/>
                  <a:gd name="T41" fmla="*/ 14 h 48"/>
                  <a:gd name="T42" fmla="*/ 18 w 54"/>
                  <a:gd name="T43" fmla="*/ 0 h 48"/>
                  <a:gd name="T44" fmla="*/ 36 w 54"/>
                  <a:gd name="T45" fmla="*/ 14 h 4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54" h="48">
                    <a:moveTo>
                      <a:pt x="36" y="6"/>
                    </a:moveTo>
                    <a:lnTo>
                      <a:pt x="42" y="24"/>
                    </a:lnTo>
                    <a:lnTo>
                      <a:pt x="54" y="48"/>
                    </a:lnTo>
                    <a:lnTo>
                      <a:pt x="48" y="42"/>
                    </a:lnTo>
                    <a:lnTo>
                      <a:pt x="42" y="48"/>
                    </a:lnTo>
                    <a:lnTo>
                      <a:pt x="24" y="42"/>
                    </a:lnTo>
                    <a:lnTo>
                      <a:pt x="18" y="42"/>
                    </a:lnTo>
                    <a:lnTo>
                      <a:pt x="0" y="42"/>
                    </a:lnTo>
                    <a:lnTo>
                      <a:pt x="6" y="36"/>
                    </a:lnTo>
                    <a:lnTo>
                      <a:pt x="12" y="36"/>
                    </a:lnTo>
                    <a:lnTo>
                      <a:pt x="18" y="36"/>
                    </a:lnTo>
                    <a:lnTo>
                      <a:pt x="24" y="36"/>
                    </a:lnTo>
                    <a:lnTo>
                      <a:pt x="12" y="36"/>
                    </a:lnTo>
                    <a:lnTo>
                      <a:pt x="24" y="36"/>
                    </a:lnTo>
                    <a:lnTo>
                      <a:pt x="30" y="36"/>
                    </a:lnTo>
                    <a:lnTo>
                      <a:pt x="42" y="42"/>
                    </a:lnTo>
                    <a:lnTo>
                      <a:pt x="24" y="30"/>
                    </a:lnTo>
                    <a:lnTo>
                      <a:pt x="30" y="18"/>
                    </a:lnTo>
                    <a:lnTo>
                      <a:pt x="18" y="18"/>
                    </a:lnTo>
                    <a:lnTo>
                      <a:pt x="12" y="6"/>
                    </a:lnTo>
                    <a:lnTo>
                      <a:pt x="18" y="0"/>
                    </a:lnTo>
                    <a:lnTo>
                      <a:pt x="36" y="6"/>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523" name="Freeform 522"/>
              <p:cNvSpPr>
                <a:spLocks noChangeAspect="1"/>
              </p:cNvSpPr>
              <p:nvPr/>
            </p:nvSpPr>
            <p:spPr bwMode="auto">
              <a:xfrm>
                <a:off x="199892" y="2558365"/>
                <a:ext cx="1605866" cy="857805"/>
              </a:xfrm>
              <a:custGeom>
                <a:avLst/>
                <a:gdLst>
                  <a:gd name="T0" fmla="*/ 539 w 610"/>
                  <a:gd name="T1" fmla="*/ 589 h 293"/>
                  <a:gd name="T2" fmla="*/ 504 w 610"/>
                  <a:gd name="T3" fmla="*/ 494 h 293"/>
                  <a:gd name="T4" fmla="*/ 497 w 610"/>
                  <a:gd name="T5" fmla="*/ 439 h 293"/>
                  <a:gd name="T6" fmla="*/ 539 w 610"/>
                  <a:gd name="T7" fmla="*/ 303 h 293"/>
                  <a:gd name="T8" fmla="*/ 642 w 610"/>
                  <a:gd name="T9" fmla="*/ 112 h 293"/>
                  <a:gd name="T10" fmla="*/ 576 w 610"/>
                  <a:gd name="T11" fmla="*/ 42 h 293"/>
                  <a:gd name="T12" fmla="*/ 511 w 610"/>
                  <a:gd name="T13" fmla="*/ 14 h 293"/>
                  <a:gd name="T14" fmla="*/ 491 w 610"/>
                  <a:gd name="T15" fmla="*/ 0 h 293"/>
                  <a:gd name="T16" fmla="*/ 432 w 610"/>
                  <a:gd name="T17" fmla="*/ 29 h 293"/>
                  <a:gd name="T18" fmla="*/ 360 w 610"/>
                  <a:gd name="T19" fmla="*/ 69 h 293"/>
                  <a:gd name="T20" fmla="*/ 297 w 610"/>
                  <a:gd name="T21" fmla="*/ 150 h 293"/>
                  <a:gd name="T22" fmla="*/ 321 w 610"/>
                  <a:gd name="T23" fmla="*/ 194 h 293"/>
                  <a:gd name="T24" fmla="*/ 303 w 610"/>
                  <a:gd name="T25" fmla="*/ 205 h 293"/>
                  <a:gd name="T26" fmla="*/ 237 w 610"/>
                  <a:gd name="T27" fmla="*/ 205 h 293"/>
                  <a:gd name="T28" fmla="*/ 182 w 610"/>
                  <a:gd name="T29" fmla="*/ 259 h 293"/>
                  <a:gd name="T30" fmla="*/ 261 w 610"/>
                  <a:gd name="T31" fmla="*/ 259 h 293"/>
                  <a:gd name="T32" fmla="*/ 182 w 610"/>
                  <a:gd name="T33" fmla="*/ 329 h 293"/>
                  <a:gd name="T34" fmla="*/ 164 w 610"/>
                  <a:gd name="T35" fmla="*/ 342 h 293"/>
                  <a:gd name="T36" fmla="*/ 115 w 610"/>
                  <a:gd name="T37" fmla="*/ 384 h 293"/>
                  <a:gd name="T38" fmla="*/ 115 w 610"/>
                  <a:gd name="T39" fmla="*/ 412 h 293"/>
                  <a:gd name="T40" fmla="*/ 134 w 610"/>
                  <a:gd name="T41" fmla="*/ 425 h 293"/>
                  <a:gd name="T42" fmla="*/ 103 w 610"/>
                  <a:gd name="T43" fmla="*/ 469 h 293"/>
                  <a:gd name="T44" fmla="*/ 127 w 610"/>
                  <a:gd name="T45" fmla="*/ 480 h 293"/>
                  <a:gd name="T46" fmla="*/ 140 w 610"/>
                  <a:gd name="T47" fmla="*/ 494 h 293"/>
                  <a:gd name="T48" fmla="*/ 170 w 610"/>
                  <a:gd name="T49" fmla="*/ 494 h 293"/>
                  <a:gd name="T50" fmla="*/ 164 w 610"/>
                  <a:gd name="T51" fmla="*/ 534 h 293"/>
                  <a:gd name="T52" fmla="*/ 146 w 610"/>
                  <a:gd name="T53" fmla="*/ 563 h 293"/>
                  <a:gd name="T54" fmla="*/ 67 w 610"/>
                  <a:gd name="T55" fmla="*/ 633 h 293"/>
                  <a:gd name="T56" fmla="*/ 0 w 610"/>
                  <a:gd name="T57" fmla="*/ 675 h 293"/>
                  <a:gd name="T58" fmla="*/ 18 w 610"/>
                  <a:gd name="T59" fmla="*/ 660 h 293"/>
                  <a:gd name="T60" fmla="*/ 67 w 610"/>
                  <a:gd name="T61" fmla="*/ 633 h 293"/>
                  <a:gd name="T62" fmla="*/ 103 w 610"/>
                  <a:gd name="T63" fmla="*/ 617 h 293"/>
                  <a:gd name="T64" fmla="*/ 243 w 610"/>
                  <a:gd name="T65" fmla="*/ 508 h 293"/>
                  <a:gd name="T66" fmla="*/ 281 w 610"/>
                  <a:gd name="T67" fmla="*/ 439 h 293"/>
                  <a:gd name="T68" fmla="*/ 345 w 610"/>
                  <a:gd name="T69" fmla="*/ 399 h 293"/>
                  <a:gd name="T70" fmla="*/ 289 w 610"/>
                  <a:gd name="T71" fmla="*/ 469 h 293"/>
                  <a:gd name="T72" fmla="*/ 315 w 610"/>
                  <a:gd name="T73" fmla="*/ 469 h 293"/>
                  <a:gd name="T74" fmla="*/ 321 w 610"/>
                  <a:gd name="T75" fmla="*/ 454 h 293"/>
                  <a:gd name="T76" fmla="*/ 360 w 610"/>
                  <a:gd name="T77" fmla="*/ 439 h 293"/>
                  <a:gd name="T78" fmla="*/ 367 w 610"/>
                  <a:gd name="T79" fmla="*/ 412 h 293"/>
                  <a:gd name="T80" fmla="*/ 382 w 610"/>
                  <a:gd name="T81" fmla="*/ 412 h 293"/>
                  <a:gd name="T82" fmla="*/ 394 w 610"/>
                  <a:gd name="T83" fmla="*/ 425 h 293"/>
                  <a:gd name="T84" fmla="*/ 400 w 610"/>
                  <a:gd name="T85" fmla="*/ 439 h 293"/>
                  <a:gd name="T86" fmla="*/ 432 w 610"/>
                  <a:gd name="T87" fmla="*/ 454 h 293"/>
                  <a:gd name="T88" fmla="*/ 485 w 610"/>
                  <a:gd name="T89" fmla="*/ 469 h 293"/>
                  <a:gd name="T90" fmla="*/ 485 w 610"/>
                  <a:gd name="T91" fmla="*/ 494 h 293"/>
                  <a:gd name="T92" fmla="*/ 504 w 610"/>
                  <a:gd name="T93" fmla="*/ 508 h 293"/>
                  <a:gd name="T94" fmla="*/ 511 w 610"/>
                  <a:gd name="T95" fmla="*/ 521 h 293"/>
                  <a:gd name="T96" fmla="*/ 532 w 610"/>
                  <a:gd name="T97" fmla="*/ 534 h 293"/>
                  <a:gd name="T98" fmla="*/ 546 w 610"/>
                  <a:gd name="T99" fmla="*/ 548 h 293"/>
                  <a:gd name="T100" fmla="*/ 532 w 610"/>
                  <a:gd name="T101" fmla="*/ 563 h 293"/>
                  <a:gd name="T102" fmla="*/ 539 w 610"/>
                  <a:gd name="T103" fmla="*/ 617 h 293"/>
                  <a:gd name="T104" fmla="*/ 546 w 610"/>
                  <a:gd name="T105" fmla="*/ 617 h 293"/>
                  <a:gd name="T106" fmla="*/ 532 w 610"/>
                  <a:gd name="T107" fmla="*/ 660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C0C0C0"/>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grpSp>
            <p:nvGrpSpPr>
              <p:cNvPr id="524" name="Group 523"/>
              <p:cNvGrpSpPr>
                <a:grpSpLocks noChangeAspect="1"/>
              </p:cNvGrpSpPr>
              <p:nvPr/>
            </p:nvGrpSpPr>
            <p:grpSpPr bwMode="auto">
              <a:xfrm>
                <a:off x="199892" y="2555764"/>
                <a:ext cx="3546937" cy="2555217"/>
                <a:chOff x="851" y="1207"/>
                <a:chExt cx="1313" cy="983"/>
              </a:xfrm>
            </p:grpSpPr>
            <p:sp>
              <p:nvSpPr>
                <p:cNvPr id="1021" name="Freeform 6"/>
                <p:cNvSpPr>
                  <a:spLocks noChangeAspect="1"/>
                </p:cNvSpPr>
                <p:nvPr/>
              </p:nvSpPr>
              <p:spPr bwMode="auto">
                <a:xfrm>
                  <a:off x="1230" y="1652"/>
                  <a:ext cx="934" cy="538"/>
                </a:xfrm>
                <a:custGeom>
                  <a:avLst/>
                  <a:gdLst>
                    <a:gd name="T0" fmla="*/ 796 w 957"/>
                    <a:gd name="T1" fmla="*/ 98 h 478"/>
                    <a:gd name="T2" fmla="*/ 755 w 957"/>
                    <a:gd name="T3" fmla="*/ 190 h 478"/>
                    <a:gd name="T4" fmla="*/ 666 w 957"/>
                    <a:gd name="T5" fmla="*/ 259 h 478"/>
                    <a:gd name="T6" fmla="*/ 606 w 957"/>
                    <a:gd name="T7" fmla="*/ 329 h 478"/>
                    <a:gd name="T8" fmla="*/ 595 w 957"/>
                    <a:gd name="T9" fmla="*/ 259 h 478"/>
                    <a:gd name="T10" fmla="*/ 590 w 957"/>
                    <a:gd name="T11" fmla="*/ 150 h 478"/>
                    <a:gd name="T12" fmla="*/ 524 w 957"/>
                    <a:gd name="T13" fmla="*/ 69 h 478"/>
                    <a:gd name="T14" fmla="*/ 469 w 957"/>
                    <a:gd name="T15" fmla="*/ 0 h 478"/>
                    <a:gd name="T16" fmla="*/ 100 w 957"/>
                    <a:gd name="T17" fmla="*/ 54 h 478"/>
                    <a:gd name="T18" fmla="*/ 96 w 957"/>
                    <a:gd name="T19" fmla="*/ 69 h 478"/>
                    <a:gd name="T20" fmla="*/ 76 w 957"/>
                    <a:gd name="T21" fmla="*/ 54 h 478"/>
                    <a:gd name="T22" fmla="*/ 64 w 957"/>
                    <a:gd name="T23" fmla="*/ 125 h 478"/>
                    <a:gd name="T24" fmla="*/ 41 w 957"/>
                    <a:gd name="T25" fmla="*/ 231 h 478"/>
                    <a:gd name="T26" fmla="*/ 0 w 957"/>
                    <a:gd name="T27" fmla="*/ 422 h 478"/>
                    <a:gd name="T28" fmla="*/ 0 w 957"/>
                    <a:gd name="T29" fmla="*/ 519 h 478"/>
                    <a:gd name="T30" fmla="*/ 6 w 957"/>
                    <a:gd name="T31" fmla="*/ 533 h 478"/>
                    <a:gd name="T32" fmla="*/ 6 w 957"/>
                    <a:gd name="T33" fmla="*/ 670 h 478"/>
                    <a:gd name="T34" fmla="*/ 76 w 957"/>
                    <a:gd name="T35" fmla="*/ 765 h 478"/>
                    <a:gd name="T36" fmla="*/ 167 w 957"/>
                    <a:gd name="T37" fmla="*/ 795 h 478"/>
                    <a:gd name="T38" fmla="*/ 222 w 957"/>
                    <a:gd name="T39" fmla="*/ 931 h 478"/>
                    <a:gd name="T40" fmla="*/ 272 w 957"/>
                    <a:gd name="T41" fmla="*/ 1038 h 478"/>
                    <a:gd name="T42" fmla="*/ 293 w 957"/>
                    <a:gd name="T43" fmla="*/ 998 h 478"/>
                    <a:gd name="T44" fmla="*/ 318 w 957"/>
                    <a:gd name="T45" fmla="*/ 945 h 478"/>
                    <a:gd name="T46" fmla="*/ 329 w 957"/>
                    <a:gd name="T47" fmla="*/ 945 h 478"/>
                    <a:gd name="T48" fmla="*/ 359 w 957"/>
                    <a:gd name="T49" fmla="*/ 890 h 478"/>
                    <a:gd name="T50" fmla="*/ 394 w 957"/>
                    <a:gd name="T51" fmla="*/ 906 h 478"/>
                    <a:gd name="T52" fmla="*/ 419 w 957"/>
                    <a:gd name="T53" fmla="*/ 931 h 478"/>
                    <a:gd name="T54" fmla="*/ 419 w 957"/>
                    <a:gd name="T55" fmla="*/ 877 h 478"/>
                    <a:gd name="T56" fmla="*/ 444 w 957"/>
                    <a:gd name="T57" fmla="*/ 861 h 478"/>
                    <a:gd name="T58" fmla="*/ 464 w 957"/>
                    <a:gd name="T59" fmla="*/ 861 h 478"/>
                    <a:gd name="T60" fmla="*/ 479 w 957"/>
                    <a:gd name="T61" fmla="*/ 890 h 478"/>
                    <a:gd name="T62" fmla="*/ 509 w 957"/>
                    <a:gd name="T63" fmla="*/ 985 h 478"/>
                    <a:gd name="T64" fmla="*/ 520 w 957"/>
                    <a:gd name="T65" fmla="*/ 1023 h 478"/>
                    <a:gd name="T66" fmla="*/ 530 w 957"/>
                    <a:gd name="T67" fmla="*/ 1094 h 478"/>
                    <a:gd name="T68" fmla="*/ 545 w 957"/>
                    <a:gd name="T69" fmla="*/ 972 h 478"/>
                    <a:gd name="T70" fmla="*/ 545 w 957"/>
                    <a:gd name="T71" fmla="*/ 821 h 478"/>
                    <a:gd name="T72" fmla="*/ 560 w 957"/>
                    <a:gd name="T73" fmla="*/ 765 h 478"/>
                    <a:gd name="T74" fmla="*/ 611 w 957"/>
                    <a:gd name="T75" fmla="*/ 670 h 478"/>
                    <a:gd name="T76" fmla="*/ 621 w 957"/>
                    <a:gd name="T77" fmla="*/ 629 h 478"/>
                    <a:gd name="T78" fmla="*/ 630 w 957"/>
                    <a:gd name="T79" fmla="*/ 602 h 478"/>
                    <a:gd name="T80" fmla="*/ 641 w 957"/>
                    <a:gd name="T81" fmla="*/ 576 h 478"/>
                    <a:gd name="T82" fmla="*/ 641 w 957"/>
                    <a:gd name="T83" fmla="*/ 562 h 478"/>
                    <a:gd name="T84" fmla="*/ 636 w 957"/>
                    <a:gd name="T85" fmla="*/ 491 h 478"/>
                    <a:gd name="T86" fmla="*/ 641 w 957"/>
                    <a:gd name="T87" fmla="*/ 476 h 478"/>
                    <a:gd name="T88" fmla="*/ 651 w 957"/>
                    <a:gd name="T89" fmla="*/ 491 h 478"/>
                    <a:gd name="T90" fmla="*/ 646 w 957"/>
                    <a:gd name="T91" fmla="*/ 533 h 478"/>
                    <a:gd name="T92" fmla="*/ 661 w 957"/>
                    <a:gd name="T93" fmla="*/ 436 h 478"/>
                    <a:gd name="T94" fmla="*/ 686 w 957"/>
                    <a:gd name="T95" fmla="*/ 407 h 478"/>
                    <a:gd name="T96" fmla="*/ 726 w 957"/>
                    <a:gd name="T97" fmla="*/ 370 h 478"/>
                    <a:gd name="T98" fmla="*/ 741 w 957"/>
                    <a:gd name="T99" fmla="*/ 355 h 478"/>
                    <a:gd name="T100" fmla="*/ 741 w 957"/>
                    <a:gd name="T101" fmla="*/ 312 h 478"/>
                    <a:gd name="T102" fmla="*/ 776 w 957"/>
                    <a:gd name="T103" fmla="*/ 216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1022" name="Freeform 7"/>
                <p:cNvSpPr>
                  <a:spLocks noChangeAspect="1"/>
                </p:cNvSpPr>
                <p:nvPr/>
              </p:nvSpPr>
              <p:spPr bwMode="auto">
                <a:xfrm>
                  <a:off x="851" y="1207"/>
                  <a:ext cx="595" cy="330"/>
                </a:xfrm>
                <a:custGeom>
                  <a:avLst/>
                  <a:gdLst>
                    <a:gd name="T0" fmla="*/ 413 w 610"/>
                    <a:gd name="T1" fmla="*/ 589 h 293"/>
                    <a:gd name="T2" fmla="*/ 387 w 610"/>
                    <a:gd name="T3" fmla="*/ 494 h 293"/>
                    <a:gd name="T4" fmla="*/ 382 w 610"/>
                    <a:gd name="T5" fmla="*/ 439 h 293"/>
                    <a:gd name="T6" fmla="*/ 413 w 610"/>
                    <a:gd name="T7" fmla="*/ 303 h 293"/>
                    <a:gd name="T8" fmla="*/ 493 w 610"/>
                    <a:gd name="T9" fmla="*/ 112 h 293"/>
                    <a:gd name="T10" fmla="*/ 443 w 610"/>
                    <a:gd name="T11" fmla="*/ 42 h 293"/>
                    <a:gd name="T12" fmla="*/ 393 w 610"/>
                    <a:gd name="T13" fmla="*/ 14 h 293"/>
                    <a:gd name="T14" fmla="*/ 377 w 610"/>
                    <a:gd name="T15" fmla="*/ 0 h 293"/>
                    <a:gd name="T16" fmla="*/ 332 w 610"/>
                    <a:gd name="T17" fmla="*/ 29 h 293"/>
                    <a:gd name="T18" fmla="*/ 277 w 610"/>
                    <a:gd name="T19" fmla="*/ 69 h 293"/>
                    <a:gd name="T20" fmla="*/ 226 w 610"/>
                    <a:gd name="T21" fmla="*/ 150 h 293"/>
                    <a:gd name="T22" fmla="*/ 246 w 610"/>
                    <a:gd name="T23" fmla="*/ 194 h 293"/>
                    <a:gd name="T24" fmla="*/ 231 w 610"/>
                    <a:gd name="T25" fmla="*/ 205 h 293"/>
                    <a:gd name="T26" fmla="*/ 181 w 610"/>
                    <a:gd name="T27" fmla="*/ 205 h 293"/>
                    <a:gd name="T28" fmla="*/ 140 w 610"/>
                    <a:gd name="T29" fmla="*/ 259 h 293"/>
                    <a:gd name="T30" fmla="*/ 202 w 610"/>
                    <a:gd name="T31" fmla="*/ 259 h 293"/>
                    <a:gd name="T32" fmla="*/ 140 w 610"/>
                    <a:gd name="T33" fmla="*/ 329 h 293"/>
                    <a:gd name="T34" fmla="*/ 127 w 610"/>
                    <a:gd name="T35" fmla="*/ 342 h 293"/>
                    <a:gd name="T36" fmla="*/ 91 w 610"/>
                    <a:gd name="T37" fmla="*/ 384 h 293"/>
                    <a:gd name="T38" fmla="*/ 91 w 610"/>
                    <a:gd name="T39" fmla="*/ 412 h 293"/>
                    <a:gd name="T40" fmla="*/ 99 w 610"/>
                    <a:gd name="T41" fmla="*/ 425 h 293"/>
                    <a:gd name="T42" fmla="*/ 82 w 610"/>
                    <a:gd name="T43" fmla="*/ 469 h 293"/>
                    <a:gd name="T44" fmla="*/ 95 w 610"/>
                    <a:gd name="T45" fmla="*/ 480 h 293"/>
                    <a:gd name="T46" fmla="*/ 105 w 610"/>
                    <a:gd name="T47" fmla="*/ 494 h 293"/>
                    <a:gd name="T48" fmla="*/ 131 w 610"/>
                    <a:gd name="T49" fmla="*/ 494 h 293"/>
                    <a:gd name="T50" fmla="*/ 127 w 610"/>
                    <a:gd name="T51" fmla="*/ 534 h 293"/>
                    <a:gd name="T52" fmla="*/ 111 w 610"/>
                    <a:gd name="T53" fmla="*/ 563 h 293"/>
                    <a:gd name="T54" fmla="*/ 53 w 610"/>
                    <a:gd name="T55" fmla="*/ 633 h 293"/>
                    <a:gd name="T56" fmla="*/ 0 w 610"/>
                    <a:gd name="T57" fmla="*/ 675 h 293"/>
                    <a:gd name="T58" fmla="*/ 18 w 610"/>
                    <a:gd name="T59" fmla="*/ 660 h 293"/>
                    <a:gd name="T60" fmla="*/ 53 w 610"/>
                    <a:gd name="T61" fmla="*/ 633 h 293"/>
                    <a:gd name="T62" fmla="*/ 82 w 610"/>
                    <a:gd name="T63" fmla="*/ 617 h 293"/>
                    <a:gd name="T64" fmla="*/ 187 w 610"/>
                    <a:gd name="T65" fmla="*/ 508 h 293"/>
                    <a:gd name="T66" fmla="*/ 216 w 610"/>
                    <a:gd name="T67" fmla="*/ 439 h 293"/>
                    <a:gd name="T68" fmla="*/ 266 w 610"/>
                    <a:gd name="T69" fmla="*/ 399 h 293"/>
                    <a:gd name="T70" fmla="*/ 221 w 610"/>
                    <a:gd name="T71" fmla="*/ 469 h 293"/>
                    <a:gd name="T72" fmla="*/ 241 w 610"/>
                    <a:gd name="T73" fmla="*/ 469 h 293"/>
                    <a:gd name="T74" fmla="*/ 246 w 610"/>
                    <a:gd name="T75" fmla="*/ 454 h 293"/>
                    <a:gd name="T76" fmla="*/ 277 w 610"/>
                    <a:gd name="T77" fmla="*/ 439 h 293"/>
                    <a:gd name="T78" fmla="*/ 282 w 610"/>
                    <a:gd name="T79" fmla="*/ 412 h 293"/>
                    <a:gd name="T80" fmla="*/ 291 w 610"/>
                    <a:gd name="T81" fmla="*/ 412 h 293"/>
                    <a:gd name="T82" fmla="*/ 301 w 610"/>
                    <a:gd name="T83" fmla="*/ 425 h 293"/>
                    <a:gd name="T84" fmla="*/ 306 w 610"/>
                    <a:gd name="T85" fmla="*/ 439 h 293"/>
                    <a:gd name="T86" fmla="*/ 332 w 610"/>
                    <a:gd name="T87" fmla="*/ 454 h 293"/>
                    <a:gd name="T88" fmla="*/ 372 w 610"/>
                    <a:gd name="T89" fmla="*/ 469 h 293"/>
                    <a:gd name="T90" fmla="*/ 372 w 610"/>
                    <a:gd name="T91" fmla="*/ 494 h 293"/>
                    <a:gd name="T92" fmla="*/ 387 w 610"/>
                    <a:gd name="T93" fmla="*/ 508 h 293"/>
                    <a:gd name="T94" fmla="*/ 393 w 610"/>
                    <a:gd name="T95" fmla="*/ 521 h 293"/>
                    <a:gd name="T96" fmla="*/ 407 w 610"/>
                    <a:gd name="T97" fmla="*/ 534 h 293"/>
                    <a:gd name="T98" fmla="*/ 417 w 610"/>
                    <a:gd name="T99" fmla="*/ 548 h 293"/>
                    <a:gd name="T100" fmla="*/ 407 w 610"/>
                    <a:gd name="T101" fmla="*/ 563 h 293"/>
                    <a:gd name="T102" fmla="*/ 413 w 610"/>
                    <a:gd name="T103" fmla="*/ 617 h 293"/>
                    <a:gd name="T104" fmla="*/ 417 w 610"/>
                    <a:gd name="T105" fmla="*/ 617 h 293"/>
                    <a:gd name="T106" fmla="*/ 407 w 610"/>
                    <a:gd name="T107" fmla="*/ 660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grpSp>
          <p:grpSp>
            <p:nvGrpSpPr>
              <p:cNvPr id="525" name="Group 524"/>
              <p:cNvGrpSpPr>
                <a:grpSpLocks noChangeAspect="1"/>
              </p:cNvGrpSpPr>
              <p:nvPr/>
            </p:nvGrpSpPr>
            <p:grpSpPr bwMode="auto">
              <a:xfrm>
                <a:off x="197293" y="2553166"/>
                <a:ext cx="3546937" cy="2555217"/>
                <a:chOff x="851" y="1207"/>
                <a:chExt cx="1313" cy="983"/>
              </a:xfrm>
            </p:grpSpPr>
            <p:sp>
              <p:nvSpPr>
                <p:cNvPr id="1019" name="Freeform 9"/>
                <p:cNvSpPr>
                  <a:spLocks noChangeAspect="1"/>
                </p:cNvSpPr>
                <p:nvPr/>
              </p:nvSpPr>
              <p:spPr bwMode="auto">
                <a:xfrm>
                  <a:off x="1230" y="1652"/>
                  <a:ext cx="934" cy="538"/>
                </a:xfrm>
                <a:custGeom>
                  <a:avLst/>
                  <a:gdLst>
                    <a:gd name="T0" fmla="*/ 796 w 957"/>
                    <a:gd name="T1" fmla="*/ 98 h 478"/>
                    <a:gd name="T2" fmla="*/ 755 w 957"/>
                    <a:gd name="T3" fmla="*/ 190 h 478"/>
                    <a:gd name="T4" fmla="*/ 666 w 957"/>
                    <a:gd name="T5" fmla="*/ 259 h 478"/>
                    <a:gd name="T6" fmla="*/ 606 w 957"/>
                    <a:gd name="T7" fmla="*/ 329 h 478"/>
                    <a:gd name="T8" fmla="*/ 595 w 957"/>
                    <a:gd name="T9" fmla="*/ 259 h 478"/>
                    <a:gd name="T10" fmla="*/ 590 w 957"/>
                    <a:gd name="T11" fmla="*/ 150 h 478"/>
                    <a:gd name="T12" fmla="*/ 524 w 957"/>
                    <a:gd name="T13" fmla="*/ 69 h 478"/>
                    <a:gd name="T14" fmla="*/ 469 w 957"/>
                    <a:gd name="T15" fmla="*/ 0 h 478"/>
                    <a:gd name="T16" fmla="*/ 100 w 957"/>
                    <a:gd name="T17" fmla="*/ 54 h 478"/>
                    <a:gd name="T18" fmla="*/ 96 w 957"/>
                    <a:gd name="T19" fmla="*/ 69 h 478"/>
                    <a:gd name="T20" fmla="*/ 76 w 957"/>
                    <a:gd name="T21" fmla="*/ 54 h 478"/>
                    <a:gd name="T22" fmla="*/ 64 w 957"/>
                    <a:gd name="T23" fmla="*/ 125 h 478"/>
                    <a:gd name="T24" fmla="*/ 41 w 957"/>
                    <a:gd name="T25" fmla="*/ 231 h 478"/>
                    <a:gd name="T26" fmla="*/ 0 w 957"/>
                    <a:gd name="T27" fmla="*/ 422 h 478"/>
                    <a:gd name="T28" fmla="*/ 0 w 957"/>
                    <a:gd name="T29" fmla="*/ 519 h 478"/>
                    <a:gd name="T30" fmla="*/ 6 w 957"/>
                    <a:gd name="T31" fmla="*/ 533 h 478"/>
                    <a:gd name="T32" fmla="*/ 6 w 957"/>
                    <a:gd name="T33" fmla="*/ 670 h 478"/>
                    <a:gd name="T34" fmla="*/ 76 w 957"/>
                    <a:gd name="T35" fmla="*/ 765 h 478"/>
                    <a:gd name="T36" fmla="*/ 167 w 957"/>
                    <a:gd name="T37" fmla="*/ 795 h 478"/>
                    <a:gd name="T38" fmla="*/ 222 w 957"/>
                    <a:gd name="T39" fmla="*/ 931 h 478"/>
                    <a:gd name="T40" fmla="*/ 272 w 957"/>
                    <a:gd name="T41" fmla="*/ 1038 h 478"/>
                    <a:gd name="T42" fmla="*/ 293 w 957"/>
                    <a:gd name="T43" fmla="*/ 998 h 478"/>
                    <a:gd name="T44" fmla="*/ 318 w 957"/>
                    <a:gd name="T45" fmla="*/ 945 h 478"/>
                    <a:gd name="T46" fmla="*/ 329 w 957"/>
                    <a:gd name="T47" fmla="*/ 945 h 478"/>
                    <a:gd name="T48" fmla="*/ 359 w 957"/>
                    <a:gd name="T49" fmla="*/ 890 h 478"/>
                    <a:gd name="T50" fmla="*/ 394 w 957"/>
                    <a:gd name="T51" fmla="*/ 906 h 478"/>
                    <a:gd name="T52" fmla="*/ 419 w 957"/>
                    <a:gd name="T53" fmla="*/ 931 h 478"/>
                    <a:gd name="T54" fmla="*/ 419 w 957"/>
                    <a:gd name="T55" fmla="*/ 877 h 478"/>
                    <a:gd name="T56" fmla="*/ 444 w 957"/>
                    <a:gd name="T57" fmla="*/ 861 h 478"/>
                    <a:gd name="T58" fmla="*/ 464 w 957"/>
                    <a:gd name="T59" fmla="*/ 861 h 478"/>
                    <a:gd name="T60" fmla="*/ 479 w 957"/>
                    <a:gd name="T61" fmla="*/ 890 h 478"/>
                    <a:gd name="T62" fmla="*/ 509 w 957"/>
                    <a:gd name="T63" fmla="*/ 985 h 478"/>
                    <a:gd name="T64" fmla="*/ 520 w 957"/>
                    <a:gd name="T65" fmla="*/ 1023 h 478"/>
                    <a:gd name="T66" fmla="*/ 530 w 957"/>
                    <a:gd name="T67" fmla="*/ 1094 h 478"/>
                    <a:gd name="T68" fmla="*/ 545 w 957"/>
                    <a:gd name="T69" fmla="*/ 972 h 478"/>
                    <a:gd name="T70" fmla="*/ 545 w 957"/>
                    <a:gd name="T71" fmla="*/ 821 h 478"/>
                    <a:gd name="T72" fmla="*/ 560 w 957"/>
                    <a:gd name="T73" fmla="*/ 765 h 478"/>
                    <a:gd name="T74" fmla="*/ 611 w 957"/>
                    <a:gd name="T75" fmla="*/ 670 h 478"/>
                    <a:gd name="T76" fmla="*/ 621 w 957"/>
                    <a:gd name="T77" fmla="*/ 629 h 478"/>
                    <a:gd name="T78" fmla="*/ 630 w 957"/>
                    <a:gd name="T79" fmla="*/ 602 h 478"/>
                    <a:gd name="T80" fmla="*/ 641 w 957"/>
                    <a:gd name="T81" fmla="*/ 576 h 478"/>
                    <a:gd name="T82" fmla="*/ 641 w 957"/>
                    <a:gd name="T83" fmla="*/ 562 h 478"/>
                    <a:gd name="T84" fmla="*/ 636 w 957"/>
                    <a:gd name="T85" fmla="*/ 491 h 478"/>
                    <a:gd name="T86" fmla="*/ 641 w 957"/>
                    <a:gd name="T87" fmla="*/ 476 h 478"/>
                    <a:gd name="T88" fmla="*/ 651 w 957"/>
                    <a:gd name="T89" fmla="*/ 491 h 478"/>
                    <a:gd name="T90" fmla="*/ 646 w 957"/>
                    <a:gd name="T91" fmla="*/ 533 h 478"/>
                    <a:gd name="T92" fmla="*/ 661 w 957"/>
                    <a:gd name="T93" fmla="*/ 436 h 478"/>
                    <a:gd name="T94" fmla="*/ 686 w 957"/>
                    <a:gd name="T95" fmla="*/ 407 h 478"/>
                    <a:gd name="T96" fmla="*/ 726 w 957"/>
                    <a:gd name="T97" fmla="*/ 370 h 478"/>
                    <a:gd name="T98" fmla="*/ 741 w 957"/>
                    <a:gd name="T99" fmla="*/ 355 h 478"/>
                    <a:gd name="T100" fmla="*/ 741 w 957"/>
                    <a:gd name="T101" fmla="*/ 312 h 478"/>
                    <a:gd name="T102" fmla="*/ 776 w 957"/>
                    <a:gd name="T103" fmla="*/ 216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1020" name="Freeform 10"/>
                <p:cNvSpPr>
                  <a:spLocks noChangeAspect="1"/>
                </p:cNvSpPr>
                <p:nvPr/>
              </p:nvSpPr>
              <p:spPr bwMode="auto">
                <a:xfrm>
                  <a:off x="851" y="1207"/>
                  <a:ext cx="595" cy="330"/>
                </a:xfrm>
                <a:custGeom>
                  <a:avLst/>
                  <a:gdLst>
                    <a:gd name="T0" fmla="*/ 413 w 610"/>
                    <a:gd name="T1" fmla="*/ 589 h 293"/>
                    <a:gd name="T2" fmla="*/ 387 w 610"/>
                    <a:gd name="T3" fmla="*/ 494 h 293"/>
                    <a:gd name="T4" fmla="*/ 382 w 610"/>
                    <a:gd name="T5" fmla="*/ 439 h 293"/>
                    <a:gd name="T6" fmla="*/ 413 w 610"/>
                    <a:gd name="T7" fmla="*/ 303 h 293"/>
                    <a:gd name="T8" fmla="*/ 493 w 610"/>
                    <a:gd name="T9" fmla="*/ 112 h 293"/>
                    <a:gd name="T10" fmla="*/ 443 w 610"/>
                    <a:gd name="T11" fmla="*/ 42 h 293"/>
                    <a:gd name="T12" fmla="*/ 393 w 610"/>
                    <a:gd name="T13" fmla="*/ 14 h 293"/>
                    <a:gd name="T14" fmla="*/ 377 w 610"/>
                    <a:gd name="T15" fmla="*/ 0 h 293"/>
                    <a:gd name="T16" fmla="*/ 332 w 610"/>
                    <a:gd name="T17" fmla="*/ 29 h 293"/>
                    <a:gd name="T18" fmla="*/ 277 w 610"/>
                    <a:gd name="T19" fmla="*/ 69 h 293"/>
                    <a:gd name="T20" fmla="*/ 226 w 610"/>
                    <a:gd name="T21" fmla="*/ 150 h 293"/>
                    <a:gd name="T22" fmla="*/ 246 w 610"/>
                    <a:gd name="T23" fmla="*/ 194 h 293"/>
                    <a:gd name="T24" fmla="*/ 231 w 610"/>
                    <a:gd name="T25" fmla="*/ 205 h 293"/>
                    <a:gd name="T26" fmla="*/ 181 w 610"/>
                    <a:gd name="T27" fmla="*/ 205 h 293"/>
                    <a:gd name="T28" fmla="*/ 140 w 610"/>
                    <a:gd name="T29" fmla="*/ 259 h 293"/>
                    <a:gd name="T30" fmla="*/ 202 w 610"/>
                    <a:gd name="T31" fmla="*/ 259 h 293"/>
                    <a:gd name="T32" fmla="*/ 140 w 610"/>
                    <a:gd name="T33" fmla="*/ 329 h 293"/>
                    <a:gd name="T34" fmla="*/ 127 w 610"/>
                    <a:gd name="T35" fmla="*/ 342 h 293"/>
                    <a:gd name="T36" fmla="*/ 91 w 610"/>
                    <a:gd name="T37" fmla="*/ 384 h 293"/>
                    <a:gd name="T38" fmla="*/ 91 w 610"/>
                    <a:gd name="T39" fmla="*/ 412 h 293"/>
                    <a:gd name="T40" fmla="*/ 99 w 610"/>
                    <a:gd name="T41" fmla="*/ 425 h 293"/>
                    <a:gd name="T42" fmla="*/ 82 w 610"/>
                    <a:gd name="T43" fmla="*/ 469 h 293"/>
                    <a:gd name="T44" fmla="*/ 95 w 610"/>
                    <a:gd name="T45" fmla="*/ 480 h 293"/>
                    <a:gd name="T46" fmla="*/ 105 w 610"/>
                    <a:gd name="T47" fmla="*/ 494 h 293"/>
                    <a:gd name="T48" fmla="*/ 131 w 610"/>
                    <a:gd name="T49" fmla="*/ 494 h 293"/>
                    <a:gd name="T50" fmla="*/ 127 w 610"/>
                    <a:gd name="T51" fmla="*/ 534 h 293"/>
                    <a:gd name="T52" fmla="*/ 111 w 610"/>
                    <a:gd name="T53" fmla="*/ 563 h 293"/>
                    <a:gd name="T54" fmla="*/ 53 w 610"/>
                    <a:gd name="T55" fmla="*/ 633 h 293"/>
                    <a:gd name="T56" fmla="*/ 0 w 610"/>
                    <a:gd name="T57" fmla="*/ 675 h 293"/>
                    <a:gd name="T58" fmla="*/ 18 w 610"/>
                    <a:gd name="T59" fmla="*/ 660 h 293"/>
                    <a:gd name="T60" fmla="*/ 53 w 610"/>
                    <a:gd name="T61" fmla="*/ 633 h 293"/>
                    <a:gd name="T62" fmla="*/ 82 w 610"/>
                    <a:gd name="T63" fmla="*/ 617 h 293"/>
                    <a:gd name="T64" fmla="*/ 187 w 610"/>
                    <a:gd name="T65" fmla="*/ 508 h 293"/>
                    <a:gd name="T66" fmla="*/ 216 w 610"/>
                    <a:gd name="T67" fmla="*/ 439 h 293"/>
                    <a:gd name="T68" fmla="*/ 266 w 610"/>
                    <a:gd name="T69" fmla="*/ 399 h 293"/>
                    <a:gd name="T70" fmla="*/ 221 w 610"/>
                    <a:gd name="T71" fmla="*/ 469 h 293"/>
                    <a:gd name="T72" fmla="*/ 241 w 610"/>
                    <a:gd name="T73" fmla="*/ 469 h 293"/>
                    <a:gd name="T74" fmla="*/ 246 w 610"/>
                    <a:gd name="T75" fmla="*/ 454 h 293"/>
                    <a:gd name="T76" fmla="*/ 277 w 610"/>
                    <a:gd name="T77" fmla="*/ 439 h 293"/>
                    <a:gd name="T78" fmla="*/ 282 w 610"/>
                    <a:gd name="T79" fmla="*/ 412 h 293"/>
                    <a:gd name="T80" fmla="*/ 291 w 610"/>
                    <a:gd name="T81" fmla="*/ 412 h 293"/>
                    <a:gd name="T82" fmla="*/ 301 w 610"/>
                    <a:gd name="T83" fmla="*/ 425 h 293"/>
                    <a:gd name="T84" fmla="*/ 306 w 610"/>
                    <a:gd name="T85" fmla="*/ 439 h 293"/>
                    <a:gd name="T86" fmla="*/ 332 w 610"/>
                    <a:gd name="T87" fmla="*/ 454 h 293"/>
                    <a:gd name="T88" fmla="*/ 372 w 610"/>
                    <a:gd name="T89" fmla="*/ 469 h 293"/>
                    <a:gd name="T90" fmla="*/ 372 w 610"/>
                    <a:gd name="T91" fmla="*/ 494 h 293"/>
                    <a:gd name="T92" fmla="*/ 387 w 610"/>
                    <a:gd name="T93" fmla="*/ 508 h 293"/>
                    <a:gd name="T94" fmla="*/ 393 w 610"/>
                    <a:gd name="T95" fmla="*/ 521 h 293"/>
                    <a:gd name="T96" fmla="*/ 407 w 610"/>
                    <a:gd name="T97" fmla="*/ 534 h 293"/>
                    <a:gd name="T98" fmla="*/ 417 w 610"/>
                    <a:gd name="T99" fmla="*/ 548 h 293"/>
                    <a:gd name="T100" fmla="*/ 407 w 610"/>
                    <a:gd name="T101" fmla="*/ 563 h 293"/>
                    <a:gd name="T102" fmla="*/ 413 w 610"/>
                    <a:gd name="T103" fmla="*/ 617 h 293"/>
                    <a:gd name="T104" fmla="*/ 417 w 610"/>
                    <a:gd name="T105" fmla="*/ 617 h 293"/>
                    <a:gd name="T106" fmla="*/ 407 w 610"/>
                    <a:gd name="T107" fmla="*/ 660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grpSp>
          <p:grpSp>
            <p:nvGrpSpPr>
              <p:cNvPr id="526" name="Group 11"/>
              <p:cNvGrpSpPr>
                <a:grpSpLocks noChangeAspect="1"/>
              </p:cNvGrpSpPr>
              <p:nvPr/>
            </p:nvGrpSpPr>
            <p:grpSpPr bwMode="auto">
              <a:xfrm>
                <a:off x="197293" y="2553166"/>
                <a:ext cx="3546937" cy="2555217"/>
                <a:chOff x="851" y="1207"/>
                <a:chExt cx="1313" cy="983"/>
              </a:xfrm>
            </p:grpSpPr>
            <p:sp>
              <p:nvSpPr>
                <p:cNvPr id="1017" name="Freeform 12"/>
                <p:cNvSpPr>
                  <a:spLocks noChangeAspect="1"/>
                </p:cNvSpPr>
                <p:nvPr/>
              </p:nvSpPr>
              <p:spPr bwMode="auto">
                <a:xfrm>
                  <a:off x="1230" y="1652"/>
                  <a:ext cx="934" cy="538"/>
                </a:xfrm>
                <a:custGeom>
                  <a:avLst/>
                  <a:gdLst>
                    <a:gd name="T0" fmla="*/ 796 w 957"/>
                    <a:gd name="T1" fmla="*/ 98 h 478"/>
                    <a:gd name="T2" fmla="*/ 755 w 957"/>
                    <a:gd name="T3" fmla="*/ 190 h 478"/>
                    <a:gd name="T4" fmla="*/ 666 w 957"/>
                    <a:gd name="T5" fmla="*/ 259 h 478"/>
                    <a:gd name="T6" fmla="*/ 606 w 957"/>
                    <a:gd name="T7" fmla="*/ 329 h 478"/>
                    <a:gd name="T8" fmla="*/ 595 w 957"/>
                    <a:gd name="T9" fmla="*/ 259 h 478"/>
                    <a:gd name="T10" fmla="*/ 590 w 957"/>
                    <a:gd name="T11" fmla="*/ 150 h 478"/>
                    <a:gd name="T12" fmla="*/ 524 w 957"/>
                    <a:gd name="T13" fmla="*/ 69 h 478"/>
                    <a:gd name="T14" fmla="*/ 469 w 957"/>
                    <a:gd name="T15" fmla="*/ 0 h 478"/>
                    <a:gd name="T16" fmla="*/ 100 w 957"/>
                    <a:gd name="T17" fmla="*/ 54 h 478"/>
                    <a:gd name="T18" fmla="*/ 96 w 957"/>
                    <a:gd name="T19" fmla="*/ 69 h 478"/>
                    <a:gd name="T20" fmla="*/ 76 w 957"/>
                    <a:gd name="T21" fmla="*/ 54 h 478"/>
                    <a:gd name="T22" fmla="*/ 64 w 957"/>
                    <a:gd name="T23" fmla="*/ 125 h 478"/>
                    <a:gd name="T24" fmla="*/ 41 w 957"/>
                    <a:gd name="T25" fmla="*/ 231 h 478"/>
                    <a:gd name="T26" fmla="*/ 0 w 957"/>
                    <a:gd name="T27" fmla="*/ 422 h 478"/>
                    <a:gd name="T28" fmla="*/ 0 w 957"/>
                    <a:gd name="T29" fmla="*/ 519 h 478"/>
                    <a:gd name="T30" fmla="*/ 6 w 957"/>
                    <a:gd name="T31" fmla="*/ 533 h 478"/>
                    <a:gd name="T32" fmla="*/ 6 w 957"/>
                    <a:gd name="T33" fmla="*/ 670 h 478"/>
                    <a:gd name="T34" fmla="*/ 76 w 957"/>
                    <a:gd name="T35" fmla="*/ 765 h 478"/>
                    <a:gd name="T36" fmla="*/ 167 w 957"/>
                    <a:gd name="T37" fmla="*/ 795 h 478"/>
                    <a:gd name="T38" fmla="*/ 222 w 957"/>
                    <a:gd name="T39" fmla="*/ 931 h 478"/>
                    <a:gd name="T40" fmla="*/ 272 w 957"/>
                    <a:gd name="T41" fmla="*/ 1038 h 478"/>
                    <a:gd name="T42" fmla="*/ 293 w 957"/>
                    <a:gd name="T43" fmla="*/ 998 h 478"/>
                    <a:gd name="T44" fmla="*/ 318 w 957"/>
                    <a:gd name="T45" fmla="*/ 945 h 478"/>
                    <a:gd name="T46" fmla="*/ 329 w 957"/>
                    <a:gd name="T47" fmla="*/ 945 h 478"/>
                    <a:gd name="T48" fmla="*/ 359 w 957"/>
                    <a:gd name="T49" fmla="*/ 890 h 478"/>
                    <a:gd name="T50" fmla="*/ 394 w 957"/>
                    <a:gd name="T51" fmla="*/ 906 h 478"/>
                    <a:gd name="T52" fmla="*/ 419 w 957"/>
                    <a:gd name="T53" fmla="*/ 931 h 478"/>
                    <a:gd name="T54" fmla="*/ 419 w 957"/>
                    <a:gd name="T55" fmla="*/ 877 h 478"/>
                    <a:gd name="T56" fmla="*/ 444 w 957"/>
                    <a:gd name="T57" fmla="*/ 861 h 478"/>
                    <a:gd name="T58" fmla="*/ 464 w 957"/>
                    <a:gd name="T59" fmla="*/ 861 h 478"/>
                    <a:gd name="T60" fmla="*/ 479 w 957"/>
                    <a:gd name="T61" fmla="*/ 890 h 478"/>
                    <a:gd name="T62" fmla="*/ 509 w 957"/>
                    <a:gd name="T63" fmla="*/ 985 h 478"/>
                    <a:gd name="T64" fmla="*/ 520 w 957"/>
                    <a:gd name="T65" fmla="*/ 1023 h 478"/>
                    <a:gd name="T66" fmla="*/ 530 w 957"/>
                    <a:gd name="T67" fmla="*/ 1094 h 478"/>
                    <a:gd name="T68" fmla="*/ 545 w 957"/>
                    <a:gd name="T69" fmla="*/ 972 h 478"/>
                    <a:gd name="T70" fmla="*/ 545 w 957"/>
                    <a:gd name="T71" fmla="*/ 821 h 478"/>
                    <a:gd name="T72" fmla="*/ 560 w 957"/>
                    <a:gd name="T73" fmla="*/ 765 h 478"/>
                    <a:gd name="T74" fmla="*/ 611 w 957"/>
                    <a:gd name="T75" fmla="*/ 670 h 478"/>
                    <a:gd name="T76" fmla="*/ 621 w 957"/>
                    <a:gd name="T77" fmla="*/ 629 h 478"/>
                    <a:gd name="T78" fmla="*/ 630 w 957"/>
                    <a:gd name="T79" fmla="*/ 602 h 478"/>
                    <a:gd name="T80" fmla="*/ 641 w 957"/>
                    <a:gd name="T81" fmla="*/ 576 h 478"/>
                    <a:gd name="T82" fmla="*/ 641 w 957"/>
                    <a:gd name="T83" fmla="*/ 562 h 478"/>
                    <a:gd name="T84" fmla="*/ 636 w 957"/>
                    <a:gd name="T85" fmla="*/ 491 h 478"/>
                    <a:gd name="T86" fmla="*/ 641 w 957"/>
                    <a:gd name="T87" fmla="*/ 476 h 478"/>
                    <a:gd name="T88" fmla="*/ 651 w 957"/>
                    <a:gd name="T89" fmla="*/ 491 h 478"/>
                    <a:gd name="T90" fmla="*/ 646 w 957"/>
                    <a:gd name="T91" fmla="*/ 533 h 478"/>
                    <a:gd name="T92" fmla="*/ 661 w 957"/>
                    <a:gd name="T93" fmla="*/ 436 h 478"/>
                    <a:gd name="T94" fmla="*/ 686 w 957"/>
                    <a:gd name="T95" fmla="*/ 407 h 478"/>
                    <a:gd name="T96" fmla="*/ 726 w 957"/>
                    <a:gd name="T97" fmla="*/ 370 h 478"/>
                    <a:gd name="T98" fmla="*/ 741 w 957"/>
                    <a:gd name="T99" fmla="*/ 355 h 478"/>
                    <a:gd name="T100" fmla="*/ 741 w 957"/>
                    <a:gd name="T101" fmla="*/ 312 h 478"/>
                    <a:gd name="T102" fmla="*/ 776 w 957"/>
                    <a:gd name="T103" fmla="*/ 216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1018" name="Freeform 13"/>
                <p:cNvSpPr>
                  <a:spLocks noChangeAspect="1"/>
                </p:cNvSpPr>
                <p:nvPr/>
              </p:nvSpPr>
              <p:spPr bwMode="auto">
                <a:xfrm>
                  <a:off x="851" y="1207"/>
                  <a:ext cx="595" cy="330"/>
                </a:xfrm>
                <a:custGeom>
                  <a:avLst/>
                  <a:gdLst>
                    <a:gd name="T0" fmla="*/ 413 w 610"/>
                    <a:gd name="T1" fmla="*/ 589 h 293"/>
                    <a:gd name="T2" fmla="*/ 387 w 610"/>
                    <a:gd name="T3" fmla="*/ 494 h 293"/>
                    <a:gd name="T4" fmla="*/ 382 w 610"/>
                    <a:gd name="T5" fmla="*/ 439 h 293"/>
                    <a:gd name="T6" fmla="*/ 413 w 610"/>
                    <a:gd name="T7" fmla="*/ 303 h 293"/>
                    <a:gd name="T8" fmla="*/ 493 w 610"/>
                    <a:gd name="T9" fmla="*/ 112 h 293"/>
                    <a:gd name="T10" fmla="*/ 443 w 610"/>
                    <a:gd name="T11" fmla="*/ 42 h 293"/>
                    <a:gd name="T12" fmla="*/ 393 w 610"/>
                    <a:gd name="T13" fmla="*/ 14 h 293"/>
                    <a:gd name="T14" fmla="*/ 377 w 610"/>
                    <a:gd name="T15" fmla="*/ 0 h 293"/>
                    <a:gd name="T16" fmla="*/ 332 w 610"/>
                    <a:gd name="T17" fmla="*/ 29 h 293"/>
                    <a:gd name="T18" fmla="*/ 277 w 610"/>
                    <a:gd name="T19" fmla="*/ 69 h 293"/>
                    <a:gd name="T20" fmla="*/ 226 w 610"/>
                    <a:gd name="T21" fmla="*/ 150 h 293"/>
                    <a:gd name="T22" fmla="*/ 246 w 610"/>
                    <a:gd name="T23" fmla="*/ 194 h 293"/>
                    <a:gd name="T24" fmla="*/ 231 w 610"/>
                    <a:gd name="T25" fmla="*/ 205 h 293"/>
                    <a:gd name="T26" fmla="*/ 181 w 610"/>
                    <a:gd name="T27" fmla="*/ 205 h 293"/>
                    <a:gd name="T28" fmla="*/ 140 w 610"/>
                    <a:gd name="T29" fmla="*/ 259 h 293"/>
                    <a:gd name="T30" fmla="*/ 202 w 610"/>
                    <a:gd name="T31" fmla="*/ 259 h 293"/>
                    <a:gd name="T32" fmla="*/ 140 w 610"/>
                    <a:gd name="T33" fmla="*/ 329 h 293"/>
                    <a:gd name="T34" fmla="*/ 127 w 610"/>
                    <a:gd name="T35" fmla="*/ 342 h 293"/>
                    <a:gd name="T36" fmla="*/ 91 w 610"/>
                    <a:gd name="T37" fmla="*/ 384 h 293"/>
                    <a:gd name="T38" fmla="*/ 91 w 610"/>
                    <a:gd name="T39" fmla="*/ 412 h 293"/>
                    <a:gd name="T40" fmla="*/ 99 w 610"/>
                    <a:gd name="T41" fmla="*/ 425 h 293"/>
                    <a:gd name="T42" fmla="*/ 82 w 610"/>
                    <a:gd name="T43" fmla="*/ 469 h 293"/>
                    <a:gd name="T44" fmla="*/ 95 w 610"/>
                    <a:gd name="T45" fmla="*/ 480 h 293"/>
                    <a:gd name="T46" fmla="*/ 105 w 610"/>
                    <a:gd name="T47" fmla="*/ 494 h 293"/>
                    <a:gd name="T48" fmla="*/ 131 w 610"/>
                    <a:gd name="T49" fmla="*/ 494 h 293"/>
                    <a:gd name="T50" fmla="*/ 127 w 610"/>
                    <a:gd name="T51" fmla="*/ 534 h 293"/>
                    <a:gd name="T52" fmla="*/ 111 w 610"/>
                    <a:gd name="T53" fmla="*/ 563 h 293"/>
                    <a:gd name="T54" fmla="*/ 53 w 610"/>
                    <a:gd name="T55" fmla="*/ 633 h 293"/>
                    <a:gd name="T56" fmla="*/ 0 w 610"/>
                    <a:gd name="T57" fmla="*/ 675 h 293"/>
                    <a:gd name="T58" fmla="*/ 18 w 610"/>
                    <a:gd name="T59" fmla="*/ 660 h 293"/>
                    <a:gd name="T60" fmla="*/ 53 w 610"/>
                    <a:gd name="T61" fmla="*/ 633 h 293"/>
                    <a:gd name="T62" fmla="*/ 82 w 610"/>
                    <a:gd name="T63" fmla="*/ 617 h 293"/>
                    <a:gd name="T64" fmla="*/ 187 w 610"/>
                    <a:gd name="T65" fmla="*/ 508 h 293"/>
                    <a:gd name="T66" fmla="*/ 216 w 610"/>
                    <a:gd name="T67" fmla="*/ 439 h 293"/>
                    <a:gd name="T68" fmla="*/ 266 w 610"/>
                    <a:gd name="T69" fmla="*/ 399 h 293"/>
                    <a:gd name="T70" fmla="*/ 221 w 610"/>
                    <a:gd name="T71" fmla="*/ 469 h 293"/>
                    <a:gd name="T72" fmla="*/ 241 w 610"/>
                    <a:gd name="T73" fmla="*/ 469 h 293"/>
                    <a:gd name="T74" fmla="*/ 246 w 610"/>
                    <a:gd name="T75" fmla="*/ 454 h 293"/>
                    <a:gd name="T76" fmla="*/ 277 w 610"/>
                    <a:gd name="T77" fmla="*/ 439 h 293"/>
                    <a:gd name="T78" fmla="*/ 282 w 610"/>
                    <a:gd name="T79" fmla="*/ 412 h 293"/>
                    <a:gd name="T80" fmla="*/ 291 w 610"/>
                    <a:gd name="T81" fmla="*/ 412 h 293"/>
                    <a:gd name="T82" fmla="*/ 301 w 610"/>
                    <a:gd name="T83" fmla="*/ 425 h 293"/>
                    <a:gd name="T84" fmla="*/ 306 w 610"/>
                    <a:gd name="T85" fmla="*/ 439 h 293"/>
                    <a:gd name="T86" fmla="*/ 332 w 610"/>
                    <a:gd name="T87" fmla="*/ 454 h 293"/>
                    <a:gd name="T88" fmla="*/ 372 w 610"/>
                    <a:gd name="T89" fmla="*/ 469 h 293"/>
                    <a:gd name="T90" fmla="*/ 372 w 610"/>
                    <a:gd name="T91" fmla="*/ 494 h 293"/>
                    <a:gd name="T92" fmla="*/ 387 w 610"/>
                    <a:gd name="T93" fmla="*/ 508 h 293"/>
                    <a:gd name="T94" fmla="*/ 393 w 610"/>
                    <a:gd name="T95" fmla="*/ 521 h 293"/>
                    <a:gd name="T96" fmla="*/ 407 w 610"/>
                    <a:gd name="T97" fmla="*/ 534 h 293"/>
                    <a:gd name="T98" fmla="*/ 417 w 610"/>
                    <a:gd name="T99" fmla="*/ 548 h 293"/>
                    <a:gd name="T100" fmla="*/ 407 w 610"/>
                    <a:gd name="T101" fmla="*/ 563 h 293"/>
                    <a:gd name="T102" fmla="*/ 413 w 610"/>
                    <a:gd name="T103" fmla="*/ 617 h 293"/>
                    <a:gd name="T104" fmla="*/ 417 w 610"/>
                    <a:gd name="T105" fmla="*/ 617 h 293"/>
                    <a:gd name="T106" fmla="*/ 407 w 610"/>
                    <a:gd name="T107" fmla="*/ 660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grpSp>
          <p:grpSp>
            <p:nvGrpSpPr>
              <p:cNvPr id="527" name="Group 14"/>
              <p:cNvGrpSpPr>
                <a:grpSpLocks noChangeAspect="1"/>
              </p:cNvGrpSpPr>
              <p:nvPr/>
            </p:nvGrpSpPr>
            <p:grpSpPr bwMode="auto">
              <a:xfrm>
                <a:off x="197293" y="2553166"/>
                <a:ext cx="3546937" cy="2555217"/>
                <a:chOff x="851" y="1207"/>
                <a:chExt cx="1313" cy="983"/>
              </a:xfrm>
            </p:grpSpPr>
            <p:sp>
              <p:nvSpPr>
                <p:cNvPr id="1015" name="Freeform 15"/>
                <p:cNvSpPr>
                  <a:spLocks noChangeAspect="1"/>
                </p:cNvSpPr>
                <p:nvPr/>
              </p:nvSpPr>
              <p:spPr bwMode="auto">
                <a:xfrm>
                  <a:off x="1230" y="1652"/>
                  <a:ext cx="934" cy="538"/>
                </a:xfrm>
                <a:custGeom>
                  <a:avLst/>
                  <a:gdLst>
                    <a:gd name="T0" fmla="*/ 796 w 957"/>
                    <a:gd name="T1" fmla="*/ 98 h 478"/>
                    <a:gd name="T2" fmla="*/ 755 w 957"/>
                    <a:gd name="T3" fmla="*/ 190 h 478"/>
                    <a:gd name="T4" fmla="*/ 666 w 957"/>
                    <a:gd name="T5" fmla="*/ 259 h 478"/>
                    <a:gd name="T6" fmla="*/ 606 w 957"/>
                    <a:gd name="T7" fmla="*/ 329 h 478"/>
                    <a:gd name="T8" fmla="*/ 595 w 957"/>
                    <a:gd name="T9" fmla="*/ 259 h 478"/>
                    <a:gd name="T10" fmla="*/ 590 w 957"/>
                    <a:gd name="T11" fmla="*/ 150 h 478"/>
                    <a:gd name="T12" fmla="*/ 524 w 957"/>
                    <a:gd name="T13" fmla="*/ 69 h 478"/>
                    <a:gd name="T14" fmla="*/ 469 w 957"/>
                    <a:gd name="T15" fmla="*/ 0 h 478"/>
                    <a:gd name="T16" fmla="*/ 100 w 957"/>
                    <a:gd name="T17" fmla="*/ 54 h 478"/>
                    <a:gd name="T18" fmla="*/ 96 w 957"/>
                    <a:gd name="T19" fmla="*/ 69 h 478"/>
                    <a:gd name="T20" fmla="*/ 76 w 957"/>
                    <a:gd name="T21" fmla="*/ 54 h 478"/>
                    <a:gd name="T22" fmla="*/ 64 w 957"/>
                    <a:gd name="T23" fmla="*/ 125 h 478"/>
                    <a:gd name="T24" fmla="*/ 41 w 957"/>
                    <a:gd name="T25" fmla="*/ 231 h 478"/>
                    <a:gd name="T26" fmla="*/ 0 w 957"/>
                    <a:gd name="T27" fmla="*/ 422 h 478"/>
                    <a:gd name="T28" fmla="*/ 0 w 957"/>
                    <a:gd name="T29" fmla="*/ 519 h 478"/>
                    <a:gd name="T30" fmla="*/ 6 w 957"/>
                    <a:gd name="T31" fmla="*/ 533 h 478"/>
                    <a:gd name="T32" fmla="*/ 6 w 957"/>
                    <a:gd name="T33" fmla="*/ 670 h 478"/>
                    <a:gd name="T34" fmla="*/ 76 w 957"/>
                    <a:gd name="T35" fmla="*/ 765 h 478"/>
                    <a:gd name="T36" fmla="*/ 167 w 957"/>
                    <a:gd name="T37" fmla="*/ 795 h 478"/>
                    <a:gd name="T38" fmla="*/ 222 w 957"/>
                    <a:gd name="T39" fmla="*/ 931 h 478"/>
                    <a:gd name="T40" fmla="*/ 272 w 957"/>
                    <a:gd name="T41" fmla="*/ 1038 h 478"/>
                    <a:gd name="T42" fmla="*/ 293 w 957"/>
                    <a:gd name="T43" fmla="*/ 998 h 478"/>
                    <a:gd name="T44" fmla="*/ 318 w 957"/>
                    <a:gd name="T45" fmla="*/ 945 h 478"/>
                    <a:gd name="T46" fmla="*/ 329 w 957"/>
                    <a:gd name="T47" fmla="*/ 945 h 478"/>
                    <a:gd name="T48" fmla="*/ 359 w 957"/>
                    <a:gd name="T49" fmla="*/ 890 h 478"/>
                    <a:gd name="T50" fmla="*/ 394 w 957"/>
                    <a:gd name="T51" fmla="*/ 906 h 478"/>
                    <a:gd name="T52" fmla="*/ 419 w 957"/>
                    <a:gd name="T53" fmla="*/ 931 h 478"/>
                    <a:gd name="T54" fmla="*/ 419 w 957"/>
                    <a:gd name="T55" fmla="*/ 877 h 478"/>
                    <a:gd name="T56" fmla="*/ 444 w 957"/>
                    <a:gd name="T57" fmla="*/ 861 h 478"/>
                    <a:gd name="T58" fmla="*/ 464 w 957"/>
                    <a:gd name="T59" fmla="*/ 861 h 478"/>
                    <a:gd name="T60" fmla="*/ 479 w 957"/>
                    <a:gd name="T61" fmla="*/ 890 h 478"/>
                    <a:gd name="T62" fmla="*/ 509 w 957"/>
                    <a:gd name="T63" fmla="*/ 985 h 478"/>
                    <a:gd name="T64" fmla="*/ 520 w 957"/>
                    <a:gd name="T65" fmla="*/ 1023 h 478"/>
                    <a:gd name="T66" fmla="*/ 530 w 957"/>
                    <a:gd name="T67" fmla="*/ 1094 h 478"/>
                    <a:gd name="T68" fmla="*/ 545 w 957"/>
                    <a:gd name="T69" fmla="*/ 972 h 478"/>
                    <a:gd name="T70" fmla="*/ 545 w 957"/>
                    <a:gd name="T71" fmla="*/ 821 h 478"/>
                    <a:gd name="T72" fmla="*/ 560 w 957"/>
                    <a:gd name="T73" fmla="*/ 765 h 478"/>
                    <a:gd name="T74" fmla="*/ 611 w 957"/>
                    <a:gd name="T75" fmla="*/ 670 h 478"/>
                    <a:gd name="T76" fmla="*/ 621 w 957"/>
                    <a:gd name="T77" fmla="*/ 629 h 478"/>
                    <a:gd name="T78" fmla="*/ 630 w 957"/>
                    <a:gd name="T79" fmla="*/ 602 h 478"/>
                    <a:gd name="T80" fmla="*/ 641 w 957"/>
                    <a:gd name="T81" fmla="*/ 576 h 478"/>
                    <a:gd name="T82" fmla="*/ 641 w 957"/>
                    <a:gd name="T83" fmla="*/ 562 h 478"/>
                    <a:gd name="T84" fmla="*/ 636 w 957"/>
                    <a:gd name="T85" fmla="*/ 491 h 478"/>
                    <a:gd name="T86" fmla="*/ 641 w 957"/>
                    <a:gd name="T87" fmla="*/ 476 h 478"/>
                    <a:gd name="T88" fmla="*/ 651 w 957"/>
                    <a:gd name="T89" fmla="*/ 491 h 478"/>
                    <a:gd name="T90" fmla="*/ 646 w 957"/>
                    <a:gd name="T91" fmla="*/ 533 h 478"/>
                    <a:gd name="T92" fmla="*/ 661 w 957"/>
                    <a:gd name="T93" fmla="*/ 436 h 478"/>
                    <a:gd name="T94" fmla="*/ 686 w 957"/>
                    <a:gd name="T95" fmla="*/ 407 h 478"/>
                    <a:gd name="T96" fmla="*/ 726 w 957"/>
                    <a:gd name="T97" fmla="*/ 370 h 478"/>
                    <a:gd name="T98" fmla="*/ 741 w 957"/>
                    <a:gd name="T99" fmla="*/ 355 h 478"/>
                    <a:gd name="T100" fmla="*/ 741 w 957"/>
                    <a:gd name="T101" fmla="*/ 312 h 478"/>
                    <a:gd name="T102" fmla="*/ 776 w 957"/>
                    <a:gd name="T103" fmla="*/ 216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1016" name="Freeform 16"/>
                <p:cNvSpPr>
                  <a:spLocks noChangeAspect="1"/>
                </p:cNvSpPr>
                <p:nvPr/>
              </p:nvSpPr>
              <p:spPr bwMode="auto">
                <a:xfrm>
                  <a:off x="851" y="1207"/>
                  <a:ext cx="595" cy="330"/>
                </a:xfrm>
                <a:custGeom>
                  <a:avLst/>
                  <a:gdLst>
                    <a:gd name="T0" fmla="*/ 413 w 610"/>
                    <a:gd name="T1" fmla="*/ 589 h 293"/>
                    <a:gd name="T2" fmla="*/ 387 w 610"/>
                    <a:gd name="T3" fmla="*/ 494 h 293"/>
                    <a:gd name="T4" fmla="*/ 382 w 610"/>
                    <a:gd name="T5" fmla="*/ 439 h 293"/>
                    <a:gd name="T6" fmla="*/ 413 w 610"/>
                    <a:gd name="T7" fmla="*/ 303 h 293"/>
                    <a:gd name="T8" fmla="*/ 493 w 610"/>
                    <a:gd name="T9" fmla="*/ 112 h 293"/>
                    <a:gd name="T10" fmla="*/ 443 w 610"/>
                    <a:gd name="T11" fmla="*/ 42 h 293"/>
                    <a:gd name="T12" fmla="*/ 393 w 610"/>
                    <a:gd name="T13" fmla="*/ 14 h 293"/>
                    <a:gd name="T14" fmla="*/ 377 w 610"/>
                    <a:gd name="T15" fmla="*/ 0 h 293"/>
                    <a:gd name="T16" fmla="*/ 332 w 610"/>
                    <a:gd name="T17" fmla="*/ 29 h 293"/>
                    <a:gd name="T18" fmla="*/ 277 w 610"/>
                    <a:gd name="T19" fmla="*/ 69 h 293"/>
                    <a:gd name="T20" fmla="*/ 226 w 610"/>
                    <a:gd name="T21" fmla="*/ 150 h 293"/>
                    <a:gd name="T22" fmla="*/ 246 w 610"/>
                    <a:gd name="T23" fmla="*/ 194 h 293"/>
                    <a:gd name="T24" fmla="*/ 231 w 610"/>
                    <a:gd name="T25" fmla="*/ 205 h 293"/>
                    <a:gd name="T26" fmla="*/ 181 w 610"/>
                    <a:gd name="T27" fmla="*/ 205 h 293"/>
                    <a:gd name="T28" fmla="*/ 140 w 610"/>
                    <a:gd name="T29" fmla="*/ 259 h 293"/>
                    <a:gd name="T30" fmla="*/ 202 w 610"/>
                    <a:gd name="T31" fmla="*/ 259 h 293"/>
                    <a:gd name="T32" fmla="*/ 140 w 610"/>
                    <a:gd name="T33" fmla="*/ 329 h 293"/>
                    <a:gd name="T34" fmla="*/ 127 w 610"/>
                    <a:gd name="T35" fmla="*/ 342 h 293"/>
                    <a:gd name="T36" fmla="*/ 91 w 610"/>
                    <a:gd name="T37" fmla="*/ 384 h 293"/>
                    <a:gd name="T38" fmla="*/ 91 w 610"/>
                    <a:gd name="T39" fmla="*/ 412 h 293"/>
                    <a:gd name="T40" fmla="*/ 99 w 610"/>
                    <a:gd name="T41" fmla="*/ 425 h 293"/>
                    <a:gd name="T42" fmla="*/ 82 w 610"/>
                    <a:gd name="T43" fmla="*/ 469 h 293"/>
                    <a:gd name="T44" fmla="*/ 95 w 610"/>
                    <a:gd name="T45" fmla="*/ 480 h 293"/>
                    <a:gd name="T46" fmla="*/ 105 w 610"/>
                    <a:gd name="T47" fmla="*/ 494 h 293"/>
                    <a:gd name="T48" fmla="*/ 131 w 610"/>
                    <a:gd name="T49" fmla="*/ 494 h 293"/>
                    <a:gd name="T50" fmla="*/ 127 w 610"/>
                    <a:gd name="T51" fmla="*/ 534 h 293"/>
                    <a:gd name="T52" fmla="*/ 111 w 610"/>
                    <a:gd name="T53" fmla="*/ 563 h 293"/>
                    <a:gd name="T54" fmla="*/ 53 w 610"/>
                    <a:gd name="T55" fmla="*/ 633 h 293"/>
                    <a:gd name="T56" fmla="*/ 0 w 610"/>
                    <a:gd name="T57" fmla="*/ 675 h 293"/>
                    <a:gd name="T58" fmla="*/ 18 w 610"/>
                    <a:gd name="T59" fmla="*/ 660 h 293"/>
                    <a:gd name="T60" fmla="*/ 53 w 610"/>
                    <a:gd name="T61" fmla="*/ 633 h 293"/>
                    <a:gd name="T62" fmla="*/ 82 w 610"/>
                    <a:gd name="T63" fmla="*/ 617 h 293"/>
                    <a:gd name="T64" fmla="*/ 187 w 610"/>
                    <a:gd name="T65" fmla="*/ 508 h 293"/>
                    <a:gd name="T66" fmla="*/ 216 w 610"/>
                    <a:gd name="T67" fmla="*/ 439 h 293"/>
                    <a:gd name="T68" fmla="*/ 266 w 610"/>
                    <a:gd name="T69" fmla="*/ 399 h 293"/>
                    <a:gd name="T70" fmla="*/ 221 w 610"/>
                    <a:gd name="T71" fmla="*/ 469 h 293"/>
                    <a:gd name="T72" fmla="*/ 241 w 610"/>
                    <a:gd name="T73" fmla="*/ 469 h 293"/>
                    <a:gd name="T74" fmla="*/ 246 w 610"/>
                    <a:gd name="T75" fmla="*/ 454 h 293"/>
                    <a:gd name="T76" fmla="*/ 277 w 610"/>
                    <a:gd name="T77" fmla="*/ 439 h 293"/>
                    <a:gd name="T78" fmla="*/ 282 w 610"/>
                    <a:gd name="T79" fmla="*/ 412 h 293"/>
                    <a:gd name="T80" fmla="*/ 291 w 610"/>
                    <a:gd name="T81" fmla="*/ 412 h 293"/>
                    <a:gd name="T82" fmla="*/ 301 w 610"/>
                    <a:gd name="T83" fmla="*/ 425 h 293"/>
                    <a:gd name="T84" fmla="*/ 306 w 610"/>
                    <a:gd name="T85" fmla="*/ 439 h 293"/>
                    <a:gd name="T86" fmla="*/ 332 w 610"/>
                    <a:gd name="T87" fmla="*/ 454 h 293"/>
                    <a:gd name="T88" fmla="*/ 372 w 610"/>
                    <a:gd name="T89" fmla="*/ 469 h 293"/>
                    <a:gd name="T90" fmla="*/ 372 w 610"/>
                    <a:gd name="T91" fmla="*/ 494 h 293"/>
                    <a:gd name="T92" fmla="*/ 387 w 610"/>
                    <a:gd name="T93" fmla="*/ 508 h 293"/>
                    <a:gd name="T94" fmla="*/ 393 w 610"/>
                    <a:gd name="T95" fmla="*/ 521 h 293"/>
                    <a:gd name="T96" fmla="*/ 407 w 610"/>
                    <a:gd name="T97" fmla="*/ 534 h 293"/>
                    <a:gd name="T98" fmla="*/ 417 w 610"/>
                    <a:gd name="T99" fmla="*/ 548 h 293"/>
                    <a:gd name="T100" fmla="*/ 407 w 610"/>
                    <a:gd name="T101" fmla="*/ 563 h 293"/>
                    <a:gd name="T102" fmla="*/ 413 w 610"/>
                    <a:gd name="T103" fmla="*/ 617 h 293"/>
                    <a:gd name="T104" fmla="*/ 417 w 610"/>
                    <a:gd name="T105" fmla="*/ 617 h 293"/>
                    <a:gd name="T106" fmla="*/ 407 w 610"/>
                    <a:gd name="T107" fmla="*/ 660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grpSp>
          <p:grpSp>
            <p:nvGrpSpPr>
              <p:cNvPr id="528" name="Group 17"/>
              <p:cNvGrpSpPr>
                <a:grpSpLocks noChangeAspect="1"/>
              </p:cNvGrpSpPr>
              <p:nvPr/>
            </p:nvGrpSpPr>
            <p:grpSpPr bwMode="auto">
              <a:xfrm>
                <a:off x="197293" y="2553166"/>
                <a:ext cx="3546937" cy="2555217"/>
                <a:chOff x="851" y="1207"/>
                <a:chExt cx="1313" cy="983"/>
              </a:xfrm>
            </p:grpSpPr>
            <p:sp>
              <p:nvSpPr>
                <p:cNvPr id="1013" name="Freeform 18"/>
                <p:cNvSpPr>
                  <a:spLocks noChangeAspect="1"/>
                </p:cNvSpPr>
                <p:nvPr/>
              </p:nvSpPr>
              <p:spPr bwMode="auto">
                <a:xfrm>
                  <a:off x="1230" y="1652"/>
                  <a:ext cx="934" cy="538"/>
                </a:xfrm>
                <a:custGeom>
                  <a:avLst/>
                  <a:gdLst>
                    <a:gd name="T0" fmla="*/ 796 w 957"/>
                    <a:gd name="T1" fmla="*/ 98 h 478"/>
                    <a:gd name="T2" fmla="*/ 755 w 957"/>
                    <a:gd name="T3" fmla="*/ 190 h 478"/>
                    <a:gd name="T4" fmla="*/ 666 w 957"/>
                    <a:gd name="T5" fmla="*/ 259 h 478"/>
                    <a:gd name="T6" fmla="*/ 606 w 957"/>
                    <a:gd name="T7" fmla="*/ 329 h 478"/>
                    <a:gd name="T8" fmla="*/ 595 w 957"/>
                    <a:gd name="T9" fmla="*/ 259 h 478"/>
                    <a:gd name="T10" fmla="*/ 590 w 957"/>
                    <a:gd name="T11" fmla="*/ 150 h 478"/>
                    <a:gd name="T12" fmla="*/ 524 w 957"/>
                    <a:gd name="T13" fmla="*/ 69 h 478"/>
                    <a:gd name="T14" fmla="*/ 469 w 957"/>
                    <a:gd name="T15" fmla="*/ 0 h 478"/>
                    <a:gd name="T16" fmla="*/ 100 w 957"/>
                    <a:gd name="T17" fmla="*/ 54 h 478"/>
                    <a:gd name="T18" fmla="*/ 96 w 957"/>
                    <a:gd name="T19" fmla="*/ 69 h 478"/>
                    <a:gd name="T20" fmla="*/ 76 w 957"/>
                    <a:gd name="T21" fmla="*/ 54 h 478"/>
                    <a:gd name="T22" fmla="*/ 64 w 957"/>
                    <a:gd name="T23" fmla="*/ 125 h 478"/>
                    <a:gd name="T24" fmla="*/ 41 w 957"/>
                    <a:gd name="T25" fmla="*/ 231 h 478"/>
                    <a:gd name="T26" fmla="*/ 0 w 957"/>
                    <a:gd name="T27" fmla="*/ 422 h 478"/>
                    <a:gd name="T28" fmla="*/ 0 w 957"/>
                    <a:gd name="T29" fmla="*/ 519 h 478"/>
                    <a:gd name="T30" fmla="*/ 6 w 957"/>
                    <a:gd name="T31" fmla="*/ 533 h 478"/>
                    <a:gd name="T32" fmla="*/ 6 w 957"/>
                    <a:gd name="T33" fmla="*/ 670 h 478"/>
                    <a:gd name="T34" fmla="*/ 76 w 957"/>
                    <a:gd name="T35" fmla="*/ 765 h 478"/>
                    <a:gd name="T36" fmla="*/ 167 w 957"/>
                    <a:gd name="T37" fmla="*/ 795 h 478"/>
                    <a:gd name="T38" fmla="*/ 222 w 957"/>
                    <a:gd name="T39" fmla="*/ 931 h 478"/>
                    <a:gd name="T40" fmla="*/ 272 w 957"/>
                    <a:gd name="T41" fmla="*/ 1038 h 478"/>
                    <a:gd name="T42" fmla="*/ 293 w 957"/>
                    <a:gd name="T43" fmla="*/ 998 h 478"/>
                    <a:gd name="T44" fmla="*/ 318 w 957"/>
                    <a:gd name="T45" fmla="*/ 945 h 478"/>
                    <a:gd name="T46" fmla="*/ 329 w 957"/>
                    <a:gd name="T47" fmla="*/ 945 h 478"/>
                    <a:gd name="T48" fmla="*/ 359 w 957"/>
                    <a:gd name="T49" fmla="*/ 890 h 478"/>
                    <a:gd name="T50" fmla="*/ 394 w 957"/>
                    <a:gd name="T51" fmla="*/ 906 h 478"/>
                    <a:gd name="T52" fmla="*/ 419 w 957"/>
                    <a:gd name="T53" fmla="*/ 931 h 478"/>
                    <a:gd name="T54" fmla="*/ 419 w 957"/>
                    <a:gd name="T55" fmla="*/ 877 h 478"/>
                    <a:gd name="T56" fmla="*/ 444 w 957"/>
                    <a:gd name="T57" fmla="*/ 861 h 478"/>
                    <a:gd name="T58" fmla="*/ 464 w 957"/>
                    <a:gd name="T59" fmla="*/ 861 h 478"/>
                    <a:gd name="T60" fmla="*/ 479 w 957"/>
                    <a:gd name="T61" fmla="*/ 890 h 478"/>
                    <a:gd name="T62" fmla="*/ 509 w 957"/>
                    <a:gd name="T63" fmla="*/ 985 h 478"/>
                    <a:gd name="T64" fmla="*/ 520 w 957"/>
                    <a:gd name="T65" fmla="*/ 1023 h 478"/>
                    <a:gd name="T66" fmla="*/ 530 w 957"/>
                    <a:gd name="T67" fmla="*/ 1094 h 478"/>
                    <a:gd name="T68" fmla="*/ 545 w 957"/>
                    <a:gd name="T69" fmla="*/ 972 h 478"/>
                    <a:gd name="T70" fmla="*/ 545 w 957"/>
                    <a:gd name="T71" fmla="*/ 821 h 478"/>
                    <a:gd name="T72" fmla="*/ 560 w 957"/>
                    <a:gd name="T73" fmla="*/ 765 h 478"/>
                    <a:gd name="T74" fmla="*/ 611 w 957"/>
                    <a:gd name="T75" fmla="*/ 670 h 478"/>
                    <a:gd name="T76" fmla="*/ 621 w 957"/>
                    <a:gd name="T77" fmla="*/ 629 h 478"/>
                    <a:gd name="T78" fmla="*/ 630 w 957"/>
                    <a:gd name="T79" fmla="*/ 602 h 478"/>
                    <a:gd name="T80" fmla="*/ 641 w 957"/>
                    <a:gd name="T81" fmla="*/ 576 h 478"/>
                    <a:gd name="T82" fmla="*/ 641 w 957"/>
                    <a:gd name="T83" fmla="*/ 562 h 478"/>
                    <a:gd name="T84" fmla="*/ 636 w 957"/>
                    <a:gd name="T85" fmla="*/ 491 h 478"/>
                    <a:gd name="T86" fmla="*/ 641 w 957"/>
                    <a:gd name="T87" fmla="*/ 476 h 478"/>
                    <a:gd name="T88" fmla="*/ 651 w 957"/>
                    <a:gd name="T89" fmla="*/ 491 h 478"/>
                    <a:gd name="T90" fmla="*/ 646 w 957"/>
                    <a:gd name="T91" fmla="*/ 533 h 478"/>
                    <a:gd name="T92" fmla="*/ 661 w 957"/>
                    <a:gd name="T93" fmla="*/ 436 h 478"/>
                    <a:gd name="T94" fmla="*/ 686 w 957"/>
                    <a:gd name="T95" fmla="*/ 407 h 478"/>
                    <a:gd name="T96" fmla="*/ 726 w 957"/>
                    <a:gd name="T97" fmla="*/ 370 h 478"/>
                    <a:gd name="T98" fmla="*/ 741 w 957"/>
                    <a:gd name="T99" fmla="*/ 355 h 478"/>
                    <a:gd name="T100" fmla="*/ 741 w 957"/>
                    <a:gd name="T101" fmla="*/ 312 h 478"/>
                    <a:gd name="T102" fmla="*/ 776 w 957"/>
                    <a:gd name="T103" fmla="*/ 216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1014" name="Freeform 19"/>
                <p:cNvSpPr>
                  <a:spLocks noChangeAspect="1"/>
                </p:cNvSpPr>
                <p:nvPr/>
              </p:nvSpPr>
              <p:spPr bwMode="auto">
                <a:xfrm>
                  <a:off x="851" y="1207"/>
                  <a:ext cx="595" cy="330"/>
                </a:xfrm>
                <a:custGeom>
                  <a:avLst/>
                  <a:gdLst>
                    <a:gd name="T0" fmla="*/ 413 w 610"/>
                    <a:gd name="T1" fmla="*/ 589 h 293"/>
                    <a:gd name="T2" fmla="*/ 387 w 610"/>
                    <a:gd name="T3" fmla="*/ 494 h 293"/>
                    <a:gd name="T4" fmla="*/ 382 w 610"/>
                    <a:gd name="T5" fmla="*/ 439 h 293"/>
                    <a:gd name="T6" fmla="*/ 413 w 610"/>
                    <a:gd name="T7" fmla="*/ 303 h 293"/>
                    <a:gd name="T8" fmla="*/ 493 w 610"/>
                    <a:gd name="T9" fmla="*/ 112 h 293"/>
                    <a:gd name="T10" fmla="*/ 443 w 610"/>
                    <a:gd name="T11" fmla="*/ 42 h 293"/>
                    <a:gd name="T12" fmla="*/ 393 w 610"/>
                    <a:gd name="T13" fmla="*/ 14 h 293"/>
                    <a:gd name="T14" fmla="*/ 377 w 610"/>
                    <a:gd name="T15" fmla="*/ 0 h 293"/>
                    <a:gd name="T16" fmla="*/ 332 w 610"/>
                    <a:gd name="T17" fmla="*/ 29 h 293"/>
                    <a:gd name="T18" fmla="*/ 277 w 610"/>
                    <a:gd name="T19" fmla="*/ 69 h 293"/>
                    <a:gd name="T20" fmla="*/ 226 w 610"/>
                    <a:gd name="T21" fmla="*/ 150 h 293"/>
                    <a:gd name="T22" fmla="*/ 246 w 610"/>
                    <a:gd name="T23" fmla="*/ 194 h 293"/>
                    <a:gd name="T24" fmla="*/ 231 w 610"/>
                    <a:gd name="T25" fmla="*/ 205 h 293"/>
                    <a:gd name="T26" fmla="*/ 181 w 610"/>
                    <a:gd name="T27" fmla="*/ 205 h 293"/>
                    <a:gd name="T28" fmla="*/ 140 w 610"/>
                    <a:gd name="T29" fmla="*/ 259 h 293"/>
                    <a:gd name="T30" fmla="*/ 202 w 610"/>
                    <a:gd name="T31" fmla="*/ 259 h 293"/>
                    <a:gd name="T32" fmla="*/ 140 w 610"/>
                    <a:gd name="T33" fmla="*/ 329 h 293"/>
                    <a:gd name="T34" fmla="*/ 127 w 610"/>
                    <a:gd name="T35" fmla="*/ 342 h 293"/>
                    <a:gd name="T36" fmla="*/ 91 w 610"/>
                    <a:gd name="T37" fmla="*/ 384 h 293"/>
                    <a:gd name="T38" fmla="*/ 91 w 610"/>
                    <a:gd name="T39" fmla="*/ 412 h 293"/>
                    <a:gd name="T40" fmla="*/ 99 w 610"/>
                    <a:gd name="T41" fmla="*/ 425 h 293"/>
                    <a:gd name="T42" fmla="*/ 82 w 610"/>
                    <a:gd name="T43" fmla="*/ 469 h 293"/>
                    <a:gd name="T44" fmla="*/ 95 w 610"/>
                    <a:gd name="T45" fmla="*/ 480 h 293"/>
                    <a:gd name="T46" fmla="*/ 105 w 610"/>
                    <a:gd name="T47" fmla="*/ 494 h 293"/>
                    <a:gd name="T48" fmla="*/ 131 w 610"/>
                    <a:gd name="T49" fmla="*/ 494 h 293"/>
                    <a:gd name="T50" fmla="*/ 127 w 610"/>
                    <a:gd name="T51" fmla="*/ 534 h 293"/>
                    <a:gd name="T52" fmla="*/ 111 w 610"/>
                    <a:gd name="T53" fmla="*/ 563 h 293"/>
                    <a:gd name="T54" fmla="*/ 53 w 610"/>
                    <a:gd name="T55" fmla="*/ 633 h 293"/>
                    <a:gd name="T56" fmla="*/ 0 w 610"/>
                    <a:gd name="T57" fmla="*/ 675 h 293"/>
                    <a:gd name="T58" fmla="*/ 18 w 610"/>
                    <a:gd name="T59" fmla="*/ 660 h 293"/>
                    <a:gd name="T60" fmla="*/ 53 w 610"/>
                    <a:gd name="T61" fmla="*/ 633 h 293"/>
                    <a:gd name="T62" fmla="*/ 82 w 610"/>
                    <a:gd name="T63" fmla="*/ 617 h 293"/>
                    <a:gd name="T64" fmla="*/ 187 w 610"/>
                    <a:gd name="T65" fmla="*/ 508 h 293"/>
                    <a:gd name="T66" fmla="*/ 216 w 610"/>
                    <a:gd name="T67" fmla="*/ 439 h 293"/>
                    <a:gd name="T68" fmla="*/ 266 w 610"/>
                    <a:gd name="T69" fmla="*/ 399 h 293"/>
                    <a:gd name="T70" fmla="*/ 221 w 610"/>
                    <a:gd name="T71" fmla="*/ 469 h 293"/>
                    <a:gd name="T72" fmla="*/ 241 w 610"/>
                    <a:gd name="T73" fmla="*/ 469 h 293"/>
                    <a:gd name="T74" fmla="*/ 246 w 610"/>
                    <a:gd name="T75" fmla="*/ 454 h 293"/>
                    <a:gd name="T76" fmla="*/ 277 w 610"/>
                    <a:gd name="T77" fmla="*/ 439 h 293"/>
                    <a:gd name="T78" fmla="*/ 282 w 610"/>
                    <a:gd name="T79" fmla="*/ 412 h 293"/>
                    <a:gd name="T80" fmla="*/ 291 w 610"/>
                    <a:gd name="T81" fmla="*/ 412 h 293"/>
                    <a:gd name="T82" fmla="*/ 301 w 610"/>
                    <a:gd name="T83" fmla="*/ 425 h 293"/>
                    <a:gd name="T84" fmla="*/ 306 w 610"/>
                    <a:gd name="T85" fmla="*/ 439 h 293"/>
                    <a:gd name="T86" fmla="*/ 332 w 610"/>
                    <a:gd name="T87" fmla="*/ 454 h 293"/>
                    <a:gd name="T88" fmla="*/ 372 w 610"/>
                    <a:gd name="T89" fmla="*/ 469 h 293"/>
                    <a:gd name="T90" fmla="*/ 372 w 610"/>
                    <a:gd name="T91" fmla="*/ 494 h 293"/>
                    <a:gd name="T92" fmla="*/ 387 w 610"/>
                    <a:gd name="T93" fmla="*/ 508 h 293"/>
                    <a:gd name="T94" fmla="*/ 393 w 610"/>
                    <a:gd name="T95" fmla="*/ 521 h 293"/>
                    <a:gd name="T96" fmla="*/ 407 w 610"/>
                    <a:gd name="T97" fmla="*/ 534 h 293"/>
                    <a:gd name="T98" fmla="*/ 417 w 610"/>
                    <a:gd name="T99" fmla="*/ 548 h 293"/>
                    <a:gd name="T100" fmla="*/ 407 w 610"/>
                    <a:gd name="T101" fmla="*/ 563 h 293"/>
                    <a:gd name="T102" fmla="*/ 413 w 610"/>
                    <a:gd name="T103" fmla="*/ 617 h 293"/>
                    <a:gd name="T104" fmla="*/ 417 w 610"/>
                    <a:gd name="T105" fmla="*/ 617 h 293"/>
                    <a:gd name="T106" fmla="*/ 407 w 610"/>
                    <a:gd name="T107" fmla="*/ 660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grpSp>
          <p:grpSp>
            <p:nvGrpSpPr>
              <p:cNvPr id="529" name="Group 20"/>
              <p:cNvGrpSpPr>
                <a:grpSpLocks noChangeAspect="1"/>
              </p:cNvGrpSpPr>
              <p:nvPr/>
            </p:nvGrpSpPr>
            <p:grpSpPr bwMode="auto">
              <a:xfrm>
                <a:off x="197293" y="2553166"/>
                <a:ext cx="3546937" cy="2555217"/>
                <a:chOff x="851" y="1207"/>
                <a:chExt cx="1313" cy="983"/>
              </a:xfrm>
            </p:grpSpPr>
            <p:sp>
              <p:nvSpPr>
                <p:cNvPr id="1011" name="Freeform 21"/>
                <p:cNvSpPr>
                  <a:spLocks noChangeAspect="1"/>
                </p:cNvSpPr>
                <p:nvPr/>
              </p:nvSpPr>
              <p:spPr bwMode="auto">
                <a:xfrm>
                  <a:off x="1230" y="1652"/>
                  <a:ext cx="934" cy="538"/>
                </a:xfrm>
                <a:custGeom>
                  <a:avLst/>
                  <a:gdLst>
                    <a:gd name="T0" fmla="*/ 796 w 957"/>
                    <a:gd name="T1" fmla="*/ 98 h 478"/>
                    <a:gd name="T2" fmla="*/ 755 w 957"/>
                    <a:gd name="T3" fmla="*/ 190 h 478"/>
                    <a:gd name="T4" fmla="*/ 666 w 957"/>
                    <a:gd name="T5" fmla="*/ 259 h 478"/>
                    <a:gd name="T6" fmla="*/ 606 w 957"/>
                    <a:gd name="T7" fmla="*/ 329 h 478"/>
                    <a:gd name="T8" fmla="*/ 595 w 957"/>
                    <a:gd name="T9" fmla="*/ 259 h 478"/>
                    <a:gd name="T10" fmla="*/ 590 w 957"/>
                    <a:gd name="T11" fmla="*/ 150 h 478"/>
                    <a:gd name="T12" fmla="*/ 524 w 957"/>
                    <a:gd name="T13" fmla="*/ 69 h 478"/>
                    <a:gd name="T14" fmla="*/ 469 w 957"/>
                    <a:gd name="T15" fmla="*/ 0 h 478"/>
                    <a:gd name="T16" fmla="*/ 100 w 957"/>
                    <a:gd name="T17" fmla="*/ 54 h 478"/>
                    <a:gd name="T18" fmla="*/ 96 w 957"/>
                    <a:gd name="T19" fmla="*/ 69 h 478"/>
                    <a:gd name="T20" fmla="*/ 76 w 957"/>
                    <a:gd name="T21" fmla="*/ 54 h 478"/>
                    <a:gd name="T22" fmla="*/ 64 w 957"/>
                    <a:gd name="T23" fmla="*/ 125 h 478"/>
                    <a:gd name="T24" fmla="*/ 41 w 957"/>
                    <a:gd name="T25" fmla="*/ 231 h 478"/>
                    <a:gd name="T26" fmla="*/ 0 w 957"/>
                    <a:gd name="T27" fmla="*/ 422 h 478"/>
                    <a:gd name="T28" fmla="*/ 0 w 957"/>
                    <a:gd name="T29" fmla="*/ 519 h 478"/>
                    <a:gd name="T30" fmla="*/ 6 w 957"/>
                    <a:gd name="T31" fmla="*/ 533 h 478"/>
                    <a:gd name="T32" fmla="*/ 6 w 957"/>
                    <a:gd name="T33" fmla="*/ 670 h 478"/>
                    <a:gd name="T34" fmla="*/ 76 w 957"/>
                    <a:gd name="T35" fmla="*/ 765 h 478"/>
                    <a:gd name="T36" fmla="*/ 167 w 957"/>
                    <a:gd name="T37" fmla="*/ 795 h 478"/>
                    <a:gd name="T38" fmla="*/ 222 w 957"/>
                    <a:gd name="T39" fmla="*/ 931 h 478"/>
                    <a:gd name="T40" fmla="*/ 272 w 957"/>
                    <a:gd name="T41" fmla="*/ 1038 h 478"/>
                    <a:gd name="T42" fmla="*/ 293 w 957"/>
                    <a:gd name="T43" fmla="*/ 998 h 478"/>
                    <a:gd name="T44" fmla="*/ 318 w 957"/>
                    <a:gd name="T45" fmla="*/ 945 h 478"/>
                    <a:gd name="T46" fmla="*/ 329 w 957"/>
                    <a:gd name="T47" fmla="*/ 945 h 478"/>
                    <a:gd name="T48" fmla="*/ 359 w 957"/>
                    <a:gd name="T49" fmla="*/ 890 h 478"/>
                    <a:gd name="T50" fmla="*/ 394 w 957"/>
                    <a:gd name="T51" fmla="*/ 906 h 478"/>
                    <a:gd name="T52" fmla="*/ 419 w 957"/>
                    <a:gd name="T53" fmla="*/ 931 h 478"/>
                    <a:gd name="T54" fmla="*/ 419 w 957"/>
                    <a:gd name="T55" fmla="*/ 877 h 478"/>
                    <a:gd name="T56" fmla="*/ 444 w 957"/>
                    <a:gd name="T57" fmla="*/ 861 h 478"/>
                    <a:gd name="T58" fmla="*/ 464 w 957"/>
                    <a:gd name="T59" fmla="*/ 861 h 478"/>
                    <a:gd name="T60" fmla="*/ 479 w 957"/>
                    <a:gd name="T61" fmla="*/ 890 h 478"/>
                    <a:gd name="T62" fmla="*/ 509 w 957"/>
                    <a:gd name="T63" fmla="*/ 985 h 478"/>
                    <a:gd name="T64" fmla="*/ 520 w 957"/>
                    <a:gd name="T65" fmla="*/ 1023 h 478"/>
                    <a:gd name="T66" fmla="*/ 530 w 957"/>
                    <a:gd name="T67" fmla="*/ 1094 h 478"/>
                    <a:gd name="T68" fmla="*/ 545 w 957"/>
                    <a:gd name="T69" fmla="*/ 972 h 478"/>
                    <a:gd name="T70" fmla="*/ 545 w 957"/>
                    <a:gd name="T71" fmla="*/ 821 h 478"/>
                    <a:gd name="T72" fmla="*/ 560 w 957"/>
                    <a:gd name="T73" fmla="*/ 765 h 478"/>
                    <a:gd name="T74" fmla="*/ 611 w 957"/>
                    <a:gd name="T75" fmla="*/ 670 h 478"/>
                    <a:gd name="T76" fmla="*/ 621 w 957"/>
                    <a:gd name="T77" fmla="*/ 629 h 478"/>
                    <a:gd name="T78" fmla="*/ 630 w 957"/>
                    <a:gd name="T79" fmla="*/ 602 h 478"/>
                    <a:gd name="T80" fmla="*/ 641 w 957"/>
                    <a:gd name="T81" fmla="*/ 576 h 478"/>
                    <a:gd name="T82" fmla="*/ 641 w 957"/>
                    <a:gd name="T83" fmla="*/ 562 h 478"/>
                    <a:gd name="T84" fmla="*/ 636 w 957"/>
                    <a:gd name="T85" fmla="*/ 491 h 478"/>
                    <a:gd name="T86" fmla="*/ 641 w 957"/>
                    <a:gd name="T87" fmla="*/ 476 h 478"/>
                    <a:gd name="T88" fmla="*/ 651 w 957"/>
                    <a:gd name="T89" fmla="*/ 491 h 478"/>
                    <a:gd name="T90" fmla="*/ 646 w 957"/>
                    <a:gd name="T91" fmla="*/ 533 h 478"/>
                    <a:gd name="T92" fmla="*/ 661 w 957"/>
                    <a:gd name="T93" fmla="*/ 436 h 478"/>
                    <a:gd name="T94" fmla="*/ 686 w 957"/>
                    <a:gd name="T95" fmla="*/ 407 h 478"/>
                    <a:gd name="T96" fmla="*/ 726 w 957"/>
                    <a:gd name="T97" fmla="*/ 370 h 478"/>
                    <a:gd name="T98" fmla="*/ 741 w 957"/>
                    <a:gd name="T99" fmla="*/ 355 h 478"/>
                    <a:gd name="T100" fmla="*/ 741 w 957"/>
                    <a:gd name="T101" fmla="*/ 312 h 478"/>
                    <a:gd name="T102" fmla="*/ 776 w 957"/>
                    <a:gd name="T103" fmla="*/ 216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1012" name="Freeform 22"/>
                <p:cNvSpPr>
                  <a:spLocks noChangeAspect="1"/>
                </p:cNvSpPr>
                <p:nvPr/>
              </p:nvSpPr>
              <p:spPr bwMode="auto">
                <a:xfrm>
                  <a:off x="851" y="1207"/>
                  <a:ext cx="595" cy="330"/>
                </a:xfrm>
                <a:custGeom>
                  <a:avLst/>
                  <a:gdLst>
                    <a:gd name="T0" fmla="*/ 413 w 610"/>
                    <a:gd name="T1" fmla="*/ 589 h 293"/>
                    <a:gd name="T2" fmla="*/ 387 w 610"/>
                    <a:gd name="T3" fmla="*/ 494 h 293"/>
                    <a:gd name="T4" fmla="*/ 382 w 610"/>
                    <a:gd name="T5" fmla="*/ 439 h 293"/>
                    <a:gd name="T6" fmla="*/ 413 w 610"/>
                    <a:gd name="T7" fmla="*/ 303 h 293"/>
                    <a:gd name="T8" fmla="*/ 493 w 610"/>
                    <a:gd name="T9" fmla="*/ 112 h 293"/>
                    <a:gd name="T10" fmla="*/ 443 w 610"/>
                    <a:gd name="T11" fmla="*/ 42 h 293"/>
                    <a:gd name="T12" fmla="*/ 393 w 610"/>
                    <a:gd name="T13" fmla="*/ 14 h 293"/>
                    <a:gd name="T14" fmla="*/ 377 w 610"/>
                    <a:gd name="T15" fmla="*/ 0 h 293"/>
                    <a:gd name="T16" fmla="*/ 332 w 610"/>
                    <a:gd name="T17" fmla="*/ 29 h 293"/>
                    <a:gd name="T18" fmla="*/ 277 w 610"/>
                    <a:gd name="T19" fmla="*/ 69 h 293"/>
                    <a:gd name="T20" fmla="*/ 226 w 610"/>
                    <a:gd name="T21" fmla="*/ 150 h 293"/>
                    <a:gd name="T22" fmla="*/ 246 w 610"/>
                    <a:gd name="T23" fmla="*/ 194 h 293"/>
                    <a:gd name="T24" fmla="*/ 231 w 610"/>
                    <a:gd name="T25" fmla="*/ 205 h 293"/>
                    <a:gd name="T26" fmla="*/ 181 w 610"/>
                    <a:gd name="T27" fmla="*/ 205 h 293"/>
                    <a:gd name="T28" fmla="*/ 140 w 610"/>
                    <a:gd name="T29" fmla="*/ 259 h 293"/>
                    <a:gd name="T30" fmla="*/ 202 w 610"/>
                    <a:gd name="T31" fmla="*/ 259 h 293"/>
                    <a:gd name="T32" fmla="*/ 140 w 610"/>
                    <a:gd name="T33" fmla="*/ 329 h 293"/>
                    <a:gd name="T34" fmla="*/ 127 w 610"/>
                    <a:gd name="T35" fmla="*/ 342 h 293"/>
                    <a:gd name="T36" fmla="*/ 91 w 610"/>
                    <a:gd name="T37" fmla="*/ 384 h 293"/>
                    <a:gd name="T38" fmla="*/ 91 w 610"/>
                    <a:gd name="T39" fmla="*/ 412 h 293"/>
                    <a:gd name="T40" fmla="*/ 99 w 610"/>
                    <a:gd name="T41" fmla="*/ 425 h 293"/>
                    <a:gd name="T42" fmla="*/ 82 w 610"/>
                    <a:gd name="T43" fmla="*/ 469 h 293"/>
                    <a:gd name="T44" fmla="*/ 95 w 610"/>
                    <a:gd name="T45" fmla="*/ 480 h 293"/>
                    <a:gd name="T46" fmla="*/ 105 w 610"/>
                    <a:gd name="T47" fmla="*/ 494 h 293"/>
                    <a:gd name="T48" fmla="*/ 131 w 610"/>
                    <a:gd name="T49" fmla="*/ 494 h 293"/>
                    <a:gd name="T50" fmla="*/ 127 w 610"/>
                    <a:gd name="T51" fmla="*/ 534 h 293"/>
                    <a:gd name="T52" fmla="*/ 111 w 610"/>
                    <a:gd name="T53" fmla="*/ 563 h 293"/>
                    <a:gd name="T54" fmla="*/ 53 w 610"/>
                    <a:gd name="T55" fmla="*/ 633 h 293"/>
                    <a:gd name="T56" fmla="*/ 0 w 610"/>
                    <a:gd name="T57" fmla="*/ 675 h 293"/>
                    <a:gd name="T58" fmla="*/ 18 w 610"/>
                    <a:gd name="T59" fmla="*/ 660 h 293"/>
                    <a:gd name="T60" fmla="*/ 53 w 610"/>
                    <a:gd name="T61" fmla="*/ 633 h 293"/>
                    <a:gd name="T62" fmla="*/ 82 w 610"/>
                    <a:gd name="T63" fmla="*/ 617 h 293"/>
                    <a:gd name="T64" fmla="*/ 187 w 610"/>
                    <a:gd name="T65" fmla="*/ 508 h 293"/>
                    <a:gd name="T66" fmla="*/ 216 w 610"/>
                    <a:gd name="T67" fmla="*/ 439 h 293"/>
                    <a:gd name="T68" fmla="*/ 266 w 610"/>
                    <a:gd name="T69" fmla="*/ 399 h 293"/>
                    <a:gd name="T70" fmla="*/ 221 w 610"/>
                    <a:gd name="T71" fmla="*/ 469 h 293"/>
                    <a:gd name="T72" fmla="*/ 241 w 610"/>
                    <a:gd name="T73" fmla="*/ 469 h 293"/>
                    <a:gd name="T74" fmla="*/ 246 w 610"/>
                    <a:gd name="T75" fmla="*/ 454 h 293"/>
                    <a:gd name="T76" fmla="*/ 277 w 610"/>
                    <a:gd name="T77" fmla="*/ 439 h 293"/>
                    <a:gd name="T78" fmla="*/ 282 w 610"/>
                    <a:gd name="T79" fmla="*/ 412 h 293"/>
                    <a:gd name="T80" fmla="*/ 291 w 610"/>
                    <a:gd name="T81" fmla="*/ 412 h 293"/>
                    <a:gd name="T82" fmla="*/ 301 w 610"/>
                    <a:gd name="T83" fmla="*/ 425 h 293"/>
                    <a:gd name="T84" fmla="*/ 306 w 610"/>
                    <a:gd name="T85" fmla="*/ 439 h 293"/>
                    <a:gd name="T86" fmla="*/ 332 w 610"/>
                    <a:gd name="T87" fmla="*/ 454 h 293"/>
                    <a:gd name="T88" fmla="*/ 372 w 610"/>
                    <a:gd name="T89" fmla="*/ 469 h 293"/>
                    <a:gd name="T90" fmla="*/ 372 w 610"/>
                    <a:gd name="T91" fmla="*/ 494 h 293"/>
                    <a:gd name="T92" fmla="*/ 387 w 610"/>
                    <a:gd name="T93" fmla="*/ 508 h 293"/>
                    <a:gd name="T94" fmla="*/ 393 w 610"/>
                    <a:gd name="T95" fmla="*/ 521 h 293"/>
                    <a:gd name="T96" fmla="*/ 407 w 610"/>
                    <a:gd name="T97" fmla="*/ 534 h 293"/>
                    <a:gd name="T98" fmla="*/ 417 w 610"/>
                    <a:gd name="T99" fmla="*/ 548 h 293"/>
                    <a:gd name="T100" fmla="*/ 407 w 610"/>
                    <a:gd name="T101" fmla="*/ 563 h 293"/>
                    <a:gd name="T102" fmla="*/ 413 w 610"/>
                    <a:gd name="T103" fmla="*/ 617 h 293"/>
                    <a:gd name="T104" fmla="*/ 417 w 610"/>
                    <a:gd name="T105" fmla="*/ 617 h 293"/>
                    <a:gd name="T106" fmla="*/ 407 w 610"/>
                    <a:gd name="T107" fmla="*/ 660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grpSp>
          <p:grpSp>
            <p:nvGrpSpPr>
              <p:cNvPr id="530" name="Group 23"/>
              <p:cNvGrpSpPr>
                <a:grpSpLocks noChangeAspect="1"/>
              </p:cNvGrpSpPr>
              <p:nvPr/>
            </p:nvGrpSpPr>
            <p:grpSpPr bwMode="auto">
              <a:xfrm>
                <a:off x="197293" y="2553166"/>
                <a:ext cx="3546937" cy="2555217"/>
                <a:chOff x="851" y="1207"/>
                <a:chExt cx="1313" cy="983"/>
              </a:xfrm>
            </p:grpSpPr>
            <p:sp>
              <p:nvSpPr>
                <p:cNvPr id="1009" name="Freeform 24"/>
                <p:cNvSpPr>
                  <a:spLocks noChangeAspect="1"/>
                </p:cNvSpPr>
                <p:nvPr/>
              </p:nvSpPr>
              <p:spPr bwMode="auto">
                <a:xfrm>
                  <a:off x="1230" y="1652"/>
                  <a:ext cx="934" cy="538"/>
                </a:xfrm>
                <a:custGeom>
                  <a:avLst/>
                  <a:gdLst>
                    <a:gd name="T0" fmla="*/ 796 w 957"/>
                    <a:gd name="T1" fmla="*/ 98 h 478"/>
                    <a:gd name="T2" fmla="*/ 755 w 957"/>
                    <a:gd name="T3" fmla="*/ 190 h 478"/>
                    <a:gd name="T4" fmla="*/ 666 w 957"/>
                    <a:gd name="T5" fmla="*/ 259 h 478"/>
                    <a:gd name="T6" fmla="*/ 606 w 957"/>
                    <a:gd name="T7" fmla="*/ 329 h 478"/>
                    <a:gd name="T8" fmla="*/ 595 w 957"/>
                    <a:gd name="T9" fmla="*/ 259 h 478"/>
                    <a:gd name="T10" fmla="*/ 590 w 957"/>
                    <a:gd name="T11" fmla="*/ 150 h 478"/>
                    <a:gd name="T12" fmla="*/ 524 w 957"/>
                    <a:gd name="T13" fmla="*/ 69 h 478"/>
                    <a:gd name="T14" fmla="*/ 469 w 957"/>
                    <a:gd name="T15" fmla="*/ 0 h 478"/>
                    <a:gd name="T16" fmla="*/ 100 w 957"/>
                    <a:gd name="T17" fmla="*/ 54 h 478"/>
                    <a:gd name="T18" fmla="*/ 96 w 957"/>
                    <a:gd name="T19" fmla="*/ 69 h 478"/>
                    <a:gd name="T20" fmla="*/ 76 w 957"/>
                    <a:gd name="T21" fmla="*/ 54 h 478"/>
                    <a:gd name="T22" fmla="*/ 64 w 957"/>
                    <a:gd name="T23" fmla="*/ 125 h 478"/>
                    <a:gd name="T24" fmla="*/ 41 w 957"/>
                    <a:gd name="T25" fmla="*/ 231 h 478"/>
                    <a:gd name="T26" fmla="*/ 0 w 957"/>
                    <a:gd name="T27" fmla="*/ 422 h 478"/>
                    <a:gd name="T28" fmla="*/ 0 w 957"/>
                    <a:gd name="T29" fmla="*/ 519 h 478"/>
                    <a:gd name="T30" fmla="*/ 6 w 957"/>
                    <a:gd name="T31" fmla="*/ 533 h 478"/>
                    <a:gd name="T32" fmla="*/ 6 w 957"/>
                    <a:gd name="T33" fmla="*/ 670 h 478"/>
                    <a:gd name="T34" fmla="*/ 76 w 957"/>
                    <a:gd name="T35" fmla="*/ 765 h 478"/>
                    <a:gd name="T36" fmla="*/ 167 w 957"/>
                    <a:gd name="T37" fmla="*/ 795 h 478"/>
                    <a:gd name="T38" fmla="*/ 222 w 957"/>
                    <a:gd name="T39" fmla="*/ 931 h 478"/>
                    <a:gd name="T40" fmla="*/ 272 w 957"/>
                    <a:gd name="T41" fmla="*/ 1038 h 478"/>
                    <a:gd name="T42" fmla="*/ 293 w 957"/>
                    <a:gd name="T43" fmla="*/ 998 h 478"/>
                    <a:gd name="T44" fmla="*/ 318 w 957"/>
                    <a:gd name="T45" fmla="*/ 945 h 478"/>
                    <a:gd name="T46" fmla="*/ 329 w 957"/>
                    <a:gd name="T47" fmla="*/ 945 h 478"/>
                    <a:gd name="T48" fmla="*/ 359 w 957"/>
                    <a:gd name="T49" fmla="*/ 890 h 478"/>
                    <a:gd name="T50" fmla="*/ 394 w 957"/>
                    <a:gd name="T51" fmla="*/ 906 h 478"/>
                    <a:gd name="T52" fmla="*/ 419 w 957"/>
                    <a:gd name="T53" fmla="*/ 931 h 478"/>
                    <a:gd name="T54" fmla="*/ 419 w 957"/>
                    <a:gd name="T55" fmla="*/ 877 h 478"/>
                    <a:gd name="T56" fmla="*/ 444 w 957"/>
                    <a:gd name="T57" fmla="*/ 861 h 478"/>
                    <a:gd name="T58" fmla="*/ 464 w 957"/>
                    <a:gd name="T59" fmla="*/ 861 h 478"/>
                    <a:gd name="T60" fmla="*/ 479 w 957"/>
                    <a:gd name="T61" fmla="*/ 890 h 478"/>
                    <a:gd name="T62" fmla="*/ 509 w 957"/>
                    <a:gd name="T63" fmla="*/ 985 h 478"/>
                    <a:gd name="T64" fmla="*/ 520 w 957"/>
                    <a:gd name="T65" fmla="*/ 1023 h 478"/>
                    <a:gd name="T66" fmla="*/ 530 w 957"/>
                    <a:gd name="T67" fmla="*/ 1094 h 478"/>
                    <a:gd name="T68" fmla="*/ 545 w 957"/>
                    <a:gd name="T69" fmla="*/ 972 h 478"/>
                    <a:gd name="T70" fmla="*/ 545 w 957"/>
                    <a:gd name="T71" fmla="*/ 821 h 478"/>
                    <a:gd name="T72" fmla="*/ 560 w 957"/>
                    <a:gd name="T73" fmla="*/ 765 h 478"/>
                    <a:gd name="T74" fmla="*/ 611 w 957"/>
                    <a:gd name="T75" fmla="*/ 670 h 478"/>
                    <a:gd name="T76" fmla="*/ 621 w 957"/>
                    <a:gd name="T77" fmla="*/ 629 h 478"/>
                    <a:gd name="T78" fmla="*/ 630 w 957"/>
                    <a:gd name="T79" fmla="*/ 602 h 478"/>
                    <a:gd name="T80" fmla="*/ 641 w 957"/>
                    <a:gd name="T81" fmla="*/ 576 h 478"/>
                    <a:gd name="T82" fmla="*/ 641 w 957"/>
                    <a:gd name="T83" fmla="*/ 562 h 478"/>
                    <a:gd name="T84" fmla="*/ 636 w 957"/>
                    <a:gd name="T85" fmla="*/ 491 h 478"/>
                    <a:gd name="T86" fmla="*/ 641 w 957"/>
                    <a:gd name="T87" fmla="*/ 476 h 478"/>
                    <a:gd name="T88" fmla="*/ 651 w 957"/>
                    <a:gd name="T89" fmla="*/ 491 h 478"/>
                    <a:gd name="T90" fmla="*/ 646 w 957"/>
                    <a:gd name="T91" fmla="*/ 533 h 478"/>
                    <a:gd name="T92" fmla="*/ 661 w 957"/>
                    <a:gd name="T93" fmla="*/ 436 h 478"/>
                    <a:gd name="T94" fmla="*/ 686 w 957"/>
                    <a:gd name="T95" fmla="*/ 407 h 478"/>
                    <a:gd name="T96" fmla="*/ 726 w 957"/>
                    <a:gd name="T97" fmla="*/ 370 h 478"/>
                    <a:gd name="T98" fmla="*/ 741 w 957"/>
                    <a:gd name="T99" fmla="*/ 355 h 478"/>
                    <a:gd name="T100" fmla="*/ 741 w 957"/>
                    <a:gd name="T101" fmla="*/ 312 h 478"/>
                    <a:gd name="T102" fmla="*/ 776 w 957"/>
                    <a:gd name="T103" fmla="*/ 216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1010" name="Freeform 25"/>
                <p:cNvSpPr>
                  <a:spLocks noChangeAspect="1"/>
                </p:cNvSpPr>
                <p:nvPr/>
              </p:nvSpPr>
              <p:spPr bwMode="auto">
                <a:xfrm>
                  <a:off x="851" y="1207"/>
                  <a:ext cx="595" cy="330"/>
                </a:xfrm>
                <a:custGeom>
                  <a:avLst/>
                  <a:gdLst>
                    <a:gd name="T0" fmla="*/ 413 w 610"/>
                    <a:gd name="T1" fmla="*/ 589 h 293"/>
                    <a:gd name="T2" fmla="*/ 387 w 610"/>
                    <a:gd name="T3" fmla="*/ 494 h 293"/>
                    <a:gd name="T4" fmla="*/ 382 w 610"/>
                    <a:gd name="T5" fmla="*/ 439 h 293"/>
                    <a:gd name="T6" fmla="*/ 413 w 610"/>
                    <a:gd name="T7" fmla="*/ 303 h 293"/>
                    <a:gd name="T8" fmla="*/ 493 w 610"/>
                    <a:gd name="T9" fmla="*/ 112 h 293"/>
                    <a:gd name="T10" fmla="*/ 443 w 610"/>
                    <a:gd name="T11" fmla="*/ 42 h 293"/>
                    <a:gd name="T12" fmla="*/ 393 w 610"/>
                    <a:gd name="T13" fmla="*/ 14 h 293"/>
                    <a:gd name="T14" fmla="*/ 377 w 610"/>
                    <a:gd name="T15" fmla="*/ 0 h 293"/>
                    <a:gd name="T16" fmla="*/ 332 w 610"/>
                    <a:gd name="T17" fmla="*/ 29 h 293"/>
                    <a:gd name="T18" fmla="*/ 277 w 610"/>
                    <a:gd name="T19" fmla="*/ 69 h 293"/>
                    <a:gd name="T20" fmla="*/ 226 w 610"/>
                    <a:gd name="T21" fmla="*/ 150 h 293"/>
                    <a:gd name="T22" fmla="*/ 246 w 610"/>
                    <a:gd name="T23" fmla="*/ 194 h 293"/>
                    <a:gd name="T24" fmla="*/ 231 w 610"/>
                    <a:gd name="T25" fmla="*/ 205 h 293"/>
                    <a:gd name="T26" fmla="*/ 181 w 610"/>
                    <a:gd name="T27" fmla="*/ 205 h 293"/>
                    <a:gd name="T28" fmla="*/ 140 w 610"/>
                    <a:gd name="T29" fmla="*/ 259 h 293"/>
                    <a:gd name="T30" fmla="*/ 202 w 610"/>
                    <a:gd name="T31" fmla="*/ 259 h 293"/>
                    <a:gd name="T32" fmla="*/ 140 w 610"/>
                    <a:gd name="T33" fmla="*/ 329 h 293"/>
                    <a:gd name="T34" fmla="*/ 127 w 610"/>
                    <a:gd name="T35" fmla="*/ 342 h 293"/>
                    <a:gd name="T36" fmla="*/ 91 w 610"/>
                    <a:gd name="T37" fmla="*/ 384 h 293"/>
                    <a:gd name="T38" fmla="*/ 91 w 610"/>
                    <a:gd name="T39" fmla="*/ 412 h 293"/>
                    <a:gd name="T40" fmla="*/ 99 w 610"/>
                    <a:gd name="T41" fmla="*/ 425 h 293"/>
                    <a:gd name="T42" fmla="*/ 82 w 610"/>
                    <a:gd name="T43" fmla="*/ 469 h 293"/>
                    <a:gd name="T44" fmla="*/ 95 w 610"/>
                    <a:gd name="T45" fmla="*/ 480 h 293"/>
                    <a:gd name="T46" fmla="*/ 105 w 610"/>
                    <a:gd name="T47" fmla="*/ 494 h 293"/>
                    <a:gd name="T48" fmla="*/ 131 w 610"/>
                    <a:gd name="T49" fmla="*/ 494 h 293"/>
                    <a:gd name="T50" fmla="*/ 127 w 610"/>
                    <a:gd name="T51" fmla="*/ 534 h 293"/>
                    <a:gd name="T52" fmla="*/ 111 w 610"/>
                    <a:gd name="T53" fmla="*/ 563 h 293"/>
                    <a:gd name="T54" fmla="*/ 53 w 610"/>
                    <a:gd name="T55" fmla="*/ 633 h 293"/>
                    <a:gd name="T56" fmla="*/ 0 w 610"/>
                    <a:gd name="T57" fmla="*/ 675 h 293"/>
                    <a:gd name="T58" fmla="*/ 18 w 610"/>
                    <a:gd name="T59" fmla="*/ 660 h 293"/>
                    <a:gd name="T60" fmla="*/ 53 w 610"/>
                    <a:gd name="T61" fmla="*/ 633 h 293"/>
                    <a:gd name="T62" fmla="*/ 82 w 610"/>
                    <a:gd name="T63" fmla="*/ 617 h 293"/>
                    <a:gd name="T64" fmla="*/ 187 w 610"/>
                    <a:gd name="T65" fmla="*/ 508 h 293"/>
                    <a:gd name="T66" fmla="*/ 216 w 610"/>
                    <a:gd name="T67" fmla="*/ 439 h 293"/>
                    <a:gd name="T68" fmla="*/ 266 w 610"/>
                    <a:gd name="T69" fmla="*/ 399 h 293"/>
                    <a:gd name="T70" fmla="*/ 221 w 610"/>
                    <a:gd name="T71" fmla="*/ 469 h 293"/>
                    <a:gd name="T72" fmla="*/ 241 w 610"/>
                    <a:gd name="T73" fmla="*/ 469 h 293"/>
                    <a:gd name="T74" fmla="*/ 246 w 610"/>
                    <a:gd name="T75" fmla="*/ 454 h 293"/>
                    <a:gd name="T76" fmla="*/ 277 w 610"/>
                    <a:gd name="T77" fmla="*/ 439 h 293"/>
                    <a:gd name="T78" fmla="*/ 282 w 610"/>
                    <a:gd name="T79" fmla="*/ 412 h 293"/>
                    <a:gd name="T80" fmla="*/ 291 w 610"/>
                    <a:gd name="T81" fmla="*/ 412 h 293"/>
                    <a:gd name="T82" fmla="*/ 301 w 610"/>
                    <a:gd name="T83" fmla="*/ 425 h 293"/>
                    <a:gd name="T84" fmla="*/ 306 w 610"/>
                    <a:gd name="T85" fmla="*/ 439 h 293"/>
                    <a:gd name="T86" fmla="*/ 332 w 610"/>
                    <a:gd name="T87" fmla="*/ 454 h 293"/>
                    <a:gd name="T88" fmla="*/ 372 w 610"/>
                    <a:gd name="T89" fmla="*/ 469 h 293"/>
                    <a:gd name="T90" fmla="*/ 372 w 610"/>
                    <a:gd name="T91" fmla="*/ 494 h 293"/>
                    <a:gd name="T92" fmla="*/ 387 w 610"/>
                    <a:gd name="T93" fmla="*/ 508 h 293"/>
                    <a:gd name="T94" fmla="*/ 393 w 610"/>
                    <a:gd name="T95" fmla="*/ 521 h 293"/>
                    <a:gd name="T96" fmla="*/ 407 w 610"/>
                    <a:gd name="T97" fmla="*/ 534 h 293"/>
                    <a:gd name="T98" fmla="*/ 417 w 610"/>
                    <a:gd name="T99" fmla="*/ 548 h 293"/>
                    <a:gd name="T100" fmla="*/ 407 w 610"/>
                    <a:gd name="T101" fmla="*/ 563 h 293"/>
                    <a:gd name="T102" fmla="*/ 413 w 610"/>
                    <a:gd name="T103" fmla="*/ 617 h 293"/>
                    <a:gd name="T104" fmla="*/ 417 w 610"/>
                    <a:gd name="T105" fmla="*/ 617 h 293"/>
                    <a:gd name="T106" fmla="*/ 407 w 610"/>
                    <a:gd name="T107" fmla="*/ 660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grpSp>
          <p:grpSp>
            <p:nvGrpSpPr>
              <p:cNvPr id="531" name="Group 26"/>
              <p:cNvGrpSpPr>
                <a:grpSpLocks noChangeAspect="1"/>
              </p:cNvGrpSpPr>
              <p:nvPr/>
            </p:nvGrpSpPr>
            <p:grpSpPr bwMode="auto">
              <a:xfrm>
                <a:off x="197293" y="2553166"/>
                <a:ext cx="3546937" cy="2555217"/>
                <a:chOff x="851" y="1207"/>
                <a:chExt cx="1313" cy="983"/>
              </a:xfrm>
            </p:grpSpPr>
            <p:sp>
              <p:nvSpPr>
                <p:cNvPr id="1007" name="Freeform 27"/>
                <p:cNvSpPr>
                  <a:spLocks noChangeAspect="1"/>
                </p:cNvSpPr>
                <p:nvPr/>
              </p:nvSpPr>
              <p:spPr bwMode="auto">
                <a:xfrm>
                  <a:off x="1230" y="1652"/>
                  <a:ext cx="934" cy="538"/>
                </a:xfrm>
                <a:custGeom>
                  <a:avLst/>
                  <a:gdLst>
                    <a:gd name="T0" fmla="*/ 796 w 957"/>
                    <a:gd name="T1" fmla="*/ 98 h 478"/>
                    <a:gd name="T2" fmla="*/ 755 w 957"/>
                    <a:gd name="T3" fmla="*/ 190 h 478"/>
                    <a:gd name="T4" fmla="*/ 666 w 957"/>
                    <a:gd name="T5" fmla="*/ 259 h 478"/>
                    <a:gd name="T6" fmla="*/ 606 w 957"/>
                    <a:gd name="T7" fmla="*/ 329 h 478"/>
                    <a:gd name="T8" fmla="*/ 595 w 957"/>
                    <a:gd name="T9" fmla="*/ 259 h 478"/>
                    <a:gd name="T10" fmla="*/ 590 w 957"/>
                    <a:gd name="T11" fmla="*/ 150 h 478"/>
                    <a:gd name="T12" fmla="*/ 524 w 957"/>
                    <a:gd name="T13" fmla="*/ 69 h 478"/>
                    <a:gd name="T14" fmla="*/ 469 w 957"/>
                    <a:gd name="T15" fmla="*/ 0 h 478"/>
                    <a:gd name="T16" fmla="*/ 100 w 957"/>
                    <a:gd name="T17" fmla="*/ 54 h 478"/>
                    <a:gd name="T18" fmla="*/ 96 w 957"/>
                    <a:gd name="T19" fmla="*/ 69 h 478"/>
                    <a:gd name="T20" fmla="*/ 76 w 957"/>
                    <a:gd name="T21" fmla="*/ 54 h 478"/>
                    <a:gd name="T22" fmla="*/ 64 w 957"/>
                    <a:gd name="T23" fmla="*/ 125 h 478"/>
                    <a:gd name="T24" fmla="*/ 41 w 957"/>
                    <a:gd name="T25" fmla="*/ 231 h 478"/>
                    <a:gd name="T26" fmla="*/ 0 w 957"/>
                    <a:gd name="T27" fmla="*/ 422 h 478"/>
                    <a:gd name="T28" fmla="*/ 0 w 957"/>
                    <a:gd name="T29" fmla="*/ 519 h 478"/>
                    <a:gd name="T30" fmla="*/ 6 w 957"/>
                    <a:gd name="T31" fmla="*/ 533 h 478"/>
                    <a:gd name="T32" fmla="*/ 6 w 957"/>
                    <a:gd name="T33" fmla="*/ 670 h 478"/>
                    <a:gd name="T34" fmla="*/ 76 w 957"/>
                    <a:gd name="T35" fmla="*/ 765 h 478"/>
                    <a:gd name="T36" fmla="*/ 167 w 957"/>
                    <a:gd name="T37" fmla="*/ 795 h 478"/>
                    <a:gd name="T38" fmla="*/ 222 w 957"/>
                    <a:gd name="T39" fmla="*/ 931 h 478"/>
                    <a:gd name="T40" fmla="*/ 272 w 957"/>
                    <a:gd name="T41" fmla="*/ 1038 h 478"/>
                    <a:gd name="T42" fmla="*/ 293 w 957"/>
                    <a:gd name="T43" fmla="*/ 998 h 478"/>
                    <a:gd name="T44" fmla="*/ 318 w 957"/>
                    <a:gd name="T45" fmla="*/ 945 h 478"/>
                    <a:gd name="T46" fmla="*/ 329 w 957"/>
                    <a:gd name="T47" fmla="*/ 945 h 478"/>
                    <a:gd name="T48" fmla="*/ 359 w 957"/>
                    <a:gd name="T49" fmla="*/ 890 h 478"/>
                    <a:gd name="T50" fmla="*/ 394 w 957"/>
                    <a:gd name="T51" fmla="*/ 906 h 478"/>
                    <a:gd name="T52" fmla="*/ 419 w 957"/>
                    <a:gd name="T53" fmla="*/ 931 h 478"/>
                    <a:gd name="T54" fmla="*/ 419 w 957"/>
                    <a:gd name="T55" fmla="*/ 877 h 478"/>
                    <a:gd name="T56" fmla="*/ 444 w 957"/>
                    <a:gd name="T57" fmla="*/ 861 h 478"/>
                    <a:gd name="T58" fmla="*/ 464 w 957"/>
                    <a:gd name="T59" fmla="*/ 861 h 478"/>
                    <a:gd name="T60" fmla="*/ 479 w 957"/>
                    <a:gd name="T61" fmla="*/ 890 h 478"/>
                    <a:gd name="T62" fmla="*/ 509 w 957"/>
                    <a:gd name="T63" fmla="*/ 985 h 478"/>
                    <a:gd name="T64" fmla="*/ 520 w 957"/>
                    <a:gd name="T65" fmla="*/ 1023 h 478"/>
                    <a:gd name="T66" fmla="*/ 530 w 957"/>
                    <a:gd name="T67" fmla="*/ 1094 h 478"/>
                    <a:gd name="T68" fmla="*/ 545 w 957"/>
                    <a:gd name="T69" fmla="*/ 972 h 478"/>
                    <a:gd name="T70" fmla="*/ 545 w 957"/>
                    <a:gd name="T71" fmla="*/ 821 h 478"/>
                    <a:gd name="T72" fmla="*/ 560 w 957"/>
                    <a:gd name="T73" fmla="*/ 765 h 478"/>
                    <a:gd name="T74" fmla="*/ 611 w 957"/>
                    <a:gd name="T75" fmla="*/ 670 h 478"/>
                    <a:gd name="T76" fmla="*/ 621 w 957"/>
                    <a:gd name="T77" fmla="*/ 629 h 478"/>
                    <a:gd name="T78" fmla="*/ 630 w 957"/>
                    <a:gd name="T79" fmla="*/ 602 h 478"/>
                    <a:gd name="T80" fmla="*/ 641 w 957"/>
                    <a:gd name="T81" fmla="*/ 576 h 478"/>
                    <a:gd name="T82" fmla="*/ 641 w 957"/>
                    <a:gd name="T83" fmla="*/ 562 h 478"/>
                    <a:gd name="T84" fmla="*/ 636 w 957"/>
                    <a:gd name="T85" fmla="*/ 491 h 478"/>
                    <a:gd name="T86" fmla="*/ 641 w 957"/>
                    <a:gd name="T87" fmla="*/ 476 h 478"/>
                    <a:gd name="T88" fmla="*/ 651 w 957"/>
                    <a:gd name="T89" fmla="*/ 491 h 478"/>
                    <a:gd name="T90" fmla="*/ 646 w 957"/>
                    <a:gd name="T91" fmla="*/ 533 h 478"/>
                    <a:gd name="T92" fmla="*/ 661 w 957"/>
                    <a:gd name="T93" fmla="*/ 436 h 478"/>
                    <a:gd name="T94" fmla="*/ 686 w 957"/>
                    <a:gd name="T95" fmla="*/ 407 h 478"/>
                    <a:gd name="T96" fmla="*/ 726 w 957"/>
                    <a:gd name="T97" fmla="*/ 370 h 478"/>
                    <a:gd name="T98" fmla="*/ 741 w 957"/>
                    <a:gd name="T99" fmla="*/ 355 h 478"/>
                    <a:gd name="T100" fmla="*/ 741 w 957"/>
                    <a:gd name="T101" fmla="*/ 312 h 478"/>
                    <a:gd name="T102" fmla="*/ 776 w 957"/>
                    <a:gd name="T103" fmla="*/ 216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1008" name="Freeform 28"/>
                <p:cNvSpPr>
                  <a:spLocks noChangeAspect="1"/>
                </p:cNvSpPr>
                <p:nvPr/>
              </p:nvSpPr>
              <p:spPr bwMode="auto">
                <a:xfrm>
                  <a:off x="851" y="1207"/>
                  <a:ext cx="595" cy="330"/>
                </a:xfrm>
                <a:custGeom>
                  <a:avLst/>
                  <a:gdLst>
                    <a:gd name="T0" fmla="*/ 413 w 610"/>
                    <a:gd name="T1" fmla="*/ 589 h 293"/>
                    <a:gd name="T2" fmla="*/ 387 w 610"/>
                    <a:gd name="T3" fmla="*/ 494 h 293"/>
                    <a:gd name="T4" fmla="*/ 382 w 610"/>
                    <a:gd name="T5" fmla="*/ 439 h 293"/>
                    <a:gd name="T6" fmla="*/ 413 w 610"/>
                    <a:gd name="T7" fmla="*/ 303 h 293"/>
                    <a:gd name="T8" fmla="*/ 493 w 610"/>
                    <a:gd name="T9" fmla="*/ 112 h 293"/>
                    <a:gd name="T10" fmla="*/ 443 w 610"/>
                    <a:gd name="T11" fmla="*/ 42 h 293"/>
                    <a:gd name="T12" fmla="*/ 393 w 610"/>
                    <a:gd name="T13" fmla="*/ 14 h 293"/>
                    <a:gd name="T14" fmla="*/ 377 w 610"/>
                    <a:gd name="T15" fmla="*/ 0 h 293"/>
                    <a:gd name="T16" fmla="*/ 332 w 610"/>
                    <a:gd name="T17" fmla="*/ 29 h 293"/>
                    <a:gd name="T18" fmla="*/ 277 w 610"/>
                    <a:gd name="T19" fmla="*/ 69 h 293"/>
                    <a:gd name="T20" fmla="*/ 226 w 610"/>
                    <a:gd name="T21" fmla="*/ 150 h 293"/>
                    <a:gd name="T22" fmla="*/ 246 w 610"/>
                    <a:gd name="T23" fmla="*/ 194 h 293"/>
                    <a:gd name="T24" fmla="*/ 231 w 610"/>
                    <a:gd name="T25" fmla="*/ 205 h 293"/>
                    <a:gd name="T26" fmla="*/ 181 w 610"/>
                    <a:gd name="T27" fmla="*/ 205 h 293"/>
                    <a:gd name="T28" fmla="*/ 140 w 610"/>
                    <a:gd name="T29" fmla="*/ 259 h 293"/>
                    <a:gd name="T30" fmla="*/ 202 w 610"/>
                    <a:gd name="T31" fmla="*/ 259 h 293"/>
                    <a:gd name="T32" fmla="*/ 140 w 610"/>
                    <a:gd name="T33" fmla="*/ 329 h 293"/>
                    <a:gd name="T34" fmla="*/ 127 w 610"/>
                    <a:gd name="T35" fmla="*/ 342 h 293"/>
                    <a:gd name="T36" fmla="*/ 91 w 610"/>
                    <a:gd name="T37" fmla="*/ 384 h 293"/>
                    <a:gd name="T38" fmla="*/ 91 w 610"/>
                    <a:gd name="T39" fmla="*/ 412 h 293"/>
                    <a:gd name="T40" fmla="*/ 99 w 610"/>
                    <a:gd name="T41" fmla="*/ 425 h 293"/>
                    <a:gd name="T42" fmla="*/ 82 w 610"/>
                    <a:gd name="T43" fmla="*/ 469 h 293"/>
                    <a:gd name="T44" fmla="*/ 95 w 610"/>
                    <a:gd name="T45" fmla="*/ 480 h 293"/>
                    <a:gd name="T46" fmla="*/ 105 w 610"/>
                    <a:gd name="T47" fmla="*/ 494 h 293"/>
                    <a:gd name="T48" fmla="*/ 131 w 610"/>
                    <a:gd name="T49" fmla="*/ 494 h 293"/>
                    <a:gd name="T50" fmla="*/ 127 w 610"/>
                    <a:gd name="T51" fmla="*/ 534 h 293"/>
                    <a:gd name="T52" fmla="*/ 111 w 610"/>
                    <a:gd name="T53" fmla="*/ 563 h 293"/>
                    <a:gd name="T54" fmla="*/ 53 w 610"/>
                    <a:gd name="T55" fmla="*/ 633 h 293"/>
                    <a:gd name="T56" fmla="*/ 0 w 610"/>
                    <a:gd name="T57" fmla="*/ 675 h 293"/>
                    <a:gd name="T58" fmla="*/ 18 w 610"/>
                    <a:gd name="T59" fmla="*/ 660 h 293"/>
                    <a:gd name="T60" fmla="*/ 53 w 610"/>
                    <a:gd name="T61" fmla="*/ 633 h 293"/>
                    <a:gd name="T62" fmla="*/ 82 w 610"/>
                    <a:gd name="T63" fmla="*/ 617 h 293"/>
                    <a:gd name="T64" fmla="*/ 187 w 610"/>
                    <a:gd name="T65" fmla="*/ 508 h 293"/>
                    <a:gd name="T66" fmla="*/ 216 w 610"/>
                    <a:gd name="T67" fmla="*/ 439 h 293"/>
                    <a:gd name="T68" fmla="*/ 266 w 610"/>
                    <a:gd name="T69" fmla="*/ 399 h 293"/>
                    <a:gd name="T70" fmla="*/ 221 w 610"/>
                    <a:gd name="T71" fmla="*/ 469 h 293"/>
                    <a:gd name="T72" fmla="*/ 241 w 610"/>
                    <a:gd name="T73" fmla="*/ 469 h 293"/>
                    <a:gd name="T74" fmla="*/ 246 w 610"/>
                    <a:gd name="T75" fmla="*/ 454 h 293"/>
                    <a:gd name="T76" fmla="*/ 277 w 610"/>
                    <a:gd name="T77" fmla="*/ 439 h 293"/>
                    <a:gd name="T78" fmla="*/ 282 w 610"/>
                    <a:gd name="T79" fmla="*/ 412 h 293"/>
                    <a:gd name="T80" fmla="*/ 291 w 610"/>
                    <a:gd name="T81" fmla="*/ 412 h 293"/>
                    <a:gd name="T82" fmla="*/ 301 w 610"/>
                    <a:gd name="T83" fmla="*/ 425 h 293"/>
                    <a:gd name="T84" fmla="*/ 306 w 610"/>
                    <a:gd name="T85" fmla="*/ 439 h 293"/>
                    <a:gd name="T86" fmla="*/ 332 w 610"/>
                    <a:gd name="T87" fmla="*/ 454 h 293"/>
                    <a:gd name="T88" fmla="*/ 372 w 610"/>
                    <a:gd name="T89" fmla="*/ 469 h 293"/>
                    <a:gd name="T90" fmla="*/ 372 w 610"/>
                    <a:gd name="T91" fmla="*/ 494 h 293"/>
                    <a:gd name="T92" fmla="*/ 387 w 610"/>
                    <a:gd name="T93" fmla="*/ 508 h 293"/>
                    <a:gd name="T94" fmla="*/ 393 w 610"/>
                    <a:gd name="T95" fmla="*/ 521 h 293"/>
                    <a:gd name="T96" fmla="*/ 407 w 610"/>
                    <a:gd name="T97" fmla="*/ 534 h 293"/>
                    <a:gd name="T98" fmla="*/ 417 w 610"/>
                    <a:gd name="T99" fmla="*/ 548 h 293"/>
                    <a:gd name="T100" fmla="*/ 407 w 610"/>
                    <a:gd name="T101" fmla="*/ 563 h 293"/>
                    <a:gd name="T102" fmla="*/ 413 w 610"/>
                    <a:gd name="T103" fmla="*/ 617 h 293"/>
                    <a:gd name="T104" fmla="*/ 417 w 610"/>
                    <a:gd name="T105" fmla="*/ 617 h 293"/>
                    <a:gd name="T106" fmla="*/ 407 w 610"/>
                    <a:gd name="T107" fmla="*/ 660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grpSp>
          <p:grpSp>
            <p:nvGrpSpPr>
              <p:cNvPr id="532" name="Group 29"/>
              <p:cNvGrpSpPr>
                <a:grpSpLocks noChangeAspect="1"/>
              </p:cNvGrpSpPr>
              <p:nvPr/>
            </p:nvGrpSpPr>
            <p:grpSpPr bwMode="auto">
              <a:xfrm>
                <a:off x="197293" y="2553166"/>
                <a:ext cx="3546937" cy="2555217"/>
                <a:chOff x="851" y="1207"/>
                <a:chExt cx="1313" cy="983"/>
              </a:xfrm>
            </p:grpSpPr>
            <p:sp>
              <p:nvSpPr>
                <p:cNvPr id="1005" name="Freeform 30"/>
                <p:cNvSpPr>
                  <a:spLocks noChangeAspect="1"/>
                </p:cNvSpPr>
                <p:nvPr/>
              </p:nvSpPr>
              <p:spPr bwMode="auto">
                <a:xfrm>
                  <a:off x="1230" y="1652"/>
                  <a:ext cx="934" cy="538"/>
                </a:xfrm>
                <a:custGeom>
                  <a:avLst/>
                  <a:gdLst>
                    <a:gd name="T0" fmla="*/ 796 w 957"/>
                    <a:gd name="T1" fmla="*/ 98 h 478"/>
                    <a:gd name="T2" fmla="*/ 755 w 957"/>
                    <a:gd name="T3" fmla="*/ 190 h 478"/>
                    <a:gd name="T4" fmla="*/ 666 w 957"/>
                    <a:gd name="T5" fmla="*/ 259 h 478"/>
                    <a:gd name="T6" fmla="*/ 606 w 957"/>
                    <a:gd name="T7" fmla="*/ 329 h 478"/>
                    <a:gd name="T8" fmla="*/ 595 w 957"/>
                    <a:gd name="T9" fmla="*/ 259 h 478"/>
                    <a:gd name="T10" fmla="*/ 590 w 957"/>
                    <a:gd name="T11" fmla="*/ 150 h 478"/>
                    <a:gd name="T12" fmla="*/ 524 w 957"/>
                    <a:gd name="T13" fmla="*/ 69 h 478"/>
                    <a:gd name="T14" fmla="*/ 469 w 957"/>
                    <a:gd name="T15" fmla="*/ 0 h 478"/>
                    <a:gd name="T16" fmla="*/ 100 w 957"/>
                    <a:gd name="T17" fmla="*/ 54 h 478"/>
                    <a:gd name="T18" fmla="*/ 96 w 957"/>
                    <a:gd name="T19" fmla="*/ 69 h 478"/>
                    <a:gd name="T20" fmla="*/ 76 w 957"/>
                    <a:gd name="T21" fmla="*/ 54 h 478"/>
                    <a:gd name="T22" fmla="*/ 64 w 957"/>
                    <a:gd name="T23" fmla="*/ 125 h 478"/>
                    <a:gd name="T24" fmla="*/ 41 w 957"/>
                    <a:gd name="T25" fmla="*/ 231 h 478"/>
                    <a:gd name="T26" fmla="*/ 0 w 957"/>
                    <a:gd name="T27" fmla="*/ 422 h 478"/>
                    <a:gd name="T28" fmla="*/ 0 w 957"/>
                    <a:gd name="T29" fmla="*/ 519 h 478"/>
                    <a:gd name="T30" fmla="*/ 6 w 957"/>
                    <a:gd name="T31" fmla="*/ 533 h 478"/>
                    <a:gd name="T32" fmla="*/ 6 w 957"/>
                    <a:gd name="T33" fmla="*/ 670 h 478"/>
                    <a:gd name="T34" fmla="*/ 76 w 957"/>
                    <a:gd name="T35" fmla="*/ 765 h 478"/>
                    <a:gd name="T36" fmla="*/ 167 w 957"/>
                    <a:gd name="T37" fmla="*/ 795 h 478"/>
                    <a:gd name="T38" fmla="*/ 222 w 957"/>
                    <a:gd name="T39" fmla="*/ 931 h 478"/>
                    <a:gd name="T40" fmla="*/ 272 w 957"/>
                    <a:gd name="T41" fmla="*/ 1038 h 478"/>
                    <a:gd name="T42" fmla="*/ 293 w 957"/>
                    <a:gd name="T43" fmla="*/ 998 h 478"/>
                    <a:gd name="T44" fmla="*/ 318 w 957"/>
                    <a:gd name="T45" fmla="*/ 945 h 478"/>
                    <a:gd name="T46" fmla="*/ 329 w 957"/>
                    <a:gd name="T47" fmla="*/ 945 h 478"/>
                    <a:gd name="T48" fmla="*/ 359 w 957"/>
                    <a:gd name="T49" fmla="*/ 890 h 478"/>
                    <a:gd name="T50" fmla="*/ 394 w 957"/>
                    <a:gd name="T51" fmla="*/ 906 h 478"/>
                    <a:gd name="T52" fmla="*/ 419 w 957"/>
                    <a:gd name="T53" fmla="*/ 931 h 478"/>
                    <a:gd name="T54" fmla="*/ 419 w 957"/>
                    <a:gd name="T55" fmla="*/ 877 h 478"/>
                    <a:gd name="T56" fmla="*/ 444 w 957"/>
                    <a:gd name="T57" fmla="*/ 861 h 478"/>
                    <a:gd name="T58" fmla="*/ 464 w 957"/>
                    <a:gd name="T59" fmla="*/ 861 h 478"/>
                    <a:gd name="T60" fmla="*/ 479 w 957"/>
                    <a:gd name="T61" fmla="*/ 890 h 478"/>
                    <a:gd name="T62" fmla="*/ 509 w 957"/>
                    <a:gd name="T63" fmla="*/ 985 h 478"/>
                    <a:gd name="T64" fmla="*/ 520 w 957"/>
                    <a:gd name="T65" fmla="*/ 1023 h 478"/>
                    <a:gd name="T66" fmla="*/ 530 w 957"/>
                    <a:gd name="T67" fmla="*/ 1094 h 478"/>
                    <a:gd name="T68" fmla="*/ 545 w 957"/>
                    <a:gd name="T69" fmla="*/ 972 h 478"/>
                    <a:gd name="T70" fmla="*/ 545 w 957"/>
                    <a:gd name="T71" fmla="*/ 821 h 478"/>
                    <a:gd name="T72" fmla="*/ 560 w 957"/>
                    <a:gd name="T73" fmla="*/ 765 h 478"/>
                    <a:gd name="T74" fmla="*/ 611 w 957"/>
                    <a:gd name="T75" fmla="*/ 670 h 478"/>
                    <a:gd name="T76" fmla="*/ 621 w 957"/>
                    <a:gd name="T77" fmla="*/ 629 h 478"/>
                    <a:gd name="T78" fmla="*/ 630 w 957"/>
                    <a:gd name="T79" fmla="*/ 602 h 478"/>
                    <a:gd name="T80" fmla="*/ 641 w 957"/>
                    <a:gd name="T81" fmla="*/ 576 h 478"/>
                    <a:gd name="T82" fmla="*/ 641 w 957"/>
                    <a:gd name="T83" fmla="*/ 562 h 478"/>
                    <a:gd name="T84" fmla="*/ 636 w 957"/>
                    <a:gd name="T85" fmla="*/ 491 h 478"/>
                    <a:gd name="T86" fmla="*/ 641 w 957"/>
                    <a:gd name="T87" fmla="*/ 476 h 478"/>
                    <a:gd name="T88" fmla="*/ 651 w 957"/>
                    <a:gd name="T89" fmla="*/ 491 h 478"/>
                    <a:gd name="T90" fmla="*/ 646 w 957"/>
                    <a:gd name="T91" fmla="*/ 533 h 478"/>
                    <a:gd name="T92" fmla="*/ 661 w 957"/>
                    <a:gd name="T93" fmla="*/ 436 h 478"/>
                    <a:gd name="T94" fmla="*/ 686 w 957"/>
                    <a:gd name="T95" fmla="*/ 407 h 478"/>
                    <a:gd name="T96" fmla="*/ 726 w 957"/>
                    <a:gd name="T97" fmla="*/ 370 h 478"/>
                    <a:gd name="T98" fmla="*/ 741 w 957"/>
                    <a:gd name="T99" fmla="*/ 355 h 478"/>
                    <a:gd name="T100" fmla="*/ 741 w 957"/>
                    <a:gd name="T101" fmla="*/ 312 h 478"/>
                    <a:gd name="T102" fmla="*/ 776 w 957"/>
                    <a:gd name="T103" fmla="*/ 216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1006" name="Freeform 31"/>
                <p:cNvSpPr>
                  <a:spLocks noChangeAspect="1"/>
                </p:cNvSpPr>
                <p:nvPr/>
              </p:nvSpPr>
              <p:spPr bwMode="auto">
                <a:xfrm>
                  <a:off x="851" y="1207"/>
                  <a:ext cx="595" cy="330"/>
                </a:xfrm>
                <a:custGeom>
                  <a:avLst/>
                  <a:gdLst>
                    <a:gd name="T0" fmla="*/ 413 w 610"/>
                    <a:gd name="T1" fmla="*/ 589 h 293"/>
                    <a:gd name="T2" fmla="*/ 387 w 610"/>
                    <a:gd name="T3" fmla="*/ 494 h 293"/>
                    <a:gd name="T4" fmla="*/ 382 w 610"/>
                    <a:gd name="T5" fmla="*/ 439 h 293"/>
                    <a:gd name="T6" fmla="*/ 413 w 610"/>
                    <a:gd name="T7" fmla="*/ 303 h 293"/>
                    <a:gd name="T8" fmla="*/ 493 w 610"/>
                    <a:gd name="T9" fmla="*/ 112 h 293"/>
                    <a:gd name="T10" fmla="*/ 443 w 610"/>
                    <a:gd name="T11" fmla="*/ 42 h 293"/>
                    <a:gd name="T12" fmla="*/ 393 w 610"/>
                    <a:gd name="T13" fmla="*/ 14 h 293"/>
                    <a:gd name="T14" fmla="*/ 377 w 610"/>
                    <a:gd name="T15" fmla="*/ 0 h 293"/>
                    <a:gd name="T16" fmla="*/ 332 w 610"/>
                    <a:gd name="T17" fmla="*/ 29 h 293"/>
                    <a:gd name="T18" fmla="*/ 277 w 610"/>
                    <a:gd name="T19" fmla="*/ 69 h 293"/>
                    <a:gd name="T20" fmla="*/ 226 w 610"/>
                    <a:gd name="T21" fmla="*/ 150 h 293"/>
                    <a:gd name="T22" fmla="*/ 246 w 610"/>
                    <a:gd name="T23" fmla="*/ 194 h 293"/>
                    <a:gd name="T24" fmla="*/ 231 w 610"/>
                    <a:gd name="T25" fmla="*/ 205 h 293"/>
                    <a:gd name="T26" fmla="*/ 181 w 610"/>
                    <a:gd name="T27" fmla="*/ 205 h 293"/>
                    <a:gd name="T28" fmla="*/ 140 w 610"/>
                    <a:gd name="T29" fmla="*/ 259 h 293"/>
                    <a:gd name="T30" fmla="*/ 202 w 610"/>
                    <a:gd name="T31" fmla="*/ 259 h 293"/>
                    <a:gd name="T32" fmla="*/ 140 w 610"/>
                    <a:gd name="T33" fmla="*/ 329 h 293"/>
                    <a:gd name="T34" fmla="*/ 127 w 610"/>
                    <a:gd name="T35" fmla="*/ 342 h 293"/>
                    <a:gd name="T36" fmla="*/ 91 w 610"/>
                    <a:gd name="T37" fmla="*/ 384 h 293"/>
                    <a:gd name="T38" fmla="*/ 91 w 610"/>
                    <a:gd name="T39" fmla="*/ 412 h 293"/>
                    <a:gd name="T40" fmla="*/ 99 w 610"/>
                    <a:gd name="T41" fmla="*/ 425 h 293"/>
                    <a:gd name="T42" fmla="*/ 82 w 610"/>
                    <a:gd name="T43" fmla="*/ 469 h 293"/>
                    <a:gd name="T44" fmla="*/ 95 w 610"/>
                    <a:gd name="T45" fmla="*/ 480 h 293"/>
                    <a:gd name="T46" fmla="*/ 105 w 610"/>
                    <a:gd name="T47" fmla="*/ 494 h 293"/>
                    <a:gd name="T48" fmla="*/ 131 w 610"/>
                    <a:gd name="T49" fmla="*/ 494 h 293"/>
                    <a:gd name="T50" fmla="*/ 127 w 610"/>
                    <a:gd name="T51" fmla="*/ 534 h 293"/>
                    <a:gd name="T52" fmla="*/ 111 w 610"/>
                    <a:gd name="T53" fmla="*/ 563 h 293"/>
                    <a:gd name="T54" fmla="*/ 53 w 610"/>
                    <a:gd name="T55" fmla="*/ 633 h 293"/>
                    <a:gd name="T56" fmla="*/ 0 w 610"/>
                    <a:gd name="T57" fmla="*/ 675 h 293"/>
                    <a:gd name="T58" fmla="*/ 18 w 610"/>
                    <a:gd name="T59" fmla="*/ 660 h 293"/>
                    <a:gd name="T60" fmla="*/ 53 w 610"/>
                    <a:gd name="T61" fmla="*/ 633 h 293"/>
                    <a:gd name="T62" fmla="*/ 82 w 610"/>
                    <a:gd name="T63" fmla="*/ 617 h 293"/>
                    <a:gd name="T64" fmla="*/ 187 w 610"/>
                    <a:gd name="T65" fmla="*/ 508 h 293"/>
                    <a:gd name="T66" fmla="*/ 216 w 610"/>
                    <a:gd name="T67" fmla="*/ 439 h 293"/>
                    <a:gd name="T68" fmla="*/ 266 w 610"/>
                    <a:gd name="T69" fmla="*/ 399 h 293"/>
                    <a:gd name="T70" fmla="*/ 221 w 610"/>
                    <a:gd name="T71" fmla="*/ 469 h 293"/>
                    <a:gd name="T72" fmla="*/ 241 w 610"/>
                    <a:gd name="T73" fmla="*/ 469 h 293"/>
                    <a:gd name="T74" fmla="*/ 246 w 610"/>
                    <a:gd name="T75" fmla="*/ 454 h 293"/>
                    <a:gd name="T76" fmla="*/ 277 w 610"/>
                    <a:gd name="T77" fmla="*/ 439 h 293"/>
                    <a:gd name="T78" fmla="*/ 282 w 610"/>
                    <a:gd name="T79" fmla="*/ 412 h 293"/>
                    <a:gd name="T80" fmla="*/ 291 w 610"/>
                    <a:gd name="T81" fmla="*/ 412 h 293"/>
                    <a:gd name="T82" fmla="*/ 301 w 610"/>
                    <a:gd name="T83" fmla="*/ 425 h 293"/>
                    <a:gd name="T84" fmla="*/ 306 w 610"/>
                    <a:gd name="T85" fmla="*/ 439 h 293"/>
                    <a:gd name="T86" fmla="*/ 332 w 610"/>
                    <a:gd name="T87" fmla="*/ 454 h 293"/>
                    <a:gd name="T88" fmla="*/ 372 w 610"/>
                    <a:gd name="T89" fmla="*/ 469 h 293"/>
                    <a:gd name="T90" fmla="*/ 372 w 610"/>
                    <a:gd name="T91" fmla="*/ 494 h 293"/>
                    <a:gd name="T92" fmla="*/ 387 w 610"/>
                    <a:gd name="T93" fmla="*/ 508 h 293"/>
                    <a:gd name="T94" fmla="*/ 393 w 610"/>
                    <a:gd name="T95" fmla="*/ 521 h 293"/>
                    <a:gd name="T96" fmla="*/ 407 w 610"/>
                    <a:gd name="T97" fmla="*/ 534 h 293"/>
                    <a:gd name="T98" fmla="*/ 417 w 610"/>
                    <a:gd name="T99" fmla="*/ 548 h 293"/>
                    <a:gd name="T100" fmla="*/ 407 w 610"/>
                    <a:gd name="T101" fmla="*/ 563 h 293"/>
                    <a:gd name="T102" fmla="*/ 413 w 610"/>
                    <a:gd name="T103" fmla="*/ 617 h 293"/>
                    <a:gd name="T104" fmla="*/ 417 w 610"/>
                    <a:gd name="T105" fmla="*/ 617 h 293"/>
                    <a:gd name="T106" fmla="*/ 407 w 610"/>
                    <a:gd name="T107" fmla="*/ 660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grpSp>
          <p:grpSp>
            <p:nvGrpSpPr>
              <p:cNvPr id="533" name="Group 32"/>
              <p:cNvGrpSpPr>
                <a:grpSpLocks noChangeAspect="1"/>
              </p:cNvGrpSpPr>
              <p:nvPr/>
            </p:nvGrpSpPr>
            <p:grpSpPr bwMode="auto">
              <a:xfrm>
                <a:off x="197293" y="2553166"/>
                <a:ext cx="3546937" cy="2555217"/>
                <a:chOff x="851" y="1207"/>
                <a:chExt cx="1313" cy="983"/>
              </a:xfrm>
              <a:solidFill>
                <a:srgbClr val="4C8FCC"/>
              </a:solidFill>
            </p:grpSpPr>
            <p:sp>
              <p:nvSpPr>
                <p:cNvPr id="1003" name="Freeform 33"/>
                <p:cNvSpPr>
                  <a:spLocks noChangeAspect="1"/>
                </p:cNvSpPr>
                <p:nvPr/>
              </p:nvSpPr>
              <p:spPr bwMode="auto">
                <a:xfrm>
                  <a:off x="1230" y="1652"/>
                  <a:ext cx="934" cy="538"/>
                </a:xfrm>
                <a:custGeom>
                  <a:avLst/>
                  <a:gdLst>
                    <a:gd name="T0" fmla="*/ 796 w 957"/>
                    <a:gd name="T1" fmla="*/ 98 h 478"/>
                    <a:gd name="T2" fmla="*/ 755 w 957"/>
                    <a:gd name="T3" fmla="*/ 190 h 478"/>
                    <a:gd name="T4" fmla="*/ 666 w 957"/>
                    <a:gd name="T5" fmla="*/ 259 h 478"/>
                    <a:gd name="T6" fmla="*/ 606 w 957"/>
                    <a:gd name="T7" fmla="*/ 329 h 478"/>
                    <a:gd name="T8" fmla="*/ 595 w 957"/>
                    <a:gd name="T9" fmla="*/ 259 h 478"/>
                    <a:gd name="T10" fmla="*/ 590 w 957"/>
                    <a:gd name="T11" fmla="*/ 150 h 478"/>
                    <a:gd name="T12" fmla="*/ 524 w 957"/>
                    <a:gd name="T13" fmla="*/ 69 h 478"/>
                    <a:gd name="T14" fmla="*/ 469 w 957"/>
                    <a:gd name="T15" fmla="*/ 0 h 478"/>
                    <a:gd name="T16" fmla="*/ 100 w 957"/>
                    <a:gd name="T17" fmla="*/ 54 h 478"/>
                    <a:gd name="T18" fmla="*/ 96 w 957"/>
                    <a:gd name="T19" fmla="*/ 69 h 478"/>
                    <a:gd name="T20" fmla="*/ 76 w 957"/>
                    <a:gd name="T21" fmla="*/ 54 h 478"/>
                    <a:gd name="T22" fmla="*/ 64 w 957"/>
                    <a:gd name="T23" fmla="*/ 125 h 478"/>
                    <a:gd name="T24" fmla="*/ 41 w 957"/>
                    <a:gd name="T25" fmla="*/ 231 h 478"/>
                    <a:gd name="T26" fmla="*/ 0 w 957"/>
                    <a:gd name="T27" fmla="*/ 422 h 478"/>
                    <a:gd name="T28" fmla="*/ 0 w 957"/>
                    <a:gd name="T29" fmla="*/ 519 h 478"/>
                    <a:gd name="T30" fmla="*/ 6 w 957"/>
                    <a:gd name="T31" fmla="*/ 533 h 478"/>
                    <a:gd name="T32" fmla="*/ 6 w 957"/>
                    <a:gd name="T33" fmla="*/ 670 h 478"/>
                    <a:gd name="T34" fmla="*/ 76 w 957"/>
                    <a:gd name="T35" fmla="*/ 765 h 478"/>
                    <a:gd name="T36" fmla="*/ 167 w 957"/>
                    <a:gd name="T37" fmla="*/ 795 h 478"/>
                    <a:gd name="T38" fmla="*/ 222 w 957"/>
                    <a:gd name="T39" fmla="*/ 931 h 478"/>
                    <a:gd name="T40" fmla="*/ 272 w 957"/>
                    <a:gd name="T41" fmla="*/ 1038 h 478"/>
                    <a:gd name="T42" fmla="*/ 293 w 957"/>
                    <a:gd name="T43" fmla="*/ 998 h 478"/>
                    <a:gd name="T44" fmla="*/ 318 w 957"/>
                    <a:gd name="T45" fmla="*/ 945 h 478"/>
                    <a:gd name="T46" fmla="*/ 329 w 957"/>
                    <a:gd name="T47" fmla="*/ 945 h 478"/>
                    <a:gd name="T48" fmla="*/ 359 w 957"/>
                    <a:gd name="T49" fmla="*/ 890 h 478"/>
                    <a:gd name="T50" fmla="*/ 394 w 957"/>
                    <a:gd name="T51" fmla="*/ 906 h 478"/>
                    <a:gd name="T52" fmla="*/ 419 w 957"/>
                    <a:gd name="T53" fmla="*/ 931 h 478"/>
                    <a:gd name="T54" fmla="*/ 419 w 957"/>
                    <a:gd name="T55" fmla="*/ 877 h 478"/>
                    <a:gd name="T56" fmla="*/ 444 w 957"/>
                    <a:gd name="T57" fmla="*/ 861 h 478"/>
                    <a:gd name="T58" fmla="*/ 464 w 957"/>
                    <a:gd name="T59" fmla="*/ 861 h 478"/>
                    <a:gd name="T60" fmla="*/ 479 w 957"/>
                    <a:gd name="T61" fmla="*/ 890 h 478"/>
                    <a:gd name="T62" fmla="*/ 509 w 957"/>
                    <a:gd name="T63" fmla="*/ 985 h 478"/>
                    <a:gd name="T64" fmla="*/ 520 w 957"/>
                    <a:gd name="T65" fmla="*/ 1023 h 478"/>
                    <a:gd name="T66" fmla="*/ 530 w 957"/>
                    <a:gd name="T67" fmla="*/ 1094 h 478"/>
                    <a:gd name="T68" fmla="*/ 545 w 957"/>
                    <a:gd name="T69" fmla="*/ 972 h 478"/>
                    <a:gd name="T70" fmla="*/ 545 w 957"/>
                    <a:gd name="T71" fmla="*/ 821 h 478"/>
                    <a:gd name="T72" fmla="*/ 560 w 957"/>
                    <a:gd name="T73" fmla="*/ 765 h 478"/>
                    <a:gd name="T74" fmla="*/ 611 w 957"/>
                    <a:gd name="T75" fmla="*/ 670 h 478"/>
                    <a:gd name="T76" fmla="*/ 621 w 957"/>
                    <a:gd name="T77" fmla="*/ 629 h 478"/>
                    <a:gd name="T78" fmla="*/ 630 w 957"/>
                    <a:gd name="T79" fmla="*/ 602 h 478"/>
                    <a:gd name="T80" fmla="*/ 641 w 957"/>
                    <a:gd name="T81" fmla="*/ 576 h 478"/>
                    <a:gd name="T82" fmla="*/ 641 w 957"/>
                    <a:gd name="T83" fmla="*/ 562 h 478"/>
                    <a:gd name="T84" fmla="*/ 636 w 957"/>
                    <a:gd name="T85" fmla="*/ 491 h 478"/>
                    <a:gd name="T86" fmla="*/ 641 w 957"/>
                    <a:gd name="T87" fmla="*/ 476 h 478"/>
                    <a:gd name="T88" fmla="*/ 651 w 957"/>
                    <a:gd name="T89" fmla="*/ 491 h 478"/>
                    <a:gd name="T90" fmla="*/ 646 w 957"/>
                    <a:gd name="T91" fmla="*/ 533 h 478"/>
                    <a:gd name="T92" fmla="*/ 661 w 957"/>
                    <a:gd name="T93" fmla="*/ 436 h 478"/>
                    <a:gd name="T94" fmla="*/ 686 w 957"/>
                    <a:gd name="T95" fmla="*/ 407 h 478"/>
                    <a:gd name="T96" fmla="*/ 726 w 957"/>
                    <a:gd name="T97" fmla="*/ 370 h 478"/>
                    <a:gd name="T98" fmla="*/ 741 w 957"/>
                    <a:gd name="T99" fmla="*/ 355 h 478"/>
                    <a:gd name="T100" fmla="*/ 741 w 957"/>
                    <a:gd name="T101" fmla="*/ 312 h 478"/>
                    <a:gd name="T102" fmla="*/ 776 w 957"/>
                    <a:gd name="T103" fmla="*/ 216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grp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1004" name="Freeform 34"/>
                <p:cNvSpPr>
                  <a:spLocks noChangeAspect="1"/>
                </p:cNvSpPr>
                <p:nvPr/>
              </p:nvSpPr>
              <p:spPr bwMode="auto">
                <a:xfrm>
                  <a:off x="851" y="1207"/>
                  <a:ext cx="595" cy="330"/>
                </a:xfrm>
                <a:custGeom>
                  <a:avLst/>
                  <a:gdLst>
                    <a:gd name="T0" fmla="*/ 413 w 610"/>
                    <a:gd name="T1" fmla="*/ 589 h 293"/>
                    <a:gd name="T2" fmla="*/ 387 w 610"/>
                    <a:gd name="T3" fmla="*/ 494 h 293"/>
                    <a:gd name="T4" fmla="*/ 382 w 610"/>
                    <a:gd name="T5" fmla="*/ 439 h 293"/>
                    <a:gd name="T6" fmla="*/ 413 w 610"/>
                    <a:gd name="T7" fmla="*/ 303 h 293"/>
                    <a:gd name="T8" fmla="*/ 493 w 610"/>
                    <a:gd name="T9" fmla="*/ 112 h 293"/>
                    <a:gd name="T10" fmla="*/ 443 w 610"/>
                    <a:gd name="T11" fmla="*/ 42 h 293"/>
                    <a:gd name="T12" fmla="*/ 393 w 610"/>
                    <a:gd name="T13" fmla="*/ 14 h 293"/>
                    <a:gd name="T14" fmla="*/ 377 w 610"/>
                    <a:gd name="T15" fmla="*/ 0 h 293"/>
                    <a:gd name="T16" fmla="*/ 332 w 610"/>
                    <a:gd name="T17" fmla="*/ 29 h 293"/>
                    <a:gd name="T18" fmla="*/ 277 w 610"/>
                    <a:gd name="T19" fmla="*/ 69 h 293"/>
                    <a:gd name="T20" fmla="*/ 226 w 610"/>
                    <a:gd name="T21" fmla="*/ 150 h 293"/>
                    <a:gd name="T22" fmla="*/ 246 w 610"/>
                    <a:gd name="T23" fmla="*/ 194 h 293"/>
                    <a:gd name="T24" fmla="*/ 231 w 610"/>
                    <a:gd name="T25" fmla="*/ 205 h 293"/>
                    <a:gd name="T26" fmla="*/ 181 w 610"/>
                    <a:gd name="T27" fmla="*/ 205 h 293"/>
                    <a:gd name="T28" fmla="*/ 140 w 610"/>
                    <a:gd name="T29" fmla="*/ 259 h 293"/>
                    <a:gd name="T30" fmla="*/ 202 w 610"/>
                    <a:gd name="T31" fmla="*/ 259 h 293"/>
                    <a:gd name="T32" fmla="*/ 140 w 610"/>
                    <a:gd name="T33" fmla="*/ 329 h 293"/>
                    <a:gd name="T34" fmla="*/ 127 w 610"/>
                    <a:gd name="T35" fmla="*/ 342 h 293"/>
                    <a:gd name="T36" fmla="*/ 91 w 610"/>
                    <a:gd name="T37" fmla="*/ 384 h 293"/>
                    <a:gd name="T38" fmla="*/ 91 w 610"/>
                    <a:gd name="T39" fmla="*/ 412 h 293"/>
                    <a:gd name="T40" fmla="*/ 99 w 610"/>
                    <a:gd name="T41" fmla="*/ 425 h 293"/>
                    <a:gd name="T42" fmla="*/ 82 w 610"/>
                    <a:gd name="T43" fmla="*/ 469 h 293"/>
                    <a:gd name="T44" fmla="*/ 95 w 610"/>
                    <a:gd name="T45" fmla="*/ 480 h 293"/>
                    <a:gd name="T46" fmla="*/ 105 w 610"/>
                    <a:gd name="T47" fmla="*/ 494 h 293"/>
                    <a:gd name="T48" fmla="*/ 131 w 610"/>
                    <a:gd name="T49" fmla="*/ 494 h 293"/>
                    <a:gd name="T50" fmla="*/ 127 w 610"/>
                    <a:gd name="T51" fmla="*/ 534 h 293"/>
                    <a:gd name="T52" fmla="*/ 111 w 610"/>
                    <a:gd name="T53" fmla="*/ 563 h 293"/>
                    <a:gd name="T54" fmla="*/ 53 w 610"/>
                    <a:gd name="T55" fmla="*/ 633 h 293"/>
                    <a:gd name="T56" fmla="*/ 0 w 610"/>
                    <a:gd name="T57" fmla="*/ 675 h 293"/>
                    <a:gd name="T58" fmla="*/ 18 w 610"/>
                    <a:gd name="T59" fmla="*/ 660 h 293"/>
                    <a:gd name="T60" fmla="*/ 53 w 610"/>
                    <a:gd name="T61" fmla="*/ 633 h 293"/>
                    <a:gd name="T62" fmla="*/ 82 w 610"/>
                    <a:gd name="T63" fmla="*/ 617 h 293"/>
                    <a:gd name="T64" fmla="*/ 187 w 610"/>
                    <a:gd name="T65" fmla="*/ 508 h 293"/>
                    <a:gd name="T66" fmla="*/ 216 w 610"/>
                    <a:gd name="T67" fmla="*/ 439 h 293"/>
                    <a:gd name="T68" fmla="*/ 266 w 610"/>
                    <a:gd name="T69" fmla="*/ 399 h 293"/>
                    <a:gd name="T70" fmla="*/ 221 w 610"/>
                    <a:gd name="T71" fmla="*/ 469 h 293"/>
                    <a:gd name="T72" fmla="*/ 241 w 610"/>
                    <a:gd name="T73" fmla="*/ 469 h 293"/>
                    <a:gd name="T74" fmla="*/ 246 w 610"/>
                    <a:gd name="T75" fmla="*/ 454 h 293"/>
                    <a:gd name="T76" fmla="*/ 277 w 610"/>
                    <a:gd name="T77" fmla="*/ 439 h 293"/>
                    <a:gd name="T78" fmla="*/ 282 w 610"/>
                    <a:gd name="T79" fmla="*/ 412 h 293"/>
                    <a:gd name="T80" fmla="*/ 291 w 610"/>
                    <a:gd name="T81" fmla="*/ 412 h 293"/>
                    <a:gd name="T82" fmla="*/ 301 w 610"/>
                    <a:gd name="T83" fmla="*/ 425 h 293"/>
                    <a:gd name="T84" fmla="*/ 306 w 610"/>
                    <a:gd name="T85" fmla="*/ 439 h 293"/>
                    <a:gd name="T86" fmla="*/ 332 w 610"/>
                    <a:gd name="T87" fmla="*/ 454 h 293"/>
                    <a:gd name="T88" fmla="*/ 372 w 610"/>
                    <a:gd name="T89" fmla="*/ 469 h 293"/>
                    <a:gd name="T90" fmla="*/ 372 w 610"/>
                    <a:gd name="T91" fmla="*/ 494 h 293"/>
                    <a:gd name="T92" fmla="*/ 387 w 610"/>
                    <a:gd name="T93" fmla="*/ 508 h 293"/>
                    <a:gd name="T94" fmla="*/ 393 w 610"/>
                    <a:gd name="T95" fmla="*/ 521 h 293"/>
                    <a:gd name="T96" fmla="*/ 407 w 610"/>
                    <a:gd name="T97" fmla="*/ 534 h 293"/>
                    <a:gd name="T98" fmla="*/ 417 w 610"/>
                    <a:gd name="T99" fmla="*/ 548 h 293"/>
                    <a:gd name="T100" fmla="*/ 407 w 610"/>
                    <a:gd name="T101" fmla="*/ 563 h 293"/>
                    <a:gd name="T102" fmla="*/ 413 w 610"/>
                    <a:gd name="T103" fmla="*/ 617 h 293"/>
                    <a:gd name="T104" fmla="*/ 417 w 610"/>
                    <a:gd name="T105" fmla="*/ 617 h 293"/>
                    <a:gd name="T106" fmla="*/ 407 w 610"/>
                    <a:gd name="T107" fmla="*/ 660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grpSp>
          <p:sp>
            <p:nvSpPr>
              <p:cNvPr id="534" name="Freeform 36"/>
              <p:cNvSpPr>
                <a:spLocks noChangeAspect="1"/>
              </p:cNvSpPr>
              <p:nvPr/>
            </p:nvSpPr>
            <p:spPr bwMode="auto">
              <a:xfrm>
                <a:off x="11573473" y="6337900"/>
                <a:ext cx="457333" cy="491289"/>
              </a:xfrm>
              <a:custGeom>
                <a:avLst/>
                <a:gdLst>
                  <a:gd name="T0" fmla="*/ 194 w 173"/>
                  <a:gd name="T1" fmla="*/ 150 h 168"/>
                  <a:gd name="T2" fmla="*/ 182 w 173"/>
                  <a:gd name="T3" fmla="*/ 150 h 168"/>
                  <a:gd name="T4" fmla="*/ 182 w 173"/>
                  <a:gd name="T5" fmla="*/ 150 h 168"/>
                  <a:gd name="T6" fmla="*/ 170 w 173"/>
                  <a:gd name="T7" fmla="*/ 205 h 168"/>
                  <a:gd name="T8" fmla="*/ 176 w 173"/>
                  <a:gd name="T9" fmla="*/ 219 h 168"/>
                  <a:gd name="T10" fmla="*/ 170 w 173"/>
                  <a:gd name="T11" fmla="*/ 232 h 168"/>
                  <a:gd name="T12" fmla="*/ 154 w 173"/>
                  <a:gd name="T13" fmla="*/ 246 h 168"/>
                  <a:gd name="T14" fmla="*/ 145 w 173"/>
                  <a:gd name="T15" fmla="*/ 273 h 168"/>
                  <a:gd name="T16" fmla="*/ 145 w 173"/>
                  <a:gd name="T17" fmla="*/ 304 h 168"/>
                  <a:gd name="T18" fmla="*/ 145 w 173"/>
                  <a:gd name="T19" fmla="*/ 304 h 168"/>
                  <a:gd name="T20" fmla="*/ 145 w 173"/>
                  <a:gd name="T21" fmla="*/ 315 h 168"/>
                  <a:gd name="T22" fmla="*/ 139 w 173"/>
                  <a:gd name="T23" fmla="*/ 330 h 168"/>
                  <a:gd name="T24" fmla="*/ 134 w 173"/>
                  <a:gd name="T25" fmla="*/ 357 h 168"/>
                  <a:gd name="T26" fmla="*/ 110 w 173"/>
                  <a:gd name="T27" fmla="*/ 385 h 168"/>
                  <a:gd name="T28" fmla="*/ 110 w 173"/>
                  <a:gd name="T29" fmla="*/ 357 h 168"/>
                  <a:gd name="T30" fmla="*/ 104 w 173"/>
                  <a:gd name="T31" fmla="*/ 343 h 168"/>
                  <a:gd name="T32" fmla="*/ 95 w 173"/>
                  <a:gd name="T33" fmla="*/ 343 h 168"/>
                  <a:gd name="T34" fmla="*/ 79 w 173"/>
                  <a:gd name="T35" fmla="*/ 330 h 168"/>
                  <a:gd name="T36" fmla="*/ 67 w 173"/>
                  <a:gd name="T37" fmla="*/ 343 h 168"/>
                  <a:gd name="T38" fmla="*/ 55 w 173"/>
                  <a:gd name="T39" fmla="*/ 357 h 168"/>
                  <a:gd name="T40" fmla="*/ 55 w 173"/>
                  <a:gd name="T41" fmla="*/ 330 h 168"/>
                  <a:gd name="T42" fmla="*/ 37 w 173"/>
                  <a:gd name="T43" fmla="*/ 330 h 168"/>
                  <a:gd name="T44" fmla="*/ 43 w 173"/>
                  <a:gd name="T45" fmla="*/ 330 h 168"/>
                  <a:gd name="T46" fmla="*/ 37 w 173"/>
                  <a:gd name="T47" fmla="*/ 330 h 168"/>
                  <a:gd name="T48" fmla="*/ 18 w 173"/>
                  <a:gd name="T49" fmla="*/ 330 h 168"/>
                  <a:gd name="T50" fmla="*/ 18 w 173"/>
                  <a:gd name="T51" fmla="*/ 273 h 168"/>
                  <a:gd name="T52" fmla="*/ 18 w 173"/>
                  <a:gd name="T53" fmla="*/ 246 h 168"/>
                  <a:gd name="T54" fmla="*/ 6 w 173"/>
                  <a:gd name="T55" fmla="*/ 232 h 168"/>
                  <a:gd name="T56" fmla="*/ 6 w 173"/>
                  <a:gd name="T57" fmla="*/ 219 h 168"/>
                  <a:gd name="T58" fmla="*/ 6 w 173"/>
                  <a:gd name="T59" fmla="*/ 205 h 168"/>
                  <a:gd name="T60" fmla="*/ 6 w 173"/>
                  <a:gd name="T61" fmla="*/ 192 h 168"/>
                  <a:gd name="T62" fmla="*/ 0 w 173"/>
                  <a:gd name="T63" fmla="*/ 150 h 168"/>
                  <a:gd name="T64" fmla="*/ 6 w 173"/>
                  <a:gd name="T65" fmla="*/ 140 h 168"/>
                  <a:gd name="T66" fmla="*/ 0 w 173"/>
                  <a:gd name="T67" fmla="*/ 140 h 168"/>
                  <a:gd name="T68" fmla="*/ 12 w 173"/>
                  <a:gd name="T69" fmla="*/ 98 h 168"/>
                  <a:gd name="T70" fmla="*/ 18 w 173"/>
                  <a:gd name="T71" fmla="*/ 140 h 168"/>
                  <a:gd name="T72" fmla="*/ 37 w 173"/>
                  <a:gd name="T73" fmla="*/ 150 h 168"/>
                  <a:gd name="T74" fmla="*/ 61 w 173"/>
                  <a:gd name="T75" fmla="*/ 140 h 168"/>
                  <a:gd name="T76" fmla="*/ 67 w 173"/>
                  <a:gd name="T77" fmla="*/ 125 h 168"/>
                  <a:gd name="T78" fmla="*/ 95 w 173"/>
                  <a:gd name="T79" fmla="*/ 140 h 168"/>
                  <a:gd name="T80" fmla="*/ 116 w 173"/>
                  <a:gd name="T81" fmla="*/ 125 h 168"/>
                  <a:gd name="T82" fmla="*/ 122 w 173"/>
                  <a:gd name="T83" fmla="*/ 83 h 168"/>
                  <a:gd name="T84" fmla="*/ 128 w 173"/>
                  <a:gd name="T85" fmla="*/ 54 h 168"/>
                  <a:gd name="T86" fmla="*/ 128 w 173"/>
                  <a:gd name="T87" fmla="*/ 29 h 168"/>
                  <a:gd name="T88" fmla="*/ 134 w 173"/>
                  <a:gd name="T89" fmla="*/ 0 h 168"/>
                  <a:gd name="T90" fmla="*/ 154 w 173"/>
                  <a:gd name="T91" fmla="*/ 0 h 168"/>
                  <a:gd name="T92" fmla="*/ 170 w 173"/>
                  <a:gd name="T93" fmla="*/ 0 h 168"/>
                  <a:gd name="T94" fmla="*/ 170 w 173"/>
                  <a:gd name="T95" fmla="*/ 14 h 168"/>
                  <a:gd name="T96" fmla="*/ 170 w 173"/>
                  <a:gd name="T97" fmla="*/ 14 h 168"/>
                  <a:gd name="T98" fmla="*/ 176 w 173"/>
                  <a:gd name="T99" fmla="*/ 29 h 168"/>
                  <a:gd name="T100" fmla="*/ 170 w 173"/>
                  <a:gd name="T101" fmla="*/ 29 h 168"/>
                  <a:gd name="T102" fmla="*/ 163 w 173"/>
                  <a:gd name="T103" fmla="*/ 29 h 168"/>
                  <a:gd name="T104" fmla="*/ 170 w 173"/>
                  <a:gd name="T105" fmla="*/ 42 h 168"/>
                  <a:gd name="T106" fmla="*/ 182 w 173"/>
                  <a:gd name="T107" fmla="*/ 98 h 168"/>
                  <a:gd name="T108" fmla="*/ 176 w 173"/>
                  <a:gd name="T109" fmla="*/ 111 h 168"/>
                  <a:gd name="T110" fmla="*/ 188 w 173"/>
                  <a:gd name="T111" fmla="*/ 140 h 168"/>
                  <a:gd name="T112" fmla="*/ 194 w 173"/>
                  <a:gd name="T113" fmla="*/ 150 h 16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73" h="168">
                    <a:moveTo>
                      <a:pt x="173" y="66"/>
                    </a:moveTo>
                    <a:lnTo>
                      <a:pt x="161" y="66"/>
                    </a:lnTo>
                    <a:lnTo>
                      <a:pt x="149" y="90"/>
                    </a:lnTo>
                    <a:lnTo>
                      <a:pt x="155" y="96"/>
                    </a:lnTo>
                    <a:lnTo>
                      <a:pt x="149" y="102"/>
                    </a:lnTo>
                    <a:lnTo>
                      <a:pt x="137" y="108"/>
                    </a:lnTo>
                    <a:lnTo>
                      <a:pt x="131" y="120"/>
                    </a:lnTo>
                    <a:lnTo>
                      <a:pt x="131" y="132"/>
                    </a:lnTo>
                    <a:lnTo>
                      <a:pt x="131" y="138"/>
                    </a:lnTo>
                    <a:lnTo>
                      <a:pt x="125" y="144"/>
                    </a:lnTo>
                    <a:lnTo>
                      <a:pt x="120" y="156"/>
                    </a:lnTo>
                    <a:lnTo>
                      <a:pt x="96" y="168"/>
                    </a:lnTo>
                    <a:lnTo>
                      <a:pt x="96" y="156"/>
                    </a:lnTo>
                    <a:lnTo>
                      <a:pt x="90" y="150"/>
                    </a:lnTo>
                    <a:lnTo>
                      <a:pt x="84" y="150"/>
                    </a:lnTo>
                    <a:lnTo>
                      <a:pt x="72" y="144"/>
                    </a:lnTo>
                    <a:lnTo>
                      <a:pt x="60" y="150"/>
                    </a:lnTo>
                    <a:lnTo>
                      <a:pt x="48" y="156"/>
                    </a:lnTo>
                    <a:lnTo>
                      <a:pt x="48" y="144"/>
                    </a:lnTo>
                    <a:lnTo>
                      <a:pt x="30" y="144"/>
                    </a:lnTo>
                    <a:lnTo>
                      <a:pt x="36" y="144"/>
                    </a:lnTo>
                    <a:lnTo>
                      <a:pt x="30" y="144"/>
                    </a:lnTo>
                    <a:lnTo>
                      <a:pt x="18" y="144"/>
                    </a:lnTo>
                    <a:lnTo>
                      <a:pt x="18" y="120"/>
                    </a:lnTo>
                    <a:lnTo>
                      <a:pt x="18" y="108"/>
                    </a:lnTo>
                    <a:lnTo>
                      <a:pt x="6" y="102"/>
                    </a:lnTo>
                    <a:lnTo>
                      <a:pt x="6" y="96"/>
                    </a:lnTo>
                    <a:lnTo>
                      <a:pt x="6" y="90"/>
                    </a:lnTo>
                    <a:lnTo>
                      <a:pt x="6" y="84"/>
                    </a:lnTo>
                    <a:lnTo>
                      <a:pt x="0" y="66"/>
                    </a:lnTo>
                    <a:lnTo>
                      <a:pt x="6" y="60"/>
                    </a:lnTo>
                    <a:lnTo>
                      <a:pt x="0" y="60"/>
                    </a:lnTo>
                    <a:lnTo>
                      <a:pt x="12" y="42"/>
                    </a:lnTo>
                    <a:lnTo>
                      <a:pt x="18" y="60"/>
                    </a:lnTo>
                    <a:lnTo>
                      <a:pt x="30" y="66"/>
                    </a:lnTo>
                    <a:lnTo>
                      <a:pt x="54" y="60"/>
                    </a:lnTo>
                    <a:lnTo>
                      <a:pt x="60" y="54"/>
                    </a:lnTo>
                    <a:lnTo>
                      <a:pt x="84" y="60"/>
                    </a:lnTo>
                    <a:lnTo>
                      <a:pt x="102" y="54"/>
                    </a:lnTo>
                    <a:lnTo>
                      <a:pt x="108" y="36"/>
                    </a:lnTo>
                    <a:lnTo>
                      <a:pt x="114" y="24"/>
                    </a:lnTo>
                    <a:lnTo>
                      <a:pt x="114" y="12"/>
                    </a:lnTo>
                    <a:lnTo>
                      <a:pt x="120" y="0"/>
                    </a:lnTo>
                    <a:lnTo>
                      <a:pt x="137" y="0"/>
                    </a:lnTo>
                    <a:lnTo>
                      <a:pt x="149" y="0"/>
                    </a:lnTo>
                    <a:lnTo>
                      <a:pt x="149" y="6"/>
                    </a:lnTo>
                    <a:lnTo>
                      <a:pt x="155" y="12"/>
                    </a:lnTo>
                    <a:lnTo>
                      <a:pt x="149" y="12"/>
                    </a:lnTo>
                    <a:lnTo>
                      <a:pt x="143" y="12"/>
                    </a:lnTo>
                    <a:lnTo>
                      <a:pt x="149" y="18"/>
                    </a:lnTo>
                    <a:lnTo>
                      <a:pt x="161" y="42"/>
                    </a:lnTo>
                    <a:lnTo>
                      <a:pt x="155" y="48"/>
                    </a:lnTo>
                    <a:lnTo>
                      <a:pt x="167" y="60"/>
                    </a:lnTo>
                    <a:lnTo>
                      <a:pt x="173" y="66"/>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535" name="Freeform 37"/>
              <p:cNvSpPr>
                <a:spLocks noChangeAspect="1"/>
              </p:cNvSpPr>
              <p:nvPr/>
            </p:nvSpPr>
            <p:spPr bwMode="auto">
              <a:xfrm>
                <a:off x="10926452" y="6267717"/>
                <a:ext cx="506706" cy="668049"/>
              </a:xfrm>
              <a:custGeom>
                <a:avLst/>
                <a:gdLst>
                  <a:gd name="T0" fmla="*/ 220 w 191"/>
                  <a:gd name="T1" fmla="*/ 402 h 228"/>
                  <a:gd name="T2" fmla="*/ 220 w 191"/>
                  <a:gd name="T3" fmla="*/ 402 h 228"/>
                  <a:gd name="T4" fmla="*/ 220 w 191"/>
                  <a:gd name="T5" fmla="*/ 458 h 228"/>
                  <a:gd name="T6" fmla="*/ 213 w 191"/>
                  <a:gd name="T7" fmla="*/ 529 h 228"/>
                  <a:gd name="T8" fmla="*/ 207 w 191"/>
                  <a:gd name="T9" fmla="*/ 498 h 228"/>
                  <a:gd name="T10" fmla="*/ 201 w 191"/>
                  <a:gd name="T11" fmla="*/ 513 h 228"/>
                  <a:gd name="T12" fmla="*/ 194 w 191"/>
                  <a:gd name="T13" fmla="*/ 513 h 228"/>
                  <a:gd name="T14" fmla="*/ 194 w 191"/>
                  <a:gd name="T15" fmla="*/ 529 h 228"/>
                  <a:gd name="T16" fmla="*/ 170 w 191"/>
                  <a:gd name="T17" fmla="*/ 486 h 228"/>
                  <a:gd name="T18" fmla="*/ 164 w 191"/>
                  <a:gd name="T19" fmla="*/ 458 h 228"/>
                  <a:gd name="T20" fmla="*/ 152 w 191"/>
                  <a:gd name="T21" fmla="*/ 442 h 228"/>
                  <a:gd name="T22" fmla="*/ 139 w 191"/>
                  <a:gd name="T23" fmla="*/ 417 h 228"/>
                  <a:gd name="T24" fmla="*/ 130 w 191"/>
                  <a:gd name="T25" fmla="*/ 388 h 228"/>
                  <a:gd name="T26" fmla="*/ 121 w 191"/>
                  <a:gd name="T27" fmla="*/ 360 h 228"/>
                  <a:gd name="T28" fmla="*/ 109 w 191"/>
                  <a:gd name="T29" fmla="*/ 319 h 228"/>
                  <a:gd name="T30" fmla="*/ 109 w 191"/>
                  <a:gd name="T31" fmla="*/ 305 h 228"/>
                  <a:gd name="T32" fmla="*/ 97 w 191"/>
                  <a:gd name="T33" fmla="*/ 277 h 228"/>
                  <a:gd name="T34" fmla="*/ 91 w 191"/>
                  <a:gd name="T35" fmla="*/ 251 h 228"/>
                  <a:gd name="T36" fmla="*/ 84 w 191"/>
                  <a:gd name="T37" fmla="*/ 207 h 228"/>
                  <a:gd name="T38" fmla="*/ 72 w 191"/>
                  <a:gd name="T39" fmla="*/ 180 h 228"/>
                  <a:gd name="T40" fmla="*/ 60 w 191"/>
                  <a:gd name="T41" fmla="*/ 151 h 228"/>
                  <a:gd name="T42" fmla="*/ 49 w 191"/>
                  <a:gd name="T43" fmla="*/ 112 h 228"/>
                  <a:gd name="T44" fmla="*/ 31 w 191"/>
                  <a:gd name="T45" fmla="*/ 86 h 228"/>
                  <a:gd name="T46" fmla="*/ 12 w 191"/>
                  <a:gd name="T47" fmla="*/ 54 h 228"/>
                  <a:gd name="T48" fmla="*/ 0 w 191"/>
                  <a:gd name="T49" fmla="*/ 0 h 228"/>
                  <a:gd name="T50" fmla="*/ 12 w 191"/>
                  <a:gd name="T51" fmla="*/ 0 h 228"/>
                  <a:gd name="T52" fmla="*/ 31 w 191"/>
                  <a:gd name="T53" fmla="*/ 0 h 228"/>
                  <a:gd name="T54" fmla="*/ 49 w 191"/>
                  <a:gd name="T55" fmla="*/ 14 h 228"/>
                  <a:gd name="T56" fmla="*/ 60 w 191"/>
                  <a:gd name="T57" fmla="*/ 54 h 228"/>
                  <a:gd name="T58" fmla="*/ 66 w 191"/>
                  <a:gd name="T59" fmla="*/ 69 h 228"/>
                  <a:gd name="T60" fmla="*/ 103 w 191"/>
                  <a:gd name="T61" fmla="*/ 126 h 228"/>
                  <a:gd name="T62" fmla="*/ 115 w 191"/>
                  <a:gd name="T63" fmla="*/ 167 h 228"/>
                  <a:gd name="T64" fmla="*/ 115 w 191"/>
                  <a:gd name="T65" fmla="*/ 151 h 228"/>
                  <a:gd name="T66" fmla="*/ 139 w 191"/>
                  <a:gd name="T67" fmla="*/ 180 h 228"/>
                  <a:gd name="T68" fmla="*/ 146 w 191"/>
                  <a:gd name="T69" fmla="*/ 207 h 228"/>
                  <a:gd name="T70" fmla="*/ 164 w 191"/>
                  <a:gd name="T71" fmla="*/ 238 h 228"/>
                  <a:gd name="T72" fmla="*/ 164 w 191"/>
                  <a:gd name="T73" fmla="*/ 238 h 228"/>
                  <a:gd name="T74" fmla="*/ 178 w 191"/>
                  <a:gd name="T75" fmla="*/ 251 h 228"/>
                  <a:gd name="T76" fmla="*/ 170 w 191"/>
                  <a:gd name="T77" fmla="*/ 263 h 228"/>
                  <a:gd name="T78" fmla="*/ 170 w 191"/>
                  <a:gd name="T79" fmla="*/ 277 h 228"/>
                  <a:gd name="T80" fmla="*/ 170 w 191"/>
                  <a:gd name="T81" fmla="*/ 277 h 228"/>
                  <a:gd name="T82" fmla="*/ 170 w 191"/>
                  <a:gd name="T83" fmla="*/ 291 h 228"/>
                  <a:gd name="T84" fmla="*/ 186 w 191"/>
                  <a:gd name="T85" fmla="*/ 305 h 228"/>
                  <a:gd name="T86" fmla="*/ 194 w 191"/>
                  <a:gd name="T87" fmla="*/ 333 h 228"/>
                  <a:gd name="T88" fmla="*/ 201 w 191"/>
                  <a:gd name="T89" fmla="*/ 346 h 228"/>
                  <a:gd name="T90" fmla="*/ 201 w 191"/>
                  <a:gd name="T91" fmla="*/ 360 h 228"/>
                  <a:gd name="T92" fmla="*/ 213 w 191"/>
                  <a:gd name="T93" fmla="*/ 360 h 228"/>
                  <a:gd name="T94" fmla="*/ 220 w 191"/>
                  <a:gd name="T95" fmla="*/ 402 h 22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91" h="228">
                    <a:moveTo>
                      <a:pt x="191" y="174"/>
                    </a:moveTo>
                    <a:lnTo>
                      <a:pt x="191" y="174"/>
                    </a:lnTo>
                    <a:lnTo>
                      <a:pt x="191" y="198"/>
                    </a:lnTo>
                    <a:lnTo>
                      <a:pt x="185" y="228"/>
                    </a:lnTo>
                    <a:lnTo>
                      <a:pt x="179" y="216"/>
                    </a:lnTo>
                    <a:lnTo>
                      <a:pt x="173" y="222"/>
                    </a:lnTo>
                    <a:lnTo>
                      <a:pt x="167" y="222"/>
                    </a:lnTo>
                    <a:lnTo>
                      <a:pt x="167" y="228"/>
                    </a:lnTo>
                    <a:lnTo>
                      <a:pt x="149" y="210"/>
                    </a:lnTo>
                    <a:lnTo>
                      <a:pt x="143" y="198"/>
                    </a:lnTo>
                    <a:lnTo>
                      <a:pt x="131" y="192"/>
                    </a:lnTo>
                    <a:lnTo>
                      <a:pt x="119" y="180"/>
                    </a:lnTo>
                    <a:lnTo>
                      <a:pt x="113" y="168"/>
                    </a:lnTo>
                    <a:lnTo>
                      <a:pt x="107" y="156"/>
                    </a:lnTo>
                    <a:lnTo>
                      <a:pt x="95" y="138"/>
                    </a:lnTo>
                    <a:lnTo>
                      <a:pt x="95" y="132"/>
                    </a:lnTo>
                    <a:lnTo>
                      <a:pt x="83" y="120"/>
                    </a:lnTo>
                    <a:lnTo>
                      <a:pt x="77" y="108"/>
                    </a:lnTo>
                    <a:lnTo>
                      <a:pt x="71" y="90"/>
                    </a:lnTo>
                    <a:lnTo>
                      <a:pt x="65" y="78"/>
                    </a:lnTo>
                    <a:lnTo>
                      <a:pt x="53" y="66"/>
                    </a:lnTo>
                    <a:lnTo>
                      <a:pt x="42" y="48"/>
                    </a:lnTo>
                    <a:lnTo>
                      <a:pt x="24" y="36"/>
                    </a:lnTo>
                    <a:lnTo>
                      <a:pt x="12" y="24"/>
                    </a:lnTo>
                    <a:lnTo>
                      <a:pt x="0" y="0"/>
                    </a:lnTo>
                    <a:lnTo>
                      <a:pt x="12" y="0"/>
                    </a:lnTo>
                    <a:lnTo>
                      <a:pt x="24" y="0"/>
                    </a:lnTo>
                    <a:lnTo>
                      <a:pt x="42" y="6"/>
                    </a:lnTo>
                    <a:lnTo>
                      <a:pt x="53" y="24"/>
                    </a:lnTo>
                    <a:lnTo>
                      <a:pt x="59" y="30"/>
                    </a:lnTo>
                    <a:lnTo>
                      <a:pt x="89" y="54"/>
                    </a:lnTo>
                    <a:lnTo>
                      <a:pt x="101" y="72"/>
                    </a:lnTo>
                    <a:lnTo>
                      <a:pt x="101" y="66"/>
                    </a:lnTo>
                    <a:lnTo>
                      <a:pt x="119" y="78"/>
                    </a:lnTo>
                    <a:lnTo>
                      <a:pt x="125" y="90"/>
                    </a:lnTo>
                    <a:lnTo>
                      <a:pt x="143" y="102"/>
                    </a:lnTo>
                    <a:lnTo>
                      <a:pt x="155" y="108"/>
                    </a:lnTo>
                    <a:lnTo>
                      <a:pt x="149" y="114"/>
                    </a:lnTo>
                    <a:lnTo>
                      <a:pt x="149" y="120"/>
                    </a:lnTo>
                    <a:lnTo>
                      <a:pt x="149" y="126"/>
                    </a:lnTo>
                    <a:lnTo>
                      <a:pt x="161" y="132"/>
                    </a:lnTo>
                    <a:lnTo>
                      <a:pt x="167" y="144"/>
                    </a:lnTo>
                    <a:lnTo>
                      <a:pt x="173" y="150"/>
                    </a:lnTo>
                    <a:lnTo>
                      <a:pt x="173" y="156"/>
                    </a:lnTo>
                    <a:lnTo>
                      <a:pt x="185" y="156"/>
                    </a:lnTo>
                    <a:lnTo>
                      <a:pt x="191" y="174"/>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536" name="Freeform 38"/>
              <p:cNvSpPr>
                <a:spLocks noChangeAspect="1"/>
              </p:cNvSpPr>
              <p:nvPr/>
            </p:nvSpPr>
            <p:spPr bwMode="auto">
              <a:xfrm>
                <a:off x="12594682" y="6618637"/>
                <a:ext cx="457333" cy="506885"/>
              </a:xfrm>
              <a:custGeom>
                <a:avLst/>
                <a:gdLst>
                  <a:gd name="T0" fmla="*/ 145 w 173"/>
                  <a:gd name="T1" fmla="*/ 333 h 173"/>
                  <a:gd name="T2" fmla="*/ 145 w 173"/>
                  <a:gd name="T3" fmla="*/ 333 h 173"/>
                  <a:gd name="T4" fmla="*/ 145 w 173"/>
                  <a:gd name="T5" fmla="*/ 358 h 173"/>
                  <a:gd name="T6" fmla="*/ 154 w 173"/>
                  <a:gd name="T7" fmla="*/ 344 h 173"/>
                  <a:gd name="T8" fmla="*/ 170 w 173"/>
                  <a:gd name="T9" fmla="*/ 344 h 173"/>
                  <a:gd name="T10" fmla="*/ 176 w 173"/>
                  <a:gd name="T11" fmla="*/ 371 h 173"/>
                  <a:gd name="T12" fmla="*/ 188 w 173"/>
                  <a:gd name="T13" fmla="*/ 401 h 173"/>
                  <a:gd name="T14" fmla="*/ 188 w 173"/>
                  <a:gd name="T15" fmla="*/ 358 h 173"/>
                  <a:gd name="T16" fmla="*/ 188 w 173"/>
                  <a:gd name="T17" fmla="*/ 319 h 173"/>
                  <a:gd name="T18" fmla="*/ 188 w 173"/>
                  <a:gd name="T19" fmla="*/ 291 h 173"/>
                  <a:gd name="T20" fmla="*/ 194 w 173"/>
                  <a:gd name="T21" fmla="*/ 251 h 173"/>
                  <a:gd name="T22" fmla="*/ 194 w 173"/>
                  <a:gd name="T23" fmla="*/ 206 h 173"/>
                  <a:gd name="T24" fmla="*/ 194 w 173"/>
                  <a:gd name="T25" fmla="*/ 140 h 173"/>
                  <a:gd name="T26" fmla="*/ 194 w 173"/>
                  <a:gd name="T27" fmla="*/ 98 h 173"/>
                  <a:gd name="T28" fmla="*/ 182 w 173"/>
                  <a:gd name="T29" fmla="*/ 86 h 173"/>
                  <a:gd name="T30" fmla="*/ 163 w 173"/>
                  <a:gd name="T31" fmla="*/ 69 h 173"/>
                  <a:gd name="T32" fmla="*/ 133 w 173"/>
                  <a:gd name="T33" fmla="*/ 42 h 173"/>
                  <a:gd name="T34" fmla="*/ 121 w 173"/>
                  <a:gd name="T35" fmla="*/ 69 h 173"/>
                  <a:gd name="T36" fmla="*/ 103 w 173"/>
                  <a:gd name="T37" fmla="*/ 86 h 173"/>
                  <a:gd name="T38" fmla="*/ 78 w 173"/>
                  <a:gd name="T39" fmla="*/ 140 h 173"/>
                  <a:gd name="T40" fmla="*/ 72 w 173"/>
                  <a:gd name="T41" fmla="*/ 112 h 173"/>
                  <a:gd name="T42" fmla="*/ 66 w 173"/>
                  <a:gd name="T43" fmla="*/ 98 h 173"/>
                  <a:gd name="T44" fmla="*/ 66 w 173"/>
                  <a:gd name="T45" fmla="*/ 98 h 173"/>
                  <a:gd name="T46" fmla="*/ 61 w 173"/>
                  <a:gd name="T47" fmla="*/ 54 h 173"/>
                  <a:gd name="T48" fmla="*/ 61 w 173"/>
                  <a:gd name="T49" fmla="*/ 29 h 173"/>
                  <a:gd name="T50" fmla="*/ 61 w 173"/>
                  <a:gd name="T51" fmla="*/ 14 h 173"/>
                  <a:gd name="T52" fmla="*/ 18 w 173"/>
                  <a:gd name="T53" fmla="*/ 0 h 173"/>
                  <a:gd name="T54" fmla="*/ 6 w 173"/>
                  <a:gd name="T55" fmla="*/ 14 h 173"/>
                  <a:gd name="T56" fmla="*/ 0 w 173"/>
                  <a:gd name="T57" fmla="*/ 42 h 173"/>
                  <a:gd name="T58" fmla="*/ 12 w 173"/>
                  <a:gd name="T59" fmla="*/ 54 h 173"/>
                  <a:gd name="T60" fmla="*/ 24 w 173"/>
                  <a:gd name="T61" fmla="*/ 86 h 173"/>
                  <a:gd name="T62" fmla="*/ 43 w 173"/>
                  <a:gd name="T63" fmla="*/ 86 h 173"/>
                  <a:gd name="T64" fmla="*/ 55 w 173"/>
                  <a:gd name="T65" fmla="*/ 86 h 173"/>
                  <a:gd name="T66" fmla="*/ 55 w 173"/>
                  <a:gd name="T67" fmla="*/ 86 h 173"/>
                  <a:gd name="T68" fmla="*/ 55 w 173"/>
                  <a:gd name="T69" fmla="*/ 98 h 173"/>
                  <a:gd name="T70" fmla="*/ 49 w 173"/>
                  <a:gd name="T71" fmla="*/ 98 h 173"/>
                  <a:gd name="T72" fmla="*/ 49 w 173"/>
                  <a:gd name="T73" fmla="*/ 98 h 173"/>
                  <a:gd name="T74" fmla="*/ 24 w 173"/>
                  <a:gd name="T75" fmla="*/ 98 h 173"/>
                  <a:gd name="T76" fmla="*/ 18 w 173"/>
                  <a:gd name="T77" fmla="*/ 112 h 173"/>
                  <a:gd name="T78" fmla="*/ 37 w 173"/>
                  <a:gd name="T79" fmla="*/ 140 h 173"/>
                  <a:gd name="T80" fmla="*/ 37 w 173"/>
                  <a:gd name="T81" fmla="*/ 151 h 173"/>
                  <a:gd name="T82" fmla="*/ 43 w 173"/>
                  <a:gd name="T83" fmla="*/ 167 h 173"/>
                  <a:gd name="T84" fmla="*/ 55 w 173"/>
                  <a:gd name="T85" fmla="*/ 112 h 173"/>
                  <a:gd name="T86" fmla="*/ 55 w 173"/>
                  <a:gd name="T87" fmla="*/ 140 h 173"/>
                  <a:gd name="T88" fmla="*/ 66 w 173"/>
                  <a:gd name="T89" fmla="*/ 151 h 173"/>
                  <a:gd name="T90" fmla="*/ 72 w 173"/>
                  <a:gd name="T91" fmla="*/ 151 h 173"/>
                  <a:gd name="T92" fmla="*/ 72 w 173"/>
                  <a:gd name="T93" fmla="*/ 167 h 173"/>
                  <a:gd name="T94" fmla="*/ 103 w 173"/>
                  <a:gd name="T95" fmla="*/ 194 h 173"/>
                  <a:gd name="T96" fmla="*/ 115 w 173"/>
                  <a:gd name="T97" fmla="*/ 206 h 173"/>
                  <a:gd name="T98" fmla="*/ 127 w 173"/>
                  <a:gd name="T99" fmla="*/ 223 h 173"/>
                  <a:gd name="T100" fmla="*/ 133 w 173"/>
                  <a:gd name="T101" fmla="*/ 238 h 173"/>
                  <a:gd name="T102" fmla="*/ 145 w 173"/>
                  <a:gd name="T103" fmla="*/ 291 h 173"/>
                  <a:gd name="T104" fmla="*/ 154 w 173"/>
                  <a:gd name="T105" fmla="*/ 291 h 173"/>
                  <a:gd name="T106" fmla="*/ 139 w 173"/>
                  <a:gd name="T107" fmla="*/ 305 h 173"/>
                  <a:gd name="T108" fmla="*/ 154 w 173"/>
                  <a:gd name="T109" fmla="*/ 305 h 173"/>
                  <a:gd name="T110" fmla="*/ 145 w 173"/>
                  <a:gd name="T111" fmla="*/ 305 h 173"/>
                  <a:gd name="T112" fmla="*/ 145 w 173"/>
                  <a:gd name="T113" fmla="*/ 319 h 173"/>
                  <a:gd name="T114" fmla="*/ 133 w 173"/>
                  <a:gd name="T115" fmla="*/ 319 h 173"/>
                  <a:gd name="T116" fmla="*/ 121 w 173"/>
                  <a:gd name="T117" fmla="*/ 358 h 173"/>
                  <a:gd name="T118" fmla="*/ 139 w 173"/>
                  <a:gd name="T119" fmla="*/ 358 h 173"/>
                  <a:gd name="T120" fmla="*/ 145 w 173"/>
                  <a:gd name="T121" fmla="*/ 333 h 1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 h="173">
                    <a:moveTo>
                      <a:pt x="131" y="144"/>
                    </a:moveTo>
                    <a:lnTo>
                      <a:pt x="131" y="144"/>
                    </a:lnTo>
                    <a:lnTo>
                      <a:pt x="131" y="155"/>
                    </a:lnTo>
                    <a:lnTo>
                      <a:pt x="137" y="149"/>
                    </a:lnTo>
                    <a:lnTo>
                      <a:pt x="149" y="149"/>
                    </a:lnTo>
                    <a:lnTo>
                      <a:pt x="155" y="161"/>
                    </a:lnTo>
                    <a:lnTo>
                      <a:pt x="167" y="173"/>
                    </a:lnTo>
                    <a:lnTo>
                      <a:pt x="167" y="155"/>
                    </a:lnTo>
                    <a:lnTo>
                      <a:pt x="167" y="138"/>
                    </a:lnTo>
                    <a:lnTo>
                      <a:pt x="167" y="126"/>
                    </a:lnTo>
                    <a:lnTo>
                      <a:pt x="173" y="108"/>
                    </a:lnTo>
                    <a:lnTo>
                      <a:pt x="173" y="90"/>
                    </a:lnTo>
                    <a:lnTo>
                      <a:pt x="173" y="60"/>
                    </a:lnTo>
                    <a:lnTo>
                      <a:pt x="173" y="42"/>
                    </a:lnTo>
                    <a:lnTo>
                      <a:pt x="161" y="36"/>
                    </a:lnTo>
                    <a:lnTo>
                      <a:pt x="143" y="30"/>
                    </a:lnTo>
                    <a:lnTo>
                      <a:pt x="119" y="18"/>
                    </a:lnTo>
                    <a:lnTo>
                      <a:pt x="107" y="30"/>
                    </a:lnTo>
                    <a:lnTo>
                      <a:pt x="89" y="36"/>
                    </a:lnTo>
                    <a:lnTo>
                      <a:pt x="71" y="60"/>
                    </a:lnTo>
                    <a:lnTo>
                      <a:pt x="65" y="48"/>
                    </a:lnTo>
                    <a:lnTo>
                      <a:pt x="59" y="42"/>
                    </a:lnTo>
                    <a:lnTo>
                      <a:pt x="54" y="24"/>
                    </a:lnTo>
                    <a:lnTo>
                      <a:pt x="54" y="12"/>
                    </a:lnTo>
                    <a:lnTo>
                      <a:pt x="54" y="6"/>
                    </a:lnTo>
                    <a:lnTo>
                      <a:pt x="18" y="0"/>
                    </a:lnTo>
                    <a:lnTo>
                      <a:pt x="6" y="6"/>
                    </a:lnTo>
                    <a:lnTo>
                      <a:pt x="0" y="18"/>
                    </a:lnTo>
                    <a:lnTo>
                      <a:pt x="12" y="24"/>
                    </a:lnTo>
                    <a:lnTo>
                      <a:pt x="24" y="36"/>
                    </a:lnTo>
                    <a:lnTo>
                      <a:pt x="36" y="36"/>
                    </a:lnTo>
                    <a:lnTo>
                      <a:pt x="48" y="36"/>
                    </a:lnTo>
                    <a:lnTo>
                      <a:pt x="48" y="42"/>
                    </a:lnTo>
                    <a:lnTo>
                      <a:pt x="42" y="42"/>
                    </a:lnTo>
                    <a:lnTo>
                      <a:pt x="24" y="42"/>
                    </a:lnTo>
                    <a:lnTo>
                      <a:pt x="18" y="48"/>
                    </a:lnTo>
                    <a:lnTo>
                      <a:pt x="30" y="60"/>
                    </a:lnTo>
                    <a:lnTo>
                      <a:pt x="30" y="66"/>
                    </a:lnTo>
                    <a:lnTo>
                      <a:pt x="36" y="72"/>
                    </a:lnTo>
                    <a:lnTo>
                      <a:pt x="48" y="48"/>
                    </a:lnTo>
                    <a:lnTo>
                      <a:pt x="48" y="60"/>
                    </a:lnTo>
                    <a:lnTo>
                      <a:pt x="59" y="66"/>
                    </a:lnTo>
                    <a:lnTo>
                      <a:pt x="65" y="66"/>
                    </a:lnTo>
                    <a:lnTo>
                      <a:pt x="65" y="72"/>
                    </a:lnTo>
                    <a:lnTo>
                      <a:pt x="89" y="84"/>
                    </a:lnTo>
                    <a:lnTo>
                      <a:pt x="101" y="90"/>
                    </a:lnTo>
                    <a:lnTo>
                      <a:pt x="113" y="96"/>
                    </a:lnTo>
                    <a:lnTo>
                      <a:pt x="119" y="102"/>
                    </a:lnTo>
                    <a:lnTo>
                      <a:pt x="131" y="126"/>
                    </a:lnTo>
                    <a:lnTo>
                      <a:pt x="137" y="126"/>
                    </a:lnTo>
                    <a:lnTo>
                      <a:pt x="125" y="132"/>
                    </a:lnTo>
                    <a:lnTo>
                      <a:pt x="137" y="132"/>
                    </a:lnTo>
                    <a:lnTo>
                      <a:pt x="131" y="132"/>
                    </a:lnTo>
                    <a:lnTo>
                      <a:pt x="131" y="138"/>
                    </a:lnTo>
                    <a:lnTo>
                      <a:pt x="119" y="138"/>
                    </a:lnTo>
                    <a:lnTo>
                      <a:pt x="107" y="155"/>
                    </a:lnTo>
                    <a:lnTo>
                      <a:pt x="125" y="155"/>
                    </a:lnTo>
                    <a:lnTo>
                      <a:pt x="131" y="144"/>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537" name="Freeform 39"/>
              <p:cNvSpPr>
                <a:spLocks noChangeAspect="1"/>
              </p:cNvSpPr>
              <p:nvPr/>
            </p:nvSpPr>
            <p:spPr bwMode="auto">
              <a:xfrm>
                <a:off x="12030808" y="6496464"/>
                <a:ext cx="298825" cy="421103"/>
              </a:xfrm>
              <a:custGeom>
                <a:avLst/>
                <a:gdLst>
                  <a:gd name="T0" fmla="*/ 121 w 114"/>
                  <a:gd name="T1" fmla="*/ 0 h 144"/>
                  <a:gd name="T2" fmla="*/ 115 w 114"/>
                  <a:gd name="T3" fmla="*/ 0 h 144"/>
                  <a:gd name="T4" fmla="*/ 97 w 114"/>
                  <a:gd name="T5" fmla="*/ 29 h 144"/>
                  <a:gd name="T6" fmla="*/ 48 w 114"/>
                  <a:gd name="T7" fmla="*/ 14 h 144"/>
                  <a:gd name="T8" fmla="*/ 36 w 114"/>
                  <a:gd name="T9" fmla="*/ 14 h 144"/>
                  <a:gd name="T10" fmla="*/ 30 w 114"/>
                  <a:gd name="T11" fmla="*/ 42 h 144"/>
                  <a:gd name="T12" fmla="*/ 24 w 114"/>
                  <a:gd name="T13" fmla="*/ 29 h 144"/>
                  <a:gd name="T14" fmla="*/ 18 w 114"/>
                  <a:gd name="T15" fmla="*/ 69 h 144"/>
                  <a:gd name="T16" fmla="*/ 18 w 114"/>
                  <a:gd name="T17" fmla="*/ 111 h 144"/>
                  <a:gd name="T18" fmla="*/ 18 w 114"/>
                  <a:gd name="T19" fmla="*/ 111 h 144"/>
                  <a:gd name="T20" fmla="*/ 6 w 114"/>
                  <a:gd name="T21" fmla="*/ 150 h 144"/>
                  <a:gd name="T22" fmla="*/ 0 w 114"/>
                  <a:gd name="T23" fmla="*/ 192 h 144"/>
                  <a:gd name="T24" fmla="*/ 0 w 114"/>
                  <a:gd name="T25" fmla="*/ 232 h 144"/>
                  <a:gd name="T26" fmla="*/ 12 w 114"/>
                  <a:gd name="T27" fmla="*/ 232 h 144"/>
                  <a:gd name="T28" fmla="*/ 12 w 114"/>
                  <a:gd name="T29" fmla="*/ 273 h 144"/>
                  <a:gd name="T30" fmla="*/ 6 w 114"/>
                  <a:gd name="T31" fmla="*/ 304 h 144"/>
                  <a:gd name="T32" fmla="*/ 12 w 114"/>
                  <a:gd name="T33" fmla="*/ 330 h 144"/>
                  <a:gd name="T34" fmla="*/ 24 w 114"/>
                  <a:gd name="T35" fmla="*/ 330 h 144"/>
                  <a:gd name="T36" fmla="*/ 24 w 114"/>
                  <a:gd name="T37" fmla="*/ 273 h 144"/>
                  <a:gd name="T38" fmla="*/ 24 w 114"/>
                  <a:gd name="T39" fmla="*/ 205 h 144"/>
                  <a:gd name="T40" fmla="*/ 36 w 114"/>
                  <a:gd name="T41" fmla="*/ 192 h 144"/>
                  <a:gd name="T42" fmla="*/ 36 w 114"/>
                  <a:gd name="T43" fmla="*/ 219 h 144"/>
                  <a:gd name="T44" fmla="*/ 36 w 114"/>
                  <a:gd name="T45" fmla="*/ 246 h 144"/>
                  <a:gd name="T46" fmla="*/ 48 w 114"/>
                  <a:gd name="T47" fmla="*/ 260 h 144"/>
                  <a:gd name="T48" fmla="*/ 48 w 114"/>
                  <a:gd name="T49" fmla="*/ 289 h 144"/>
                  <a:gd name="T50" fmla="*/ 54 w 114"/>
                  <a:gd name="T51" fmla="*/ 289 h 144"/>
                  <a:gd name="T52" fmla="*/ 73 w 114"/>
                  <a:gd name="T53" fmla="*/ 273 h 144"/>
                  <a:gd name="T54" fmla="*/ 79 w 114"/>
                  <a:gd name="T55" fmla="*/ 260 h 144"/>
                  <a:gd name="T56" fmla="*/ 67 w 114"/>
                  <a:gd name="T57" fmla="*/ 232 h 144"/>
                  <a:gd name="T58" fmla="*/ 67 w 114"/>
                  <a:gd name="T59" fmla="*/ 219 h 144"/>
                  <a:gd name="T60" fmla="*/ 42 w 114"/>
                  <a:gd name="T61" fmla="*/ 150 h 144"/>
                  <a:gd name="T62" fmla="*/ 54 w 114"/>
                  <a:gd name="T63" fmla="*/ 150 h 144"/>
                  <a:gd name="T64" fmla="*/ 73 w 114"/>
                  <a:gd name="T65" fmla="*/ 140 h 144"/>
                  <a:gd name="T66" fmla="*/ 85 w 114"/>
                  <a:gd name="T67" fmla="*/ 111 h 144"/>
                  <a:gd name="T68" fmla="*/ 85 w 114"/>
                  <a:gd name="T69" fmla="*/ 111 h 144"/>
                  <a:gd name="T70" fmla="*/ 85 w 114"/>
                  <a:gd name="T71" fmla="*/ 98 h 144"/>
                  <a:gd name="T72" fmla="*/ 79 w 114"/>
                  <a:gd name="T73" fmla="*/ 111 h 144"/>
                  <a:gd name="T74" fmla="*/ 48 w 114"/>
                  <a:gd name="T75" fmla="*/ 111 h 144"/>
                  <a:gd name="T76" fmla="*/ 36 w 114"/>
                  <a:gd name="T77" fmla="*/ 140 h 144"/>
                  <a:gd name="T78" fmla="*/ 24 w 114"/>
                  <a:gd name="T79" fmla="*/ 98 h 144"/>
                  <a:gd name="T80" fmla="*/ 30 w 114"/>
                  <a:gd name="T81" fmla="*/ 54 h 144"/>
                  <a:gd name="T82" fmla="*/ 54 w 114"/>
                  <a:gd name="T83" fmla="*/ 54 h 144"/>
                  <a:gd name="T84" fmla="*/ 85 w 114"/>
                  <a:gd name="T85" fmla="*/ 54 h 144"/>
                  <a:gd name="T86" fmla="*/ 109 w 114"/>
                  <a:gd name="T87" fmla="*/ 42 h 144"/>
                  <a:gd name="T88" fmla="*/ 121 w 114"/>
                  <a:gd name="T89" fmla="*/ 0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14" h="144">
                    <a:moveTo>
                      <a:pt x="114" y="0"/>
                    </a:moveTo>
                    <a:lnTo>
                      <a:pt x="108" y="0"/>
                    </a:lnTo>
                    <a:lnTo>
                      <a:pt x="90" y="12"/>
                    </a:lnTo>
                    <a:lnTo>
                      <a:pt x="48" y="6"/>
                    </a:lnTo>
                    <a:lnTo>
                      <a:pt x="36" y="6"/>
                    </a:lnTo>
                    <a:lnTo>
                      <a:pt x="30" y="18"/>
                    </a:lnTo>
                    <a:lnTo>
                      <a:pt x="24" y="12"/>
                    </a:lnTo>
                    <a:lnTo>
                      <a:pt x="18" y="30"/>
                    </a:lnTo>
                    <a:lnTo>
                      <a:pt x="18" y="48"/>
                    </a:lnTo>
                    <a:lnTo>
                      <a:pt x="6" y="66"/>
                    </a:lnTo>
                    <a:lnTo>
                      <a:pt x="0" y="84"/>
                    </a:lnTo>
                    <a:lnTo>
                      <a:pt x="0" y="102"/>
                    </a:lnTo>
                    <a:lnTo>
                      <a:pt x="12" y="102"/>
                    </a:lnTo>
                    <a:lnTo>
                      <a:pt x="12" y="120"/>
                    </a:lnTo>
                    <a:lnTo>
                      <a:pt x="6" y="132"/>
                    </a:lnTo>
                    <a:lnTo>
                      <a:pt x="12" y="144"/>
                    </a:lnTo>
                    <a:lnTo>
                      <a:pt x="24" y="144"/>
                    </a:lnTo>
                    <a:lnTo>
                      <a:pt x="24" y="120"/>
                    </a:lnTo>
                    <a:lnTo>
                      <a:pt x="24" y="90"/>
                    </a:lnTo>
                    <a:lnTo>
                      <a:pt x="36" y="84"/>
                    </a:lnTo>
                    <a:lnTo>
                      <a:pt x="36" y="96"/>
                    </a:lnTo>
                    <a:lnTo>
                      <a:pt x="36" y="108"/>
                    </a:lnTo>
                    <a:lnTo>
                      <a:pt x="48" y="114"/>
                    </a:lnTo>
                    <a:lnTo>
                      <a:pt x="48" y="126"/>
                    </a:lnTo>
                    <a:lnTo>
                      <a:pt x="54" y="126"/>
                    </a:lnTo>
                    <a:lnTo>
                      <a:pt x="66" y="120"/>
                    </a:lnTo>
                    <a:lnTo>
                      <a:pt x="72" y="114"/>
                    </a:lnTo>
                    <a:lnTo>
                      <a:pt x="60" y="102"/>
                    </a:lnTo>
                    <a:lnTo>
                      <a:pt x="60" y="96"/>
                    </a:lnTo>
                    <a:lnTo>
                      <a:pt x="42" y="66"/>
                    </a:lnTo>
                    <a:lnTo>
                      <a:pt x="54" y="66"/>
                    </a:lnTo>
                    <a:lnTo>
                      <a:pt x="66" y="60"/>
                    </a:lnTo>
                    <a:lnTo>
                      <a:pt x="78" y="48"/>
                    </a:lnTo>
                    <a:lnTo>
                      <a:pt x="78" y="42"/>
                    </a:lnTo>
                    <a:lnTo>
                      <a:pt x="72" y="48"/>
                    </a:lnTo>
                    <a:lnTo>
                      <a:pt x="48" y="48"/>
                    </a:lnTo>
                    <a:lnTo>
                      <a:pt x="36" y="60"/>
                    </a:lnTo>
                    <a:lnTo>
                      <a:pt x="24" y="42"/>
                    </a:lnTo>
                    <a:lnTo>
                      <a:pt x="30" y="24"/>
                    </a:lnTo>
                    <a:lnTo>
                      <a:pt x="54" y="24"/>
                    </a:lnTo>
                    <a:lnTo>
                      <a:pt x="78" y="24"/>
                    </a:lnTo>
                    <a:lnTo>
                      <a:pt x="102" y="18"/>
                    </a:lnTo>
                    <a:lnTo>
                      <a:pt x="114" y="0"/>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538" name="Freeform 40"/>
              <p:cNvSpPr>
                <a:spLocks noChangeAspect="1"/>
              </p:cNvSpPr>
              <p:nvPr/>
            </p:nvSpPr>
            <p:spPr bwMode="auto">
              <a:xfrm>
                <a:off x="11401974" y="6935762"/>
                <a:ext cx="407963" cy="155965"/>
              </a:xfrm>
              <a:custGeom>
                <a:avLst/>
                <a:gdLst>
                  <a:gd name="T0" fmla="*/ 163 w 156"/>
                  <a:gd name="T1" fmla="*/ 126 h 53"/>
                  <a:gd name="T2" fmla="*/ 163 w 156"/>
                  <a:gd name="T3" fmla="*/ 126 h 53"/>
                  <a:gd name="T4" fmla="*/ 163 w 156"/>
                  <a:gd name="T5" fmla="*/ 86 h 53"/>
                  <a:gd name="T6" fmla="*/ 151 w 156"/>
                  <a:gd name="T7" fmla="*/ 86 h 53"/>
                  <a:gd name="T8" fmla="*/ 139 w 156"/>
                  <a:gd name="T9" fmla="*/ 86 h 53"/>
                  <a:gd name="T10" fmla="*/ 133 w 156"/>
                  <a:gd name="T11" fmla="*/ 58 h 53"/>
                  <a:gd name="T12" fmla="*/ 115 w 156"/>
                  <a:gd name="T13" fmla="*/ 42 h 53"/>
                  <a:gd name="T14" fmla="*/ 103 w 156"/>
                  <a:gd name="T15" fmla="*/ 29 h 53"/>
                  <a:gd name="T16" fmla="*/ 97 w 156"/>
                  <a:gd name="T17" fmla="*/ 42 h 53"/>
                  <a:gd name="T18" fmla="*/ 60 w 156"/>
                  <a:gd name="T19" fmla="*/ 42 h 53"/>
                  <a:gd name="T20" fmla="*/ 54 w 156"/>
                  <a:gd name="T21" fmla="*/ 29 h 53"/>
                  <a:gd name="T22" fmla="*/ 36 w 156"/>
                  <a:gd name="T23" fmla="*/ 0 h 53"/>
                  <a:gd name="T24" fmla="*/ 12 w 156"/>
                  <a:gd name="T25" fmla="*/ 0 h 53"/>
                  <a:gd name="T26" fmla="*/ 6 w 156"/>
                  <a:gd name="T27" fmla="*/ 29 h 53"/>
                  <a:gd name="T28" fmla="*/ 0 w 156"/>
                  <a:gd name="T29" fmla="*/ 42 h 53"/>
                  <a:gd name="T30" fmla="*/ 18 w 156"/>
                  <a:gd name="T31" fmla="*/ 58 h 53"/>
                  <a:gd name="T32" fmla="*/ 18 w 156"/>
                  <a:gd name="T33" fmla="*/ 58 h 53"/>
                  <a:gd name="T34" fmla="*/ 36 w 156"/>
                  <a:gd name="T35" fmla="*/ 70 h 53"/>
                  <a:gd name="T36" fmla="*/ 54 w 156"/>
                  <a:gd name="T37" fmla="*/ 86 h 53"/>
                  <a:gd name="T38" fmla="*/ 66 w 156"/>
                  <a:gd name="T39" fmla="*/ 97 h 53"/>
                  <a:gd name="T40" fmla="*/ 91 w 156"/>
                  <a:gd name="T41" fmla="*/ 97 h 53"/>
                  <a:gd name="T42" fmla="*/ 115 w 156"/>
                  <a:gd name="T43" fmla="*/ 111 h 53"/>
                  <a:gd name="T44" fmla="*/ 139 w 156"/>
                  <a:gd name="T45" fmla="*/ 111 h 53"/>
                  <a:gd name="T46" fmla="*/ 151 w 156"/>
                  <a:gd name="T47" fmla="*/ 126 h 53"/>
                  <a:gd name="T48" fmla="*/ 163 w 156"/>
                  <a:gd name="T49" fmla="*/ 126 h 5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56" h="53">
                    <a:moveTo>
                      <a:pt x="156" y="53"/>
                    </a:moveTo>
                    <a:lnTo>
                      <a:pt x="156" y="53"/>
                    </a:lnTo>
                    <a:lnTo>
                      <a:pt x="156" y="36"/>
                    </a:lnTo>
                    <a:lnTo>
                      <a:pt x="144" y="36"/>
                    </a:lnTo>
                    <a:lnTo>
                      <a:pt x="132" y="36"/>
                    </a:lnTo>
                    <a:lnTo>
                      <a:pt x="126" y="24"/>
                    </a:lnTo>
                    <a:lnTo>
                      <a:pt x="108" y="18"/>
                    </a:lnTo>
                    <a:lnTo>
                      <a:pt x="96" y="12"/>
                    </a:lnTo>
                    <a:lnTo>
                      <a:pt x="90" y="18"/>
                    </a:lnTo>
                    <a:lnTo>
                      <a:pt x="60" y="18"/>
                    </a:lnTo>
                    <a:lnTo>
                      <a:pt x="54" y="12"/>
                    </a:lnTo>
                    <a:lnTo>
                      <a:pt x="36" y="0"/>
                    </a:lnTo>
                    <a:lnTo>
                      <a:pt x="12" y="0"/>
                    </a:lnTo>
                    <a:lnTo>
                      <a:pt x="6" y="12"/>
                    </a:lnTo>
                    <a:lnTo>
                      <a:pt x="0" y="18"/>
                    </a:lnTo>
                    <a:lnTo>
                      <a:pt x="18" y="24"/>
                    </a:lnTo>
                    <a:lnTo>
                      <a:pt x="36" y="30"/>
                    </a:lnTo>
                    <a:lnTo>
                      <a:pt x="54" y="36"/>
                    </a:lnTo>
                    <a:lnTo>
                      <a:pt x="66" y="41"/>
                    </a:lnTo>
                    <a:lnTo>
                      <a:pt x="84" y="41"/>
                    </a:lnTo>
                    <a:lnTo>
                      <a:pt x="108" y="47"/>
                    </a:lnTo>
                    <a:lnTo>
                      <a:pt x="132" y="47"/>
                    </a:lnTo>
                    <a:lnTo>
                      <a:pt x="144" y="53"/>
                    </a:lnTo>
                    <a:lnTo>
                      <a:pt x="156" y="53"/>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539" name="Freeform 42"/>
              <p:cNvSpPr>
                <a:spLocks noChangeAspect="1"/>
              </p:cNvSpPr>
              <p:nvPr/>
            </p:nvSpPr>
            <p:spPr bwMode="auto">
              <a:xfrm>
                <a:off x="12438771" y="6462672"/>
                <a:ext cx="62364" cy="174160"/>
              </a:xfrm>
              <a:custGeom>
                <a:avLst/>
                <a:gdLst>
                  <a:gd name="T0" fmla="*/ 24 w 24"/>
                  <a:gd name="T1" fmla="*/ 92 h 60"/>
                  <a:gd name="T2" fmla="*/ 12 w 24"/>
                  <a:gd name="T3" fmla="*/ 52 h 60"/>
                  <a:gd name="T4" fmla="*/ 18 w 24"/>
                  <a:gd name="T5" fmla="*/ 39 h 60"/>
                  <a:gd name="T6" fmla="*/ 12 w 24"/>
                  <a:gd name="T7" fmla="*/ 26 h 60"/>
                  <a:gd name="T8" fmla="*/ 6 w 24"/>
                  <a:gd name="T9" fmla="*/ 39 h 60"/>
                  <a:gd name="T10" fmla="*/ 0 w 24"/>
                  <a:gd name="T11" fmla="*/ 65 h 60"/>
                  <a:gd name="T12" fmla="*/ 0 w 24"/>
                  <a:gd name="T13" fmla="*/ 52 h 60"/>
                  <a:gd name="T14" fmla="*/ 6 w 24"/>
                  <a:gd name="T15" fmla="*/ 13 h 60"/>
                  <a:gd name="T16" fmla="*/ 6 w 24"/>
                  <a:gd name="T17" fmla="*/ 0 h 60"/>
                  <a:gd name="T18" fmla="*/ 0 w 24"/>
                  <a:gd name="T19" fmla="*/ 26 h 60"/>
                  <a:gd name="T20" fmla="*/ 0 w 24"/>
                  <a:gd name="T21" fmla="*/ 65 h 60"/>
                  <a:gd name="T22" fmla="*/ 0 w 24"/>
                  <a:gd name="T23" fmla="*/ 92 h 60"/>
                  <a:gd name="T24" fmla="*/ 12 w 24"/>
                  <a:gd name="T25" fmla="*/ 131 h 60"/>
                  <a:gd name="T26" fmla="*/ 6 w 24"/>
                  <a:gd name="T27" fmla="*/ 78 h 60"/>
                  <a:gd name="T28" fmla="*/ 24 w 24"/>
                  <a:gd name="T29" fmla="*/ 92 h 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4" h="60">
                    <a:moveTo>
                      <a:pt x="24" y="42"/>
                    </a:moveTo>
                    <a:lnTo>
                      <a:pt x="12" y="24"/>
                    </a:lnTo>
                    <a:lnTo>
                      <a:pt x="18" y="18"/>
                    </a:lnTo>
                    <a:lnTo>
                      <a:pt x="12" y="12"/>
                    </a:lnTo>
                    <a:lnTo>
                      <a:pt x="6" y="18"/>
                    </a:lnTo>
                    <a:lnTo>
                      <a:pt x="0" y="30"/>
                    </a:lnTo>
                    <a:lnTo>
                      <a:pt x="0" y="24"/>
                    </a:lnTo>
                    <a:lnTo>
                      <a:pt x="6" y="6"/>
                    </a:lnTo>
                    <a:lnTo>
                      <a:pt x="6" y="0"/>
                    </a:lnTo>
                    <a:lnTo>
                      <a:pt x="0" y="12"/>
                    </a:lnTo>
                    <a:lnTo>
                      <a:pt x="0" y="30"/>
                    </a:lnTo>
                    <a:lnTo>
                      <a:pt x="0" y="42"/>
                    </a:lnTo>
                    <a:lnTo>
                      <a:pt x="12" y="60"/>
                    </a:lnTo>
                    <a:lnTo>
                      <a:pt x="6" y="36"/>
                    </a:lnTo>
                    <a:lnTo>
                      <a:pt x="24" y="42"/>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540" name="Freeform 43"/>
              <p:cNvSpPr>
                <a:spLocks noChangeAspect="1"/>
              </p:cNvSpPr>
              <p:nvPr/>
            </p:nvSpPr>
            <p:spPr bwMode="auto">
              <a:xfrm>
                <a:off x="12454363" y="6759006"/>
                <a:ext cx="127326" cy="54588"/>
              </a:xfrm>
              <a:custGeom>
                <a:avLst/>
                <a:gdLst>
                  <a:gd name="T0" fmla="*/ 55 w 48"/>
                  <a:gd name="T1" fmla="*/ 35 h 18"/>
                  <a:gd name="T2" fmla="*/ 55 w 48"/>
                  <a:gd name="T3" fmla="*/ 55 h 18"/>
                  <a:gd name="T4" fmla="*/ 31 w 48"/>
                  <a:gd name="T5" fmla="*/ 18 h 18"/>
                  <a:gd name="T6" fmla="*/ 12 w 48"/>
                  <a:gd name="T7" fmla="*/ 35 h 18"/>
                  <a:gd name="T8" fmla="*/ 0 w 48"/>
                  <a:gd name="T9" fmla="*/ 18 h 18"/>
                  <a:gd name="T10" fmla="*/ 0 w 48"/>
                  <a:gd name="T11" fmla="*/ 35 h 18"/>
                  <a:gd name="T12" fmla="*/ 0 w 48"/>
                  <a:gd name="T13" fmla="*/ 0 h 18"/>
                  <a:gd name="T14" fmla="*/ 12 w 48"/>
                  <a:gd name="T15" fmla="*/ 0 h 18"/>
                  <a:gd name="T16" fmla="*/ 49 w 48"/>
                  <a:gd name="T17" fmla="*/ 0 h 18"/>
                  <a:gd name="T18" fmla="*/ 55 w 48"/>
                  <a:gd name="T19" fmla="*/ 35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8" h="18">
                    <a:moveTo>
                      <a:pt x="48" y="12"/>
                    </a:moveTo>
                    <a:lnTo>
                      <a:pt x="48" y="18"/>
                    </a:lnTo>
                    <a:lnTo>
                      <a:pt x="24" y="6"/>
                    </a:lnTo>
                    <a:lnTo>
                      <a:pt x="12" y="12"/>
                    </a:lnTo>
                    <a:lnTo>
                      <a:pt x="0" y="6"/>
                    </a:lnTo>
                    <a:lnTo>
                      <a:pt x="0" y="12"/>
                    </a:lnTo>
                    <a:lnTo>
                      <a:pt x="0" y="0"/>
                    </a:lnTo>
                    <a:lnTo>
                      <a:pt x="12" y="0"/>
                    </a:lnTo>
                    <a:lnTo>
                      <a:pt x="42" y="0"/>
                    </a:lnTo>
                    <a:lnTo>
                      <a:pt x="48" y="12"/>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541" name="Freeform 44"/>
              <p:cNvSpPr>
                <a:spLocks noChangeAspect="1"/>
              </p:cNvSpPr>
              <p:nvPr/>
            </p:nvSpPr>
            <p:spPr bwMode="auto">
              <a:xfrm>
                <a:off x="12061992" y="7073532"/>
                <a:ext cx="140319" cy="33790"/>
              </a:xfrm>
              <a:custGeom>
                <a:avLst/>
                <a:gdLst>
                  <a:gd name="T0" fmla="*/ 54 w 54"/>
                  <a:gd name="T1" fmla="*/ 0 h 12"/>
                  <a:gd name="T2" fmla="*/ 54 w 54"/>
                  <a:gd name="T3" fmla="*/ 0 h 12"/>
                  <a:gd name="T4" fmla="*/ 54 w 54"/>
                  <a:gd name="T5" fmla="*/ 0 h 12"/>
                  <a:gd name="T6" fmla="*/ 48 w 54"/>
                  <a:gd name="T7" fmla="*/ 13 h 12"/>
                  <a:gd name="T8" fmla="*/ 36 w 54"/>
                  <a:gd name="T9" fmla="*/ 13 h 12"/>
                  <a:gd name="T10" fmla="*/ 24 w 54"/>
                  <a:gd name="T11" fmla="*/ 0 h 12"/>
                  <a:gd name="T12" fmla="*/ 6 w 54"/>
                  <a:gd name="T13" fmla="*/ 0 h 12"/>
                  <a:gd name="T14" fmla="*/ 0 w 54"/>
                  <a:gd name="T15" fmla="*/ 13 h 12"/>
                  <a:gd name="T16" fmla="*/ 6 w 54"/>
                  <a:gd name="T17" fmla="*/ 20 h 12"/>
                  <a:gd name="T18" fmla="*/ 24 w 54"/>
                  <a:gd name="T19" fmla="*/ 20 h 12"/>
                  <a:gd name="T20" fmla="*/ 42 w 54"/>
                  <a:gd name="T21" fmla="*/ 13 h 12"/>
                  <a:gd name="T22" fmla="*/ 54 w 54"/>
                  <a:gd name="T23" fmla="*/ 0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4" h="12">
                    <a:moveTo>
                      <a:pt x="54" y="0"/>
                    </a:moveTo>
                    <a:lnTo>
                      <a:pt x="54" y="0"/>
                    </a:lnTo>
                    <a:lnTo>
                      <a:pt x="48" y="6"/>
                    </a:lnTo>
                    <a:lnTo>
                      <a:pt x="36" y="6"/>
                    </a:lnTo>
                    <a:lnTo>
                      <a:pt x="24" y="0"/>
                    </a:lnTo>
                    <a:lnTo>
                      <a:pt x="6" y="0"/>
                    </a:lnTo>
                    <a:lnTo>
                      <a:pt x="0" y="6"/>
                    </a:lnTo>
                    <a:lnTo>
                      <a:pt x="6" y="12"/>
                    </a:lnTo>
                    <a:lnTo>
                      <a:pt x="24" y="12"/>
                    </a:lnTo>
                    <a:lnTo>
                      <a:pt x="42" y="6"/>
                    </a:lnTo>
                    <a:lnTo>
                      <a:pt x="54" y="0"/>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542" name="Freeform 45"/>
              <p:cNvSpPr>
                <a:spLocks noChangeAspect="1"/>
              </p:cNvSpPr>
              <p:nvPr/>
            </p:nvSpPr>
            <p:spPr bwMode="auto">
              <a:xfrm>
                <a:off x="11401974" y="6673224"/>
                <a:ext cx="75357" cy="85779"/>
              </a:xfrm>
              <a:custGeom>
                <a:avLst/>
                <a:gdLst>
                  <a:gd name="T0" fmla="*/ 23 w 30"/>
                  <a:gd name="T1" fmla="*/ 47 h 30"/>
                  <a:gd name="T2" fmla="*/ 17 w 30"/>
                  <a:gd name="T3" fmla="*/ 58 h 30"/>
                  <a:gd name="T4" fmla="*/ 12 w 30"/>
                  <a:gd name="T5" fmla="*/ 47 h 30"/>
                  <a:gd name="T6" fmla="*/ 6 w 30"/>
                  <a:gd name="T7" fmla="*/ 23 h 30"/>
                  <a:gd name="T8" fmla="*/ 0 w 30"/>
                  <a:gd name="T9" fmla="*/ 23 h 30"/>
                  <a:gd name="T10" fmla="*/ 6 w 30"/>
                  <a:gd name="T11" fmla="*/ 13 h 30"/>
                  <a:gd name="T12" fmla="*/ 12 w 30"/>
                  <a:gd name="T13" fmla="*/ 0 h 30"/>
                  <a:gd name="T14" fmla="*/ 15 w 30"/>
                  <a:gd name="T15" fmla="*/ 35 h 30"/>
                  <a:gd name="T16" fmla="*/ 23 w 30"/>
                  <a:gd name="T17" fmla="*/ 47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 h="30">
                    <a:moveTo>
                      <a:pt x="30" y="24"/>
                    </a:moveTo>
                    <a:lnTo>
                      <a:pt x="24" y="30"/>
                    </a:lnTo>
                    <a:lnTo>
                      <a:pt x="12" y="24"/>
                    </a:lnTo>
                    <a:lnTo>
                      <a:pt x="6" y="12"/>
                    </a:lnTo>
                    <a:lnTo>
                      <a:pt x="0" y="12"/>
                    </a:lnTo>
                    <a:lnTo>
                      <a:pt x="6" y="6"/>
                    </a:lnTo>
                    <a:lnTo>
                      <a:pt x="12" y="0"/>
                    </a:lnTo>
                    <a:lnTo>
                      <a:pt x="18" y="18"/>
                    </a:lnTo>
                    <a:lnTo>
                      <a:pt x="30" y="24"/>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543" name="Freeform 46"/>
              <p:cNvSpPr>
                <a:spLocks noChangeAspect="1"/>
              </p:cNvSpPr>
              <p:nvPr/>
            </p:nvSpPr>
            <p:spPr bwMode="auto">
              <a:xfrm>
                <a:off x="11919074" y="7055336"/>
                <a:ext cx="111734" cy="51987"/>
              </a:xfrm>
              <a:custGeom>
                <a:avLst/>
                <a:gdLst>
                  <a:gd name="T0" fmla="*/ 49 w 42"/>
                  <a:gd name="T1" fmla="*/ 24 h 18"/>
                  <a:gd name="T2" fmla="*/ 43 w 42"/>
                  <a:gd name="T3" fmla="*/ 13 h 18"/>
                  <a:gd name="T4" fmla="*/ 37 w 42"/>
                  <a:gd name="T5" fmla="*/ 13 h 18"/>
                  <a:gd name="T6" fmla="*/ 18 w 42"/>
                  <a:gd name="T7" fmla="*/ 0 h 18"/>
                  <a:gd name="T8" fmla="*/ 31 w 42"/>
                  <a:gd name="T9" fmla="*/ 24 h 18"/>
                  <a:gd name="T10" fmla="*/ 18 w 42"/>
                  <a:gd name="T11" fmla="*/ 24 h 18"/>
                  <a:gd name="T12" fmla="*/ 0 w 42"/>
                  <a:gd name="T13" fmla="*/ 24 h 18"/>
                  <a:gd name="T14" fmla="*/ 0 w 42"/>
                  <a:gd name="T15" fmla="*/ 37 h 18"/>
                  <a:gd name="T16" fmla="*/ 12 w 42"/>
                  <a:gd name="T17" fmla="*/ 37 h 18"/>
                  <a:gd name="T18" fmla="*/ 37 w 42"/>
                  <a:gd name="T19" fmla="*/ 24 h 18"/>
                  <a:gd name="T20" fmla="*/ 43 w 42"/>
                  <a:gd name="T21" fmla="*/ 37 h 18"/>
                  <a:gd name="T22" fmla="*/ 43 w 42"/>
                  <a:gd name="T23" fmla="*/ 24 h 18"/>
                  <a:gd name="T24" fmla="*/ 49 w 42"/>
                  <a:gd name="T25" fmla="*/ 24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 h="18">
                    <a:moveTo>
                      <a:pt x="42" y="12"/>
                    </a:moveTo>
                    <a:lnTo>
                      <a:pt x="36" y="6"/>
                    </a:lnTo>
                    <a:lnTo>
                      <a:pt x="30" y="6"/>
                    </a:lnTo>
                    <a:lnTo>
                      <a:pt x="18" y="0"/>
                    </a:lnTo>
                    <a:lnTo>
                      <a:pt x="24" y="12"/>
                    </a:lnTo>
                    <a:lnTo>
                      <a:pt x="18" y="12"/>
                    </a:lnTo>
                    <a:lnTo>
                      <a:pt x="0" y="12"/>
                    </a:lnTo>
                    <a:lnTo>
                      <a:pt x="0" y="18"/>
                    </a:lnTo>
                    <a:lnTo>
                      <a:pt x="12" y="18"/>
                    </a:lnTo>
                    <a:lnTo>
                      <a:pt x="30" y="12"/>
                    </a:lnTo>
                    <a:lnTo>
                      <a:pt x="36" y="18"/>
                    </a:lnTo>
                    <a:lnTo>
                      <a:pt x="36" y="12"/>
                    </a:lnTo>
                    <a:lnTo>
                      <a:pt x="42" y="12"/>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544" name="Freeform 47"/>
              <p:cNvSpPr>
                <a:spLocks noChangeAspect="1"/>
              </p:cNvSpPr>
              <p:nvPr/>
            </p:nvSpPr>
            <p:spPr bwMode="auto">
              <a:xfrm>
                <a:off x="12012620" y="7143716"/>
                <a:ext cx="77956" cy="33790"/>
              </a:xfrm>
              <a:custGeom>
                <a:avLst/>
                <a:gdLst>
                  <a:gd name="T0" fmla="*/ 30 w 30"/>
                  <a:gd name="T1" fmla="*/ 20 h 12"/>
                  <a:gd name="T2" fmla="*/ 18 w 30"/>
                  <a:gd name="T3" fmla="*/ 20 h 12"/>
                  <a:gd name="T4" fmla="*/ 6 w 30"/>
                  <a:gd name="T5" fmla="*/ 13 h 12"/>
                  <a:gd name="T6" fmla="*/ 0 w 30"/>
                  <a:gd name="T7" fmla="*/ 0 h 12"/>
                  <a:gd name="T8" fmla="*/ 18 w 30"/>
                  <a:gd name="T9" fmla="*/ 0 h 12"/>
                  <a:gd name="T10" fmla="*/ 30 w 30"/>
                  <a:gd name="T11" fmla="*/ 2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12">
                    <a:moveTo>
                      <a:pt x="30" y="12"/>
                    </a:moveTo>
                    <a:lnTo>
                      <a:pt x="18" y="12"/>
                    </a:lnTo>
                    <a:lnTo>
                      <a:pt x="6" y="6"/>
                    </a:lnTo>
                    <a:lnTo>
                      <a:pt x="0" y="0"/>
                    </a:lnTo>
                    <a:lnTo>
                      <a:pt x="18" y="0"/>
                    </a:lnTo>
                    <a:lnTo>
                      <a:pt x="30" y="12"/>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545" name="Freeform 48"/>
              <p:cNvSpPr>
                <a:spLocks noChangeAspect="1"/>
              </p:cNvSpPr>
              <p:nvPr/>
            </p:nvSpPr>
            <p:spPr bwMode="auto">
              <a:xfrm>
                <a:off x="12360815" y="6759006"/>
                <a:ext cx="62364" cy="54588"/>
              </a:xfrm>
              <a:custGeom>
                <a:avLst/>
                <a:gdLst>
                  <a:gd name="T0" fmla="*/ 24 w 24"/>
                  <a:gd name="T1" fmla="*/ 35 h 18"/>
                  <a:gd name="T2" fmla="*/ 12 w 24"/>
                  <a:gd name="T3" fmla="*/ 55 h 18"/>
                  <a:gd name="T4" fmla="*/ 0 w 24"/>
                  <a:gd name="T5" fmla="*/ 18 h 18"/>
                  <a:gd name="T6" fmla="*/ 6 w 24"/>
                  <a:gd name="T7" fmla="*/ 0 h 18"/>
                  <a:gd name="T8" fmla="*/ 24 w 24"/>
                  <a:gd name="T9" fmla="*/ 35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8">
                    <a:moveTo>
                      <a:pt x="24" y="12"/>
                    </a:moveTo>
                    <a:lnTo>
                      <a:pt x="12" y="18"/>
                    </a:lnTo>
                    <a:lnTo>
                      <a:pt x="0" y="6"/>
                    </a:lnTo>
                    <a:lnTo>
                      <a:pt x="6" y="0"/>
                    </a:lnTo>
                    <a:lnTo>
                      <a:pt x="24" y="12"/>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546" name="Freeform 49"/>
              <p:cNvSpPr>
                <a:spLocks noChangeAspect="1"/>
              </p:cNvSpPr>
              <p:nvPr/>
            </p:nvSpPr>
            <p:spPr bwMode="auto">
              <a:xfrm>
                <a:off x="11809937" y="7055336"/>
                <a:ext cx="62364" cy="36393"/>
              </a:xfrm>
              <a:custGeom>
                <a:avLst/>
                <a:gdLst>
                  <a:gd name="T0" fmla="*/ 24 w 24"/>
                  <a:gd name="T1" fmla="*/ 18 h 12"/>
                  <a:gd name="T2" fmla="*/ 18 w 24"/>
                  <a:gd name="T3" fmla="*/ 18 h 12"/>
                  <a:gd name="T4" fmla="*/ 0 w 24"/>
                  <a:gd name="T5" fmla="*/ 0 h 12"/>
                  <a:gd name="T6" fmla="*/ 12 w 24"/>
                  <a:gd name="T7" fmla="*/ 35 h 12"/>
                  <a:gd name="T8" fmla="*/ 24 w 24"/>
                  <a:gd name="T9" fmla="*/ 18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2">
                    <a:moveTo>
                      <a:pt x="24" y="6"/>
                    </a:moveTo>
                    <a:lnTo>
                      <a:pt x="18" y="6"/>
                    </a:lnTo>
                    <a:lnTo>
                      <a:pt x="0" y="0"/>
                    </a:lnTo>
                    <a:lnTo>
                      <a:pt x="12" y="12"/>
                    </a:lnTo>
                    <a:lnTo>
                      <a:pt x="24" y="6"/>
                    </a:lnTo>
                    <a:close/>
                  </a:path>
                </a:pathLst>
              </a:custGeom>
              <a:solidFill>
                <a:srgbClr val="4C8FC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547" name="Freeform 50"/>
              <p:cNvSpPr>
                <a:spLocks noChangeAspect="1"/>
              </p:cNvSpPr>
              <p:nvPr/>
            </p:nvSpPr>
            <p:spPr bwMode="auto">
              <a:xfrm>
                <a:off x="11019998" y="6496464"/>
                <a:ext cx="46774" cy="51987"/>
              </a:xfrm>
              <a:custGeom>
                <a:avLst/>
                <a:gdLst>
                  <a:gd name="T0" fmla="*/ 24 w 17"/>
                  <a:gd name="T1" fmla="*/ 24 h 18"/>
                  <a:gd name="T2" fmla="*/ 18 w 17"/>
                  <a:gd name="T3" fmla="*/ 37 h 18"/>
                  <a:gd name="T4" fmla="*/ 0 w 17"/>
                  <a:gd name="T5" fmla="*/ 13 h 18"/>
                  <a:gd name="T6" fmla="*/ 6 w 17"/>
                  <a:gd name="T7" fmla="*/ 0 h 18"/>
                  <a:gd name="T8" fmla="*/ 24 w 17"/>
                  <a:gd name="T9" fmla="*/ 24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18">
                    <a:moveTo>
                      <a:pt x="17" y="12"/>
                    </a:moveTo>
                    <a:lnTo>
                      <a:pt x="11" y="18"/>
                    </a:lnTo>
                    <a:lnTo>
                      <a:pt x="0" y="6"/>
                    </a:lnTo>
                    <a:lnTo>
                      <a:pt x="6" y="0"/>
                    </a:lnTo>
                    <a:lnTo>
                      <a:pt x="17" y="12"/>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548" name="Freeform 51"/>
              <p:cNvSpPr>
                <a:spLocks noChangeAspect="1"/>
              </p:cNvSpPr>
              <p:nvPr/>
            </p:nvSpPr>
            <p:spPr bwMode="auto">
              <a:xfrm>
                <a:off x="11890489" y="7073532"/>
                <a:ext cx="28583" cy="33790"/>
              </a:xfrm>
              <a:custGeom>
                <a:avLst/>
                <a:gdLst>
                  <a:gd name="T0" fmla="*/ 11 w 11"/>
                  <a:gd name="T1" fmla="*/ 0 h 12"/>
                  <a:gd name="T2" fmla="*/ 5 w 11"/>
                  <a:gd name="T3" fmla="*/ 0 h 12"/>
                  <a:gd name="T4" fmla="*/ 0 w 11"/>
                  <a:gd name="T5" fmla="*/ 13 h 12"/>
                  <a:gd name="T6" fmla="*/ 5 w 11"/>
                  <a:gd name="T7" fmla="*/ 20 h 12"/>
                  <a:gd name="T8" fmla="*/ 11 w 11"/>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2">
                    <a:moveTo>
                      <a:pt x="11" y="0"/>
                    </a:moveTo>
                    <a:lnTo>
                      <a:pt x="5" y="0"/>
                    </a:lnTo>
                    <a:lnTo>
                      <a:pt x="0" y="6"/>
                    </a:lnTo>
                    <a:lnTo>
                      <a:pt x="5" y="12"/>
                    </a:lnTo>
                    <a:lnTo>
                      <a:pt x="11" y="0"/>
                    </a:lnTo>
                    <a:close/>
                  </a:path>
                </a:pathLst>
              </a:custGeom>
              <a:solidFill>
                <a:srgbClr val="4C8FC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549" name="Freeform 52"/>
              <p:cNvSpPr>
                <a:spLocks noChangeAspect="1"/>
              </p:cNvSpPr>
              <p:nvPr/>
            </p:nvSpPr>
            <p:spPr bwMode="auto">
              <a:xfrm>
                <a:off x="11508513" y="6743406"/>
                <a:ext cx="33781" cy="33790"/>
              </a:xfrm>
              <a:custGeom>
                <a:avLst/>
                <a:gdLst>
                  <a:gd name="T0" fmla="*/ 20 w 12"/>
                  <a:gd name="T1" fmla="*/ 13 h 12"/>
                  <a:gd name="T2" fmla="*/ 13 w 12"/>
                  <a:gd name="T3" fmla="*/ 20 h 12"/>
                  <a:gd name="T4" fmla="*/ 0 w 12"/>
                  <a:gd name="T5" fmla="*/ 20 h 12"/>
                  <a:gd name="T6" fmla="*/ 0 w 12"/>
                  <a:gd name="T7" fmla="*/ 0 h 12"/>
                  <a:gd name="T8" fmla="*/ 20 w 12"/>
                  <a:gd name="T9" fmla="*/ 13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2">
                    <a:moveTo>
                      <a:pt x="12" y="6"/>
                    </a:moveTo>
                    <a:lnTo>
                      <a:pt x="6" y="12"/>
                    </a:lnTo>
                    <a:lnTo>
                      <a:pt x="0" y="12"/>
                    </a:lnTo>
                    <a:lnTo>
                      <a:pt x="0" y="0"/>
                    </a:lnTo>
                    <a:lnTo>
                      <a:pt x="12" y="6"/>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550" name="Freeform 53"/>
              <p:cNvSpPr>
                <a:spLocks noChangeAspect="1"/>
              </p:cNvSpPr>
              <p:nvPr/>
            </p:nvSpPr>
            <p:spPr bwMode="auto">
              <a:xfrm>
                <a:off x="12202310" y="6847384"/>
                <a:ext cx="15592" cy="70184"/>
              </a:xfrm>
              <a:custGeom>
                <a:avLst/>
                <a:gdLst>
                  <a:gd name="T0" fmla="*/ 6 w 6"/>
                  <a:gd name="T1" fmla="*/ 42 h 24"/>
                  <a:gd name="T2" fmla="*/ 6 w 6"/>
                  <a:gd name="T3" fmla="*/ 42 h 24"/>
                  <a:gd name="T4" fmla="*/ 6 w 6"/>
                  <a:gd name="T5" fmla="*/ 14 h 24"/>
                  <a:gd name="T6" fmla="*/ 6 w 6"/>
                  <a:gd name="T7" fmla="*/ 0 h 24"/>
                  <a:gd name="T8" fmla="*/ 0 w 6"/>
                  <a:gd name="T9" fmla="*/ 54 h 24"/>
                  <a:gd name="T10" fmla="*/ 6 w 6"/>
                  <a:gd name="T11" fmla="*/ 42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24">
                    <a:moveTo>
                      <a:pt x="6" y="18"/>
                    </a:moveTo>
                    <a:lnTo>
                      <a:pt x="6" y="18"/>
                    </a:lnTo>
                    <a:lnTo>
                      <a:pt x="6" y="6"/>
                    </a:lnTo>
                    <a:lnTo>
                      <a:pt x="6" y="0"/>
                    </a:lnTo>
                    <a:lnTo>
                      <a:pt x="0" y="24"/>
                    </a:lnTo>
                    <a:lnTo>
                      <a:pt x="6" y="18"/>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551" name="Rectangle 54"/>
              <p:cNvSpPr>
                <a:spLocks noChangeAspect="1" noChangeArrowheads="1"/>
              </p:cNvSpPr>
              <p:nvPr/>
            </p:nvSpPr>
            <p:spPr bwMode="auto">
              <a:xfrm>
                <a:off x="12737596" y="6917567"/>
                <a:ext cx="15592" cy="36393"/>
              </a:xfrm>
              <a:prstGeom prst="rect">
                <a:avLst/>
              </a:prstGeom>
              <a:solidFill>
                <a:srgbClr val="4C8FCC"/>
              </a:solidFill>
              <a:ln w="9525">
                <a:solidFill>
                  <a:srgbClr val="000000"/>
                </a:solidFill>
                <a:miter lim="800000"/>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fontAlgn="base" hangingPunct="1">
                  <a:spcBef>
                    <a:spcPct val="50000"/>
                  </a:spcBef>
                  <a:spcAft>
                    <a:spcPct val="0"/>
                  </a:spcAft>
                  <a:buNone/>
                  <a:defRPr/>
                </a:pPr>
                <a:endParaRPr lang="fr-FR" altLang="en-US" sz="1800" kern="0">
                  <a:solidFill>
                    <a:srgbClr val="000000"/>
                  </a:solidFill>
                </a:endParaRPr>
              </a:p>
            </p:txBody>
          </p:sp>
          <p:sp>
            <p:nvSpPr>
              <p:cNvPr id="552" name="Freeform 55"/>
              <p:cNvSpPr>
                <a:spLocks noChangeAspect="1"/>
              </p:cNvSpPr>
              <p:nvPr/>
            </p:nvSpPr>
            <p:spPr bwMode="auto">
              <a:xfrm>
                <a:off x="11100550" y="6636831"/>
                <a:ext cx="28583" cy="51987"/>
              </a:xfrm>
              <a:custGeom>
                <a:avLst/>
                <a:gdLst>
                  <a:gd name="T0" fmla="*/ 6 w 12"/>
                  <a:gd name="T1" fmla="*/ 37 h 18"/>
                  <a:gd name="T2" fmla="*/ 0 w 12"/>
                  <a:gd name="T3" fmla="*/ 37 h 18"/>
                  <a:gd name="T4" fmla="*/ 0 w 12"/>
                  <a:gd name="T5" fmla="*/ 0 h 18"/>
                  <a:gd name="T6" fmla="*/ 6 w 12"/>
                  <a:gd name="T7" fmla="*/ 37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8">
                    <a:moveTo>
                      <a:pt x="12" y="18"/>
                    </a:moveTo>
                    <a:lnTo>
                      <a:pt x="0" y="18"/>
                    </a:lnTo>
                    <a:lnTo>
                      <a:pt x="0" y="0"/>
                    </a:lnTo>
                    <a:lnTo>
                      <a:pt x="12" y="18"/>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553" name="Freeform 56"/>
              <p:cNvSpPr>
                <a:spLocks noChangeAspect="1"/>
              </p:cNvSpPr>
              <p:nvPr/>
            </p:nvSpPr>
            <p:spPr bwMode="auto">
              <a:xfrm>
                <a:off x="12184119" y="6865580"/>
                <a:ext cx="18189" cy="33790"/>
              </a:xfrm>
              <a:custGeom>
                <a:avLst/>
                <a:gdLst>
                  <a:gd name="T0" fmla="*/ 18 w 6"/>
                  <a:gd name="T1" fmla="*/ 13 h 12"/>
                  <a:gd name="T2" fmla="*/ 18 w 6"/>
                  <a:gd name="T3" fmla="*/ 0 h 12"/>
                  <a:gd name="T4" fmla="*/ 18 w 6"/>
                  <a:gd name="T5" fmla="*/ 0 h 12"/>
                  <a:gd name="T6" fmla="*/ 0 w 6"/>
                  <a:gd name="T7" fmla="*/ 20 h 12"/>
                  <a:gd name="T8" fmla="*/ 18 w 6"/>
                  <a:gd name="T9" fmla="*/ 13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2">
                    <a:moveTo>
                      <a:pt x="6" y="6"/>
                    </a:moveTo>
                    <a:lnTo>
                      <a:pt x="6" y="0"/>
                    </a:lnTo>
                    <a:lnTo>
                      <a:pt x="0" y="12"/>
                    </a:lnTo>
                    <a:lnTo>
                      <a:pt x="6" y="6"/>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554" name="Freeform 57"/>
              <p:cNvSpPr>
                <a:spLocks noChangeAspect="1"/>
              </p:cNvSpPr>
              <p:nvPr/>
            </p:nvSpPr>
            <p:spPr bwMode="auto">
              <a:xfrm>
                <a:off x="12282862" y="6688820"/>
                <a:ext cx="46774" cy="18195"/>
              </a:xfrm>
              <a:custGeom>
                <a:avLst/>
                <a:gdLst>
                  <a:gd name="T0" fmla="*/ 18 w 18"/>
                  <a:gd name="T1" fmla="*/ 18 h 6"/>
                  <a:gd name="T2" fmla="*/ 6 w 18"/>
                  <a:gd name="T3" fmla="*/ 0 h 6"/>
                  <a:gd name="T4" fmla="*/ 0 w 18"/>
                  <a:gd name="T5" fmla="*/ 18 h 6"/>
                  <a:gd name="T6" fmla="*/ 18 w 18"/>
                  <a:gd name="T7" fmla="*/ 1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6">
                    <a:moveTo>
                      <a:pt x="18" y="6"/>
                    </a:moveTo>
                    <a:lnTo>
                      <a:pt x="6" y="0"/>
                    </a:lnTo>
                    <a:lnTo>
                      <a:pt x="0" y="6"/>
                    </a:lnTo>
                    <a:lnTo>
                      <a:pt x="18" y="6"/>
                    </a:lnTo>
                    <a:close/>
                  </a:path>
                </a:pathLst>
              </a:custGeom>
              <a:solidFill>
                <a:srgbClr val="4C8FC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555" name="Freeform 58"/>
              <p:cNvSpPr>
                <a:spLocks noChangeAspect="1"/>
              </p:cNvSpPr>
              <p:nvPr/>
            </p:nvSpPr>
            <p:spPr bwMode="auto">
              <a:xfrm>
                <a:off x="12724605" y="6953959"/>
                <a:ext cx="12993" cy="33790"/>
              </a:xfrm>
              <a:custGeom>
                <a:avLst/>
                <a:gdLst>
                  <a:gd name="T0" fmla="*/ 3 w 6"/>
                  <a:gd name="T1" fmla="*/ 13 h 12"/>
                  <a:gd name="T2" fmla="*/ 0 w 6"/>
                  <a:gd name="T3" fmla="*/ 20 h 12"/>
                  <a:gd name="T4" fmla="*/ 0 w 6"/>
                  <a:gd name="T5" fmla="*/ 0 h 12"/>
                  <a:gd name="T6" fmla="*/ 3 w 6"/>
                  <a:gd name="T7" fmla="*/ 13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6" y="6"/>
                    </a:moveTo>
                    <a:lnTo>
                      <a:pt x="0" y="12"/>
                    </a:lnTo>
                    <a:lnTo>
                      <a:pt x="0" y="0"/>
                    </a:lnTo>
                    <a:lnTo>
                      <a:pt x="6" y="6"/>
                    </a:lnTo>
                    <a:close/>
                  </a:path>
                </a:pathLst>
              </a:custGeom>
              <a:solidFill>
                <a:srgbClr val="4C8FC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556" name="Freeform 59"/>
              <p:cNvSpPr>
                <a:spLocks noChangeAspect="1"/>
              </p:cNvSpPr>
              <p:nvPr/>
            </p:nvSpPr>
            <p:spPr bwMode="auto">
              <a:xfrm>
                <a:off x="11731983" y="6987753"/>
                <a:ext cx="59765" cy="18195"/>
              </a:xfrm>
              <a:custGeom>
                <a:avLst/>
                <a:gdLst>
                  <a:gd name="T0" fmla="*/ 17 w 24"/>
                  <a:gd name="T1" fmla="*/ 0 h 6"/>
                  <a:gd name="T2" fmla="*/ 6 w 24"/>
                  <a:gd name="T3" fmla="*/ 18 h 6"/>
                  <a:gd name="T4" fmla="*/ 0 w 24"/>
                  <a:gd name="T5" fmla="*/ 18 h 6"/>
                  <a:gd name="T6" fmla="*/ 17 w 24"/>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6">
                    <a:moveTo>
                      <a:pt x="24" y="0"/>
                    </a:moveTo>
                    <a:lnTo>
                      <a:pt x="6" y="6"/>
                    </a:lnTo>
                    <a:lnTo>
                      <a:pt x="0" y="6"/>
                    </a:lnTo>
                    <a:lnTo>
                      <a:pt x="24" y="0"/>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557" name="Freeform 60"/>
              <p:cNvSpPr>
                <a:spLocks noChangeAspect="1"/>
              </p:cNvSpPr>
              <p:nvPr/>
            </p:nvSpPr>
            <p:spPr bwMode="auto">
              <a:xfrm>
                <a:off x="11809937" y="6304110"/>
                <a:ext cx="33781" cy="51987"/>
              </a:xfrm>
              <a:custGeom>
                <a:avLst/>
                <a:gdLst>
                  <a:gd name="T0" fmla="*/ 13 w 12"/>
                  <a:gd name="T1" fmla="*/ 37 h 18"/>
                  <a:gd name="T2" fmla="*/ 0 w 12"/>
                  <a:gd name="T3" fmla="*/ 13 h 18"/>
                  <a:gd name="T4" fmla="*/ 20 w 12"/>
                  <a:gd name="T5" fmla="*/ 0 h 18"/>
                  <a:gd name="T6" fmla="*/ 20 w 12"/>
                  <a:gd name="T7" fmla="*/ 0 h 18"/>
                  <a:gd name="T8" fmla="*/ 20 w 12"/>
                  <a:gd name="T9" fmla="*/ 24 h 18"/>
                  <a:gd name="T10" fmla="*/ 13 w 12"/>
                  <a:gd name="T11" fmla="*/ 37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8">
                    <a:moveTo>
                      <a:pt x="6" y="18"/>
                    </a:moveTo>
                    <a:lnTo>
                      <a:pt x="0" y="6"/>
                    </a:lnTo>
                    <a:lnTo>
                      <a:pt x="12" y="0"/>
                    </a:lnTo>
                    <a:lnTo>
                      <a:pt x="12" y="12"/>
                    </a:lnTo>
                    <a:lnTo>
                      <a:pt x="6" y="18"/>
                    </a:lnTo>
                    <a:close/>
                  </a:path>
                </a:pathLst>
              </a:custGeom>
              <a:solidFill>
                <a:srgbClr val="4C8FC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558" name="Freeform 61"/>
              <p:cNvSpPr>
                <a:spLocks noChangeAspect="1"/>
              </p:cNvSpPr>
              <p:nvPr/>
            </p:nvSpPr>
            <p:spPr bwMode="auto">
              <a:xfrm>
                <a:off x="13841954" y="6179335"/>
                <a:ext cx="2599" cy="18195"/>
              </a:xfrm>
              <a:custGeom>
                <a:avLst/>
                <a:gdLst>
                  <a:gd name="T0" fmla="*/ 0 w 1"/>
                  <a:gd name="T1" fmla="*/ 0 h 6"/>
                  <a:gd name="T2" fmla="*/ 0 w 1"/>
                  <a:gd name="T3" fmla="*/ 0 h 6"/>
                  <a:gd name="T4" fmla="*/ 0 w 1"/>
                  <a:gd name="T5" fmla="*/ 0 h 6"/>
                  <a:gd name="T6" fmla="*/ 0 w 1"/>
                  <a:gd name="T7" fmla="*/ 18 h 6"/>
                  <a:gd name="T8" fmla="*/ 0 w 1"/>
                  <a:gd name="T9" fmla="*/ 18 h 6"/>
                  <a:gd name="T10" fmla="*/ 0 w 1"/>
                  <a:gd name="T11" fmla="*/ 18 h 6"/>
                  <a:gd name="T12" fmla="*/ 0 w 1"/>
                  <a:gd name="T13" fmla="*/ 0 h 6"/>
                  <a:gd name="T14" fmla="*/ 0 w 1"/>
                  <a:gd name="T15" fmla="*/ 0 h 6"/>
                  <a:gd name="T16" fmla="*/ 0 w 1"/>
                  <a:gd name="T17" fmla="*/ 0 h 6"/>
                  <a:gd name="T18" fmla="*/ 0 w 1"/>
                  <a:gd name="T19" fmla="*/ 0 h 6"/>
                  <a:gd name="T20" fmla="*/ 0 w 1"/>
                  <a:gd name="T21" fmla="*/ 0 h 6"/>
                  <a:gd name="T22" fmla="*/ 0 w 1"/>
                  <a:gd name="T23" fmla="*/ 0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 h="6">
                    <a:moveTo>
                      <a:pt x="0" y="0"/>
                    </a:moveTo>
                    <a:lnTo>
                      <a:pt x="0" y="0"/>
                    </a:lnTo>
                    <a:lnTo>
                      <a:pt x="0" y="6"/>
                    </a:lnTo>
                    <a:lnTo>
                      <a:pt x="0" y="0"/>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559" name="Freeform 62"/>
              <p:cNvSpPr>
                <a:spLocks noChangeAspect="1"/>
              </p:cNvSpPr>
              <p:nvPr/>
            </p:nvSpPr>
            <p:spPr bwMode="auto">
              <a:xfrm>
                <a:off x="14062828" y="6267717"/>
                <a:ext cx="2599" cy="18195"/>
              </a:xfrm>
              <a:custGeom>
                <a:avLst/>
                <a:gdLst>
                  <a:gd name="T0" fmla="*/ 0 w 1"/>
                  <a:gd name="T1" fmla="*/ 18 h 6"/>
                  <a:gd name="T2" fmla="*/ 0 w 1"/>
                  <a:gd name="T3" fmla="*/ 18 h 6"/>
                  <a:gd name="T4" fmla="*/ 0 w 1"/>
                  <a:gd name="T5" fmla="*/ 18 h 6"/>
                  <a:gd name="T6" fmla="*/ 0 w 1"/>
                  <a:gd name="T7" fmla="*/ 0 h 6"/>
                  <a:gd name="T8" fmla="*/ 0 w 1"/>
                  <a:gd name="T9" fmla="*/ 18 h 6"/>
                  <a:gd name="T10" fmla="*/ 0 w 1"/>
                  <a:gd name="T11" fmla="*/ 18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6">
                    <a:moveTo>
                      <a:pt x="0" y="6"/>
                    </a:moveTo>
                    <a:lnTo>
                      <a:pt x="0" y="6"/>
                    </a:lnTo>
                    <a:lnTo>
                      <a:pt x="0" y="0"/>
                    </a:lnTo>
                    <a:lnTo>
                      <a:pt x="0" y="6"/>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560" name="Freeform 63"/>
              <p:cNvSpPr>
                <a:spLocks noChangeAspect="1"/>
              </p:cNvSpPr>
              <p:nvPr/>
            </p:nvSpPr>
            <p:spPr bwMode="auto">
              <a:xfrm>
                <a:off x="12896104" y="6023372"/>
                <a:ext cx="2599" cy="15598"/>
              </a:xfrm>
              <a:custGeom>
                <a:avLst/>
                <a:gdLst>
                  <a:gd name="T0" fmla="*/ 0 w 1"/>
                  <a:gd name="T1" fmla="*/ 6 h 6"/>
                  <a:gd name="T2" fmla="*/ 0 w 1"/>
                  <a:gd name="T3" fmla="*/ 6 h 6"/>
                  <a:gd name="T4" fmla="*/ 0 w 1"/>
                  <a:gd name="T5" fmla="*/ 6 h 6"/>
                  <a:gd name="T6" fmla="*/ 0 w 1"/>
                  <a:gd name="T7" fmla="*/ 0 h 6"/>
                  <a:gd name="T8" fmla="*/ 0 w 1"/>
                  <a:gd name="T9" fmla="*/ 0 h 6"/>
                  <a:gd name="T10" fmla="*/ 0 w 1"/>
                  <a:gd name="T11" fmla="*/ 0 h 6"/>
                  <a:gd name="T12" fmla="*/ 0 w 1"/>
                  <a:gd name="T13" fmla="*/ 6 h 6"/>
                  <a:gd name="T14" fmla="*/ 0 w 1"/>
                  <a:gd name="T15" fmla="*/ 6 h 6"/>
                  <a:gd name="T16" fmla="*/ 0 w 1"/>
                  <a:gd name="T17" fmla="*/ 6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 h="6">
                    <a:moveTo>
                      <a:pt x="0" y="6"/>
                    </a:moveTo>
                    <a:lnTo>
                      <a:pt x="0" y="6"/>
                    </a:lnTo>
                    <a:lnTo>
                      <a:pt x="0" y="0"/>
                    </a:lnTo>
                    <a:lnTo>
                      <a:pt x="0" y="6"/>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561" name="Freeform 64"/>
              <p:cNvSpPr>
                <a:spLocks noChangeAspect="1"/>
              </p:cNvSpPr>
              <p:nvPr/>
            </p:nvSpPr>
            <p:spPr bwMode="auto">
              <a:xfrm>
                <a:off x="13527537" y="6163739"/>
                <a:ext cx="2599" cy="2599"/>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562" name="Freeform 65"/>
              <p:cNvSpPr>
                <a:spLocks noChangeAspect="1"/>
              </p:cNvSpPr>
              <p:nvPr/>
            </p:nvSpPr>
            <p:spPr bwMode="auto">
              <a:xfrm>
                <a:off x="13543129" y="6145544"/>
                <a:ext cx="2599" cy="18195"/>
              </a:xfrm>
              <a:custGeom>
                <a:avLst/>
                <a:gdLst>
                  <a:gd name="T0" fmla="*/ 0 w 1"/>
                  <a:gd name="T1" fmla="*/ 0 h 6"/>
                  <a:gd name="T2" fmla="*/ 0 w 1"/>
                  <a:gd name="T3" fmla="*/ 0 h 6"/>
                  <a:gd name="T4" fmla="*/ 0 w 1"/>
                  <a:gd name="T5" fmla="*/ 18 h 6"/>
                  <a:gd name="T6" fmla="*/ 0 w 1"/>
                  <a:gd name="T7" fmla="*/ 0 h 6"/>
                  <a:gd name="T8" fmla="*/ 0 w 1"/>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6">
                    <a:moveTo>
                      <a:pt x="0" y="0"/>
                    </a:moveTo>
                    <a:lnTo>
                      <a:pt x="0" y="0"/>
                    </a:lnTo>
                    <a:lnTo>
                      <a:pt x="0" y="6"/>
                    </a:lnTo>
                    <a:lnTo>
                      <a:pt x="0" y="0"/>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563" name="Freeform 66"/>
              <p:cNvSpPr>
                <a:spLocks noChangeAspect="1"/>
              </p:cNvSpPr>
              <p:nvPr/>
            </p:nvSpPr>
            <p:spPr bwMode="auto">
              <a:xfrm>
                <a:off x="11604657" y="6179335"/>
                <a:ext cx="439145" cy="353518"/>
              </a:xfrm>
              <a:custGeom>
                <a:avLst/>
                <a:gdLst>
                  <a:gd name="T0" fmla="*/ 138 w 167"/>
                  <a:gd name="T1" fmla="*/ 0 h 120"/>
                  <a:gd name="T2" fmla="*/ 151 w 167"/>
                  <a:gd name="T3" fmla="*/ 29 h 120"/>
                  <a:gd name="T4" fmla="*/ 151 w 167"/>
                  <a:gd name="T5" fmla="*/ 58 h 120"/>
                  <a:gd name="T6" fmla="*/ 157 w 167"/>
                  <a:gd name="T7" fmla="*/ 42 h 120"/>
                  <a:gd name="T8" fmla="*/ 157 w 167"/>
                  <a:gd name="T9" fmla="*/ 58 h 120"/>
                  <a:gd name="T10" fmla="*/ 163 w 167"/>
                  <a:gd name="T11" fmla="*/ 58 h 120"/>
                  <a:gd name="T12" fmla="*/ 181 w 167"/>
                  <a:gd name="T13" fmla="*/ 86 h 120"/>
                  <a:gd name="T14" fmla="*/ 163 w 167"/>
                  <a:gd name="T15" fmla="*/ 100 h 120"/>
                  <a:gd name="T16" fmla="*/ 169 w 167"/>
                  <a:gd name="T17" fmla="*/ 113 h 120"/>
                  <a:gd name="T18" fmla="*/ 157 w 167"/>
                  <a:gd name="T19" fmla="*/ 128 h 120"/>
                  <a:gd name="T20" fmla="*/ 151 w 167"/>
                  <a:gd name="T21" fmla="*/ 128 h 120"/>
                  <a:gd name="T22" fmla="*/ 138 w 167"/>
                  <a:gd name="T23" fmla="*/ 128 h 120"/>
                  <a:gd name="T24" fmla="*/ 115 w 167"/>
                  <a:gd name="T25" fmla="*/ 128 h 120"/>
                  <a:gd name="T26" fmla="*/ 109 w 167"/>
                  <a:gd name="T27" fmla="*/ 160 h 120"/>
                  <a:gd name="T28" fmla="*/ 109 w 167"/>
                  <a:gd name="T29" fmla="*/ 186 h 120"/>
                  <a:gd name="T30" fmla="*/ 103 w 167"/>
                  <a:gd name="T31" fmla="*/ 215 h 120"/>
                  <a:gd name="T32" fmla="*/ 97 w 167"/>
                  <a:gd name="T33" fmla="*/ 258 h 120"/>
                  <a:gd name="T34" fmla="*/ 79 w 167"/>
                  <a:gd name="T35" fmla="*/ 272 h 120"/>
                  <a:gd name="T36" fmla="*/ 55 w 167"/>
                  <a:gd name="T37" fmla="*/ 258 h 120"/>
                  <a:gd name="T38" fmla="*/ 49 w 167"/>
                  <a:gd name="T39" fmla="*/ 272 h 120"/>
                  <a:gd name="T40" fmla="*/ 18 w 167"/>
                  <a:gd name="T41" fmla="*/ 288 h 120"/>
                  <a:gd name="T42" fmla="*/ 6 w 167"/>
                  <a:gd name="T43" fmla="*/ 272 h 120"/>
                  <a:gd name="T44" fmla="*/ 0 w 167"/>
                  <a:gd name="T45" fmla="*/ 232 h 120"/>
                  <a:gd name="T46" fmla="*/ 0 w 167"/>
                  <a:gd name="T47" fmla="*/ 244 h 120"/>
                  <a:gd name="T48" fmla="*/ 12 w 167"/>
                  <a:gd name="T49" fmla="*/ 258 h 120"/>
                  <a:gd name="T50" fmla="*/ 30 w 167"/>
                  <a:gd name="T51" fmla="*/ 272 h 120"/>
                  <a:gd name="T52" fmla="*/ 24 w 167"/>
                  <a:gd name="T53" fmla="*/ 258 h 120"/>
                  <a:gd name="T54" fmla="*/ 30 w 167"/>
                  <a:gd name="T55" fmla="*/ 258 h 120"/>
                  <a:gd name="T56" fmla="*/ 30 w 167"/>
                  <a:gd name="T57" fmla="*/ 232 h 120"/>
                  <a:gd name="T58" fmla="*/ 30 w 167"/>
                  <a:gd name="T59" fmla="*/ 215 h 120"/>
                  <a:gd name="T60" fmla="*/ 30 w 167"/>
                  <a:gd name="T61" fmla="*/ 201 h 120"/>
                  <a:gd name="T62" fmla="*/ 49 w 167"/>
                  <a:gd name="T63" fmla="*/ 201 h 120"/>
                  <a:gd name="T64" fmla="*/ 61 w 167"/>
                  <a:gd name="T65" fmla="*/ 186 h 120"/>
                  <a:gd name="T66" fmla="*/ 73 w 167"/>
                  <a:gd name="T67" fmla="*/ 144 h 120"/>
                  <a:gd name="T68" fmla="*/ 85 w 167"/>
                  <a:gd name="T69" fmla="*/ 113 h 120"/>
                  <a:gd name="T70" fmla="*/ 91 w 167"/>
                  <a:gd name="T71" fmla="*/ 144 h 120"/>
                  <a:gd name="T72" fmla="*/ 97 w 167"/>
                  <a:gd name="T73" fmla="*/ 128 h 120"/>
                  <a:gd name="T74" fmla="*/ 97 w 167"/>
                  <a:gd name="T75" fmla="*/ 100 h 120"/>
                  <a:gd name="T76" fmla="*/ 103 w 167"/>
                  <a:gd name="T77" fmla="*/ 128 h 120"/>
                  <a:gd name="T78" fmla="*/ 103 w 167"/>
                  <a:gd name="T79" fmla="*/ 100 h 120"/>
                  <a:gd name="T80" fmla="*/ 109 w 167"/>
                  <a:gd name="T81" fmla="*/ 100 h 120"/>
                  <a:gd name="T82" fmla="*/ 109 w 167"/>
                  <a:gd name="T83" fmla="*/ 86 h 120"/>
                  <a:gd name="T84" fmla="*/ 109 w 167"/>
                  <a:gd name="T85" fmla="*/ 74 h 120"/>
                  <a:gd name="T86" fmla="*/ 126 w 167"/>
                  <a:gd name="T87" fmla="*/ 0 h 120"/>
                  <a:gd name="T88" fmla="*/ 126 w 167"/>
                  <a:gd name="T89" fmla="*/ 14 h 120"/>
                  <a:gd name="T90" fmla="*/ 138 w 167"/>
                  <a:gd name="T91" fmla="*/ 0 h 12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67" h="120">
                    <a:moveTo>
                      <a:pt x="125" y="0"/>
                    </a:moveTo>
                    <a:lnTo>
                      <a:pt x="137" y="12"/>
                    </a:lnTo>
                    <a:lnTo>
                      <a:pt x="137" y="24"/>
                    </a:lnTo>
                    <a:lnTo>
                      <a:pt x="143" y="18"/>
                    </a:lnTo>
                    <a:lnTo>
                      <a:pt x="143" y="24"/>
                    </a:lnTo>
                    <a:lnTo>
                      <a:pt x="149" y="24"/>
                    </a:lnTo>
                    <a:lnTo>
                      <a:pt x="167" y="36"/>
                    </a:lnTo>
                    <a:lnTo>
                      <a:pt x="149" y="42"/>
                    </a:lnTo>
                    <a:lnTo>
                      <a:pt x="155" y="48"/>
                    </a:lnTo>
                    <a:lnTo>
                      <a:pt x="143" y="54"/>
                    </a:lnTo>
                    <a:lnTo>
                      <a:pt x="137" y="54"/>
                    </a:lnTo>
                    <a:lnTo>
                      <a:pt x="125" y="54"/>
                    </a:lnTo>
                    <a:lnTo>
                      <a:pt x="108" y="54"/>
                    </a:lnTo>
                    <a:lnTo>
                      <a:pt x="102" y="66"/>
                    </a:lnTo>
                    <a:lnTo>
                      <a:pt x="102" y="78"/>
                    </a:lnTo>
                    <a:lnTo>
                      <a:pt x="96" y="90"/>
                    </a:lnTo>
                    <a:lnTo>
                      <a:pt x="90" y="108"/>
                    </a:lnTo>
                    <a:lnTo>
                      <a:pt x="72" y="114"/>
                    </a:lnTo>
                    <a:lnTo>
                      <a:pt x="48" y="108"/>
                    </a:lnTo>
                    <a:lnTo>
                      <a:pt x="42" y="114"/>
                    </a:lnTo>
                    <a:lnTo>
                      <a:pt x="18" y="120"/>
                    </a:lnTo>
                    <a:lnTo>
                      <a:pt x="6" y="114"/>
                    </a:lnTo>
                    <a:lnTo>
                      <a:pt x="0" y="96"/>
                    </a:lnTo>
                    <a:lnTo>
                      <a:pt x="0" y="102"/>
                    </a:lnTo>
                    <a:lnTo>
                      <a:pt x="12" y="108"/>
                    </a:lnTo>
                    <a:lnTo>
                      <a:pt x="30" y="114"/>
                    </a:lnTo>
                    <a:lnTo>
                      <a:pt x="24" y="108"/>
                    </a:lnTo>
                    <a:lnTo>
                      <a:pt x="30" y="108"/>
                    </a:lnTo>
                    <a:lnTo>
                      <a:pt x="30" y="96"/>
                    </a:lnTo>
                    <a:lnTo>
                      <a:pt x="30" y="90"/>
                    </a:lnTo>
                    <a:lnTo>
                      <a:pt x="30" y="84"/>
                    </a:lnTo>
                    <a:lnTo>
                      <a:pt x="42" y="84"/>
                    </a:lnTo>
                    <a:lnTo>
                      <a:pt x="54" y="78"/>
                    </a:lnTo>
                    <a:lnTo>
                      <a:pt x="66" y="60"/>
                    </a:lnTo>
                    <a:lnTo>
                      <a:pt x="78" y="48"/>
                    </a:lnTo>
                    <a:lnTo>
                      <a:pt x="84" y="60"/>
                    </a:lnTo>
                    <a:lnTo>
                      <a:pt x="90" y="54"/>
                    </a:lnTo>
                    <a:lnTo>
                      <a:pt x="90" y="42"/>
                    </a:lnTo>
                    <a:lnTo>
                      <a:pt x="96" y="54"/>
                    </a:lnTo>
                    <a:lnTo>
                      <a:pt x="96" y="42"/>
                    </a:lnTo>
                    <a:lnTo>
                      <a:pt x="102" y="42"/>
                    </a:lnTo>
                    <a:lnTo>
                      <a:pt x="102" y="36"/>
                    </a:lnTo>
                    <a:lnTo>
                      <a:pt x="102" y="30"/>
                    </a:lnTo>
                    <a:lnTo>
                      <a:pt x="119" y="0"/>
                    </a:lnTo>
                    <a:lnTo>
                      <a:pt x="119" y="6"/>
                    </a:lnTo>
                    <a:lnTo>
                      <a:pt x="125" y="0"/>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564" name="Freeform 67"/>
              <p:cNvSpPr>
                <a:spLocks noChangeAspect="1"/>
              </p:cNvSpPr>
              <p:nvPr/>
            </p:nvSpPr>
            <p:spPr bwMode="auto">
              <a:xfrm>
                <a:off x="11147322" y="6197531"/>
                <a:ext cx="210121" cy="317127"/>
              </a:xfrm>
              <a:custGeom>
                <a:avLst/>
                <a:gdLst>
                  <a:gd name="T0" fmla="*/ 66 w 78"/>
                  <a:gd name="T1" fmla="*/ 254 h 108"/>
                  <a:gd name="T2" fmla="*/ 48 w 78"/>
                  <a:gd name="T3" fmla="*/ 212 h 108"/>
                  <a:gd name="T4" fmla="*/ 24 w 78"/>
                  <a:gd name="T5" fmla="*/ 183 h 108"/>
                  <a:gd name="T6" fmla="*/ 18 w 78"/>
                  <a:gd name="T7" fmla="*/ 127 h 108"/>
                  <a:gd name="T8" fmla="*/ 12 w 78"/>
                  <a:gd name="T9" fmla="*/ 70 h 108"/>
                  <a:gd name="T10" fmla="*/ 0 w 78"/>
                  <a:gd name="T11" fmla="*/ 14 h 108"/>
                  <a:gd name="T12" fmla="*/ 6 w 78"/>
                  <a:gd name="T13" fmla="*/ 0 h 108"/>
                  <a:gd name="T14" fmla="*/ 18 w 78"/>
                  <a:gd name="T15" fmla="*/ 29 h 108"/>
                  <a:gd name="T16" fmla="*/ 18 w 78"/>
                  <a:gd name="T17" fmla="*/ 42 h 108"/>
                  <a:gd name="T18" fmla="*/ 30 w 78"/>
                  <a:gd name="T19" fmla="*/ 42 h 108"/>
                  <a:gd name="T20" fmla="*/ 36 w 78"/>
                  <a:gd name="T21" fmla="*/ 29 h 108"/>
                  <a:gd name="T22" fmla="*/ 48 w 78"/>
                  <a:gd name="T23" fmla="*/ 42 h 108"/>
                  <a:gd name="T24" fmla="*/ 60 w 78"/>
                  <a:gd name="T25" fmla="*/ 70 h 108"/>
                  <a:gd name="T26" fmla="*/ 60 w 78"/>
                  <a:gd name="T27" fmla="*/ 127 h 108"/>
                  <a:gd name="T28" fmla="*/ 66 w 78"/>
                  <a:gd name="T29" fmla="*/ 167 h 108"/>
                  <a:gd name="T30" fmla="*/ 72 w 78"/>
                  <a:gd name="T31" fmla="*/ 212 h 108"/>
                  <a:gd name="T32" fmla="*/ 78 w 78"/>
                  <a:gd name="T33" fmla="*/ 239 h 108"/>
                  <a:gd name="T34" fmla="*/ 72 w 78"/>
                  <a:gd name="T35" fmla="*/ 239 h 108"/>
                  <a:gd name="T36" fmla="*/ 66 w 78"/>
                  <a:gd name="T37" fmla="*/ 254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connsiteX0" fmla="*/ 8554 w 10000"/>
                  <a:gd name="connsiteY0" fmla="*/ 10000 h 10000"/>
                  <a:gd name="connsiteX1" fmla="*/ 6154 w 10000"/>
                  <a:gd name="connsiteY1" fmla="*/ 8333 h 10000"/>
                  <a:gd name="connsiteX2" fmla="*/ 3077 w 10000"/>
                  <a:gd name="connsiteY2" fmla="*/ 7222 h 10000"/>
                  <a:gd name="connsiteX3" fmla="*/ 2308 w 10000"/>
                  <a:gd name="connsiteY3" fmla="*/ 5000 h 10000"/>
                  <a:gd name="connsiteX4" fmla="*/ 1538 w 10000"/>
                  <a:gd name="connsiteY4" fmla="*/ 2778 h 10000"/>
                  <a:gd name="connsiteX5" fmla="*/ 0 w 10000"/>
                  <a:gd name="connsiteY5" fmla="*/ 556 h 10000"/>
                  <a:gd name="connsiteX6" fmla="*/ 769 w 10000"/>
                  <a:gd name="connsiteY6" fmla="*/ 0 h 10000"/>
                  <a:gd name="connsiteX7" fmla="*/ 2308 w 10000"/>
                  <a:gd name="connsiteY7" fmla="*/ 1111 h 10000"/>
                  <a:gd name="connsiteX8" fmla="*/ 2308 w 10000"/>
                  <a:gd name="connsiteY8" fmla="*/ 1667 h 10000"/>
                  <a:gd name="connsiteX9" fmla="*/ 3846 w 10000"/>
                  <a:gd name="connsiteY9" fmla="*/ 1667 h 10000"/>
                  <a:gd name="connsiteX10" fmla="*/ 4615 w 10000"/>
                  <a:gd name="connsiteY10" fmla="*/ 1111 h 10000"/>
                  <a:gd name="connsiteX11" fmla="*/ 6154 w 10000"/>
                  <a:gd name="connsiteY11" fmla="*/ 1667 h 10000"/>
                  <a:gd name="connsiteX12" fmla="*/ 7692 w 10000"/>
                  <a:gd name="connsiteY12" fmla="*/ 2778 h 10000"/>
                  <a:gd name="connsiteX13" fmla="*/ 7692 w 10000"/>
                  <a:gd name="connsiteY13" fmla="*/ 5000 h 10000"/>
                  <a:gd name="connsiteX14" fmla="*/ 8462 w 10000"/>
                  <a:gd name="connsiteY14" fmla="*/ 6667 h 10000"/>
                  <a:gd name="connsiteX15" fmla="*/ 9231 w 10000"/>
                  <a:gd name="connsiteY15" fmla="*/ 8333 h 10000"/>
                  <a:gd name="connsiteX16" fmla="*/ 10000 w 10000"/>
                  <a:gd name="connsiteY16" fmla="*/ 9444 h 10000"/>
                  <a:gd name="connsiteX17" fmla="*/ 9231 w 10000"/>
                  <a:gd name="connsiteY17" fmla="*/ 9444 h 10000"/>
                  <a:gd name="connsiteX18" fmla="*/ 8554 w 10000"/>
                  <a:gd name="connsiteY18" fmla="*/ 10000 h 10000"/>
                  <a:gd name="connsiteX0" fmla="*/ 8554 w 10367"/>
                  <a:gd name="connsiteY0" fmla="*/ 10000 h 10000"/>
                  <a:gd name="connsiteX1" fmla="*/ 6154 w 10367"/>
                  <a:gd name="connsiteY1" fmla="*/ 8333 h 10000"/>
                  <a:gd name="connsiteX2" fmla="*/ 3077 w 10367"/>
                  <a:gd name="connsiteY2" fmla="*/ 7222 h 10000"/>
                  <a:gd name="connsiteX3" fmla="*/ 2308 w 10367"/>
                  <a:gd name="connsiteY3" fmla="*/ 5000 h 10000"/>
                  <a:gd name="connsiteX4" fmla="*/ 1538 w 10367"/>
                  <a:gd name="connsiteY4" fmla="*/ 2778 h 10000"/>
                  <a:gd name="connsiteX5" fmla="*/ 0 w 10367"/>
                  <a:gd name="connsiteY5" fmla="*/ 556 h 10000"/>
                  <a:gd name="connsiteX6" fmla="*/ 769 w 10367"/>
                  <a:gd name="connsiteY6" fmla="*/ 0 h 10000"/>
                  <a:gd name="connsiteX7" fmla="*/ 2308 w 10367"/>
                  <a:gd name="connsiteY7" fmla="*/ 1111 h 10000"/>
                  <a:gd name="connsiteX8" fmla="*/ 2308 w 10367"/>
                  <a:gd name="connsiteY8" fmla="*/ 1667 h 10000"/>
                  <a:gd name="connsiteX9" fmla="*/ 3846 w 10367"/>
                  <a:gd name="connsiteY9" fmla="*/ 1667 h 10000"/>
                  <a:gd name="connsiteX10" fmla="*/ 4615 w 10367"/>
                  <a:gd name="connsiteY10" fmla="*/ 1111 h 10000"/>
                  <a:gd name="connsiteX11" fmla="*/ 6154 w 10367"/>
                  <a:gd name="connsiteY11" fmla="*/ 1667 h 10000"/>
                  <a:gd name="connsiteX12" fmla="*/ 7692 w 10367"/>
                  <a:gd name="connsiteY12" fmla="*/ 2778 h 10000"/>
                  <a:gd name="connsiteX13" fmla="*/ 7692 w 10367"/>
                  <a:gd name="connsiteY13" fmla="*/ 5000 h 10000"/>
                  <a:gd name="connsiteX14" fmla="*/ 8462 w 10367"/>
                  <a:gd name="connsiteY14" fmla="*/ 6667 h 10000"/>
                  <a:gd name="connsiteX15" fmla="*/ 9231 w 10367"/>
                  <a:gd name="connsiteY15" fmla="*/ 8333 h 10000"/>
                  <a:gd name="connsiteX16" fmla="*/ 10367 w 10367"/>
                  <a:gd name="connsiteY16" fmla="*/ 9568 h 10000"/>
                  <a:gd name="connsiteX17" fmla="*/ 9231 w 10367"/>
                  <a:gd name="connsiteY17" fmla="*/ 9444 h 10000"/>
                  <a:gd name="connsiteX18" fmla="*/ 8554 w 10367"/>
                  <a:gd name="connsiteY18"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367" h="10000">
                    <a:moveTo>
                      <a:pt x="8554" y="10000"/>
                    </a:moveTo>
                    <a:lnTo>
                      <a:pt x="6154" y="8333"/>
                    </a:lnTo>
                    <a:lnTo>
                      <a:pt x="3077" y="7222"/>
                    </a:lnTo>
                    <a:lnTo>
                      <a:pt x="2308" y="5000"/>
                    </a:lnTo>
                    <a:lnTo>
                      <a:pt x="1538" y="2778"/>
                    </a:lnTo>
                    <a:lnTo>
                      <a:pt x="0" y="556"/>
                    </a:lnTo>
                    <a:lnTo>
                      <a:pt x="769" y="0"/>
                    </a:lnTo>
                    <a:lnTo>
                      <a:pt x="2308" y="1111"/>
                    </a:lnTo>
                    <a:lnTo>
                      <a:pt x="2308" y="1667"/>
                    </a:lnTo>
                    <a:lnTo>
                      <a:pt x="3846" y="1667"/>
                    </a:lnTo>
                    <a:lnTo>
                      <a:pt x="4615" y="1111"/>
                    </a:lnTo>
                    <a:lnTo>
                      <a:pt x="6154" y="1667"/>
                    </a:lnTo>
                    <a:lnTo>
                      <a:pt x="7692" y="2778"/>
                    </a:lnTo>
                    <a:lnTo>
                      <a:pt x="7692" y="5000"/>
                    </a:lnTo>
                    <a:lnTo>
                      <a:pt x="8462" y="6667"/>
                    </a:lnTo>
                    <a:lnTo>
                      <a:pt x="9231" y="8333"/>
                    </a:lnTo>
                    <a:lnTo>
                      <a:pt x="10367" y="9568"/>
                    </a:lnTo>
                    <a:lnTo>
                      <a:pt x="9231" y="9444"/>
                    </a:lnTo>
                    <a:lnTo>
                      <a:pt x="8554" y="10000"/>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565" name="Freeform 68"/>
              <p:cNvSpPr>
                <a:spLocks noChangeAspect="1"/>
              </p:cNvSpPr>
              <p:nvPr/>
            </p:nvSpPr>
            <p:spPr bwMode="auto">
              <a:xfrm>
                <a:off x="14314879" y="6163739"/>
                <a:ext cx="15592" cy="2599"/>
              </a:xfrm>
              <a:custGeom>
                <a:avLst/>
                <a:gdLst>
                  <a:gd name="T0" fmla="*/ 6 w 6"/>
                  <a:gd name="T1" fmla="*/ 0 h 1"/>
                  <a:gd name="T2" fmla="*/ 6 w 6"/>
                  <a:gd name="T3" fmla="*/ 0 h 1"/>
                  <a:gd name="T4" fmla="*/ 0 w 6"/>
                  <a:gd name="T5" fmla="*/ 0 h 1"/>
                  <a:gd name="T6" fmla="*/ 6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566" name="Rectangle 69"/>
              <p:cNvSpPr>
                <a:spLocks noChangeAspect="1" noChangeArrowheads="1"/>
              </p:cNvSpPr>
              <p:nvPr/>
            </p:nvSpPr>
            <p:spPr bwMode="auto">
              <a:xfrm>
                <a:off x="14470789" y="6179335"/>
                <a:ext cx="0"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fontAlgn="base" hangingPunct="1">
                  <a:spcBef>
                    <a:spcPct val="50000"/>
                  </a:spcBef>
                  <a:spcAft>
                    <a:spcPct val="0"/>
                  </a:spcAft>
                  <a:buNone/>
                  <a:defRPr/>
                </a:pPr>
                <a:endParaRPr lang="fr-FR" altLang="en-US" sz="1800" kern="0">
                  <a:solidFill>
                    <a:srgbClr val="000000"/>
                  </a:solidFill>
                </a:endParaRPr>
              </a:p>
            </p:txBody>
          </p:sp>
          <p:sp>
            <p:nvSpPr>
              <p:cNvPr id="567" name="Rectangle 70"/>
              <p:cNvSpPr>
                <a:spLocks noChangeAspect="1" noChangeArrowheads="1"/>
              </p:cNvSpPr>
              <p:nvPr/>
            </p:nvSpPr>
            <p:spPr bwMode="auto">
              <a:xfrm>
                <a:off x="14296691" y="6267717"/>
                <a:ext cx="0"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fontAlgn="base" hangingPunct="1">
                  <a:spcBef>
                    <a:spcPct val="50000"/>
                  </a:spcBef>
                  <a:spcAft>
                    <a:spcPct val="0"/>
                  </a:spcAft>
                  <a:buNone/>
                  <a:defRPr/>
                </a:pPr>
                <a:endParaRPr lang="fr-FR" altLang="en-US" sz="1800" kern="0">
                  <a:solidFill>
                    <a:srgbClr val="000000"/>
                  </a:solidFill>
                </a:endParaRPr>
              </a:p>
            </p:txBody>
          </p:sp>
          <p:sp>
            <p:nvSpPr>
              <p:cNvPr id="568" name="Rectangle 71"/>
              <p:cNvSpPr>
                <a:spLocks noChangeAspect="1" noChangeArrowheads="1"/>
              </p:cNvSpPr>
              <p:nvPr/>
            </p:nvSpPr>
            <p:spPr bwMode="auto">
              <a:xfrm>
                <a:off x="14330471" y="6145544"/>
                <a:ext cx="0"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fontAlgn="base" hangingPunct="1">
                  <a:spcBef>
                    <a:spcPct val="50000"/>
                  </a:spcBef>
                  <a:spcAft>
                    <a:spcPct val="0"/>
                  </a:spcAft>
                  <a:buNone/>
                  <a:defRPr/>
                </a:pPr>
                <a:endParaRPr lang="fr-FR" altLang="en-US" sz="1800" kern="0">
                  <a:solidFill>
                    <a:srgbClr val="000000"/>
                  </a:solidFill>
                </a:endParaRPr>
              </a:p>
            </p:txBody>
          </p:sp>
          <p:sp>
            <p:nvSpPr>
              <p:cNvPr id="569" name="Rectangle 72"/>
              <p:cNvSpPr>
                <a:spLocks noChangeAspect="1" noChangeArrowheads="1"/>
              </p:cNvSpPr>
              <p:nvPr/>
            </p:nvSpPr>
            <p:spPr bwMode="auto">
              <a:xfrm>
                <a:off x="14268106" y="6618637"/>
                <a:ext cx="0"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fontAlgn="base" hangingPunct="1">
                  <a:spcBef>
                    <a:spcPct val="50000"/>
                  </a:spcBef>
                  <a:spcAft>
                    <a:spcPct val="0"/>
                  </a:spcAft>
                  <a:buNone/>
                  <a:defRPr/>
                </a:pPr>
                <a:endParaRPr lang="fr-FR" altLang="en-US" sz="1800" kern="0">
                  <a:solidFill>
                    <a:srgbClr val="000000"/>
                  </a:solidFill>
                </a:endParaRPr>
              </a:p>
            </p:txBody>
          </p:sp>
          <p:sp>
            <p:nvSpPr>
              <p:cNvPr id="570" name="Oval 73"/>
              <p:cNvSpPr>
                <a:spLocks noChangeAspect="1" noChangeArrowheads="1"/>
              </p:cNvSpPr>
              <p:nvPr/>
            </p:nvSpPr>
            <p:spPr bwMode="auto">
              <a:xfrm>
                <a:off x="12737596" y="6145544"/>
                <a:ext cx="0" cy="18195"/>
              </a:xfrm>
              <a:prstGeom prst="ellipse">
                <a:avLst/>
              </a:prstGeom>
              <a:solidFill>
                <a:srgbClr val="E1E1E1"/>
              </a:solidFill>
              <a:ln w="9525">
                <a:solidFill>
                  <a:srgbClr val="000000"/>
                </a:solidFill>
                <a:round/>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fontAlgn="base" hangingPunct="1">
                  <a:spcBef>
                    <a:spcPct val="50000"/>
                  </a:spcBef>
                  <a:spcAft>
                    <a:spcPct val="0"/>
                  </a:spcAft>
                  <a:buNone/>
                  <a:defRPr/>
                </a:pPr>
                <a:endParaRPr lang="fr-FR" altLang="en-US" sz="1800" kern="0">
                  <a:solidFill>
                    <a:srgbClr val="000000"/>
                  </a:solidFill>
                </a:endParaRPr>
              </a:p>
            </p:txBody>
          </p:sp>
          <p:sp>
            <p:nvSpPr>
              <p:cNvPr id="571" name="Freeform 74"/>
              <p:cNvSpPr>
                <a:spLocks noChangeAspect="1"/>
              </p:cNvSpPr>
              <p:nvPr/>
            </p:nvSpPr>
            <p:spPr bwMode="auto">
              <a:xfrm>
                <a:off x="12737596" y="6163739"/>
                <a:ext cx="2599" cy="2599"/>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572" name="Rectangle 75"/>
              <p:cNvSpPr>
                <a:spLocks noChangeAspect="1" noChangeArrowheads="1"/>
              </p:cNvSpPr>
              <p:nvPr/>
            </p:nvSpPr>
            <p:spPr bwMode="auto">
              <a:xfrm>
                <a:off x="12737596" y="6163739"/>
                <a:ext cx="0"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fontAlgn="base" hangingPunct="1">
                  <a:spcBef>
                    <a:spcPct val="50000"/>
                  </a:spcBef>
                  <a:spcAft>
                    <a:spcPct val="0"/>
                  </a:spcAft>
                  <a:buNone/>
                  <a:defRPr/>
                </a:pPr>
                <a:endParaRPr lang="fr-FR" altLang="en-US" sz="1800" kern="0">
                  <a:solidFill>
                    <a:srgbClr val="000000"/>
                  </a:solidFill>
                </a:endParaRPr>
              </a:p>
            </p:txBody>
          </p:sp>
          <p:sp>
            <p:nvSpPr>
              <p:cNvPr id="573" name="Rectangle 76"/>
              <p:cNvSpPr>
                <a:spLocks noChangeAspect="1" noChangeArrowheads="1"/>
              </p:cNvSpPr>
              <p:nvPr/>
            </p:nvSpPr>
            <p:spPr bwMode="auto">
              <a:xfrm>
                <a:off x="12724605" y="6179335"/>
                <a:ext cx="0"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fontAlgn="base" hangingPunct="1">
                  <a:spcBef>
                    <a:spcPct val="50000"/>
                  </a:spcBef>
                  <a:spcAft>
                    <a:spcPct val="0"/>
                  </a:spcAft>
                  <a:buNone/>
                  <a:defRPr/>
                </a:pPr>
                <a:endParaRPr lang="fr-FR" altLang="en-US" sz="1800" kern="0">
                  <a:solidFill>
                    <a:srgbClr val="000000"/>
                  </a:solidFill>
                </a:endParaRPr>
              </a:p>
            </p:txBody>
          </p:sp>
          <p:sp>
            <p:nvSpPr>
              <p:cNvPr id="574" name="Rectangle 77"/>
              <p:cNvSpPr>
                <a:spLocks noChangeAspect="1" noChangeArrowheads="1"/>
              </p:cNvSpPr>
              <p:nvPr/>
            </p:nvSpPr>
            <p:spPr bwMode="auto">
              <a:xfrm>
                <a:off x="12724605" y="6179335"/>
                <a:ext cx="0"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fontAlgn="base" hangingPunct="1">
                  <a:spcBef>
                    <a:spcPct val="50000"/>
                  </a:spcBef>
                  <a:spcAft>
                    <a:spcPct val="0"/>
                  </a:spcAft>
                  <a:buNone/>
                  <a:defRPr/>
                </a:pPr>
                <a:endParaRPr lang="fr-FR" altLang="en-US" sz="1800" kern="0">
                  <a:solidFill>
                    <a:srgbClr val="000000"/>
                  </a:solidFill>
                </a:endParaRPr>
              </a:p>
            </p:txBody>
          </p:sp>
          <p:sp>
            <p:nvSpPr>
              <p:cNvPr id="575" name="Freeform 78"/>
              <p:cNvSpPr>
                <a:spLocks noChangeAspect="1"/>
              </p:cNvSpPr>
              <p:nvPr/>
            </p:nvSpPr>
            <p:spPr bwMode="auto">
              <a:xfrm>
                <a:off x="13036422" y="6743406"/>
                <a:ext cx="441743" cy="470494"/>
              </a:xfrm>
              <a:custGeom>
                <a:avLst/>
                <a:gdLst>
                  <a:gd name="T0" fmla="*/ 182 w 168"/>
                  <a:gd name="T1" fmla="*/ 338 h 161"/>
                  <a:gd name="T2" fmla="*/ 176 w 168"/>
                  <a:gd name="T3" fmla="*/ 352 h 161"/>
                  <a:gd name="T4" fmla="*/ 176 w 168"/>
                  <a:gd name="T5" fmla="*/ 364 h 161"/>
                  <a:gd name="T6" fmla="*/ 170 w 168"/>
                  <a:gd name="T7" fmla="*/ 352 h 161"/>
                  <a:gd name="T8" fmla="*/ 152 w 168"/>
                  <a:gd name="T9" fmla="*/ 352 h 161"/>
                  <a:gd name="T10" fmla="*/ 128 w 168"/>
                  <a:gd name="T11" fmla="*/ 338 h 161"/>
                  <a:gd name="T12" fmla="*/ 109 w 168"/>
                  <a:gd name="T13" fmla="*/ 296 h 161"/>
                  <a:gd name="T14" fmla="*/ 97 w 168"/>
                  <a:gd name="T15" fmla="*/ 272 h 161"/>
                  <a:gd name="T16" fmla="*/ 91 w 168"/>
                  <a:gd name="T17" fmla="*/ 243 h 161"/>
                  <a:gd name="T18" fmla="*/ 67 w 168"/>
                  <a:gd name="T19" fmla="*/ 217 h 161"/>
                  <a:gd name="T20" fmla="*/ 67 w 168"/>
                  <a:gd name="T21" fmla="*/ 232 h 161"/>
                  <a:gd name="T22" fmla="*/ 55 w 168"/>
                  <a:gd name="T23" fmla="*/ 217 h 161"/>
                  <a:gd name="T24" fmla="*/ 55 w 168"/>
                  <a:gd name="T25" fmla="*/ 243 h 161"/>
                  <a:gd name="T26" fmla="*/ 49 w 168"/>
                  <a:gd name="T27" fmla="*/ 243 h 161"/>
                  <a:gd name="T28" fmla="*/ 55 w 168"/>
                  <a:gd name="T29" fmla="*/ 256 h 161"/>
                  <a:gd name="T30" fmla="*/ 24 w 168"/>
                  <a:gd name="T31" fmla="*/ 256 h 161"/>
                  <a:gd name="T32" fmla="*/ 49 w 168"/>
                  <a:gd name="T33" fmla="*/ 272 h 161"/>
                  <a:gd name="T34" fmla="*/ 30 w 168"/>
                  <a:gd name="T35" fmla="*/ 296 h 161"/>
                  <a:gd name="T36" fmla="*/ 18 w 168"/>
                  <a:gd name="T37" fmla="*/ 296 h 161"/>
                  <a:gd name="T38" fmla="*/ 0 w 168"/>
                  <a:gd name="T39" fmla="*/ 296 h 161"/>
                  <a:gd name="T40" fmla="*/ 0 w 168"/>
                  <a:gd name="T41" fmla="*/ 256 h 161"/>
                  <a:gd name="T42" fmla="*/ 0 w 168"/>
                  <a:gd name="T43" fmla="*/ 217 h 161"/>
                  <a:gd name="T44" fmla="*/ 0 w 168"/>
                  <a:gd name="T45" fmla="*/ 191 h 161"/>
                  <a:gd name="T46" fmla="*/ 6 w 168"/>
                  <a:gd name="T47" fmla="*/ 150 h 161"/>
                  <a:gd name="T48" fmla="*/ 6 w 168"/>
                  <a:gd name="T49" fmla="*/ 111 h 161"/>
                  <a:gd name="T50" fmla="*/ 6 w 168"/>
                  <a:gd name="T51" fmla="*/ 39 h 161"/>
                  <a:gd name="T52" fmla="*/ 6 w 168"/>
                  <a:gd name="T53" fmla="*/ 0 h 161"/>
                  <a:gd name="T54" fmla="*/ 24 w 168"/>
                  <a:gd name="T55" fmla="*/ 13 h 161"/>
                  <a:gd name="T56" fmla="*/ 49 w 168"/>
                  <a:gd name="T57" fmla="*/ 27 h 161"/>
                  <a:gd name="T58" fmla="*/ 79 w 168"/>
                  <a:gd name="T59" fmla="*/ 69 h 161"/>
                  <a:gd name="T60" fmla="*/ 97 w 168"/>
                  <a:gd name="T61" fmla="*/ 111 h 161"/>
                  <a:gd name="T62" fmla="*/ 97 w 168"/>
                  <a:gd name="T63" fmla="*/ 134 h 161"/>
                  <a:gd name="T64" fmla="*/ 115 w 168"/>
                  <a:gd name="T65" fmla="*/ 150 h 161"/>
                  <a:gd name="T66" fmla="*/ 128 w 168"/>
                  <a:gd name="T67" fmla="*/ 163 h 161"/>
                  <a:gd name="T68" fmla="*/ 128 w 168"/>
                  <a:gd name="T69" fmla="*/ 191 h 161"/>
                  <a:gd name="T70" fmla="*/ 115 w 168"/>
                  <a:gd name="T71" fmla="*/ 191 h 161"/>
                  <a:gd name="T72" fmla="*/ 121 w 168"/>
                  <a:gd name="T73" fmla="*/ 232 h 161"/>
                  <a:gd name="T74" fmla="*/ 140 w 168"/>
                  <a:gd name="T75" fmla="*/ 256 h 161"/>
                  <a:gd name="T76" fmla="*/ 146 w 168"/>
                  <a:gd name="T77" fmla="*/ 296 h 161"/>
                  <a:gd name="T78" fmla="*/ 158 w 168"/>
                  <a:gd name="T79" fmla="*/ 296 h 161"/>
                  <a:gd name="T80" fmla="*/ 158 w 168"/>
                  <a:gd name="T81" fmla="*/ 309 h 161"/>
                  <a:gd name="T82" fmla="*/ 170 w 168"/>
                  <a:gd name="T83" fmla="*/ 324 h 161"/>
                  <a:gd name="T84" fmla="*/ 164 w 168"/>
                  <a:gd name="T85" fmla="*/ 324 h 161"/>
                  <a:gd name="T86" fmla="*/ 182 w 168"/>
                  <a:gd name="T87" fmla="*/ 338 h 16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68" h="161">
                    <a:moveTo>
                      <a:pt x="168" y="149"/>
                    </a:moveTo>
                    <a:lnTo>
                      <a:pt x="162" y="155"/>
                    </a:lnTo>
                    <a:lnTo>
                      <a:pt x="162" y="161"/>
                    </a:lnTo>
                    <a:lnTo>
                      <a:pt x="156" y="155"/>
                    </a:lnTo>
                    <a:lnTo>
                      <a:pt x="138" y="155"/>
                    </a:lnTo>
                    <a:lnTo>
                      <a:pt x="120" y="149"/>
                    </a:lnTo>
                    <a:lnTo>
                      <a:pt x="102" y="131"/>
                    </a:lnTo>
                    <a:lnTo>
                      <a:pt x="90" y="119"/>
                    </a:lnTo>
                    <a:lnTo>
                      <a:pt x="84" y="107"/>
                    </a:lnTo>
                    <a:lnTo>
                      <a:pt x="60" y="96"/>
                    </a:lnTo>
                    <a:lnTo>
                      <a:pt x="60" y="102"/>
                    </a:lnTo>
                    <a:lnTo>
                      <a:pt x="48" y="96"/>
                    </a:lnTo>
                    <a:lnTo>
                      <a:pt x="48" y="107"/>
                    </a:lnTo>
                    <a:lnTo>
                      <a:pt x="42" y="107"/>
                    </a:lnTo>
                    <a:lnTo>
                      <a:pt x="48" y="113"/>
                    </a:lnTo>
                    <a:lnTo>
                      <a:pt x="24" y="113"/>
                    </a:lnTo>
                    <a:lnTo>
                      <a:pt x="42" y="119"/>
                    </a:lnTo>
                    <a:lnTo>
                      <a:pt x="30" y="131"/>
                    </a:lnTo>
                    <a:lnTo>
                      <a:pt x="18" y="131"/>
                    </a:lnTo>
                    <a:lnTo>
                      <a:pt x="0" y="131"/>
                    </a:lnTo>
                    <a:lnTo>
                      <a:pt x="0" y="113"/>
                    </a:lnTo>
                    <a:lnTo>
                      <a:pt x="0" y="96"/>
                    </a:lnTo>
                    <a:lnTo>
                      <a:pt x="0" y="84"/>
                    </a:lnTo>
                    <a:lnTo>
                      <a:pt x="6" y="66"/>
                    </a:lnTo>
                    <a:lnTo>
                      <a:pt x="6" y="48"/>
                    </a:lnTo>
                    <a:lnTo>
                      <a:pt x="6" y="18"/>
                    </a:lnTo>
                    <a:lnTo>
                      <a:pt x="6" y="0"/>
                    </a:lnTo>
                    <a:lnTo>
                      <a:pt x="24" y="6"/>
                    </a:lnTo>
                    <a:lnTo>
                      <a:pt x="42" y="12"/>
                    </a:lnTo>
                    <a:lnTo>
                      <a:pt x="72" y="30"/>
                    </a:lnTo>
                    <a:lnTo>
                      <a:pt x="90" y="48"/>
                    </a:lnTo>
                    <a:lnTo>
                      <a:pt x="90" y="60"/>
                    </a:lnTo>
                    <a:lnTo>
                      <a:pt x="108" y="66"/>
                    </a:lnTo>
                    <a:lnTo>
                      <a:pt x="120" y="72"/>
                    </a:lnTo>
                    <a:lnTo>
                      <a:pt x="120" y="84"/>
                    </a:lnTo>
                    <a:lnTo>
                      <a:pt x="108" y="84"/>
                    </a:lnTo>
                    <a:lnTo>
                      <a:pt x="114" y="102"/>
                    </a:lnTo>
                    <a:lnTo>
                      <a:pt x="126" y="113"/>
                    </a:lnTo>
                    <a:lnTo>
                      <a:pt x="132" y="131"/>
                    </a:lnTo>
                    <a:lnTo>
                      <a:pt x="144" y="131"/>
                    </a:lnTo>
                    <a:lnTo>
                      <a:pt x="144" y="137"/>
                    </a:lnTo>
                    <a:lnTo>
                      <a:pt x="156" y="143"/>
                    </a:lnTo>
                    <a:lnTo>
                      <a:pt x="150" y="143"/>
                    </a:lnTo>
                    <a:lnTo>
                      <a:pt x="168" y="149"/>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576" name="Freeform 79"/>
              <p:cNvSpPr>
                <a:spLocks noChangeAspect="1"/>
              </p:cNvSpPr>
              <p:nvPr/>
            </p:nvSpPr>
            <p:spPr bwMode="auto">
              <a:xfrm>
                <a:off x="13384621" y="6829189"/>
                <a:ext cx="189690" cy="124771"/>
              </a:xfrm>
              <a:custGeom>
                <a:avLst/>
                <a:gdLst>
                  <a:gd name="T0" fmla="*/ 79 w 72"/>
                  <a:gd name="T1" fmla="*/ 15 h 42"/>
                  <a:gd name="T2" fmla="*/ 79 w 72"/>
                  <a:gd name="T3" fmla="*/ 46 h 42"/>
                  <a:gd name="T4" fmla="*/ 73 w 72"/>
                  <a:gd name="T5" fmla="*/ 46 h 42"/>
                  <a:gd name="T6" fmla="*/ 73 w 72"/>
                  <a:gd name="T7" fmla="*/ 75 h 42"/>
                  <a:gd name="T8" fmla="*/ 61 w 72"/>
                  <a:gd name="T9" fmla="*/ 75 h 42"/>
                  <a:gd name="T10" fmla="*/ 30 w 72"/>
                  <a:gd name="T11" fmla="*/ 107 h 42"/>
                  <a:gd name="T12" fmla="*/ 18 w 72"/>
                  <a:gd name="T13" fmla="*/ 107 h 42"/>
                  <a:gd name="T14" fmla="*/ 6 w 72"/>
                  <a:gd name="T15" fmla="*/ 93 h 42"/>
                  <a:gd name="T16" fmla="*/ 0 w 72"/>
                  <a:gd name="T17" fmla="*/ 75 h 42"/>
                  <a:gd name="T18" fmla="*/ 24 w 72"/>
                  <a:gd name="T19" fmla="*/ 75 h 42"/>
                  <a:gd name="T20" fmla="*/ 30 w 72"/>
                  <a:gd name="T21" fmla="*/ 46 h 42"/>
                  <a:gd name="T22" fmla="*/ 30 w 72"/>
                  <a:gd name="T23" fmla="*/ 61 h 42"/>
                  <a:gd name="T24" fmla="*/ 49 w 72"/>
                  <a:gd name="T25" fmla="*/ 75 h 42"/>
                  <a:gd name="T26" fmla="*/ 67 w 72"/>
                  <a:gd name="T27" fmla="*/ 46 h 42"/>
                  <a:gd name="T28" fmla="*/ 67 w 72"/>
                  <a:gd name="T29" fmla="*/ 15 h 42"/>
                  <a:gd name="T30" fmla="*/ 73 w 72"/>
                  <a:gd name="T31" fmla="*/ 0 h 42"/>
                  <a:gd name="T32" fmla="*/ 79 w 72"/>
                  <a:gd name="T33" fmla="*/ 15 h 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 h="42">
                    <a:moveTo>
                      <a:pt x="72" y="6"/>
                    </a:moveTo>
                    <a:lnTo>
                      <a:pt x="72" y="18"/>
                    </a:lnTo>
                    <a:lnTo>
                      <a:pt x="66" y="18"/>
                    </a:lnTo>
                    <a:lnTo>
                      <a:pt x="66" y="30"/>
                    </a:lnTo>
                    <a:lnTo>
                      <a:pt x="54" y="30"/>
                    </a:lnTo>
                    <a:lnTo>
                      <a:pt x="30" y="42"/>
                    </a:lnTo>
                    <a:lnTo>
                      <a:pt x="18" y="42"/>
                    </a:lnTo>
                    <a:lnTo>
                      <a:pt x="6" y="36"/>
                    </a:lnTo>
                    <a:lnTo>
                      <a:pt x="0" y="30"/>
                    </a:lnTo>
                    <a:lnTo>
                      <a:pt x="24" y="30"/>
                    </a:lnTo>
                    <a:lnTo>
                      <a:pt x="30" y="18"/>
                    </a:lnTo>
                    <a:lnTo>
                      <a:pt x="30" y="24"/>
                    </a:lnTo>
                    <a:lnTo>
                      <a:pt x="42" y="30"/>
                    </a:lnTo>
                    <a:lnTo>
                      <a:pt x="60" y="18"/>
                    </a:lnTo>
                    <a:lnTo>
                      <a:pt x="60" y="6"/>
                    </a:lnTo>
                    <a:lnTo>
                      <a:pt x="66" y="0"/>
                    </a:lnTo>
                    <a:lnTo>
                      <a:pt x="72" y="6"/>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577" name="Freeform 80"/>
              <p:cNvSpPr>
                <a:spLocks noChangeAspect="1"/>
              </p:cNvSpPr>
              <p:nvPr/>
            </p:nvSpPr>
            <p:spPr bwMode="auto">
              <a:xfrm>
                <a:off x="13683448" y="6899373"/>
                <a:ext cx="46774" cy="88378"/>
              </a:xfrm>
              <a:custGeom>
                <a:avLst/>
                <a:gdLst>
                  <a:gd name="T0" fmla="*/ 18 w 18"/>
                  <a:gd name="T1" fmla="*/ 74 h 30"/>
                  <a:gd name="T2" fmla="*/ 12 w 18"/>
                  <a:gd name="T3" fmla="*/ 74 h 30"/>
                  <a:gd name="T4" fmla="*/ 6 w 18"/>
                  <a:gd name="T5" fmla="*/ 42 h 30"/>
                  <a:gd name="T6" fmla="*/ 0 w 18"/>
                  <a:gd name="T7" fmla="*/ 0 h 30"/>
                  <a:gd name="T8" fmla="*/ 12 w 18"/>
                  <a:gd name="T9" fmla="*/ 29 h 30"/>
                  <a:gd name="T10" fmla="*/ 18 w 18"/>
                  <a:gd name="T11" fmla="*/ 74 h 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30">
                    <a:moveTo>
                      <a:pt x="18" y="30"/>
                    </a:moveTo>
                    <a:lnTo>
                      <a:pt x="12" y="30"/>
                    </a:lnTo>
                    <a:lnTo>
                      <a:pt x="6" y="18"/>
                    </a:lnTo>
                    <a:lnTo>
                      <a:pt x="0" y="0"/>
                    </a:lnTo>
                    <a:lnTo>
                      <a:pt x="12" y="12"/>
                    </a:lnTo>
                    <a:lnTo>
                      <a:pt x="18" y="30"/>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578" name="Freeform 81"/>
              <p:cNvSpPr>
                <a:spLocks noChangeAspect="1"/>
              </p:cNvSpPr>
              <p:nvPr/>
            </p:nvSpPr>
            <p:spPr bwMode="auto">
              <a:xfrm>
                <a:off x="13509349" y="6743406"/>
                <a:ext cx="109135" cy="122173"/>
              </a:xfrm>
              <a:custGeom>
                <a:avLst/>
                <a:gdLst>
                  <a:gd name="T0" fmla="*/ 48 w 41"/>
                  <a:gd name="T1" fmla="*/ 79 h 42"/>
                  <a:gd name="T2" fmla="*/ 42 w 41"/>
                  <a:gd name="T3" fmla="*/ 93 h 42"/>
                  <a:gd name="T4" fmla="*/ 31 w 41"/>
                  <a:gd name="T5" fmla="*/ 39 h 42"/>
                  <a:gd name="T6" fmla="*/ 12 w 41"/>
                  <a:gd name="T7" fmla="*/ 27 h 42"/>
                  <a:gd name="T8" fmla="*/ 0 w 41"/>
                  <a:gd name="T9" fmla="*/ 0 h 42"/>
                  <a:gd name="T10" fmla="*/ 0 w 41"/>
                  <a:gd name="T11" fmla="*/ 0 h 42"/>
                  <a:gd name="T12" fmla="*/ 18 w 41"/>
                  <a:gd name="T13" fmla="*/ 27 h 42"/>
                  <a:gd name="T14" fmla="*/ 37 w 41"/>
                  <a:gd name="T15" fmla="*/ 54 h 42"/>
                  <a:gd name="T16" fmla="*/ 48 w 41"/>
                  <a:gd name="T17" fmla="*/ 79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1" h="42">
                    <a:moveTo>
                      <a:pt x="41" y="36"/>
                    </a:moveTo>
                    <a:lnTo>
                      <a:pt x="35" y="42"/>
                    </a:lnTo>
                    <a:lnTo>
                      <a:pt x="24" y="18"/>
                    </a:lnTo>
                    <a:lnTo>
                      <a:pt x="12" y="12"/>
                    </a:lnTo>
                    <a:lnTo>
                      <a:pt x="0" y="0"/>
                    </a:lnTo>
                    <a:lnTo>
                      <a:pt x="18" y="12"/>
                    </a:lnTo>
                    <a:lnTo>
                      <a:pt x="30" y="24"/>
                    </a:lnTo>
                    <a:lnTo>
                      <a:pt x="41" y="36"/>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579" name="Freeform 82"/>
              <p:cNvSpPr>
                <a:spLocks noChangeAspect="1"/>
              </p:cNvSpPr>
              <p:nvPr/>
            </p:nvSpPr>
            <p:spPr bwMode="auto">
              <a:xfrm>
                <a:off x="13496355" y="7161913"/>
                <a:ext cx="12993" cy="15598"/>
              </a:xfrm>
              <a:custGeom>
                <a:avLst/>
                <a:gdLst>
                  <a:gd name="T0" fmla="*/ 3 w 6"/>
                  <a:gd name="T1" fmla="*/ 0 h 6"/>
                  <a:gd name="T2" fmla="*/ 0 w 6"/>
                  <a:gd name="T3" fmla="*/ 6 h 6"/>
                  <a:gd name="T4" fmla="*/ 0 w 6"/>
                  <a:gd name="T5" fmla="*/ 0 h 6"/>
                  <a:gd name="T6" fmla="*/ 3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0" y="6"/>
                    </a:lnTo>
                    <a:lnTo>
                      <a:pt x="0" y="0"/>
                    </a:lnTo>
                    <a:lnTo>
                      <a:pt x="6" y="0"/>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580" name="Freeform 83"/>
              <p:cNvSpPr>
                <a:spLocks noChangeAspect="1"/>
              </p:cNvSpPr>
              <p:nvPr/>
            </p:nvSpPr>
            <p:spPr bwMode="auto">
              <a:xfrm>
                <a:off x="13213120" y="5690649"/>
                <a:ext cx="2599" cy="18195"/>
              </a:xfrm>
              <a:custGeom>
                <a:avLst/>
                <a:gdLst>
                  <a:gd name="T0" fmla="*/ 0 w 1"/>
                  <a:gd name="T1" fmla="*/ 0 h 6"/>
                  <a:gd name="T2" fmla="*/ 0 w 1"/>
                  <a:gd name="T3" fmla="*/ 18 h 6"/>
                  <a:gd name="T4" fmla="*/ 0 w 1"/>
                  <a:gd name="T5" fmla="*/ 18 h 6"/>
                  <a:gd name="T6" fmla="*/ 0 w 1"/>
                  <a:gd name="T7" fmla="*/ 18 h 6"/>
                  <a:gd name="T8" fmla="*/ 0 w 1"/>
                  <a:gd name="T9" fmla="*/ 18 h 6"/>
                  <a:gd name="T10" fmla="*/ 0 w 1"/>
                  <a:gd name="T11" fmla="*/ 18 h 6"/>
                  <a:gd name="T12" fmla="*/ 0 w 1"/>
                  <a:gd name="T13" fmla="*/ 0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6">
                    <a:moveTo>
                      <a:pt x="0" y="0"/>
                    </a:moveTo>
                    <a:lnTo>
                      <a:pt x="0" y="6"/>
                    </a:lnTo>
                    <a:lnTo>
                      <a:pt x="0" y="0"/>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581" name="Freeform 84"/>
              <p:cNvSpPr>
                <a:spLocks noChangeAspect="1"/>
              </p:cNvSpPr>
              <p:nvPr/>
            </p:nvSpPr>
            <p:spPr bwMode="auto">
              <a:xfrm>
                <a:off x="13213120" y="5708845"/>
                <a:ext cx="2599" cy="18195"/>
              </a:xfrm>
              <a:custGeom>
                <a:avLst/>
                <a:gdLst>
                  <a:gd name="T0" fmla="*/ 0 w 1"/>
                  <a:gd name="T1" fmla="*/ 0 h 6"/>
                  <a:gd name="T2" fmla="*/ 0 w 1"/>
                  <a:gd name="T3" fmla="*/ 0 h 6"/>
                  <a:gd name="T4" fmla="*/ 0 w 1"/>
                  <a:gd name="T5" fmla="*/ 0 h 6"/>
                  <a:gd name="T6" fmla="*/ 0 w 1"/>
                  <a:gd name="T7" fmla="*/ 18 h 6"/>
                  <a:gd name="T8" fmla="*/ 0 w 1"/>
                  <a:gd name="T9" fmla="*/ 0 h 6"/>
                  <a:gd name="T10" fmla="*/ 0 w 1"/>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6">
                    <a:moveTo>
                      <a:pt x="0" y="0"/>
                    </a:moveTo>
                    <a:lnTo>
                      <a:pt x="0" y="0"/>
                    </a:lnTo>
                    <a:lnTo>
                      <a:pt x="0" y="6"/>
                    </a:lnTo>
                    <a:lnTo>
                      <a:pt x="0" y="0"/>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582" name="Freeform 85"/>
              <p:cNvSpPr>
                <a:spLocks noChangeAspect="1"/>
              </p:cNvSpPr>
              <p:nvPr/>
            </p:nvSpPr>
            <p:spPr bwMode="auto">
              <a:xfrm>
                <a:off x="13194931" y="5760832"/>
                <a:ext cx="2599" cy="2599"/>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583" name="Freeform 86"/>
              <p:cNvSpPr>
                <a:spLocks noChangeAspect="1"/>
              </p:cNvSpPr>
              <p:nvPr/>
            </p:nvSpPr>
            <p:spPr bwMode="auto">
              <a:xfrm>
                <a:off x="13179342" y="5532085"/>
                <a:ext cx="2599" cy="5199"/>
              </a:xfrm>
              <a:custGeom>
                <a:avLst/>
                <a:gdLst>
                  <a:gd name="T0" fmla="*/ 0 w 1"/>
                  <a:gd name="T1" fmla="*/ 0 h 2"/>
                  <a:gd name="T2" fmla="*/ 0 w 1"/>
                  <a:gd name="T3" fmla="*/ 0 h 2"/>
                  <a:gd name="T4" fmla="*/ 0 w 1"/>
                  <a:gd name="T5" fmla="*/ 0 h 2"/>
                  <a:gd name="T6" fmla="*/ 0 w 1"/>
                  <a:gd name="T7" fmla="*/ 0 h 2"/>
                  <a:gd name="T8" fmla="*/ 0 w 1"/>
                  <a:gd name="T9" fmla="*/ 0 h 2"/>
                  <a:gd name="T10" fmla="*/ 0 w 1"/>
                  <a:gd name="T11" fmla="*/ 0 h 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2">
                    <a:moveTo>
                      <a:pt x="0" y="0"/>
                    </a:moveTo>
                    <a:lnTo>
                      <a:pt x="0" y="0"/>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584" name="Rectangle 87"/>
              <p:cNvSpPr>
                <a:spLocks noChangeAspect="1" noChangeArrowheads="1"/>
              </p:cNvSpPr>
              <p:nvPr/>
            </p:nvSpPr>
            <p:spPr bwMode="auto">
              <a:xfrm>
                <a:off x="13161151" y="5498292"/>
                <a:ext cx="0"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fontAlgn="base" hangingPunct="1">
                  <a:spcBef>
                    <a:spcPct val="50000"/>
                  </a:spcBef>
                  <a:spcAft>
                    <a:spcPct val="0"/>
                  </a:spcAft>
                  <a:buNone/>
                  <a:defRPr/>
                </a:pPr>
                <a:endParaRPr lang="fr-FR" altLang="en-US" sz="1800" kern="0">
                  <a:solidFill>
                    <a:srgbClr val="000000"/>
                  </a:solidFill>
                </a:endParaRPr>
              </a:p>
            </p:txBody>
          </p:sp>
          <p:sp>
            <p:nvSpPr>
              <p:cNvPr id="585" name="Rectangle 88"/>
              <p:cNvSpPr>
                <a:spLocks noChangeAspect="1" noChangeArrowheads="1"/>
              </p:cNvSpPr>
              <p:nvPr/>
            </p:nvSpPr>
            <p:spPr bwMode="auto">
              <a:xfrm>
                <a:off x="13194931" y="5638660"/>
                <a:ext cx="0"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fontAlgn="base" hangingPunct="1">
                  <a:spcBef>
                    <a:spcPct val="50000"/>
                  </a:spcBef>
                  <a:spcAft>
                    <a:spcPct val="0"/>
                  </a:spcAft>
                  <a:buNone/>
                  <a:defRPr/>
                </a:pPr>
                <a:endParaRPr lang="fr-FR" altLang="en-US" sz="1800" kern="0">
                  <a:solidFill>
                    <a:srgbClr val="000000"/>
                  </a:solidFill>
                </a:endParaRPr>
              </a:p>
            </p:txBody>
          </p:sp>
          <p:sp>
            <p:nvSpPr>
              <p:cNvPr id="586" name="Freeform 89"/>
              <p:cNvSpPr>
                <a:spLocks noChangeAspect="1"/>
              </p:cNvSpPr>
              <p:nvPr/>
            </p:nvSpPr>
            <p:spPr bwMode="auto">
              <a:xfrm>
                <a:off x="10500299" y="5043395"/>
                <a:ext cx="220870" cy="332725"/>
              </a:xfrm>
              <a:custGeom>
                <a:avLst/>
                <a:gdLst>
                  <a:gd name="T0" fmla="*/ 30 w 84"/>
                  <a:gd name="T1" fmla="*/ 217 h 114"/>
                  <a:gd name="T2" fmla="*/ 30 w 84"/>
                  <a:gd name="T3" fmla="*/ 217 h 114"/>
                  <a:gd name="T4" fmla="*/ 24 w 84"/>
                  <a:gd name="T5" fmla="*/ 203 h 114"/>
                  <a:gd name="T6" fmla="*/ 24 w 84"/>
                  <a:gd name="T7" fmla="*/ 203 h 114"/>
                  <a:gd name="T8" fmla="*/ 18 w 84"/>
                  <a:gd name="T9" fmla="*/ 176 h 114"/>
                  <a:gd name="T10" fmla="*/ 12 w 84"/>
                  <a:gd name="T11" fmla="*/ 134 h 114"/>
                  <a:gd name="T12" fmla="*/ 12 w 84"/>
                  <a:gd name="T13" fmla="*/ 107 h 114"/>
                  <a:gd name="T14" fmla="*/ 0 w 84"/>
                  <a:gd name="T15" fmla="*/ 81 h 114"/>
                  <a:gd name="T16" fmla="*/ 6 w 84"/>
                  <a:gd name="T17" fmla="*/ 68 h 114"/>
                  <a:gd name="T18" fmla="*/ 12 w 84"/>
                  <a:gd name="T19" fmla="*/ 54 h 114"/>
                  <a:gd name="T20" fmla="*/ 0 w 84"/>
                  <a:gd name="T21" fmla="*/ 27 h 114"/>
                  <a:gd name="T22" fmla="*/ 0 w 84"/>
                  <a:gd name="T23" fmla="*/ 0 h 114"/>
                  <a:gd name="T24" fmla="*/ 6 w 84"/>
                  <a:gd name="T25" fmla="*/ 13 h 114"/>
                  <a:gd name="T26" fmla="*/ 12 w 84"/>
                  <a:gd name="T27" fmla="*/ 27 h 114"/>
                  <a:gd name="T28" fmla="*/ 18 w 84"/>
                  <a:gd name="T29" fmla="*/ 13 h 114"/>
                  <a:gd name="T30" fmla="*/ 24 w 84"/>
                  <a:gd name="T31" fmla="*/ 54 h 114"/>
                  <a:gd name="T32" fmla="*/ 49 w 84"/>
                  <a:gd name="T33" fmla="*/ 54 h 114"/>
                  <a:gd name="T34" fmla="*/ 73 w 84"/>
                  <a:gd name="T35" fmla="*/ 54 h 114"/>
                  <a:gd name="T36" fmla="*/ 79 w 84"/>
                  <a:gd name="T37" fmla="*/ 68 h 114"/>
                  <a:gd name="T38" fmla="*/ 79 w 84"/>
                  <a:gd name="T39" fmla="*/ 94 h 114"/>
                  <a:gd name="T40" fmla="*/ 61 w 84"/>
                  <a:gd name="T41" fmla="*/ 107 h 114"/>
                  <a:gd name="T42" fmla="*/ 67 w 84"/>
                  <a:gd name="T43" fmla="*/ 147 h 114"/>
                  <a:gd name="T44" fmla="*/ 73 w 84"/>
                  <a:gd name="T45" fmla="*/ 163 h 114"/>
                  <a:gd name="T46" fmla="*/ 79 w 84"/>
                  <a:gd name="T47" fmla="*/ 120 h 114"/>
                  <a:gd name="T48" fmla="*/ 85 w 84"/>
                  <a:gd name="T49" fmla="*/ 163 h 114"/>
                  <a:gd name="T50" fmla="*/ 91 w 84"/>
                  <a:gd name="T51" fmla="*/ 203 h 114"/>
                  <a:gd name="T52" fmla="*/ 91 w 84"/>
                  <a:gd name="T53" fmla="*/ 230 h 114"/>
                  <a:gd name="T54" fmla="*/ 85 w 84"/>
                  <a:gd name="T55" fmla="*/ 244 h 114"/>
                  <a:gd name="T56" fmla="*/ 91 w 84"/>
                  <a:gd name="T57" fmla="*/ 257 h 114"/>
                  <a:gd name="T58" fmla="*/ 79 w 84"/>
                  <a:gd name="T59" fmla="*/ 217 h 114"/>
                  <a:gd name="T60" fmla="*/ 67 w 84"/>
                  <a:gd name="T61" fmla="*/ 163 h 114"/>
                  <a:gd name="T62" fmla="*/ 61 w 84"/>
                  <a:gd name="T63" fmla="*/ 163 h 114"/>
                  <a:gd name="T64" fmla="*/ 55 w 84"/>
                  <a:gd name="T65" fmla="*/ 134 h 114"/>
                  <a:gd name="T66" fmla="*/ 30 w 84"/>
                  <a:gd name="T67" fmla="*/ 107 h 114"/>
                  <a:gd name="T68" fmla="*/ 24 w 84"/>
                  <a:gd name="T69" fmla="*/ 120 h 114"/>
                  <a:gd name="T70" fmla="*/ 49 w 84"/>
                  <a:gd name="T71" fmla="*/ 134 h 114"/>
                  <a:gd name="T72" fmla="*/ 55 w 84"/>
                  <a:gd name="T73" fmla="*/ 163 h 114"/>
                  <a:gd name="T74" fmla="*/ 55 w 84"/>
                  <a:gd name="T75" fmla="*/ 176 h 114"/>
                  <a:gd name="T76" fmla="*/ 49 w 84"/>
                  <a:gd name="T77" fmla="*/ 217 h 114"/>
                  <a:gd name="T78" fmla="*/ 49 w 84"/>
                  <a:gd name="T79" fmla="*/ 203 h 114"/>
                  <a:gd name="T80" fmla="*/ 36 w 84"/>
                  <a:gd name="T81" fmla="*/ 203 h 114"/>
                  <a:gd name="T82" fmla="*/ 36 w 84"/>
                  <a:gd name="T83" fmla="*/ 217 h 114"/>
                  <a:gd name="T84" fmla="*/ 30 w 84"/>
                  <a:gd name="T85" fmla="*/ 217 h 11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4" h="114">
                    <a:moveTo>
                      <a:pt x="30" y="96"/>
                    </a:moveTo>
                    <a:lnTo>
                      <a:pt x="30" y="96"/>
                    </a:lnTo>
                    <a:lnTo>
                      <a:pt x="24" y="90"/>
                    </a:lnTo>
                    <a:lnTo>
                      <a:pt x="18" y="78"/>
                    </a:lnTo>
                    <a:lnTo>
                      <a:pt x="12" y="60"/>
                    </a:lnTo>
                    <a:lnTo>
                      <a:pt x="12" y="48"/>
                    </a:lnTo>
                    <a:lnTo>
                      <a:pt x="0" y="36"/>
                    </a:lnTo>
                    <a:lnTo>
                      <a:pt x="6" y="30"/>
                    </a:lnTo>
                    <a:lnTo>
                      <a:pt x="12" y="24"/>
                    </a:lnTo>
                    <a:lnTo>
                      <a:pt x="0" y="12"/>
                    </a:lnTo>
                    <a:lnTo>
                      <a:pt x="0" y="0"/>
                    </a:lnTo>
                    <a:lnTo>
                      <a:pt x="6" y="6"/>
                    </a:lnTo>
                    <a:lnTo>
                      <a:pt x="12" y="12"/>
                    </a:lnTo>
                    <a:lnTo>
                      <a:pt x="18" y="6"/>
                    </a:lnTo>
                    <a:lnTo>
                      <a:pt x="24" y="24"/>
                    </a:lnTo>
                    <a:lnTo>
                      <a:pt x="42" y="24"/>
                    </a:lnTo>
                    <a:lnTo>
                      <a:pt x="66" y="24"/>
                    </a:lnTo>
                    <a:lnTo>
                      <a:pt x="72" y="30"/>
                    </a:lnTo>
                    <a:lnTo>
                      <a:pt x="72" y="42"/>
                    </a:lnTo>
                    <a:lnTo>
                      <a:pt x="54" y="48"/>
                    </a:lnTo>
                    <a:lnTo>
                      <a:pt x="60" y="66"/>
                    </a:lnTo>
                    <a:lnTo>
                      <a:pt x="66" y="72"/>
                    </a:lnTo>
                    <a:lnTo>
                      <a:pt x="72" y="54"/>
                    </a:lnTo>
                    <a:lnTo>
                      <a:pt x="78" y="72"/>
                    </a:lnTo>
                    <a:lnTo>
                      <a:pt x="84" y="90"/>
                    </a:lnTo>
                    <a:lnTo>
                      <a:pt x="84" y="102"/>
                    </a:lnTo>
                    <a:lnTo>
                      <a:pt x="78" y="108"/>
                    </a:lnTo>
                    <a:lnTo>
                      <a:pt x="84" y="114"/>
                    </a:lnTo>
                    <a:lnTo>
                      <a:pt x="72" y="96"/>
                    </a:lnTo>
                    <a:lnTo>
                      <a:pt x="60" y="72"/>
                    </a:lnTo>
                    <a:lnTo>
                      <a:pt x="54" y="72"/>
                    </a:lnTo>
                    <a:lnTo>
                      <a:pt x="48" y="60"/>
                    </a:lnTo>
                    <a:lnTo>
                      <a:pt x="30" y="48"/>
                    </a:lnTo>
                    <a:lnTo>
                      <a:pt x="24" y="54"/>
                    </a:lnTo>
                    <a:lnTo>
                      <a:pt x="42" y="60"/>
                    </a:lnTo>
                    <a:lnTo>
                      <a:pt x="48" y="72"/>
                    </a:lnTo>
                    <a:lnTo>
                      <a:pt x="48" y="78"/>
                    </a:lnTo>
                    <a:lnTo>
                      <a:pt x="42" y="96"/>
                    </a:lnTo>
                    <a:lnTo>
                      <a:pt x="42" y="90"/>
                    </a:lnTo>
                    <a:lnTo>
                      <a:pt x="36" y="90"/>
                    </a:lnTo>
                    <a:lnTo>
                      <a:pt x="36" y="96"/>
                    </a:lnTo>
                    <a:lnTo>
                      <a:pt x="30" y="96"/>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587" name="Freeform 90"/>
              <p:cNvSpPr>
                <a:spLocks noChangeAspect="1"/>
              </p:cNvSpPr>
              <p:nvPr/>
            </p:nvSpPr>
            <p:spPr bwMode="auto">
              <a:xfrm>
                <a:off x="10500299" y="4942019"/>
                <a:ext cx="161107" cy="83181"/>
              </a:xfrm>
              <a:custGeom>
                <a:avLst/>
                <a:gdLst>
                  <a:gd name="T0" fmla="*/ 43 w 60"/>
                  <a:gd name="T1" fmla="*/ 13 h 29"/>
                  <a:gd name="T2" fmla="*/ 12 w 60"/>
                  <a:gd name="T3" fmla="*/ 0 h 29"/>
                  <a:gd name="T4" fmla="*/ 0 w 60"/>
                  <a:gd name="T5" fmla="*/ 34 h 29"/>
                  <a:gd name="T6" fmla="*/ 6 w 60"/>
                  <a:gd name="T7" fmla="*/ 57 h 29"/>
                  <a:gd name="T8" fmla="*/ 31 w 60"/>
                  <a:gd name="T9" fmla="*/ 57 h 29"/>
                  <a:gd name="T10" fmla="*/ 53 w 60"/>
                  <a:gd name="T11" fmla="*/ 57 h 29"/>
                  <a:gd name="T12" fmla="*/ 74 w 60"/>
                  <a:gd name="T13" fmla="*/ 57 h 29"/>
                  <a:gd name="T14" fmla="*/ 68 w 60"/>
                  <a:gd name="T15" fmla="*/ 34 h 29"/>
                  <a:gd name="T16" fmla="*/ 62 w 60"/>
                  <a:gd name="T17" fmla="*/ 21 h 29"/>
                  <a:gd name="T18" fmla="*/ 43 w 60"/>
                  <a:gd name="T19" fmla="*/ 13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0" h="29">
                    <a:moveTo>
                      <a:pt x="36" y="6"/>
                    </a:moveTo>
                    <a:lnTo>
                      <a:pt x="12" y="0"/>
                    </a:lnTo>
                    <a:lnTo>
                      <a:pt x="0" y="17"/>
                    </a:lnTo>
                    <a:lnTo>
                      <a:pt x="6" y="29"/>
                    </a:lnTo>
                    <a:lnTo>
                      <a:pt x="24" y="29"/>
                    </a:lnTo>
                    <a:lnTo>
                      <a:pt x="42" y="29"/>
                    </a:lnTo>
                    <a:lnTo>
                      <a:pt x="60" y="29"/>
                    </a:lnTo>
                    <a:lnTo>
                      <a:pt x="54" y="17"/>
                    </a:lnTo>
                    <a:lnTo>
                      <a:pt x="48" y="11"/>
                    </a:lnTo>
                    <a:lnTo>
                      <a:pt x="36" y="6"/>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588" name="Freeform 91"/>
              <p:cNvSpPr>
                <a:spLocks noChangeAspect="1"/>
              </p:cNvSpPr>
              <p:nvPr/>
            </p:nvSpPr>
            <p:spPr bwMode="auto">
              <a:xfrm>
                <a:off x="11225276" y="5727040"/>
                <a:ext cx="236462" cy="262540"/>
              </a:xfrm>
              <a:custGeom>
                <a:avLst/>
                <a:gdLst>
                  <a:gd name="T0" fmla="*/ 73 w 90"/>
                  <a:gd name="T1" fmla="*/ 147 h 90"/>
                  <a:gd name="T2" fmla="*/ 79 w 90"/>
                  <a:gd name="T3" fmla="*/ 176 h 90"/>
                  <a:gd name="T4" fmla="*/ 67 w 90"/>
                  <a:gd name="T5" fmla="*/ 176 h 90"/>
                  <a:gd name="T6" fmla="*/ 61 w 90"/>
                  <a:gd name="T7" fmla="*/ 176 h 90"/>
                  <a:gd name="T8" fmla="*/ 42 w 90"/>
                  <a:gd name="T9" fmla="*/ 202 h 90"/>
                  <a:gd name="T10" fmla="*/ 30 w 90"/>
                  <a:gd name="T11" fmla="*/ 186 h 90"/>
                  <a:gd name="T12" fmla="*/ 30 w 90"/>
                  <a:gd name="T13" fmla="*/ 186 h 90"/>
                  <a:gd name="T14" fmla="*/ 24 w 90"/>
                  <a:gd name="T15" fmla="*/ 162 h 90"/>
                  <a:gd name="T16" fmla="*/ 18 w 90"/>
                  <a:gd name="T17" fmla="*/ 176 h 90"/>
                  <a:gd name="T18" fmla="*/ 18 w 90"/>
                  <a:gd name="T19" fmla="*/ 147 h 90"/>
                  <a:gd name="T20" fmla="*/ 12 w 90"/>
                  <a:gd name="T21" fmla="*/ 147 h 90"/>
                  <a:gd name="T22" fmla="*/ 6 w 90"/>
                  <a:gd name="T23" fmla="*/ 107 h 90"/>
                  <a:gd name="T24" fmla="*/ 0 w 90"/>
                  <a:gd name="T25" fmla="*/ 68 h 90"/>
                  <a:gd name="T26" fmla="*/ 12 w 90"/>
                  <a:gd name="T27" fmla="*/ 27 h 90"/>
                  <a:gd name="T28" fmla="*/ 55 w 90"/>
                  <a:gd name="T29" fmla="*/ 27 h 90"/>
                  <a:gd name="T30" fmla="*/ 73 w 90"/>
                  <a:gd name="T31" fmla="*/ 39 h 90"/>
                  <a:gd name="T32" fmla="*/ 73 w 90"/>
                  <a:gd name="T33" fmla="*/ 27 h 90"/>
                  <a:gd name="T34" fmla="*/ 79 w 90"/>
                  <a:gd name="T35" fmla="*/ 13 h 90"/>
                  <a:gd name="T36" fmla="*/ 85 w 90"/>
                  <a:gd name="T37" fmla="*/ 27 h 90"/>
                  <a:gd name="T38" fmla="*/ 97 w 90"/>
                  <a:gd name="T39" fmla="*/ 0 h 90"/>
                  <a:gd name="T40" fmla="*/ 97 w 90"/>
                  <a:gd name="T41" fmla="*/ 39 h 90"/>
                  <a:gd name="T42" fmla="*/ 97 w 90"/>
                  <a:gd name="T43" fmla="*/ 81 h 90"/>
                  <a:gd name="T44" fmla="*/ 97 w 90"/>
                  <a:gd name="T45" fmla="*/ 107 h 90"/>
                  <a:gd name="T46" fmla="*/ 85 w 90"/>
                  <a:gd name="T47" fmla="*/ 132 h 90"/>
                  <a:gd name="T48" fmla="*/ 73 w 90"/>
                  <a:gd name="T49" fmla="*/ 147 h 9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90" h="90">
                    <a:moveTo>
                      <a:pt x="66" y="66"/>
                    </a:moveTo>
                    <a:lnTo>
                      <a:pt x="72" y="78"/>
                    </a:lnTo>
                    <a:lnTo>
                      <a:pt x="60" y="78"/>
                    </a:lnTo>
                    <a:lnTo>
                      <a:pt x="54" y="78"/>
                    </a:lnTo>
                    <a:lnTo>
                      <a:pt x="42" y="90"/>
                    </a:lnTo>
                    <a:lnTo>
                      <a:pt x="30" y="84"/>
                    </a:lnTo>
                    <a:lnTo>
                      <a:pt x="24" y="72"/>
                    </a:lnTo>
                    <a:lnTo>
                      <a:pt x="18" y="78"/>
                    </a:lnTo>
                    <a:lnTo>
                      <a:pt x="18" y="66"/>
                    </a:lnTo>
                    <a:lnTo>
                      <a:pt x="12" y="66"/>
                    </a:lnTo>
                    <a:lnTo>
                      <a:pt x="6" y="48"/>
                    </a:lnTo>
                    <a:lnTo>
                      <a:pt x="0" y="30"/>
                    </a:lnTo>
                    <a:lnTo>
                      <a:pt x="12" y="12"/>
                    </a:lnTo>
                    <a:lnTo>
                      <a:pt x="48" y="12"/>
                    </a:lnTo>
                    <a:lnTo>
                      <a:pt x="66" y="18"/>
                    </a:lnTo>
                    <a:lnTo>
                      <a:pt x="66" y="12"/>
                    </a:lnTo>
                    <a:lnTo>
                      <a:pt x="72" y="6"/>
                    </a:lnTo>
                    <a:lnTo>
                      <a:pt x="78" y="12"/>
                    </a:lnTo>
                    <a:lnTo>
                      <a:pt x="90" y="0"/>
                    </a:lnTo>
                    <a:lnTo>
                      <a:pt x="90" y="18"/>
                    </a:lnTo>
                    <a:lnTo>
                      <a:pt x="90" y="36"/>
                    </a:lnTo>
                    <a:lnTo>
                      <a:pt x="90" y="48"/>
                    </a:lnTo>
                    <a:lnTo>
                      <a:pt x="78" y="60"/>
                    </a:lnTo>
                    <a:lnTo>
                      <a:pt x="66" y="66"/>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589" name="Rectangle 92"/>
              <p:cNvSpPr>
                <a:spLocks noChangeAspect="1" noChangeArrowheads="1"/>
              </p:cNvSpPr>
              <p:nvPr/>
            </p:nvSpPr>
            <p:spPr bwMode="auto">
              <a:xfrm>
                <a:off x="13179342" y="5797223"/>
                <a:ext cx="0" cy="18195"/>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fontAlgn="base" hangingPunct="1">
                  <a:spcBef>
                    <a:spcPct val="50000"/>
                  </a:spcBef>
                  <a:spcAft>
                    <a:spcPct val="0"/>
                  </a:spcAft>
                  <a:buNone/>
                  <a:defRPr/>
                </a:pPr>
                <a:endParaRPr lang="fr-FR" altLang="en-US" sz="1800" kern="0">
                  <a:solidFill>
                    <a:srgbClr val="000000"/>
                  </a:solidFill>
                </a:endParaRPr>
              </a:p>
            </p:txBody>
          </p:sp>
          <p:sp>
            <p:nvSpPr>
              <p:cNvPr id="590" name="Rectangle 93"/>
              <p:cNvSpPr>
                <a:spLocks noChangeAspect="1" noChangeArrowheads="1"/>
              </p:cNvSpPr>
              <p:nvPr/>
            </p:nvSpPr>
            <p:spPr bwMode="auto">
              <a:xfrm>
                <a:off x="11685211" y="5287742"/>
                <a:ext cx="12993"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fontAlgn="base" hangingPunct="1">
                  <a:spcBef>
                    <a:spcPct val="50000"/>
                  </a:spcBef>
                  <a:spcAft>
                    <a:spcPct val="0"/>
                  </a:spcAft>
                  <a:buNone/>
                  <a:defRPr/>
                </a:pPr>
                <a:endParaRPr lang="fr-FR" altLang="en-US" sz="1800" kern="0">
                  <a:solidFill>
                    <a:srgbClr val="000000"/>
                  </a:solidFill>
                </a:endParaRPr>
              </a:p>
            </p:txBody>
          </p:sp>
          <p:sp>
            <p:nvSpPr>
              <p:cNvPr id="591" name="Freeform 94"/>
              <p:cNvSpPr>
                <a:spLocks noChangeAspect="1"/>
              </p:cNvSpPr>
              <p:nvPr/>
            </p:nvSpPr>
            <p:spPr bwMode="auto">
              <a:xfrm>
                <a:off x="11084958" y="5287742"/>
                <a:ext cx="376781" cy="491289"/>
              </a:xfrm>
              <a:custGeom>
                <a:avLst/>
                <a:gdLst>
                  <a:gd name="T0" fmla="*/ 85 w 144"/>
                  <a:gd name="T1" fmla="*/ 98 h 168"/>
                  <a:gd name="T2" fmla="*/ 79 w 144"/>
                  <a:gd name="T3" fmla="*/ 83 h 168"/>
                  <a:gd name="T4" fmla="*/ 66 w 144"/>
                  <a:gd name="T5" fmla="*/ 54 h 168"/>
                  <a:gd name="T6" fmla="*/ 54 w 144"/>
                  <a:gd name="T7" fmla="*/ 69 h 168"/>
                  <a:gd name="T8" fmla="*/ 42 w 144"/>
                  <a:gd name="T9" fmla="*/ 42 h 168"/>
                  <a:gd name="T10" fmla="*/ 42 w 144"/>
                  <a:gd name="T11" fmla="*/ 29 h 168"/>
                  <a:gd name="T12" fmla="*/ 24 w 144"/>
                  <a:gd name="T13" fmla="*/ 0 h 168"/>
                  <a:gd name="T14" fmla="*/ 18 w 144"/>
                  <a:gd name="T15" fmla="*/ 0 h 168"/>
                  <a:gd name="T16" fmla="*/ 24 w 144"/>
                  <a:gd name="T17" fmla="*/ 54 h 168"/>
                  <a:gd name="T18" fmla="*/ 12 w 144"/>
                  <a:gd name="T19" fmla="*/ 42 h 168"/>
                  <a:gd name="T20" fmla="*/ 12 w 144"/>
                  <a:gd name="T21" fmla="*/ 29 h 168"/>
                  <a:gd name="T22" fmla="*/ 6 w 144"/>
                  <a:gd name="T23" fmla="*/ 69 h 168"/>
                  <a:gd name="T24" fmla="*/ 0 w 144"/>
                  <a:gd name="T25" fmla="*/ 83 h 168"/>
                  <a:gd name="T26" fmla="*/ 6 w 144"/>
                  <a:gd name="T27" fmla="*/ 98 h 168"/>
                  <a:gd name="T28" fmla="*/ 6 w 144"/>
                  <a:gd name="T29" fmla="*/ 125 h 168"/>
                  <a:gd name="T30" fmla="*/ 18 w 144"/>
                  <a:gd name="T31" fmla="*/ 125 h 168"/>
                  <a:gd name="T32" fmla="*/ 24 w 144"/>
                  <a:gd name="T33" fmla="*/ 219 h 168"/>
                  <a:gd name="T34" fmla="*/ 36 w 144"/>
                  <a:gd name="T35" fmla="*/ 192 h 168"/>
                  <a:gd name="T36" fmla="*/ 48 w 144"/>
                  <a:gd name="T37" fmla="*/ 205 h 168"/>
                  <a:gd name="T38" fmla="*/ 54 w 144"/>
                  <a:gd name="T39" fmla="*/ 192 h 168"/>
                  <a:gd name="T40" fmla="*/ 66 w 144"/>
                  <a:gd name="T41" fmla="*/ 179 h 168"/>
                  <a:gd name="T42" fmla="*/ 91 w 144"/>
                  <a:gd name="T43" fmla="*/ 219 h 168"/>
                  <a:gd name="T44" fmla="*/ 97 w 144"/>
                  <a:gd name="T45" fmla="*/ 246 h 168"/>
                  <a:gd name="T46" fmla="*/ 109 w 144"/>
                  <a:gd name="T47" fmla="*/ 304 h 168"/>
                  <a:gd name="T48" fmla="*/ 115 w 144"/>
                  <a:gd name="T49" fmla="*/ 343 h 168"/>
                  <a:gd name="T50" fmla="*/ 109 w 144"/>
                  <a:gd name="T51" fmla="*/ 371 h 168"/>
                  <a:gd name="T52" fmla="*/ 127 w 144"/>
                  <a:gd name="T53" fmla="*/ 385 h 168"/>
                  <a:gd name="T54" fmla="*/ 127 w 144"/>
                  <a:gd name="T55" fmla="*/ 371 h 168"/>
                  <a:gd name="T56" fmla="*/ 133 w 144"/>
                  <a:gd name="T57" fmla="*/ 357 h 168"/>
                  <a:gd name="T58" fmla="*/ 139 w 144"/>
                  <a:gd name="T59" fmla="*/ 371 h 168"/>
                  <a:gd name="T60" fmla="*/ 151 w 144"/>
                  <a:gd name="T61" fmla="*/ 343 h 168"/>
                  <a:gd name="T62" fmla="*/ 145 w 144"/>
                  <a:gd name="T63" fmla="*/ 315 h 168"/>
                  <a:gd name="T64" fmla="*/ 145 w 144"/>
                  <a:gd name="T65" fmla="*/ 289 h 168"/>
                  <a:gd name="T66" fmla="*/ 145 w 144"/>
                  <a:gd name="T67" fmla="*/ 289 h 168"/>
                  <a:gd name="T68" fmla="*/ 127 w 144"/>
                  <a:gd name="T69" fmla="*/ 260 h 168"/>
                  <a:gd name="T70" fmla="*/ 121 w 144"/>
                  <a:gd name="T71" fmla="*/ 232 h 168"/>
                  <a:gd name="T72" fmla="*/ 109 w 144"/>
                  <a:gd name="T73" fmla="*/ 205 h 168"/>
                  <a:gd name="T74" fmla="*/ 97 w 144"/>
                  <a:gd name="T75" fmla="*/ 163 h 168"/>
                  <a:gd name="T76" fmla="*/ 66 w 144"/>
                  <a:gd name="T77" fmla="*/ 140 h 168"/>
                  <a:gd name="T78" fmla="*/ 79 w 144"/>
                  <a:gd name="T79" fmla="*/ 125 h 168"/>
                  <a:gd name="T80" fmla="*/ 91 w 144"/>
                  <a:gd name="T81" fmla="*/ 111 h 168"/>
                  <a:gd name="T82" fmla="*/ 85 w 144"/>
                  <a:gd name="T83" fmla="*/ 98 h 16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44" h="168">
                    <a:moveTo>
                      <a:pt x="78" y="42"/>
                    </a:moveTo>
                    <a:lnTo>
                      <a:pt x="72" y="36"/>
                    </a:lnTo>
                    <a:lnTo>
                      <a:pt x="66" y="24"/>
                    </a:lnTo>
                    <a:lnTo>
                      <a:pt x="54" y="30"/>
                    </a:lnTo>
                    <a:lnTo>
                      <a:pt x="42" y="18"/>
                    </a:lnTo>
                    <a:lnTo>
                      <a:pt x="42" y="12"/>
                    </a:lnTo>
                    <a:lnTo>
                      <a:pt x="24" y="0"/>
                    </a:lnTo>
                    <a:lnTo>
                      <a:pt x="18" y="0"/>
                    </a:lnTo>
                    <a:lnTo>
                      <a:pt x="24" y="24"/>
                    </a:lnTo>
                    <a:lnTo>
                      <a:pt x="12" y="18"/>
                    </a:lnTo>
                    <a:lnTo>
                      <a:pt x="12" y="12"/>
                    </a:lnTo>
                    <a:lnTo>
                      <a:pt x="6" y="30"/>
                    </a:lnTo>
                    <a:lnTo>
                      <a:pt x="0" y="36"/>
                    </a:lnTo>
                    <a:lnTo>
                      <a:pt x="6" y="42"/>
                    </a:lnTo>
                    <a:lnTo>
                      <a:pt x="6" y="54"/>
                    </a:lnTo>
                    <a:lnTo>
                      <a:pt x="18" y="54"/>
                    </a:lnTo>
                    <a:lnTo>
                      <a:pt x="24" y="96"/>
                    </a:lnTo>
                    <a:lnTo>
                      <a:pt x="36" y="84"/>
                    </a:lnTo>
                    <a:lnTo>
                      <a:pt x="48" y="90"/>
                    </a:lnTo>
                    <a:lnTo>
                      <a:pt x="54" y="84"/>
                    </a:lnTo>
                    <a:lnTo>
                      <a:pt x="66" y="78"/>
                    </a:lnTo>
                    <a:lnTo>
                      <a:pt x="84" y="96"/>
                    </a:lnTo>
                    <a:lnTo>
                      <a:pt x="90" y="108"/>
                    </a:lnTo>
                    <a:lnTo>
                      <a:pt x="102" y="132"/>
                    </a:lnTo>
                    <a:lnTo>
                      <a:pt x="108" y="150"/>
                    </a:lnTo>
                    <a:lnTo>
                      <a:pt x="102" y="162"/>
                    </a:lnTo>
                    <a:lnTo>
                      <a:pt x="120" y="168"/>
                    </a:lnTo>
                    <a:lnTo>
                      <a:pt x="120" y="162"/>
                    </a:lnTo>
                    <a:lnTo>
                      <a:pt x="126" y="156"/>
                    </a:lnTo>
                    <a:lnTo>
                      <a:pt x="132" y="162"/>
                    </a:lnTo>
                    <a:lnTo>
                      <a:pt x="144" y="150"/>
                    </a:lnTo>
                    <a:lnTo>
                      <a:pt x="138" y="138"/>
                    </a:lnTo>
                    <a:lnTo>
                      <a:pt x="138" y="126"/>
                    </a:lnTo>
                    <a:lnTo>
                      <a:pt x="120" y="114"/>
                    </a:lnTo>
                    <a:lnTo>
                      <a:pt x="114" y="102"/>
                    </a:lnTo>
                    <a:lnTo>
                      <a:pt x="102" y="90"/>
                    </a:lnTo>
                    <a:lnTo>
                      <a:pt x="90" y="72"/>
                    </a:lnTo>
                    <a:lnTo>
                      <a:pt x="66" y="60"/>
                    </a:lnTo>
                    <a:lnTo>
                      <a:pt x="72" y="54"/>
                    </a:lnTo>
                    <a:lnTo>
                      <a:pt x="84" y="48"/>
                    </a:lnTo>
                    <a:lnTo>
                      <a:pt x="78" y="42"/>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592" name="Freeform 95"/>
              <p:cNvSpPr>
                <a:spLocks noChangeAspect="1"/>
              </p:cNvSpPr>
              <p:nvPr/>
            </p:nvSpPr>
            <p:spPr bwMode="auto">
              <a:xfrm>
                <a:off x="10705579" y="4923823"/>
                <a:ext cx="410561" cy="1065757"/>
              </a:xfrm>
              <a:custGeom>
                <a:avLst/>
                <a:gdLst>
                  <a:gd name="T0" fmla="*/ 98 w 155"/>
                  <a:gd name="T1" fmla="*/ 202 h 365"/>
                  <a:gd name="T2" fmla="*/ 98 w 155"/>
                  <a:gd name="T3" fmla="*/ 173 h 365"/>
                  <a:gd name="T4" fmla="*/ 110 w 155"/>
                  <a:gd name="T5" fmla="*/ 119 h 365"/>
                  <a:gd name="T6" fmla="*/ 104 w 155"/>
                  <a:gd name="T7" fmla="*/ 38 h 365"/>
                  <a:gd name="T8" fmla="*/ 73 w 155"/>
                  <a:gd name="T9" fmla="*/ 0 h 365"/>
                  <a:gd name="T10" fmla="*/ 67 w 155"/>
                  <a:gd name="T11" fmla="*/ 38 h 365"/>
                  <a:gd name="T12" fmla="*/ 73 w 155"/>
                  <a:gd name="T13" fmla="*/ 67 h 365"/>
                  <a:gd name="T14" fmla="*/ 43 w 155"/>
                  <a:gd name="T15" fmla="*/ 92 h 365"/>
                  <a:gd name="T16" fmla="*/ 43 w 155"/>
                  <a:gd name="T17" fmla="*/ 161 h 365"/>
                  <a:gd name="T18" fmla="*/ 12 w 155"/>
                  <a:gd name="T19" fmla="*/ 216 h 365"/>
                  <a:gd name="T20" fmla="*/ 12 w 155"/>
                  <a:gd name="T21" fmla="*/ 295 h 365"/>
                  <a:gd name="T22" fmla="*/ 6 w 155"/>
                  <a:gd name="T23" fmla="*/ 295 h 365"/>
                  <a:gd name="T24" fmla="*/ 0 w 155"/>
                  <a:gd name="T25" fmla="*/ 336 h 365"/>
                  <a:gd name="T26" fmla="*/ 12 w 155"/>
                  <a:gd name="T27" fmla="*/ 377 h 365"/>
                  <a:gd name="T28" fmla="*/ 24 w 155"/>
                  <a:gd name="T29" fmla="*/ 390 h 365"/>
                  <a:gd name="T30" fmla="*/ 37 w 155"/>
                  <a:gd name="T31" fmla="*/ 390 h 365"/>
                  <a:gd name="T32" fmla="*/ 37 w 155"/>
                  <a:gd name="T33" fmla="*/ 418 h 365"/>
                  <a:gd name="T34" fmla="*/ 49 w 155"/>
                  <a:gd name="T35" fmla="*/ 418 h 365"/>
                  <a:gd name="T36" fmla="*/ 61 w 155"/>
                  <a:gd name="T37" fmla="*/ 488 h 365"/>
                  <a:gd name="T38" fmla="*/ 55 w 155"/>
                  <a:gd name="T39" fmla="*/ 566 h 365"/>
                  <a:gd name="T40" fmla="*/ 67 w 155"/>
                  <a:gd name="T41" fmla="*/ 566 h 365"/>
                  <a:gd name="T42" fmla="*/ 73 w 155"/>
                  <a:gd name="T43" fmla="*/ 566 h 365"/>
                  <a:gd name="T44" fmla="*/ 80 w 155"/>
                  <a:gd name="T45" fmla="*/ 566 h 365"/>
                  <a:gd name="T46" fmla="*/ 98 w 155"/>
                  <a:gd name="T47" fmla="*/ 539 h 365"/>
                  <a:gd name="T48" fmla="*/ 110 w 155"/>
                  <a:gd name="T49" fmla="*/ 512 h 365"/>
                  <a:gd name="T50" fmla="*/ 122 w 155"/>
                  <a:gd name="T51" fmla="*/ 539 h 365"/>
                  <a:gd name="T52" fmla="*/ 145 w 155"/>
                  <a:gd name="T53" fmla="*/ 674 h 365"/>
                  <a:gd name="T54" fmla="*/ 152 w 155"/>
                  <a:gd name="T55" fmla="*/ 687 h 365"/>
                  <a:gd name="T56" fmla="*/ 158 w 155"/>
                  <a:gd name="T57" fmla="*/ 755 h 365"/>
                  <a:gd name="T58" fmla="*/ 158 w 155"/>
                  <a:gd name="T59" fmla="*/ 826 h 365"/>
                  <a:gd name="T60" fmla="*/ 176 w 155"/>
                  <a:gd name="T61" fmla="*/ 769 h 365"/>
                  <a:gd name="T62" fmla="*/ 164 w 155"/>
                  <a:gd name="T63" fmla="*/ 674 h 365"/>
                  <a:gd name="T64" fmla="*/ 145 w 155"/>
                  <a:gd name="T65" fmla="*/ 621 h 365"/>
                  <a:gd name="T66" fmla="*/ 145 w 155"/>
                  <a:gd name="T67" fmla="*/ 582 h 365"/>
                  <a:gd name="T68" fmla="*/ 145 w 155"/>
                  <a:gd name="T69" fmla="*/ 553 h 365"/>
                  <a:gd name="T70" fmla="*/ 116 w 155"/>
                  <a:gd name="T71" fmla="*/ 444 h 365"/>
                  <a:gd name="T72" fmla="*/ 122 w 155"/>
                  <a:gd name="T73" fmla="*/ 403 h 365"/>
                  <a:gd name="T74" fmla="*/ 152 w 155"/>
                  <a:gd name="T75" fmla="*/ 377 h 365"/>
                  <a:gd name="T76" fmla="*/ 170 w 155"/>
                  <a:gd name="T77" fmla="*/ 348 h 365"/>
                  <a:gd name="T78" fmla="*/ 170 w 155"/>
                  <a:gd name="T79" fmla="*/ 309 h 365"/>
                  <a:gd name="T80" fmla="*/ 152 w 155"/>
                  <a:gd name="T81" fmla="*/ 295 h 365"/>
                  <a:gd name="T82" fmla="*/ 136 w 155"/>
                  <a:gd name="T83" fmla="*/ 243 h 365"/>
                  <a:gd name="T84" fmla="*/ 122 w 155"/>
                  <a:gd name="T85" fmla="*/ 202 h 36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55" h="365">
                    <a:moveTo>
                      <a:pt x="108" y="89"/>
                    </a:moveTo>
                    <a:lnTo>
                      <a:pt x="84" y="89"/>
                    </a:lnTo>
                    <a:lnTo>
                      <a:pt x="84" y="83"/>
                    </a:lnTo>
                    <a:lnTo>
                      <a:pt x="84" y="77"/>
                    </a:lnTo>
                    <a:lnTo>
                      <a:pt x="96" y="59"/>
                    </a:lnTo>
                    <a:lnTo>
                      <a:pt x="96" y="53"/>
                    </a:lnTo>
                    <a:lnTo>
                      <a:pt x="90" y="35"/>
                    </a:lnTo>
                    <a:lnTo>
                      <a:pt x="90" y="17"/>
                    </a:lnTo>
                    <a:lnTo>
                      <a:pt x="84" y="17"/>
                    </a:lnTo>
                    <a:lnTo>
                      <a:pt x="66" y="0"/>
                    </a:lnTo>
                    <a:lnTo>
                      <a:pt x="66" y="6"/>
                    </a:lnTo>
                    <a:lnTo>
                      <a:pt x="60" y="17"/>
                    </a:lnTo>
                    <a:lnTo>
                      <a:pt x="60" y="23"/>
                    </a:lnTo>
                    <a:lnTo>
                      <a:pt x="66" y="29"/>
                    </a:lnTo>
                    <a:lnTo>
                      <a:pt x="48" y="23"/>
                    </a:lnTo>
                    <a:lnTo>
                      <a:pt x="36" y="41"/>
                    </a:lnTo>
                    <a:lnTo>
                      <a:pt x="36" y="59"/>
                    </a:lnTo>
                    <a:lnTo>
                      <a:pt x="36" y="71"/>
                    </a:lnTo>
                    <a:lnTo>
                      <a:pt x="24" y="95"/>
                    </a:lnTo>
                    <a:lnTo>
                      <a:pt x="12" y="95"/>
                    </a:lnTo>
                    <a:lnTo>
                      <a:pt x="12" y="107"/>
                    </a:lnTo>
                    <a:lnTo>
                      <a:pt x="12" y="131"/>
                    </a:lnTo>
                    <a:lnTo>
                      <a:pt x="6" y="131"/>
                    </a:lnTo>
                    <a:lnTo>
                      <a:pt x="6" y="143"/>
                    </a:lnTo>
                    <a:lnTo>
                      <a:pt x="0" y="149"/>
                    </a:lnTo>
                    <a:lnTo>
                      <a:pt x="12" y="167"/>
                    </a:lnTo>
                    <a:lnTo>
                      <a:pt x="18" y="161"/>
                    </a:lnTo>
                    <a:lnTo>
                      <a:pt x="24" y="173"/>
                    </a:lnTo>
                    <a:lnTo>
                      <a:pt x="30" y="173"/>
                    </a:lnTo>
                    <a:lnTo>
                      <a:pt x="36" y="179"/>
                    </a:lnTo>
                    <a:lnTo>
                      <a:pt x="30" y="185"/>
                    </a:lnTo>
                    <a:lnTo>
                      <a:pt x="36" y="191"/>
                    </a:lnTo>
                    <a:lnTo>
                      <a:pt x="42" y="185"/>
                    </a:lnTo>
                    <a:lnTo>
                      <a:pt x="48" y="203"/>
                    </a:lnTo>
                    <a:lnTo>
                      <a:pt x="54" y="215"/>
                    </a:lnTo>
                    <a:lnTo>
                      <a:pt x="54" y="233"/>
                    </a:lnTo>
                    <a:lnTo>
                      <a:pt x="48" y="251"/>
                    </a:lnTo>
                    <a:lnTo>
                      <a:pt x="60" y="239"/>
                    </a:lnTo>
                    <a:lnTo>
                      <a:pt x="60" y="251"/>
                    </a:lnTo>
                    <a:lnTo>
                      <a:pt x="66" y="251"/>
                    </a:lnTo>
                    <a:lnTo>
                      <a:pt x="72" y="251"/>
                    </a:lnTo>
                    <a:lnTo>
                      <a:pt x="84" y="245"/>
                    </a:lnTo>
                    <a:lnTo>
                      <a:pt x="84" y="239"/>
                    </a:lnTo>
                    <a:lnTo>
                      <a:pt x="90" y="239"/>
                    </a:lnTo>
                    <a:lnTo>
                      <a:pt x="96" y="227"/>
                    </a:lnTo>
                    <a:lnTo>
                      <a:pt x="102" y="233"/>
                    </a:lnTo>
                    <a:lnTo>
                      <a:pt x="108" y="239"/>
                    </a:lnTo>
                    <a:lnTo>
                      <a:pt x="120" y="269"/>
                    </a:lnTo>
                    <a:lnTo>
                      <a:pt x="126" y="299"/>
                    </a:lnTo>
                    <a:lnTo>
                      <a:pt x="126" y="293"/>
                    </a:lnTo>
                    <a:lnTo>
                      <a:pt x="131" y="305"/>
                    </a:lnTo>
                    <a:lnTo>
                      <a:pt x="137" y="323"/>
                    </a:lnTo>
                    <a:lnTo>
                      <a:pt x="137" y="335"/>
                    </a:lnTo>
                    <a:lnTo>
                      <a:pt x="137" y="353"/>
                    </a:lnTo>
                    <a:lnTo>
                      <a:pt x="137" y="365"/>
                    </a:lnTo>
                    <a:lnTo>
                      <a:pt x="143" y="365"/>
                    </a:lnTo>
                    <a:lnTo>
                      <a:pt x="155" y="341"/>
                    </a:lnTo>
                    <a:lnTo>
                      <a:pt x="149" y="317"/>
                    </a:lnTo>
                    <a:lnTo>
                      <a:pt x="143" y="299"/>
                    </a:lnTo>
                    <a:lnTo>
                      <a:pt x="137" y="287"/>
                    </a:lnTo>
                    <a:lnTo>
                      <a:pt x="126" y="275"/>
                    </a:lnTo>
                    <a:lnTo>
                      <a:pt x="126" y="263"/>
                    </a:lnTo>
                    <a:lnTo>
                      <a:pt x="126" y="257"/>
                    </a:lnTo>
                    <a:lnTo>
                      <a:pt x="131" y="245"/>
                    </a:lnTo>
                    <a:lnTo>
                      <a:pt x="126" y="245"/>
                    </a:lnTo>
                    <a:lnTo>
                      <a:pt x="114" y="221"/>
                    </a:lnTo>
                    <a:lnTo>
                      <a:pt x="102" y="197"/>
                    </a:lnTo>
                    <a:lnTo>
                      <a:pt x="102" y="203"/>
                    </a:lnTo>
                    <a:lnTo>
                      <a:pt x="108" y="179"/>
                    </a:lnTo>
                    <a:lnTo>
                      <a:pt x="126" y="173"/>
                    </a:lnTo>
                    <a:lnTo>
                      <a:pt x="131" y="167"/>
                    </a:lnTo>
                    <a:lnTo>
                      <a:pt x="143" y="161"/>
                    </a:lnTo>
                    <a:lnTo>
                      <a:pt x="149" y="155"/>
                    </a:lnTo>
                    <a:lnTo>
                      <a:pt x="155" y="137"/>
                    </a:lnTo>
                    <a:lnTo>
                      <a:pt x="149" y="137"/>
                    </a:lnTo>
                    <a:lnTo>
                      <a:pt x="137" y="143"/>
                    </a:lnTo>
                    <a:lnTo>
                      <a:pt x="131" y="131"/>
                    </a:lnTo>
                    <a:lnTo>
                      <a:pt x="120" y="125"/>
                    </a:lnTo>
                    <a:lnTo>
                      <a:pt x="120" y="107"/>
                    </a:lnTo>
                    <a:lnTo>
                      <a:pt x="108" y="107"/>
                    </a:lnTo>
                    <a:lnTo>
                      <a:pt x="108" y="89"/>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593" name="Freeform 96"/>
              <p:cNvSpPr>
                <a:spLocks noChangeAspect="1"/>
              </p:cNvSpPr>
              <p:nvPr/>
            </p:nvSpPr>
            <p:spPr bwMode="auto">
              <a:xfrm>
                <a:off x="12012620" y="5498292"/>
                <a:ext cx="220870" cy="350920"/>
              </a:xfrm>
              <a:custGeom>
                <a:avLst/>
                <a:gdLst>
                  <a:gd name="T0" fmla="*/ 18 w 84"/>
                  <a:gd name="T1" fmla="*/ 179 h 120"/>
                  <a:gd name="T2" fmla="*/ 18 w 84"/>
                  <a:gd name="T3" fmla="*/ 192 h 120"/>
                  <a:gd name="T4" fmla="*/ 6 w 84"/>
                  <a:gd name="T5" fmla="*/ 150 h 120"/>
                  <a:gd name="T6" fmla="*/ 0 w 84"/>
                  <a:gd name="T7" fmla="*/ 111 h 120"/>
                  <a:gd name="T8" fmla="*/ 12 w 84"/>
                  <a:gd name="T9" fmla="*/ 125 h 120"/>
                  <a:gd name="T10" fmla="*/ 6 w 84"/>
                  <a:gd name="T11" fmla="*/ 69 h 120"/>
                  <a:gd name="T12" fmla="*/ 6 w 84"/>
                  <a:gd name="T13" fmla="*/ 29 h 120"/>
                  <a:gd name="T14" fmla="*/ 6 w 84"/>
                  <a:gd name="T15" fmla="*/ 0 h 120"/>
                  <a:gd name="T16" fmla="*/ 30 w 84"/>
                  <a:gd name="T17" fmla="*/ 14 h 120"/>
                  <a:gd name="T18" fmla="*/ 36 w 84"/>
                  <a:gd name="T19" fmla="*/ 29 h 120"/>
                  <a:gd name="T20" fmla="*/ 49 w 84"/>
                  <a:gd name="T21" fmla="*/ 54 h 120"/>
                  <a:gd name="T22" fmla="*/ 49 w 84"/>
                  <a:gd name="T23" fmla="*/ 83 h 120"/>
                  <a:gd name="T24" fmla="*/ 36 w 84"/>
                  <a:gd name="T25" fmla="*/ 125 h 120"/>
                  <a:gd name="T26" fmla="*/ 30 w 84"/>
                  <a:gd name="T27" fmla="*/ 140 h 120"/>
                  <a:gd name="T28" fmla="*/ 30 w 84"/>
                  <a:gd name="T29" fmla="*/ 163 h 120"/>
                  <a:gd name="T30" fmla="*/ 49 w 84"/>
                  <a:gd name="T31" fmla="*/ 219 h 120"/>
                  <a:gd name="T32" fmla="*/ 55 w 84"/>
                  <a:gd name="T33" fmla="*/ 219 h 120"/>
                  <a:gd name="T34" fmla="*/ 55 w 84"/>
                  <a:gd name="T35" fmla="*/ 205 h 120"/>
                  <a:gd name="T36" fmla="*/ 67 w 84"/>
                  <a:gd name="T37" fmla="*/ 205 h 120"/>
                  <a:gd name="T38" fmla="*/ 73 w 84"/>
                  <a:gd name="T39" fmla="*/ 219 h 120"/>
                  <a:gd name="T40" fmla="*/ 73 w 84"/>
                  <a:gd name="T41" fmla="*/ 219 h 120"/>
                  <a:gd name="T42" fmla="*/ 85 w 84"/>
                  <a:gd name="T43" fmla="*/ 232 h 120"/>
                  <a:gd name="T44" fmla="*/ 79 w 84"/>
                  <a:gd name="T45" fmla="*/ 232 h 120"/>
                  <a:gd name="T46" fmla="*/ 85 w 84"/>
                  <a:gd name="T47" fmla="*/ 260 h 120"/>
                  <a:gd name="T48" fmla="*/ 91 w 84"/>
                  <a:gd name="T49" fmla="*/ 260 h 120"/>
                  <a:gd name="T50" fmla="*/ 85 w 84"/>
                  <a:gd name="T51" fmla="*/ 273 h 120"/>
                  <a:gd name="T52" fmla="*/ 85 w 84"/>
                  <a:gd name="T53" fmla="*/ 260 h 120"/>
                  <a:gd name="T54" fmla="*/ 73 w 84"/>
                  <a:gd name="T55" fmla="*/ 246 h 120"/>
                  <a:gd name="T56" fmla="*/ 67 w 84"/>
                  <a:gd name="T57" fmla="*/ 232 h 120"/>
                  <a:gd name="T58" fmla="*/ 61 w 84"/>
                  <a:gd name="T59" fmla="*/ 219 h 120"/>
                  <a:gd name="T60" fmla="*/ 61 w 84"/>
                  <a:gd name="T61" fmla="*/ 246 h 120"/>
                  <a:gd name="T62" fmla="*/ 36 w 84"/>
                  <a:gd name="T63" fmla="*/ 219 h 120"/>
                  <a:gd name="T64" fmla="*/ 30 w 84"/>
                  <a:gd name="T65" fmla="*/ 232 h 120"/>
                  <a:gd name="T66" fmla="*/ 18 w 84"/>
                  <a:gd name="T67" fmla="*/ 219 h 120"/>
                  <a:gd name="T68" fmla="*/ 18 w 84"/>
                  <a:gd name="T69" fmla="*/ 205 h 120"/>
                  <a:gd name="T70" fmla="*/ 24 w 84"/>
                  <a:gd name="T71" fmla="*/ 179 h 120"/>
                  <a:gd name="T72" fmla="*/ 18 w 84"/>
                  <a:gd name="T73" fmla="*/ 179 h 12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84" h="120">
                    <a:moveTo>
                      <a:pt x="18" y="78"/>
                    </a:moveTo>
                    <a:lnTo>
                      <a:pt x="18" y="84"/>
                    </a:lnTo>
                    <a:lnTo>
                      <a:pt x="6" y="66"/>
                    </a:lnTo>
                    <a:lnTo>
                      <a:pt x="0" y="48"/>
                    </a:lnTo>
                    <a:lnTo>
                      <a:pt x="12" y="54"/>
                    </a:lnTo>
                    <a:lnTo>
                      <a:pt x="6" y="30"/>
                    </a:lnTo>
                    <a:lnTo>
                      <a:pt x="6" y="12"/>
                    </a:lnTo>
                    <a:lnTo>
                      <a:pt x="6" y="0"/>
                    </a:lnTo>
                    <a:lnTo>
                      <a:pt x="30" y="6"/>
                    </a:lnTo>
                    <a:lnTo>
                      <a:pt x="36" y="12"/>
                    </a:lnTo>
                    <a:lnTo>
                      <a:pt x="42" y="24"/>
                    </a:lnTo>
                    <a:lnTo>
                      <a:pt x="42" y="36"/>
                    </a:lnTo>
                    <a:lnTo>
                      <a:pt x="36" y="54"/>
                    </a:lnTo>
                    <a:lnTo>
                      <a:pt x="30" y="60"/>
                    </a:lnTo>
                    <a:lnTo>
                      <a:pt x="30" y="72"/>
                    </a:lnTo>
                    <a:lnTo>
                      <a:pt x="42" y="96"/>
                    </a:lnTo>
                    <a:lnTo>
                      <a:pt x="48" y="96"/>
                    </a:lnTo>
                    <a:lnTo>
                      <a:pt x="48" y="90"/>
                    </a:lnTo>
                    <a:lnTo>
                      <a:pt x="60" y="90"/>
                    </a:lnTo>
                    <a:lnTo>
                      <a:pt x="66" y="96"/>
                    </a:lnTo>
                    <a:lnTo>
                      <a:pt x="78" y="102"/>
                    </a:lnTo>
                    <a:lnTo>
                      <a:pt x="72" y="102"/>
                    </a:lnTo>
                    <a:lnTo>
                      <a:pt x="78" y="114"/>
                    </a:lnTo>
                    <a:lnTo>
                      <a:pt x="84" y="114"/>
                    </a:lnTo>
                    <a:lnTo>
                      <a:pt x="78" y="120"/>
                    </a:lnTo>
                    <a:lnTo>
                      <a:pt x="78" y="114"/>
                    </a:lnTo>
                    <a:lnTo>
                      <a:pt x="66" y="108"/>
                    </a:lnTo>
                    <a:lnTo>
                      <a:pt x="60" y="102"/>
                    </a:lnTo>
                    <a:lnTo>
                      <a:pt x="54" y="96"/>
                    </a:lnTo>
                    <a:lnTo>
                      <a:pt x="54" y="108"/>
                    </a:lnTo>
                    <a:lnTo>
                      <a:pt x="36" y="96"/>
                    </a:lnTo>
                    <a:lnTo>
                      <a:pt x="30" y="102"/>
                    </a:lnTo>
                    <a:lnTo>
                      <a:pt x="18" y="96"/>
                    </a:lnTo>
                    <a:lnTo>
                      <a:pt x="18" y="90"/>
                    </a:lnTo>
                    <a:lnTo>
                      <a:pt x="24" y="78"/>
                    </a:lnTo>
                    <a:lnTo>
                      <a:pt x="18" y="78"/>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594" name="Freeform 97"/>
              <p:cNvSpPr>
                <a:spLocks noChangeAspect="1"/>
              </p:cNvSpPr>
              <p:nvPr/>
            </p:nvSpPr>
            <p:spPr bwMode="auto">
              <a:xfrm>
                <a:off x="12155536" y="6023372"/>
                <a:ext cx="223470" cy="244343"/>
              </a:xfrm>
              <a:custGeom>
                <a:avLst/>
                <a:gdLst>
                  <a:gd name="T0" fmla="*/ 80 w 84"/>
                  <a:gd name="T1" fmla="*/ 186 h 84"/>
                  <a:gd name="T2" fmla="*/ 71 w 84"/>
                  <a:gd name="T3" fmla="*/ 160 h 84"/>
                  <a:gd name="T4" fmla="*/ 71 w 84"/>
                  <a:gd name="T5" fmla="*/ 171 h 84"/>
                  <a:gd name="T6" fmla="*/ 49 w 84"/>
                  <a:gd name="T7" fmla="*/ 145 h 84"/>
                  <a:gd name="T8" fmla="*/ 49 w 84"/>
                  <a:gd name="T9" fmla="*/ 105 h 84"/>
                  <a:gd name="T10" fmla="*/ 37 w 84"/>
                  <a:gd name="T11" fmla="*/ 79 h 84"/>
                  <a:gd name="T12" fmla="*/ 31 w 84"/>
                  <a:gd name="T13" fmla="*/ 93 h 84"/>
                  <a:gd name="T14" fmla="*/ 31 w 84"/>
                  <a:gd name="T15" fmla="*/ 93 h 84"/>
                  <a:gd name="T16" fmla="*/ 18 w 84"/>
                  <a:gd name="T17" fmla="*/ 93 h 84"/>
                  <a:gd name="T18" fmla="*/ 12 w 84"/>
                  <a:gd name="T19" fmla="*/ 79 h 84"/>
                  <a:gd name="T20" fmla="*/ 6 w 84"/>
                  <a:gd name="T21" fmla="*/ 105 h 84"/>
                  <a:gd name="T22" fmla="*/ 0 w 84"/>
                  <a:gd name="T23" fmla="*/ 118 h 84"/>
                  <a:gd name="T24" fmla="*/ 6 w 84"/>
                  <a:gd name="T25" fmla="*/ 93 h 84"/>
                  <a:gd name="T26" fmla="*/ 18 w 84"/>
                  <a:gd name="T27" fmla="*/ 67 h 84"/>
                  <a:gd name="T28" fmla="*/ 37 w 84"/>
                  <a:gd name="T29" fmla="*/ 39 h 84"/>
                  <a:gd name="T30" fmla="*/ 37 w 84"/>
                  <a:gd name="T31" fmla="*/ 67 h 84"/>
                  <a:gd name="T32" fmla="*/ 49 w 84"/>
                  <a:gd name="T33" fmla="*/ 67 h 84"/>
                  <a:gd name="T34" fmla="*/ 55 w 84"/>
                  <a:gd name="T35" fmla="*/ 54 h 84"/>
                  <a:gd name="T36" fmla="*/ 55 w 84"/>
                  <a:gd name="T37" fmla="*/ 27 h 84"/>
                  <a:gd name="T38" fmla="*/ 61 w 84"/>
                  <a:gd name="T39" fmla="*/ 27 h 84"/>
                  <a:gd name="T40" fmla="*/ 71 w 84"/>
                  <a:gd name="T41" fmla="*/ 27 h 84"/>
                  <a:gd name="T42" fmla="*/ 71 w 84"/>
                  <a:gd name="T43" fmla="*/ 0 h 84"/>
                  <a:gd name="T44" fmla="*/ 86 w 84"/>
                  <a:gd name="T45" fmla="*/ 13 h 84"/>
                  <a:gd name="T46" fmla="*/ 92 w 84"/>
                  <a:gd name="T47" fmla="*/ 54 h 84"/>
                  <a:gd name="T48" fmla="*/ 98 w 84"/>
                  <a:gd name="T49" fmla="*/ 105 h 84"/>
                  <a:gd name="T50" fmla="*/ 92 w 84"/>
                  <a:gd name="T51" fmla="*/ 132 h 84"/>
                  <a:gd name="T52" fmla="*/ 92 w 84"/>
                  <a:gd name="T53" fmla="*/ 145 h 84"/>
                  <a:gd name="T54" fmla="*/ 86 w 84"/>
                  <a:gd name="T55" fmla="*/ 105 h 84"/>
                  <a:gd name="T56" fmla="*/ 80 w 84"/>
                  <a:gd name="T57" fmla="*/ 118 h 84"/>
                  <a:gd name="T58" fmla="*/ 80 w 84"/>
                  <a:gd name="T59" fmla="*/ 145 h 84"/>
                  <a:gd name="T60" fmla="*/ 80 w 84"/>
                  <a:gd name="T61" fmla="*/ 186 h 8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4" h="84">
                    <a:moveTo>
                      <a:pt x="66" y="84"/>
                    </a:moveTo>
                    <a:lnTo>
                      <a:pt x="60" y="72"/>
                    </a:lnTo>
                    <a:lnTo>
                      <a:pt x="60" y="78"/>
                    </a:lnTo>
                    <a:lnTo>
                      <a:pt x="42" y="66"/>
                    </a:lnTo>
                    <a:lnTo>
                      <a:pt x="42" y="48"/>
                    </a:lnTo>
                    <a:lnTo>
                      <a:pt x="30" y="36"/>
                    </a:lnTo>
                    <a:lnTo>
                      <a:pt x="24" y="42"/>
                    </a:lnTo>
                    <a:lnTo>
                      <a:pt x="18" y="42"/>
                    </a:lnTo>
                    <a:lnTo>
                      <a:pt x="12" y="36"/>
                    </a:lnTo>
                    <a:lnTo>
                      <a:pt x="6" y="48"/>
                    </a:lnTo>
                    <a:lnTo>
                      <a:pt x="0" y="54"/>
                    </a:lnTo>
                    <a:lnTo>
                      <a:pt x="6" y="42"/>
                    </a:lnTo>
                    <a:lnTo>
                      <a:pt x="18" y="30"/>
                    </a:lnTo>
                    <a:lnTo>
                      <a:pt x="30" y="18"/>
                    </a:lnTo>
                    <a:lnTo>
                      <a:pt x="30" y="30"/>
                    </a:lnTo>
                    <a:lnTo>
                      <a:pt x="42" y="30"/>
                    </a:lnTo>
                    <a:lnTo>
                      <a:pt x="48" y="24"/>
                    </a:lnTo>
                    <a:lnTo>
                      <a:pt x="48" y="12"/>
                    </a:lnTo>
                    <a:lnTo>
                      <a:pt x="54" y="12"/>
                    </a:lnTo>
                    <a:lnTo>
                      <a:pt x="60" y="12"/>
                    </a:lnTo>
                    <a:lnTo>
                      <a:pt x="60" y="0"/>
                    </a:lnTo>
                    <a:lnTo>
                      <a:pt x="72" y="6"/>
                    </a:lnTo>
                    <a:lnTo>
                      <a:pt x="78" y="24"/>
                    </a:lnTo>
                    <a:lnTo>
                      <a:pt x="84" y="48"/>
                    </a:lnTo>
                    <a:lnTo>
                      <a:pt x="78" y="60"/>
                    </a:lnTo>
                    <a:lnTo>
                      <a:pt x="78" y="66"/>
                    </a:lnTo>
                    <a:lnTo>
                      <a:pt x="72" y="48"/>
                    </a:lnTo>
                    <a:lnTo>
                      <a:pt x="66" y="54"/>
                    </a:lnTo>
                    <a:lnTo>
                      <a:pt x="66" y="66"/>
                    </a:lnTo>
                    <a:lnTo>
                      <a:pt x="66" y="84"/>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595" name="Freeform 98"/>
              <p:cNvSpPr>
                <a:spLocks noChangeAspect="1"/>
              </p:cNvSpPr>
              <p:nvPr/>
            </p:nvSpPr>
            <p:spPr bwMode="auto">
              <a:xfrm>
                <a:off x="12173726" y="5955787"/>
                <a:ext cx="44175" cy="101377"/>
              </a:xfrm>
              <a:custGeom>
                <a:avLst/>
                <a:gdLst>
                  <a:gd name="T0" fmla="*/ 11 w 18"/>
                  <a:gd name="T1" fmla="*/ 0 h 35"/>
                  <a:gd name="T2" fmla="*/ 9 w 18"/>
                  <a:gd name="T3" fmla="*/ 62 h 35"/>
                  <a:gd name="T4" fmla="*/ 9 w 18"/>
                  <a:gd name="T5" fmla="*/ 74 h 35"/>
                  <a:gd name="T6" fmla="*/ 0 w 18"/>
                  <a:gd name="T7" fmla="*/ 50 h 35"/>
                  <a:gd name="T8" fmla="*/ 6 w 18"/>
                  <a:gd name="T9" fmla="*/ 36 h 35"/>
                  <a:gd name="T10" fmla="*/ 6 w 18"/>
                  <a:gd name="T11" fmla="*/ 0 h 35"/>
                  <a:gd name="T12" fmla="*/ 11 w 18"/>
                  <a:gd name="T13" fmla="*/ 0 h 3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35">
                    <a:moveTo>
                      <a:pt x="18" y="0"/>
                    </a:moveTo>
                    <a:lnTo>
                      <a:pt x="12" y="29"/>
                    </a:lnTo>
                    <a:lnTo>
                      <a:pt x="12" y="35"/>
                    </a:lnTo>
                    <a:lnTo>
                      <a:pt x="0" y="23"/>
                    </a:lnTo>
                    <a:lnTo>
                      <a:pt x="6" y="17"/>
                    </a:lnTo>
                    <a:lnTo>
                      <a:pt x="6" y="0"/>
                    </a:lnTo>
                    <a:lnTo>
                      <a:pt x="18" y="0"/>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596" name="Freeform 99"/>
              <p:cNvSpPr>
                <a:spLocks noChangeAspect="1"/>
              </p:cNvSpPr>
              <p:nvPr/>
            </p:nvSpPr>
            <p:spPr bwMode="auto">
              <a:xfrm>
                <a:off x="12249081" y="5849212"/>
                <a:ext cx="64964" cy="88378"/>
              </a:xfrm>
              <a:custGeom>
                <a:avLst/>
                <a:gdLst>
                  <a:gd name="T0" fmla="*/ 25 w 24"/>
                  <a:gd name="T1" fmla="*/ 74 h 30"/>
                  <a:gd name="T2" fmla="*/ 19 w 24"/>
                  <a:gd name="T3" fmla="*/ 58 h 30"/>
                  <a:gd name="T4" fmla="*/ 0 w 24"/>
                  <a:gd name="T5" fmla="*/ 14 h 30"/>
                  <a:gd name="T6" fmla="*/ 19 w 24"/>
                  <a:gd name="T7" fmla="*/ 0 h 30"/>
                  <a:gd name="T8" fmla="*/ 25 w 24"/>
                  <a:gd name="T9" fmla="*/ 29 h 30"/>
                  <a:gd name="T10" fmla="*/ 31 w 24"/>
                  <a:gd name="T11" fmla="*/ 74 h 30"/>
                  <a:gd name="T12" fmla="*/ 25 w 24"/>
                  <a:gd name="T13" fmla="*/ 74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30">
                    <a:moveTo>
                      <a:pt x="18" y="30"/>
                    </a:moveTo>
                    <a:lnTo>
                      <a:pt x="12" y="24"/>
                    </a:lnTo>
                    <a:lnTo>
                      <a:pt x="0" y="6"/>
                    </a:lnTo>
                    <a:lnTo>
                      <a:pt x="12" y="0"/>
                    </a:lnTo>
                    <a:lnTo>
                      <a:pt x="18" y="12"/>
                    </a:lnTo>
                    <a:lnTo>
                      <a:pt x="24" y="30"/>
                    </a:lnTo>
                    <a:lnTo>
                      <a:pt x="18" y="30"/>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597" name="Freeform 100"/>
              <p:cNvSpPr>
                <a:spLocks noChangeAspect="1"/>
              </p:cNvSpPr>
              <p:nvPr/>
            </p:nvSpPr>
            <p:spPr bwMode="auto">
              <a:xfrm>
                <a:off x="12139946" y="5901201"/>
                <a:ext cx="62364" cy="70184"/>
              </a:xfrm>
              <a:custGeom>
                <a:avLst/>
                <a:gdLst>
                  <a:gd name="T0" fmla="*/ 18 w 24"/>
                  <a:gd name="T1" fmla="*/ 14 h 24"/>
                  <a:gd name="T2" fmla="*/ 0 w 24"/>
                  <a:gd name="T3" fmla="*/ 0 h 24"/>
                  <a:gd name="T4" fmla="*/ 0 w 24"/>
                  <a:gd name="T5" fmla="*/ 0 h 24"/>
                  <a:gd name="T6" fmla="*/ 6 w 24"/>
                  <a:gd name="T7" fmla="*/ 54 h 24"/>
                  <a:gd name="T8" fmla="*/ 24 w 24"/>
                  <a:gd name="T9" fmla="*/ 29 h 24"/>
                  <a:gd name="T10" fmla="*/ 24 w 24"/>
                  <a:gd name="T11" fmla="*/ 14 h 24"/>
                  <a:gd name="T12" fmla="*/ 18 w 24"/>
                  <a:gd name="T13" fmla="*/ 14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24">
                    <a:moveTo>
                      <a:pt x="18" y="6"/>
                    </a:moveTo>
                    <a:lnTo>
                      <a:pt x="0" y="0"/>
                    </a:lnTo>
                    <a:lnTo>
                      <a:pt x="6" y="24"/>
                    </a:lnTo>
                    <a:lnTo>
                      <a:pt x="24" y="12"/>
                    </a:lnTo>
                    <a:lnTo>
                      <a:pt x="24" y="6"/>
                    </a:lnTo>
                    <a:lnTo>
                      <a:pt x="18" y="6"/>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598" name="Freeform 101"/>
              <p:cNvSpPr>
                <a:spLocks noChangeAspect="1"/>
              </p:cNvSpPr>
              <p:nvPr/>
            </p:nvSpPr>
            <p:spPr bwMode="auto">
              <a:xfrm>
                <a:off x="11934664" y="5937592"/>
                <a:ext cx="109135" cy="155965"/>
              </a:xfrm>
              <a:custGeom>
                <a:avLst/>
                <a:gdLst>
                  <a:gd name="T0" fmla="*/ 42 w 42"/>
                  <a:gd name="T1" fmla="*/ 29 h 53"/>
                  <a:gd name="T2" fmla="*/ 12 w 42"/>
                  <a:gd name="T3" fmla="*/ 97 h 53"/>
                  <a:gd name="T4" fmla="*/ 0 w 42"/>
                  <a:gd name="T5" fmla="*/ 126 h 53"/>
                  <a:gd name="T6" fmla="*/ 0 w 42"/>
                  <a:gd name="T7" fmla="*/ 111 h 53"/>
                  <a:gd name="T8" fmla="*/ 12 w 42"/>
                  <a:gd name="T9" fmla="*/ 85 h 53"/>
                  <a:gd name="T10" fmla="*/ 30 w 42"/>
                  <a:gd name="T11" fmla="*/ 42 h 53"/>
                  <a:gd name="T12" fmla="*/ 30 w 42"/>
                  <a:gd name="T13" fmla="*/ 14 h 53"/>
                  <a:gd name="T14" fmla="*/ 36 w 42"/>
                  <a:gd name="T15" fmla="*/ 14 h 53"/>
                  <a:gd name="T16" fmla="*/ 36 w 42"/>
                  <a:gd name="T17" fmla="*/ 0 h 53"/>
                  <a:gd name="T18" fmla="*/ 42 w 42"/>
                  <a:gd name="T19" fmla="*/ 29 h 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2" h="53">
                    <a:moveTo>
                      <a:pt x="42" y="12"/>
                    </a:moveTo>
                    <a:lnTo>
                      <a:pt x="12" y="41"/>
                    </a:lnTo>
                    <a:lnTo>
                      <a:pt x="0" y="53"/>
                    </a:lnTo>
                    <a:lnTo>
                      <a:pt x="0" y="47"/>
                    </a:lnTo>
                    <a:lnTo>
                      <a:pt x="12" y="35"/>
                    </a:lnTo>
                    <a:lnTo>
                      <a:pt x="30" y="18"/>
                    </a:lnTo>
                    <a:lnTo>
                      <a:pt x="30" y="6"/>
                    </a:lnTo>
                    <a:lnTo>
                      <a:pt x="36" y="6"/>
                    </a:lnTo>
                    <a:lnTo>
                      <a:pt x="36" y="0"/>
                    </a:lnTo>
                    <a:lnTo>
                      <a:pt x="42" y="12"/>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599" name="Freeform 102"/>
              <p:cNvSpPr>
                <a:spLocks noChangeAspect="1"/>
              </p:cNvSpPr>
              <p:nvPr/>
            </p:nvSpPr>
            <p:spPr bwMode="auto">
              <a:xfrm>
                <a:off x="12043802" y="5815420"/>
                <a:ext cx="62364" cy="51987"/>
              </a:xfrm>
              <a:custGeom>
                <a:avLst/>
                <a:gdLst>
                  <a:gd name="T0" fmla="*/ 24 w 24"/>
                  <a:gd name="T1" fmla="*/ 24 h 18"/>
                  <a:gd name="T2" fmla="*/ 24 w 24"/>
                  <a:gd name="T3" fmla="*/ 37 h 18"/>
                  <a:gd name="T4" fmla="*/ 12 w 24"/>
                  <a:gd name="T5" fmla="*/ 13 h 18"/>
                  <a:gd name="T6" fmla="*/ 0 w 24"/>
                  <a:gd name="T7" fmla="*/ 0 h 18"/>
                  <a:gd name="T8" fmla="*/ 24 w 24"/>
                  <a:gd name="T9" fmla="*/ 0 h 18"/>
                  <a:gd name="T10" fmla="*/ 24 w 24"/>
                  <a:gd name="T11" fmla="*/ 24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18">
                    <a:moveTo>
                      <a:pt x="24" y="12"/>
                    </a:moveTo>
                    <a:lnTo>
                      <a:pt x="24" y="18"/>
                    </a:lnTo>
                    <a:lnTo>
                      <a:pt x="12" y="6"/>
                    </a:lnTo>
                    <a:lnTo>
                      <a:pt x="0" y="0"/>
                    </a:lnTo>
                    <a:lnTo>
                      <a:pt x="24" y="0"/>
                    </a:lnTo>
                    <a:lnTo>
                      <a:pt x="24" y="12"/>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00" name="Freeform 103"/>
              <p:cNvSpPr>
                <a:spLocks noChangeAspect="1"/>
              </p:cNvSpPr>
              <p:nvPr/>
            </p:nvSpPr>
            <p:spPr bwMode="auto">
              <a:xfrm>
                <a:off x="12249081" y="5919398"/>
                <a:ext cx="46774" cy="85779"/>
              </a:xfrm>
              <a:custGeom>
                <a:avLst/>
                <a:gdLst>
                  <a:gd name="T0" fmla="*/ 12 w 18"/>
                  <a:gd name="T1" fmla="*/ 15 h 29"/>
                  <a:gd name="T2" fmla="*/ 18 w 18"/>
                  <a:gd name="T3" fmla="*/ 59 h 29"/>
                  <a:gd name="T4" fmla="*/ 18 w 18"/>
                  <a:gd name="T5" fmla="*/ 59 h 29"/>
                  <a:gd name="T6" fmla="*/ 12 w 18"/>
                  <a:gd name="T7" fmla="*/ 73 h 29"/>
                  <a:gd name="T8" fmla="*/ 6 w 18"/>
                  <a:gd name="T9" fmla="*/ 30 h 29"/>
                  <a:gd name="T10" fmla="*/ 0 w 18"/>
                  <a:gd name="T11" fmla="*/ 0 h 29"/>
                  <a:gd name="T12" fmla="*/ 12 w 18"/>
                  <a:gd name="T13" fmla="*/ 15 h 2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29">
                    <a:moveTo>
                      <a:pt x="12" y="6"/>
                    </a:moveTo>
                    <a:lnTo>
                      <a:pt x="18" y="24"/>
                    </a:lnTo>
                    <a:lnTo>
                      <a:pt x="12" y="29"/>
                    </a:lnTo>
                    <a:lnTo>
                      <a:pt x="6" y="12"/>
                    </a:lnTo>
                    <a:lnTo>
                      <a:pt x="0" y="0"/>
                    </a:lnTo>
                    <a:lnTo>
                      <a:pt x="12" y="6"/>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01" name="Freeform 104"/>
              <p:cNvSpPr>
                <a:spLocks noChangeAspect="1"/>
              </p:cNvSpPr>
              <p:nvPr/>
            </p:nvSpPr>
            <p:spPr bwMode="auto">
              <a:xfrm>
                <a:off x="12202310" y="5867409"/>
                <a:ext cx="31184" cy="33790"/>
              </a:xfrm>
              <a:custGeom>
                <a:avLst/>
                <a:gdLst>
                  <a:gd name="T0" fmla="*/ 12 w 12"/>
                  <a:gd name="T1" fmla="*/ 20 h 12"/>
                  <a:gd name="T2" fmla="*/ 0 w 12"/>
                  <a:gd name="T3" fmla="*/ 13 h 12"/>
                  <a:gd name="T4" fmla="*/ 0 w 12"/>
                  <a:gd name="T5" fmla="*/ 13 h 12"/>
                  <a:gd name="T6" fmla="*/ 0 w 12"/>
                  <a:gd name="T7" fmla="*/ 0 h 12"/>
                  <a:gd name="T8" fmla="*/ 12 w 12"/>
                  <a:gd name="T9" fmla="*/ 20 h 12"/>
                  <a:gd name="T10" fmla="*/ 12 w 12"/>
                  <a:gd name="T11" fmla="*/ 2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2">
                    <a:moveTo>
                      <a:pt x="12" y="12"/>
                    </a:moveTo>
                    <a:lnTo>
                      <a:pt x="0" y="6"/>
                    </a:lnTo>
                    <a:lnTo>
                      <a:pt x="0" y="0"/>
                    </a:lnTo>
                    <a:lnTo>
                      <a:pt x="12" y="12"/>
                    </a:lnTo>
                    <a:close/>
                  </a:path>
                </a:pathLst>
              </a:custGeom>
              <a:solidFill>
                <a:srgbClr val="4C8FC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02" name="Freeform 105"/>
              <p:cNvSpPr>
                <a:spLocks noChangeAspect="1"/>
              </p:cNvSpPr>
              <p:nvPr/>
            </p:nvSpPr>
            <p:spPr bwMode="auto">
              <a:xfrm>
                <a:off x="12233489" y="6005175"/>
                <a:ext cx="49372" cy="18195"/>
              </a:xfrm>
              <a:custGeom>
                <a:avLst/>
                <a:gdLst>
                  <a:gd name="T0" fmla="*/ 25 w 18"/>
                  <a:gd name="T1" fmla="*/ 18 h 6"/>
                  <a:gd name="T2" fmla="*/ 19 w 18"/>
                  <a:gd name="T3" fmla="*/ 0 h 6"/>
                  <a:gd name="T4" fmla="*/ 0 w 18"/>
                  <a:gd name="T5" fmla="*/ 18 h 6"/>
                  <a:gd name="T6" fmla="*/ 25 w 18"/>
                  <a:gd name="T7" fmla="*/ 1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6">
                    <a:moveTo>
                      <a:pt x="18" y="6"/>
                    </a:moveTo>
                    <a:lnTo>
                      <a:pt x="12" y="0"/>
                    </a:lnTo>
                    <a:lnTo>
                      <a:pt x="0" y="6"/>
                    </a:lnTo>
                    <a:lnTo>
                      <a:pt x="18" y="6"/>
                    </a:lnTo>
                    <a:close/>
                  </a:path>
                </a:pathLst>
              </a:custGeom>
              <a:solidFill>
                <a:srgbClr val="4C8FC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03" name="Freeform 106"/>
              <p:cNvSpPr>
                <a:spLocks noChangeAspect="1"/>
              </p:cNvSpPr>
              <p:nvPr/>
            </p:nvSpPr>
            <p:spPr bwMode="auto">
              <a:xfrm>
                <a:off x="12217899" y="5937592"/>
                <a:ext cx="15592" cy="101377"/>
              </a:xfrm>
              <a:custGeom>
                <a:avLst/>
                <a:gdLst>
                  <a:gd name="T0" fmla="*/ 6 w 6"/>
                  <a:gd name="T1" fmla="*/ 0 h 35"/>
                  <a:gd name="T2" fmla="*/ 6 w 6"/>
                  <a:gd name="T3" fmla="*/ 13 h 35"/>
                  <a:gd name="T4" fmla="*/ 6 w 6"/>
                  <a:gd name="T5" fmla="*/ 50 h 35"/>
                  <a:gd name="T6" fmla="*/ 0 w 6"/>
                  <a:gd name="T7" fmla="*/ 74 h 35"/>
                  <a:gd name="T8" fmla="*/ 6 w 6"/>
                  <a:gd name="T9" fmla="*/ 39 h 35"/>
                  <a:gd name="T10" fmla="*/ 6 w 6"/>
                  <a:gd name="T11" fmla="*/ 0 h 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35">
                    <a:moveTo>
                      <a:pt x="6" y="0"/>
                    </a:moveTo>
                    <a:lnTo>
                      <a:pt x="6" y="6"/>
                    </a:lnTo>
                    <a:lnTo>
                      <a:pt x="6" y="23"/>
                    </a:lnTo>
                    <a:lnTo>
                      <a:pt x="0" y="35"/>
                    </a:lnTo>
                    <a:lnTo>
                      <a:pt x="6" y="18"/>
                    </a:lnTo>
                    <a:lnTo>
                      <a:pt x="6" y="0"/>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04" name="Freeform 107"/>
              <p:cNvSpPr>
                <a:spLocks noChangeAspect="1"/>
              </p:cNvSpPr>
              <p:nvPr/>
            </p:nvSpPr>
            <p:spPr bwMode="auto">
              <a:xfrm>
                <a:off x="10975823" y="5391716"/>
                <a:ext cx="392373" cy="857805"/>
              </a:xfrm>
              <a:custGeom>
                <a:avLst/>
                <a:gdLst>
                  <a:gd name="T0" fmla="*/ 60 w 149"/>
                  <a:gd name="T1" fmla="*/ 521 h 293"/>
                  <a:gd name="T2" fmla="*/ 54 w 149"/>
                  <a:gd name="T3" fmla="*/ 480 h 293"/>
                  <a:gd name="T4" fmla="*/ 60 w 149"/>
                  <a:gd name="T5" fmla="*/ 442 h 293"/>
                  <a:gd name="T6" fmla="*/ 60 w 149"/>
                  <a:gd name="T7" fmla="*/ 400 h 293"/>
                  <a:gd name="T8" fmla="*/ 60 w 149"/>
                  <a:gd name="T9" fmla="*/ 330 h 293"/>
                  <a:gd name="T10" fmla="*/ 78 w 149"/>
                  <a:gd name="T11" fmla="*/ 318 h 293"/>
                  <a:gd name="T12" fmla="*/ 78 w 149"/>
                  <a:gd name="T13" fmla="*/ 359 h 293"/>
                  <a:gd name="T14" fmla="*/ 90 w 149"/>
                  <a:gd name="T15" fmla="*/ 359 h 293"/>
                  <a:gd name="T16" fmla="*/ 108 w 149"/>
                  <a:gd name="T17" fmla="*/ 385 h 293"/>
                  <a:gd name="T18" fmla="*/ 116 w 149"/>
                  <a:gd name="T19" fmla="*/ 416 h 293"/>
                  <a:gd name="T20" fmla="*/ 108 w 149"/>
                  <a:gd name="T21" fmla="*/ 372 h 293"/>
                  <a:gd name="T22" fmla="*/ 102 w 149"/>
                  <a:gd name="T23" fmla="*/ 330 h 293"/>
                  <a:gd name="T24" fmla="*/ 116 w 149"/>
                  <a:gd name="T25" fmla="*/ 291 h 293"/>
                  <a:gd name="T26" fmla="*/ 157 w 149"/>
                  <a:gd name="T27" fmla="*/ 291 h 293"/>
                  <a:gd name="T28" fmla="*/ 163 w 149"/>
                  <a:gd name="T29" fmla="*/ 260 h 293"/>
                  <a:gd name="T30" fmla="*/ 157 w 149"/>
                  <a:gd name="T31" fmla="*/ 220 h 293"/>
                  <a:gd name="T32" fmla="*/ 145 w 149"/>
                  <a:gd name="T33" fmla="*/ 164 h 293"/>
                  <a:gd name="T34" fmla="*/ 139 w 149"/>
                  <a:gd name="T35" fmla="*/ 140 h 293"/>
                  <a:gd name="T36" fmla="*/ 116 w 149"/>
                  <a:gd name="T37" fmla="*/ 98 h 293"/>
                  <a:gd name="T38" fmla="*/ 102 w 149"/>
                  <a:gd name="T39" fmla="*/ 112 h 293"/>
                  <a:gd name="T40" fmla="*/ 96 w 149"/>
                  <a:gd name="T41" fmla="*/ 126 h 293"/>
                  <a:gd name="T42" fmla="*/ 84 w 149"/>
                  <a:gd name="T43" fmla="*/ 112 h 293"/>
                  <a:gd name="T44" fmla="*/ 72 w 149"/>
                  <a:gd name="T45" fmla="*/ 140 h 293"/>
                  <a:gd name="T46" fmla="*/ 66 w 149"/>
                  <a:gd name="T47" fmla="*/ 42 h 293"/>
                  <a:gd name="T48" fmla="*/ 54 w 149"/>
                  <a:gd name="T49" fmla="*/ 42 h 293"/>
                  <a:gd name="T50" fmla="*/ 54 w 149"/>
                  <a:gd name="T51" fmla="*/ 14 h 293"/>
                  <a:gd name="T52" fmla="*/ 48 w 149"/>
                  <a:gd name="T53" fmla="*/ 0 h 293"/>
                  <a:gd name="T54" fmla="*/ 29 w 149"/>
                  <a:gd name="T55" fmla="*/ 14 h 293"/>
                  <a:gd name="T56" fmla="*/ 24 w 149"/>
                  <a:gd name="T57" fmla="*/ 29 h 293"/>
                  <a:gd name="T58" fmla="*/ 6 w 149"/>
                  <a:gd name="T59" fmla="*/ 42 h 293"/>
                  <a:gd name="T60" fmla="*/ 0 w 149"/>
                  <a:gd name="T61" fmla="*/ 98 h 293"/>
                  <a:gd name="T62" fmla="*/ 0 w 149"/>
                  <a:gd name="T63" fmla="*/ 83 h 293"/>
                  <a:gd name="T64" fmla="*/ 12 w 149"/>
                  <a:gd name="T65" fmla="*/ 140 h 293"/>
                  <a:gd name="T66" fmla="*/ 24 w 149"/>
                  <a:gd name="T67" fmla="*/ 194 h 293"/>
                  <a:gd name="T68" fmla="*/ 29 w 149"/>
                  <a:gd name="T69" fmla="*/ 194 h 293"/>
                  <a:gd name="T70" fmla="*/ 24 w 149"/>
                  <a:gd name="T71" fmla="*/ 220 h 293"/>
                  <a:gd name="T72" fmla="*/ 24 w 149"/>
                  <a:gd name="T73" fmla="*/ 234 h 293"/>
                  <a:gd name="T74" fmla="*/ 24 w 149"/>
                  <a:gd name="T75" fmla="*/ 260 h 293"/>
                  <a:gd name="T76" fmla="*/ 35 w 149"/>
                  <a:gd name="T77" fmla="*/ 291 h 293"/>
                  <a:gd name="T78" fmla="*/ 48 w 149"/>
                  <a:gd name="T79" fmla="*/ 318 h 293"/>
                  <a:gd name="T80" fmla="*/ 54 w 149"/>
                  <a:gd name="T81" fmla="*/ 359 h 293"/>
                  <a:gd name="T82" fmla="*/ 60 w 149"/>
                  <a:gd name="T83" fmla="*/ 416 h 293"/>
                  <a:gd name="T84" fmla="*/ 48 w 149"/>
                  <a:gd name="T85" fmla="*/ 471 h 293"/>
                  <a:gd name="T86" fmla="*/ 48 w 149"/>
                  <a:gd name="T87" fmla="*/ 471 h 293"/>
                  <a:gd name="T88" fmla="*/ 35 w 149"/>
                  <a:gd name="T89" fmla="*/ 521 h 293"/>
                  <a:gd name="T90" fmla="*/ 35 w 149"/>
                  <a:gd name="T91" fmla="*/ 563 h 293"/>
                  <a:gd name="T92" fmla="*/ 35 w 149"/>
                  <a:gd name="T93" fmla="*/ 563 h 293"/>
                  <a:gd name="T94" fmla="*/ 54 w 149"/>
                  <a:gd name="T95" fmla="*/ 577 h 293"/>
                  <a:gd name="T96" fmla="*/ 60 w 149"/>
                  <a:gd name="T97" fmla="*/ 603 h 293"/>
                  <a:gd name="T98" fmla="*/ 66 w 149"/>
                  <a:gd name="T99" fmla="*/ 617 h 293"/>
                  <a:gd name="T100" fmla="*/ 72 w 149"/>
                  <a:gd name="T101" fmla="*/ 645 h 293"/>
                  <a:gd name="T102" fmla="*/ 78 w 149"/>
                  <a:gd name="T103" fmla="*/ 633 h 293"/>
                  <a:gd name="T104" fmla="*/ 90 w 149"/>
                  <a:gd name="T105" fmla="*/ 660 h 293"/>
                  <a:gd name="T106" fmla="*/ 90 w 149"/>
                  <a:gd name="T107" fmla="*/ 675 h 293"/>
                  <a:gd name="T108" fmla="*/ 102 w 149"/>
                  <a:gd name="T109" fmla="*/ 675 h 293"/>
                  <a:gd name="T110" fmla="*/ 108 w 149"/>
                  <a:gd name="T111" fmla="*/ 660 h 293"/>
                  <a:gd name="T112" fmla="*/ 102 w 149"/>
                  <a:gd name="T113" fmla="*/ 617 h 293"/>
                  <a:gd name="T114" fmla="*/ 84 w 149"/>
                  <a:gd name="T115" fmla="*/ 617 h 293"/>
                  <a:gd name="T116" fmla="*/ 78 w 149"/>
                  <a:gd name="T117" fmla="*/ 589 h 293"/>
                  <a:gd name="T118" fmla="*/ 72 w 149"/>
                  <a:gd name="T119" fmla="*/ 563 h 293"/>
                  <a:gd name="T120" fmla="*/ 66 w 149"/>
                  <a:gd name="T121" fmla="*/ 521 h 293"/>
                  <a:gd name="T122" fmla="*/ 60 w 149"/>
                  <a:gd name="T123" fmla="*/ 521 h 29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49" h="293">
                    <a:moveTo>
                      <a:pt x="53" y="227"/>
                    </a:moveTo>
                    <a:lnTo>
                      <a:pt x="47" y="209"/>
                    </a:lnTo>
                    <a:lnTo>
                      <a:pt x="53" y="192"/>
                    </a:lnTo>
                    <a:lnTo>
                      <a:pt x="53" y="174"/>
                    </a:lnTo>
                    <a:lnTo>
                      <a:pt x="53" y="144"/>
                    </a:lnTo>
                    <a:lnTo>
                      <a:pt x="71" y="138"/>
                    </a:lnTo>
                    <a:lnTo>
                      <a:pt x="71" y="156"/>
                    </a:lnTo>
                    <a:lnTo>
                      <a:pt x="83" y="156"/>
                    </a:lnTo>
                    <a:lnTo>
                      <a:pt x="101" y="168"/>
                    </a:lnTo>
                    <a:lnTo>
                      <a:pt x="107" y="180"/>
                    </a:lnTo>
                    <a:lnTo>
                      <a:pt x="101" y="162"/>
                    </a:lnTo>
                    <a:lnTo>
                      <a:pt x="95" y="144"/>
                    </a:lnTo>
                    <a:lnTo>
                      <a:pt x="107" y="126"/>
                    </a:lnTo>
                    <a:lnTo>
                      <a:pt x="143" y="126"/>
                    </a:lnTo>
                    <a:lnTo>
                      <a:pt x="149" y="114"/>
                    </a:lnTo>
                    <a:lnTo>
                      <a:pt x="143" y="96"/>
                    </a:lnTo>
                    <a:lnTo>
                      <a:pt x="131" y="72"/>
                    </a:lnTo>
                    <a:lnTo>
                      <a:pt x="125" y="60"/>
                    </a:lnTo>
                    <a:lnTo>
                      <a:pt x="107" y="42"/>
                    </a:lnTo>
                    <a:lnTo>
                      <a:pt x="95" y="48"/>
                    </a:lnTo>
                    <a:lnTo>
                      <a:pt x="89" y="54"/>
                    </a:lnTo>
                    <a:lnTo>
                      <a:pt x="77" y="48"/>
                    </a:lnTo>
                    <a:lnTo>
                      <a:pt x="65" y="60"/>
                    </a:lnTo>
                    <a:lnTo>
                      <a:pt x="59" y="18"/>
                    </a:lnTo>
                    <a:lnTo>
                      <a:pt x="47" y="18"/>
                    </a:lnTo>
                    <a:lnTo>
                      <a:pt x="47" y="6"/>
                    </a:lnTo>
                    <a:lnTo>
                      <a:pt x="41" y="0"/>
                    </a:lnTo>
                    <a:lnTo>
                      <a:pt x="29" y="6"/>
                    </a:lnTo>
                    <a:lnTo>
                      <a:pt x="24" y="12"/>
                    </a:lnTo>
                    <a:lnTo>
                      <a:pt x="6" y="18"/>
                    </a:lnTo>
                    <a:lnTo>
                      <a:pt x="0" y="42"/>
                    </a:lnTo>
                    <a:lnTo>
                      <a:pt x="0" y="36"/>
                    </a:lnTo>
                    <a:lnTo>
                      <a:pt x="12" y="60"/>
                    </a:lnTo>
                    <a:lnTo>
                      <a:pt x="24" y="84"/>
                    </a:lnTo>
                    <a:lnTo>
                      <a:pt x="29" y="84"/>
                    </a:lnTo>
                    <a:lnTo>
                      <a:pt x="24" y="96"/>
                    </a:lnTo>
                    <a:lnTo>
                      <a:pt x="24" y="102"/>
                    </a:lnTo>
                    <a:lnTo>
                      <a:pt x="24" y="114"/>
                    </a:lnTo>
                    <a:lnTo>
                      <a:pt x="35" y="126"/>
                    </a:lnTo>
                    <a:lnTo>
                      <a:pt x="41" y="138"/>
                    </a:lnTo>
                    <a:lnTo>
                      <a:pt x="47" y="156"/>
                    </a:lnTo>
                    <a:lnTo>
                      <a:pt x="53" y="180"/>
                    </a:lnTo>
                    <a:lnTo>
                      <a:pt x="41" y="204"/>
                    </a:lnTo>
                    <a:lnTo>
                      <a:pt x="35" y="227"/>
                    </a:lnTo>
                    <a:lnTo>
                      <a:pt x="35" y="245"/>
                    </a:lnTo>
                    <a:lnTo>
                      <a:pt x="47" y="251"/>
                    </a:lnTo>
                    <a:lnTo>
                      <a:pt x="53" y="263"/>
                    </a:lnTo>
                    <a:lnTo>
                      <a:pt x="59" y="269"/>
                    </a:lnTo>
                    <a:lnTo>
                      <a:pt x="65" y="281"/>
                    </a:lnTo>
                    <a:lnTo>
                      <a:pt x="71" y="275"/>
                    </a:lnTo>
                    <a:lnTo>
                      <a:pt x="83" y="287"/>
                    </a:lnTo>
                    <a:lnTo>
                      <a:pt x="83" y="293"/>
                    </a:lnTo>
                    <a:lnTo>
                      <a:pt x="95" y="293"/>
                    </a:lnTo>
                    <a:lnTo>
                      <a:pt x="101" y="287"/>
                    </a:lnTo>
                    <a:lnTo>
                      <a:pt x="95" y="269"/>
                    </a:lnTo>
                    <a:lnTo>
                      <a:pt x="77" y="269"/>
                    </a:lnTo>
                    <a:lnTo>
                      <a:pt x="71" y="257"/>
                    </a:lnTo>
                    <a:lnTo>
                      <a:pt x="65" y="245"/>
                    </a:lnTo>
                    <a:lnTo>
                      <a:pt x="59" y="227"/>
                    </a:lnTo>
                    <a:lnTo>
                      <a:pt x="53" y="227"/>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05" name="Freeform 108"/>
              <p:cNvSpPr>
                <a:spLocks noChangeAspect="1"/>
              </p:cNvSpPr>
              <p:nvPr/>
            </p:nvSpPr>
            <p:spPr bwMode="auto">
              <a:xfrm>
                <a:off x="11147322" y="5238351"/>
                <a:ext cx="407963" cy="837009"/>
              </a:xfrm>
              <a:custGeom>
                <a:avLst/>
                <a:gdLst>
                  <a:gd name="T0" fmla="*/ 48 w 156"/>
                  <a:gd name="T1" fmla="*/ 120 h 287"/>
                  <a:gd name="T2" fmla="*/ 30 w 156"/>
                  <a:gd name="T3" fmla="*/ 107 h 287"/>
                  <a:gd name="T4" fmla="*/ 18 w 156"/>
                  <a:gd name="T5" fmla="*/ 68 h 287"/>
                  <a:gd name="T6" fmla="*/ 6 w 156"/>
                  <a:gd name="T7" fmla="*/ 27 h 287"/>
                  <a:gd name="T8" fmla="*/ 18 w 156"/>
                  <a:gd name="T9" fmla="*/ 27 h 287"/>
                  <a:gd name="T10" fmla="*/ 30 w 156"/>
                  <a:gd name="T11" fmla="*/ 27 h 287"/>
                  <a:gd name="T12" fmla="*/ 42 w 156"/>
                  <a:gd name="T13" fmla="*/ 27 h 287"/>
                  <a:gd name="T14" fmla="*/ 60 w 156"/>
                  <a:gd name="T15" fmla="*/ 0 h 287"/>
                  <a:gd name="T16" fmla="*/ 91 w 156"/>
                  <a:gd name="T17" fmla="*/ 39 h 287"/>
                  <a:gd name="T18" fmla="*/ 115 w 156"/>
                  <a:gd name="T19" fmla="*/ 80 h 287"/>
                  <a:gd name="T20" fmla="*/ 97 w 156"/>
                  <a:gd name="T21" fmla="*/ 107 h 287"/>
                  <a:gd name="T22" fmla="*/ 85 w 156"/>
                  <a:gd name="T23" fmla="*/ 147 h 287"/>
                  <a:gd name="T24" fmla="*/ 91 w 156"/>
                  <a:gd name="T25" fmla="*/ 229 h 287"/>
                  <a:gd name="T26" fmla="*/ 121 w 156"/>
                  <a:gd name="T27" fmla="*/ 295 h 287"/>
                  <a:gd name="T28" fmla="*/ 145 w 156"/>
                  <a:gd name="T29" fmla="*/ 349 h 287"/>
                  <a:gd name="T30" fmla="*/ 163 w 156"/>
                  <a:gd name="T31" fmla="*/ 471 h 287"/>
                  <a:gd name="T32" fmla="*/ 163 w 156"/>
                  <a:gd name="T33" fmla="*/ 496 h 287"/>
                  <a:gd name="T34" fmla="*/ 145 w 156"/>
                  <a:gd name="T35" fmla="*/ 536 h 287"/>
                  <a:gd name="T36" fmla="*/ 121 w 156"/>
                  <a:gd name="T37" fmla="*/ 567 h 287"/>
                  <a:gd name="T38" fmla="*/ 121 w 156"/>
                  <a:gd name="T39" fmla="*/ 588 h 287"/>
                  <a:gd name="T40" fmla="*/ 121 w 156"/>
                  <a:gd name="T41" fmla="*/ 601 h 287"/>
                  <a:gd name="T42" fmla="*/ 97 w 156"/>
                  <a:gd name="T43" fmla="*/ 641 h 287"/>
                  <a:gd name="T44" fmla="*/ 91 w 156"/>
                  <a:gd name="T45" fmla="*/ 588 h 287"/>
                  <a:gd name="T46" fmla="*/ 91 w 156"/>
                  <a:gd name="T47" fmla="*/ 551 h 287"/>
                  <a:gd name="T48" fmla="*/ 109 w 156"/>
                  <a:gd name="T49" fmla="*/ 551 h 287"/>
                  <a:gd name="T50" fmla="*/ 115 w 156"/>
                  <a:gd name="T51" fmla="*/ 509 h 287"/>
                  <a:gd name="T52" fmla="*/ 127 w 156"/>
                  <a:gd name="T53" fmla="*/ 456 h 287"/>
                  <a:gd name="T54" fmla="*/ 127 w 156"/>
                  <a:gd name="T55" fmla="*/ 375 h 287"/>
                  <a:gd name="T56" fmla="*/ 121 w 156"/>
                  <a:gd name="T57" fmla="*/ 323 h 287"/>
                  <a:gd name="T58" fmla="*/ 103 w 156"/>
                  <a:gd name="T59" fmla="*/ 295 h 287"/>
                  <a:gd name="T60" fmla="*/ 85 w 156"/>
                  <a:gd name="T61" fmla="*/ 243 h 287"/>
                  <a:gd name="T62" fmla="*/ 42 w 156"/>
                  <a:gd name="T63" fmla="*/ 176 h 287"/>
                  <a:gd name="T64" fmla="*/ 60 w 156"/>
                  <a:gd name="T65" fmla="*/ 147 h 28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56" h="287">
                    <a:moveTo>
                      <a:pt x="54" y="60"/>
                    </a:moveTo>
                    <a:lnTo>
                      <a:pt x="48" y="54"/>
                    </a:lnTo>
                    <a:lnTo>
                      <a:pt x="42" y="42"/>
                    </a:lnTo>
                    <a:lnTo>
                      <a:pt x="30" y="48"/>
                    </a:lnTo>
                    <a:lnTo>
                      <a:pt x="18" y="36"/>
                    </a:lnTo>
                    <a:lnTo>
                      <a:pt x="18" y="30"/>
                    </a:lnTo>
                    <a:lnTo>
                      <a:pt x="0" y="18"/>
                    </a:lnTo>
                    <a:lnTo>
                      <a:pt x="6" y="12"/>
                    </a:lnTo>
                    <a:lnTo>
                      <a:pt x="18" y="12"/>
                    </a:lnTo>
                    <a:lnTo>
                      <a:pt x="24" y="12"/>
                    </a:lnTo>
                    <a:lnTo>
                      <a:pt x="30" y="12"/>
                    </a:lnTo>
                    <a:lnTo>
                      <a:pt x="36" y="12"/>
                    </a:lnTo>
                    <a:lnTo>
                      <a:pt x="42" y="12"/>
                    </a:lnTo>
                    <a:lnTo>
                      <a:pt x="48" y="0"/>
                    </a:lnTo>
                    <a:lnTo>
                      <a:pt x="60" y="0"/>
                    </a:lnTo>
                    <a:lnTo>
                      <a:pt x="78" y="6"/>
                    </a:lnTo>
                    <a:lnTo>
                      <a:pt x="84" y="18"/>
                    </a:lnTo>
                    <a:lnTo>
                      <a:pt x="90" y="24"/>
                    </a:lnTo>
                    <a:lnTo>
                      <a:pt x="108" y="36"/>
                    </a:lnTo>
                    <a:lnTo>
                      <a:pt x="96" y="42"/>
                    </a:lnTo>
                    <a:lnTo>
                      <a:pt x="90" y="48"/>
                    </a:lnTo>
                    <a:lnTo>
                      <a:pt x="78" y="66"/>
                    </a:lnTo>
                    <a:lnTo>
                      <a:pt x="72" y="84"/>
                    </a:lnTo>
                    <a:lnTo>
                      <a:pt x="84" y="102"/>
                    </a:lnTo>
                    <a:lnTo>
                      <a:pt x="90" y="108"/>
                    </a:lnTo>
                    <a:lnTo>
                      <a:pt x="114" y="132"/>
                    </a:lnTo>
                    <a:lnTo>
                      <a:pt x="126" y="144"/>
                    </a:lnTo>
                    <a:lnTo>
                      <a:pt x="138" y="156"/>
                    </a:lnTo>
                    <a:lnTo>
                      <a:pt x="150" y="186"/>
                    </a:lnTo>
                    <a:lnTo>
                      <a:pt x="156" y="210"/>
                    </a:lnTo>
                    <a:lnTo>
                      <a:pt x="156" y="216"/>
                    </a:lnTo>
                    <a:lnTo>
                      <a:pt x="156" y="222"/>
                    </a:lnTo>
                    <a:lnTo>
                      <a:pt x="150" y="234"/>
                    </a:lnTo>
                    <a:lnTo>
                      <a:pt x="138" y="240"/>
                    </a:lnTo>
                    <a:lnTo>
                      <a:pt x="126" y="252"/>
                    </a:lnTo>
                    <a:lnTo>
                      <a:pt x="114" y="252"/>
                    </a:lnTo>
                    <a:lnTo>
                      <a:pt x="114" y="258"/>
                    </a:lnTo>
                    <a:lnTo>
                      <a:pt x="114" y="263"/>
                    </a:lnTo>
                    <a:lnTo>
                      <a:pt x="114" y="269"/>
                    </a:lnTo>
                    <a:lnTo>
                      <a:pt x="108" y="269"/>
                    </a:lnTo>
                    <a:lnTo>
                      <a:pt x="90" y="287"/>
                    </a:lnTo>
                    <a:lnTo>
                      <a:pt x="84" y="287"/>
                    </a:lnTo>
                    <a:lnTo>
                      <a:pt x="84" y="263"/>
                    </a:lnTo>
                    <a:lnTo>
                      <a:pt x="72" y="258"/>
                    </a:lnTo>
                    <a:lnTo>
                      <a:pt x="84" y="246"/>
                    </a:lnTo>
                    <a:lnTo>
                      <a:pt x="90" y="246"/>
                    </a:lnTo>
                    <a:lnTo>
                      <a:pt x="102" y="246"/>
                    </a:lnTo>
                    <a:lnTo>
                      <a:pt x="96" y="234"/>
                    </a:lnTo>
                    <a:lnTo>
                      <a:pt x="108" y="228"/>
                    </a:lnTo>
                    <a:lnTo>
                      <a:pt x="120" y="216"/>
                    </a:lnTo>
                    <a:lnTo>
                      <a:pt x="120" y="204"/>
                    </a:lnTo>
                    <a:lnTo>
                      <a:pt x="120" y="186"/>
                    </a:lnTo>
                    <a:lnTo>
                      <a:pt x="120" y="168"/>
                    </a:lnTo>
                    <a:lnTo>
                      <a:pt x="114" y="156"/>
                    </a:lnTo>
                    <a:lnTo>
                      <a:pt x="114" y="144"/>
                    </a:lnTo>
                    <a:lnTo>
                      <a:pt x="96" y="132"/>
                    </a:lnTo>
                    <a:lnTo>
                      <a:pt x="90" y="120"/>
                    </a:lnTo>
                    <a:lnTo>
                      <a:pt x="78" y="108"/>
                    </a:lnTo>
                    <a:lnTo>
                      <a:pt x="66" y="90"/>
                    </a:lnTo>
                    <a:lnTo>
                      <a:pt x="42" y="78"/>
                    </a:lnTo>
                    <a:lnTo>
                      <a:pt x="48" y="72"/>
                    </a:lnTo>
                    <a:lnTo>
                      <a:pt x="60" y="66"/>
                    </a:lnTo>
                    <a:lnTo>
                      <a:pt x="54" y="60"/>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06" name="Freeform 109"/>
              <p:cNvSpPr>
                <a:spLocks noChangeAspect="1"/>
              </p:cNvSpPr>
              <p:nvPr/>
            </p:nvSpPr>
            <p:spPr bwMode="auto">
              <a:xfrm>
                <a:off x="8813880" y="5061591"/>
                <a:ext cx="33781" cy="88378"/>
              </a:xfrm>
              <a:custGeom>
                <a:avLst/>
                <a:gdLst>
                  <a:gd name="T0" fmla="*/ 13 w 12"/>
                  <a:gd name="T1" fmla="*/ 74 h 30"/>
                  <a:gd name="T2" fmla="*/ 13 w 12"/>
                  <a:gd name="T3" fmla="*/ 74 h 30"/>
                  <a:gd name="T4" fmla="*/ 0 w 12"/>
                  <a:gd name="T5" fmla="*/ 74 h 30"/>
                  <a:gd name="T6" fmla="*/ 0 w 12"/>
                  <a:gd name="T7" fmla="*/ 29 h 30"/>
                  <a:gd name="T8" fmla="*/ 13 w 12"/>
                  <a:gd name="T9" fmla="*/ 0 h 30"/>
                  <a:gd name="T10" fmla="*/ 20 w 12"/>
                  <a:gd name="T11" fmla="*/ 42 h 30"/>
                  <a:gd name="T12" fmla="*/ 13 w 12"/>
                  <a:gd name="T13" fmla="*/ 74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30">
                    <a:moveTo>
                      <a:pt x="6" y="30"/>
                    </a:moveTo>
                    <a:lnTo>
                      <a:pt x="6" y="30"/>
                    </a:lnTo>
                    <a:lnTo>
                      <a:pt x="0" y="30"/>
                    </a:lnTo>
                    <a:lnTo>
                      <a:pt x="0" y="12"/>
                    </a:lnTo>
                    <a:lnTo>
                      <a:pt x="6" y="0"/>
                    </a:lnTo>
                    <a:lnTo>
                      <a:pt x="12" y="18"/>
                    </a:lnTo>
                    <a:lnTo>
                      <a:pt x="6" y="30"/>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07" name="Freeform 110"/>
              <p:cNvSpPr>
                <a:spLocks noChangeAspect="1"/>
              </p:cNvSpPr>
              <p:nvPr/>
            </p:nvSpPr>
            <p:spPr bwMode="auto">
              <a:xfrm>
                <a:off x="8421508" y="4273972"/>
                <a:ext cx="945850" cy="839608"/>
              </a:xfrm>
              <a:custGeom>
                <a:avLst/>
                <a:gdLst>
                  <a:gd name="T0" fmla="*/ 42 w 358"/>
                  <a:gd name="T1" fmla="*/ 273 h 287"/>
                  <a:gd name="T2" fmla="*/ 48 w 358"/>
                  <a:gd name="T3" fmla="*/ 205 h 287"/>
                  <a:gd name="T4" fmla="*/ 29 w 358"/>
                  <a:gd name="T5" fmla="*/ 163 h 287"/>
                  <a:gd name="T6" fmla="*/ 6 w 358"/>
                  <a:gd name="T7" fmla="*/ 83 h 287"/>
                  <a:gd name="T8" fmla="*/ 0 w 358"/>
                  <a:gd name="T9" fmla="*/ 14 h 287"/>
                  <a:gd name="T10" fmla="*/ 6 w 358"/>
                  <a:gd name="T11" fmla="*/ 0 h 287"/>
                  <a:gd name="T12" fmla="*/ 29 w 358"/>
                  <a:gd name="T13" fmla="*/ 42 h 287"/>
                  <a:gd name="T14" fmla="*/ 66 w 358"/>
                  <a:gd name="T15" fmla="*/ 0 h 287"/>
                  <a:gd name="T16" fmla="*/ 66 w 358"/>
                  <a:gd name="T17" fmla="*/ 42 h 287"/>
                  <a:gd name="T18" fmla="*/ 102 w 358"/>
                  <a:gd name="T19" fmla="*/ 98 h 287"/>
                  <a:gd name="T20" fmla="*/ 151 w 358"/>
                  <a:gd name="T21" fmla="*/ 140 h 287"/>
                  <a:gd name="T22" fmla="*/ 182 w 358"/>
                  <a:gd name="T23" fmla="*/ 140 h 287"/>
                  <a:gd name="T24" fmla="*/ 182 w 358"/>
                  <a:gd name="T25" fmla="*/ 111 h 287"/>
                  <a:gd name="T26" fmla="*/ 200 w 358"/>
                  <a:gd name="T27" fmla="*/ 83 h 287"/>
                  <a:gd name="T28" fmla="*/ 243 w 358"/>
                  <a:gd name="T29" fmla="*/ 69 h 287"/>
                  <a:gd name="T30" fmla="*/ 289 w 358"/>
                  <a:gd name="T31" fmla="*/ 111 h 287"/>
                  <a:gd name="T32" fmla="*/ 322 w 358"/>
                  <a:gd name="T33" fmla="*/ 140 h 287"/>
                  <a:gd name="T34" fmla="*/ 322 w 358"/>
                  <a:gd name="T35" fmla="*/ 232 h 287"/>
                  <a:gd name="T36" fmla="*/ 322 w 358"/>
                  <a:gd name="T37" fmla="*/ 273 h 287"/>
                  <a:gd name="T38" fmla="*/ 328 w 358"/>
                  <a:gd name="T39" fmla="*/ 289 h 287"/>
                  <a:gd name="T40" fmla="*/ 335 w 358"/>
                  <a:gd name="T41" fmla="*/ 371 h 287"/>
                  <a:gd name="T42" fmla="*/ 363 w 358"/>
                  <a:gd name="T43" fmla="*/ 400 h 287"/>
                  <a:gd name="T44" fmla="*/ 377 w 358"/>
                  <a:gd name="T45" fmla="*/ 508 h 287"/>
                  <a:gd name="T46" fmla="*/ 395 w 358"/>
                  <a:gd name="T47" fmla="*/ 573 h 287"/>
                  <a:gd name="T48" fmla="*/ 402 w 358"/>
                  <a:gd name="T49" fmla="*/ 602 h 287"/>
                  <a:gd name="T50" fmla="*/ 377 w 358"/>
                  <a:gd name="T51" fmla="*/ 628 h 287"/>
                  <a:gd name="T52" fmla="*/ 356 w 358"/>
                  <a:gd name="T53" fmla="*/ 657 h 287"/>
                  <a:gd name="T54" fmla="*/ 310 w 358"/>
                  <a:gd name="T55" fmla="*/ 644 h 287"/>
                  <a:gd name="T56" fmla="*/ 274 w 358"/>
                  <a:gd name="T57" fmla="*/ 573 h 287"/>
                  <a:gd name="T58" fmla="*/ 213 w 358"/>
                  <a:gd name="T59" fmla="*/ 587 h 287"/>
                  <a:gd name="T60" fmla="*/ 182 w 358"/>
                  <a:gd name="T61" fmla="*/ 547 h 287"/>
                  <a:gd name="T62" fmla="*/ 151 w 358"/>
                  <a:gd name="T63" fmla="*/ 481 h 287"/>
                  <a:gd name="T64" fmla="*/ 127 w 358"/>
                  <a:gd name="T65" fmla="*/ 438 h 287"/>
                  <a:gd name="T66" fmla="*/ 121 w 358"/>
                  <a:gd name="T67" fmla="*/ 423 h 287"/>
                  <a:gd name="T68" fmla="*/ 115 w 358"/>
                  <a:gd name="T69" fmla="*/ 438 h 287"/>
                  <a:gd name="T70" fmla="*/ 102 w 358"/>
                  <a:gd name="T71" fmla="*/ 400 h 287"/>
                  <a:gd name="T72" fmla="*/ 90 w 358"/>
                  <a:gd name="T73" fmla="*/ 357 h 287"/>
                  <a:gd name="T74" fmla="*/ 66 w 358"/>
                  <a:gd name="T75" fmla="*/ 315 h 2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58" h="287">
                    <a:moveTo>
                      <a:pt x="47" y="132"/>
                    </a:moveTo>
                    <a:lnTo>
                      <a:pt x="35" y="120"/>
                    </a:lnTo>
                    <a:lnTo>
                      <a:pt x="35" y="108"/>
                    </a:lnTo>
                    <a:lnTo>
                      <a:pt x="41" y="90"/>
                    </a:lnTo>
                    <a:lnTo>
                      <a:pt x="41" y="78"/>
                    </a:lnTo>
                    <a:lnTo>
                      <a:pt x="29" y="72"/>
                    </a:lnTo>
                    <a:lnTo>
                      <a:pt x="18" y="54"/>
                    </a:lnTo>
                    <a:lnTo>
                      <a:pt x="6" y="36"/>
                    </a:lnTo>
                    <a:lnTo>
                      <a:pt x="0" y="18"/>
                    </a:lnTo>
                    <a:lnTo>
                      <a:pt x="0" y="6"/>
                    </a:lnTo>
                    <a:lnTo>
                      <a:pt x="6" y="0"/>
                    </a:lnTo>
                    <a:lnTo>
                      <a:pt x="12" y="6"/>
                    </a:lnTo>
                    <a:lnTo>
                      <a:pt x="29" y="18"/>
                    </a:lnTo>
                    <a:lnTo>
                      <a:pt x="41" y="12"/>
                    </a:lnTo>
                    <a:lnTo>
                      <a:pt x="59" y="0"/>
                    </a:lnTo>
                    <a:lnTo>
                      <a:pt x="65" y="12"/>
                    </a:lnTo>
                    <a:lnTo>
                      <a:pt x="59" y="18"/>
                    </a:lnTo>
                    <a:lnTo>
                      <a:pt x="77" y="24"/>
                    </a:lnTo>
                    <a:lnTo>
                      <a:pt x="89" y="42"/>
                    </a:lnTo>
                    <a:lnTo>
                      <a:pt x="107" y="54"/>
                    </a:lnTo>
                    <a:lnTo>
                      <a:pt x="137" y="60"/>
                    </a:lnTo>
                    <a:lnTo>
                      <a:pt x="149" y="60"/>
                    </a:lnTo>
                    <a:lnTo>
                      <a:pt x="161" y="60"/>
                    </a:lnTo>
                    <a:lnTo>
                      <a:pt x="167" y="54"/>
                    </a:lnTo>
                    <a:lnTo>
                      <a:pt x="161" y="48"/>
                    </a:lnTo>
                    <a:lnTo>
                      <a:pt x="167" y="48"/>
                    </a:lnTo>
                    <a:lnTo>
                      <a:pt x="179" y="36"/>
                    </a:lnTo>
                    <a:lnTo>
                      <a:pt x="203" y="36"/>
                    </a:lnTo>
                    <a:lnTo>
                      <a:pt x="215" y="30"/>
                    </a:lnTo>
                    <a:lnTo>
                      <a:pt x="245" y="42"/>
                    </a:lnTo>
                    <a:lnTo>
                      <a:pt x="257" y="48"/>
                    </a:lnTo>
                    <a:lnTo>
                      <a:pt x="269" y="60"/>
                    </a:lnTo>
                    <a:lnTo>
                      <a:pt x="287" y="60"/>
                    </a:lnTo>
                    <a:lnTo>
                      <a:pt x="293" y="84"/>
                    </a:lnTo>
                    <a:lnTo>
                      <a:pt x="287" y="102"/>
                    </a:lnTo>
                    <a:lnTo>
                      <a:pt x="287" y="108"/>
                    </a:lnTo>
                    <a:lnTo>
                      <a:pt x="287" y="120"/>
                    </a:lnTo>
                    <a:lnTo>
                      <a:pt x="293" y="126"/>
                    </a:lnTo>
                    <a:lnTo>
                      <a:pt x="299" y="144"/>
                    </a:lnTo>
                    <a:lnTo>
                      <a:pt x="299" y="162"/>
                    </a:lnTo>
                    <a:lnTo>
                      <a:pt x="317" y="168"/>
                    </a:lnTo>
                    <a:lnTo>
                      <a:pt x="323" y="174"/>
                    </a:lnTo>
                    <a:lnTo>
                      <a:pt x="305" y="198"/>
                    </a:lnTo>
                    <a:lnTo>
                      <a:pt x="335" y="222"/>
                    </a:lnTo>
                    <a:lnTo>
                      <a:pt x="347" y="228"/>
                    </a:lnTo>
                    <a:lnTo>
                      <a:pt x="352" y="251"/>
                    </a:lnTo>
                    <a:lnTo>
                      <a:pt x="358" y="251"/>
                    </a:lnTo>
                    <a:lnTo>
                      <a:pt x="358" y="263"/>
                    </a:lnTo>
                    <a:lnTo>
                      <a:pt x="341" y="269"/>
                    </a:lnTo>
                    <a:lnTo>
                      <a:pt x="335" y="275"/>
                    </a:lnTo>
                    <a:lnTo>
                      <a:pt x="335" y="287"/>
                    </a:lnTo>
                    <a:lnTo>
                      <a:pt x="317" y="287"/>
                    </a:lnTo>
                    <a:lnTo>
                      <a:pt x="293" y="281"/>
                    </a:lnTo>
                    <a:lnTo>
                      <a:pt x="275" y="281"/>
                    </a:lnTo>
                    <a:lnTo>
                      <a:pt x="257" y="275"/>
                    </a:lnTo>
                    <a:lnTo>
                      <a:pt x="245" y="251"/>
                    </a:lnTo>
                    <a:lnTo>
                      <a:pt x="215" y="263"/>
                    </a:lnTo>
                    <a:lnTo>
                      <a:pt x="191" y="257"/>
                    </a:lnTo>
                    <a:lnTo>
                      <a:pt x="173" y="245"/>
                    </a:lnTo>
                    <a:lnTo>
                      <a:pt x="161" y="239"/>
                    </a:lnTo>
                    <a:lnTo>
                      <a:pt x="143" y="222"/>
                    </a:lnTo>
                    <a:lnTo>
                      <a:pt x="137" y="210"/>
                    </a:lnTo>
                    <a:lnTo>
                      <a:pt x="119" y="192"/>
                    </a:lnTo>
                    <a:lnTo>
                      <a:pt x="113" y="192"/>
                    </a:lnTo>
                    <a:lnTo>
                      <a:pt x="107" y="186"/>
                    </a:lnTo>
                    <a:lnTo>
                      <a:pt x="101" y="192"/>
                    </a:lnTo>
                    <a:lnTo>
                      <a:pt x="95" y="186"/>
                    </a:lnTo>
                    <a:lnTo>
                      <a:pt x="89" y="174"/>
                    </a:lnTo>
                    <a:lnTo>
                      <a:pt x="83" y="174"/>
                    </a:lnTo>
                    <a:lnTo>
                      <a:pt x="83" y="156"/>
                    </a:lnTo>
                    <a:lnTo>
                      <a:pt x="77" y="150"/>
                    </a:lnTo>
                    <a:lnTo>
                      <a:pt x="59" y="138"/>
                    </a:lnTo>
                    <a:lnTo>
                      <a:pt x="47" y="132"/>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08" name="Freeform 111"/>
              <p:cNvSpPr>
                <a:spLocks noChangeAspect="1"/>
              </p:cNvSpPr>
              <p:nvPr/>
            </p:nvSpPr>
            <p:spPr bwMode="auto">
              <a:xfrm>
                <a:off x="8234419" y="4414339"/>
                <a:ext cx="454736" cy="475693"/>
              </a:xfrm>
              <a:custGeom>
                <a:avLst/>
                <a:gdLst>
                  <a:gd name="T0" fmla="*/ 114 w 173"/>
                  <a:gd name="T1" fmla="*/ 167 h 162"/>
                  <a:gd name="T2" fmla="*/ 114 w 173"/>
                  <a:gd name="T3" fmla="*/ 141 h 162"/>
                  <a:gd name="T4" fmla="*/ 120 w 173"/>
                  <a:gd name="T5" fmla="*/ 98 h 162"/>
                  <a:gd name="T6" fmla="*/ 120 w 173"/>
                  <a:gd name="T7" fmla="*/ 70 h 162"/>
                  <a:gd name="T8" fmla="*/ 108 w 173"/>
                  <a:gd name="T9" fmla="*/ 55 h 162"/>
                  <a:gd name="T10" fmla="*/ 97 w 173"/>
                  <a:gd name="T11" fmla="*/ 14 h 162"/>
                  <a:gd name="T12" fmla="*/ 85 w 173"/>
                  <a:gd name="T13" fmla="*/ 14 h 162"/>
                  <a:gd name="T14" fmla="*/ 79 w 173"/>
                  <a:gd name="T15" fmla="*/ 0 h 162"/>
                  <a:gd name="T16" fmla="*/ 61 w 173"/>
                  <a:gd name="T17" fmla="*/ 0 h 162"/>
                  <a:gd name="T18" fmla="*/ 55 w 173"/>
                  <a:gd name="T19" fmla="*/ 14 h 162"/>
                  <a:gd name="T20" fmla="*/ 30 w 173"/>
                  <a:gd name="T21" fmla="*/ 42 h 162"/>
                  <a:gd name="T22" fmla="*/ 30 w 173"/>
                  <a:gd name="T23" fmla="*/ 141 h 162"/>
                  <a:gd name="T24" fmla="*/ 18 w 173"/>
                  <a:gd name="T25" fmla="*/ 156 h 162"/>
                  <a:gd name="T26" fmla="*/ 0 w 173"/>
                  <a:gd name="T27" fmla="*/ 183 h 162"/>
                  <a:gd name="T28" fmla="*/ 12 w 173"/>
                  <a:gd name="T29" fmla="*/ 239 h 162"/>
                  <a:gd name="T30" fmla="*/ 24 w 173"/>
                  <a:gd name="T31" fmla="*/ 254 h 162"/>
                  <a:gd name="T32" fmla="*/ 42 w 173"/>
                  <a:gd name="T33" fmla="*/ 268 h 162"/>
                  <a:gd name="T34" fmla="*/ 67 w 173"/>
                  <a:gd name="T35" fmla="*/ 294 h 162"/>
                  <a:gd name="T36" fmla="*/ 85 w 173"/>
                  <a:gd name="T37" fmla="*/ 311 h 162"/>
                  <a:gd name="T38" fmla="*/ 97 w 173"/>
                  <a:gd name="T39" fmla="*/ 338 h 162"/>
                  <a:gd name="T40" fmla="*/ 114 w 173"/>
                  <a:gd name="T41" fmla="*/ 381 h 162"/>
                  <a:gd name="T42" fmla="*/ 151 w 173"/>
                  <a:gd name="T43" fmla="*/ 381 h 162"/>
                  <a:gd name="T44" fmla="*/ 163 w 173"/>
                  <a:gd name="T45" fmla="*/ 352 h 162"/>
                  <a:gd name="T46" fmla="*/ 175 w 173"/>
                  <a:gd name="T47" fmla="*/ 338 h 162"/>
                  <a:gd name="T48" fmla="*/ 187 w 173"/>
                  <a:gd name="T49" fmla="*/ 338 h 162"/>
                  <a:gd name="T50" fmla="*/ 181 w 173"/>
                  <a:gd name="T51" fmla="*/ 324 h 162"/>
                  <a:gd name="T52" fmla="*/ 175 w 173"/>
                  <a:gd name="T53" fmla="*/ 294 h 162"/>
                  <a:gd name="T54" fmla="*/ 169 w 173"/>
                  <a:gd name="T55" fmla="*/ 294 h 162"/>
                  <a:gd name="T56" fmla="*/ 169 w 173"/>
                  <a:gd name="T57" fmla="*/ 254 h 162"/>
                  <a:gd name="T58" fmla="*/ 163 w 173"/>
                  <a:gd name="T59" fmla="*/ 239 h 162"/>
                  <a:gd name="T60" fmla="*/ 145 w 173"/>
                  <a:gd name="T61" fmla="*/ 212 h 162"/>
                  <a:gd name="T62" fmla="*/ 126 w 173"/>
                  <a:gd name="T63" fmla="*/ 198 h 162"/>
                  <a:gd name="T64" fmla="*/ 114 w 173"/>
                  <a:gd name="T65" fmla="*/ 167 h 1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73" h="162">
                    <a:moveTo>
                      <a:pt x="107" y="72"/>
                    </a:moveTo>
                    <a:lnTo>
                      <a:pt x="107" y="60"/>
                    </a:lnTo>
                    <a:lnTo>
                      <a:pt x="113" y="42"/>
                    </a:lnTo>
                    <a:lnTo>
                      <a:pt x="113" y="30"/>
                    </a:lnTo>
                    <a:lnTo>
                      <a:pt x="101" y="24"/>
                    </a:lnTo>
                    <a:lnTo>
                      <a:pt x="90" y="6"/>
                    </a:lnTo>
                    <a:lnTo>
                      <a:pt x="78" y="6"/>
                    </a:lnTo>
                    <a:lnTo>
                      <a:pt x="72" y="0"/>
                    </a:lnTo>
                    <a:lnTo>
                      <a:pt x="54" y="0"/>
                    </a:lnTo>
                    <a:lnTo>
                      <a:pt x="48" y="6"/>
                    </a:lnTo>
                    <a:lnTo>
                      <a:pt x="30" y="18"/>
                    </a:lnTo>
                    <a:lnTo>
                      <a:pt x="30" y="60"/>
                    </a:lnTo>
                    <a:lnTo>
                      <a:pt x="18" y="66"/>
                    </a:lnTo>
                    <a:lnTo>
                      <a:pt x="0" y="78"/>
                    </a:lnTo>
                    <a:lnTo>
                      <a:pt x="12" y="102"/>
                    </a:lnTo>
                    <a:lnTo>
                      <a:pt x="24" y="108"/>
                    </a:lnTo>
                    <a:lnTo>
                      <a:pt x="42" y="114"/>
                    </a:lnTo>
                    <a:lnTo>
                      <a:pt x="60" y="126"/>
                    </a:lnTo>
                    <a:lnTo>
                      <a:pt x="78" y="132"/>
                    </a:lnTo>
                    <a:lnTo>
                      <a:pt x="90" y="144"/>
                    </a:lnTo>
                    <a:lnTo>
                      <a:pt x="107" y="162"/>
                    </a:lnTo>
                    <a:lnTo>
                      <a:pt x="137" y="162"/>
                    </a:lnTo>
                    <a:lnTo>
                      <a:pt x="149" y="150"/>
                    </a:lnTo>
                    <a:lnTo>
                      <a:pt x="161" y="144"/>
                    </a:lnTo>
                    <a:lnTo>
                      <a:pt x="173" y="144"/>
                    </a:lnTo>
                    <a:lnTo>
                      <a:pt x="167" y="138"/>
                    </a:lnTo>
                    <a:lnTo>
                      <a:pt x="161" y="126"/>
                    </a:lnTo>
                    <a:lnTo>
                      <a:pt x="155" y="126"/>
                    </a:lnTo>
                    <a:lnTo>
                      <a:pt x="155" y="108"/>
                    </a:lnTo>
                    <a:lnTo>
                      <a:pt x="149" y="102"/>
                    </a:lnTo>
                    <a:lnTo>
                      <a:pt x="131" y="90"/>
                    </a:lnTo>
                    <a:lnTo>
                      <a:pt x="119" y="84"/>
                    </a:lnTo>
                    <a:lnTo>
                      <a:pt x="107" y="72"/>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09" name="Freeform 112"/>
              <p:cNvSpPr>
                <a:spLocks noChangeAspect="1"/>
              </p:cNvSpPr>
              <p:nvPr/>
            </p:nvSpPr>
            <p:spPr bwMode="auto">
              <a:xfrm>
                <a:off x="8595607" y="4835443"/>
                <a:ext cx="93546" cy="88378"/>
              </a:xfrm>
              <a:custGeom>
                <a:avLst/>
                <a:gdLst>
                  <a:gd name="T0" fmla="*/ 30 w 36"/>
                  <a:gd name="T1" fmla="*/ 29 h 30"/>
                  <a:gd name="T2" fmla="*/ 24 w 36"/>
                  <a:gd name="T3" fmla="*/ 29 h 30"/>
                  <a:gd name="T4" fmla="*/ 24 w 36"/>
                  <a:gd name="T5" fmla="*/ 42 h 30"/>
                  <a:gd name="T6" fmla="*/ 36 w 36"/>
                  <a:gd name="T7" fmla="*/ 74 h 30"/>
                  <a:gd name="T8" fmla="*/ 18 w 36"/>
                  <a:gd name="T9" fmla="*/ 74 h 30"/>
                  <a:gd name="T10" fmla="*/ 18 w 36"/>
                  <a:gd name="T11" fmla="*/ 58 h 30"/>
                  <a:gd name="T12" fmla="*/ 0 w 36"/>
                  <a:gd name="T13" fmla="*/ 42 h 30"/>
                  <a:gd name="T14" fmla="*/ 12 w 36"/>
                  <a:gd name="T15" fmla="*/ 14 h 30"/>
                  <a:gd name="T16" fmla="*/ 24 w 36"/>
                  <a:gd name="T17" fmla="*/ 0 h 30"/>
                  <a:gd name="T18" fmla="*/ 30 w 36"/>
                  <a:gd name="T19" fmla="*/ 29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6" h="30">
                    <a:moveTo>
                      <a:pt x="30" y="12"/>
                    </a:moveTo>
                    <a:lnTo>
                      <a:pt x="24" y="12"/>
                    </a:lnTo>
                    <a:lnTo>
                      <a:pt x="24" y="18"/>
                    </a:lnTo>
                    <a:lnTo>
                      <a:pt x="36" y="30"/>
                    </a:lnTo>
                    <a:lnTo>
                      <a:pt x="18" y="30"/>
                    </a:lnTo>
                    <a:lnTo>
                      <a:pt x="18" y="24"/>
                    </a:lnTo>
                    <a:lnTo>
                      <a:pt x="0" y="18"/>
                    </a:lnTo>
                    <a:lnTo>
                      <a:pt x="12" y="6"/>
                    </a:lnTo>
                    <a:lnTo>
                      <a:pt x="24" y="0"/>
                    </a:lnTo>
                    <a:lnTo>
                      <a:pt x="30" y="12"/>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10" name="Freeform 113"/>
              <p:cNvSpPr>
                <a:spLocks noChangeAspect="1"/>
              </p:cNvSpPr>
              <p:nvPr/>
            </p:nvSpPr>
            <p:spPr bwMode="auto">
              <a:xfrm>
                <a:off x="10107928" y="4819847"/>
                <a:ext cx="376781" cy="223548"/>
              </a:xfrm>
              <a:custGeom>
                <a:avLst/>
                <a:gdLst>
                  <a:gd name="T0" fmla="*/ 84 w 143"/>
                  <a:gd name="T1" fmla="*/ 130 h 77"/>
                  <a:gd name="T2" fmla="*/ 66 w 143"/>
                  <a:gd name="T3" fmla="*/ 130 h 77"/>
                  <a:gd name="T4" fmla="*/ 48 w 143"/>
                  <a:gd name="T5" fmla="*/ 116 h 77"/>
                  <a:gd name="T6" fmla="*/ 18 w 143"/>
                  <a:gd name="T7" fmla="*/ 92 h 77"/>
                  <a:gd name="T8" fmla="*/ 0 w 143"/>
                  <a:gd name="T9" fmla="*/ 65 h 77"/>
                  <a:gd name="T10" fmla="*/ 0 w 143"/>
                  <a:gd name="T11" fmla="*/ 39 h 77"/>
                  <a:gd name="T12" fmla="*/ 6 w 143"/>
                  <a:gd name="T13" fmla="*/ 13 h 77"/>
                  <a:gd name="T14" fmla="*/ 6 w 143"/>
                  <a:gd name="T15" fmla="*/ 13 h 77"/>
                  <a:gd name="T16" fmla="*/ 18 w 143"/>
                  <a:gd name="T17" fmla="*/ 0 h 77"/>
                  <a:gd name="T18" fmla="*/ 30 w 143"/>
                  <a:gd name="T19" fmla="*/ 13 h 77"/>
                  <a:gd name="T20" fmla="*/ 60 w 143"/>
                  <a:gd name="T21" fmla="*/ 52 h 77"/>
                  <a:gd name="T22" fmla="*/ 66 w 143"/>
                  <a:gd name="T23" fmla="*/ 52 h 77"/>
                  <a:gd name="T24" fmla="*/ 72 w 143"/>
                  <a:gd name="T25" fmla="*/ 65 h 77"/>
                  <a:gd name="T26" fmla="*/ 84 w 143"/>
                  <a:gd name="T27" fmla="*/ 78 h 77"/>
                  <a:gd name="T28" fmla="*/ 90 w 143"/>
                  <a:gd name="T29" fmla="*/ 92 h 77"/>
                  <a:gd name="T30" fmla="*/ 108 w 143"/>
                  <a:gd name="T31" fmla="*/ 105 h 77"/>
                  <a:gd name="T32" fmla="*/ 127 w 143"/>
                  <a:gd name="T33" fmla="*/ 105 h 77"/>
                  <a:gd name="T34" fmla="*/ 151 w 143"/>
                  <a:gd name="T35" fmla="*/ 105 h 77"/>
                  <a:gd name="T36" fmla="*/ 157 w 143"/>
                  <a:gd name="T37" fmla="*/ 168 h 77"/>
                  <a:gd name="T38" fmla="*/ 139 w 143"/>
                  <a:gd name="T39" fmla="*/ 168 h 77"/>
                  <a:gd name="T40" fmla="*/ 108 w 143"/>
                  <a:gd name="T41" fmla="*/ 152 h 77"/>
                  <a:gd name="T42" fmla="*/ 96 w 143"/>
                  <a:gd name="T43" fmla="*/ 152 h 77"/>
                  <a:gd name="T44" fmla="*/ 84 w 143"/>
                  <a:gd name="T45" fmla="*/ 130 h 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43" h="77">
                    <a:moveTo>
                      <a:pt x="77" y="59"/>
                    </a:moveTo>
                    <a:lnTo>
                      <a:pt x="59" y="59"/>
                    </a:lnTo>
                    <a:lnTo>
                      <a:pt x="41" y="53"/>
                    </a:lnTo>
                    <a:lnTo>
                      <a:pt x="18" y="42"/>
                    </a:lnTo>
                    <a:lnTo>
                      <a:pt x="0" y="30"/>
                    </a:lnTo>
                    <a:lnTo>
                      <a:pt x="0" y="18"/>
                    </a:lnTo>
                    <a:lnTo>
                      <a:pt x="6" y="6"/>
                    </a:lnTo>
                    <a:lnTo>
                      <a:pt x="18" y="0"/>
                    </a:lnTo>
                    <a:lnTo>
                      <a:pt x="30" y="6"/>
                    </a:lnTo>
                    <a:lnTo>
                      <a:pt x="53" y="24"/>
                    </a:lnTo>
                    <a:lnTo>
                      <a:pt x="59" y="24"/>
                    </a:lnTo>
                    <a:lnTo>
                      <a:pt x="65" y="30"/>
                    </a:lnTo>
                    <a:lnTo>
                      <a:pt x="77" y="36"/>
                    </a:lnTo>
                    <a:lnTo>
                      <a:pt x="83" y="42"/>
                    </a:lnTo>
                    <a:lnTo>
                      <a:pt x="101" y="48"/>
                    </a:lnTo>
                    <a:lnTo>
                      <a:pt x="113" y="48"/>
                    </a:lnTo>
                    <a:lnTo>
                      <a:pt x="137" y="48"/>
                    </a:lnTo>
                    <a:lnTo>
                      <a:pt x="143" y="77"/>
                    </a:lnTo>
                    <a:lnTo>
                      <a:pt x="125" y="77"/>
                    </a:lnTo>
                    <a:lnTo>
                      <a:pt x="101" y="71"/>
                    </a:lnTo>
                    <a:lnTo>
                      <a:pt x="89" y="71"/>
                    </a:lnTo>
                    <a:lnTo>
                      <a:pt x="77" y="59"/>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11" name="Freeform 114"/>
              <p:cNvSpPr>
                <a:spLocks noChangeAspect="1"/>
              </p:cNvSpPr>
              <p:nvPr/>
            </p:nvSpPr>
            <p:spPr bwMode="auto">
              <a:xfrm>
                <a:off x="9223424" y="4432536"/>
                <a:ext cx="693797" cy="769424"/>
              </a:xfrm>
              <a:custGeom>
                <a:avLst/>
                <a:gdLst>
                  <a:gd name="T0" fmla="*/ 127 w 263"/>
                  <a:gd name="T1" fmla="*/ 547 h 263"/>
                  <a:gd name="T2" fmla="*/ 145 w 263"/>
                  <a:gd name="T3" fmla="*/ 587 h 263"/>
                  <a:gd name="T4" fmla="*/ 171 w 263"/>
                  <a:gd name="T5" fmla="*/ 587 h 263"/>
                  <a:gd name="T6" fmla="*/ 188 w 263"/>
                  <a:gd name="T7" fmla="*/ 573 h 263"/>
                  <a:gd name="T8" fmla="*/ 212 w 263"/>
                  <a:gd name="T9" fmla="*/ 573 h 263"/>
                  <a:gd name="T10" fmla="*/ 194 w 263"/>
                  <a:gd name="T11" fmla="*/ 519 h 263"/>
                  <a:gd name="T12" fmla="*/ 180 w 263"/>
                  <a:gd name="T13" fmla="*/ 464 h 263"/>
                  <a:gd name="T14" fmla="*/ 194 w 263"/>
                  <a:gd name="T15" fmla="*/ 412 h 263"/>
                  <a:gd name="T16" fmla="*/ 224 w 263"/>
                  <a:gd name="T17" fmla="*/ 385 h 263"/>
                  <a:gd name="T18" fmla="*/ 245 w 263"/>
                  <a:gd name="T19" fmla="*/ 304 h 263"/>
                  <a:gd name="T20" fmla="*/ 253 w 263"/>
                  <a:gd name="T21" fmla="*/ 246 h 263"/>
                  <a:gd name="T22" fmla="*/ 253 w 263"/>
                  <a:gd name="T23" fmla="*/ 205 h 263"/>
                  <a:gd name="T24" fmla="*/ 237 w 263"/>
                  <a:gd name="T25" fmla="*/ 179 h 263"/>
                  <a:gd name="T26" fmla="*/ 230 w 263"/>
                  <a:gd name="T27" fmla="*/ 140 h 263"/>
                  <a:gd name="T28" fmla="*/ 224 w 263"/>
                  <a:gd name="T29" fmla="*/ 111 h 263"/>
                  <a:gd name="T30" fmla="*/ 273 w 263"/>
                  <a:gd name="T31" fmla="*/ 98 h 263"/>
                  <a:gd name="T32" fmla="*/ 267 w 263"/>
                  <a:gd name="T33" fmla="*/ 54 h 263"/>
                  <a:gd name="T34" fmla="*/ 245 w 263"/>
                  <a:gd name="T35" fmla="*/ 14 h 263"/>
                  <a:gd name="T36" fmla="*/ 180 w 263"/>
                  <a:gd name="T37" fmla="*/ 14 h 263"/>
                  <a:gd name="T38" fmla="*/ 180 w 263"/>
                  <a:gd name="T39" fmla="*/ 83 h 263"/>
                  <a:gd name="T40" fmla="*/ 171 w 263"/>
                  <a:gd name="T41" fmla="*/ 140 h 263"/>
                  <a:gd name="T42" fmla="*/ 163 w 263"/>
                  <a:gd name="T43" fmla="*/ 163 h 263"/>
                  <a:gd name="T44" fmla="*/ 145 w 263"/>
                  <a:gd name="T45" fmla="*/ 246 h 263"/>
                  <a:gd name="T46" fmla="*/ 127 w 263"/>
                  <a:gd name="T47" fmla="*/ 260 h 263"/>
                  <a:gd name="T48" fmla="*/ 105 w 263"/>
                  <a:gd name="T49" fmla="*/ 304 h 263"/>
                  <a:gd name="T50" fmla="*/ 84 w 263"/>
                  <a:gd name="T51" fmla="*/ 343 h 263"/>
                  <a:gd name="T52" fmla="*/ 30 w 263"/>
                  <a:gd name="T53" fmla="*/ 343 h 263"/>
                  <a:gd name="T54" fmla="*/ 0 w 263"/>
                  <a:gd name="T55" fmla="*/ 330 h 263"/>
                  <a:gd name="T56" fmla="*/ 49 w 263"/>
                  <a:gd name="T57" fmla="*/ 400 h 263"/>
                  <a:gd name="T58" fmla="*/ 60 w 263"/>
                  <a:gd name="T59" fmla="*/ 451 h 263"/>
                  <a:gd name="T60" fmla="*/ 43 w 263"/>
                  <a:gd name="T61" fmla="*/ 491 h 263"/>
                  <a:gd name="T62" fmla="*/ 30 w 263"/>
                  <a:gd name="T63" fmla="*/ 533 h 263"/>
                  <a:gd name="T64" fmla="*/ 66 w 263"/>
                  <a:gd name="T65" fmla="*/ 533 h 263"/>
                  <a:gd name="T66" fmla="*/ 96 w 263"/>
                  <a:gd name="T67" fmla="*/ 533 h 26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63" h="263">
                    <a:moveTo>
                      <a:pt x="107" y="233"/>
                    </a:moveTo>
                    <a:lnTo>
                      <a:pt x="113" y="239"/>
                    </a:lnTo>
                    <a:lnTo>
                      <a:pt x="119" y="245"/>
                    </a:lnTo>
                    <a:lnTo>
                      <a:pt x="131" y="257"/>
                    </a:lnTo>
                    <a:lnTo>
                      <a:pt x="143" y="263"/>
                    </a:lnTo>
                    <a:lnTo>
                      <a:pt x="155" y="257"/>
                    </a:lnTo>
                    <a:lnTo>
                      <a:pt x="155" y="251"/>
                    </a:lnTo>
                    <a:lnTo>
                      <a:pt x="167" y="251"/>
                    </a:lnTo>
                    <a:lnTo>
                      <a:pt x="185" y="251"/>
                    </a:lnTo>
                    <a:lnTo>
                      <a:pt x="191" y="251"/>
                    </a:lnTo>
                    <a:lnTo>
                      <a:pt x="179" y="227"/>
                    </a:lnTo>
                    <a:lnTo>
                      <a:pt x="173" y="227"/>
                    </a:lnTo>
                    <a:lnTo>
                      <a:pt x="173" y="209"/>
                    </a:lnTo>
                    <a:lnTo>
                      <a:pt x="161" y="203"/>
                    </a:lnTo>
                    <a:lnTo>
                      <a:pt x="167" y="180"/>
                    </a:lnTo>
                    <a:lnTo>
                      <a:pt x="173" y="180"/>
                    </a:lnTo>
                    <a:lnTo>
                      <a:pt x="191" y="180"/>
                    </a:lnTo>
                    <a:lnTo>
                      <a:pt x="203" y="168"/>
                    </a:lnTo>
                    <a:lnTo>
                      <a:pt x="215" y="150"/>
                    </a:lnTo>
                    <a:lnTo>
                      <a:pt x="221" y="132"/>
                    </a:lnTo>
                    <a:lnTo>
                      <a:pt x="227" y="120"/>
                    </a:lnTo>
                    <a:lnTo>
                      <a:pt x="227" y="108"/>
                    </a:lnTo>
                    <a:lnTo>
                      <a:pt x="239" y="96"/>
                    </a:lnTo>
                    <a:lnTo>
                      <a:pt x="227" y="90"/>
                    </a:lnTo>
                    <a:lnTo>
                      <a:pt x="221" y="84"/>
                    </a:lnTo>
                    <a:lnTo>
                      <a:pt x="215" y="78"/>
                    </a:lnTo>
                    <a:lnTo>
                      <a:pt x="209" y="66"/>
                    </a:lnTo>
                    <a:lnTo>
                      <a:pt x="209" y="60"/>
                    </a:lnTo>
                    <a:lnTo>
                      <a:pt x="203" y="54"/>
                    </a:lnTo>
                    <a:lnTo>
                      <a:pt x="203" y="48"/>
                    </a:lnTo>
                    <a:lnTo>
                      <a:pt x="227" y="48"/>
                    </a:lnTo>
                    <a:lnTo>
                      <a:pt x="245" y="42"/>
                    </a:lnTo>
                    <a:lnTo>
                      <a:pt x="263" y="30"/>
                    </a:lnTo>
                    <a:lnTo>
                      <a:pt x="239" y="24"/>
                    </a:lnTo>
                    <a:lnTo>
                      <a:pt x="227" y="18"/>
                    </a:lnTo>
                    <a:lnTo>
                      <a:pt x="221" y="6"/>
                    </a:lnTo>
                    <a:lnTo>
                      <a:pt x="197" y="0"/>
                    </a:lnTo>
                    <a:lnTo>
                      <a:pt x="161" y="6"/>
                    </a:lnTo>
                    <a:lnTo>
                      <a:pt x="149" y="24"/>
                    </a:lnTo>
                    <a:lnTo>
                      <a:pt x="161" y="36"/>
                    </a:lnTo>
                    <a:lnTo>
                      <a:pt x="155" y="54"/>
                    </a:lnTo>
                    <a:lnTo>
                      <a:pt x="155" y="60"/>
                    </a:lnTo>
                    <a:lnTo>
                      <a:pt x="137" y="60"/>
                    </a:lnTo>
                    <a:lnTo>
                      <a:pt x="149" y="72"/>
                    </a:lnTo>
                    <a:lnTo>
                      <a:pt x="137" y="84"/>
                    </a:lnTo>
                    <a:lnTo>
                      <a:pt x="131" y="108"/>
                    </a:lnTo>
                    <a:lnTo>
                      <a:pt x="119" y="108"/>
                    </a:lnTo>
                    <a:lnTo>
                      <a:pt x="113" y="114"/>
                    </a:lnTo>
                    <a:lnTo>
                      <a:pt x="95" y="120"/>
                    </a:lnTo>
                    <a:lnTo>
                      <a:pt x="95" y="132"/>
                    </a:lnTo>
                    <a:lnTo>
                      <a:pt x="95" y="144"/>
                    </a:lnTo>
                    <a:lnTo>
                      <a:pt x="77" y="150"/>
                    </a:lnTo>
                    <a:lnTo>
                      <a:pt x="59" y="150"/>
                    </a:lnTo>
                    <a:lnTo>
                      <a:pt x="30" y="150"/>
                    </a:lnTo>
                    <a:lnTo>
                      <a:pt x="18" y="150"/>
                    </a:lnTo>
                    <a:lnTo>
                      <a:pt x="0" y="144"/>
                    </a:lnTo>
                    <a:lnTo>
                      <a:pt x="30" y="168"/>
                    </a:lnTo>
                    <a:lnTo>
                      <a:pt x="42" y="174"/>
                    </a:lnTo>
                    <a:lnTo>
                      <a:pt x="47" y="197"/>
                    </a:lnTo>
                    <a:lnTo>
                      <a:pt x="53" y="197"/>
                    </a:lnTo>
                    <a:lnTo>
                      <a:pt x="53" y="209"/>
                    </a:lnTo>
                    <a:lnTo>
                      <a:pt x="36" y="215"/>
                    </a:lnTo>
                    <a:lnTo>
                      <a:pt x="30" y="221"/>
                    </a:lnTo>
                    <a:lnTo>
                      <a:pt x="30" y="233"/>
                    </a:lnTo>
                    <a:lnTo>
                      <a:pt x="42" y="233"/>
                    </a:lnTo>
                    <a:lnTo>
                      <a:pt x="59" y="233"/>
                    </a:lnTo>
                    <a:lnTo>
                      <a:pt x="71" y="233"/>
                    </a:lnTo>
                    <a:lnTo>
                      <a:pt x="89" y="233"/>
                    </a:lnTo>
                    <a:lnTo>
                      <a:pt x="107" y="233"/>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12" name="Freeform 117"/>
              <p:cNvSpPr>
                <a:spLocks noChangeAspect="1"/>
              </p:cNvSpPr>
              <p:nvPr/>
            </p:nvSpPr>
            <p:spPr bwMode="auto">
              <a:xfrm>
                <a:off x="8044729" y="4661283"/>
                <a:ext cx="46774" cy="210553"/>
              </a:xfrm>
              <a:custGeom>
                <a:avLst/>
                <a:gdLst>
                  <a:gd name="T0" fmla="*/ 12 w 18"/>
                  <a:gd name="T1" fmla="*/ 163 h 72"/>
                  <a:gd name="T2" fmla="*/ 0 w 18"/>
                  <a:gd name="T3" fmla="*/ 83 h 72"/>
                  <a:gd name="T4" fmla="*/ 12 w 18"/>
                  <a:gd name="T5" fmla="*/ 0 h 72"/>
                  <a:gd name="T6" fmla="*/ 18 w 18"/>
                  <a:gd name="T7" fmla="*/ 0 h 72"/>
                  <a:gd name="T8" fmla="*/ 18 w 18"/>
                  <a:gd name="T9" fmla="*/ 14 h 72"/>
                  <a:gd name="T10" fmla="*/ 18 w 18"/>
                  <a:gd name="T11" fmla="*/ 54 h 72"/>
                  <a:gd name="T12" fmla="*/ 18 w 18"/>
                  <a:gd name="T13" fmla="*/ 98 h 72"/>
                  <a:gd name="T14" fmla="*/ 18 w 18"/>
                  <a:gd name="T15" fmla="*/ 125 h 72"/>
                  <a:gd name="T16" fmla="*/ 12 w 18"/>
                  <a:gd name="T17" fmla="*/ 163 h 72"/>
                  <a:gd name="T18" fmla="*/ 12 w 18"/>
                  <a:gd name="T19" fmla="*/ 163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 h="72">
                    <a:moveTo>
                      <a:pt x="12" y="72"/>
                    </a:moveTo>
                    <a:lnTo>
                      <a:pt x="0" y="36"/>
                    </a:lnTo>
                    <a:lnTo>
                      <a:pt x="12" y="0"/>
                    </a:lnTo>
                    <a:lnTo>
                      <a:pt x="18" y="0"/>
                    </a:lnTo>
                    <a:lnTo>
                      <a:pt x="18" y="6"/>
                    </a:lnTo>
                    <a:lnTo>
                      <a:pt x="18" y="24"/>
                    </a:lnTo>
                    <a:lnTo>
                      <a:pt x="18" y="42"/>
                    </a:lnTo>
                    <a:lnTo>
                      <a:pt x="18" y="54"/>
                    </a:lnTo>
                    <a:lnTo>
                      <a:pt x="12" y="72"/>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13" name="Freeform 115"/>
              <p:cNvSpPr>
                <a:spLocks noChangeAspect="1"/>
              </p:cNvSpPr>
              <p:nvPr/>
            </p:nvSpPr>
            <p:spPr bwMode="auto">
              <a:xfrm>
                <a:off x="7626784" y="4743104"/>
                <a:ext cx="570800" cy="565566"/>
              </a:xfrm>
              <a:custGeom>
                <a:avLst/>
                <a:gdLst>
                  <a:gd name="T0" fmla="*/ 164 w 191"/>
                  <a:gd name="T1" fmla="*/ 162 h 197"/>
                  <a:gd name="T2" fmla="*/ 157 w 191"/>
                  <a:gd name="T3" fmla="*/ 120 h 197"/>
                  <a:gd name="T4" fmla="*/ 145 w 191"/>
                  <a:gd name="T5" fmla="*/ 80 h 197"/>
                  <a:gd name="T6" fmla="*/ 139 w 191"/>
                  <a:gd name="T7" fmla="*/ 80 h 197"/>
                  <a:gd name="T8" fmla="*/ 145 w 191"/>
                  <a:gd name="T9" fmla="*/ 120 h 197"/>
                  <a:gd name="T10" fmla="*/ 157 w 191"/>
                  <a:gd name="T11" fmla="*/ 147 h 197"/>
                  <a:gd name="T12" fmla="*/ 173 w 191"/>
                  <a:gd name="T13" fmla="*/ 213 h 197"/>
                  <a:gd name="T14" fmla="*/ 182 w 191"/>
                  <a:gd name="T15" fmla="*/ 239 h 197"/>
                  <a:gd name="T16" fmla="*/ 194 w 191"/>
                  <a:gd name="T17" fmla="*/ 278 h 197"/>
                  <a:gd name="T18" fmla="*/ 200 w 191"/>
                  <a:gd name="T19" fmla="*/ 309 h 197"/>
                  <a:gd name="T20" fmla="*/ 212 w 191"/>
                  <a:gd name="T21" fmla="*/ 333 h 197"/>
                  <a:gd name="T22" fmla="*/ 212 w 191"/>
                  <a:gd name="T23" fmla="*/ 348 h 197"/>
                  <a:gd name="T24" fmla="*/ 212 w 191"/>
                  <a:gd name="T25" fmla="*/ 374 h 197"/>
                  <a:gd name="T26" fmla="*/ 206 w 191"/>
                  <a:gd name="T27" fmla="*/ 389 h 197"/>
                  <a:gd name="T28" fmla="*/ 200 w 191"/>
                  <a:gd name="T29" fmla="*/ 389 h 197"/>
                  <a:gd name="T30" fmla="*/ 194 w 191"/>
                  <a:gd name="T31" fmla="*/ 414 h 197"/>
                  <a:gd name="T32" fmla="*/ 188 w 191"/>
                  <a:gd name="T33" fmla="*/ 414 h 197"/>
                  <a:gd name="T34" fmla="*/ 182 w 191"/>
                  <a:gd name="T35" fmla="*/ 441 h 197"/>
                  <a:gd name="T36" fmla="*/ 157 w 191"/>
                  <a:gd name="T37" fmla="*/ 426 h 197"/>
                  <a:gd name="T38" fmla="*/ 133 w 191"/>
                  <a:gd name="T39" fmla="*/ 426 h 197"/>
                  <a:gd name="T40" fmla="*/ 133 w 191"/>
                  <a:gd name="T41" fmla="*/ 414 h 197"/>
                  <a:gd name="T42" fmla="*/ 133 w 191"/>
                  <a:gd name="T43" fmla="*/ 426 h 197"/>
                  <a:gd name="T44" fmla="*/ 5 w 191"/>
                  <a:gd name="T45" fmla="*/ 426 h 197"/>
                  <a:gd name="T46" fmla="*/ 5 w 191"/>
                  <a:gd name="T47" fmla="*/ 265 h 197"/>
                  <a:gd name="T48" fmla="*/ 0 w 191"/>
                  <a:gd name="T49" fmla="*/ 172 h 197"/>
                  <a:gd name="T50" fmla="*/ 0 w 191"/>
                  <a:gd name="T51" fmla="*/ 132 h 197"/>
                  <a:gd name="T52" fmla="*/ 0 w 191"/>
                  <a:gd name="T53" fmla="*/ 93 h 197"/>
                  <a:gd name="T54" fmla="*/ 0 w 191"/>
                  <a:gd name="T55" fmla="*/ 54 h 197"/>
                  <a:gd name="T56" fmla="*/ 0 w 191"/>
                  <a:gd name="T57" fmla="*/ 27 h 197"/>
                  <a:gd name="T58" fmla="*/ 0 w 191"/>
                  <a:gd name="T59" fmla="*/ 0 h 197"/>
                  <a:gd name="T60" fmla="*/ 11 w 191"/>
                  <a:gd name="T61" fmla="*/ 0 h 197"/>
                  <a:gd name="T62" fmla="*/ 42 w 191"/>
                  <a:gd name="T63" fmla="*/ 13 h 197"/>
                  <a:gd name="T64" fmla="*/ 72 w 191"/>
                  <a:gd name="T65" fmla="*/ 27 h 197"/>
                  <a:gd name="T66" fmla="*/ 96 w 191"/>
                  <a:gd name="T67" fmla="*/ 13 h 197"/>
                  <a:gd name="T68" fmla="*/ 108 w 191"/>
                  <a:gd name="T69" fmla="*/ 0 h 197"/>
                  <a:gd name="T70" fmla="*/ 108 w 191"/>
                  <a:gd name="T71" fmla="*/ 13 h 197"/>
                  <a:gd name="T72" fmla="*/ 115 w 191"/>
                  <a:gd name="T73" fmla="*/ 0 h 197"/>
                  <a:gd name="T74" fmla="*/ 133 w 191"/>
                  <a:gd name="T75" fmla="*/ 13 h 197"/>
                  <a:gd name="T76" fmla="*/ 133 w 191"/>
                  <a:gd name="T77" fmla="*/ 27 h 197"/>
                  <a:gd name="T78" fmla="*/ 145 w 191"/>
                  <a:gd name="T79" fmla="*/ 27 h 197"/>
                  <a:gd name="T80" fmla="*/ 173 w 191"/>
                  <a:gd name="T81" fmla="*/ 13 h 197"/>
                  <a:gd name="T82" fmla="*/ 188 w 191"/>
                  <a:gd name="T83" fmla="*/ 93 h 197"/>
                  <a:gd name="T84" fmla="*/ 188 w 191"/>
                  <a:gd name="T85" fmla="*/ 132 h 197"/>
                  <a:gd name="T86" fmla="*/ 182 w 191"/>
                  <a:gd name="T87" fmla="*/ 172 h 197"/>
                  <a:gd name="T88" fmla="*/ 164 w 191"/>
                  <a:gd name="T89" fmla="*/ 162 h 19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connsiteX0" fmla="*/ 7801 w 11171"/>
                  <a:gd name="connsiteY0" fmla="*/ 3655 h 10000"/>
                  <a:gd name="connsiteX1" fmla="*/ 7487 w 11171"/>
                  <a:gd name="connsiteY1" fmla="*/ 2741 h 10000"/>
                  <a:gd name="connsiteX2" fmla="*/ 6859 w 11171"/>
                  <a:gd name="connsiteY2" fmla="*/ 1827 h 10000"/>
                  <a:gd name="connsiteX3" fmla="*/ 6545 w 11171"/>
                  <a:gd name="connsiteY3" fmla="*/ 1827 h 10000"/>
                  <a:gd name="connsiteX4" fmla="*/ 6859 w 11171"/>
                  <a:gd name="connsiteY4" fmla="*/ 2741 h 10000"/>
                  <a:gd name="connsiteX5" fmla="*/ 7487 w 11171"/>
                  <a:gd name="connsiteY5" fmla="*/ 3350 h 10000"/>
                  <a:gd name="connsiteX6" fmla="*/ 8115 w 11171"/>
                  <a:gd name="connsiteY6" fmla="*/ 4822 h 10000"/>
                  <a:gd name="connsiteX7" fmla="*/ 8429 w 11171"/>
                  <a:gd name="connsiteY7" fmla="*/ 5431 h 10000"/>
                  <a:gd name="connsiteX8" fmla="*/ 9058 w 11171"/>
                  <a:gd name="connsiteY8" fmla="*/ 6345 h 10000"/>
                  <a:gd name="connsiteX9" fmla="*/ 9372 w 11171"/>
                  <a:gd name="connsiteY9" fmla="*/ 6954 h 10000"/>
                  <a:gd name="connsiteX10" fmla="*/ 10000 w 11171"/>
                  <a:gd name="connsiteY10" fmla="*/ 7563 h 10000"/>
                  <a:gd name="connsiteX11" fmla="*/ 10000 w 11171"/>
                  <a:gd name="connsiteY11" fmla="*/ 7868 h 10000"/>
                  <a:gd name="connsiteX12" fmla="*/ 10000 w 11171"/>
                  <a:gd name="connsiteY12" fmla="*/ 8477 h 10000"/>
                  <a:gd name="connsiteX13" fmla="*/ 9686 w 11171"/>
                  <a:gd name="connsiteY13" fmla="*/ 8782 h 10000"/>
                  <a:gd name="connsiteX14" fmla="*/ 9372 w 11171"/>
                  <a:gd name="connsiteY14" fmla="*/ 8782 h 10000"/>
                  <a:gd name="connsiteX15" fmla="*/ 9058 w 11171"/>
                  <a:gd name="connsiteY15" fmla="*/ 9391 h 10000"/>
                  <a:gd name="connsiteX16" fmla="*/ 8743 w 11171"/>
                  <a:gd name="connsiteY16" fmla="*/ 9391 h 10000"/>
                  <a:gd name="connsiteX17" fmla="*/ 8429 w 11171"/>
                  <a:gd name="connsiteY17" fmla="*/ 10000 h 10000"/>
                  <a:gd name="connsiteX18" fmla="*/ 11171 w 11171"/>
                  <a:gd name="connsiteY18" fmla="*/ 9612 h 10000"/>
                  <a:gd name="connsiteX19" fmla="*/ 6230 w 11171"/>
                  <a:gd name="connsiteY19" fmla="*/ 9695 h 10000"/>
                  <a:gd name="connsiteX20" fmla="*/ 6230 w 11171"/>
                  <a:gd name="connsiteY20" fmla="*/ 9391 h 10000"/>
                  <a:gd name="connsiteX21" fmla="*/ 6230 w 11171"/>
                  <a:gd name="connsiteY21" fmla="*/ 9695 h 10000"/>
                  <a:gd name="connsiteX22" fmla="*/ 262 w 11171"/>
                  <a:gd name="connsiteY22" fmla="*/ 9695 h 10000"/>
                  <a:gd name="connsiteX23" fmla="*/ 262 w 11171"/>
                  <a:gd name="connsiteY23" fmla="*/ 6041 h 10000"/>
                  <a:gd name="connsiteX24" fmla="*/ 0 w 11171"/>
                  <a:gd name="connsiteY24" fmla="*/ 3909 h 10000"/>
                  <a:gd name="connsiteX25" fmla="*/ 0 w 11171"/>
                  <a:gd name="connsiteY25" fmla="*/ 3046 h 10000"/>
                  <a:gd name="connsiteX26" fmla="*/ 0 w 11171"/>
                  <a:gd name="connsiteY26" fmla="*/ 2132 h 10000"/>
                  <a:gd name="connsiteX27" fmla="*/ 0 w 11171"/>
                  <a:gd name="connsiteY27" fmla="*/ 1218 h 10000"/>
                  <a:gd name="connsiteX28" fmla="*/ 0 w 11171"/>
                  <a:gd name="connsiteY28" fmla="*/ 609 h 10000"/>
                  <a:gd name="connsiteX29" fmla="*/ 0 w 11171"/>
                  <a:gd name="connsiteY29" fmla="*/ 0 h 10000"/>
                  <a:gd name="connsiteX30" fmla="*/ 576 w 11171"/>
                  <a:gd name="connsiteY30" fmla="*/ 0 h 10000"/>
                  <a:gd name="connsiteX31" fmla="*/ 1832 w 11171"/>
                  <a:gd name="connsiteY31" fmla="*/ 305 h 10000"/>
                  <a:gd name="connsiteX32" fmla="*/ 3403 w 11171"/>
                  <a:gd name="connsiteY32" fmla="*/ 609 h 10000"/>
                  <a:gd name="connsiteX33" fmla="*/ 4660 w 11171"/>
                  <a:gd name="connsiteY33" fmla="*/ 305 h 10000"/>
                  <a:gd name="connsiteX34" fmla="*/ 4974 w 11171"/>
                  <a:gd name="connsiteY34" fmla="*/ 0 h 10000"/>
                  <a:gd name="connsiteX35" fmla="*/ 4974 w 11171"/>
                  <a:gd name="connsiteY35" fmla="*/ 305 h 10000"/>
                  <a:gd name="connsiteX36" fmla="*/ 5288 w 11171"/>
                  <a:gd name="connsiteY36" fmla="*/ 0 h 10000"/>
                  <a:gd name="connsiteX37" fmla="*/ 6230 w 11171"/>
                  <a:gd name="connsiteY37" fmla="*/ 305 h 10000"/>
                  <a:gd name="connsiteX38" fmla="*/ 6230 w 11171"/>
                  <a:gd name="connsiteY38" fmla="*/ 609 h 10000"/>
                  <a:gd name="connsiteX39" fmla="*/ 6859 w 11171"/>
                  <a:gd name="connsiteY39" fmla="*/ 609 h 10000"/>
                  <a:gd name="connsiteX40" fmla="*/ 8115 w 11171"/>
                  <a:gd name="connsiteY40" fmla="*/ 305 h 10000"/>
                  <a:gd name="connsiteX41" fmla="*/ 8743 w 11171"/>
                  <a:gd name="connsiteY41" fmla="*/ 2132 h 10000"/>
                  <a:gd name="connsiteX42" fmla="*/ 8743 w 11171"/>
                  <a:gd name="connsiteY42" fmla="*/ 3046 h 10000"/>
                  <a:gd name="connsiteX43" fmla="*/ 8429 w 11171"/>
                  <a:gd name="connsiteY43" fmla="*/ 3909 h 10000"/>
                  <a:gd name="connsiteX44" fmla="*/ 7801 w 11171"/>
                  <a:gd name="connsiteY44" fmla="*/ 3655 h 10000"/>
                  <a:gd name="connsiteX0" fmla="*/ 7801 w 11077"/>
                  <a:gd name="connsiteY0" fmla="*/ 3655 h 10000"/>
                  <a:gd name="connsiteX1" fmla="*/ 7487 w 11077"/>
                  <a:gd name="connsiteY1" fmla="*/ 2741 h 10000"/>
                  <a:gd name="connsiteX2" fmla="*/ 6859 w 11077"/>
                  <a:gd name="connsiteY2" fmla="*/ 1827 h 10000"/>
                  <a:gd name="connsiteX3" fmla="*/ 6545 w 11077"/>
                  <a:gd name="connsiteY3" fmla="*/ 1827 h 10000"/>
                  <a:gd name="connsiteX4" fmla="*/ 6859 w 11077"/>
                  <a:gd name="connsiteY4" fmla="*/ 2741 h 10000"/>
                  <a:gd name="connsiteX5" fmla="*/ 7487 w 11077"/>
                  <a:gd name="connsiteY5" fmla="*/ 3350 h 10000"/>
                  <a:gd name="connsiteX6" fmla="*/ 8115 w 11077"/>
                  <a:gd name="connsiteY6" fmla="*/ 4822 h 10000"/>
                  <a:gd name="connsiteX7" fmla="*/ 8429 w 11077"/>
                  <a:gd name="connsiteY7" fmla="*/ 5431 h 10000"/>
                  <a:gd name="connsiteX8" fmla="*/ 9058 w 11077"/>
                  <a:gd name="connsiteY8" fmla="*/ 6345 h 10000"/>
                  <a:gd name="connsiteX9" fmla="*/ 9372 w 11077"/>
                  <a:gd name="connsiteY9" fmla="*/ 6954 h 10000"/>
                  <a:gd name="connsiteX10" fmla="*/ 10000 w 11077"/>
                  <a:gd name="connsiteY10" fmla="*/ 7563 h 10000"/>
                  <a:gd name="connsiteX11" fmla="*/ 10000 w 11077"/>
                  <a:gd name="connsiteY11" fmla="*/ 7868 h 10000"/>
                  <a:gd name="connsiteX12" fmla="*/ 10000 w 11077"/>
                  <a:gd name="connsiteY12" fmla="*/ 8477 h 10000"/>
                  <a:gd name="connsiteX13" fmla="*/ 9686 w 11077"/>
                  <a:gd name="connsiteY13" fmla="*/ 8782 h 10000"/>
                  <a:gd name="connsiteX14" fmla="*/ 9372 w 11077"/>
                  <a:gd name="connsiteY14" fmla="*/ 8782 h 10000"/>
                  <a:gd name="connsiteX15" fmla="*/ 9058 w 11077"/>
                  <a:gd name="connsiteY15" fmla="*/ 9391 h 10000"/>
                  <a:gd name="connsiteX16" fmla="*/ 8743 w 11077"/>
                  <a:gd name="connsiteY16" fmla="*/ 9391 h 10000"/>
                  <a:gd name="connsiteX17" fmla="*/ 8429 w 11077"/>
                  <a:gd name="connsiteY17" fmla="*/ 10000 h 10000"/>
                  <a:gd name="connsiteX18" fmla="*/ 11077 w 11077"/>
                  <a:gd name="connsiteY18" fmla="*/ 9778 h 10000"/>
                  <a:gd name="connsiteX19" fmla="*/ 6230 w 11077"/>
                  <a:gd name="connsiteY19" fmla="*/ 9695 h 10000"/>
                  <a:gd name="connsiteX20" fmla="*/ 6230 w 11077"/>
                  <a:gd name="connsiteY20" fmla="*/ 9391 h 10000"/>
                  <a:gd name="connsiteX21" fmla="*/ 6230 w 11077"/>
                  <a:gd name="connsiteY21" fmla="*/ 9695 h 10000"/>
                  <a:gd name="connsiteX22" fmla="*/ 262 w 11077"/>
                  <a:gd name="connsiteY22" fmla="*/ 9695 h 10000"/>
                  <a:gd name="connsiteX23" fmla="*/ 262 w 11077"/>
                  <a:gd name="connsiteY23" fmla="*/ 6041 h 10000"/>
                  <a:gd name="connsiteX24" fmla="*/ 0 w 11077"/>
                  <a:gd name="connsiteY24" fmla="*/ 3909 h 10000"/>
                  <a:gd name="connsiteX25" fmla="*/ 0 w 11077"/>
                  <a:gd name="connsiteY25" fmla="*/ 3046 h 10000"/>
                  <a:gd name="connsiteX26" fmla="*/ 0 w 11077"/>
                  <a:gd name="connsiteY26" fmla="*/ 2132 h 10000"/>
                  <a:gd name="connsiteX27" fmla="*/ 0 w 11077"/>
                  <a:gd name="connsiteY27" fmla="*/ 1218 h 10000"/>
                  <a:gd name="connsiteX28" fmla="*/ 0 w 11077"/>
                  <a:gd name="connsiteY28" fmla="*/ 609 h 10000"/>
                  <a:gd name="connsiteX29" fmla="*/ 0 w 11077"/>
                  <a:gd name="connsiteY29" fmla="*/ 0 h 10000"/>
                  <a:gd name="connsiteX30" fmla="*/ 576 w 11077"/>
                  <a:gd name="connsiteY30" fmla="*/ 0 h 10000"/>
                  <a:gd name="connsiteX31" fmla="*/ 1832 w 11077"/>
                  <a:gd name="connsiteY31" fmla="*/ 305 h 10000"/>
                  <a:gd name="connsiteX32" fmla="*/ 3403 w 11077"/>
                  <a:gd name="connsiteY32" fmla="*/ 609 h 10000"/>
                  <a:gd name="connsiteX33" fmla="*/ 4660 w 11077"/>
                  <a:gd name="connsiteY33" fmla="*/ 305 h 10000"/>
                  <a:gd name="connsiteX34" fmla="*/ 4974 w 11077"/>
                  <a:gd name="connsiteY34" fmla="*/ 0 h 10000"/>
                  <a:gd name="connsiteX35" fmla="*/ 4974 w 11077"/>
                  <a:gd name="connsiteY35" fmla="*/ 305 h 10000"/>
                  <a:gd name="connsiteX36" fmla="*/ 5288 w 11077"/>
                  <a:gd name="connsiteY36" fmla="*/ 0 h 10000"/>
                  <a:gd name="connsiteX37" fmla="*/ 6230 w 11077"/>
                  <a:gd name="connsiteY37" fmla="*/ 305 h 10000"/>
                  <a:gd name="connsiteX38" fmla="*/ 6230 w 11077"/>
                  <a:gd name="connsiteY38" fmla="*/ 609 h 10000"/>
                  <a:gd name="connsiteX39" fmla="*/ 6859 w 11077"/>
                  <a:gd name="connsiteY39" fmla="*/ 609 h 10000"/>
                  <a:gd name="connsiteX40" fmla="*/ 8115 w 11077"/>
                  <a:gd name="connsiteY40" fmla="*/ 305 h 10000"/>
                  <a:gd name="connsiteX41" fmla="*/ 8743 w 11077"/>
                  <a:gd name="connsiteY41" fmla="*/ 2132 h 10000"/>
                  <a:gd name="connsiteX42" fmla="*/ 8743 w 11077"/>
                  <a:gd name="connsiteY42" fmla="*/ 3046 h 10000"/>
                  <a:gd name="connsiteX43" fmla="*/ 8429 w 11077"/>
                  <a:gd name="connsiteY43" fmla="*/ 3909 h 10000"/>
                  <a:gd name="connsiteX44" fmla="*/ 7801 w 11077"/>
                  <a:gd name="connsiteY44" fmla="*/ 3655 h 10000"/>
                  <a:gd name="connsiteX0" fmla="*/ 7801 w 11077"/>
                  <a:gd name="connsiteY0" fmla="*/ 3655 h 10000"/>
                  <a:gd name="connsiteX1" fmla="*/ 7487 w 11077"/>
                  <a:gd name="connsiteY1" fmla="*/ 2741 h 10000"/>
                  <a:gd name="connsiteX2" fmla="*/ 6859 w 11077"/>
                  <a:gd name="connsiteY2" fmla="*/ 1827 h 10000"/>
                  <a:gd name="connsiteX3" fmla="*/ 6545 w 11077"/>
                  <a:gd name="connsiteY3" fmla="*/ 1827 h 10000"/>
                  <a:gd name="connsiteX4" fmla="*/ 6859 w 11077"/>
                  <a:gd name="connsiteY4" fmla="*/ 2741 h 10000"/>
                  <a:gd name="connsiteX5" fmla="*/ 7487 w 11077"/>
                  <a:gd name="connsiteY5" fmla="*/ 3350 h 10000"/>
                  <a:gd name="connsiteX6" fmla="*/ 8115 w 11077"/>
                  <a:gd name="connsiteY6" fmla="*/ 4822 h 10000"/>
                  <a:gd name="connsiteX7" fmla="*/ 8429 w 11077"/>
                  <a:gd name="connsiteY7" fmla="*/ 5431 h 10000"/>
                  <a:gd name="connsiteX8" fmla="*/ 9058 w 11077"/>
                  <a:gd name="connsiteY8" fmla="*/ 6345 h 10000"/>
                  <a:gd name="connsiteX9" fmla="*/ 9372 w 11077"/>
                  <a:gd name="connsiteY9" fmla="*/ 6954 h 10000"/>
                  <a:gd name="connsiteX10" fmla="*/ 10000 w 11077"/>
                  <a:gd name="connsiteY10" fmla="*/ 7563 h 10000"/>
                  <a:gd name="connsiteX11" fmla="*/ 10000 w 11077"/>
                  <a:gd name="connsiteY11" fmla="*/ 7868 h 10000"/>
                  <a:gd name="connsiteX12" fmla="*/ 10000 w 11077"/>
                  <a:gd name="connsiteY12" fmla="*/ 8477 h 10000"/>
                  <a:gd name="connsiteX13" fmla="*/ 9686 w 11077"/>
                  <a:gd name="connsiteY13" fmla="*/ 8782 h 10000"/>
                  <a:gd name="connsiteX14" fmla="*/ 9372 w 11077"/>
                  <a:gd name="connsiteY14" fmla="*/ 8782 h 10000"/>
                  <a:gd name="connsiteX15" fmla="*/ 9058 w 11077"/>
                  <a:gd name="connsiteY15" fmla="*/ 9391 h 10000"/>
                  <a:gd name="connsiteX16" fmla="*/ 10349 w 11077"/>
                  <a:gd name="connsiteY16" fmla="*/ 9764 h 10000"/>
                  <a:gd name="connsiteX17" fmla="*/ 8429 w 11077"/>
                  <a:gd name="connsiteY17" fmla="*/ 10000 h 10000"/>
                  <a:gd name="connsiteX18" fmla="*/ 11077 w 11077"/>
                  <a:gd name="connsiteY18" fmla="*/ 9778 h 10000"/>
                  <a:gd name="connsiteX19" fmla="*/ 6230 w 11077"/>
                  <a:gd name="connsiteY19" fmla="*/ 9695 h 10000"/>
                  <a:gd name="connsiteX20" fmla="*/ 6230 w 11077"/>
                  <a:gd name="connsiteY20" fmla="*/ 9391 h 10000"/>
                  <a:gd name="connsiteX21" fmla="*/ 6230 w 11077"/>
                  <a:gd name="connsiteY21" fmla="*/ 9695 h 10000"/>
                  <a:gd name="connsiteX22" fmla="*/ 262 w 11077"/>
                  <a:gd name="connsiteY22" fmla="*/ 9695 h 10000"/>
                  <a:gd name="connsiteX23" fmla="*/ 262 w 11077"/>
                  <a:gd name="connsiteY23" fmla="*/ 6041 h 10000"/>
                  <a:gd name="connsiteX24" fmla="*/ 0 w 11077"/>
                  <a:gd name="connsiteY24" fmla="*/ 3909 h 10000"/>
                  <a:gd name="connsiteX25" fmla="*/ 0 w 11077"/>
                  <a:gd name="connsiteY25" fmla="*/ 3046 h 10000"/>
                  <a:gd name="connsiteX26" fmla="*/ 0 w 11077"/>
                  <a:gd name="connsiteY26" fmla="*/ 2132 h 10000"/>
                  <a:gd name="connsiteX27" fmla="*/ 0 w 11077"/>
                  <a:gd name="connsiteY27" fmla="*/ 1218 h 10000"/>
                  <a:gd name="connsiteX28" fmla="*/ 0 w 11077"/>
                  <a:gd name="connsiteY28" fmla="*/ 609 h 10000"/>
                  <a:gd name="connsiteX29" fmla="*/ 0 w 11077"/>
                  <a:gd name="connsiteY29" fmla="*/ 0 h 10000"/>
                  <a:gd name="connsiteX30" fmla="*/ 576 w 11077"/>
                  <a:gd name="connsiteY30" fmla="*/ 0 h 10000"/>
                  <a:gd name="connsiteX31" fmla="*/ 1832 w 11077"/>
                  <a:gd name="connsiteY31" fmla="*/ 305 h 10000"/>
                  <a:gd name="connsiteX32" fmla="*/ 3403 w 11077"/>
                  <a:gd name="connsiteY32" fmla="*/ 609 h 10000"/>
                  <a:gd name="connsiteX33" fmla="*/ 4660 w 11077"/>
                  <a:gd name="connsiteY33" fmla="*/ 305 h 10000"/>
                  <a:gd name="connsiteX34" fmla="*/ 4974 w 11077"/>
                  <a:gd name="connsiteY34" fmla="*/ 0 h 10000"/>
                  <a:gd name="connsiteX35" fmla="*/ 4974 w 11077"/>
                  <a:gd name="connsiteY35" fmla="*/ 305 h 10000"/>
                  <a:gd name="connsiteX36" fmla="*/ 5288 w 11077"/>
                  <a:gd name="connsiteY36" fmla="*/ 0 h 10000"/>
                  <a:gd name="connsiteX37" fmla="*/ 6230 w 11077"/>
                  <a:gd name="connsiteY37" fmla="*/ 305 h 10000"/>
                  <a:gd name="connsiteX38" fmla="*/ 6230 w 11077"/>
                  <a:gd name="connsiteY38" fmla="*/ 609 h 10000"/>
                  <a:gd name="connsiteX39" fmla="*/ 6859 w 11077"/>
                  <a:gd name="connsiteY39" fmla="*/ 609 h 10000"/>
                  <a:gd name="connsiteX40" fmla="*/ 8115 w 11077"/>
                  <a:gd name="connsiteY40" fmla="*/ 305 h 10000"/>
                  <a:gd name="connsiteX41" fmla="*/ 8743 w 11077"/>
                  <a:gd name="connsiteY41" fmla="*/ 2132 h 10000"/>
                  <a:gd name="connsiteX42" fmla="*/ 8743 w 11077"/>
                  <a:gd name="connsiteY42" fmla="*/ 3046 h 10000"/>
                  <a:gd name="connsiteX43" fmla="*/ 8429 w 11077"/>
                  <a:gd name="connsiteY43" fmla="*/ 3909 h 10000"/>
                  <a:gd name="connsiteX44" fmla="*/ 7801 w 11077"/>
                  <a:gd name="connsiteY44" fmla="*/ 3655 h 10000"/>
                  <a:gd name="connsiteX0" fmla="*/ 7801 w 11077"/>
                  <a:gd name="connsiteY0" fmla="*/ 3655 h 10026"/>
                  <a:gd name="connsiteX1" fmla="*/ 7487 w 11077"/>
                  <a:gd name="connsiteY1" fmla="*/ 2741 h 10026"/>
                  <a:gd name="connsiteX2" fmla="*/ 6859 w 11077"/>
                  <a:gd name="connsiteY2" fmla="*/ 1827 h 10026"/>
                  <a:gd name="connsiteX3" fmla="*/ 6545 w 11077"/>
                  <a:gd name="connsiteY3" fmla="*/ 1827 h 10026"/>
                  <a:gd name="connsiteX4" fmla="*/ 6859 w 11077"/>
                  <a:gd name="connsiteY4" fmla="*/ 2741 h 10026"/>
                  <a:gd name="connsiteX5" fmla="*/ 7487 w 11077"/>
                  <a:gd name="connsiteY5" fmla="*/ 3350 h 10026"/>
                  <a:gd name="connsiteX6" fmla="*/ 8115 w 11077"/>
                  <a:gd name="connsiteY6" fmla="*/ 4822 h 10026"/>
                  <a:gd name="connsiteX7" fmla="*/ 8429 w 11077"/>
                  <a:gd name="connsiteY7" fmla="*/ 5431 h 10026"/>
                  <a:gd name="connsiteX8" fmla="*/ 9058 w 11077"/>
                  <a:gd name="connsiteY8" fmla="*/ 6345 h 10026"/>
                  <a:gd name="connsiteX9" fmla="*/ 9372 w 11077"/>
                  <a:gd name="connsiteY9" fmla="*/ 6954 h 10026"/>
                  <a:gd name="connsiteX10" fmla="*/ 10000 w 11077"/>
                  <a:gd name="connsiteY10" fmla="*/ 7563 h 10026"/>
                  <a:gd name="connsiteX11" fmla="*/ 10000 w 11077"/>
                  <a:gd name="connsiteY11" fmla="*/ 7868 h 10026"/>
                  <a:gd name="connsiteX12" fmla="*/ 10000 w 11077"/>
                  <a:gd name="connsiteY12" fmla="*/ 8477 h 10026"/>
                  <a:gd name="connsiteX13" fmla="*/ 9686 w 11077"/>
                  <a:gd name="connsiteY13" fmla="*/ 8782 h 10026"/>
                  <a:gd name="connsiteX14" fmla="*/ 10931 w 11077"/>
                  <a:gd name="connsiteY14" fmla="*/ 10026 h 10026"/>
                  <a:gd name="connsiteX15" fmla="*/ 9058 w 11077"/>
                  <a:gd name="connsiteY15" fmla="*/ 9391 h 10026"/>
                  <a:gd name="connsiteX16" fmla="*/ 10349 w 11077"/>
                  <a:gd name="connsiteY16" fmla="*/ 9764 h 10026"/>
                  <a:gd name="connsiteX17" fmla="*/ 8429 w 11077"/>
                  <a:gd name="connsiteY17" fmla="*/ 10000 h 10026"/>
                  <a:gd name="connsiteX18" fmla="*/ 11077 w 11077"/>
                  <a:gd name="connsiteY18" fmla="*/ 9778 h 10026"/>
                  <a:gd name="connsiteX19" fmla="*/ 6230 w 11077"/>
                  <a:gd name="connsiteY19" fmla="*/ 9695 h 10026"/>
                  <a:gd name="connsiteX20" fmla="*/ 6230 w 11077"/>
                  <a:gd name="connsiteY20" fmla="*/ 9391 h 10026"/>
                  <a:gd name="connsiteX21" fmla="*/ 6230 w 11077"/>
                  <a:gd name="connsiteY21" fmla="*/ 9695 h 10026"/>
                  <a:gd name="connsiteX22" fmla="*/ 262 w 11077"/>
                  <a:gd name="connsiteY22" fmla="*/ 9695 h 10026"/>
                  <a:gd name="connsiteX23" fmla="*/ 262 w 11077"/>
                  <a:gd name="connsiteY23" fmla="*/ 6041 h 10026"/>
                  <a:gd name="connsiteX24" fmla="*/ 0 w 11077"/>
                  <a:gd name="connsiteY24" fmla="*/ 3909 h 10026"/>
                  <a:gd name="connsiteX25" fmla="*/ 0 w 11077"/>
                  <a:gd name="connsiteY25" fmla="*/ 3046 h 10026"/>
                  <a:gd name="connsiteX26" fmla="*/ 0 w 11077"/>
                  <a:gd name="connsiteY26" fmla="*/ 2132 h 10026"/>
                  <a:gd name="connsiteX27" fmla="*/ 0 w 11077"/>
                  <a:gd name="connsiteY27" fmla="*/ 1218 h 10026"/>
                  <a:gd name="connsiteX28" fmla="*/ 0 w 11077"/>
                  <a:gd name="connsiteY28" fmla="*/ 609 h 10026"/>
                  <a:gd name="connsiteX29" fmla="*/ 0 w 11077"/>
                  <a:gd name="connsiteY29" fmla="*/ 0 h 10026"/>
                  <a:gd name="connsiteX30" fmla="*/ 576 w 11077"/>
                  <a:gd name="connsiteY30" fmla="*/ 0 h 10026"/>
                  <a:gd name="connsiteX31" fmla="*/ 1832 w 11077"/>
                  <a:gd name="connsiteY31" fmla="*/ 305 h 10026"/>
                  <a:gd name="connsiteX32" fmla="*/ 3403 w 11077"/>
                  <a:gd name="connsiteY32" fmla="*/ 609 h 10026"/>
                  <a:gd name="connsiteX33" fmla="*/ 4660 w 11077"/>
                  <a:gd name="connsiteY33" fmla="*/ 305 h 10026"/>
                  <a:gd name="connsiteX34" fmla="*/ 4974 w 11077"/>
                  <a:gd name="connsiteY34" fmla="*/ 0 h 10026"/>
                  <a:gd name="connsiteX35" fmla="*/ 4974 w 11077"/>
                  <a:gd name="connsiteY35" fmla="*/ 305 h 10026"/>
                  <a:gd name="connsiteX36" fmla="*/ 5288 w 11077"/>
                  <a:gd name="connsiteY36" fmla="*/ 0 h 10026"/>
                  <a:gd name="connsiteX37" fmla="*/ 6230 w 11077"/>
                  <a:gd name="connsiteY37" fmla="*/ 305 h 10026"/>
                  <a:gd name="connsiteX38" fmla="*/ 6230 w 11077"/>
                  <a:gd name="connsiteY38" fmla="*/ 609 h 10026"/>
                  <a:gd name="connsiteX39" fmla="*/ 6859 w 11077"/>
                  <a:gd name="connsiteY39" fmla="*/ 609 h 10026"/>
                  <a:gd name="connsiteX40" fmla="*/ 8115 w 11077"/>
                  <a:gd name="connsiteY40" fmla="*/ 305 h 10026"/>
                  <a:gd name="connsiteX41" fmla="*/ 8743 w 11077"/>
                  <a:gd name="connsiteY41" fmla="*/ 2132 h 10026"/>
                  <a:gd name="connsiteX42" fmla="*/ 8743 w 11077"/>
                  <a:gd name="connsiteY42" fmla="*/ 3046 h 10026"/>
                  <a:gd name="connsiteX43" fmla="*/ 8429 w 11077"/>
                  <a:gd name="connsiteY43" fmla="*/ 3909 h 10026"/>
                  <a:gd name="connsiteX44" fmla="*/ 7801 w 11077"/>
                  <a:gd name="connsiteY44" fmla="*/ 3655 h 10026"/>
                  <a:gd name="connsiteX0" fmla="*/ 7801 w 11323"/>
                  <a:gd name="connsiteY0" fmla="*/ 3655 h 10026"/>
                  <a:gd name="connsiteX1" fmla="*/ 7487 w 11323"/>
                  <a:gd name="connsiteY1" fmla="*/ 2741 h 10026"/>
                  <a:gd name="connsiteX2" fmla="*/ 6859 w 11323"/>
                  <a:gd name="connsiteY2" fmla="*/ 1827 h 10026"/>
                  <a:gd name="connsiteX3" fmla="*/ 6545 w 11323"/>
                  <a:gd name="connsiteY3" fmla="*/ 1827 h 10026"/>
                  <a:gd name="connsiteX4" fmla="*/ 6859 w 11323"/>
                  <a:gd name="connsiteY4" fmla="*/ 2741 h 10026"/>
                  <a:gd name="connsiteX5" fmla="*/ 7487 w 11323"/>
                  <a:gd name="connsiteY5" fmla="*/ 3350 h 10026"/>
                  <a:gd name="connsiteX6" fmla="*/ 8115 w 11323"/>
                  <a:gd name="connsiteY6" fmla="*/ 4822 h 10026"/>
                  <a:gd name="connsiteX7" fmla="*/ 8429 w 11323"/>
                  <a:gd name="connsiteY7" fmla="*/ 5431 h 10026"/>
                  <a:gd name="connsiteX8" fmla="*/ 9058 w 11323"/>
                  <a:gd name="connsiteY8" fmla="*/ 6345 h 10026"/>
                  <a:gd name="connsiteX9" fmla="*/ 9372 w 11323"/>
                  <a:gd name="connsiteY9" fmla="*/ 6954 h 10026"/>
                  <a:gd name="connsiteX10" fmla="*/ 10000 w 11323"/>
                  <a:gd name="connsiteY10" fmla="*/ 7563 h 10026"/>
                  <a:gd name="connsiteX11" fmla="*/ 10000 w 11323"/>
                  <a:gd name="connsiteY11" fmla="*/ 7868 h 10026"/>
                  <a:gd name="connsiteX12" fmla="*/ 11323 w 11323"/>
                  <a:gd name="connsiteY12" fmla="*/ 9845 h 10026"/>
                  <a:gd name="connsiteX13" fmla="*/ 9686 w 11323"/>
                  <a:gd name="connsiteY13" fmla="*/ 8782 h 10026"/>
                  <a:gd name="connsiteX14" fmla="*/ 10931 w 11323"/>
                  <a:gd name="connsiteY14" fmla="*/ 10026 h 10026"/>
                  <a:gd name="connsiteX15" fmla="*/ 9058 w 11323"/>
                  <a:gd name="connsiteY15" fmla="*/ 9391 h 10026"/>
                  <a:gd name="connsiteX16" fmla="*/ 10349 w 11323"/>
                  <a:gd name="connsiteY16" fmla="*/ 9764 h 10026"/>
                  <a:gd name="connsiteX17" fmla="*/ 8429 w 11323"/>
                  <a:gd name="connsiteY17" fmla="*/ 10000 h 10026"/>
                  <a:gd name="connsiteX18" fmla="*/ 11077 w 11323"/>
                  <a:gd name="connsiteY18" fmla="*/ 9778 h 10026"/>
                  <a:gd name="connsiteX19" fmla="*/ 6230 w 11323"/>
                  <a:gd name="connsiteY19" fmla="*/ 9695 h 10026"/>
                  <a:gd name="connsiteX20" fmla="*/ 6230 w 11323"/>
                  <a:gd name="connsiteY20" fmla="*/ 9391 h 10026"/>
                  <a:gd name="connsiteX21" fmla="*/ 6230 w 11323"/>
                  <a:gd name="connsiteY21" fmla="*/ 9695 h 10026"/>
                  <a:gd name="connsiteX22" fmla="*/ 262 w 11323"/>
                  <a:gd name="connsiteY22" fmla="*/ 9695 h 10026"/>
                  <a:gd name="connsiteX23" fmla="*/ 262 w 11323"/>
                  <a:gd name="connsiteY23" fmla="*/ 6041 h 10026"/>
                  <a:gd name="connsiteX24" fmla="*/ 0 w 11323"/>
                  <a:gd name="connsiteY24" fmla="*/ 3909 h 10026"/>
                  <a:gd name="connsiteX25" fmla="*/ 0 w 11323"/>
                  <a:gd name="connsiteY25" fmla="*/ 3046 h 10026"/>
                  <a:gd name="connsiteX26" fmla="*/ 0 w 11323"/>
                  <a:gd name="connsiteY26" fmla="*/ 2132 h 10026"/>
                  <a:gd name="connsiteX27" fmla="*/ 0 w 11323"/>
                  <a:gd name="connsiteY27" fmla="*/ 1218 h 10026"/>
                  <a:gd name="connsiteX28" fmla="*/ 0 w 11323"/>
                  <a:gd name="connsiteY28" fmla="*/ 609 h 10026"/>
                  <a:gd name="connsiteX29" fmla="*/ 0 w 11323"/>
                  <a:gd name="connsiteY29" fmla="*/ 0 h 10026"/>
                  <a:gd name="connsiteX30" fmla="*/ 576 w 11323"/>
                  <a:gd name="connsiteY30" fmla="*/ 0 h 10026"/>
                  <a:gd name="connsiteX31" fmla="*/ 1832 w 11323"/>
                  <a:gd name="connsiteY31" fmla="*/ 305 h 10026"/>
                  <a:gd name="connsiteX32" fmla="*/ 3403 w 11323"/>
                  <a:gd name="connsiteY32" fmla="*/ 609 h 10026"/>
                  <a:gd name="connsiteX33" fmla="*/ 4660 w 11323"/>
                  <a:gd name="connsiteY33" fmla="*/ 305 h 10026"/>
                  <a:gd name="connsiteX34" fmla="*/ 4974 w 11323"/>
                  <a:gd name="connsiteY34" fmla="*/ 0 h 10026"/>
                  <a:gd name="connsiteX35" fmla="*/ 4974 w 11323"/>
                  <a:gd name="connsiteY35" fmla="*/ 305 h 10026"/>
                  <a:gd name="connsiteX36" fmla="*/ 5288 w 11323"/>
                  <a:gd name="connsiteY36" fmla="*/ 0 h 10026"/>
                  <a:gd name="connsiteX37" fmla="*/ 6230 w 11323"/>
                  <a:gd name="connsiteY37" fmla="*/ 305 h 10026"/>
                  <a:gd name="connsiteX38" fmla="*/ 6230 w 11323"/>
                  <a:gd name="connsiteY38" fmla="*/ 609 h 10026"/>
                  <a:gd name="connsiteX39" fmla="*/ 6859 w 11323"/>
                  <a:gd name="connsiteY39" fmla="*/ 609 h 10026"/>
                  <a:gd name="connsiteX40" fmla="*/ 8115 w 11323"/>
                  <a:gd name="connsiteY40" fmla="*/ 305 h 10026"/>
                  <a:gd name="connsiteX41" fmla="*/ 8743 w 11323"/>
                  <a:gd name="connsiteY41" fmla="*/ 2132 h 10026"/>
                  <a:gd name="connsiteX42" fmla="*/ 8743 w 11323"/>
                  <a:gd name="connsiteY42" fmla="*/ 3046 h 10026"/>
                  <a:gd name="connsiteX43" fmla="*/ 8429 w 11323"/>
                  <a:gd name="connsiteY43" fmla="*/ 3909 h 10026"/>
                  <a:gd name="connsiteX44" fmla="*/ 7801 w 11323"/>
                  <a:gd name="connsiteY44" fmla="*/ 3655 h 10026"/>
                  <a:gd name="connsiteX0" fmla="*/ 7801 w 11323"/>
                  <a:gd name="connsiteY0" fmla="*/ 3655 h 10026"/>
                  <a:gd name="connsiteX1" fmla="*/ 7487 w 11323"/>
                  <a:gd name="connsiteY1" fmla="*/ 2741 h 10026"/>
                  <a:gd name="connsiteX2" fmla="*/ 6859 w 11323"/>
                  <a:gd name="connsiteY2" fmla="*/ 1827 h 10026"/>
                  <a:gd name="connsiteX3" fmla="*/ 6545 w 11323"/>
                  <a:gd name="connsiteY3" fmla="*/ 1827 h 10026"/>
                  <a:gd name="connsiteX4" fmla="*/ 6859 w 11323"/>
                  <a:gd name="connsiteY4" fmla="*/ 2741 h 10026"/>
                  <a:gd name="connsiteX5" fmla="*/ 7487 w 11323"/>
                  <a:gd name="connsiteY5" fmla="*/ 3350 h 10026"/>
                  <a:gd name="connsiteX6" fmla="*/ 8115 w 11323"/>
                  <a:gd name="connsiteY6" fmla="*/ 4822 h 10026"/>
                  <a:gd name="connsiteX7" fmla="*/ 8429 w 11323"/>
                  <a:gd name="connsiteY7" fmla="*/ 5431 h 10026"/>
                  <a:gd name="connsiteX8" fmla="*/ 9058 w 11323"/>
                  <a:gd name="connsiteY8" fmla="*/ 6345 h 10026"/>
                  <a:gd name="connsiteX9" fmla="*/ 9372 w 11323"/>
                  <a:gd name="connsiteY9" fmla="*/ 6954 h 10026"/>
                  <a:gd name="connsiteX10" fmla="*/ 10000 w 11323"/>
                  <a:gd name="connsiteY10" fmla="*/ 7563 h 10026"/>
                  <a:gd name="connsiteX11" fmla="*/ 10000 w 11323"/>
                  <a:gd name="connsiteY11" fmla="*/ 7868 h 10026"/>
                  <a:gd name="connsiteX12" fmla="*/ 11323 w 11323"/>
                  <a:gd name="connsiteY12" fmla="*/ 9845 h 10026"/>
                  <a:gd name="connsiteX13" fmla="*/ 10678 w 11323"/>
                  <a:gd name="connsiteY13" fmla="*/ 9777 h 10026"/>
                  <a:gd name="connsiteX14" fmla="*/ 10931 w 11323"/>
                  <a:gd name="connsiteY14" fmla="*/ 10026 h 10026"/>
                  <a:gd name="connsiteX15" fmla="*/ 9058 w 11323"/>
                  <a:gd name="connsiteY15" fmla="*/ 9391 h 10026"/>
                  <a:gd name="connsiteX16" fmla="*/ 10349 w 11323"/>
                  <a:gd name="connsiteY16" fmla="*/ 9764 h 10026"/>
                  <a:gd name="connsiteX17" fmla="*/ 8429 w 11323"/>
                  <a:gd name="connsiteY17" fmla="*/ 10000 h 10026"/>
                  <a:gd name="connsiteX18" fmla="*/ 11077 w 11323"/>
                  <a:gd name="connsiteY18" fmla="*/ 9778 h 10026"/>
                  <a:gd name="connsiteX19" fmla="*/ 6230 w 11323"/>
                  <a:gd name="connsiteY19" fmla="*/ 9695 h 10026"/>
                  <a:gd name="connsiteX20" fmla="*/ 6230 w 11323"/>
                  <a:gd name="connsiteY20" fmla="*/ 9391 h 10026"/>
                  <a:gd name="connsiteX21" fmla="*/ 6230 w 11323"/>
                  <a:gd name="connsiteY21" fmla="*/ 9695 h 10026"/>
                  <a:gd name="connsiteX22" fmla="*/ 262 w 11323"/>
                  <a:gd name="connsiteY22" fmla="*/ 9695 h 10026"/>
                  <a:gd name="connsiteX23" fmla="*/ 262 w 11323"/>
                  <a:gd name="connsiteY23" fmla="*/ 6041 h 10026"/>
                  <a:gd name="connsiteX24" fmla="*/ 0 w 11323"/>
                  <a:gd name="connsiteY24" fmla="*/ 3909 h 10026"/>
                  <a:gd name="connsiteX25" fmla="*/ 0 w 11323"/>
                  <a:gd name="connsiteY25" fmla="*/ 3046 h 10026"/>
                  <a:gd name="connsiteX26" fmla="*/ 0 w 11323"/>
                  <a:gd name="connsiteY26" fmla="*/ 2132 h 10026"/>
                  <a:gd name="connsiteX27" fmla="*/ 0 w 11323"/>
                  <a:gd name="connsiteY27" fmla="*/ 1218 h 10026"/>
                  <a:gd name="connsiteX28" fmla="*/ 0 w 11323"/>
                  <a:gd name="connsiteY28" fmla="*/ 609 h 10026"/>
                  <a:gd name="connsiteX29" fmla="*/ 0 w 11323"/>
                  <a:gd name="connsiteY29" fmla="*/ 0 h 10026"/>
                  <a:gd name="connsiteX30" fmla="*/ 576 w 11323"/>
                  <a:gd name="connsiteY30" fmla="*/ 0 h 10026"/>
                  <a:gd name="connsiteX31" fmla="*/ 1832 w 11323"/>
                  <a:gd name="connsiteY31" fmla="*/ 305 h 10026"/>
                  <a:gd name="connsiteX32" fmla="*/ 3403 w 11323"/>
                  <a:gd name="connsiteY32" fmla="*/ 609 h 10026"/>
                  <a:gd name="connsiteX33" fmla="*/ 4660 w 11323"/>
                  <a:gd name="connsiteY33" fmla="*/ 305 h 10026"/>
                  <a:gd name="connsiteX34" fmla="*/ 4974 w 11323"/>
                  <a:gd name="connsiteY34" fmla="*/ 0 h 10026"/>
                  <a:gd name="connsiteX35" fmla="*/ 4974 w 11323"/>
                  <a:gd name="connsiteY35" fmla="*/ 305 h 10026"/>
                  <a:gd name="connsiteX36" fmla="*/ 5288 w 11323"/>
                  <a:gd name="connsiteY36" fmla="*/ 0 h 10026"/>
                  <a:gd name="connsiteX37" fmla="*/ 6230 w 11323"/>
                  <a:gd name="connsiteY37" fmla="*/ 305 h 10026"/>
                  <a:gd name="connsiteX38" fmla="*/ 6230 w 11323"/>
                  <a:gd name="connsiteY38" fmla="*/ 609 h 10026"/>
                  <a:gd name="connsiteX39" fmla="*/ 6859 w 11323"/>
                  <a:gd name="connsiteY39" fmla="*/ 609 h 10026"/>
                  <a:gd name="connsiteX40" fmla="*/ 8115 w 11323"/>
                  <a:gd name="connsiteY40" fmla="*/ 305 h 10026"/>
                  <a:gd name="connsiteX41" fmla="*/ 8743 w 11323"/>
                  <a:gd name="connsiteY41" fmla="*/ 2132 h 10026"/>
                  <a:gd name="connsiteX42" fmla="*/ 8743 w 11323"/>
                  <a:gd name="connsiteY42" fmla="*/ 3046 h 10026"/>
                  <a:gd name="connsiteX43" fmla="*/ 8429 w 11323"/>
                  <a:gd name="connsiteY43" fmla="*/ 3909 h 10026"/>
                  <a:gd name="connsiteX44" fmla="*/ 7801 w 11323"/>
                  <a:gd name="connsiteY44" fmla="*/ 3655 h 10026"/>
                  <a:gd name="connsiteX0" fmla="*/ 7801 w 11323"/>
                  <a:gd name="connsiteY0" fmla="*/ 3655 h 10026"/>
                  <a:gd name="connsiteX1" fmla="*/ 7487 w 11323"/>
                  <a:gd name="connsiteY1" fmla="*/ 2741 h 10026"/>
                  <a:gd name="connsiteX2" fmla="*/ 6859 w 11323"/>
                  <a:gd name="connsiteY2" fmla="*/ 1827 h 10026"/>
                  <a:gd name="connsiteX3" fmla="*/ 6545 w 11323"/>
                  <a:gd name="connsiteY3" fmla="*/ 1827 h 10026"/>
                  <a:gd name="connsiteX4" fmla="*/ 6859 w 11323"/>
                  <a:gd name="connsiteY4" fmla="*/ 2741 h 10026"/>
                  <a:gd name="connsiteX5" fmla="*/ 7487 w 11323"/>
                  <a:gd name="connsiteY5" fmla="*/ 3350 h 10026"/>
                  <a:gd name="connsiteX6" fmla="*/ 8115 w 11323"/>
                  <a:gd name="connsiteY6" fmla="*/ 4822 h 10026"/>
                  <a:gd name="connsiteX7" fmla="*/ 8429 w 11323"/>
                  <a:gd name="connsiteY7" fmla="*/ 5431 h 10026"/>
                  <a:gd name="connsiteX8" fmla="*/ 9058 w 11323"/>
                  <a:gd name="connsiteY8" fmla="*/ 6345 h 10026"/>
                  <a:gd name="connsiteX9" fmla="*/ 9372 w 11323"/>
                  <a:gd name="connsiteY9" fmla="*/ 6954 h 10026"/>
                  <a:gd name="connsiteX10" fmla="*/ 10000 w 11323"/>
                  <a:gd name="connsiteY10" fmla="*/ 7563 h 10026"/>
                  <a:gd name="connsiteX11" fmla="*/ 10000 w 11323"/>
                  <a:gd name="connsiteY11" fmla="*/ 7868 h 10026"/>
                  <a:gd name="connsiteX12" fmla="*/ 11323 w 11323"/>
                  <a:gd name="connsiteY12" fmla="*/ 9845 h 10026"/>
                  <a:gd name="connsiteX13" fmla="*/ 10678 w 11323"/>
                  <a:gd name="connsiteY13" fmla="*/ 9777 h 10026"/>
                  <a:gd name="connsiteX14" fmla="*/ 10931 w 11323"/>
                  <a:gd name="connsiteY14" fmla="*/ 10026 h 10026"/>
                  <a:gd name="connsiteX15" fmla="*/ 9058 w 11323"/>
                  <a:gd name="connsiteY15" fmla="*/ 9723 h 10026"/>
                  <a:gd name="connsiteX16" fmla="*/ 10349 w 11323"/>
                  <a:gd name="connsiteY16" fmla="*/ 9764 h 10026"/>
                  <a:gd name="connsiteX17" fmla="*/ 8429 w 11323"/>
                  <a:gd name="connsiteY17" fmla="*/ 10000 h 10026"/>
                  <a:gd name="connsiteX18" fmla="*/ 11077 w 11323"/>
                  <a:gd name="connsiteY18" fmla="*/ 9778 h 10026"/>
                  <a:gd name="connsiteX19" fmla="*/ 6230 w 11323"/>
                  <a:gd name="connsiteY19" fmla="*/ 9695 h 10026"/>
                  <a:gd name="connsiteX20" fmla="*/ 6230 w 11323"/>
                  <a:gd name="connsiteY20" fmla="*/ 9391 h 10026"/>
                  <a:gd name="connsiteX21" fmla="*/ 6230 w 11323"/>
                  <a:gd name="connsiteY21" fmla="*/ 9695 h 10026"/>
                  <a:gd name="connsiteX22" fmla="*/ 262 w 11323"/>
                  <a:gd name="connsiteY22" fmla="*/ 9695 h 10026"/>
                  <a:gd name="connsiteX23" fmla="*/ 262 w 11323"/>
                  <a:gd name="connsiteY23" fmla="*/ 6041 h 10026"/>
                  <a:gd name="connsiteX24" fmla="*/ 0 w 11323"/>
                  <a:gd name="connsiteY24" fmla="*/ 3909 h 10026"/>
                  <a:gd name="connsiteX25" fmla="*/ 0 w 11323"/>
                  <a:gd name="connsiteY25" fmla="*/ 3046 h 10026"/>
                  <a:gd name="connsiteX26" fmla="*/ 0 w 11323"/>
                  <a:gd name="connsiteY26" fmla="*/ 2132 h 10026"/>
                  <a:gd name="connsiteX27" fmla="*/ 0 w 11323"/>
                  <a:gd name="connsiteY27" fmla="*/ 1218 h 10026"/>
                  <a:gd name="connsiteX28" fmla="*/ 0 w 11323"/>
                  <a:gd name="connsiteY28" fmla="*/ 609 h 10026"/>
                  <a:gd name="connsiteX29" fmla="*/ 0 w 11323"/>
                  <a:gd name="connsiteY29" fmla="*/ 0 h 10026"/>
                  <a:gd name="connsiteX30" fmla="*/ 576 w 11323"/>
                  <a:gd name="connsiteY30" fmla="*/ 0 h 10026"/>
                  <a:gd name="connsiteX31" fmla="*/ 1832 w 11323"/>
                  <a:gd name="connsiteY31" fmla="*/ 305 h 10026"/>
                  <a:gd name="connsiteX32" fmla="*/ 3403 w 11323"/>
                  <a:gd name="connsiteY32" fmla="*/ 609 h 10026"/>
                  <a:gd name="connsiteX33" fmla="*/ 4660 w 11323"/>
                  <a:gd name="connsiteY33" fmla="*/ 305 h 10026"/>
                  <a:gd name="connsiteX34" fmla="*/ 4974 w 11323"/>
                  <a:gd name="connsiteY34" fmla="*/ 0 h 10026"/>
                  <a:gd name="connsiteX35" fmla="*/ 4974 w 11323"/>
                  <a:gd name="connsiteY35" fmla="*/ 305 h 10026"/>
                  <a:gd name="connsiteX36" fmla="*/ 5288 w 11323"/>
                  <a:gd name="connsiteY36" fmla="*/ 0 h 10026"/>
                  <a:gd name="connsiteX37" fmla="*/ 6230 w 11323"/>
                  <a:gd name="connsiteY37" fmla="*/ 305 h 10026"/>
                  <a:gd name="connsiteX38" fmla="*/ 6230 w 11323"/>
                  <a:gd name="connsiteY38" fmla="*/ 609 h 10026"/>
                  <a:gd name="connsiteX39" fmla="*/ 6859 w 11323"/>
                  <a:gd name="connsiteY39" fmla="*/ 609 h 10026"/>
                  <a:gd name="connsiteX40" fmla="*/ 8115 w 11323"/>
                  <a:gd name="connsiteY40" fmla="*/ 305 h 10026"/>
                  <a:gd name="connsiteX41" fmla="*/ 8743 w 11323"/>
                  <a:gd name="connsiteY41" fmla="*/ 2132 h 10026"/>
                  <a:gd name="connsiteX42" fmla="*/ 8743 w 11323"/>
                  <a:gd name="connsiteY42" fmla="*/ 3046 h 10026"/>
                  <a:gd name="connsiteX43" fmla="*/ 8429 w 11323"/>
                  <a:gd name="connsiteY43" fmla="*/ 3909 h 10026"/>
                  <a:gd name="connsiteX44" fmla="*/ 7801 w 11323"/>
                  <a:gd name="connsiteY44" fmla="*/ 3655 h 10026"/>
                  <a:gd name="connsiteX0" fmla="*/ 7801 w 11323"/>
                  <a:gd name="connsiteY0" fmla="*/ 3655 h 10026"/>
                  <a:gd name="connsiteX1" fmla="*/ 7487 w 11323"/>
                  <a:gd name="connsiteY1" fmla="*/ 2741 h 10026"/>
                  <a:gd name="connsiteX2" fmla="*/ 6859 w 11323"/>
                  <a:gd name="connsiteY2" fmla="*/ 1827 h 10026"/>
                  <a:gd name="connsiteX3" fmla="*/ 6545 w 11323"/>
                  <a:gd name="connsiteY3" fmla="*/ 1827 h 10026"/>
                  <a:gd name="connsiteX4" fmla="*/ 6859 w 11323"/>
                  <a:gd name="connsiteY4" fmla="*/ 2741 h 10026"/>
                  <a:gd name="connsiteX5" fmla="*/ 7487 w 11323"/>
                  <a:gd name="connsiteY5" fmla="*/ 3350 h 10026"/>
                  <a:gd name="connsiteX6" fmla="*/ 8115 w 11323"/>
                  <a:gd name="connsiteY6" fmla="*/ 4822 h 10026"/>
                  <a:gd name="connsiteX7" fmla="*/ 8429 w 11323"/>
                  <a:gd name="connsiteY7" fmla="*/ 5431 h 10026"/>
                  <a:gd name="connsiteX8" fmla="*/ 9058 w 11323"/>
                  <a:gd name="connsiteY8" fmla="*/ 6345 h 10026"/>
                  <a:gd name="connsiteX9" fmla="*/ 9372 w 11323"/>
                  <a:gd name="connsiteY9" fmla="*/ 6954 h 10026"/>
                  <a:gd name="connsiteX10" fmla="*/ 10000 w 11323"/>
                  <a:gd name="connsiteY10" fmla="*/ 7563 h 10026"/>
                  <a:gd name="connsiteX11" fmla="*/ 10000 w 11323"/>
                  <a:gd name="connsiteY11" fmla="*/ 7868 h 10026"/>
                  <a:gd name="connsiteX12" fmla="*/ 11323 w 11323"/>
                  <a:gd name="connsiteY12" fmla="*/ 9845 h 10026"/>
                  <a:gd name="connsiteX13" fmla="*/ 10678 w 11323"/>
                  <a:gd name="connsiteY13" fmla="*/ 9777 h 10026"/>
                  <a:gd name="connsiteX14" fmla="*/ 10931 w 11323"/>
                  <a:gd name="connsiteY14" fmla="*/ 10026 h 10026"/>
                  <a:gd name="connsiteX15" fmla="*/ 9058 w 11323"/>
                  <a:gd name="connsiteY15" fmla="*/ 9723 h 10026"/>
                  <a:gd name="connsiteX16" fmla="*/ 10349 w 11323"/>
                  <a:gd name="connsiteY16" fmla="*/ 9764 h 10026"/>
                  <a:gd name="connsiteX17" fmla="*/ 8429 w 11323"/>
                  <a:gd name="connsiteY17" fmla="*/ 9710 h 10026"/>
                  <a:gd name="connsiteX18" fmla="*/ 11077 w 11323"/>
                  <a:gd name="connsiteY18" fmla="*/ 9778 h 10026"/>
                  <a:gd name="connsiteX19" fmla="*/ 6230 w 11323"/>
                  <a:gd name="connsiteY19" fmla="*/ 9695 h 10026"/>
                  <a:gd name="connsiteX20" fmla="*/ 6230 w 11323"/>
                  <a:gd name="connsiteY20" fmla="*/ 9391 h 10026"/>
                  <a:gd name="connsiteX21" fmla="*/ 6230 w 11323"/>
                  <a:gd name="connsiteY21" fmla="*/ 9695 h 10026"/>
                  <a:gd name="connsiteX22" fmla="*/ 262 w 11323"/>
                  <a:gd name="connsiteY22" fmla="*/ 9695 h 10026"/>
                  <a:gd name="connsiteX23" fmla="*/ 262 w 11323"/>
                  <a:gd name="connsiteY23" fmla="*/ 6041 h 10026"/>
                  <a:gd name="connsiteX24" fmla="*/ 0 w 11323"/>
                  <a:gd name="connsiteY24" fmla="*/ 3909 h 10026"/>
                  <a:gd name="connsiteX25" fmla="*/ 0 w 11323"/>
                  <a:gd name="connsiteY25" fmla="*/ 3046 h 10026"/>
                  <a:gd name="connsiteX26" fmla="*/ 0 w 11323"/>
                  <a:gd name="connsiteY26" fmla="*/ 2132 h 10026"/>
                  <a:gd name="connsiteX27" fmla="*/ 0 w 11323"/>
                  <a:gd name="connsiteY27" fmla="*/ 1218 h 10026"/>
                  <a:gd name="connsiteX28" fmla="*/ 0 w 11323"/>
                  <a:gd name="connsiteY28" fmla="*/ 609 h 10026"/>
                  <a:gd name="connsiteX29" fmla="*/ 0 w 11323"/>
                  <a:gd name="connsiteY29" fmla="*/ 0 h 10026"/>
                  <a:gd name="connsiteX30" fmla="*/ 576 w 11323"/>
                  <a:gd name="connsiteY30" fmla="*/ 0 h 10026"/>
                  <a:gd name="connsiteX31" fmla="*/ 1832 w 11323"/>
                  <a:gd name="connsiteY31" fmla="*/ 305 h 10026"/>
                  <a:gd name="connsiteX32" fmla="*/ 3403 w 11323"/>
                  <a:gd name="connsiteY32" fmla="*/ 609 h 10026"/>
                  <a:gd name="connsiteX33" fmla="*/ 4660 w 11323"/>
                  <a:gd name="connsiteY33" fmla="*/ 305 h 10026"/>
                  <a:gd name="connsiteX34" fmla="*/ 4974 w 11323"/>
                  <a:gd name="connsiteY34" fmla="*/ 0 h 10026"/>
                  <a:gd name="connsiteX35" fmla="*/ 4974 w 11323"/>
                  <a:gd name="connsiteY35" fmla="*/ 305 h 10026"/>
                  <a:gd name="connsiteX36" fmla="*/ 5288 w 11323"/>
                  <a:gd name="connsiteY36" fmla="*/ 0 h 10026"/>
                  <a:gd name="connsiteX37" fmla="*/ 6230 w 11323"/>
                  <a:gd name="connsiteY37" fmla="*/ 305 h 10026"/>
                  <a:gd name="connsiteX38" fmla="*/ 6230 w 11323"/>
                  <a:gd name="connsiteY38" fmla="*/ 609 h 10026"/>
                  <a:gd name="connsiteX39" fmla="*/ 6859 w 11323"/>
                  <a:gd name="connsiteY39" fmla="*/ 609 h 10026"/>
                  <a:gd name="connsiteX40" fmla="*/ 8115 w 11323"/>
                  <a:gd name="connsiteY40" fmla="*/ 305 h 10026"/>
                  <a:gd name="connsiteX41" fmla="*/ 8743 w 11323"/>
                  <a:gd name="connsiteY41" fmla="*/ 2132 h 10026"/>
                  <a:gd name="connsiteX42" fmla="*/ 8743 w 11323"/>
                  <a:gd name="connsiteY42" fmla="*/ 3046 h 10026"/>
                  <a:gd name="connsiteX43" fmla="*/ 8429 w 11323"/>
                  <a:gd name="connsiteY43" fmla="*/ 3909 h 10026"/>
                  <a:gd name="connsiteX44" fmla="*/ 7801 w 11323"/>
                  <a:gd name="connsiteY44" fmla="*/ 3655 h 10026"/>
                  <a:gd name="connsiteX0" fmla="*/ 7801 w 11323"/>
                  <a:gd name="connsiteY0" fmla="*/ 3655 h 10026"/>
                  <a:gd name="connsiteX1" fmla="*/ 7487 w 11323"/>
                  <a:gd name="connsiteY1" fmla="*/ 2741 h 10026"/>
                  <a:gd name="connsiteX2" fmla="*/ 6859 w 11323"/>
                  <a:gd name="connsiteY2" fmla="*/ 1827 h 10026"/>
                  <a:gd name="connsiteX3" fmla="*/ 6545 w 11323"/>
                  <a:gd name="connsiteY3" fmla="*/ 1827 h 10026"/>
                  <a:gd name="connsiteX4" fmla="*/ 6859 w 11323"/>
                  <a:gd name="connsiteY4" fmla="*/ 2741 h 10026"/>
                  <a:gd name="connsiteX5" fmla="*/ 7487 w 11323"/>
                  <a:gd name="connsiteY5" fmla="*/ 3350 h 10026"/>
                  <a:gd name="connsiteX6" fmla="*/ 8115 w 11323"/>
                  <a:gd name="connsiteY6" fmla="*/ 4822 h 10026"/>
                  <a:gd name="connsiteX7" fmla="*/ 8429 w 11323"/>
                  <a:gd name="connsiteY7" fmla="*/ 5431 h 10026"/>
                  <a:gd name="connsiteX8" fmla="*/ 9058 w 11323"/>
                  <a:gd name="connsiteY8" fmla="*/ 6345 h 10026"/>
                  <a:gd name="connsiteX9" fmla="*/ 9372 w 11323"/>
                  <a:gd name="connsiteY9" fmla="*/ 6954 h 10026"/>
                  <a:gd name="connsiteX10" fmla="*/ 10000 w 11323"/>
                  <a:gd name="connsiteY10" fmla="*/ 7563 h 10026"/>
                  <a:gd name="connsiteX11" fmla="*/ 10000 w 11323"/>
                  <a:gd name="connsiteY11" fmla="*/ 7868 h 10026"/>
                  <a:gd name="connsiteX12" fmla="*/ 11323 w 11323"/>
                  <a:gd name="connsiteY12" fmla="*/ 9845 h 10026"/>
                  <a:gd name="connsiteX13" fmla="*/ 10678 w 11323"/>
                  <a:gd name="connsiteY13" fmla="*/ 9777 h 10026"/>
                  <a:gd name="connsiteX14" fmla="*/ 10931 w 11323"/>
                  <a:gd name="connsiteY14" fmla="*/ 10026 h 10026"/>
                  <a:gd name="connsiteX15" fmla="*/ 9058 w 11323"/>
                  <a:gd name="connsiteY15" fmla="*/ 9723 h 10026"/>
                  <a:gd name="connsiteX16" fmla="*/ 10349 w 11323"/>
                  <a:gd name="connsiteY16" fmla="*/ 9764 h 10026"/>
                  <a:gd name="connsiteX17" fmla="*/ 8429 w 11323"/>
                  <a:gd name="connsiteY17" fmla="*/ 9710 h 10026"/>
                  <a:gd name="connsiteX18" fmla="*/ 11124 w 11323"/>
                  <a:gd name="connsiteY18" fmla="*/ 9737 h 10026"/>
                  <a:gd name="connsiteX19" fmla="*/ 6230 w 11323"/>
                  <a:gd name="connsiteY19" fmla="*/ 9695 h 10026"/>
                  <a:gd name="connsiteX20" fmla="*/ 6230 w 11323"/>
                  <a:gd name="connsiteY20" fmla="*/ 9391 h 10026"/>
                  <a:gd name="connsiteX21" fmla="*/ 6230 w 11323"/>
                  <a:gd name="connsiteY21" fmla="*/ 9695 h 10026"/>
                  <a:gd name="connsiteX22" fmla="*/ 262 w 11323"/>
                  <a:gd name="connsiteY22" fmla="*/ 9695 h 10026"/>
                  <a:gd name="connsiteX23" fmla="*/ 262 w 11323"/>
                  <a:gd name="connsiteY23" fmla="*/ 6041 h 10026"/>
                  <a:gd name="connsiteX24" fmla="*/ 0 w 11323"/>
                  <a:gd name="connsiteY24" fmla="*/ 3909 h 10026"/>
                  <a:gd name="connsiteX25" fmla="*/ 0 w 11323"/>
                  <a:gd name="connsiteY25" fmla="*/ 3046 h 10026"/>
                  <a:gd name="connsiteX26" fmla="*/ 0 w 11323"/>
                  <a:gd name="connsiteY26" fmla="*/ 2132 h 10026"/>
                  <a:gd name="connsiteX27" fmla="*/ 0 w 11323"/>
                  <a:gd name="connsiteY27" fmla="*/ 1218 h 10026"/>
                  <a:gd name="connsiteX28" fmla="*/ 0 w 11323"/>
                  <a:gd name="connsiteY28" fmla="*/ 609 h 10026"/>
                  <a:gd name="connsiteX29" fmla="*/ 0 w 11323"/>
                  <a:gd name="connsiteY29" fmla="*/ 0 h 10026"/>
                  <a:gd name="connsiteX30" fmla="*/ 576 w 11323"/>
                  <a:gd name="connsiteY30" fmla="*/ 0 h 10026"/>
                  <a:gd name="connsiteX31" fmla="*/ 1832 w 11323"/>
                  <a:gd name="connsiteY31" fmla="*/ 305 h 10026"/>
                  <a:gd name="connsiteX32" fmla="*/ 3403 w 11323"/>
                  <a:gd name="connsiteY32" fmla="*/ 609 h 10026"/>
                  <a:gd name="connsiteX33" fmla="*/ 4660 w 11323"/>
                  <a:gd name="connsiteY33" fmla="*/ 305 h 10026"/>
                  <a:gd name="connsiteX34" fmla="*/ 4974 w 11323"/>
                  <a:gd name="connsiteY34" fmla="*/ 0 h 10026"/>
                  <a:gd name="connsiteX35" fmla="*/ 4974 w 11323"/>
                  <a:gd name="connsiteY35" fmla="*/ 305 h 10026"/>
                  <a:gd name="connsiteX36" fmla="*/ 5288 w 11323"/>
                  <a:gd name="connsiteY36" fmla="*/ 0 h 10026"/>
                  <a:gd name="connsiteX37" fmla="*/ 6230 w 11323"/>
                  <a:gd name="connsiteY37" fmla="*/ 305 h 10026"/>
                  <a:gd name="connsiteX38" fmla="*/ 6230 w 11323"/>
                  <a:gd name="connsiteY38" fmla="*/ 609 h 10026"/>
                  <a:gd name="connsiteX39" fmla="*/ 6859 w 11323"/>
                  <a:gd name="connsiteY39" fmla="*/ 609 h 10026"/>
                  <a:gd name="connsiteX40" fmla="*/ 8115 w 11323"/>
                  <a:gd name="connsiteY40" fmla="*/ 305 h 10026"/>
                  <a:gd name="connsiteX41" fmla="*/ 8743 w 11323"/>
                  <a:gd name="connsiteY41" fmla="*/ 2132 h 10026"/>
                  <a:gd name="connsiteX42" fmla="*/ 8743 w 11323"/>
                  <a:gd name="connsiteY42" fmla="*/ 3046 h 10026"/>
                  <a:gd name="connsiteX43" fmla="*/ 8429 w 11323"/>
                  <a:gd name="connsiteY43" fmla="*/ 3909 h 10026"/>
                  <a:gd name="connsiteX44" fmla="*/ 7801 w 11323"/>
                  <a:gd name="connsiteY44" fmla="*/ 3655 h 10026"/>
                  <a:gd name="connsiteX0" fmla="*/ 7801 w 11323"/>
                  <a:gd name="connsiteY0" fmla="*/ 3655 h 10026"/>
                  <a:gd name="connsiteX1" fmla="*/ 7487 w 11323"/>
                  <a:gd name="connsiteY1" fmla="*/ 2741 h 10026"/>
                  <a:gd name="connsiteX2" fmla="*/ 6859 w 11323"/>
                  <a:gd name="connsiteY2" fmla="*/ 1827 h 10026"/>
                  <a:gd name="connsiteX3" fmla="*/ 6545 w 11323"/>
                  <a:gd name="connsiteY3" fmla="*/ 1827 h 10026"/>
                  <a:gd name="connsiteX4" fmla="*/ 6859 w 11323"/>
                  <a:gd name="connsiteY4" fmla="*/ 2741 h 10026"/>
                  <a:gd name="connsiteX5" fmla="*/ 7487 w 11323"/>
                  <a:gd name="connsiteY5" fmla="*/ 3350 h 10026"/>
                  <a:gd name="connsiteX6" fmla="*/ 8115 w 11323"/>
                  <a:gd name="connsiteY6" fmla="*/ 4822 h 10026"/>
                  <a:gd name="connsiteX7" fmla="*/ 8429 w 11323"/>
                  <a:gd name="connsiteY7" fmla="*/ 5431 h 10026"/>
                  <a:gd name="connsiteX8" fmla="*/ 9058 w 11323"/>
                  <a:gd name="connsiteY8" fmla="*/ 6345 h 10026"/>
                  <a:gd name="connsiteX9" fmla="*/ 9372 w 11323"/>
                  <a:gd name="connsiteY9" fmla="*/ 6954 h 10026"/>
                  <a:gd name="connsiteX10" fmla="*/ 10000 w 11323"/>
                  <a:gd name="connsiteY10" fmla="*/ 7563 h 10026"/>
                  <a:gd name="connsiteX11" fmla="*/ 10000 w 11323"/>
                  <a:gd name="connsiteY11" fmla="*/ 7868 h 10026"/>
                  <a:gd name="connsiteX12" fmla="*/ 11323 w 11323"/>
                  <a:gd name="connsiteY12" fmla="*/ 9845 h 10026"/>
                  <a:gd name="connsiteX13" fmla="*/ 10678 w 11323"/>
                  <a:gd name="connsiteY13" fmla="*/ 9777 h 10026"/>
                  <a:gd name="connsiteX14" fmla="*/ 10931 w 11323"/>
                  <a:gd name="connsiteY14" fmla="*/ 10026 h 10026"/>
                  <a:gd name="connsiteX15" fmla="*/ 9058 w 11323"/>
                  <a:gd name="connsiteY15" fmla="*/ 9723 h 10026"/>
                  <a:gd name="connsiteX16" fmla="*/ 10585 w 11323"/>
                  <a:gd name="connsiteY16" fmla="*/ 9723 h 10026"/>
                  <a:gd name="connsiteX17" fmla="*/ 8429 w 11323"/>
                  <a:gd name="connsiteY17" fmla="*/ 9710 h 10026"/>
                  <a:gd name="connsiteX18" fmla="*/ 11124 w 11323"/>
                  <a:gd name="connsiteY18" fmla="*/ 9737 h 10026"/>
                  <a:gd name="connsiteX19" fmla="*/ 6230 w 11323"/>
                  <a:gd name="connsiteY19" fmla="*/ 9695 h 10026"/>
                  <a:gd name="connsiteX20" fmla="*/ 6230 w 11323"/>
                  <a:gd name="connsiteY20" fmla="*/ 9391 h 10026"/>
                  <a:gd name="connsiteX21" fmla="*/ 6230 w 11323"/>
                  <a:gd name="connsiteY21" fmla="*/ 9695 h 10026"/>
                  <a:gd name="connsiteX22" fmla="*/ 262 w 11323"/>
                  <a:gd name="connsiteY22" fmla="*/ 9695 h 10026"/>
                  <a:gd name="connsiteX23" fmla="*/ 262 w 11323"/>
                  <a:gd name="connsiteY23" fmla="*/ 6041 h 10026"/>
                  <a:gd name="connsiteX24" fmla="*/ 0 w 11323"/>
                  <a:gd name="connsiteY24" fmla="*/ 3909 h 10026"/>
                  <a:gd name="connsiteX25" fmla="*/ 0 w 11323"/>
                  <a:gd name="connsiteY25" fmla="*/ 3046 h 10026"/>
                  <a:gd name="connsiteX26" fmla="*/ 0 w 11323"/>
                  <a:gd name="connsiteY26" fmla="*/ 2132 h 10026"/>
                  <a:gd name="connsiteX27" fmla="*/ 0 w 11323"/>
                  <a:gd name="connsiteY27" fmla="*/ 1218 h 10026"/>
                  <a:gd name="connsiteX28" fmla="*/ 0 w 11323"/>
                  <a:gd name="connsiteY28" fmla="*/ 609 h 10026"/>
                  <a:gd name="connsiteX29" fmla="*/ 0 w 11323"/>
                  <a:gd name="connsiteY29" fmla="*/ 0 h 10026"/>
                  <a:gd name="connsiteX30" fmla="*/ 576 w 11323"/>
                  <a:gd name="connsiteY30" fmla="*/ 0 h 10026"/>
                  <a:gd name="connsiteX31" fmla="*/ 1832 w 11323"/>
                  <a:gd name="connsiteY31" fmla="*/ 305 h 10026"/>
                  <a:gd name="connsiteX32" fmla="*/ 3403 w 11323"/>
                  <a:gd name="connsiteY32" fmla="*/ 609 h 10026"/>
                  <a:gd name="connsiteX33" fmla="*/ 4660 w 11323"/>
                  <a:gd name="connsiteY33" fmla="*/ 305 h 10026"/>
                  <a:gd name="connsiteX34" fmla="*/ 4974 w 11323"/>
                  <a:gd name="connsiteY34" fmla="*/ 0 h 10026"/>
                  <a:gd name="connsiteX35" fmla="*/ 4974 w 11323"/>
                  <a:gd name="connsiteY35" fmla="*/ 305 h 10026"/>
                  <a:gd name="connsiteX36" fmla="*/ 5288 w 11323"/>
                  <a:gd name="connsiteY36" fmla="*/ 0 h 10026"/>
                  <a:gd name="connsiteX37" fmla="*/ 6230 w 11323"/>
                  <a:gd name="connsiteY37" fmla="*/ 305 h 10026"/>
                  <a:gd name="connsiteX38" fmla="*/ 6230 w 11323"/>
                  <a:gd name="connsiteY38" fmla="*/ 609 h 10026"/>
                  <a:gd name="connsiteX39" fmla="*/ 6859 w 11323"/>
                  <a:gd name="connsiteY39" fmla="*/ 609 h 10026"/>
                  <a:gd name="connsiteX40" fmla="*/ 8115 w 11323"/>
                  <a:gd name="connsiteY40" fmla="*/ 305 h 10026"/>
                  <a:gd name="connsiteX41" fmla="*/ 8743 w 11323"/>
                  <a:gd name="connsiteY41" fmla="*/ 2132 h 10026"/>
                  <a:gd name="connsiteX42" fmla="*/ 8743 w 11323"/>
                  <a:gd name="connsiteY42" fmla="*/ 3046 h 10026"/>
                  <a:gd name="connsiteX43" fmla="*/ 8429 w 11323"/>
                  <a:gd name="connsiteY43" fmla="*/ 3909 h 10026"/>
                  <a:gd name="connsiteX44" fmla="*/ 7801 w 11323"/>
                  <a:gd name="connsiteY44" fmla="*/ 3655 h 10026"/>
                  <a:gd name="connsiteX0" fmla="*/ 7801 w 11323"/>
                  <a:gd name="connsiteY0" fmla="*/ 3655 h 9845"/>
                  <a:gd name="connsiteX1" fmla="*/ 7487 w 11323"/>
                  <a:gd name="connsiteY1" fmla="*/ 2741 h 9845"/>
                  <a:gd name="connsiteX2" fmla="*/ 6859 w 11323"/>
                  <a:gd name="connsiteY2" fmla="*/ 1827 h 9845"/>
                  <a:gd name="connsiteX3" fmla="*/ 6545 w 11323"/>
                  <a:gd name="connsiteY3" fmla="*/ 1827 h 9845"/>
                  <a:gd name="connsiteX4" fmla="*/ 6859 w 11323"/>
                  <a:gd name="connsiteY4" fmla="*/ 2741 h 9845"/>
                  <a:gd name="connsiteX5" fmla="*/ 7487 w 11323"/>
                  <a:gd name="connsiteY5" fmla="*/ 3350 h 9845"/>
                  <a:gd name="connsiteX6" fmla="*/ 8115 w 11323"/>
                  <a:gd name="connsiteY6" fmla="*/ 4822 h 9845"/>
                  <a:gd name="connsiteX7" fmla="*/ 8429 w 11323"/>
                  <a:gd name="connsiteY7" fmla="*/ 5431 h 9845"/>
                  <a:gd name="connsiteX8" fmla="*/ 9058 w 11323"/>
                  <a:gd name="connsiteY8" fmla="*/ 6345 h 9845"/>
                  <a:gd name="connsiteX9" fmla="*/ 9372 w 11323"/>
                  <a:gd name="connsiteY9" fmla="*/ 6954 h 9845"/>
                  <a:gd name="connsiteX10" fmla="*/ 10000 w 11323"/>
                  <a:gd name="connsiteY10" fmla="*/ 7563 h 9845"/>
                  <a:gd name="connsiteX11" fmla="*/ 10000 w 11323"/>
                  <a:gd name="connsiteY11" fmla="*/ 7868 h 9845"/>
                  <a:gd name="connsiteX12" fmla="*/ 11323 w 11323"/>
                  <a:gd name="connsiteY12" fmla="*/ 9845 h 9845"/>
                  <a:gd name="connsiteX13" fmla="*/ 10678 w 11323"/>
                  <a:gd name="connsiteY13" fmla="*/ 9777 h 9845"/>
                  <a:gd name="connsiteX14" fmla="*/ 10931 w 11323"/>
                  <a:gd name="connsiteY14" fmla="*/ 9819 h 9845"/>
                  <a:gd name="connsiteX15" fmla="*/ 9058 w 11323"/>
                  <a:gd name="connsiteY15" fmla="*/ 9723 h 9845"/>
                  <a:gd name="connsiteX16" fmla="*/ 10585 w 11323"/>
                  <a:gd name="connsiteY16" fmla="*/ 9723 h 9845"/>
                  <a:gd name="connsiteX17" fmla="*/ 8429 w 11323"/>
                  <a:gd name="connsiteY17" fmla="*/ 9710 h 9845"/>
                  <a:gd name="connsiteX18" fmla="*/ 11124 w 11323"/>
                  <a:gd name="connsiteY18" fmla="*/ 9737 h 9845"/>
                  <a:gd name="connsiteX19" fmla="*/ 6230 w 11323"/>
                  <a:gd name="connsiteY19" fmla="*/ 9695 h 9845"/>
                  <a:gd name="connsiteX20" fmla="*/ 6230 w 11323"/>
                  <a:gd name="connsiteY20" fmla="*/ 9391 h 9845"/>
                  <a:gd name="connsiteX21" fmla="*/ 6230 w 11323"/>
                  <a:gd name="connsiteY21" fmla="*/ 9695 h 9845"/>
                  <a:gd name="connsiteX22" fmla="*/ 262 w 11323"/>
                  <a:gd name="connsiteY22" fmla="*/ 9695 h 9845"/>
                  <a:gd name="connsiteX23" fmla="*/ 262 w 11323"/>
                  <a:gd name="connsiteY23" fmla="*/ 6041 h 9845"/>
                  <a:gd name="connsiteX24" fmla="*/ 0 w 11323"/>
                  <a:gd name="connsiteY24" fmla="*/ 3909 h 9845"/>
                  <a:gd name="connsiteX25" fmla="*/ 0 w 11323"/>
                  <a:gd name="connsiteY25" fmla="*/ 3046 h 9845"/>
                  <a:gd name="connsiteX26" fmla="*/ 0 w 11323"/>
                  <a:gd name="connsiteY26" fmla="*/ 2132 h 9845"/>
                  <a:gd name="connsiteX27" fmla="*/ 0 w 11323"/>
                  <a:gd name="connsiteY27" fmla="*/ 1218 h 9845"/>
                  <a:gd name="connsiteX28" fmla="*/ 0 w 11323"/>
                  <a:gd name="connsiteY28" fmla="*/ 609 h 9845"/>
                  <a:gd name="connsiteX29" fmla="*/ 0 w 11323"/>
                  <a:gd name="connsiteY29" fmla="*/ 0 h 9845"/>
                  <a:gd name="connsiteX30" fmla="*/ 576 w 11323"/>
                  <a:gd name="connsiteY30" fmla="*/ 0 h 9845"/>
                  <a:gd name="connsiteX31" fmla="*/ 1832 w 11323"/>
                  <a:gd name="connsiteY31" fmla="*/ 305 h 9845"/>
                  <a:gd name="connsiteX32" fmla="*/ 3403 w 11323"/>
                  <a:gd name="connsiteY32" fmla="*/ 609 h 9845"/>
                  <a:gd name="connsiteX33" fmla="*/ 4660 w 11323"/>
                  <a:gd name="connsiteY33" fmla="*/ 305 h 9845"/>
                  <a:gd name="connsiteX34" fmla="*/ 4974 w 11323"/>
                  <a:gd name="connsiteY34" fmla="*/ 0 h 9845"/>
                  <a:gd name="connsiteX35" fmla="*/ 4974 w 11323"/>
                  <a:gd name="connsiteY35" fmla="*/ 305 h 9845"/>
                  <a:gd name="connsiteX36" fmla="*/ 5288 w 11323"/>
                  <a:gd name="connsiteY36" fmla="*/ 0 h 9845"/>
                  <a:gd name="connsiteX37" fmla="*/ 6230 w 11323"/>
                  <a:gd name="connsiteY37" fmla="*/ 305 h 9845"/>
                  <a:gd name="connsiteX38" fmla="*/ 6230 w 11323"/>
                  <a:gd name="connsiteY38" fmla="*/ 609 h 9845"/>
                  <a:gd name="connsiteX39" fmla="*/ 6859 w 11323"/>
                  <a:gd name="connsiteY39" fmla="*/ 609 h 9845"/>
                  <a:gd name="connsiteX40" fmla="*/ 8115 w 11323"/>
                  <a:gd name="connsiteY40" fmla="*/ 305 h 9845"/>
                  <a:gd name="connsiteX41" fmla="*/ 8743 w 11323"/>
                  <a:gd name="connsiteY41" fmla="*/ 2132 h 9845"/>
                  <a:gd name="connsiteX42" fmla="*/ 8743 w 11323"/>
                  <a:gd name="connsiteY42" fmla="*/ 3046 h 9845"/>
                  <a:gd name="connsiteX43" fmla="*/ 8429 w 11323"/>
                  <a:gd name="connsiteY43" fmla="*/ 3909 h 9845"/>
                  <a:gd name="connsiteX44" fmla="*/ 7801 w 11323"/>
                  <a:gd name="connsiteY44" fmla="*/ 3655 h 9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23" h="9845">
                    <a:moveTo>
                      <a:pt x="7801" y="3655"/>
                    </a:moveTo>
                    <a:lnTo>
                      <a:pt x="7487" y="2741"/>
                    </a:lnTo>
                    <a:lnTo>
                      <a:pt x="6859" y="1827"/>
                    </a:lnTo>
                    <a:lnTo>
                      <a:pt x="6545" y="1827"/>
                    </a:lnTo>
                    <a:lnTo>
                      <a:pt x="6859" y="2741"/>
                    </a:lnTo>
                    <a:lnTo>
                      <a:pt x="7487" y="3350"/>
                    </a:lnTo>
                    <a:lnTo>
                      <a:pt x="8115" y="4822"/>
                    </a:lnTo>
                    <a:lnTo>
                      <a:pt x="8429" y="5431"/>
                    </a:lnTo>
                    <a:lnTo>
                      <a:pt x="9058" y="6345"/>
                    </a:lnTo>
                    <a:lnTo>
                      <a:pt x="9372" y="6954"/>
                    </a:lnTo>
                    <a:lnTo>
                      <a:pt x="10000" y="7563"/>
                    </a:lnTo>
                    <a:lnTo>
                      <a:pt x="10000" y="7868"/>
                    </a:lnTo>
                    <a:lnTo>
                      <a:pt x="11323" y="9845"/>
                    </a:lnTo>
                    <a:lnTo>
                      <a:pt x="10678" y="9777"/>
                    </a:lnTo>
                    <a:lnTo>
                      <a:pt x="10931" y="9819"/>
                    </a:lnTo>
                    <a:lnTo>
                      <a:pt x="9058" y="9723"/>
                    </a:lnTo>
                    <a:lnTo>
                      <a:pt x="10585" y="9723"/>
                    </a:lnTo>
                    <a:lnTo>
                      <a:pt x="8429" y="9710"/>
                    </a:lnTo>
                    <a:lnTo>
                      <a:pt x="11124" y="9737"/>
                    </a:lnTo>
                    <a:lnTo>
                      <a:pt x="6230" y="9695"/>
                    </a:lnTo>
                    <a:lnTo>
                      <a:pt x="6230" y="9391"/>
                    </a:lnTo>
                    <a:lnTo>
                      <a:pt x="6230" y="9695"/>
                    </a:lnTo>
                    <a:lnTo>
                      <a:pt x="262" y="9695"/>
                    </a:lnTo>
                    <a:lnTo>
                      <a:pt x="262" y="6041"/>
                    </a:lnTo>
                    <a:cubicBezTo>
                      <a:pt x="175" y="5330"/>
                      <a:pt x="87" y="4620"/>
                      <a:pt x="0" y="3909"/>
                    </a:cubicBezTo>
                    <a:lnTo>
                      <a:pt x="0" y="3046"/>
                    </a:lnTo>
                    <a:lnTo>
                      <a:pt x="0" y="2132"/>
                    </a:lnTo>
                    <a:lnTo>
                      <a:pt x="0" y="1218"/>
                    </a:lnTo>
                    <a:lnTo>
                      <a:pt x="0" y="609"/>
                    </a:lnTo>
                    <a:lnTo>
                      <a:pt x="0" y="0"/>
                    </a:lnTo>
                    <a:lnTo>
                      <a:pt x="576" y="0"/>
                    </a:lnTo>
                    <a:lnTo>
                      <a:pt x="1832" y="305"/>
                    </a:lnTo>
                    <a:lnTo>
                      <a:pt x="3403" y="609"/>
                    </a:lnTo>
                    <a:lnTo>
                      <a:pt x="4660" y="305"/>
                    </a:lnTo>
                    <a:lnTo>
                      <a:pt x="4974" y="0"/>
                    </a:lnTo>
                    <a:lnTo>
                      <a:pt x="4974" y="305"/>
                    </a:lnTo>
                    <a:lnTo>
                      <a:pt x="5288" y="0"/>
                    </a:lnTo>
                    <a:lnTo>
                      <a:pt x="6230" y="305"/>
                    </a:lnTo>
                    <a:lnTo>
                      <a:pt x="6230" y="609"/>
                    </a:lnTo>
                    <a:lnTo>
                      <a:pt x="6859" y="609"/>
                    </a:lnTo>
                    <a:lnTo>
                      <a:pt x="8115" y="305"/>
                    </a:lnTo>
                    <a:lnTo>
                      <a:pt x="8743" y="2132"/>
                    </a:lnTo>
                    <a:lnTo>
                      <a:pt x="8743" y="3046"/>
                    </a:lnTo>
                    <a:lnTo>
                      <a:pt x="8429" y="3909"/>
                    </a:lnTo>
                    <a:lnTo>
                      <a:pt x="7801" y="3655"/>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14" name="Freeform 118"/>
              <p:cNvSpPr>
                <a:spLocks noChangeAspect="1"/>
              </p:cNvSpPr>
              <p:nvPr/>
            </p:nvSpPr>
            <p:spPr bwMode="auto">
              <a:xfrm>
                <a:off x="8073312" y="4643089"/>
                <a:ext cx="189690" cy="246944"/>
              </a:xfrm>
              <a:custGeom>
                <a:avLst/>
                <a:gdLst>
                  <a:gd name="T0" fmla="*/ 30 w 72"/>
                  <a:gd name="T1" fmla="*/ 58 h 84"/>
                  <a:gd name="T2" fmla="*/ 6 w 72"/>
                  <a:gd name="T3" fmla="*/ 29 h 84"/>
                  <a:gd name="T4" fmla="*/ 6 w 72"/>
                  <a:gd name="T5" fmla="*/ 70 h 84"/>
                  <a:gd name="T6" fmla="*/ 6 w 72"/>
                  <a:gd name="T7" fmla="*/ 113 h 84"/>
                  <a:gd name="T8" fmla="*/ 6 w 72"/>
                  <a:gd name="T9" fmla="*/ 143 h 84"/>
                  <a:gd name="T10" fmla="*/ 0 w 72"/>
                  <a:gd name="T11" fmla="*/ 185 h 84"/>
                  <a:gd name="T12" fmla="*/ 0 w 72"/>
                  <a:gd name="T13" fmla="*/ 185 h 84"/>
                  <a:gd name="T14" fmla="*/ 24 w 72"/>
                  <a:gd name="T15" fmla="*/ 198 h 84"/>
                  <a:gd name="T16" fmla="*/ 30 w 72"/>
                  <a:gd name="T17" fmla="*/ 170 h 84"/>
                  <a:gd name="T18" fmla="*/ 49 w 72"/>
                  <a:gd name="T19" fmla="*/ 157 h 84"/>
                  <a:gd name="T20" fmla="*/ 61 w 72"/>
                  <a:gd name="T21" fmla="*/ 143 h 84"/>
                  <a:gd name="T22" fmla="*/ 30 w 72"/>
                  <a:gd name="T23" fmla="*/ 86 h 84"/>
                  <a:gd name="T24" fmla="*/ 55 w 72"/>
                  <a:gd name="T25" fmla="*/ 70 h 84"/>
                  <a:gd name="T26" fmla="*/ 79 w 72"/>
                  <a:gd name="T27" fmla="*/ 58 h 84"/>
                  <a:gd name="T28" fmla="*/ 67 w 72"/>
                  <a:gd name="T29" fmla="*/ 0 h 84"/>
                  <a:gd name="T30" fmla="*/ 30 w 72"/>
                  <a:gd name="T31" fmla="*/ 58 h 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72" h="84">
                    <a:moveTo>
                      <a:pt x="30" y="24"/>
                    </a:moveTo>
                    <a:lnTo>
                      <a:pt x="6" y="12"/>
                    </a:lnTo>
                    <a:lnTo>
                      <a:pt x="6" y="30"/>
                    </a:lnTo>
                    <a:lnTo>
                      <a:pt x="6" y="48"/>
                    </a:lnTo>
                    <a:lnTo>
                      <a:pt x="6" y="60"/>
                    </a:lnTo>
                    <a:lnTo>
                      <a:pt x="0" y="78"/>
                    </a:lnTo>
                    <a:lnTo>
                      <a:pt x="24" y="84"/>
                    </a:lnTo>
                    <a:lnTo>
                      <a:pt x="30" y="72"/>
                    </a:lnTo>
                    <a:lnTo>
                      <a:pt x="42" y="66"/>
                    </a:lnTo>
                    <a:lnTo>
                      <a:pt x="54" y="60"/>
                    </a:lnTo>
                    <a:lnTo>
                      <a:pt x="30" y="36"/>
                    </a:lnTo>
                    <a:lnTo>
                      <a:pt x="48" y="30"/>
                    </a:lnTo>
                    <a:lnTo>
                      <a:pt x="72" y="24"/>
                    </a:lnTo>
                    <a:lnTo>
                      <a:pt x="60" y="0"/>
                    </a:lnTo>
                    <a:lnTo>
                      <a:pt x="30" y="24"/>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15" name="Freeform 119"/>
              <p:cNvSpPr>
                <a:spLocks noChangeAspect="1"/>
              </p:cNvSpPr>
              <p:nvPr/>
            </p:nvSpPr>
            <p:spPr bwMode="auto">
              <a:xfrm>
                <a:off x="8831430" y="5131777"/>
                <a:ext cx="345599" cy="488688"/>
              </a:xfrm>
              <a:custGeom>
                <a:avLst/>
                <a:gdLst>
                  <a:gd name="T0" fmla="*/ 139 w 132"/>
                  <a:gd name="T1" fmla="*/ 118 h 168"/>
                  <a:gd name="T2" fmla="*/ 121 w 132"/>
                  <a:gd name="T3" fmla="*/ 93 h 168"/>
                  <a:gd name="T4" fmla="*/ 109 w 132"/>
                  <a:gd name="T5" fmla="*/ 67 h 168"/>
                  <a:gd name="T6" fmla="*/ 97 w 132"/>
                  <a:gd name="T7" fmla="*/ 54 h 168"/>
                  <a:gd name="T8" fmla="*/ 79 w 132"/>
                  <a:gd name="T9" fmla="*/ 39 h 168"/>
                  <a:gd name="T10" fmla="*/ 73 w 132"/>
                  <a:gd name="T11" fmla="*/ 0 h 168"/>
                  <a:gd name="T12" fmla="*/ 60 w 132"/>
                  <a:gd name="T13" fmla="*/ 13 h 168"/>
                  <a:gd name="T14" fmla="*/ 60 w 132"/>
                  <a:gd name="T15" fmla="*/ 0 h 168"/>
                  <a:gd name="T16" fmla="*/ 60 w 132"/>
                  <a:gd name="T17" fmla="*/ 39 h 168"/>
                  <a:gd name="T18" fmla="*/ 54 w 132"/>
                  <a:gd name="T19" fmla="*/ 54 h 168"/>
                  <a:gd name="T20" fmla="*/ 48 w 132"/>
                  <a:gd name="T21" fmla="*/ 105 h 168"/>
                  <a:gd name="T22" fmla="*/ 60 w 132"/>
                  <a:gd name="T23" fmla="*/ 132 h 168"/>
                  <a:gd name="T24" fmla="*/ 54 w 132"/>
                  <a:gd name="T25" fmla="*/ 171 h 168"/>
                  <a:gd name="T26" fmla="*/ 48 w 132"/>
                  <a:gd name="T27" fmla="*/ 224 h 168"/>
                  <a:gd name="T28" fmla="*/ 36 w 132"/>
                  <a:gd name="T29" fmla="*/ 237 h 168"/>
                  <a:gd name="T30" fmla="*/ 24 w 132"/>
                  <a:gd name="T31" fmla="*/ 237 h 168"/>
                  <a:gd name="T32" fmla="*/ 0 w 132"/>
                  <a:gd name="T33" fmla="*/ 263 h 168"/>
                  <a:gd name="T34" fmla="*/ 0 w 132"/>
                  <a:gd name="T35" fmla="*/ 278 h 168"/>
                  <a:gd name="T36" fmla="*/ 12 w 132"/>
                  <a:gd name="T37" fmla="*/ 329 h 168"/>
                  <a:gd name="T38" fmla="*/ 24 w 132"/>
                  <a:gd name="T39" fmla="*/ 368 h 168"/>
                  <a:gd name="T40" fmla="*/ 36 w 132"/>
                  <a:gd name="T41" fmla="*/ 356 h 168"/>
                  <a:gd name="T42" fmla="*/ 48 w 132"/>
                  <a:gd name="T43" fmla="*/ 356 h 168"/>
                  <a:gd name="T44" fmla="*/ 60 w 132"/>
                  <a:gd name="T45" fmla="*/ 329 h 168"/>
                  <a:gd name="T46" fmla="*/ 73 w 132"/>
                  <a:gd name="T47" fmla="*/ 316 h 168"/>
                  <a:gd name="T48" fmla="*/ 85 w 132"/>
                  <a:gd name="T49" fmla="*/ 302 h 168"/>
                  <a:gd name="T50" fmla="*/ 97 w 132"/>
                  <a:gd name="T51" fmla="*/ 263 h 168"/>
                  <a:gd name="T52" fmla="*/ 109 w 132"/>
                  <a:gd name="T53" fmla="*/ 251 h 168"/>
                  <a:gd name="T54" fmla="*/ 109 w 132"/>
                  <a:gd name="T55" fmla="*/ 210 h 168"/>
                  <a:gd name="T56" fmla="*/ 115 w 132"/>
                  <a:gd name="T57" fmla="*/ 198 h 168"/>
                  <a:gd name="T58" fmla="*/ 115 w 132"/>
                  <a:gd name="T59" fmla="*/ 198 h 168"/>
                  <a:gd name="T60" fmla="*/ 127 w 132"/>
                  <a:gd name="T61" fmla="*/ 160 h 168"/>
                  <a:gd name="T62" fmla="*/ 139 w 132"/>
                  <a:gd name="T63" fmla="*/ 118 h 16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32" h="168">
                    <a:moveTo>
                      <a:pt x="132" y="54"/>
                    </a:moveTo>
                    <a:lnTo>
                      <a:pt x="114" y="42"/>
                    </a:lnTo>
                    <a:lnTo>
                      <a:pt x="102" y="30"/>
                    </a:lnTo>
                    <a:lnTo>
                      <a:pt x="90" y="24"/>
                    </a:lnTo>
                    <a:lnTo>
                      <a:pt x="72" y="18"/>
                    </a:lnTo>
                    <a:lnTo>
                      <a:pt x="66" y="0"/>
                    </a:lnTo>
                    <a:lnTo>
                      <a:pt x="60" y="6"/>
                    </a:lnTo>
                    <a:lnTo>
                      <a:pt x="60" y="0"/>
                    </a:lnTo>
                    <a:lnTo>
                      <a:pt x="60" y="18"/>
                    </a:lnTo>
                    <a:lnTo>
                      <a:pt x="54" y="24"/>
                    </a:lnTo>
                    <a:lnTo>
                      <a:pt x="48" y="48"/>
                    </a:lnTo>
                    <a:lnTo>
                      <a:pt x="60" y="60"/>
                    </a:lnTo>
                    <a:lnTo>
                      <a:pt x="54" y="78"/>
                    </a:lnTo>
                    <a:lnTo>
                      <a:pt x="48" y="102"/>
                    </a:lnTo>
                    <a:lnTo>
                      <a:pt x="36" y="108"/>
                    </a:lnTo>
                    <a:lnTo>
                      <a:pt x="24" y="108"/>
                    </a:lnTo>
                    <a:lnTo>
                      <a:pt x="0" y="120"/>
                    </a:lnTo>
                    <a:lnTo>
                      <a:pt x="0" y="126"/>
                    </a:lnTo>
                    <a:lnTo>
                      <a:pt x="12" y="150"/>
                    </a:lnTo>
                    <a:lnTo>
                      <a:pt x="24" y="168"/>
                    </a:lnTo>
                    <a:lnTo>
                      <a:pt x="36" y="162"/>
                    </a:lnTo>
                    <a:lnTo>
                      <a:pt x="48" y="162"/>
                    </a:lnTo>
                    <a:lnTo>
                      <a:pt x="60" y="150"/>
                    </a:lnTo>
                    <a:lnTo>
                      <a:pt x="66" y="144"/>
                    </a:lnTo>
                    <a:lnTo>
                      <a:pt x="78" y="138"/>
                    </a:lnTo>
                    <a:lnTo>
                      <a:pt x="90" y="120"/>
                    </a:lnTo>
                    <a:lnTo>
                      <a:pt x="102" y="114"/>
                    </a:lnTo>
                    <a:lnTo>
                      <a:pt x="102" y="96"/>
                    </a:lnTo>
                    <a:lnTo>
                      <a:pt x="108" y="90"/>
                    </a:lnTo>
                    <a:lnTo>
                      <a:pt x="120" y="72"/>
                    </a:lnTo>
                    <a:lnTo>
                      <a:pt x="132" y="54"/>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16" name="Freeform 120"/>
              <p:cNvSpPr>
                <a:spLocks noChangeAspect="1"/>
              </p:cNvSpPr>
              <p:nvPr/>
            </p:nvSpPr>
            <p:spPr bwMode="auto">
              <a:xfrm>
                <a:off x="9050342" y="5061591"/>
                <a:ext cx="2599" cy="36393"/>
              </a:xfrm>
              <a:custGeom>
                <a:avLst/>
                <a:gdLst>
                  <a:gd name="T0" fmla="*/ 0 w 1"/>
                  <a:gd name="T1" fmla="*/ 0 h 12"/>
                  <a:gd name="T2" fmla="*/ 0 w 1"/>
                  <a:gd name="T3" fmla="*/ 18 h 12"/>
                  <a:gd name="T4" fmla="*/ 0 w 1"/>
                  <a:gd name="T5" fmla="*/ 35 h 12"/>
                  <a:gd name="T6" fmla="*/ 0 w 1"/>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2">
                    <a:moveTo>
                      <a:pt x="0" y="0"/>
                    </a:moveTo>
                    <a:lnTo>
                      <a:pt x="0" y="6"/>
                    </a:lnTo>
                    <a:lnTo>
                      <a:pt x="0" y="12"/>
                    </a:lnTo>
                    <a:lnTo>
                      <a:pt x="0" y="0"/>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17" name="Freeform 121"/>
              <p:cNvSpPr>
                <a:spLocks noChangeAspect="1"/>
              </p:cNvSpPr>
              <p:nvPr/>
            </p:nvSpPr>
            <p:spPr bwMode="auto">
              <a:xfrm>
                <a:off x="8075275" y="4713270"/>
                <a:ext cx="977030" cy="961781"/>
              </a:xfrm>
              <a:custGeom>
                <a:avLst/>
                <a:gdLst>
                  <a:gd name="T0" fmla="*/ 91 w 371"/>
                  <a:gd name="T1" fmla="*/ 449 h 329"/>
                  <a:gd name="T2" fmla="*/ 67 w 371"/>
                  <a:gd name="T3" fmla="*/ 352 h 329"/>
                  <a:gd name="T4" fmla="*/ 36 w 371"/>
                  <a:gd name="T5" fmla="*/ 286 h 329"/>
                  <a:gd name="T6" fmla="*/ 0 w 371"/>
                  <a:gd name="T7" fmla="*/ 191 h 329"/>
                  <a:gd name="T8" fmla="*/ 24 w 371"/>
                  <a:gd name="T9" fmla="*/ 134 h 329"/>
                  <a:gd name="T10" fmla="*/ 49 w 371"/>
                  <a:gd name="T11" fmla="*/ 94 h 329"/>
                  <a:gd name="T12" fmla="*/ 30 w 371"/>
                  <a:gd name="T13" fmla="*/ 27 h 329"/>
                  <a:gd name="T14" fmla="*/ 79 w 371"/>
                  <a:gd name="T15" fmla="*/ 0 h 329"/>
                  <a:gd name="T16" fmla="*/ 109 w 371"/>
                  <a:gd name="T17" fmla="*/ 27 h 329"/>
                  <a:gd name="T18" fmla="*/ 152 w 371"/>
                  <a:gd name="T19" fmla="*/ 69 h 329"/>
                  <a:gd name="T20" fmla="*/ 181 w 371"/>
                  <a:gd name="T21" fmla="*/ 134 h 329"/>
                  <a:gd name="T22" fmla="*/ 236 w 371"/>
                  <a:gd name="T23" fmla="*/ 150 h 329"/>
                  <a:gd name="T24" fmla="*/ 254 w 371"/>
                  <a:gd name="T25" fmla="*/ 163 h 329"/>
                  <a:gd name="T26" fmla="*/ 276 w 371"/>
                  <a:gd name="T27" fmla="*/ 216 h 329"/>
                  <a:gd name="T28" fmla="*/ 297 w 371"/>
                  <a:gd name="T29" fmla="*/ 272 h 329"/>
                  <a:gd name="T30" fmla="*/ 309 w 371"/>
                  <a:gd name="T31" fmla="*/ 342 h 329"/>
                  <a:gd name="T32" fmla="*/ 315 w 371"/>
                  <a:gd name="T33" fmla="*/ 342 h 329"/>
                  <a:gd name="T34" fmla="*/ 321 w 371"/>
                  <a:gd name="T35" fmla="*/ 352 h 329"/>
                  <a:gd name="T36" fmla="*/ 321 w 371"/>
                  <a:gd name="T37" fmla="*/ 367 h 329"/>
                  <a:gd name="T38" fmla="*/ 333 w 371"/>
                  <a:gd name="T39" fmla="*/ 421 h 329"/>
                  <a:gd name="T40" fmla="*/ 394 w 371"/>
                  <a:gd name="T41" fmla="*/ 435 h 329"/>
                  <a:gd name="T42" fmla="*/ 406 w 371"/>
                  <a:gd name="T43" fmla="*/ 460 h 329"/>
                  <a:gd name="T44" fmla="*/ 394 w 371"/>
                  <a:gd name="T45" fmla="*/ 558 h 329"/>
                  <a:gd name="T46" fmla="*/ 370 w 371"/>
                  <a:gd name="T47" fmla="*/ 570 h 329"/>
                  <a:gd name="T48" fmla="*/ 327 w 371"/>
                  <a:gd name="T49" fmla="*/ 613 h 329"/>
                  <a:gd name="T50" fmla="*/ 284 w 371"/>
                  <a:gd name="T51" fmla="*/ 626 h 329"/>
                  <a:gd name="T52" fmla="*/ 260 w 371"/>
                  <a:gd name="T53" fmla="*/ 694 h 329"/>
                  <a:gd name="T54" fmla="*/ 236 w 371"/>
                  <a:gd name="T55" fmla="*/ 749 h 329"/>
                  <a:gd name="T56" fmla="*/ 218 w 371"/>
                  <a:gd name="T57" fmla="*/ 694 h 329"/>
                  <a:gd name="T58" fmla="*/ 175 w 371"/>
                  <a:gd name="T59" fmla="*/ 667 h 329"/>
                  <a:gd name="T60" fmla="*/ 170 w 371"/>
                  <a:gd name="T61" fmla="*/ 721 h 329"/>
                  <a:gd name="T62" fmla="*/ 152 w 371"/>
                  <a:gd name="T63" fmla="*/ 652 h 329"/>
                  <a:gd name="T64" fmla="*/ 118 w 371"/>
                  <a:gd name="T65" fmla="*/ 545 h 32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71" h="329">
                    <a:moveTo>
                      <a:pt x="90" y="227"/>
                    </a:moveTo>
                    <a:lnTo>
                      <a:pt x="84" y="197"/>
                    </a:lnTo>
                    <a:lnTo>
                      <a:pt x="72" y="167"/>
                    </a:lnTo>
                    <a:lnTo>
                      <a:pt x="60" y="155"/>
                    </a:lnTo>
                    <a:lnTo>
                      <a:pt x="48" y="149"/>
                    </a:lnTo>
                    <a:lnTo>
                      <a:pt x="36" y="125"/>
                    </a:lnTo>
                    <a:lnTo>
                      <a:pt x="6" y="84"/>
                    </a:lnTo>
                    <a:lnTo>
                      <a:pt x="0" y="84"/>
                    </a:lnTo>
                    <a:lnTo>
                      <a:pt x="0" y="54"/>
                    </a:lnTo>
                    <a:lnTo>
                      <a:pt x="24" y="60"/>
                    </a:lnTo>
                    <a:lnTo>
                      <a:pt x="30" y="48"/>
                    </a:lnTo>
                    <a:lnTo>
                      <a:pt x="42" y="42"/>
                    </a:lnTo>
                    <a:lnTo>
                      <a:pt x="54" y="36"/>
                    </a:lnTo>
                    <a:lnTo>
                      <a:pt x="30" y="12"/>
                    </a:lnTo>
                    <a:lnTo>
                      <a:pt x="48" y="6"/>
                    </a:lnTo>
                    <a:lnTo>
                      <a:pt x="72" y="0"/>
                    </a:lnTo>
                    <a:lnTo>
                      <a:pt x="84" y="6"/>
                    </a:lnTo>
                    <a:lnTo>
                      <a:pt x="102" y="12"/>
                    </a:lnTo>
                    <a:lnTo>
                      <a:pt x="120" y="24"/>
                    </a:lnTo>
                    <a:lnTo>
                      <a:pt x="138" y="30"/>
                    </a:lnTo>
                    <a:lnTo>
                      <a:pt x="150" y="42"/>
                    </a:lnTo>
                    <a:lnTo>
                      <a:pt x="167" y="60"/>
                    </a:lnTo>
                    <a:lnTo>
                      <a:pt x="197" y="60"/>
                    </a:lnTo>
                    <a:lnTo>
                      <a:pt x="215" y="66"/>
                    </a:lnTo>
                    <a:lnTo>
                      <a:pt x="215" y="72"/>
                    </a:lnTo>
                    <a:lnTo>
                      <a:pt x="233" y="72"/>
                    </a:lnTo>
                    <a:lnTo>
                      <a:pt x="239" y="89"/>
                    </a:lnTo>
                    <a:lnTo>
                      <a:pt x="251" y="95"/>
                    </a:lnTo>
                    <a:lnTo>
                      <a:pt x="263" y="107"/>
                    </a:lnTo>
                    <a:lnTo>
                      <a:pt x="269" y="119"/>
                    </a:lnTo>
                    <a:lnTo>
                      <a:pt x="275" y="137"/>
                    </a:lnTo>
                    <a:lnTo>
                      <a:pt x="281" y="149"/>
                    </a:lnTo>
                    <a:lnTo>
                      <a:pt x="287" y="149"/>
                    </a:lnTo>
                    <a:lnTo>
                      <a:pt x="293" y="149"/>
                    </a:lnTo>
                    <a:lnTo>
                      <a:pt x="293" y="155"/>
                    </a:lnTo>
                    <a:lnTo>
                      <a:pt x="293" y="161"/>
                    </a:lnTo>
                    <a:lnTo>
                      <a:pt x="299" y="167"/>
                    </a:lnTo>
                    <a:lnTo>
                      <a:pt x="305" y="185"/>
                    </a:lnTo>
                    <a:lnTo>
                      <a:pt x="329" y="185"/>
                    </a:lnTo>
                    <a:lnTo>
                      <a:pt x="359" y="191"/>
                    </a:lnTo>
                    <a:lnTo>
                      <a:pt x="371" y="203"/>
                    </a:lnTo>
                    <a:lnTo>
                      <a:pt x="365" y="221"/>
                    </a:lnTo>
                    <a:lnTo>
                      <a:pt x="359" y="245"/>
                    </a:lnTo>
                    <a:lnTo>
                      <a:pt x="347" y="251"/>
                    </a:lnTo>
                    <a:lnTo>
                      <a:pt x="335" y="251"/>
                    </a:lnTo>
                    <a:lnTo>
                      <a:pt x="311" y="263"/>
                    </a:lnTo>
                    <a:lnTo>
                      <a:pt x="299" y="269"/>
                    </a:lnTo>
                    <a:lnTo>
                      <a:pt x="281" y="269"/>
                    </a:lnTo>
                    <a:lnTo>
                      <a:pt x="257" y="275"/>
                    </a:lnTo>
                    <a:lnTo>
                      <a:pt x="245" y="293"/>
                    </a:lnTo>
                    <a:lnTo>
                      <a:pt x="239" y="305"/>
                    </a:lnTo>
                    <a:lnTo>
                      <a:pt x="227" y="317"/>
                    </a:lnTo>
                    <a:lnTo>
                      <a:pt x="215" y="329"/>
                    </a:lnTo>
                    <a:lnTo>
                      <a:pt x="215" y="311"/>
                    </a:lnTo>
                    <a:lnTo>
                      <a:pt x="197" y="305"/>
                    </a:lnTo>
                    <a:lnTo>
                      <a:pt x="185" y="293"/>
                    </a:lnTo>
                    <a:lnTo>
                      <a:pt x="161" y="293"/>
                    </a:lnTo>
                    <a:lnTo>
                      <a:pt x="161" y="311"/>
                    </a:lnTo>
                    <a:lnTo>
                      <a:pt x="156" y="317"/>
                    </a:lnTo>
                    <a:lnTo>
                      <a:pt x="144" y="299"/>
                    </a:lnTo>
                    <a:lnTo>
                      <a:pt x="138" y="287"/>
                    </a:lnTo>
                    <a:lnTo>
                      <a:pt x="126" y="263"/>
                    </a:lnTo>
                    <a:lnTo>
                      <a:pt x="108" y="239"/>
                    </a:lnTo>
                    <a:lnTo>
                      <a:pt x="90" y="227"/>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18" name="Freeform 122"/>
              <p:cNvSpPr>
                <a:spLocks noChangeAspect="1"/>
              </p:cNvSpPr>
              <p:nvPr/>
            </p:nvSpPr>
            <p:spPr bwMode="auto">
              <a:xfrm>
                <a:off x="8847659" y="5079788"/>
                <a:ext cx="220870" cy="192356"/>
              </a:xfrm>
              <a:custGeom>
                <a:avLst/>
                <a:gdLst>
                  <a:gd name="T0" fmla="*/ 0 w 84"/>
                  <a:gd name="T1" fmla="*/ 80 h 66"/>
                  <a:gd name="T2" fmla="*/ 6 w 84"/>
                  <a:gd name="T3" fmla="*/ 93 h 66"/>
                  <a:gd name="T4" fmla="*/ 12 w 84"/>
                  <a:gd name="T5" fmla="*/ 132 h 66"/>
                  <a:gd name="T6" fmla="*/ 36 w 84"/>
                  <a:gd name="T7" fmla="*/ 132 h 66"/>
                  <a:gd name="T8" fmla="*/ 73 w 84"/>
                  <a:gd name="T9" fmla="*/ 147 h 66"/>
                  <a:gd name="T10" fmla="*/ 73 w 84"/>
                  <a:gd name="T11" fmla="*/ 147 h 66"/>
                  <a:gd name="T12" fmla="*/ 79 w 84"/>
                  <a:gd name="T13" fmla="*/ 93 h 66"/>
                  <a:gd name="T14" fmla="*/ 85 w 84"/>
                  <a:gd name="T15" fmla="*/ 80 h 66"/>
                  <a:gd name="T16" fmla="*/ 85 w 84"/>
                  <a:gd name="T17" fmla="*/ 39 h 66"/>
                  <a:gd name="T18" fmla="*/ 85 w 84"/>
                  <a:gd name="T19" fmla="*/ 54 h 66"/>
                  <a:gd name="T20" fmla="*/ 91 w 84"/>
                  <a:gd name="T21" fmla="*/ 39 h 66"/>
                  <a:gd name="T22" fmla="*/ 85 w 84"/>
                  <a:gd name="T23" fmla="*/ 13 h 66"/>
                  <a:gd name="T24" fmla="*/ 85 w 84"/>
                  <a:gd name="T25" fmla="*/ 0 h 66"/>
                  <a:gd name="T26" fmla="*/ 67 w 84"/>
                  <a:gd name="T27" fmla="*/ 39 h 66"/>
                  <a:gd name="T28" fmla="*/ 49 w 84"/>
                  <a:gd name="T29" fmla="*/ 80 h 66"/>
                  <a:gd name="T30" fmla="*/ 18 w 84"/>
                  <a:gd name="T31" fmla="*/ 80 h 66"/>
                  <a:gd name="T32" fmla="*/ 6 w 84"/>
                  <a:gd name="T33" fmla="*/ 80 h 66"/>
                  <a:gd name="T34" fmla="*/ 0 w 84"/>
                  <a:gd name="T35" fmla="*/ 68 h 66"/>
                  <a:gd name="T36" fmla="*/ 0 w 84"/>
                  <a:gd name="T37" fmla="*/ 80 h 6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4" h="66">
                    <a:moveTo>
                      <a:pt x="0" y="36"/>
                    </a:moveTo>
                    <a:lnTo>
                      <a:pt x="6" y="42"/>
                    </a:lnTo>
                    <a:lnTo>
                      <a:pt x="12" y="60"/>
                    </a:lnTo>
                    <a:lnTo>
                      <a:pt x="36" y="60"/>
                    </a:lnTo>
                    <a:lnTo>
                      <a:pt x="66" y="66"/>
                    </a:lnTo>
                    <a:lnTo>
                      <a:pt x="72" y="42"/>
                    </a:lnTo>
                    <a:lnTo>
                      <a:pt x="78" y="36"/>
                    </a:lnTo>
                    <a:lnTo>
                      <a:pt x="78" y="18"/>
                    </a:lnTo>
                    <a:lnTo>
                      <a:pt x="78" y="24"/>
                    </a:lnTo>
                    <a:lnTo>
                      <a:pt x="84" y="18"/>
                    </a:lnTo>
                    <a:lnTo>
                      <a:pt x="78" y="6"/>
                    </a:lnTo>
                    <a:lnTo>
                      <a:pt x="78" y="0"/>
                    </a:lnTo>
                    <a:lnTo>
                      <a:pt x="60" y="18"/>
                    </a:lnTo>
                    <a:lnTo>
                      <a:pt x="42" y="36"/>
                    </a:lnTo>
                    <a:lnTo>
                      <a:pt x="18" y="36"/>
                    </a:lnTo>
                    <a:lnTo>
                      <a:pt x="6" y="36"/>
                    </a:lnTo>
                    <a:lnTo>
                      <a:pt x="0" y="30"/>
                    </a:lnTo>
                    <a:lnTo>
                      <a:pt x="0" y="36"/>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19" name="Freeform 123"/>
              <p:cNvSpPr>
                <a:spLocks noChangeAspect="1"/>
              </p:cNvSpPr>
              <p:nvPr/>
            </p:nvSpPr>
            <p:spPr bwMode="auto">
              <a:xfrm>
                <a:off x="8486470" y="5480098"/>
                <a:ext cx="470326" cy="369116"/>
              </a:xfrm>
              <a:custGeom>
                <a:avLst/>
                <a:gdLst>
                  <a:gd name="T0" fmla="*/ 5 w 179"/>
                  <a:gd name="T1" fmla="*/ 112 h 126"/>
                  <a:gd name="T2" fmla="*/ 0 w 179"/>
                  <a:gd name="T3" fmla="*/ 126 h 126"/>
                  <a:gd name="T4" fmla="*/ 0 w 179"/>
                  <a:gd name="T5" fmla="*/ 180 h 126"/>
                  <a:gd name="T6" fmla="*/ 5 w 179"/>
                  <a:gd name="T7" fmla="*/ 238 h 126"/>
                  <a:gd name="T8" fmla="*/ 11 w 179"/>
                  <a:gd name="T9" fmla="*/ 291 h 126"/>
                  <a:gd name="T10" fmla="*/ 35 w 179"/>
                  <a:gd name="T11" fmla="*/ 291 h 126"/>
                  <a:gd name="T12" fmla="*/ 66 w 179"/>
                  <a:gd name="T13" fmla="*/ 261 h 126"/>
                  <a:gd name="T14" fmla="*/ 102 w 179"/>
                  <a:gd name="T15" fmla="*/ 238 h 126"/>
                  <a:gd name="T16" fmla="*/ 114 w 179"/>
                  <a:gd name="T17" fmla="*/ 221 h 126"/>
                  <a:gd name="T18" fmla="*/ 126 w 179"/>
                  <a:gd name="T19" fmla="*/ 206 h 126"/>
                  <a:gd name="T20" fmla="*/ 151 w 179"/>
                  <a:gd name="T21" fmla="*/ 180 h 126"/>
                  <a:gd name="T22" fmla="*/ 163 w 179"/>
                  <a:gd name="T23" fmla="*/ 167 h 126"/>
                  <a:gd name="T24" fmla="*/ 175 w 179"/>
                  <a:gd name="T25" fmla="*/ 151 h 126"/>
                  <a:gd name="T26" fmla="*/ 175 w 179"/>
                  <a:gd name="T27" fmla="*/ 140 h 126"/>
                  <a:gd name="T28" fmla="*/ 193 w 179"/>
                  <a:gd name="T29" fmla="*/ 112 h 126"/>
                  <a:gd name="T30" fmla="*/ 181 w 179"/>
                  <a:gd name="T31" fmla="*/ 69 h 126"/>
                  <a:gd name="T32" fmla="*/ 169 w 179"/>
                  <a:gd name="T33" fmla="*/ 14 h 126"/>
                  <a:gd name="T34" fmla="*/ 169 w 179"/>
                  <a:gd name="T35" fmla="*/ 0 h 126"/>
                  <a:gd name="T36" fmla="*/ 157 w 179"/>
                  <a:gd name="T37" fmla="*/ 14 h 126"/>
                  <a:gd name="T38" fmla="*/ 132 w 179"/>
                  <a:gd name="T39" fmla="*/ 14 h 126"/>
                  <a:gd name="T40" fmla="*/ 108 w 179"/>
                  <a:gd name="T41" fmla="*/ 29 h 126"/>
                  <a:gd name="T42" fmla="*/ 96 w 179"/>
                  <a:gd name="T43" fmla="*/ 69 h 126"/>
                  <a:gd name="T44" fmla="*/ 90 w 179"/>
                  <a:gd name="T45" fmla="*/ 98 h 126"/>
                  <a:gd name="T46" fmla="*/ 78 w 179"/>
                  <a:gd name="T47" fmla="*/ 126 h 126"/>
                  <a:gd name="T48" fmla="*/ 66 w 179"/>
                  <a:gd name="T49" fmla="*/ 151 h 126"/>
                  <a:gd name="T50" fmla="*/ 66 w 179"/>
                  <a:gd name="T51" fmla="*/ 112 h 126"/>
                  <a:gd name="T52" fmla="*/ 41 w 179"/>
                  <a:gd name="T53" fmla="*/ 98 h 126"/>
                  <a:gd name="T54" fmla="*/ 29 w 179"/>
                  <a:gd name="T55" fmla="*/ 69 h 126"/>
                  <a:gd name="T56" fmla="*/ 5 w 179"/>
                  <a:gd name="T57" fmla="*/ 69 h 126"/>
                  <a:gd name="T58" fmla="*/ 5 w 179"/>
                  <a:gd name="T59" fmla="*/ 112 h 12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79" h="126">
                    <a:moveTo>
                      <a:pt x="5" y="48"/>
                    </a:moveTo>
                    <a:lnTo>
                      <a:pt x="0" y="54"/>
                    </a:lnTo>
                    <a:lnTo>
                      <a:pt x="0" y="78"/>
                    </a:lnTo>
                    <a:lnTo>
                      <a:pt x="5" y="102"/>
                    </a:lnTo>
                    <a:lnTo>
                      <a:pt x="11" y="126"/>
                    </a:lnTo>
                    <a:lnTo>
                      <a:pt x="35" y="126"/>
                    </a:lnTo>
                    <a:lnTo>
                      <a:pt x="59" y="114"/>
                    </a:lnTo>
                    <a:lnTo>
                      <a:pt x="95" y="102"/>
                    </a:lnTo>
                    <a:lnTo>
                      <a:pt x="107" y="96"/>
                    </a:lnTo>
                    <a:lnTo>
                      <a:pt x="119" y="90"/>
                    </a:lnTo>
                    <a:lnTo>
                      <a:pt x="137" y="78"/>
                    </a:lnTo>
                    <a:lnTo>
                      <a:pt x="149" y="72"/>
                    </a:lnTo>
                    <a:lnTo>
                      <a:pt x="161" y="66"/>
                    </a:lnTo>
                    <a:lnTo>
                      <a:pt x="161" y="60"/>
                    </a:lnTo>
                    <a:lnTo>
                      <a:pt x="179" y="48"/>
                    </a:lnTo>
                    <a:lnTo>
                      <a:pt x="167" y="30"/>
                    </a:lnTo>
                    <a:lnTo>
                      <a:pt x="155" y="6"/>
                    </a:lnTo>
                    <a:lnTo>
                      <a:pt x="155" y="0"/>
                    </a:lnTo>
                    <a:lnTo>
                      <a:pt x="143" y="6"/>
                    </a:lnTo>
                    <a:lnTo>
                      <a:pt x="125" y="6"/>
                    </a:lnTo>
                    <a:lnTo>
                      <a:pt x="101" y="12"/>
                    </a:lnTo>
                    <a:lnTo>
                      <a:pt x="89" y="30"/>
                    </a:lnTo>
                    <a:lnTo>
                      <a:pt x="83" y="42"/>
                    </a:lnTo>
                    <a:lnTo>
                      <a:pt x="71" y="54"/>
                    </a:lnTo>
                    <a:lnTo>
                      <a:pt x="59" y="66"/>
                    </a:lnTo>
                    <a:lnTo>
                      <a:pt x="59" y="48"/>
                    </a:lnTo>
                    <a:lnTo>
                      <a:pt x="41" y="42"/>
                    </a:lnTo>
                    <a:lnTo>
                      <a:pt x="29" y="30"/>
                    </a:lnTo>
                    <a:lnTo>
                      <a:pt x="5" y="30"/>
                    </a:lnTo>
                    <a:lnTo>
                      <a:pt x="5" y="48"/>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20" name="Freeform 124"/>
              <p:cNvSpPr>
                <a:spLocks noChangeAspect="1"/>
              </p:cNvSpPr>
              <p:nvPr/>
            </p:nvSpPr>
            <p:spPr bwMode="auto">
              <a:xfrm>
                <a:off x="10201474" y="6023372"/>
                <a:ext cx="111734" cy="210553"/>
              </a:xfrm>
              <a:custGeom>
                <a:avLst/>
                <a:gdLst>
                  <a:gd name="T0" fmla="*/ 12 w 42"/>
                  <a:gd name="T1" fmla="*/ 0 h 72"/>
                  <a:gd name="T2" fmla="*/ 18 w 42"/>
                  <a:gd name="T3" fmla="*/ 29 h 72"/>
                  <a:gd name="T4" fmla="*/ 31 w 42"/>
                  <a:gd name="T5" fmla="*/ 54 h 72"/>
                  <a:gd name="T6" fmla="*/ 43 w 42"/>
                  <a:gd name="T7" fmla="*/ 83 h 72"/>
                  <a:gd name="T8" fmla="*/ 49 w 42"/>
                  <a:gd name="T9" fmla="*/ 125 h 72"/>
                  <a:gd name="T10" fmla="*/ 37 w 42"/>
                  <a:gd name="T11" fmla="*/ 163 h 72"/>
                  <a:gd name="T12" fmla="*/ 12 w 42"/>
                  <a:gd name="T13" fmla="*/ 163 h 72"/>
                  <a:gd name="T14" fmla="*/ 6 w 42"/>
                  <a:gd name="T15" fmla="*/ 111 h 72"/>
                  <a:gd name="T16" fmla="*/ 0 w 42"/>
                  <a:gd name="T17" fmla="*/ 69 h 72"/>
                  <a:gd name="T18" fmla="*/ 6 w 42"/>
                  <a:gd name="T19" fmla="*/ 69 h 72"/>
                  <a:gd name="T20" fmla="*/ 6 w 42"/>
                  <a:gd name="T21" fmla="*/ 42 h 72"/>
                  <a:gd name="T22" fmla="*/ 6 w 42"/>
                  <a:gd name="T23" fmla="*/ 0 h 72"/>
                  <a:gd name="T24" fmla="*/ 12 w 42"/>
                  <a:gd name="T25" fmla="*/ 0 h 72"/>
                  <a:gd name="T26" fmla="*/ 6 w 42"/>
                  <a:gd name="T27" fmla="*/ 0 h 72"/>
                  <a:gd name="T28" fmla="*/ 12 w 42"/>
                  <a:gd name="T29" fmla="*/ 0 h 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2" h="72">
                    <a:moveTo>
                      <a:pt x="12" y="0"/>
                    </a:moveTo>
                    <a:lnTo>
                      <a:pt x="18" y="12"/>
                    </a:lnTo>
                    <a:lnTo>
                      <a:pt x="24" y="24"/>
                    </a:lnTo>
                    <a:lnTo>
                      <a:pt x="36" y="36"/>
                    </a:lnTo>
                    <a:lnTo>
                      <a:pt x="42" y="54"/>
                    </a:lnTo>
                    <a:lnTo>
                      <a:pt x="30" y="72"/>
                    </a:lnTo>
                    <a:lnTo>
                      <a:pt x="12" y="72"/>
                    </a:lnTo>
                    <a:lnTo>
                      <a:pt x="6" y="48"/>
                    </a:lnTo>
                    <a:lnTo>
                      <a:pt x="0" y="30"/>
                    </a:lnTo>
                    <a:lnTo>
                      <a:pt x="6" y="30"/>
                    </a:lnTo>
                    <a:lnTo>
                      <a:pt x="6" y="18"/>
                    </a:lnTo>
                    <a:lnTo>
                      <a:pt x="6" y="0"/>
                    </a:lnTo>
                    <a:lnTo>
                      <a:pt x="12" y="0"/>
                    </a:lnTo>
                    <a:lnTo>
                      <a:pt x="6" y="0"/>
                    </a:lnTo>
                    <a:lnTo>
                      <a:pt x="12" y="0"/>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21" name="Freeform 125"/>
              <p:cNvSpPr>
                <a:spLocks noChangeAspect="1"/>
              </p:cNvSpPr>
              <p:nvPr/>
            </p:nvSpPr>
            <p:spPr bwMode="auto">
              <a:xfrm>
                <a:off x="7868030" y="6655028"/>
                <a:ext cx="80552" cy="88378"/>
              </a:xfrm>
              <a:custGeom>
                <a:avLst/>
                <a:gdLst>
                  <a:gd name="T0" fmla="*/ 12 w 30"/>
                  <a:gd name="T1" fmla="*/ 14 h 30"/>
                  <a:gd name="T2" fmla="*/ 0 w 30"/>
                  <a:gd name="T3" fmla="*/ 42 h 30"/>
                  <a:gd name="T4" fmla="*/ 0 w 30"/>
                  <a:gd name="T5" fmla="*/ 74 h 30"/>
                  <a:gd name="T6" fmla="*/ 0 w 30"/>
                  <a:gd name="T7" fmla="*/ 74 h 30"/>
                  <a:gd name="T8" fmla="*/ 12 w 30"/>
                  <a:gd name="T9" fmla="*/ 74 h 30"/>
                  <a:gd name="T10" fmla="*/ 25 w 30"/>
                  <a:gd name="T11" fmla="*/ 58 h 30"/>
                  <a:gd name="T12" fmla="*/ 31 w 30"/>
                  <a:gd name="T13" fmla="*/ 58 h 30"/>
                  <a:gd name="T14" fmla="*/ 37 w 30"/>
                  <a:gd name="T15" fmla="*/ 58 h 30"/>
                  <a:gd name="T16" fmla="*/ 31 w 30"/>
                  <a:gd name="T17" fmla="*/ 0 h 30"/>
                  <a:gd name="T18" fmla="*/ 12 w 30"/>
                  <a:gd name="T19" fmla="*/ 14 h 30"/>
                  <a:gd name="T20" fmla="*/ 12 w 30"/>
                  <a:gd name="T21" fmla="*/ 14 h 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0" h="30">
                    <a:moveTo>
                      <a:pt x="12" y="6"/>
                    </a:moveTo>
                    <a:lnTo>
                      <a:pt x="0" y="18"/>
                    </a:lnTo>
                    <a:lnTo>
                      <a:pt x="0" y="30"/>
                    </a:lnTo>
                    <a:lnTo>
                      <a:pt x="12" y="30"/>
                    </a:lnTo>
                    <a:lnTo>
                      <a:pt x="18" y="24"/>
                    </a:lnTo>
                    <a:lnTo>
                      <a:pt x="24" y="24"/>
                    </a:lnTo>
                    <a:lnTo>
                      <a:pt x="30" y="24"/>
                    </a:lnTo>
                    <a:lnTo>
                      <a:pt x="24" y="0"/>
                    </a:lnTo>
                    <a:lnTo>
                      <a:pt x="12" y="6"/>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22" name="Rectangle 126"/>
              <p:cNvSpPr>
                <a:spLocks noChangeAspect="1" noChangeArrowheads="1"/>
              </p:cNvSpPr>
              <p:nvPr/>
            </p:nvSpPr>
            <p:spPr bwMode="auto">
              <a:xfrm>
                <a:off x="9933828" y="6478270"/>
                <a:ext cx="0"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fontAlgn="base" hangingPunct="1">
                  <a:spcBef>
                    <a:spcPct val="50000"/>
                  </a:spcBef>
                  <a:spcAft>
                    <a:spcPct val="0"/>
                  </a:spcAft>
                  <a:buNone/>
                  <a:defRPr/>
                </a:pPr>
                <a:endParaRPr lang="fr-FR" altLang="en-US" sz="1800" kern="0">
                  <a:solidFill>
                    <a:srgbClr val="000000"/>
                  </a:solidFill>
                </a:endParaRPr>
              </a:p>
            </p:txBody>
          </p:sp>
          <p:sp>
            <p:nvSpPr>
              <p:cNvPr id="623" name="Rectangle 127"/>
              <p:cNvSpPr>
                <a:spLocks noChangeAspect="1" noChangeArrowheads="1"/>
              </p:cNvSpPr>
              <p:nvPr/>
            </p:nvSpPr>
            <p:spPr bwMode="auto">
              <a:xfrm>
                <a:off x="9952017" y="6603041"/>
                <a:ext cx="0" cy="15598"/>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fontAlgn="base" hangingPunct="1">
                  <a:spcBef>
                    <a:spcPct val="50000"/>
                  </a:spcBef>
                  <a:spcAft>
                    <a:spcPct val="0"/>
                  </a:spcAft>
                  <a:buNone/>
                  <a:defRPr/>
                </a:pPr>
                <a:endParaRPr lang="fr-FR" altLang="en-US" sz="1800" kern="0">
                  <a:solidFill>
                    <a:srgbClr val="000000"/>
                  </a:solidFill>
                </a:endParaRPr>
              </a:p>
            </p:txBody>
          </p:sp>
          <p:sp>
            <p:nvSpPr>
              <p:cNvPr id="624" name="Rectangle 128"/>
              <p:cNvSpPr>
                <a:spLocks noChangeAspect="1" noChangeArrowheads="1"/>
              </p:cNvSpPr>
              <p:nvPr/>
            </p:nvSpPr>
            <p:spPr bwMode="auto">
              <a:xfrm>
                <a:off x="9933828" y="6584844"/>
                <a:ext cx="0"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fontAlgn="base" hangingPunct="1">
                  <a:spcBef>
                    <a:spcPct val="50000"/>
                  </a:spcBef>
                  <a:spcAft>
                    <a:spcPct val="0"/>
                  </a:spcAft>
                  <a:buNone/>
                  <a:defRPr/>
                </a:pPr>
                <a:endParaRPr lang="fr-FR" altLang="en-US" sz="1800" kern="0">
                  <a:solidFill>
                    <a:srgbClr val="000000"/>
                  </a:solidFill>
                </a:endParaRPr>
              </a:p>
            </p:txBody>
          </p:sp>
          <p:sp>
            <p:nvSpPr>
              <p:cNvPr id="625" name="Freeform 129"/>
              <p:cNvSpPr>
                <a:spLocks noChangeAspect="1"/>
              </p:cNvSpPr>
              <p:nvPr/>
            </p:nvSpPr>
            <p:spPr bwMode="auto">
              <a:xfrm>
                <a:off x="9920837" y="6618637"/>
                <a:ext cx="2599" cy="18195"/>
              </a:xfrm>
              <a:custGeom>
                <a:avLst/>
                <a:gdLst>
                  <a:gd name="T0" fmla="*/ 0 w 1"/>
                  <a:gd name="T1" fmla="*/ 0 h 6"/>
                  <a:gd name="T2" fmla="*/ 0 w 1"/>
                  <a:gd name="T3" fmla="*/ 18 h 6"/>
                  <a:gd name="T4" fmla="*/ 0 w 1"/>
                  <a:gd name="T5" fmla="*/ 0 h 6"/>
                  <a:gd name="T6" fmla="*/ 0 w 1"/>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6">
                    <a:moveTo>
                      <a:pt x="0" y="0"/>
                    </a:moveTo>
                    <a:lnTo>
                      <a:pt x="0" y="6"/>
                    </a:lnTo>
                    <a:lnTo>
                      <a:pt x="0" y="0"/>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26" name="Rectangle 130"/>
              <p:cNvSpPr>
                <a:spLocks noChangeAspect="1" noChangeArrowheads="1"/>
              </p:cNvSpPr>
              <p:nvPr/>
            </p:nvSpPr>
            <p:spPr bwMode="auto">
              <a:xfrm>
                <a:off x="9920837" y="6636831"/>
                <a:ext cx="0"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fontAlgn="base" hangingPunct="1">
                  <a:spcBef>
                    <a:spcPct val="50000"/>
                  </a:spcBef>
                  <a:spcAft>
                    <a:spcPct val="0"/>
                  </a:spcAft>
                  <a:buNone/>
                  <a:defRPr/>
                </a:pPr>
                <a:endParaRPr lang="fr-FR" altLang="en-US" sz="1800" kern="0">
                  <a:solidFill>
                    <a:srgbClr val="000000"/>
                  </a:solidFill>
                </a:endParaRPr>
              </a:p>
            </p:txBody>
          </p:sp>
          <p:sp>
            <p:nvSpPr>
              <p:cNvPr id="627" name="Freeform 131"/>
              <p:cNvSpPr>
                <a:spLocks noChangeAspect="1"/>
              </p:cNvSpPr>
              <p:nvPr/>
            </p:nvSpPr>
            <p:spPr bwMode="auto">
              <a:xfrm>
                <a:off x="9920837" y="6249522"/>
                <a:ext cx="2599" cy="18195"/>
              </a:xfrm>
              <a:custGeom>
                <a:avLst/>
                <a:gdLst>
                  <a:gd name="T0" fmla="*/ 0 w 1"/>
                  <a:gd name="T1" fmla="*/ 18 h 6"/>
                  <a:gd name="T2" fmla="*/ 0 w 1"/>
                  <a:gd name="T3" fmla="*/ 0 h 6"/>
                  <a:gd name="T4" fmla="*/ 0 w 1"/>
                  <a:gd name="T5" fmla="*/ 18 h 6"/>
                  <a:gd name="T6" fmla="*/ 0 w 1"/>
                  <a:gd name="T7" fmla="*/ 1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6">
                    <a:moveTo>
                      <a:pt x="0" y="6"/>
                    </a:moveTo>
                    <a:lnTo>
                      <a:pt x="0" y="0"/>
                    </a:lnTo>
                    <a:lnTo>
                      <a:pt x="0" y="6"/>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28" name="Rectangle 132"/>
              <p:cNvSpPr>
                <a:spLocks noChangeAspect="1" noChangeArrowheads="1"/>
              </p:cNvSpPr>
              <p:nvPr/>
            </p:nvSpPr>
            <p:spPr bwMode="auto">
              <a:xfrm>
                <a:off x="9933828" y="6618637"/>
                <a:ext cx="0" cy="18195"/>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fontAlgn="base" hangingPunct="1">
                  <a:spcBef>
                    <a:spcPct val="50000"/>
                  </a:spcBef>
                  <a:spcAft>
                    <a:spcPct val="0"/>
                  </a:spcAft>
                  <a:buNone/>
                  <a:defRPr/>
                </a:pPr>
                <a:endParaRPr lang="fr-FR" altLang="en-US" sz="1800" kern="0">
                  <a:solidFill>
                    <a:srgbClr val="000000"/>
                  </a:solidFill>
                </a:endParaRPr>
              </a:p>
            </p:txBody>
          </p:sp>
          <p:sp>
            <p:nvSpPr>
              <p:cNvPr id="629" name="Rectangle 133"/>
              <p:cNvSpPr>
                <a:spLocks noChangeAspect="1" noChangeArrowheads="1"/>
              </p:cNvSpPr>
              <p:nvPr/>
            </p:nvSpPr>
            <p:spPr bwMode="auto">
              <a:xfrm>
                <a:off x="9952017" y="6462672"/>
                <a:ext cx="0"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fontAlgn="base" hangingPunct="1">
                  <a:spcBef>
                    <a:spcPct val="50000"/>
                  </a:spcBef>
                  <a:spcAft>
                    <a:spcPct val="0"/>
                  </a:spcAft>
                  <a:buNone/>
                  <a:defRPr/>
                </a:pPr>
                <a:endParaRPr lang="fr-FR" altLang="en-US" sz="1800" kern="0">
                  <a:solidFill>
                    <a:srgbClr val="000000"/>
                  </a:solidFill>
                </a:endParaRPr>
              </a:p>
            </p:txBody>
          </p:sp>
          <p:sp>
            <p:nvSpPr>
              <p:cNvPr id="630" name="Rectangle 134"/>
              <p:cNvSpPr>
                <a:spLocks noChangeAspect="1" noChangeArrowheads="1"/>
              </p:cNvSpPr>
              <p:nvPr/>
            </p:nvSpPr>
            <p:spPr bwMode="auto">
              <a:xfrm>
                <a:off x="9902647" y="6179335"/>
                <a:ext cx="18189"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fontAlgn="base" hangingPunct="1">
                  <a:spcBef>
                    <a:spcPct val="50000"/>
                  </a:spcBef>
                  <a:spcAft>
                    <a:spcPct val="0"/>
                  </a:spcAft>
                  <a:buNone/>
                  <a:defRPr/>
                </a:pPr>
                <a:endParaRPr lang="fr-FR" altLang="en-US" sz="1800" kern="0">
                  <a:solidFill>
                    <a:srgbClr val="000000"/>
                  </a:solidFill>
                </a:endParaRPr>
              </a:p>
            </p:txBody>
          </p:sp>
          <p:sp>
            <p:nvSpPr>
              <p:cNvPr id="631" name="Freeform 135"/>
              <p:cNvSpPr>
                <a:spLocks noChangeAspect="1"/>
              </p:cNvSpPr>
              <p:nvPr/>
            </p:nvSpPr>
            <p:spPr bwMode="auto">
              <a:xfrm>
                <a:off x="9920837" y="6478270"/>
                <a:ext cx="12993" cy="18195"/>
              </a:xfrm>
              <a:custGeom>
                <a:avLst/>
                <a:gdLst>
                  <a:gd name="T0" fmla="*/ 3 w 6"/>
                  <a:gd name="T1" fmla="*/ 0 h 6"/>
                  <a:gd name="T2" fmla="*/ 3 w 6"/>
                  <a:gd name="T3" fmla="*/ 0 h 6"/>
                  <a:gd name="T4" fmla="*/ 0 w 6"/>
                  <a:gd name="T5" fmla="*/ 18 h 6"/>
                  <a:gd name="T6" fmla="*/ 3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6" y="0"/>
                    </a:lnTo>
                    <a:lnTo>
                      <a:pt x="0" y="6"/>
                    </a:lnTo>
                    <a:lnTo>
                      <a:pt x="6" y="0"/>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32" name="Freeform 136"/>
              <p:cNvSpPr>
                <a:spLocks noChangeAspect="1"/>
              </p:cNvSpPr>
              <p:nvPr/>
            </p:nvSpPr>
            <p:spPr bwMode="auto">
              <a:xfrm>
                <a:off x="9933828" y="6444475"/>
                <a:ext cx="5197" cy="18195"/>
              </a:xfrm>
              <a:custGeom>
                <a:avLst/>
                <a:gdLst>
                  <a:gd name="T0" fmla="*/ 0 w 2"/>
                  <a:gd name="T1" fmla="*/ 18 h 6"/>
                  <a:gd name="T2" fmla="*/ 0 w 2"/>
                  <a:gd name="T3" fmla="*/ 0 h 6"/>
                  <a:gd name="T4" fmla="*/ 0 w 2"/>
                  <a:gd name="T5" fmla="*/ 18 h 6"/>
                  <a:gd name="T6" fmla="*/ 0 w 2"/>
                  <a:gd name="T7" fmla="*/ 1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6">
                    <a:moveTo>
                      <a:pt x="0" y="6"/>
                    </a:moveTo>
                    <a:lnTo>
                      <a:pt x="0" y="0"/>
                    </a:lnTo>
                    <a:lnTo>
                      <a:pt x="0" y="6"/>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33" name="Freeform 137"/>
              <p:cNvSpPr>
                <a:spLocks noChangeAspect="1"/>
              </p:cNvSpPr>
              <p:nvPr/>
            </p:nvSpPr>
            <p:spPr bwMode="auto">
              <a:xfrm>
                <a:off x="9933828" y="6249522"/>
                <a:ext cx="5197" cy="18195"/>
              </a:xfrm>
              <a:custGeom>
                <a:avLst/>
                <a:gdLst>
                  <a:gd name="T0" fmla="*/ 0 w 2"/>
                  <a:gd name="T1" fmla="*/ 0 h 6"/>
                  <a:gd name="T2" fmla="*/ 0 w 2"/>
                  <a:gd name="T3" fmla="*/ 0 h 6"/>
                  <a:gd name="T4" fmla="*/ 0 w 2"/>
                  <a:gd name="T5" fmla="*/ 18 h 6"/>
                  <a:gd name="T6" fmla="*/ 0 w 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6">
                    <a:moveTo>
                      <a:pt x="0" y="0"/>
                    </a:moveTo>
                    <a:lnTo>
                      <a:pt x="0" y="0"/>
                    </a:lnTo>
                    <a:lnTo>
                      <a:pt x="0" y="6"/>
                    </a:lnTo>
                    <a:lnTo>
                      <a:pt x="0" y="0"/>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34" name="Freeform 138"/>
              <p:cNvSpPr>
                <a:spLocks noChangeAspect="1"/>
              </p:cNvSpPr>
              <p:nvPr/>
            </p:nvSpPr>
            <p:spPr bwMode="auto">
              <a:xfrm>
                <a:off x="9902647" y="6197531"/>
                <a:ext cx="18189" cy="2599"/>
              </a:xfrm>
              <a:custGeom>
                <a:avLst/>
                <a:gdLst>
                  <a:gd name="T0" fmla="*/ 18 w 6"/>
                  <a:gd name="T1" fmla="*/ 0 h 1"/>
                  <a:gd name="T2" fmla="*/ 18 w 6"/>
                  <a:gd name="T3" fmla="*/ 0 h 1"/>
                  <a:gd name="T4" fmla="*/ 0 w 6"/>
                  <a:gd name="T5" fmla="*/ 0 h 1"/>
                  <a:gd name="T6" fmla="*/ 18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6" y="0"/>
                    </a:moveTo>
                    <a:lnTo>
                      <a:pt x="6" y="0"/>
                    </a:lnTo>
                    <a:lnTo>
                      <a:pt x="0" y="0"/>
                    </a:lnTo>
                    <a:lnTo>
                      <a:pt x="6" y="0"/>
                    </a:lnTo>
                    <a:close/>
                  </a:path>
                </a:pathLst>
              </a:custGeom>
              <a:solidFill>
                <a:srgbClr val="FFFFFF">
                  <a:lumMod val="7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35" name="Rectangle 139"/>
              <p:cNvSpPr>
                <a:spLocks noChangeAspect="1" noChangeArrowheads="1"/>
              </p:cNvSpPr>
              <p:nvPr/>
            </p:nvSpPr>
            <p:spPr bwMode="auto">
              <a:xfrm>
                <a:off x="9902647" y="6426281"/>
                <a:ext cx="0"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fontAlgn="base" hangingPunct="1">
                  <a:spcBef>
                    <a:spcPct val="50000"/>
                  </a:spcBef>
                  <a:spcAft>
                    <a:spcPct val="0"/>
                  </a:spcAft>
                  <a:buNone/>
                  <a:defRPr/>
                </a:pPr>
                <a:endParaRPr lang="fr-FR" altLang="en-US" sz="1800" kern="0">
                  <a:solidFill>
                    <a:srgbClr val="000000"/>
                  </a:solidFill>
                </a:endParaRPr>
              </a:p>
            </p:txBody>
          </p:sp>
          <p:sp>
            <p:nvSpPr>
              <p:cNvPr id="636" name="Rectangle 140"/>
              <p:cNvSpPr>
                <a:spLocks noChangeAspect="1" noChangeArrowheads="1"/>
              </p:cNvSpPr>
              <p:nvPr/>
            </p:nvSpPr>
            <p:spPr bwMode="auto">
              <a:xfrm>
                <a:off x="9902647" y="6179335"/>
                <a:ext cx="0"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fontAlgn="base" hangingPunct="1">
                  <a:spcBef>
                    <a:spcPct val="50000"/>
                  </a:spcBef>
                  <a:spcAft>
                    <a:spcPct val="0"/>
                  </a:spcAft>
                  <a:buNone/>
                  <a:defRPr/>
                </a:pPr>
                <a:endParaRPr lang="fr-FR" altLang="en-US" sz="1800" kern="0">
                  <a:solidFill>
                    <a:srgbClr val="000000"/>
                  </a:solidFill>
                </a:endParaRPr>
              </a:p>
            </p:txBody>
          </p:sp>
          <p:sp>
            <p:nvSpPr>
              <p:cNvPr id="637" name="Rectangle 141"/>
              <p:cNvSpPr>
                <a:spLocks noChangeAspect="1" noChangeArrowheads="1"/>
              </p:cNvSpPr>
              <p:nvPr/>
            </p:nvSpPr>
            <p:spPr bwMode="auto">
              <a:xfrm>
                <a:off x="9933828" y="6408084"/>
                <a:ext cx="0"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fontAlgn="base" hangingPunct="1">
                  <a:spcBef>
                    <a:spcPct val="50000"/>
                  </a:spcBef>
                  <a:spcAft>
                    <a:spcPct val="0"/>
                  </a:spcAft>
                  <a:buNone/>
                  <a:defRPr/>
                </a:pPr>
                <a:endParaRPr lang="fr-FR" altLang="en-US" sz="1800" kern="0">
                  <a:solidFill>
                    <a:srgbClr val="000000"/>
                  </a:solidFill>
                </a:endParaRPr>
              </a:p>
            </p:txBody>
          </p:sp>
          <p:sp>
            <p:nvSpPr>
              <p:cNvPr id="638" name="Rectangle 142"/>
              <p:cNvSpPr>
                <a:spLocks noChangeAspect="1" noChangeArrowheads="1"/>
              </p:cNvSpPr>
              <p:nvPr/>
            </p:nvSpPr>
            <p:spPr bwMode="auto">
              <a:xfrm>
                <a:off x="9933828" y="6548453"/>
                <a:ext cx="0" cy="18195"/>
              </a:xfrm>
              <a:prstGeom prst="rect">
                <a:avLst/>
              </a:prstGeom>
              <a:solidFill>
                <a:srgbClr val="FFFFFF">
                  <a:lumMod val="85000"/>
                </a:srgbClr>
              </a:solidFill>
              <a:ln w="9525">
                <a:solidFill>
                  <a:srgbClr val="000000"/>
                </a:solidFill>
                <a:miter lim="800000"/>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fontAlgn="base" hangingPunct="1">
                  <a:spcBef>
                    <a:spcPct val="50000"/>
                  </a:spcBef>
                  <a:spcAft>
                    <a:spcPct val="0"/>
                  </a:spcAft>
                  <a:buNone/>
                  <a:defRPr/>
                </a:pPr>
                <a:endParaRPr lang="fr-FR" altLang="en-US" sz="1800" kern="0">
                  <a:solidFill>
                    <a:srgbClr val="000000"/>
                  </a:solidFill>
                </a:endParaRPr>
              </a:p>
            </p:txBody>
          </p:sp>
          <p:sp>
            <p:nvSpPr>
              <p:cNvPr id="639" name="Rectangle 143"/>
              <p:cNvSpPr>
                <a:spLocks noChangeAspect="1" noChangeArrowheads="1"/>
              </p:cNvSpPr>
              <p:nvPr/>
            </p:nvSpPr>
            <p:spPr bwMode="auto">
              <a:xfrm>
                <a:off x="9902647" y="6179335"/>
                <a:ext cx="0"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fontAlgn="base" hangingPunct="1">
                  <a:spcBef>
                    <a:spcPct val="50000"/>
                  </a:spcBef>
                  <a:spcAft>
                    <a:spcPct val="0"/>
                  </a:spcAft>
                  <a:buNone/>
                  <a:defRPr/>
                </a:pPr>
                <a:endParaRPr lang="fr-FR" altLang="en-US" sz="1800" kern="0">
                  <a:solidFill>
                    <a:srgbClr val="000000"/>
                  </a:solidFill>
                </a:endParaRPr>
              </a:p>
            </p:txBody>
          </p:sp>
          <p:sp>
            <p:nvSpPr>
              <p:cNvPr id="640" name="Rectangle 144"/>
              <p:cNvSpPr>
                <a:spLocks noChangeAspect="1" noChangeArrowheads="1"/>
              </p:cNvSpPr>
              <p:nvPr/>
            </p:nvSpPr>
            <p:spPr bwMode="auto">
              <a:xfrm>
                <a:off x="9933828" y="6444475"/>
                <a:ext cx="0" cy="0"/>
              </a:xfrm>
              <a:prstGeom prst="rect">
                <a:avLst/>
              </a:prstGeom>
              <a:solidFill>
                <a:srgbClr val="FFFFFF">
                  <a:lumMod val="85000"/>
                </a:srgbClr>
              </a:solidFill>
              <a:ln w="9525">
                <a:solidFill>
                  <a:srgbClr val="000000"/>
                </a:solidFill>
                <a:miter lim="800000"/>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fontAlgn="base" hangingPunct="1">
                  <a:spcBef>
                    <a:spcPct val="50000"/>
                  </a:spcBef>
                  <a:spcAft>
                    <a:spcPct val="0"/>
                  </a:spcAft>
                  <a:buNone/>
                  <a:defRPr/>
                </a:pPr>
                <a:endParaRPr lang="fr-FR" altLang="en-US" sz="1800" kern="0">
                  <a:solidFill>
                    <a:srgbClr val="000000"/>
                  </a:solidFill>
                </a:endParaRPr>
              </a:p>
            </p:txBody>
          </p:sp>
          <p:sp>
            <p:nvSpPr>
              <p:cNvPr id="641" name="Rectangle 145"/>
              <p:cNvSpPr>
                <a:spLocks noChangeAspect="1" noChangeArrowheads="1"/>
              </p:cNvSpPr>
              <p:nvPr/>
            </p:nvSpPr>
            <p:spPr bwMode="auto">
              <a:xfrm>
                <a:off x="9933828" y="6319704"/>
                <a:ext cx="0"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fontAlgn="base" hangingPunct="1">
                  <a:spcBef>
                    <a:spcPct val="50000"/>
                  </a:spcBef>
                  <a:spcAft>
                    <a:spcPct val="0"/>
                  </a:spcAft>
                  <a:buNone/>
                  <a:defRPr/>
                </a:pPr>
                <a:endParaRPr lang="fr-FR" altLang="en-US" sz="1800" kern="0">
                  <a:solidFill>
                    <a:srgbClr val="000000"/>
                  </a:solidFill>
                </a:endParaRPr>
              </a:p>
            </p:txBody>
          </p:sp>
          <p:sp>
            <p:nvSpPr>
              <p:cNvPr id="642" name="Rectangle 146"/>
              <p:cNvSpPr>
                <a:spLocks noChangeAspect="1" noChangeArrowheads="1"/>
              </p:cNvSpPr>
              <p:nvPr/>
            </p:nvSpPr>
            <p:spPr bwMode="auto">
              <a:xfrm>
                <a:off x="9086721" y="6865580"/>
                <a:ext cx="15592" cy="0"/>
              </a:xfrm>
              <a:prstGeom prst="rect">
                <a:avLst/>
              </a:prstGeom>
              <a:solidFill>
                <a:srgbClr val="FFFFFF">
                  <a:lumMod val="85000"/>
                </a:srgbClr>
              </a:solidFill>
              <a:ln w="9525">
                <a:solidFill>
                  <a:srgbClr val="000000"/>
                </a:solidFill>
                <a:miter lim="800000"/>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fontAlgn="base" hangingPunct="1">
                  <a:spcBef>
                    <a:spcPct val="50000"/>
                  </a:spcBef>
                  <a:spcAft>
                    <a:spcPct val="0"/>
                  </a:spcAft>
                  <a:buNone/>
                  <a:defRPr/>
                </a:pPr>
                <a:endParaRPr lang="fr-FR" altLang="en-US" sz="1800" kern="0">
                  <a:solidFill>
                    <a:srgbClr val="000000"/>
                  </a:solidFill>
                </a:endParaRPr>
              </a:p>
            </p:txBody>
          </p:sp>
          <p:sp>
            <p:nvSpPr>
              <p:cNvPr id="643" name="Freeform 147"/>
              <p:cNvSpPr>
                <a:spLocks noChangeAspect="1"/>
              </p:cNvSpPr>
              <p:nvPr/>
            </p:nvSpPr>
            <p:spPr bwMode="auto">
              <a:xfrm>
                <a:off x="8620762" y="7274527"/>
                <a:ext cx="15592" cy="18195"/>
              </a:xfrm>
              <a:custGeom>
                <a:avLst/>
                <a:gdLst>
                  <a:gd name="T0" fmla="*/ 6 w 6"/>
                  <a:gd name="T1" fmla="*/ 18 h 6"/>
                  <a:gd name="T2" fmla="*/ 6 w 6"/>
                  <a:gd name="T3" fmla="*/ 0 h 6"/>
                  <a:gd name="T4" fmla="*/ 0 w 6"/>
                  <a:gd name="T5" fmla="*/ 18 h 6"/>
                  <a:gd name="T6" fmla="*/ 6 w 6"/>
                  <a:gd name="T7" fmla="*/ 1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6" y="0"/>
                    </a:lnTo>
                    <a:lnTo>
                      <a:pt x="0" y="6"/>
                    </a:lnTo>
                    <a:lnTo>
                      <a:pt x="6" y="6"/>
                    </a:lnTo>
                    <a:close/>
                  </a:path>
                </a:pathLst>
              </a:custGeom>
              <a:solidFill>
                <a:srgbClr val="003FB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44" name="Rectangle 148"/>
              <p:cNvSpPr>
                <a:spLocks noChangeAspect="1" noChangeArrowheads="1"/>
              </p:cNvSpPr>
              <p:nvPr/>
            </p:nvSpPr>
            <p:spPr bwMode="auto">
              <a:xfrm>
                <a:off x="8800889" y="5061591"/>
                <a:ext cx="0" cy="18195"/>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fontAlgn="base" hangingPunct="1">
                  <a:spcBef>
                    <a:spcPct val="50000"/>
                  </a:spcBef>
                  <a:spcAft>
                    <a:spcPct val="0"/>
                  </a:spcAft>
                  <a:buNone/>
                  <a:defRPr/>
                </a:pPr>
                <a:endParaRPr lang="fr-FR" altLang="en-US" sz="1800" kern="0">
                  <a:solidFill>
                    <a:srgbClr val="000000"/>
                  </a:solidFill>
                </a:endParaRPr>
              </a:p>
            </p:txBody>
          </p:sp>
          <p:sp>
            <p:nvSpPr>
              <p:cNvPr id="645" name="Freeform 149"/>
              <p:cNvSpPr>
                <a:spLocks noChangeAspect="1"/>
              </p:cNvSpPr>
              <p:nvPr/>
            </p:nvSpPr>
            <p:spPr bwMode="auto">
              <a:xfrm>
                <a:off x="7145650" y="5220157"/>
                <a:ext cx="475524" cy="925387"/>
              </a:xfrm>
              <a:custGeom>
                <a:avLst/>
                <a:gdLst>
                  <a:gd name="T0" fmla="*/ 201 w 180"/>
                  <a:gd name="T1" fmla="*/ 176 h 317"/>
                  <a:gd name="T2" fmla="*/ 183 w 180"/>
                  <a:gd name="T3" fmla="*/ 163 h 317"/>
                  <a:gd name="T4" fmla="*/ 140 w 180"/>
                  <a:gd name="T5" fmla="*/ 109 h 317"/>
                  <a:gd name="T6" fmla="*/ 122 w 180"/>
                  <a:gd name="T7" fmla="*/ 94 h 317"/>
                  <a:gd name="T8" fmla="*/ 104 w 180"/>
                  <a:gd name="T9" fmla="*/ 69 h 317"/>
                  <a:gd name="T10" fmla="*/ 61 w 180"/>
                  <a:gd name="T11" fmla="*/ 27 h 317"/>
                  <a:gd name="T12" fmla="*/ 43 w 180"/>
                  <a:gd name="T13" fmla="*/ 0 h 317"/>
                  <a:gd name="T14" fmla="*/ 24 w 180"/>
                  <a:gd name="T15" fmla="*/ 27 h 317"/>
                  <a:gd name="T16" fmla="*/ 24 w 180"/>
                  <a:gd name="T17" fmla="*/ 54 h 317"/>
                  <a:gd name="T18" fmla="*/ 24 w 180"/>
                  <a:gd name="T19" fmla="*/ 94 h 317"/>
                  <a:gd name="T20" fmla="*/ 49 w 180"/>
                  <a:gd name="T21" fmla="*/ 134 h 317"/>
                  <a:gd name="T22" fmla="*/ 43 w 180"/>
                  <a:gd name="T23" fmla="*/ 163 h 317"/>
                  <a:gd name="T24" fmla="*/ 43 w 180"/>
                  <a:gd name="T25" fmla="*/ 189 h 317"/>
                  <a:gd name="T26" fmla="*/ 43 w 180"/>
                  <a:gd name="T27" fmla="*/ 231 h 317"/>
                  <a:gd name="T28" fmla="*/ 37 w 180"/>
                  <a:gd name="T29" fmla="*/ 296 h 317"/>
                  <a:gd name="T30" fmla="*/ 24 w 180"/>
                  <a:gd name="T31" fmla="*/ 325 h 317"/>
                  <a:gd name="T32" fmla="*/ 18 w 180"/>
                  <a:gd name="T33" fmla="*/ 352 h 317"/>
                  <a:gd name="T34" fmla="*/ 6 w 180"/>
                  <a:gd name="T35" fmla="*/ 378 h 317"/>
                  <a:gd name="T36" fmla="*/ 0 w 180"/>
                  <a:gd name="T37" fmla="*/ 404 h 317"/>
                  <a:gd name="T38" fmla="*/ 0 w 180"/>
                  <a:gd name="T39" fmla="*/ 445 h 317"/>
                  <a:gd name="T40" fmla="*/ 12 w 180"/>
                  <a:gd name="T41" fmla="*/ 474 h 317"/>
                  <a:gd name="T42" fmla="*/ 18 w 180"/>
                  <a:gd name="T43" fmla="*/ 474 h 317"/>
                  <a:gd name="T44" fmla="*/ 24 w 180"/>
                  <a:gd name="T45" fmla="*/ 513 h 317"/>
                  <a:gd name="T46" fmla="*/ 24 w 180"/>
                  <a:gd name="T47" fmla="*/ 567 h 317"/>
                  <a:gd name="T48" fmla="*/ 43 w 180"/>
                  <a:gd name="T49" fmla="*/ 606 h 317"/>
                  <a:gd name="T50" fmla="*/ 18 w 180"/>
                  <a:gd name="T51" fmla="*/ 606 h 317"/>
                  <a:gd name="T52" fmla="*/ 12 w 180"/>
                  <a:gd name="T53" fmla="*/ 621 h 317"/>
                  <a:gd name="T54" fmla="*/ 24 w 180"/>
                  <a:gd name="T55" fmla="*/ 658 h 317"/>
                  <a:gd name="T56" fmla="*/ 43 w 180"/>
                  <a:gd name="T57" fmla="*/ 714 h 317"/>
                  <a:gd name="T58" fmla="*/ 61 w 180"/>
                  <a:gd name="T59" fmla="*/ 700 h 317"/>
                  <a:gd name="T60" fmla="*/ 61 w 180"/>
                  <a:gd name="T61" fmla="*/ 714 h 317"/>
                  <a:gd name="T62" fmla="*/ 73 w 180"/>
                  <a:gd name="T63" fmla="*/ 700 h 317"/>
                  <a:gd name="T64" fmla="*/ 104 w 180"/>
                  <a:gd name="T65" fmla="*/ 700 h 317"/>
                  <a:gd name="T66" fmla="*/ 110 w 180"/>
                  <a:gd name="T67" fmla="*/ 673 h 317"/>
                  <a:gd name="T68" fmla="*/ 110 w 180"/>
                  <a:gd name="T69" fmla="*/ 658 h 317"/>
                  <a:gd name="T70" fmla="*/ 134 w 180"/>
                  <a:gd name="T71" fmla="*/ 647 h 317"/>
                  <a:gd name="T72" fmla="*/ 171 w 180"/>
                  <a:gd name="T73" fmla="*/ 583 h 317"/>
                  <a:gd name="T74" fmla="*/ 183 w 180"/>
                  <a:gd name="T75" fmla="*/ 567 h 317"/>
                  <a:gd name="T76" fmla="*/ 183 w 180"/>
                  <a:gd name="T77" fmla="*/ 541 h 317"/>
                  <a:gd name="T78" fmla="*/ 183 w 180"/>
                  <a:gd name="T79" fmla="*/ 513 h 317"/>
                  <a:gd name="T80" fmla="*/ 171 w 180"/>
                  <a:gd name="T81" fmla="*/ 489 h 317"/>
                  <a:gd name="T82" fmla="*/ 162 w 180"/>
                  <a:gd name="T83" fmla="*/ 489 h 317"/>
                  <a:gd name="T84" fmla="*/ 171 w 180"/>
                  <a:gd name="T85" fmla="*/ 445 h 317"/>
                  <a:gd name="T86" fmla="*/ 177 w 180"/>
                  <a:gd name="T87" fmla="*/ 435 h 317"/>
                  <a:gd name="T88" fmla="*/ 177 w 180"/>
                  <a:gd name="T89" fmla="*/ 419 h 317"/>
                  <a:gd name="T90" fmla="*/ 177 w 180"/>
                  <a:gd name="T91" fmla="*/ 391 h 317"/>
                  <a:gd name="T92" fmla="*/ 183 w 180"/>
                  <a:gd name="T93" fmla="*/ 365 h 317"/>
                  <a:gd name="T94" fmla="*/ 189 w 180"/>
                  <a:gd name="T95" fmla="*/ 352 h 317"/>
                  <a:gd name="T96" fmla="*/ 201 w 180"/>
                  <a:gd name="T97" fmla="*/ 352 h 317"/>
                  <a:gd name="T98" fmla="*/ 201 w 180"/>
                  <a:gd name="T99" fmla="*/ 310 h 317"/>
                  <a:gd name="T100" fmla="*/ 201 w 180"/>
                  <a:gd name="T101" fmla="*/ 273 h 317"/>
                  <a:gd name="T102" fmla="*/ 201 w 180"/>
                  <a:gd name="T103" fmla="*/ 217 h 317"/>
                  <a:gd name="T104" fmla="*/ 201 w 180"/>
                  <a:gd name="T105" fmla="*/ 176 h 31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80" h="317">
                    <a:moveTo>
                      <a:pt x="180" y="78"/>
                    </a:moveTo>
                    <a:lnTo>
                      <a:pt x="162" y="72"/>
                    </a:lnTo>
                    <a:lnTo>
                      <a:pt x="126" y="48"/>
                    </a:lnTo>
                    <a:lnTo>
                      <a:pt x="108" y="42"/>
                    </a:lnTo>
                    <a:lnTo>
                      <a:pt x="90" y="30"/>
                    </a:lnTo>
                    <a:lnTo>
                      <a:pt x="54" y="12"/>
                    </a:lnTo>
                    <a:lnTo>
                      <a:pt x="36" y="0"/>
                    </a:lnTo>
                    <a:lnTo>
                      <a:pt x="24" y="12"/>
                    </a:lnTo>
                    <a:lnTo>
                      <a:pt x="24" y="24"/>
                    </a:lnTo>
                    <a:lnTo>
                      <a:pt x="24" y="42"/>
                    </a:lnTo>
                    <a:lnTo>
                      <a:pt x="42" y="60"/>
                    </a:lnTo>
                    <a:lnTo>
                      <a:pt x="36" y="72"/>
                    </a:lnTo>
                    <a:lnTo>
                      <a:pt x="36" y="84"/>
                    </a:lnTo>
                    <a:lnTo>
                      <a:pt x="36" y="102"/>
                    </a:lnTo>
                    <a:lnTo>
                      <a:pt x="30" y="132"/>
                    </a:lnTo>
                    <a:lnTo>
                      <a:pt x="24" y="144"/>
                    </a:lnTo>
                    <a:lnTo>
                      <a:pt x="18" y="156"/>
                    </a:lnTo>
                    <a:lnTo>
                      <a:pt x="6" y="168"/>
                    </a:lnTo>
                    <a:lnTo>
                      <a:pt x="0" y="180"/>
                    </a:lnTo>
                    <a:lnTo>
                      <a:pt x="0" y="198"/>
                    </a:lnTo>
                    <a:lnTo>
                      <a:pt x="12" y="210"/>
                    </a:lnTo>
                    <a:lnTo>
                      <a:pt x="18" y="210"/>
                    </a:lnTo>
                    <a:lnTo>
                      <a:pt x="24" y="228"/>
                    </a:lnTo>
                    <a:lnTo>
                      <a:pt x="24" y="252"/>
                    </a:lnTo>
                    <a:lnTo>
                      <a:pt x="36" y="269"/>
                    </a:lnTo>
                    <a:lnTo>
                      <a:pt x="18" y="269"/>
                    </a:lnTo>
                    <a:lnTo>
                      <a:pt x="12" y="275"/>
                    </a:lnTo>
                    <a:lnTo>
                      <a:pt x="24" y="293"/>
                    </a:lnTo>
                    <a:lnTo>
                      <a:pt x="36" y="317"/>
                    </a:lnTo>
                    <a:lnTo>
                      <a:pt x="54" y="311"/>
                    </a:lnTo>
                    <a:lnTo>
                      <a:pt x="54" y="317"/>
                    </a:lnTo>
                    <a:lnTo>
                      <a:pt x="66" y="311"/>
                    </a:lnTo>
                    <a:lnTo>
                      <a:pt x="90" y="311"/>
                    </a:lnTo>
                    <a:lnTo>
                      <a:pt x="96" y="299"/>
                    </a:lnTo>
                    <a:lnTo>
                      <a:pt x="96" y="293"/>
                    </a:lnTo>
                    <a:lnTo>
                      <a:pt x="120" y="287"/>
                    </a:lnTo>
                    <a:lnTo>
                      <a:pt x="150" y="258"/>
                    </a:lnTo>
                    <a:lnTo>
                      <a:pt x="162" y="252"/>
                    </a:lnTo>
                    <a:lnTo>
                      <a:pt x="162" y="240"/>
                    </a:lnTo>
                    <a:lnTo>
                      <a:pt x="162" y="228"/>
                    </a:lnTo>
                    <a:lnTo>
                      <a:pt x="150" y="216"/>
                    </a:lnTo>
                    <a:lnTo>
                      <a:pt x="144" y="216"/>
                    </a:lnTo>
                    <a:lnTo>
                      <a:pt x="150" y="198"/>
                    </a:lnTo>
                    <a:lnTo>
                      <a:pt x="156" y="192"/>
                    </a:lnTo>
                    <a:lnTo>
                      <a:pt x="156" y="186"/>
                    </a:lnTo>
                    <a:lnTo>
                      <a:pt x="156" y="174"/>
                    </a:lnTo>
                    <a:lnTo>
                      <a:pt x="162" y="162"/>
                    </a:lnTo>
                    <a:lnTo>
                      <a:pt x="168" y="156"/>
                    </a:lnTo>
                    <a:lnTo>
                      <a:pt x="180" y="156"/>
                    </a:lnTo>
                    <a:lnTo>
                      <a:pt x="180" y="138"/>
                    </a:lnTo>
                    <a:lnTo>
                      <a:pt x="180" y="120"/>
                    </a:lnTo>
                    <a:lnTo>
                      <a:pt x="180" y="96"/>
                    </a:lnTo>
                    <a:lnTo>
                      <a:pt x="180" y="78"/>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46" name="Freeform 150"/>
              <p:cNvSpPr>
                <a:spLocks noChangeAspect="1"/>
              </p:cNvSpPr>
              <p:nvPr/>
            </p:nvSpPr>
            <p:spPr bwMode="auto">
              <a:xfrm>
                <a:off x="8455290" y="5849212"/>
                <a:ext cx="59765" cy="106575"/>
              </a:xfrm>
              <a:custGeom>
                <a:avLst/>
                <a:gdLst>
                  <a:gd name="T0" fmla="*/ 0 w 23"/>
                  <a:gd name="T1" fmla="*/ 74 h 36"/>
                  <a:gd name="T2" fmla="*/ 17 w 23"/>
                  <a:gd name="T3" fmla="*/ 92 h 36"/>
                  <a:gd name="T4" fmla="*/ 23 w 23"/>
                  <a:gd name="T5" fmla="*/ 59 h 36"/>
                  <a:gd name="T6" fmla="*/ 17 w 23"/>
                  <a:gd name="T7" fmla="*/ 0 h 36"/>
                  <a:gd name="T8" fmla="*/ 12 w 23"/>
                  <a:gd name="T9" fmla="*/ 15 h 36"/>
                  <a:gd name="T10" fmla="*/ 0 w 23"/>
                  <a:gd name="T11" fmla="*/ 74 h 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 h="36">
                    <a:moveTo>
                      <a:pt x="0" y="30"/>
                    </a:moveTo>
                    <a:lnTo>
                      <a:pt x="17" y="36"/>
                    </a:lnTo>
                    <a:lnTo>
                      <a:pt x="23" y="24"/>
                    </a:lnTo>
                    <a:lnTo>
                      <a:pt x="17" y="0"/>
                    </a:lnTo>
                    <a:lnTo>
                      <a:pt x="12" y="6"/>
                    </a:lnTo>
                    <a:lnTo>
                      <a:pt x="0" y="30"/>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47" name="Freeform 151"/>
              <p:cNvSpPr>
                <a:spLocks noChangeAspect="1"/>
              </p:cNvSpPr>
              <p:nvPr/>
            </p:nvSpPr>
            <p:spPr bwMode="auto">
              <a:xfrm>
                <a:off x="8185046" y="5532085"/>
                <a:ext cx="314417" cy="335324"/>
              </a:xfrm>
              <a:custGeom>
                <a:avLst/>
                <a:gdLst>
                  <a:gd name="T0" fmla="*/ 0 w 119"/>
                  <a:gd name="T1" fmla="*/ 213 h 114"/>
                  <a:gd name="T2" fmla="*/ 6 w 119"/>
                  <a:gd name="T3" fmla="*/ 172 h 114"/>
                  <a:gd name="T4" fmla="*/ 6 w 119"/>
                  <a:gd name="T5" fmla="*/ 113 h 114"/>
                  <a:gd name="T6" fmla="*/ 12 w 119"/>
                  <a:gd name="T7" fmla="*/ 58 h 114"/>
                  <a:gd name="T8" fmla="*/ 24 w 119"/>
                  <a:gd name="T9" fmla="*/ 29 h 114"/>
                  <a:gd name="T10" fmla="*/ 43 w 119"/>
                  <a:gd name="T11" fmla="*/ 14 h 114"/>
                  <a:gd name="T12" fmla="*/ 43 w 119"/>
                  <a:gd name="T13" fmla="*/ 0 h 114"/>
                  <a:gd name="T14" fmla="*/ 61 w 119"/>
                  <a:gd name="T15" fmla="*/ 100 h 114"/>
                  <a:gd name="T16" fmla="*/ 67 w 119"/>
                  <a:gd name="T17" fmla="*/ 143 h 114"/>
                  <a:gd name="T18" fmla="*/ 67 w 119"/>
                  <a:gd name="T19" fmla="*/ 128 h 114"/>
                  <a:gd name="T20" fmla="*/ 73 w 119"/>
                  <a:gd name="T21" fmla="*/ 143 h 114"/>
                  <a:gd name="T22" fmla="*/ 85 w 119"/>
                  <a:gd name="T23" fmla="*/ 157 h 114"/>
                  <a:gd name="T24" fmla="*/ 133 w 119"/>
                  <a:gd name="T25" fmla="*/ 256 h 114"/>
                  <a:gd name="T26" fmla="*/ 133 w 119"/>
                  <a:gd name="T27" fmla="*/ 256 h 114"/>
                  <a:gd name="T28" fmla="*/ 133 w 119"/>
                  <a:gd name="T29" fmla="*/ 256 h 114"/>
                  <a:gd name="T30" fmla="*/ 128 w 119"/>
                  <a:gd name="T31" fmla="*/ 272 h 114"/>
                  <a:gd name="T32" fmla="*/ 116 w 119"/>
                  <a:gd name="T33" fmla="*/ 272 h 114"/>
                  <a:gd name="T34" fmla="*/ 116 w 119"/>
                  <a:gd name="T35" fmla="*/ 272 h 114"/>
                  <a:gd name="T36" fmla="*/ 92 w 119"/>
                  <a:gd name="T37" fmla="*/ 256 h 114"/>
                  <a:gd name="T38" fmla="*/ 85 w 119"/>
                  <a:gd name="T39" fmla="*/ 227 h 114"/>
                  <a:gd name="T40" fmla="*/ 79 w 119"/>
                  <a:gd name="T41" fmla="*/ 213 h 114"/>
                  <a:gd name="T42" fmla="*/ 67 w 119"/>
                  <a:gd name="T43" fmla="*/ 200 h 114"/>
                  <a:gd name="T44" fmla="*/ 55 w 119"/>
                  <a:gd name="T45" fmla="*/ 186 h 114"/>
                  <a:gd name="T46" fmla="*/ 49 w 119"/>
                  <a:gd name="T47" fmla="*/ 200 h 114"/>
                  <a:gd name="T48" fmla="*/ 37 w 119"/>
                  <a:gd name="T49" fmla="*/ 172 h 114"/>
                  <a:gd name="T50" fmla="*/ 37 w 119"/>
                  <a:gd name="T51" fmla="*/ 213 h 114"/>
                  <a:gd name="T52" fmla="*/ 18 w 119"/>
                  <a:gd name="T53" fmla="*/ 200 h 114"/>
                  <a:gd name="T54" fmla="*/ 12 w 119"/>
                  <a:gd name="T55" fmla="*/ 213 h 114"/>
                  <a:gd name="T56" fmla="*/ 0 w 119"/>
                  <a:gd name="T57" fmla="*/ 213 h 11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19" h="114">
                    <a:moveTo>
                      <a:pt x="0" y="90"/>
                    </a:moveTo>
                    <a:lnTo>
                      <a:pt x="6" y="72"/>
                    </a:lnTo>
                    <a:lnTo>
                      <a:pt x="6" y="48"/>
                    </a:lnTo>
                    <a:lnTo>
                      <a:pt x="12" y="24"/>
                    </a:lnTo>
                    <a:lnTo>
                      <a:pt x="24" y="12"/>
                    </a:lnTo>
                    <a:lnTo>
                      <a:pt x="36" y="6"/>
                    </a:lnTo>
                    <a:lnTo>
                      <a:pt x="36" y="0"/>
                    </a:lnTo>
                    <a:lnTo>
                      <a:pt x="54" y="42"/>
                    </a:lnTo>
                    <a:lnTo>
                      <a:pt x="60" y="60"/>
                    </a:lnTo>
                    <a:lnTo>
                      <a:pt x="60" y="54"/>
                    </a:lnTo>
                    <a:lnTo>
                      <a:pt x="66" y="60"/>
                    </a:lnTo>
                    <a:lnTo>
                      <a:pt x="78" y="66"/>
                    </a:lnTo>
                    <a:lnTo>
                      <a:pt x="119" y="108"/>
                    </a:lnTo>
                    <a:lnTo>
                      <a:pt x="114" y="114"/>
                    </a:lnTo>
                    <a:lnTo>
                      <a:pt x="102" y="114"/>
                    </a:lnTo>
                    <a:lnTo>
                      <a:pt x="84" y="108"/>
                    </a:lnTo>
                    <a:lnTo>
                      <a:pt x="78" y="96"/>
                    </a:lnTo>
                    <a:lnTo>
                      <a:pt x="72" y="90"/>
                    </a:lnTo>
                    <a:lnTo>
                      <a:pt x="60" y="84"/>
                    </a:lnTo>
                    <a:lnTo>
                      <a:pt x="48" y="78"/>
                    </a:lnTo>
                    <a:lnTo>
                      <a:pt x="42" y="84"/>
                    </a:lnTo>
                    <a:lnTo>
                      <a:pt x="30" y="72"/>
                    </a:lnTo>
                    <a:lnTo>
                      <a:pt x="30" y="90"/>
                    </a:lnTo>
                    <a:lnTo>
                      <a:pt x="18" y="84"/>
                    </a:lnTo>
                    <a:lnTo>
                      <a:pt x="12" y="90"/>
                    </a:lnTo>
                    <a:lnTo>
                      <a:pt x="0" y="90"/>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48" name="Freeform 152"/>
              <p:cNvSpPr>
                <a:spLocks noChangeAspect="1"/>
              </p:cNvSpPr>
              <p:nvPr/>
            </p:nvSpPr>
            <p:spPr bwMode="auto">
              <a:xfrm>
                <a:off x="8044729" y="5745234"/>
                <a:ext cx="691196" cy="644653"/>
              </a:xfrm>
              <a:custGeom>
                <a:avLst/>
                <a:gdLst>
                  <a:gd name="T0" fmla="*/ 97 w 263"/>
                  <a:gd name="T1" fmla="*/ 481 h 221"/>
                  <a:gd name="T2" fmla="*/ 79 w 263"/>
                  <a:gd name="T3" fmla="*/ 441 h 221"/>
                  <a:gd name="T4" fmla="*/ 61 w 263"/>
                  <a:gd name="T5" fmla="*/ 441 h 221"/>
                  <a:gd name="T6" fmla="*/ 55 w 263"/>
                  <a:gd name="T7" fmla="*/ 403 h 221"/>
                  <a:gd name="T8" fmla="*/ 42 w 263"/>
                  <a:gd name="T9" fmla="*/ 403 h 221"/>
                  <a:gd name="T10" fmla="*/ 30 w 263"/>
                  <a:gd name="T11" fmla="*/ 361 h 221"/>
                  <a:gd name="T12" fmla="*/ 24 w 263"/>
                  <a:gd name="T13" fmla="*/ 333 h 221"/>
                  <a:gd name="T14" fmla="*/ 6 w 263"/>
                  <a:gd name="T15" fmla="*/ 309 h 221"/>
                  <a:gd name="T16" fmla="*/ 0 w 263"/>
                  <a:gd name="T17" fmla="*/ 293 h 221"/>
                  <a:gd name="T18" fmla="*/ 6 w 263"/>
                  <a:gd name="T19" fmla="*/ 267 h 221"/>
                  <a:gd name="T20" fmla="*/ 18 w 263"/>
                  <a:gd name="T21" fmla="*/ 267 h 221"/>
                  <a:gd name="T22" fmla="*/ 24 w 263"/>
                  <a:gd name="T23" fmla="*/ 213 h 221"/>
                  <a:gd name="T24" fmla="*/ 24 w 263"/>
                  <a:gd name="T25" fmla="*/ 162 h 221"/>
                  <a:gd name="T26" fmla="*/ 36 w 263"/>
                  <a:gd name="T27" fmla="*/ 162 h 221"/>
                  <a:gd name="T28" fmla="*/ 42 w 263"/>
                  <a:gd name="T29" fmla="*/ 107 h 221"/>
                  <a:gd name="T30" fmla="*/ 61 w 263"/>
                  <a:gd name="T31" fmla="*/ 39 h 221"/>
                  <a:gd name="T32" fmla="*/ 73 w 263"/>
                  <a:gd name="T33" fmla="*/ 39 h 221"/>
                  <a:gd name="T34" fmla="*/ 79 w 263"/>
                  <a:gd name="T35" fmla="*/ 27 h 221"/>
                  <a:gd name="T36" fmla="*/ 91 w 263"/>
                  <a:gd name="T37" fmla="*/ 39 h 221"/>
                  <a:gd name="T38" fmla="*/ 91 w 263"/>
                  <a:gd name="T39" fmla="*/ 0 h 221"/>
                  <a:gd name="T40" fmla="*/ 103 w 263"/>
                  <a:gd name="T41" fmla="*/ 27 h 221"/>
                  <a:gd name="T42" fmla="*/ 109 w 263"/>
                  <a:gd name="T43" fmla="*/ 13 h 221"/>
                  <a:gd name="T44" fmla="*/ 121 w 263"/>
                  <a:gd name="T45" fmla="*/ 27 h 221"/>
                  <a:gd name="T46" fmla="*/ 134 w 263"/>
                  <a:gd name="T47" fmla="*/ 39 h 221"/>
                  <a:gd name="T48" fmla="*/ 146 w 263"/>
                  <a:gd name="T49" fmla="*/ 54 h 221"/>
                  <a:gd name="T50" fmla="*/ 152 w 263"/>
                  <a:gd name="T51" fmla="*/ 80 h 221"/>
                  <a:gd name="T52" fmla="*/ 170 w 263"/>
                  <a:gd name="T53" fmla="*/ 93 h 221"/>
                  <a:gd name="T54" fmla="*/ 170 w 263"/>
                  <a:gd name="T55" fmla="*/ 93 h 221"/>
                  <a:gd name="T56" fmla="*/ 182 w 263"/>
                  <a:gd name="T57" fmla="*/ 93 h 221"/>
                  <a:gd name="T58" fmla="*/ 170 w 263"/>
                  <a:gd name="T59" fmla="*/ 147 h 221"/>
                  <a:gd name="T60" fmla="*/ 187 w 263"/>
                  <a:gd name="T61" fmla="*/ 162 h 221"/>
                  <a:gd name="T62" fmla="*/ 187 w 263"/>
                  <a:gd name="T63" fmla="*/ 186 h 221"/>
                  <a:gd name="T64" fmla="*/ 199 w 263"/>
                  <a:gd name="T65" fmla="*/ 213 h 221"/>
                  <a:gd name="T66" fmla="*/ 211 w 263"/>
                  <a:gd name="T67" fmla="*/ 239 h 221"/>
                  <a:gd name="T68" fmla="*/ 224 w 263"/>
                  <a:gd name="T69" fmla="*/ 255 h 221"/>
                  <a:gd name="T70" fmla="*/ 242 w 263"/>
                  <a:gd name="T71" fmla="*/ 267 h 221"/>
                  <a:gd name="T72" fmla="*/ 266 w 263"/>
                  <a:gd name="T73" fmla="*/ 293 h 221"/>
                  <a:gd name="T74" fmla="*/ 284 w 263"/>
                  <a:gd name="T75" fmla="*/ 293 h 221"/>
                  <a:gd name="T76" fmla="*/ 272 w 263"/>
                  <a:gd name="T77" fmla="*/ 321 h 221"/>
                  <a:gd name="T78" fmla="*/ 260 w 263"/>
                  <a:gd name="T79" fmla="*/ 361 h 221"/>
                  <a:gd name="T80" fmla="*/ 248 w 263"/>
                  <a:gd name="T81" fmla="*/ 389 h 221"/>
                  <a:gd name="T82" fmla="*/ 233 w 263"/>
                  <a:gd name="T83" fmla="*/ 426 h 221"/>
                  <a:gd name="T84" fmla="*/ 199 w 263"/>
                  <a:gd name="T85" fmla="*/ 426 h 221"/>
                  <a:gd name="T86" fmla="*/ 182 w 263"/>
                  <a:gd name="T87" fmla="*/ 454 h 221"/>
                  <a:gd name="T88" fmla="*/ 176 w 263"/>
                  <a:gd name="T89" fmla="*/ 470 h 221"/>
                  <a:gd name="T90" fmla="*/ 158 w 263"/>
                  <a:gd name="T91" fmla="*/ 454 h 221"/>
                  <a:gd name="T92" fmla="*/ 134 w 263"/>
                  <a:gd name="T93" fmla="*/ 470 h 221"/>
                  <a:gd name="T94" fmla="*/ 121 w 263"/>
                  <a:gd name="T95" fmla="*/ 495 h 221"/>
                  <a:gd name="T96" fmla="*/ 97 w 263"/>
                  <a:gd name="T97" fmla="*/ 481 h 2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63" h="221">
                    <a:moveTo>
                      <a:pt x="90" y="215"/>
                    </a:moveTo>
                    <a:lnTo>
                      <a:pt x="72" y="197"/>
                    </a:lnTo>
                    <a:lnTo>
                      <a:pt x="54" y="197"/>
                    </a:lnTo>
                    <a:lnTo>
                      <a:pt x="48" y="179"/>
                    </a:lnTo>
                    <a:lnTo>
                      <a:pt x="42" y="179"/>
                    </a:lnTo>
                    <a:lnTo>
                      <a:pt x="30" y="161"/>
                    </a:lnTo>
                    <a:lnTo>
                      <a:pt x="24" y="149"/>
                    </a:lnTo>
                    <a:lnTo>
                      <a:pt x="6" y="137"/>
                    </a:lnTo>
                    <a:lnTo>
                      <a:pt x="0" y="131"/>
                    </a:lnTo>
                    <a:lnTo>
                      <a:pt x="6" y="119"/>
                    </a:lnTo>
                    <a:lnTo>
                      <a:pt x="18" y="119"/>
                    </a:lnTo>
                    <a:lnTo>
                      <a:pt x="24" y="95"/>
                    </a:lnTo>
                    <a:lnTo>
                      <a:pt x="24" y="72"/>
                    </a:lnTo>
                    <a:lnTo>
                      <a:pt x="36" y="72"/>
                    </a:lnTo>
                    <a:lnTo>
                      <a:pt x="42" y="48"/>
                    </a:lnTo>
                    <a:lnTo>
                      <a:pt x="54" y="18"/>
                    </a:lnTo>
                    <a:lnTo>
                      <a:pt x="66" y="18"/>
                    </a:lnTo>
                    <a:lnTo>
                      <a:pt x="72" y="12"/>
                    </a:lnTo>
                    <a:lnTo>
                      <a:pt x="84" y="18"/>
                    </a:lnTo>
                    <a:lnTo>
                      <a:pt x="84" y="0"/>
                    </a:lnTo>
                    <a:lnTo>
                      <a:pt x="96" y="12"/>
                    </a:lnTo>
                    <a:lnTo>
                      <a:pt x="102" y="6"/>
                    </a:lnTo>
                    <a:lnTo>
                      <a:pt x="114" y="12"/>
                    </a:lnTo>
                    <a:lnTo>
                      <a:pt x="126" y="18"/>
                    </a:lnTo>
                    <a:lnTo>
                      <a:pt x="132" y="24"/>
                    </a:lnTo>
                    <a:lnTo>
                      <a:pt x="138" y="36"/>
                    </a:lnTo>
                    <a:lnTo>
                      <a:pt x="156" y="42"/>
                    </a:lnTo>
                    <a:lnTo>
                      <a:pt x="168" y="42"/>
                    </a:lnTo>
                    <a:lnTo>
                      <a:pt x="156" y="66"/>
                    </a:lnTo>
                    <a:lnTo>
                      <a:pt x="173" y="72"/>
                    </a:lnTo>
                    <a:lnTo>
                      <a:pt x="173" y="84"/>
                    </a:lnTo>
                    <a:lnTo>
                      <a:pt x="185" y="95"/>
                    </a:lnTo>
                    <a:lnTo>
                      <a:pt x="197" y="107"/>
                    </a:lnTo>
                    <a:lnTo>
                      <a:pt x="209" y="113"/>
                    </a:lnTo>
                    <a:lnTo>
                      <a:pt x="221" y="119"/>
                    </a:lnTo>
                    <a:lnTo>
                      <a:pt x="245" y="131"/>
                    </a:lnTo>
                    <a:lnTo>
                      <a:pt x="263" y="131"/>
                    </a:lnTo>
                    <a:lnTo>
                      <a:pt x="251" y="143"/>
                    </a:lnTo>
                    <a:lnTo>
                      <a:pt x="239" y="161"/>
                    </a:lnTo>
                    <a:lnTo>
                      <a:pt x="227" y="173"/>
                    </a:lnTo>
                    <a:lnTo>
                      <a:pt x="215" y="191"/>
                    </a:lnTo>
                    <a:lnTo>
                      <a:pt x="185" y="191"/>
                    </a:lnTo>
                    <a:lnTo>
                      <a:pt x="168" y="203"/>
                    </a:lnTo>
                    <a:lnTo>
                      <a:pt x="162" y="209"/>
                    </a:lnTo>
                    <a:lnTo>
                      <a:pt x="144" y="203"/>
                    </a:lnTo>
                    <a:lnTo>
                      <a:pt x="126" y="209"/>
                    </a:lnTo>
                    <a:lnTo>
                      <a:pt x="114" y="221"/>
                    </a:lnTo>
                    <a:lnTo>
                      <a:pt x="90" y="215"/>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49" name="Freeform 153"/>
              <p:cNvSpPr>
                <a:spLocks noChangeAspect="1"/>
              </p:cNvSpPr>
              <p:nvPr/>
            </p:nvSpPr>
            <p:spPr bwMode="auto">
              <a:xfrm>
                <a:off x="8421508" y="5901201"/>
                <a:ext cx="475524" cy="787619"/>
              </a:xfrm>
              <a:custGeom>
                <a:avLst/>
                <a:gdLst>
                  <a:gd name="T0" fmla="*/ 201 w 179"/>
                  <a:gd name="T1" fmla="*/ 80 h 269"/>
                  <a:gd name="T2" fmla="*/ 195 w 179"/>
                  <a:gd name="T3" fmla="*/ 124 h 269"/>
                  <a:gd name="T4" fmla="*/ 182 w 179"/>
                  <a:gd name="T5" fmla="*/ 178 h 269"/>
                  <a:gd name="T6" fmla="*/ 166 w 179"/>
                  <a:gd name="T7" fmla="*/ 231 h 269"/>
                  <a:gd name="T8" fmla="*/ 152 w 179"/>
                  <a:gd name="T9" fmla="*/ 289 h 269"/>
                  <a:gd name="T10" fmla="*/ 140 w 179"/>
                  <a:gd name="T11" fmla="*/ 342 h 269"/>
                  <a:gd name="T12" fmla="*/ 125 w 179"/>
                  <a:gd name="T13" fmla="*/ 371 h 269"/>
                  <a:gd name="T14" fmla="*/ 109 w 179"/>
                  <a:gd name="T15" fmla="*/ 399 h 269"/>
                  <a:gd name="T16" fmla="*/ 97 w 179"/>
                  <a:gd name="T17" fmla="*/ 425 h 269"/>
                  <a:gd name="T18" fmla="*/ 91 w 179"/>
                  <a:gd name="T19" fmla="*/ 454 h 269"/>
                  <a:gd name="T20" fmla="*/ 76 w 179"/>
                  <a:gd name="T21" fmla="*/ 480 h 269"/>
                  <a:gd name="T22" fmla="*/ 60 w 179"/>
                  <a:gd name="T23" fmla="*/ 508 h 269"/>
                  <a:gd name="T24" fmla="*/ 42 w 179"/>
                  <a:gd name="T25" fmla="*/ 534 h 269"/>
                  <a:gd name="T26" fmla="*/ 31 w 179"/>
                  <a:gd name="T27" fmla="*/ 563 h 269"/>
                  <a:gd name="T28" fmla="*/ 18 w 179"/>
                  <a:gd name="T29" fmla="*/ 590 h 269"/>
                  <a:gd name="T30" fmla="*/ 12 w 179"/>
                  <a:gd name="T31" fmla="*/ 620 h 269"/>
                  <a:gd name="T32" fmla="*/ 0 w 179"/>
                  <a:gd name="T33" fmla="*/ 578 h 269"/>
                  <a:gd name="T34" fmla="*/ 0 w 179"/>
                  <a:gd name="T35" fmla="*/ 496 h 269"/>
                  <a:gd name="T36" fmla="*/ 0 w 179"/>
                  <a:gd name="T37" fmla="*/ 454 h 269"/>
                  <a:gd name="T38" fmla="*/ 0 w 179"/>
                  <a:gd name="T39" fmla="*/ 413 h 269"/>
                  <a:gd name="T40" fmla="*/ 6 w 179"/>
                  <a:gd name="T41" fmla="*/ 384 h 269"/>
                  <a:gd name="T42" fmla="*/ 18 w 179"/>
                  <a:gd name="T43" fmla="*/ 358 h 269"/>
                  <a:gd name="T44" fmla="*/ 31 w 179"/>
                  <a:gd name="T45" fmla="*/ 342 h 269"/>
                  <a:gd name="T46" fmla="*/ 48 w 179"/>
                  <a:gd name="T47" fmla="*/ 314 h 269"/>
                  <a:gd name="T48" fmla="*/ 85 w 179"/>
                  <a:gd name="T49" fmla="*/ 314 h 269"/>
                  <a:gd name="T50" fmla="*/ 97 w 179"/>
                  <a:gd name="T51" fmla="*/ 273 h 269"/>
                  <a:gd name="T52" fmla="*/ 109 w 179"/>
                  <a:gd name="T53" fmla="*/ 247 h 269"/>
                  <a:gd name="T54" fmla="*/ 125 w 179"/>
                  <a:gd name="T55" fmla="*/ 204 h 269"/>
                  <a:gd name="T56" fmla="*/ 140 w 179"/>
                  <a:gd name="T57" fmla="*/ 178 h 269"/>
                  <a:gd name="T58" fmla="*/ 116 w 179"/>
                  <a:gd name="T59" fmla="*/ 178 h 269"/>
                  <a:gd name="T60" fmla="*/ 91 w 179"/>
                  <a:gd name="T61" fmla="*/ 149 h 269"/>
                  <a:gd name="T62" fmla="*/ 76 w 179"/>
                  <a:gd name="T63" fmla="*/ 133 h 269"/>
                  <a:gd name="T64" fmla="*/ 60 w 179"/>
                  <a:gd name="T65" fmla="*/ 124 h 269"/>
                  <a:gd name="T66" fmla="*/ 48 w 179"/>
                  <a:gd name="T67" fmla="*/ 93 h 269"/>
                  <a:gd name="T68" fmla="*/ 36 w 179"/>
                  <a:gd name="T69" fmla="*/ 69 h 269"/>
                  <a:gd name="T70" fmla="*/ 36 w 179"/>
                  <a:gd name="T71" fmla="*/ 42 h 269"/>
                  <a:gd name="T72" fmla="*/ 42 w 179"/>
                  <a:gd name="T73" fmla="*/ 14 h 269"/>
                  <a:gd name="T74" fmla="*/ 54 w 179"/>
                  <a:gd name="T75" fmla="*/ 42 h 269"/>
                  <a:gd name="T76" fmla="*/ 66 w 179"/>
                  <a:gd name="T77" fmla="*/ 69 h 269"/>
                  <a:gd name="T78" fmla="*/ 91 w 179"/>
                  <a:gd name="T79" fmla="*/ 42 h 269"/>
                  <a:gd name="T80" fmla="*/ 109 w 179"/>
                  <a:gd name="T81" fmla="*/ 42 h 269"/>
                  <a:gd name="T82" fmla="*/ 134 w 179"/>
                  <a:gd name="T83" fmla="*/ 29 h 269"/>
                  <a:gd name="T84" fmla="*/ 158 w 179"/>
                  <a:gd name="T85" fmla="*/ 14 h 269"/>
                  <a:gd name="T86" fmla="*/ 189 w 179"/>
                  <a:gd name="T87" fmla="*/ 0 h 269"/>
                  <a:gd name="T88" fmla="*/ 195 w 179"/>
                  <a:gd name="T89" fmla="*/ 0 h 269"/>
                  <a:gd name="T90" fmla="*/ 201 w 179"/>
                  <a:gd name="T91" fmla="*/ 0 h 269"/>
                  <a:gd name="T92" fmla="*/ 201 w 179"/>
                  <a:gd name="T93" fmla="*/ 69 h 269"/>
                  <a:gd name="T94" fmla="*/ 208 w 179"/>
                  <a:gd name="T95" fmla="*/ 69 h 269"/>
                  <a:gd name="T96" fmla="*/ 201 w 179"/>
                  <a:gd name="T97" fmla="*/ 80 h 26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79" h="269">
                    <a:moveTo>
                      <a:pt x="173" y="35"/>
                    </a:moveTo>
                    <a:lnTo>
                      <a:pt x="167" y="53"/>
                    </a:lnTo>
                    <a:lnTo>
                      <a:pt x="155" y="77"/>
                    </a:lnTo>
                    <a:lnTo>
                      <a:pt x="143" y="101"/>
                    </a:lnTo>
                    <a:lnTo>
                      <a:pt x="131" y="125"/>
                    </a:lnTo>
                    <a:lnTo>
                      <a:pt x="119" y="149"/>
                    </a:lnTo>
                    <a:lnTo>
                      <a:pt x="107" y="161"/>
                    </a:lnTo>
                    <a:lnTo>
                      <a:pt x="95" y="173"/>
                    </a:lnTo>
                    <a:lnTo>
                      <a:pt x="83" y="185"/>
                    </a:lnTo>
                    <a:lnTo>
                      <a:pt x="77" y="197"/>
                    </a:lnTo>
                    <a:lnTo>
                      <a:pt x="65" y="209"/>
                    </a:lnTo>
                    <a:lnTo>
                      <a:pt x="53" y="221"/>
                    </a:lnTo>
                    <a:lnTo>
                      <a:pt x="35" y="233"/>
                    </a:lnTo>
                    <a:lnTo>
                      <a:pt x="24" y="245"/>
                    </a:lnTo>
                    <a:lnTo>
                      <a:pt x="18" y="257"/>
                    </a:lnTo>
                    <a:lnTo>
                      <a:pt x="12" y="269"/>
                    </a:lnTo>
                    <a:lnTo>
                      <a:pt x="0" y="251"/>
                    </a:lnTo>
                    <a:lnTo>
                      <a:pt x="0" y="215"/>
                    </a:lnTo>
                    <a:lnTo>
                      <a:pt x="0" y="197"/>
                    </a:lnTo>
                    <a:lnTo>
                      <a:pt x="0" y="179"/>
                    </a:lnTo>
                    <a:lnTo>
                      <a:pt x="6" y="167"/>
                    </a:lnTo>
                    <a:lnTo>
                      <a:pt x="18" y="155"/>
                    </a:lnTo>
                    <a:lnTo>
                      <a:pt x="24" y="149"/>
                    </a:lnTo>
                    <a:lnTo>
                      <a:pt x="41" y="137"/>
                    </a:lnTo>
                    <a:lnTo>
                      <a:pt x="71" y="137"/>
                    </a:lnTo>
                    <a:lnTo>
                      <a:pt x="83" y="119"/>
                    </a:lnTo>
                    <a:lnTo>
                      <a:pt x="95" y="107"/>
                    </a:lnTo>
                    <a:lnTo>
                      <a:pt x="107" y="89"/>
                    </a:lnTo>
                    <a:lnTo>
                      <a:pt x="119" y="77"/>
                    </a:lnTo>
                    <a:lnTo>
                      <a:pt x="101" y="77"/>
                    </a:lnTo>
                    <a:lnTo>
                      <a:pt x="77" y="65"/>
                    </a:lnTo>
                    <a:lnTo>
                      <a:pt x="65" y="59"/>
                    </a:lnTo>
                    <a:lnTo>
                      <a:pt x="53" y="53"/>
                    </a:lnTo>
                    <a:lnTo>
                      <a:pt x="41" y="41"/>
                    </a:lnTo>
                    <a:lnTo>
                      <a:pt x="29" y="30"/>
                    </a:lnTo>
                    <a:lnTo>
                      <a:pt x="29" y="18"/>
                    </a:lnTo>
                    <a:lnTo>
                      <a:pt x="35" y="6"/>
                    </a:lnTo>
                    <a:lnTo>
                      <a:pt x="47" y="18"/>
                    </a:lnTo>
                    <a:lnTo>
                      <a:pt x="59" y="30"/>
                    </a:lnTo>
                    <a:lnTo>
                      <a:pt x="77" y="18"/>
                    </a:lnTo>
                    <a:lnTo>
                      <a:pt x="95" y="18"/>
                    </a:lnTo>
                    <a:lnTo>
                      <a:pt x="113" y="12"/>
                    </a:lnTo>
                    <a:lnTo>
                      <a:pt x="137" y="6"/>
                    </a:lnTo>
                    <a:lnTo>
                      <a:pt x="161" y="0"/>
                    </a:lnTo>
                    <a:lnTo>
                      <a:pt x="167" y="0"/>
                    </a:lnTo>
                    <a:lnTo>
                      <a:pt x="173" y="0"/>
                    </a:lnTo>
                    <a:lnTo>
                      <a:pt x="173" y="30"/>
                    </a:lnTo>
                    <a:lnTo>
                      <a:pt x="179" y="30"/>
                    </a:lnTo>
                    <a:lnTo>
                      <a:pt x="173" y="35"/>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50" name="Freeform 154"/>
              <p:cNvSpPr>
                <a:spLocks noChangeAspect="1"/>
              </p:cNvSpPr>
              <p:nvPr/>
            </p:nvSpPr>
            <p:spPr bwMode="auto">
              <a:xfrm>
                <a:off x="7868030" y="6725211"/>
                <a:ext cx="80552" cy="122173"/>
              </a:xfrm>
              <a:custGeom>
                <a:avLst/>
                <a:gdLst>
                  <a:gd name="T0" fmla="*/ 31 w 30"/>
                  <a:gd name="T1" fmla="*/ 27 h 42"/>
                  <a:gd name="T2" fmla="*/ 31 w 30"/>
                  <a:gd name="T3" fmla="*/ 0 h 42"/>
                  <a:gd name="T4" fmla="*/ 25 w 30"/>
                  <a:gd name="T5" fmla="*/ 0 h 42"/>
                  <a:gd name="T6" fmla="*/ 12 w 30"/>
                  <a:gd name="T7" fmla="*/ 13 h 42"/>
                  <a:gd name="T8" fmla="*/ 0 w 30"/>
                  <a:gd name="T9" fmla="*/ 13 h 42"/>
                  <a:gd name="T10" fmla="*/ 0 w 30"/>
                  <a:gd name="T11" fmla="*/ 13 h 42"/>
                  <a:gd name="T12" fmla="*/ 0 w 30"/>
                  <a:gd name="T13" fmla="*/ 27 h 42"/>
                  <a:gd name="T14" fmla="*/ 0 w 30"/>
                  <a:gd name="T15" fmla="*/ 54 h 42"/>
                  <a:gd name="T16" fmla="*/ 6 w 30"/>
                  <a:gd name="T17" fmla="*/ 93 h 42"/>
                  <a:gd name="T18" fmla="*/ 12 w 30"/>
                  <a:gd name="T19" fmla="*/ 93 h 42"/>
                  <a:gd name="T20" fmla="*/ 25 w 30"/>
                  <a:gd name="T21" fmla="*/ 67 h 42"/>
                  <a:gd name="T22" fmla="*/ 37 w 30"/>
                  <a:gd name="T23" fmla="*/ 39 h 42"/>
                  <a:gd name="T24" fmla="*/ 31 w 30"/>
                  <a:gd name="T25" fmla="*/ 27 h 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 h="42">
                    <a:moveTo>
                      <a:pt x="24" y="12"/>
                    </a:moveTo>
                    <a:lnTo>
                      <a:pt x="24" y="0"/>
                    </a:lnTo>
                    <a:lnTo>
                      <a:pt x="18" y="0"/>
                    </a:lnTo>
                    <a:lnTo>
                      <a:pt x="12" y="6"/>
                    </a:lnTo>
                    <a:lnTo>
                      <a:pt x="0" y="6"/>
                    </a:lnTo>
                    <a:lnTo>
                      <a:pt x="0" y="12"/>
                    </a:lnTo>
                    <a:lnTo>
                      <a:pt x="0" y="24"/>
                    </a:lnTo>
                    <a:lnTo>
                      <a:pt x="6" y="42"/>
                    </a:lnTo>
                    <a:lnTo>
                      <a:pt x="12" y="42"/>
                    </a:lnTo>
                    <a:lnTo>
                      <a:pt x="18" y="30"/>
                    </a:lnTo>
                    <a:lnTo>
                      <a:pt x="30" y="18"/>
                    </a:lnTo>
                    <a:lnTo>
                      <a:pt x="24" y="12"/>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51" name="Freeform 155"/>
              <p:cNvSpPr>
                <a:spLocks noChangeAspect="1"/>
              </p:cNvSpPr>
              <p:nvPr/>
            </p:nvSpPr>
            <p:spPr bwMode="auto">
              <a:xfrm>
                <a:off x="7036515" y="6374292"/>
                <a:ext cx="348198" cy="509483"/>
              </a:xfrm>
              <a:custGeom>
                <a:avLst/>
                <a:gdLst>
                  <a:gd name="T0" fmla="*/ 24 w 132"/>
                  <a:gd name="T1" fmla="*/ 275 h 174"/>
                  <a:gd name="T2" fmla="*/ 12 w 132"/>
                  <a:gd name="T3" fmla="*/ 291 h 174"/>
                  <a:gd name="T4" fmla="*/ 12 w 132"/>
                  <a:gd name="T5" fmla="*/ 304 h 174"/>
                  <a:gd name="T6" fmla="*/ 12 w 132"/>
                  <a:gd name="T7" fmla="*/ 304 h 174"/>
                  <a:gd name="T8" fmla="*/ 18 w 132"/>
                  <a:gd name="T9" fmla="*/ 330 h 174"/>
                  <a:gd name="T10" fmla="*/ 12 w 132"/>
                  <a:gd name="T11" fmla="*/ 330 h 174"/>
                  <a:gd name="T12" fmla="*/ 6 w 132"/>
                  <a:gd name="T13" fmla="*/ 330 h 174"/>
                  <a:gd name="T14" fmla="*/ 0 w 132"/>
                  <a:gd name="T15" fmla="*/ 344 h 174"/>
                  <a:gd name="T16" fmla="*/ 18 w 132"/>
                  <a:gd name="T17" fmla="*/ 400 h 174"/>
                  <a:gd name="T18" fmla="*/ 30 w 132"/>
                  <a:gd name="T19" fmla="*/ 372 h 174"/>
                  <a:gd name="T20" fmla="*/ 43 w 132"/>
                  <a:gd name="T21" fmla="*/ 385 h 174"/>
                  <a:gd name="T22" fmla="*/ 49 w 132"/>
                  <a:gd name="T23" fmla="*/ 385 h 174"/>
                  <a:gd name="T24" fmla="*/ 55 w 132"/>
                  <a:gd name="T25" fmla="*/ 372 h 174"/>
                  <a:gd name="T26" fmla="*/ 67 w 132"/>
                  <a:gd name="T27" fmla="*/ 372 h 174"/>
                  <a:gd name="T28" fmla="*/ 67 w 132"/>
                  <a:gd name="T29" fmla="*/ 385 h 174"/>
                  <a:gd name="T30" fmla="*/ 85 w 132"/>
                  <a:gd name="T31" fmla="*/ 359 h 174"/>
                  <a:gd name="T32" fmla="*/ 97 w 132"/>
                  <a:gd name="T33" fmla="*/ 330 h 174"/>
                  <a:gd name="T34" fmla="*/ 107 w 132"/>
                  <a:gd name="T35" fmla="*/ 260 h 174"/>
                  <a:gd name="T36" fmla="*/ 134 w 132"/>
                  <a:gd name="T37" fmla="*/ 194 h 174"/>
                  <a:gd name="T38" fmla="*/ 134 w 132"/>
                  <a:gd name="T39" fmla="*/ 150 h 174"/>
                  <a:gd name="T40" fmla="*/ 140 w 132"/>
                  <a:gd name="T41" fmla="*/ 126 h 174"/>
                  <a:gd name="T42" fmla="*/ 140 w 132"/>
                  <a:gd name="T43" fmla="*/ 83 h 174"/>
                  <a:gd name="T44" fmla="*/ 140 w 132"/>
                  <a:gd name="T45" fmla="*/ 54 h 174"/>
                  <a:gd name="T46" fmla="*/ 146 w 132"/>
                  <a:gd name="T47" fmla="*/ 14 h 174"/>
                  <a:gd name="T48" fmla="*/ 122 w 132"/>
                  <a:gd name="T49" fmla="*/ 0 h 174"/>
                  <a:gd name="T50" fmla="*/ 107 w 132"/>
                  <a:gd name="T51" fmla="*/ 14 h 174"/>
                  <a:gd name="T52" fmla="*/ 97 w 132"/>
                  <a:gd name="T53" fmla="*/ 69 h 174"/>
                  <a:gd name="T54" fmla="*/ 97 w 132"/>
                  <a:gd name="T55" fmla="*/ 83 h 174"/>
                  <a:gd name="T56" fmla="*/ 79 w 132"/>
                  <a:gd name="T57" fmla="*/ 83 h 174"/>
                  <a:gd name="T58" fmla="*/ 61 w 132"/>
                  <a:gd name="T59" fmla="*/ 69 h 174"/>
                  <a:gd name="T60" fmla="*/ 49 w 132"/>
                  <a:gd name="T61" fmla="*/ 69 h 174"/>
                  <a:gd name="T62" fmla="*/ 43 w 132"/>
                  <a:gd name="T63" fmla="*/ 112 h 174"/>
                  <a:gd name="T64" fmla="*/ 67 w 132"/>
                  <a:gd name="T65" fmla="*/ 112 h 174"/>
                  <a:gd name="T66" fmla="*/ 67 w 132"/>
                  <a:gd name="T67" fmla="*/ 140 h 174"/>
                  <a:gd name="T68" fmla="*/ 55 w 132"/>
                  <a:gd name="T69" fmla="*/ 167 h 174"/>
                  <a:gd name="T70" fmla="*/ 67 w 132"/>
                  <a:gd name="T71" fmla="*/ 205 h 174"/>
                  <a:gd name="T72" fmla="*/ 61 w 132"/>
                  <a:gd name="T73" fmla="*/ 275 h 174"/>
                  <a:gd name="T74" fmla="*/ 55 w 132"/>
                  <a:gd name="T75" fmla="*/ 275 h 174"/>
                  <a:gd name="T76" fmla="*/ 55 w 132"/>
                  <a:gd name="T77" fmla="*/ 275 h 174"/>
                  <a:gd name="T78" fmla="*/ 43 w 132"/>
                  <a:gd name="T79" fmla="*/ 275 h 174"/>
                  <a:gd name="T80" fmla="*/ 24 w 132"/>
                  <a:gd name="T81" fmla="*/ 248 h 174"/>
                  <a:gd name="T82" fmla="*/ 24 w 132"/>
                  <a:gd name="T83" fmla="*/ 275 h 17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32" h="174">
                    <a:moveTo>
                      <a:pt x="24" y="120"/>
                    </a:moveTo>
                    <a:lnTo>
                      <a:pt x="12" y="126"/>
                    </a:lnTo>
                    <a:lnTo>
                      <a:pt x="12" y="132"/>
                    </a:lnTo>
                    <a:lnTo>
                      <a:pt x="18" y="144"/>
                    </a:lnTo>
                    <a:lnTo>
                      <a:pt x="12" y="144"/>
                    </a:lnTo>
                    <a:lnTo>
                      <a:pt x="6" y="144"/>
                    </a:lnTo>
                    <a:lnTo>
                      <a:pt x="0" y="150"/>
                    </a:lnTo>
                    <a:lnTo>
                      <a:pt x="18" y="174"/>
                    </a:lnTo>
                    <a:lnTo>
                      <a:pt x="30" y="162"/>
                    </a:lnTo>
                    <a:lnTo>
                      <a:pt x="36" y="168"/>
                    </a:lnTo>
                    <a:lnTo>
                      <a:pt x="42" y="168"/>
                    </a:lnTo>
                    <a:lnTo>
                      <a:pt x="48" y="162"/>
                    </a:lnTo>
                    <a:lnTo>
                      <a:pt x="60" y="162"/>
                    </a:lnTo>
                    <a:lnTo>
                      <a:pt x="60" y="168"/>
                    </a:lnTo>
                    <a:lnTo>
                      <a:pt x="78" y="156"/>
                    </a:lnTo>
                    <a:lnTo>
                      <a:pt x="90" y="144"/>
                    </a:lnTo>
                    <a:lnTo>
                      <a:pt x="96" y="114"/>
                    </a:lnTo>
                    <a:lnTo>
                      <a:pt x="120" y="84"/>
                    </a:lnTo>
                    <a:lnTo>
                      <a:pt x="120" y="66"/>
                    </a:lnTo>
                    <a:lnTo>
                      <a:pt x="126" y="54"/>
                    </a:lnTo>
                    <a:lnTo>
                      <a:pt x="126" y="36"/>
                    </a:lnTo>
                    <a:lnTo>
                      <a:pt x="126" y="24"/>
                    </a:lnTo>
                    <a:lnTo>
                      <a:pt x="132" y="6"/>
                    </a:lnTo>
                    <a:lnTo>
                      <a:pt x="108" y="0"/>
                    </a:lnTo>
                    <a:lnTo>
                      <a:pt x="96" y="6"/>
                    </a:lnTo>
                    <a:lnTo>
                      <a:pt x="90" y="30"/>
                    </a:lnTo>
                    <a:lnTo>
                      <a:pt x="90" y="36"/>
                    </a:lnTo>
                    <a:lnTo>
                      <a:pt x="72" y="36"/>
                    </a:lnTo>
                    <a:lnTo>
                      <a:pt x="54" y="30"/>
                    </a:lnTo>
                    <a:lnTo>
                      <a:pt x="42" y="30"/>
                    </a:lnTo>
                    <a:lnTo>
                      <a:pt x="36" y="48"/>
                    </a:lnTo>
                    <a:lnTo>
                      <a:pt x="60" y="48"/>
                    </a:lnTo>
                    <a:lnTo>
                      <a:pt x="60" y="60"/>
                    </a:lnTo>
                    <a:lnTo>
                      <a:pt x="48" y="72"/>
                    </a:lnTo>
                    <a:lnTo>
                      <a:pt x="60" y="90"/>
                    </a:lnTo>
                    <a:lnTo>
                      <a:pt x="54" y="120"/>
                    </a:lnTo>
                    <a:lnTo>
                      <a:pt x="48" y="120"/>
                    </a:lnTo>
                    <a:lnTo>
                      <a:pt x="36" y="120"/>
                    </a:lnTo>
                    <a:lnTo>
                      <a:pt x="24" y="108"/>
                    </a:lnTo>
                    <a:lnTo>
                      <a:pt x="24" y="120"/>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52" name="Freeform 156"/>
              <p:cNvSpPr>
                <a:spLocks noChangeAspect="1"/>
              </p:cNvSpPr>
              <p:nvPr/>
            </p:nvSpPr>
            <p:spPr bwMode="auto">
              <a:xfrm>
                <a:off x="8091501" y="6319704"/>
                <a:ext cx="379380" cy="545877"/>
              </a:xfrm>
              <a:custGeom>
                <a:avLst/>
                <a:gdLst>
                  <a:gd name="T0" fmla="*/ 73 w 144"/>
                  <a:gd name="T1" fmla="*/ 350 h 186"/>
                  <a:gd name="T2" fmla="*/ 55 w 144"/>
                  <a:gd name="T3" fmla="*/ 338 h 186"/>
                  <a:gd name="T4" fmla="*/ 43 w 144"/>
                  <a:gd name="T5" fmla="*/ 309 h 186"/>
                  <a:gd name="T6" fmla="*/ 0 w 144"/>
                  <a:gd name="T7" fmla="*/ 268 h 186"/>
                  <a:gd name="T8" fmla="*/ 0 w 144"/>
                  <a:gd name="T9" fmla="*/ 211 h 186"/>
                  <a:gd name="T10" fmla="*/ 12 w 144"/>
                  <a:gd name="T11" fmla="*/ 167 h 186"/>
                  <a:gd name="T12" fmla="*/ 18 w 144"/>
                  <a:gd name="T13" fmla="*/ 126 h 186"/>
                  <a:gd name="T14" fmla="*/ 18 w 144"/>
                  <a:gd name="T15" fmla="*/ 86 h 186"/>
                  <a:gd name="T16" fmla="*/ 12 w 144"/>
                  <a:gd name="T17" fmla="*/ 55 h 186"/>
                  <a:gd name="T18" fmla="*/ 0 w 144"/>
                  <a:gd name="T19" fmla="*/ 14 h 186"/>
                  <a:gd name="T20" fmla="*/ 6 w 144"/>
                  <a:gd name="T21" fmla="*/ 0 h 186"/>
                  <a:gd name="T22" fmla="*/ 43 w 144"/>
                  <a:gd name="T23" fmla="*/ 0 h 186"/>
                  <a:gd name="T24" fmla="*/ 61 w 144"/>
                  <a:gd name="T25" fmla="*/ 0 h 186"/>
                  <a:gd name="T26" fmla="*/ 79 w 144"/>
                  <a:gd name="T27" fmla="*/ 42 h 186"/>
                  <a:gd name="T28" fmla="*/ 103 w 144"/>
                  <a:gd name="T29" fmla="*/ 55 h 186"/>
                  <a:gd name="T30" fmla="*/ 122 w 144"/>
                  <a:gd name="T31" fmla="*/ 29 h 186"/>
                  <a:gd name="T32" fmla="*/ 140 w 144"/>
                  <a:gd name="T33" fmla="*/ 14 h 186"/>
                  <a:gd name="T34" fmla="*/ 158 w 144"/>
                  <a:gd name="T35" fmla="*/ 29 h 186"/>
                  <a:gd name="T36" fmla="*/ 146 w 144"/>
                  <a:gd name="T37" fmla="*/ 55 h 186"/>
                  <a:gd name="T38" fmla="*/ 140 w 144"/>
                  <a:gd name="T39" fmla="*/ 86 h 186"/>
                  <a:gd name="T40" fmla="*/ 140 w 144"/>
                  <a:gd name="T41" fmla="*/ 126 h 186"/>
                  <a:gd name="T42" fmla="*/ 140 w 144"/>
                  <a:gd name="T43" fmla="*/ 167 h 186"/>
                  <a:gd name="T44" fmla="*/ 140 w 144"/>
                  <a:gd name="T45" fmla="*/ 254 h 186"/>
                  <a:gd name="T46" fmla="*/ 152 w 144"/>
                  <a:gd name="T47" fmla="*/ 294 h 186"/>
                  <a:gd name="T48" fmla="*/ 140 w 144"/>
                  <a:gd name="T49" fmla="*/ 309 h 186"/>
                  <a:gd name="T50" fmla="*/ 134 w 144"/>
                  <a:gd name="T51" fmla="*/ 338 h 186"/>
                  <a:gd name="T52" fmla="*/ 128 w 144"/>
                  <a:gd name="T53" fmla="*/ 350 h 186"/>
                  <a:gd name="T54" fmla="*/ 110 w 144"/>
                  <a:gd name="T55" fmla="*/ 394 h 186"/>
                  <a:gd name="T56" fmla="*/ 103 w 144"/>
                  <a:gd name="T57" fmla="*/ 436 h 186"/>
                  <a:gd name="T58" fmla="*/ 103 w 144"/>
                  <a:gd name="T59" fmla="*/ 436 h 186"/>
                  <a:gd name="T60" fmla="*/ 73 w 144"/>
                  <a:gd name="T61" fmla="*/ 366 h 186"/>
                  <a:gd name="T62" fmla="*/ 73 w 144"/>
                  <a:gd name="T63" fmla="*/ 350 h 18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44" h="186">
                    <a:moveTo>
                      <a:pt x="66" y="150"/>
                    </a:moveTo>
                    <a:lnTo>
                      <a:pt x="48" y="144"/>
                    </a:lnTo>
                    <a:lnTo>
                      <a:pt x="36" y="132"/>
                    </a:lnTo>
                    <a:lnTo>
                      <a:pt x="0" y="114"/>
                    </a:lnTo>
                    <a:lnTo>
                      <a:pt x="0" y="90"/>
                    </a:lnTo>
                    <a:lnTo>
                      <a:pt x="12" y="72"/>
                    </a:lnTo>
                    <a:lnTo>
                      <a:pt x="18" y="54"/>
                    </a:lnTo>
                    <a:lnTo>
                      <a:pt x="18" y="36"/>
                    </a:lnTo>
                    <a:lnTo>
                      <a:pt x="12" y="24"/>
                    </a:lnTo>
                    <a:lnTo>
                      <a:pt x="0" y="6"/>
                    </a:lnTo>
                    <a:lnTo>
                      <a:pt x="6" y="0"/>
                    </a:lnTo>
                    <a:lnTo>
                      <a:pt x="36" y="0"/>
                    </a:lnTo>
                    <a:lnTo>
                      <a:pt x="54" y="0"/>
                    </a:lnTo>
                    <a:lnTo>
                      <a:pt x="72" y="18"/>
                    </a:lnTo>
                    <a:lnTo>
                      <a:pt x="96" y="24"/>
                    </a:lnTo>
                    <a:lnTo>
                      <a:pt x="108" y="12"/>
                    </a:lnTo>
                    <a:lnTo>
                      <a:pt x="126" y="6"/>
                    </a:lnTo>
                    <a:lnTo>
                      <a:pt x="144" y="12"/>
                    </a:lnTo>
                    <a:lnTo>
                      <a:pt x="132" y="24"/>
                    </a:lnTo>
                    <a:lnTo>
                      <a:pt x="126" y="36"/>
                    </a:lnTo>
                    <a:lnTo>
                      <a:pt x="126" y="54"/>
                    </a:lnTo>
                    <a:lnTo>
                      <a:pt x="126" y="72"/>
                    </a:lnTo>
                    <a:lnTo>
                      <a:pt x="126" y="108"/>
                    </a:lnTo>
                    <a:lnTo>
                      <a:pt x="138" y="126"/>
                    </a:lnTo>
                    <a:lnTo>
                      <a:pt x="126" y="132"/>
                    </a:lnTo>
                    <a:lnTo>
                      <a:pt x="120" y="144"/>
                    </a:lnTo>
                    <a:lnTo>
                      <a:pt x="114" y="150"/>
                    </a:lnTo>
                    <a:lnTo>
                      <a:pt x="102" y="168"/>
                    </a:lnTo>
                    <a:lnTo>
                      <a:pt x="96" y="186"/>
                    </a:lnTo>
                    <a:lnTo>
                      <a:pt x="66" y="156"/>
                    </a:lnTo>
                    <a:lnTo>
                      <a:pt x="66" y="150"/>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53" name="Rectangle 157"/>
              <p:cNvSpPr>
                <a:spLocks noChangeAspect="1" noChangeArrowheads="1"/>
              </p:cNvSpPr>
              <p:nvPr/>
            </p:nvSpPr>
            <p:spPr bwMode="auto">
              <a:xfrm>
                <a:off x="14517562" y="6408084"/>
                <a:ext cx="12993"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fontAlgn="base" hangingPunct="1">
                  <a:spcBef>
                    <a:spcPct val="50000"/>
                  </a:spcBef>
                  <a:spcAft>
                    <a:spcPct val="0"/>
                  </a:spcAft>
                  <a:buNone/>
                  <a:defRPr/>
                </a:pPr>
                <a:endParaRPr lang="fr-FR" altLang="en-US" sz="1800" kern="0">
                  <a:solidFill>
                    <a:srgbClr val="000000"/>
                  </a:solidFill>
                </a:endParaRPr>
              </a:p>
            </p:txBody>
          </p:sp>
          <p:sp>
            <p:nvSpPr>
              <p:cNvPr id="654" name="Freeform 158"/>
              <p:cNvSpPr>
                <a:spLocks noChangeAspect="1"/>
              </p:cNvSpPr>
              <p:nvPr/>
            </p:nvSpPr>
            <p:spPr bwMode="auto">
              <a:xfrm>
                <a:off x="14530554" y="6478270"/>
                <a:ext cx="5197" cy="18195"/>
              </a:xfrm>
              <a:custGeom>
                <a:avLst/>
                <a:gdLst>
                  <a:gd name="T0" fmla="*/ 0 w 2"/>
                  <a:gd name="T1" fmla="*/ 18 h 6"/>
                  <a:gd name="T2" fmla="*/ 0 w 2"/>
                  <a:gd name="T3" fmla="*/ 18 h 6"/>
                  <a:gd name="T4" fmla="*/ 0 w 2"/>
                  <a:gd name="T5" fmla="*/ 18 h 6"/>
                  <a:gd name="T6" fmla="*/ 0 w 2"/>
                  <a:gd name="T7" fmla="*/ 0 h 6"/>
                  <a:gd name="T8" fmla="*/ 0 w 2"/>
                  <a:gd name="T9" fmla="*/ 0 h 6"/>
                  <a:gd name="T10" fmla="*/ 0 w 2"/>
                  <a:gd name="T11" fmla="*/ 0 h 6"/>
                  <a:gd name="T12" fmla="*/ 0 w 2"/>
                  <a:gd name="T13" fmla="*/ 0 h 6"/>
                  <a:gd name="T14" fmla="*/ 0 w 2"/>
                  <a:gd name="T15" fmla="*/ 18 h 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 h="6">
                    <a:moveTo>
                      <a:pt x="0" y="6"/>
                    </a:moveTo>
                    <a:lnTo>
                      <a:pt x="0" y="6"/>
                    </a:lnTo>
                    <a:lnTo>
                      <a:pt x="0" y="0"/>
                    </a:lnTo>
                    <a:lnTo>
                      <a:pt x="0" y="6"/>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55" name="Freeform 159"/>
              <p:cNvSpPr>
                <a:spLocks noChangeAspect="1"/>
              </p:cNvSpPr>
              <p:nvPr/>
            </p:nvSpPr>
            <p:spPr bwMode="auto">
              <a:xfrm>
                <a:off x="14548742" y="6514661"/>
                <a:ext cx="2599" cy="2599"/>
              </a:xfrm>
              <a:custGeom>
                <a:avLst/>
                <a:gdLst>
                  <a:gd name="T0" fmla="*/ 0 w 1"/>
                  <a:gd name="T1" fmla="*/ 0 h 1"/>
                  <a:gd name="T2" fmla="*/ 0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56" name="Rectangle 160"/>
              <p:cNvSpPr>
                <a:spLocks noChangeAspect="1" noChangeArrowheads="1"/>
              </p:cNvSpPr>
              <p:nvPr/>
            </p:nvSpPr>
            <p:spPr bwMode="auto">
              <a:xfrm>
                <a:off x="14548742" y="6478270"/>
                <a:ext cx="0"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fontAlgn="base" hangingPunct="1">
                  <a:spcBef>
                    <a:spcPct val="50000"/>
                  </a:spcBef>
                  <a:spcAft>
                    <a:spcPct val="0"/>
                  </a:spcAft>
                  <a:buNone/>
                  <a:defRPr/>
                </a:pPr>
                <a:endParaRPr lang="fr-FR" altLang="en-US" sz="1800" kern="0">
                  <a:solidFill>
                    <a:srgbClr val="000000"/>
                  </a:solidFill>
                </a:endParaRPr>
              </a:p>
            </p:txBody>
          </p:sp>
          <p:sp>
            <p:nvSpPr>
              <p:cNvPr id="657" name="Freeform 161"/>
              <p:cNvSpPr>
                <a:spLocks noChangeAspect="1"/>
              </p:cNvSpPr>
              <p:nvPr/>
            </p:nvSpPr>
            <p:spPr bwMode="auto">
              <a:xfrm>
                <a:off x="14530554" y="6496464"/>
                <a:ext cx="5197" cy="2599"/>
              </a:xfrm>
              <a:custGeom>
                <a:avLst/>
                <a:gdLst>
                  <a:gd name="T0" fmla="*/ 0 w 2"/>
                  <a:gd name="T1" fmla="*/ 0 h 1"/>
                  <a:gd name="T2" fmla="*/ 0 w 2"/>
                  <a:gd name="T3" fmla="*/ 0 h 1"/>
                  <a:gd name="T4" fmla="*/ 0 w 2"/>
                  <a:gd name="T5" fmla="*/ 0 h 1"/>
                  <a:gd name="T6" fmla="*/ 0 60000 65536"/>
                  <a:gd name="T7" fmla="*/ 0 60000 65536"/>
                  <a:gd name="T8" fmla="*/ 0 60000 65536"/>
                </a:gdLst>
                <a:ahLst/>
                <a:cxnLst>
                  <a:cxn ang="T6">
                    <a:pos x="T0" y="T1"/>
                  </a:cxn>
                  <a:cxn ang="T7">
                    <a:pos x="T2" y="T3"/>
                  </a:cxn>
                  <a:cxn ang="T8">
                    <a:pos x="T4" y="T5"/>
                  </a:cxn>
                </a:cxnLst>
                <a:rect l="0" t="0" r="r" b="b"/>
                <a:pathLst>
                  <a:path w="2" h="1">
                    <a:moveTo>
                      <a:pt x="0" y="0"/>
                    </a:moveTo>
                    <a:lnTo>
                      <a:pt x="0" y="0"/>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58" name="Freeform 162"/>
              <p:cNvSpPr>
                <a:spLocks noChangeAspect="1"/>
              </p:cNvSpPr>
              <p:nvPr/>
            </p:nvSpPr>
            <p:spPr bwMode="auto">
              <a:xfrm>
                <a:off x="6644142" y="5779029"/>
                <a:ext cx="548282" cy="558872"/>
              </a:xfrm>
              <a:custGeom>
                <a:avLst/>
                <a:gdLst>
                  <a:gd name="T0" fmla="*/ 144 w 209"/>
                  <a:gd name="T1" fmla="*/ 314 h 191"/>
                  <a:gd name="T2" fmla="*/ 132 w 209"/>
                  <a:gd name="T3" fmla="*/ 329 h 191"/>
                  <a:gd name="T4" fmla="*/ 126 w 209"/>
                  <a:gd name="T5" fmla="*/ 355 h 191"/>
                  <a:gd name="T6" fmla="*/ 120 w 209"/>
                  <a:gd name="T7" fmla="*/ 384 h 191"/>
                  <a:gd name="T8" fmla="*/ 114 w 209"/>
                  <a:gd name="T9" fmla="*/ 407 h 191"/>
                  <a:gd name="T10" fmla="*/ 108 w 209"/>
                  <a:gd name="T11" fmla="*/ 407 h 191"/>
                  <a:gd name="T12" fmla="*/ 108 w 209"/>
                  <a:gd name="T13" fmla="*/ 422 h 191"/>
                  <a:gd name="T14" fmla="*/ 90 w 209"/>
                  <a:gd name="T15" fmla="*/ 422 h 191"/>
                  <a:gd name="T16" fmla="*/ 90 w 209"/>
                  <a:gd name="T17" fmla="*/ 422 h 191"/>
                  <a:gd name="T18" fmla="*/ 84 w 209"/>
                  <a:gd name="T19" fmla="*/ 422 h 191"/>
                  <a:gd name="T20" fmla="*/ 84 w 209"/>
                  <a:gd name="T21" fmla="*/ 422 h 191"/>
                  <a:gd name="T22" fmla="*/ 78 w 209"/>
                  <a:gd name="T23" fmla="*/ 407 h 191"/>
                  <a:gd name="T24" fmla="*/ 78 w 209"/>
                  <a:gd name="T25" fmla="*/ 436 h 191"/>
                  <a:gd name="T26" fmla="*/ 78 w 209"/>
                  <a:gd name="T27" fmla="*/ 422 h 191"/>
                  <a:gd name="T28" fmla="*/ 78 w 209"/>
                  <a:gd name="T29" fmla="*/ 422 h 191"/>
                  <a:gd name="T30" fmla="*/ 72 w 209"/>
                  <a:gd name="T31" fmla="*/ 422 h 191"/>
                  <a:gd name="T32" fmla="*/ 66 w 209"/>
                  <a:gd name="T33" fmla="*/ 436 h 191"/>
                  <a:gd name="T34" fmla="*/ 48 w 209"/>
                  <a:gd name="T35" fmla="*/ 384 h 191"/>
                  <a:gd name="T36" fmla="*/ 61 w 209"/>
                  <a:gd name="T37" fmla="*/ 384 h 191"/>
                  <a:gd name="T38" fmla="*/ 48 w 209"/>
                  <a:gd name="T39" fmla="*/ 384 h 191"/>
                  <a:gd name="T40" fmla="*/ 48 w 209"/>
                  <a:gd name="T41" fmla="*/ 384 h 191"/>
                  <a:gd name="T42" fmla="*/ 48 w 209"/>
                  <a:gd name="T43" fmla="*/ 370 h 191"/>
                  <a:gd name="T44" fmla="*/ 24 w 209"/>
                  <a:gd name="T45" fmla="*/ 342 h 191"/>
                  <a:gd name="T46" fmla="*/ 18 w 209"/>
                  <a:gd name="T47" fmla="*/ 342 h 191"/>
                  <a:gd name="T48" fmla="*/ 18 w 209"/>
                  <a:gd name="T49" fmla="*/ 329 h 191"/>
                  <a:gd name="T50" fmla="*/ 0 w 209"/>
                  <a:gd name="T51" fmla="*/ 342 h 191"/>
                  <a:gd name="T52" fmla="*/ 6 w 209"/>
                  <a:gd name="T53" fmla="*/ 216 h 191"/>
                  <a:gd name="T54" fmla="*/ 18 w 209"/>
                  <a:gd name="T55" fmla="*/ 163 h 191"/>
                  <a:gd name="T56" fmla="*/ 18 w 209"/>
                  <a:gd name="T57" fmla="*/ 125 h 191"/>
                  <a:gd name="T58" fmla="*/ 18 w 209"/>
                  <a:gd name="T59" fmla="*/ 98 h 191"/>
                  <a:gd name="T60" fmla="*/ 18 w 209"/>
                  <a:gd name="T61" fmla="*/ 98 h 191"/>
                  <a:gd name="T62" fmla="*/ 18 w 209"/>
                  <a:gd name="T63" fmla="*/ 83 h 191"/>
                  <a:gd name="T64" fmla="*/ 24 w 209"/>
                  <a:gd name="T65" fmla="*/ 54 h 191"/>
                  <a:gd name="T66" fmla="*/ 30 w 209"/>
                  <a:gd name="T67" fmla="*/ 14 h 191"/>
                  <a:gd name="T68" fmla="*/ 42 w 209"/>
                  <a:gd name="T69" fmla="*/ 0 h 191"/>
                  <a:gd name="T70" fmla="*/ 66 w 209"/>
                  <a:gd name="T71" fmla="*/ 14 h 191"/>
                  <a:gd name="T72" fmla="*/ 78 w 209"/>
                  <a:gd name="T73" fmla="*/ 42 h 191"/>
                  <a:gd name="T74" fmla="*/ 96 w 209"/>
                  <a:gd name="T75" fmla="*/ 29 h 191"/>
                  <a:gd name="T76" fmla="*/ 108 w 209"/>
                  <a:gd name="T77" fmla="*/ 42 h 191"/>
                  <a:gd name="T78" fmla="*/ 126 w 209"/>
                  <a:gd name="T79" fmla="*/ 54 h 191"/>
                  <a:gd name="T80" fmla="*/ 144 w 209"/>
                  <a:gd name="T81" fmla="*/ 29 h 191"/>
                  <a:gd name="T82" fmla="*/ 167 w 209"/>
                  <a:gd name="T83" fmla="*/ 29 h 191"/>
                  <a:gd name="T84" fmla="*/ 187 w 209"/>
                  <a:gd name="T85" fmla="*/ 42 h 191"/>
                  <a:gd name="T86" fmla="*/ 205 w 209"/>
                  <a:gd name="T87" fmla="*/ 14 h 191"/>
                  <a:gd name="T88" fmla="*/ 217 w 209"/>
                  <a:gd name="T89" fmla="*/ 42 h 191"/>
                  <a:gd name="T90" fmla="*/ 217 w 209"/>
                  <a:gd name="T91" fmla="*/ 69 h 191"/>
                  <a:gd name="T92" fmla="*/ 223 w 209"/>
                  <a:gd name="T93" fmla="*/ 83 h 191"/>
                  <a:gd name="T94" fmla="*/ 223 w 209"/>
                  <a:gd name="T95" fmla="*/ 111 h 191"/>
                  <a:gd name="T96" fmla="*/ 211 w 209"/>
                  <a:gd name="T97" fmla="*/ 140 h 191"/>
                  <a:gd name="T98" fmla="*/ 205 w 209"/>
                  <a:gd name="T99" fmla="*/ 178 h 191"/>
                  <a:gd name="T100" fmla="*/ 193 w 209"/>
                  <a:gd name="T101" fmla="*/ 204 h 191"/>
                  <a:gd name="T102" fmla="*/ 187 w 209"/>
                  <a:gd name="T103" fmla="*/ 243 h 191"/>
                  <a:gd name="T104" fmla="*/ 181 w 209"/>
                  <a:gd name="T105" fmla="*/ 259 h 191"/>
                  <a:gd name="T106" fmla="*/ 175 w 209"/>
                  <a:gd name="T107" fmla="*/ 298 h 191"/>
                  <a:gd name="T108" fmla="*/ 156 w 209"/>
                  <a:gd name="T109" fmla="*/ 342 h 191"/>
                  <a:gd name="T110" fmla="*/ 144 w 209"/>
                  <a:gd name="T111" fmla="*/ 314 h 19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09" h="191">
                    <a:moveTo>
                      <a:pt x="137" y="137"/>
                    </a:moveTo>
                    <a:lnTo>
                      <a:pt x="125" y="143"/>
                    </a:lnTo>
                    <a:lnTo>
                      <a:pt x="119" y="155"/>
                    </a:lnTo>
                    <a:lnTo>
                      <a:pt x="113" y="167"/>
                    </a:lnTo>
                    <a:lnTo>
                      <a:pt x="107" y="179"/>
                    </a:lnTo>
                    <a:lnTo>
                      <a:pt x="101" y="179"/>
                    </a:lnTo>
                    <a:lnTo>
                      <a:pt x="101" y="185"/>
                    </a:lnTo>
                    <a:lnTo>
                      <a:pt x="83" y="185"/>
                    </a:lnTo>
                    <a:lnTo>
                      <a:pt x="77" y="185"/>
                    </a:lnTo>
                    <a:lnTo>
                      <a:pt x="71" y="179"/>
                    </a:lnTo>
                    <a:lnTo>
                      <a:pt x="71" y="191"/>
                    </a:lnTo>
                    <a:lnTo>
                      <a:pt x="71" y="185"/>
                    </a:lnTo>
                    <a:lnTo>
                      <a:pt x="65" y="185"/>
                    </a:lnTo>
                    <a:lnTo>
                      <a:pt x="59" y="191"/>
                    </a:lnTo>
                    <a:lnTo>
                      <a:pt x="48" y="167"/>
                    </a:lnTo>
                    <a:lnTo>
                      <a:pt x="54" y="167"/>
                    </a:lnTo>
                    <a:lnTo>
                      <a:pt x="48" y="167"/>
                    </a:lnTo>
                    <a:lnTo>
                      <a:pt x="48" y="161"/>
                    </a:lnTo>
                    <a:lnTo>
                      <a:pt x="24" y="149"/>
                    </a:lnTo>
                    <a:lnTo>
                      <a:pt x="18" y="149"/>
                    </a:lnTo>
                    <a:lnTo>
                      <a:pt x="18" y="143"/>
                    </a:lnTo>
                    <a:lnTo>
                      <a:pt x="0" y="149"/>
                    </a:lnTo>
                    <a:lnTo>
                      <a:pt x="6" y="95"/>
                    </a:lnTo>
                    <a:lnTo>
                      <a:pt x="18" y="72"/>
                    </a:lnTo>
                    <a:lnTo>
                      <a:pt x="18" y="54"/>
                    </a:lnTo>
                    <a:lnTo>
                      <a:pt x="18" y="42"/>
                    </a:lnTo>
                    <a:lnTo>
                      <a:pt x="18" y="36"/>
                    </a:lnTo>
                    <a:lnTo>
                      <a:pt x="24" y="24"/>
                    </a:lnTo>
                    <a:lnTo>
                      <a:pt x="30" y="6"/>
                    </a:lnTo>
                    <a:lnTo>
                      <a:pt x="42" y="0"/>
                    </a:lnTo>
                    <a:lnTo>
                      <a:pt x="59" y="6"/>
                    </a:lnTo>
                    <a:lnTo>
                      <a:pt x="71" y="18"/>
                    </a:lnTo>
                    <a:lnTo>
                      <a:pt x="89" y="12"/>
                    </a:lnTo>
                    <a:lnTo>
                      <a:pt x="101" y="18"/>
                    </a:lnTo>
                    <a:lnTo>
                      <a:pt x="119" y="24"/>
                    </a:lnTo>
                    <a:lnTo>
                      <a:pt x="137" y="12"/>
                    </a:lnTo>
                    <a:lnTo>
                      <a:pt x="155" y="12"/>
                    </a:lnTo>
                    <a:lnTo>
                      <a:pt x="173" y="18"/>
                    </a:lnTo>
                    <a:lnTo>
                      <a:pt x="191" y="6"/>
                    </a:lnTo>
                    <a:lnTo>
                      <a:pt x="203" y="18"/>
                    </a:lnTo>
                    <a:lnTo>
                      <a:pt x="203" y="30"/>
                    </a:lnTo>
                    <a:lnTo>
                      <a:pt x="209" y="36"/>
                    </a:lnTo>
                    <a:lnTo>
                      <a:pt x="209" y="48"/>
                    </a:lnTo>
                    <a:lnTo>
                      <a:pt x="197" y="60"/>
                    </a:lnTo>
                    <a:lnTo>
                      <a:pt x="191" y="77"/>
                    </a:lnTo>
                    <a:lnTo>
                      <a:pt x="179" y="89"/>
                    </a:lnTo>
                    <a:lnTo>
                      <a:pt x="173" y="107"/>
                    </a:lnTo>
                    <a:lnTo>
                      <a:pt x="167" y="113"/>
                    </a:lnTo>
                    <a:lnTo>
                      <a:pt x="161" y="131"/>
                    </a:lnTo>
                    <a:lnTo>
                      <a:pt x="149" y="149"/>
                    </a:lnTo>
                    <a:lnTo>
                      <a:pt x="137" y="137"/>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59" name="Freeform 163"/>
              <p:cNvSpPr>
                <a:spLocks noChangeAspect="1"/>
              </p:cNvSpPr>
              <p:nvPr/>
            </p:nvSpPr>
            <p:spPr bwMode="auto">
              <a:xfrm>
                <a:off x="6563590" y="5867409"/>
                <a:ext cx="127326" cy="366516"/>
              </a:xfrm>
              <a:custGeom>
                <a:avLst/>
                <a:gdLst>
                  <a:gd name="T0" fmla="*/ 0 w 48"/>
                  <a:gd name="T1" fmla="*/ 70 h 125"/>
                  <a:gd name="T2" fmla="*/ 0 w 48"/>
                  <a:gd name="T3" fmla="*/ 70 h 125"/>
                  <a:gd name="T4" fmla="*/ 0 w 48"/>
                  <a:gd name="T5" fmla="*/ 86 h 125"/>
                  <a:gd name="T6" fmla="*/ 6 w 48"/>
                  <a:gd name="T7" fmla="*/ 111 h 125"/>
                  <a:gd name="T8" fmla="*/ 12 w 48"/>
                  <a:gd name="T9" fmla="*/ 149 h 125"/>
                  <a:gd name="T10" fmla="*/ 12 w 48"/>
                  <a:gd name="T11" fmla="*/ 179 h 125"/>
                  <a:gd name="T12" fmla="*/ 12 w 48"/>
                  <a:gd name="T13" fmla="*/ 220 h 125"/>
                  <a:gd name="T14" fmla="*/ 12 w 48"/>
                  <a:gd name="T15" fmla="*/ 290 h 125"/>
                  <a:gd name="T16" fmla="*/ 37 w 48"/>
                  <a:gd name="T17" fmla="*/ 276 h 125"/>
                  <a:gd name="T18" fmla="*/ 43 w 48"/>
                  <a:gd name="T19" fmla="*/ 149 h 125"/>
                  <a:gd name="T20" fmla="*/ 55 w 48"/>
                  <a:gd name="T21" fmla="*/ 98 h 125"/>
                  <a:gd name="T22" fmla="*/ 55 w 48"/>
                  <a:gd name="T23" fmla="*/ 55 h 125"/>
                  <a:gd name="T24" fmla="*/ 55 w 48"/>
                  <a:gd name="T25" fmla="*/ 29 h 125"/>
                  <a:gd name="T26" fmla="*/ 55 w 48"/>
                  <a:gd name="T27" fmla="*/ 29 h 125"/>
                  <a:gd name="T28" fmla="*/ 37 w 48"/>
                  <a:gd name="T29" fmla="*/ 0 h 125"/>
                  <a:gd name="T30" fmla="*/ 37 w 48"/>
                  <a:gd name="T31" fmla="*/ 14 h 125"/>
                  <a:gd name="T32" fmla="*/ 37 w 48"/>
                  <a:gd name="T33" fmla="*/ 29 h 125"/>
                  <a:gd name="T34" fmla="*/ 37 w 48"/>
                  <a:gd name="T35" fmla="*/ 29 h 125"/>
                  <a:gd name="T36" fmla="*/ 31 w 48"/>
                  <a:gd name="T37" fmla="*/ 29 h 125"/>
                  <a:gd name="T38" fmla="*/ 12 w 48"/>
                  <a:gd name="T39" fmla="*/ 42 h 125"/>
                  <a:gd name="T40" fmla="*/ 0 w 48"/>
                  <a:gd name="T41" fmla="*/ 70 h 12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8" h="125">
                    <a:moveTo>
                      <a:pt x="0" y="30"/>
                    </a:moveTo>
                    <a:lnTo>
                      <a:pt x="0" y="30"/>
                    </a:lnTo>
                    <a:lnTo>
                      <a:pt x="0" y="36"/>
                    </a:lnTo>
                    <a:lnTo>
                      <a:pt x="6" y="47"/>
                    </a:lnTo>
                    <a:lnTo>
                      <a:pt x="12" y="65"/>
                    </a:lnTo>
                    <a:lnTo>
                      <a:pt x="12" y="77"/>
                    </a:lnTo>
                    <a:lnTo>
                      <a:pt x="12" y="95"/>
                    </a:lnTo>
                    <a:lnTo>
                      <a:pt x="12" y="125"/>
                    </a:lnTo>
                    <a:lnTo>
                      <a:pt x="30" y="119"/>
                    </a:lnTo>
                    <a:lnTo>
                      <a:pt x="36" y="65"/>
                    </a:lnTo>
                    <a:lnTo>
                      <a:pt x="48" y="42"/>
                    </a:lnTo>
                    <a:lnTo>
                      <a:pt x="48" y="24"/>
                    </a:lnTo>
                    <a:lnTo>
                      <a:pt x="48" y="12"/>
                    </a:lnTo>
                    <a:lnTo>
                      <a:pt x="30" y="0"/>
                    </a:lnTo>
                    <a:lnTo>
                      <a:pt x="30" y="6"/>
                    </a:lnTo>
                    <a:lnTo>
                      <a:pt x="30" y="12"/>
                    </a:lnTo>
                    <a:lnTo>
                      <a:pt x="24" y="12"/>
                    </a:lnTo>
                    <a:lnTo>
                      <a:pt x="12" y="18"/>
                    </a:lnTo>
                    <a:lnTo>
                      <a:pt x="0" y="30"/>
                    </a:lnTo>
                    <a:close/>
                  </a:path>
                </a:pathLst>
              </a:custGeom>
              <a:solidFill>
                <a:srgbClr val="003FB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60" name="Freeform 164"/>
              <p:cNvSpPr>
                <a:spLocks noChangeAspect="1"/>
              </p:cNvSpPr>
              <p:nvPr/>
            </p:nvSpPr>
            <p:spPr bwMode="auto">
              <a:xfrm>
                <a:off x="6262164" y="5708845"/>
                <a:ext cx="381978" cy="330125"/>
              </a:xfrm>
              <a:custGeom>
                <a:avLst/>
                <a:gdLst>
                  <a:gd name="T0" fmla="*/ 131 w 144"/>
                  <a:gd name="T1" fmla="*/ 191 h 113"/>
                  <a:gd name="T2" fmla="*/ 122 w 144"/>
                  <a:gd name="T3" fmla="*/ 191 h 113"/>
                  <a:gd name="T4" fmla="*/ 110 w 144"/>
                  <a:gd name="T5" fmla="*/ 176 h 113"/>
                  <a:gd name="T6" fmla="*/ 104 w 144"/>
                  <a:gd name="T7" fmla="*/ 176 h 113"/>
                  <a:gd name="T8" fmla="*/ 86 w 144"/>
                  <a:gd name="T9" fmla="*/ 176 h 113"/>
                  <a:gd name="T10" fmla="*/ 55 w 144"/>
                  <a:gd name="T11" fmla="*/ 191 h 113"/>
                  <a:gd name="T12" fmla="*/ 61 w 144"/>
                  <a:gd name="T13" fmla="*/ 256 h 113"/>
                  <a:gd name="T14" fmla="*/ 43 w 144"/>
                  <a:gd name="T15" fmla="*/ 230 h 113"/>
                  <a:gd name="T16" fmla="*/ 18 w 144"/>
                  <a:gd name="T17" fmla="*/ 243 h 113"/>
                  <a:gd name="T18" fmla="*/ 12 w 144"/>
                  <a:gd name="T19" fmla="*/ 217 h 113"/>
                  <a:gd name="T20" fmla="*/ 0 w 144"/>
                  <a:gd name="T21" fmla="*/ 217 h 113"/>
                  <a:gd name="T22" fmla="*/ 6 w 144"/>
                  <a:gd name="T23" fmla="*/ 149 h 113"/>
                  <a:gd name="T24" fmla="*/ 12 w 144"/>
                  <a:gd name="T25" fmla="*/ 134 h 113"/>
                  <a:gd name="T26" fmla="*/ 31 w 144"/>
                  <a:gd name="T27" fmla="*/ 125 h 113"/>
                  <a:gd name="T28" fmla="*/ 31 w 144"/>
                  <a:gd name="T29" fmla="*/ 94 h 113"/>
                  <a:gd name="T30" fmla="*/ 37 w 144"/>
                  <a:gd name="T31" fmla="*/ 81 h 113"/>
                  <a:gd name="T32" fmla="*/ 43 w 144"/>
                  <a:gd name="T33" fmla="*/ 81 h 113"/>
                  <a:gd name="T34" fmla="*/ 49 w 144"/>
                  <a:gd name="T35" fmla="*/ 69 h 113"/>
                  <a:gd name="T36" fmla="*/ 55 w 144"/>
                  <a:gd name="T37" fmla="*/ 69 h 113"/>
                  <a:gd name="T38" fmla="*/ 61 w 144"/>
                  <a:gd name="T39" fmla="*/ 39 h 113"/>
                  <a:gd name="T40" fmla="*/ 67 w 144"/>
                  <a:gd name="T41" fmla="*/ 39 h 113"/>
                  <a:gd name="T42" fmla="*/ 74 w 144"/>
                  <a:gd name="T43" fmla="*/ 27 h 113"/>
                  <a:gd name="T44" fmla="*/ 98 w 144"/>
                  <a:gd name="T45" fmla="*/ 0 h 113"/>
                  <a:gd name="T46" fmla="*/ 116 w 144"/>
                  <a:gd name="T47" fmla="*/ 0 h 113"/>
                  <a:gd name="T48" fmla="*/ 122 w 144"/>
                  <a:gd name="T49" fmla="*/ 39 h 113"/>
                  <a:gd name="T50" fmla="*/ 140 w 144"/>
                  <a:gd name="T51" fmla="*/ 81 h 113"/>
                  <a:gd name="T52" fmla="*/ 131 w 144"/>
                  <a:gd name="T53" fmla="*/ 81 h 113"/>
                  <a:gd name="T54" fmla="*/ 131 w 144"/>
                  <a:gd name="T55" fmla="*/ 94 h 113"/>
                  <a:gd name="T56" fmla="*/ 147 w 144"/>
                  <a:gd name="T57" fmla="*/ 111 h 113"/>
                  <a:gd name="T58" fmla="*/ 153 w 144"/>
                  <a:gd name="T59" fmla="*/ 111 h 113"/>
                  <a:gd name="T60" fmla="*/ 159 w 144"/>
                  <a:gd name="T61" fmla="*/ 125 h 113"/>
                  <a:gd name="T62" fmla="*/ 165 w 144"/>
                  <a:gd name="T63" fmla="*/ 149 h 113"/>
                  <a:gd name="T64" fmla="*/ 165 w 144"/>
                  <a:gd name="T65" fmla="*/ 149 h 113"/>
                  <a:gd name="T66" fmla="*/ 159 w 144"/>
                  <a:gd name="T67" fmla="*/ 149 h 113"/>
                  <a:gd name="T68" fmla="*/ 147 w 144"/>
                  <a:gd name="T69" fmla="*/ 163 h 113"/>
                  <a:gd name="T70" fmla="*/ 131 w 144"/>
                  <a:gd name="T71" fmla="*/ 191 h 11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44" h="113">
                    <a:moveTo>
                      <a:pt x="114" y="84"/>
                    </a:moveTo>
                    <a:lnTo>
                      <a:pt x="108" y="84"/>
                    </a:lnTo>
                    <a:lnTo>
                      <a:pt x="96" y="78"/>
                    </a:lnTo>
                    <a:lnTo>
                      <a:pt x="90" y="78"/>
                    </a:lnTo>
                    <a:lnTo>
                      <a:pt x="72" y="78"/>
                    </a:lnTo>
                    <a:lnTo>
                      <a:pt x="48" y="84"/>
                    </a:lnTo>
                    <a:lnTo>
                      <a:pt x="54" y="113"/>
                    </a:lnTo>
                    <a:lnTo>
                      <a:pt x="36" y="101"/>
                    </a:lnTo>
                    <a:lnTo>
                      <a:pt x="18" y="107"/>
                    </a:lnTo>
                    <a:lnTo>
                      <a:pt x="12" y="96"/>
                    </a:lnTo>
                    <a:lnTo>
                      <a:pt x="0" y="96"/>
                    </a:lnTo>
                    <a:lnTo>
                      <a:pt x="6" y="66"/>
                    </a:lnTo>
                    <a:lnTo>
                      <a:pt x="12" y="60"/>
                    </a:lnTo>
                    <a:lnTo>
                      <a:pt x="24" y="54"/>
                    </a:lnTo>
                    <a:lnTo>
                      <a:pt x="24" y="42"/>
                    </a:lnTo>
                    <a:lnTo>
                      <a:pt x="30" y="36"/>
                    </a:lnTo>
                    <a:lnTo>
                      <a:pt x="36" y="36"/>
                    </a:lnTo>
                    <a:lnTo>
                      <a:pt x="42" y="30"/>
                    </a:lnTo>
                    <a:lnTo>
                      <a:pt x="48" y="30"/>
                    </a:lnTo>
                    <a:lnTo>
                      <a:pt x="54" y="18"/>
                    </a:lnTo>
                    <a:lnTo>
                      <a:pt x="60" y="18"/>
                    </a:lnTo>
                    <a:lnTo>
                      <a:pt x="66" y="12"/>
                    </a:lnTo>
                    <a:lnTo>
                      <a:pt x="84" y="0"/>
                    </a:lnTo>
                    <a:lnTo>
                      <a:pt x="102" y="0"/>
                    </a:lnTo>
                    <a:lnTo>
                      <a:pt x="108" y="18"/>
                    </a:lnTo>
                    <a:lnTo>
                      <a:pt x="120" y="36"/>
                    </a:lnTo>
                    <a:lnTo>
                      <a:pt x="114" y="36"/>
                    </a:lnTo>
                    <a:lnTo>
                      <a:pt x="114" y="42"/>
                    </a:lnTo>
                    <a:lnTo>
                      <a:pt x="126" y="48"/>
                    </a:lnTo>
                    <a:lnTo>
                      <a:pt x="132" y="48"/>
                    </a:lnTo>
                    <a:lnTo>
                      <a:pt x="138" y="54"/>
                    </a:lnTo>
                    <a:lnTo>
                      <a:pt x="144" y="66"/>
                    </a:lnTo>
                    <a:lnTo>
                      <a:pt x="138" y="66"/>
                    </a:lnTo>
                    <a:lnTo>
                      <a:pt x="126" y="72"/>
                    </a:lnTo>
                    <a:lnTo>
                      <a:pt x="114" y="84"/>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61" name="Freeform 165"/>
              <p:cNvSpPr>
                <a:spLocks noChangeAspect="1"/>
              </p:cNvSpPr>
              <p:nvPr/>
            </p:nvSpPr>
            <p:spPr bwMode="auto">
              <a:xfrm>
                <a:off x="6909189" y="5831016"/>
                <a:ext cx="363788" cy="647252"/>
              </a:xfrm>
              <a:custGeom>
                <a:avLst/>
                <a:gdLst>
                  <a:gd name="T0" fmla="*/ 140 w 138"/>
                  <a:gd name="T1" fmla="*/ 134 h 221"/>
                  <a:gd name="T2" fmla="*/ 122 w 138"/>
                  <a:gd name="T3" fmla="*/ 134 h 221"/>
                  <a:gd name="T4" fmla="*/ 114 w 138"/>
                  <a:gd name="T5" fmla="*/ 149 h 221"/>
                  <a:gd name="T6" fmla="*/ 128 w 138"/>
                  <a:gd name="T7" fmla="*/ 192 h 221"/>
                  <a:gd name="T8" fmla="*/ 140 w 138"/>
                  <a:gd name="T9" fmla="*/ 247 h 221"/>
                  <a:gd name="T10" fmla="*/ 128 w 138"/>
                  <a:gd name="T11" fmla="*/ 290 h 221"/>
                  <a:gd name="T12" fmla="*/ 122 w 138"/>
                  <a:gd name="T13" fmla="*/ 329 h 221"/>
                  <a:gd name="T14" fmla="*/ 128 w 138"/>
                  <a:gd name="T15" fmla="*/ 384 h 221"/>
                  <a:gd name="T16" fmla="*/ 146 w 138"/>
                  <a:gd name="T17" fmla="*/ 454 h 221"/>
                  <a:gd name="T18" fmla="*/ 152 w 138"/>
                  <a:gd name="T19" fmla="*/ 497 h 221"/>
                  <a:gd name="T20" fmla="*/ 152 w 138"/>
                  <a:gd name="T21" fmla="*/ 510 h 221"/>
                  <a:gd name="T22" fmla="*/ 134 w 138"/>
                  <a:gd name="T23" fmla="*/ 510 h 221"/>
                  <a:gd name="T24" fmla="*/ 114 w 138"/>
                  <a:gd name="T25" fmla="*/ 497 h 221"/>
                  <a:gd name="T26" fmla="*/ 97 w 138"/>
                  <a:gd name="T27" fmla="*/ 497 h 221"/>
                  <a:gd name="T28" fmla="*/ 61 w 138"/>
                  <a:gd name="T29" fmla="*/ 497 h 221"/>
                  <a:gd name="T30" fmla="*/ 49 w 138"/>
                  <a:gd name="T31" fmla="*/ 497 h 221"/>
                  <a:gd name="T32" fmla="*/ 24 w 138"/>
                  <a:gd name="T33" fmla="*/ 482 h 221"/>
                  <a:gd name="T34" fmla="*/ 24 w 138"/>
                  <a:gd name="T35" fmla="*/ 441 h 221"/>
                  <a:gd name="T36" fmla="*/ 24 w 138"/>
                  <a:gd name="T37" fmla="*/ 415 h 221"/>
                  <a:gd name="T38" fmla="*/ 24 w 138"/>
                  <a:gd name="T39" fmla="*/ 415 h 221"/>
                  <a:gd name="T40" fmla="*/ 12 w 138"/>
                  <a:gd name="T41" fmla="*/ 415 h 221"/>
                  <a:gd name="T42" fmla="*/ 6 w 138"/>
                  <a:gd name="T43" fmla="*/ 384 h 221"/>
                  <a:gd name="T44" fmla="*/ 0 w 138"/>
                  <a:gd name="T45" fmla="*/ 384 h 221"/>
                  <a:gd name="T46" fmla="*/ 6 w 138"/>
                  <a:gd name="T47" fmla="*/ 371 h 221"/>
                  <a:gd name="T48" fmla="*/ 12 w 138"/>
                  <a:gd name="T49" fmla="*/ 343 h 221"/>
                  <a:gd name="T50" fmla="*/ 18 w 138"/>
                  <a:gd name="T51" fmla="*/ 317 h 221"/>
                  <a:gd name="T52" fmla="*/ 24 w 138"/>
                  <a:gd name="T53" fmla="*/ 290 h 221"/>
                  <a:gd name="T54" fmla="*/ 43 w 138"/>
                  <a:gd name="T55" fmla="*/ 274 h 221"/>
                  <a:gd name="T56" fmla="*/ 55 w 138"/>
                  <a:gd name="T57" fmla="*/ 303 h 221"/>
                  <a:gd name="T58" fmla="*/ 67 w 138"/>
                  <a:gd name="T59" fmla="*/ 259 h 221"/>
                  <a:gd name="T60" fmla="*/ 73 w 138"/>
                  <a:gd name="T61" fmla="*/ 219 h 221"/>
                  <a:gd name="T62" fmla="*/ 79 w 138"/>
                  <a:gd name="T63" fmla="*/ 204 h 221"/>
                  <a:gd name="T64" fmla="*/ 85 w 138"/>
                  <a:gd name="T65" fmla="*/ 162 h 221"/>
                  <a:gd name="T66" fmla="*/ 97 w 138"/>
                  <a:gd name="T67" fmla="*/ 134 h 221"/>
                  <a:gd name="T68" fmla="*/ 103 w 138"/>
                  <a:gd name="T69" fmla="*/ 98 h 221"/>
                  <a:gd name="T70" fmla="*/ 122 w 138"/>
                  <a:gd name="T71" fmla="*/ 69 h 221"/>
                  <a:gd name="T72" fmla="*/ 122 w 138"/>
                  <a:gd name="T73" fmla="*/ 42 h 221"/>
                  <a:gd name="T74" fmla="*/ 114 w 138"/>
                  <a:gd name="T75" fmla="*/ 29 h 221"/>
                  <a:gd name="T76" fmla="*/ 114 w 138"/>
                  <a:gd name="T77" fmla="*/ 0 h 221"/>
                  <a:gd name="T78" fmla="*/ 122 w 138"/>
                  <a:gd name="T79" fmla="*/ 0 h 221"/>
                  <a:gd name="T80" fmla="*/ 128 w 138"/>
                  <a:gd name="T81" fmla="*/ 42 h 221"/>
                  <a:gd name="T82" fmla="*/ 128 w 138"/>
                  <a:gd name="T83" fmla="*/ 98 h 221"/>
                  <a:gd name="T84" fmla="*/ 140 w 138"/>
                  <a:gd name="T85" fmla="*/ 134 h 2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38" h="221">
                    <a:moveTo>
                      <a:pt x="126" y="59"/>
                    </a:moveTo>
                    <a:lnTo>
                      <a:pt x="108" y="59"/>
                    </a:lnTo>
                    <a:lnTo>
                      <a:pt x="102" y="65"/>
                    </a:lnTo>
                    <a:lnTo>
                      <a:pt x="114" y="83"/>
                    </a:lnTo>
                    <a:lnTo>
                      <a:pt x="126" y="107"/>
                    </a:lnTo>
                    <a:lnTo>
                      <a:pt x="114" y="125"/>
                    </a:lnTo>
                    <a:lnTo>
                      <a:pt x="108" y="143"/>
                    </a:lnTo>
                    <a:lnTo>
                      <a:pt x="114" y="167"/>
                    </a:lnTo>
                    <a:lnTo>
                      <a:pt x="132" y="197"/>
                    </a:lnTo>
                    <a:lnTo>
                      <a:pt x="138" y="215"/>
                    </a:lnTo>
                    <a:lnTo>
                      <a:pt x="138" y="221"/>
                    </a:lnTo>
                    <a:lnTo>
                      <a:pt x="120" y="221"/>
                    </a:lnTo>
                    <a:lnTo>
                      <a:pt x="102" y="215"/>
                    </a:lnTo>
                    <a:lnTo>
                      <a:pt x="90" y="215"/>
                    </a:lnTo>
                    <a:lnTo>
                      <a:pt x="54" y="215"/>
                    </a:lnTo>
                    <a:lnTo>
                      <a:pt x="42" y="215"/>
                    </a:lnTo>
                    <a:lnTo>
                      <a:pt x="24" y="209"/>
                    </a:lnTo>
                    <a:lnTo>
                      <a:pt x="24" y="191"/>
                    </a:lnTo>
                    <a:lnTo>
                      <a:pt x="24" y="179"/>
                    </a:lnTo>
                    <a:lnTo>
                      <a:pt x="12" y="179"/>
                    </a:lnTo>
                    <a:lnTo>
                      <a:pt x="6" y="167"/>
                    </a:lnTo>
                    <a:lnTo>
                      <a:pt x="0" y="167"/>
                    </a:lnTo>
                    <a:lnTo>
                      <a:pt x="6" y="161"/>
                    </a:lnTo>
                    <a:lnTo>
                      <a:pt x="12" y="149"/>
                    </a:lnTo>
                    <a:lnTo>
                      <a:pt x="18" y="137"/>
                    </a:lnTo>
                    <a:lnTo>
                      <a:pt x="24" y="125"/>
                    </a:lnTo>
                    <a:lnTo>
                      <a:pt x="36" y="119"/>
                    </a:lnTo>
                    <a:lnTo>
                      <a:pt x="48" y="131"/>
                    </a:lnTo>
                    <a:lnTo>
                      <a:pt x="60" y="113"/>
                    </a:lnTo>
                    <a:lnTo>
                      <a:pt x="66" y="95"/>
                    </a:lnTo>
                    <a:lnTo>
                      <a:pt x="72" y="89"/>
                    </a:lnTo>
                    <a:lnTo>
                      <a:pt x="78" y="71"/>
                    </a:lnTo>
                    <a:lnTo>
                      <a:pt x="90" y="59"/>
                    </a:lnTo>
                    <a:lnTo>
                      <a:pt x="96" y="42"/>
                    </a:lnTo>
                    <a:lnTo>
                      <a:pt x="108" y="30"/>
                    </a:lnTo>
                    <a:lnTo>
                      <a:pt x="108" y="18"/>
                    </a:lnTo>
                    <a:lnTo>
                      <a:pt x="102" y="12"/>
                    </a:lnTo>
                    <a:lnTo>
                      <a:pt x="102" y="0"/>
                    </a:lnTo>
                    <a:lnTo>
                      <a:pt x="108" y="0"/>
                    </a:lnTo>
                    <a:lnTo>
                      <a:pt x="114" y="18"/>
                    </a:lnTo>
                    <a:lnTo>
                      <a:pt x="114" y="42"/>
                    </a:lnTo>
                    <a:lnTo>
                      <a:pt x="126" y="59"/>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62" name="Freeform 166"/>
              <p:cNvSpPr>
                <a:spLocks noChangeAspect="1"/>
              </p:cNvSpPr>
              <p:nvPr/>
            </p:nvSpPr>
            <p:spPr bwMode="auto">
              <a:xfrm>
                <a:off x="7192422" y="5955787"/>
                <a:ext cx="597652" cy="506885"/>
              </a:xfrm>
              <a:custGeom>
                <a:avLst/>
                <a:gdLst>
                  <a:gd name="T0" fmla="*/ 85 w 227"/>
                  <a:gd name="T1" fmla="*/ 110 h 173"/>
                  <a:gd name="T2" fmla="*/ 85 w 227"/>
                  <a:gd name="T3" fmla="*/ 97 h 173"/>
                  <a:gd name="T4" fmla="*/ 109 w 227"/>
                  <a:gd name="T5" fmla="*/ 80 h 173"/>
                  <a:gd name="T6" fmla="*/ 146 w 227"/>
                  <a:gd name="T7" fmla="*/ 14 h 173"/>
                  <a:gd name="T8" fmla="*/ 158 w 227"/>
                  <a:gd name="T9" fmla="*/ 0 h 173"/>
                  <a:gd name="T10" fmla="*/ 170 w 227"/>
                  <a:gd name="T11" fmla="*/ 29 h 173"/>
                  <a:gd name="T12" fmla="*/ 176 w 227"/>
                  <a:gd name="T13" fmla="*/ 53 h 173"/>
                  <a:gd name="T14" fmla="*/ 170 w 227"/>
                  <a:gd name="T15" fmla="*/ 97 h 173"/>
                  <a:gd name="T16" fmla="*/ 187 w 227"/>
                  <a:gd name="T17" fmla="*/ 110 h 173"/>
                  <a:gd name="T18" fmla="*/ 187 w 227"/>
                  <a:gd name="T19" fmla="*/ 124 h 173"/>
                  <a:gd name="T20" fmla="*/ 212 w 227"/>
                  <a:gd name="T21" fmla="*/ 149 h 173"/>
                  <a:gd name="T22" fmla="*/ 212 w 227"/>
                  <a:gd name="T23" fmla="*/ 162 h 173"/>
                  <a:gd name="T24" fmla="*/ 230 w 227"/>
                  <a:gd name="T25" fmla="*/ 204 h 173"/>
                  <a:gd name="T26" fmla="*/ 236 w 227"/>
                  <a:gd name="T27" fmla="*/ 219 h 173"/>
                  <a:gd name="T28" fmla="*/ 248 w 227"/>
                  <a:gd name="T29" fmla="*/ 247 h 173"/>
                  <a:gd name="T30" fmla="*/ 248 w 227"/>
                  <a:gd name="T31" fmla="*/ 274 h 173"/>
                  <a:gd name="T32" fmla="*/ 242 w 227"/>
                  <a:gd name="T33" fmla="*/ 259 h 173"/>
                  <a:gd name="T34" fmla="*/ 224 w 227"/>
                  <a:gd name="T35" fmla="*/ 259 h 173"/>
                  <a:gd name="T36" fmla="*/ 212 w 227"/>
                  <a:gd name="T37" fmla="*/ 259 h 173"/>
                  <a:gd name="T38" fmla="*/ 203 w 227"/>
                  <a:gd name="T39" fmla="*/ 274 h 173"/>
                  <a:gd name="T40" fmla="*/ 187 w 227"/>
                  <a:gd name="T41" fmla="*/ 274 h 173"/>
                  <a:gd name="T42" fmla="*/ 170 w 227"/>
                  <a:gd name="T43" fmla="*/ 290 h 173"/>
                  <a:gd name="T44" fmla="*/ 158 w 227"/>
                  <a:gd name="T45" fmla="*/ 290 h 173"/>
                  <a:gd name="T46" fmla="*/ 152 w 227"/>
                  <a:gd name="T47" fmla="*/ 317 h 173"/>
                  <a:gd name="T48" fmla="*/ 134 w 227"/>
                  <a:gd name="T49" fmla="*/ 303 h 173"/>
                  <a:gd name="T50" fmla="*/ 116 w 227"/>
                  <a:gd name="T51" fmla="*/ 290 h 173"/>
                  <a:gd name="T52" fmla="*/ 91 w 227"/>
                  <a:gd name="T53" fmla="*/ 259 h 173"/>
                  <a:gd name="T54" fmla="*/ 79 w 227"/>
                  <a:gd name="T55" fmla="*/ 303 h 173"/>
                  <a:gd name="T56" fmla="*/ 79 w 227"/>
                  <a:gd name="T57" fmla="*/ 344 h 173"/>
                  <a:gd name="T58" fmla="*/ 55 w 227"/>
                  <a:gd name="T59" fmla="*/ 329 h 173"/>
                  <a:gd name="T60" fmla="*/ 36 w 227"/>
                  <a:gd name="T61" fmla="*/ 344 h 173"/>
                  <a:gd name="T62" fmla="*/ 30 w 227"/>
                  <a:gd name="T63" fmla="*/ 401 h 173"/>
                  <a:gd name="T64" fmla="*/ 24 w 227"/>
                  <a:gd name="T65" fmla="*/ 358 h 173"/>
                  <a:gd name="T66" fmla="*/ 6 w 227"/>
                  <a:gd name="T67" fmla="*/ 290 h 173"/>
                  <a:gd name="T68" fmla="*/ 0 w 227"/>
                  <a:gd name="T69" fmla="*/ 232 h 173"/>
                  <a:gd name="T70" fmla="*/ 6 w 227"/>
                  <a:gd name="T71" fmla="*/ 192 h 173"/>
                  <a:gd name="T72" fmla="*/ 18 w 227"/>
                  <a:gd name="T73" fmla="*/ 149 h 173"/>
                  <a:gd name="T74" fmla="*/ 36 w 227"/>
                  <a:gd name="T75" fmla="*/ 139 h 173"/>
                  <a:gd name="T76" fmla="*/ 36 w 227"/>
                  <a:gd name="T77" fmla="*/ 149 h 173"/>
                  <a:gd name="T78" fmla="*/ 55 w 227"/>
                  <a:gd name="T79" fmla="*/ 139 h 173"/>
                  <a:gd name="T80" fmla="*/ 79 w 227"/>
                  <a:gd name="T81" fmla="*/ 139 h 173"/>
                  <a:gd name="T82" fmla="*/ 85 w 227"/>
                  <a:gd name="T83" fmla="*/ 110 h 17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27" h="173">
                    <a:moveTo>
                      <a:pt x="78" y="47"/>
                    </a:moveTo>
                    <a:lnTo>
                      <a:pt x="78" y="41"/>
                    </a:lnTo>
                    <a:lnTo>
                      <a:pt x="102" y="35"/>
                    </a:lnTo>
                    <a:lnTo>
                      <a:pt x="132" y="6"/>
                    </a:lnTo>
                    <a:lnTo>
                      <a:pt x="144" y="0"/>
                    </a:lnTo>
                    <a:lnTo>
                      <a:pt x="156" y="12"/>
                    </a:lnTo>
                    <a:lnTo>
                      <a:pt x="162" y="23"/>
                    </a:lnTo>
                    <a:lnTo>
                      <a:pt x="156" y="41"/>
                    </a:lnTo>
                    <a:lnTo>
                      <a:pt x="173" y="47"/>
                    </a:lnTo>
                    <a:lnTo>
                      <a:pt x="173" y="53"/>
                    </a:lnTo>
                    <a:lnTo>
                      <a:pt x="191" y="65"/>
                    </a:lnTo>
                    <a:lnTo>
                      <a:pt x="191" y="71"/>
                    </a:lnTo>
                    <a:lnTo>
                      <a:pt x="209" y="89"/>
                    </a:lnTo>
                    <a:lnTo>
                      <a:pt x="215" y="95"/>
                    </a:lnTo>
                    <a:lnTo>
                      <a:pt x="227" y="107"/>
                    </a:lnTo>
                    <a:lnTo>
                      <a:pt x="227" y="119"/>
                    </a:lnTo>
                    <a:lnTo>
                      <a:pt x="221" y="113"/>
                    </a:lnTo>
                    <a:lnTo>
                      <a:pt x="203" y="113"/>
                    </a:lnTo>
                    <a:lnTo>
                      <a:pt x="191" y="113"/>
                    </a:lnTo>
                    <a:lnTo>
                      <a:pt x="185" y="119"/>
                    </a:lnTo>
                    <a:lnTo>
                      <a:pt x="173" y="119"/>
                    </a:lnTo>
                    <a:lnTo>
                      <a:pt x="156" y="125"/>
                    </a:lnTo>
                    <a:lnTo>
                      <a:pt x="144" y="125"/>
                    </a:lnTo>
                    <a:lnTo>
                      <a:pt x="138" y="137"/>
                    </a:lnTo>
                    <a:lnTo>
                      <a:pt x="120" y="131"/>
                    </a:lnTo>
                    <a:lnTo>
                      <a:pt x="108" y="125"/>
                    </a:lnTo>
                    <a:lnTo>
                      <a:pt x="84" y="113"/>
                    </a:lnTo>
                    <a:lnTo>
                      <a:pt x="72" y="131"/>
                    </a:lnTo>
                    <a:lnTo>
                      <a:pt x="72" y="149"/>
                    </a:lnTo>
                    <a:lnTo>
                      <a:pt x="48" y="143"/>
                    </a:lnTo>
                    <a:lnTo>
                      <a:pt x="36" y="149"/>
                    </a:lnTo>
                    <a:lnTo>
                      <a:pt x="30" y="173"/>
                    </a:lnTo>
                    <a:lnTo>
                      <a:pt x="24" y="155"/>
                    </a:lnTo>
                    <a:lnTo>
                      <a:pt x="6" y="125"/>
                    </a:lnTo>
                    <a:lnTo>
                      <a:pt x="0" y="101"/>
                    </a:lnTo>
                    <a:lnTo>
                      <a:pt x="6" y="83"/>
                    </a:lnTo>
                    <a:lnTo>
                      <a:pt x="18" y="65"/>
                    </a:lnTo>
                    <a:lnTo>
                      <a:pt x="36" y="59"/>
                    </a:lnTo>
                    <a:lnTo>
                      <a:pt x="36" y="65"/>
                    </a:lnTo>
                    <a:lnTo>
                      <a:pt x="48" y="59"/>
                    </a:lnTo>
                    <a:lnTo>
                      <a:pt x="72" y="59"/>
                    </a:lnTo>
                    <a:lnTo>
                      <a:pt x="78" y="47"/>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63" name="Freeform 167"/>
              <p:cNvSpPr>
                <a:spLocks noChangeAspect="1"/>
              </p:cNvSpPr>
              <p:nvPr/>
            </p:nvSpPr>
            <p:spPr bwMode="auto">
              <a:xfrm>
                <a:off x="5760656" y="5779029"/>
                <a:ext cx="127326" cy="51987"/>
              </a:xfrm>
              <a:custGeom>
                <a:avLst/>
                <a:gdLst>
                  <a:gd name="T0" fmla="*/ 0 w 48"/>
                  <a:gd name="T1" fmla="*/ 13 h 18"/>
                  <a:gd name="T2" fmla="*/ 0 w 48"/>
                  <a:gd name="T3" fmla="*/ 37 h 18"/>
                  <a:gd name="T4" fmla="*/ 12 w 48"/>
                  <a:gd name="T5" fmla="*/ 24 h 18"/>
                  <a:gd name="T6" fmla="*/ 31 w 48"/>
                  <a:gd name="T7" fmla="*/ 13 h 18"/>
                  <a:gd name="T8" fmla="*/ 55 w 48"/>
                  <a:gd name="T9" fmla="*/ 24 h 18"/>
                  <a:gd name="T10" fmla="*/ 49 w 48"/>
                  <a:gd name="T11" fmla="*/ 13 h 18"/>
                  <a:gd name="T12" fmla="*/ 31 w 48"/>
                  <a:gd name="T13" fmla="*/ 0 h 18"/>
                  <a:gd name="T14" fmla="*/ 18 w 48"/>
                  <a:gd name="T15" fmla="*/ 13 h 18"/>
                  <a:gd name="T16" fmla="*/ 0 w 48"/>
                  <a:gd name="T17" fmla="*/ 13 h 18"/>
                  <a:gd name="T18" fmla="*/ 0 w 48"/>
                  <a:gd name="T19" fmla="*/ 13 h 18"/>
                  <a:gd name="T20" fmla="*/ 18 w 48"/>
                  <a:gd name="T21" fmla="*/ 13 h 18"/>
                  <a:gd name="T22" fmla="*/ 6 w 48"/>
                  <a:gd name="T23" fmla="*/ 24 h 18"/>
                  <a:gd name="T24" fmla="*/ 0 w 48"/>
                  <a:gd name="T25" fmla="*/ 13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8" h="18">
                    <a:moveTo>
                      <a:pt x="0" y="6"/>
                    </a:moveTo>
                    <a:lnTo>
                      <a:pt x="0" y="18"/>
                    </a:lnTo>
                    <a:lnTo>
                      <a:pt x="12" y="12"/>
                    </a:lnTo>
                    <a:lnTo>
                      <a:pt x="24" y="6"/>
                    </a:lnTo>
                    <a:lnTo>
                      <a:pt x="48" y="12"/>
                    </a:lnTo>
                    <a:lnTo>
                      <a:pt x="42" y="6"/>
                    </a:lnTo>
                    <a:lnTo>
                      <a:pt x="24" y="0"/>
                    </a:lnTo>
                    <a:lnTo>
                      <a:pt x="18" y="6"/>
                    </a:lnTo>
                    <a:lnTo>
                      <a:pt x="0" y="6"/>
                    </a:lnTo>
                    <a:lnTo>
                      <a:pt x="18" y="6"/>
                    </a:lnTo>
                    <a:lnTo>
                      <a:pt x="6" y="12"/>
                    </a:lnTo>
                    <a:lnTo>
                      <a:pt x="0" y="6"/>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64" name="Freeform 168"/>
              <p:cNvSpPr>
                <a:spLocks noChangeAspect="1"/>
              </p:cNvSpPr>
              <p:nvPr/>
            </p:nvSpPr>
            <p:spPr bwMode="auto">
              <a:xfrm>
                <a:off x="6373898" y="5937592"/>
                <a:ext cx="205282" cy="366516"/>
              </a:xfrm>
              <a:custGeom>
                <a:avLst/>
                <a:gdLst>
                  <a:gd name="T0" fmla="*/ 73 w 78"/>
                  <a:gd name="T1" fmla="*/ 248 h 125"/>
                  <a:gd name="T2" fmla="*/ 61 w 78"/>
                  <a:gd name="T3" fmla="*/ 261 h 125"/>
                  <a:gd name="T4" fmla="*/ 49 w 78"/>
                  <a:gd name="T5" fmla="*/ 276 h 125"/>
                  <a:gd name="T6" fmla="*/ 18 w 78"/>
                  <a:gd name="T7" fmla="*/ 290 h 125"/>
                  <a:gd name="T8" fmla="*/ 0 w 78"/>
                  <a:gd name="T9" fmla="*/ 276 h 125"/>
                  <a:gd name="T10" fmla="*/ 6 w 78"/>
                  <a:gd name="T11" fmla="*/ 276 h 125"/>
                  <a:gd name="T12" fmla="*/ 6 w 78"/>
                  <a:gd name="T13" fmla="*/ 237 h 125"/>
                  <a:gd name="T14" fmla="*/ 0 w 78"/>
                  <a:gd name="T15" fmla="*/ 205 h 125"/>
                  <a:gd name="T16" fmla="*/ 6 w 78"/>
                  <a:gd name="T17" fmla="*/ 166 h 125"/>
                  <a:gd name="T18" fmla="*/ 12 w 78"/>
                  <a:gd name="T19" fmla="*/ 139 h 125"/>
                  <a:gd name="T20" fmla="*/ 12 w 78"/>
                  <a:gd name="T21" fmla="*/ 80 h 125"/>
                  <a:gd name="T22" fmla="*/ 6 w 78"/>
                  <a:gd name="T23" fmla="*/ 14 h 125"/>
                  <a:gd name="T24" fmla="*/ 30 w 78"/>
                  <a:gd name="T25" fmla="*/ 0 h 125"/>
                  <a:gd name="T26" fmla="*/ 55 w 78"/>
                  <a:gd name="T27" fmla="*/ 0 h 125"/>
                  <a:gd name="T28" fmla="*/ 61 w 78"/>
                  <a:gd name="T29" fmla="*/ 0 h 125"/>
                  <a:gd name="T30" fmla="*/ 61 w 78"/>
                  <a:gd name="T31" fmla="*/ 14 h 125"/>
                  <a:gd name="T32" fmla="*/ 73 w 78"/>
                  <a:gd name="T33" fmla="*/ 53 h 125"/>
                  <a:gd name="T34" fmla="*/ 73 w 78"/>
                  <a:gd name="T35" fmla="*/ 80 h 125"/>
                  <a:gd name="T36" fmla="*/ 73 w 78"/>
                  <a:gd name="T37" fmla="*/ 111 h 125"/>
                  <a:gd name="T38" fmla="*/ 73 w 78"/>
                  <a:gd name="T39" fmla="*/ 139 h 125"/>
                  <a:gd name="T40" fmla="*/ 73 w 78"/>
                  <a:gd name="T41" fmla="*/ 179 h 125"/>
                  <a:gd name="T42" fmla="*/ 73 w 78"/>
                  <a:gd name="T43" fmla="*/ 205 h 125"/>
                  <a:gd name="T44" fmla="*/ 85 w 78"/>
                  <a:gd name="T45" fmla="*/ 237 h 125"/>
                  <a:gd name="T46" fmla="*/ 79 w 78"/>
                  <a:gd name="T47" fmla="*/ 248 h 125"/>
                  <a:gd name="T48" fmla="*/ 67 w 78"/>
                  <a:gd name="T49" fmla="*/ 237 h 125"/>
                  <a:gd name="T50" fmla="*/ 73 w 78"/>
                  <a:gd name="T51" fmla="*/ 248 h 12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8" h="125">
                    <a:moveTo>
                      <a:pt x="66" y="107"/>
                    </a:moveTo>
                    <a:lnTo>
                      <a:pt x="54" y="113"/>
                    </a:lnTo>
                    <a:lnTo>
                      <a:pt x="42" y="119"/>
                    </a:lnTo>
                    <a:lnTo>
                      <a:pt x="18" y="125"/>
                    </a:lnTo>
                    <a:lnTo>
                      <a:pt x="0" y="119"/>
                    </a:lnTo>
                    <a:lnTo>
                      <a:pt x="6" y="119"/>
                    </a:lnTo>
                    <a:lnTo>
                      <a:pt x="6" y="101"/>
                    </a:lnTo>
                    <a:lnTo>
                      <a:pt x="0" y="89"/>
                    </a:lnTo>
                    <a:lnTo>
                      <a:pt x="6" y="71"/>
                    </a:lnTo>
                    <a:lnTo>
                      <a:pt x="12" y="59"/>
                    </a:lnTo>
                    <a:lnTo>
                      <a:pt x="12" y="35"/>
                    </a:lnTo>
                    <a:lnTo>
                      <a:pt x="6" y="6"/>
                    </a:lnTo>
                    <a:lnTo>
                      <a:pt x="30" y="0"/>
                    </a:lnTo>
                    <a:lnTo>
                      <a:pt x="48" y="0"/>
                    </a:lnTo>
                    <a:lnTo>
                      <a:pt x="54" y="0"/>
                    </a:lnTo>
                    <a:lnTo>
                      <a:pt x="54" y="6"/>
                    </a:lnTo>
                    <a:lnTo>
                      <a:pt x="66" y="23"/>
                    </a:lnTo>
                    <a:lnTo>
                      <a:pt x="66" y="35"/>
                    </a:lnTo>
                    <a:lnTo>
                      <a:pt x="66" y="47"/>
                    </a:lnTo>
                    <a:lnTo>
                      <a:pt x="66" y="59"/>
                    </a:lnTo>
                    <a:lnTo>
                      <a:pt x="66" y="77"/>
                    </a:lnTo>
                    <a:lnTo>
                      <a:pt x="66" y="89"/>
                    </a:lnTo>
                    <a:lnTo>
                      <a:pt x="78" y="101"/>
                    </a:lnTo>
                    <a:lnTo>
                      <a:pt x="72" y="107"/>
                    </a:lnTo>
                    <a:lnTo>
                      <a:pt x="60" y="101"/>
                    </a:lnTo>
                    <a:lnTo>
                      <a:pt x="66" y="107"/>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65" name="Freeform 169"/>
              <p:cNvSpPr>
                <a:spLocks noChangeAspect="1"/>
              </p:cNvSpPr>
              <p:nvPr/>
            </p:nvSpPr>
            <p:spPr bwMode="auto">
              <a:xfrm>
                <a:off x="5838611" y="5849212"/>
                <a:ext cx="330007" cy="314529"/>
              </a:xfrm>
              <a:custGeom>
                <a:avLst/>
                <a:gdLst>
                  <a:gd name="T0" fmla="*/ 127 w 125"/>
                  <a:gd name="T1" fmla="*/ 58 h 107"/>
                  <a:gd name="T2" fmla="*/ 121 w 125"/>
                  <a:gd name="T3" fmla="*/ 70 h 107"/>
                  <a:gd name="T4" fmla="*/ 127 w 125"/>
                  <a:gd name="T5" fmla="*/ 70 h 107"/>
                  <a:gd name="T6" fmla="*/ 133 w 125"/>
                  <a:gd name="T7" fmla="*/ 113 h 107"/>
                  <a:gd name="T8" fmla="*/ 133 w 125"/>
                  <a:gd name="T9" fmla="*/ 155 h 107"/>
                  <a:gd name="T10" fmla="*/ 133 w 125"/>
                  <a:gd name="T11" fmla="*/ 166 h 107"/>
                  <a:gd name="T12" fmla="*/ 133 w 125"/>
                  <a:gd name="T13" fmla="*/ 166 h 107"/>
                  <a:gd name="T14" fmla="*/ 139 w 125"/>
                  <a:gd name="T15" fmla="*/ 182 h 107"/>
                  <a:gd name="T16" fmla="*/ 139 w 125"/>
                  <a:gd name="T17" fmla="*/ 197 h 107"/>
                  <a:gd name="T18" fmla="*/ 127 w 125"/>
                  <a:gd name="T19" fmla="*/ 197 h 107"/>
                  <a:gd name="T20" fmla="*/ 133 w 125"/>
                  <a:gd name="T21" fmla="*/ 224 h 107"/>
                  <a:gd name="T22" fmla="*/ 127 w 125"/>
                  <a:gd name="T23" fmla="*/ 239 h 107"/>
                  <a:gd name="T24" fmla="*/ 127 w 125"/>
                  <a:gd name="T25" fmla="*/ 239 h 107"/>
                  <a:gd name="T26" fmla="*/ 121 w 125"/>
                  <a:gd name="T27" fmla="*/ 239 h 107"/>
                  <a:gd name="T28" fmla="*/ 115 w 125"/>
                  <a:gd name="T29" fmla="*/ 253 h 107"/>
                  <a:gd name="T30" fmla="*/ 109 w 125"/>
                  <a:gd name="T31" fmla="*/ 239 h 107"/>
                  <a:gd name="T32" fmla="*/ 98 w 125"/>
                  <a:gd name="T33" fmla="*/ 197 h 107"/>
                  <a:gd name="T34" fmla="*/ 84 w 125"/>
                  <a:gd name="T35" fmla="*/ 197 h 107"/>
                  <a:gd name="T36" fmla="*/ 78 w 125"/>
                  <a:gd name="T37" fmla="*/ 197 h 107"/>
                  <a:gd name="T38" fmla="*/ 84 w 125"/>
                  <a:gd name="T39" fmla="*/ 166 h 107"/>
                  <a:gd name="T40" fmla="*/ 72 w 125"/>
                  <a:gd name="T41" fmla="*/ 126 h 107"/>
                  <a:gd name="T42" fmla="*/ 48 w 125"/>
                  <a:gd name="T43" fmla="*/ 140 h 107"/>
                  <a:gd name="T44" fmla="*/ 24 w 125"/>
                  <a:gd name="T45" fmla="*/ 166 h 107"/>
                  <a:gd name="T46" fmla="*/ 24 w 125"/>
                  <a:gd name="T47" fmla="*/ 155 h 107"/>
                  <a:gd name="T48" fmla="*/ 24 w 125"/>
                  <a:gd name="T49" fmla="*/ 140 h 107"/>
                  <a:gd name="T50" fmla="*/ 18 w 125"/>
                  <a:gd name="T51" fmla="*/ 126 h 107"/>
                  <a:gd name="T52" fmla="*/ 12 w 125"/>
                  <a:gd name="T53" fmla="*/ 126 h 107"/>
                  <a:gd name="T54" fmla="*/ 6 w 125"/>
                  <a:gd name="T55" fmla="*/ 98 h 107"/>
                  <a:gd name="T56" fmla="*/ 6 w 125"/>
                  <a:gd name="T57" fmla="*/ 86 h 107"/>
                  <a:gd name="T58" fmla="*/ 0 w 125"/>
                  <a:gd name="T59" fmla="*/ 86 h 107"/>
                  <a:gd name="T60" fmla="*/ 0 w 125"/>
                  <a:gd name="T61" fmla="*/ 86 h 107"/>
                  <a:gd name="T62" fmla="*/ 0 w 125"/>
                  <a:gd name="T63" fmla="*/ 86 h 107"/>
                  <a:gd name="T64" fmla="*/ 0 w 125"/>
                  <a:gd name="T65" fmla="*/ 86 h 107"/>
                  <a:gd name="T66" fmla="*/ 0 w 125"/>
                  <a:gd name="T67" fmla="*/ 58 h 107"/>
                  <a:gd name="T68" fmla="*/ 18 w 125"/>
                  <a:gd name="T69" fmla="*/ 42 h 107"/>
                  <a:gd name="T70" fmla="*/ 18 w 125"/>
                  <a:gd name="T71" fmla="*/ 14 h 107"/>
                  <a:gd name="T72" fmla="*/ 18 w 125"/>
                  <a:gd name="T73" fmla="*/ 0 h 107"/>
                  <a:gd name="T74" fmla="*/ 43 w 125"/>
                  <a:gd name="T75" fmla="*/ 14 h 107"/>
                  <a:gd name="T76" fmla="*/ 66 w 125"/>
                  <a:gd name="T77" fmla="*/ 14 h 107"/>
                  <a:gd name="T78" fmla="*/ 66 w 125"/>
                  <a:gd name="T79" fmla="*/ 29 h 107"/>
                  <a:gd name="T80" fmla="*/ 78 w 125"/>
                  <a:gd name="T81" fmla="*/ 29 h 107"/>
                  <a:gd name="T82" fmla="*/ 84 w 125"/>
                  <a:gd name="T83" fmla="*/ 29 h 107"/>
                  <a:gd name="T84" fmla="*/ 90 w 125"/>
                  <a:gd name="T85" fmla="*/ 29 h 107"/>
                  <a:gd name="T86" fmla="*/ 109 w 125"/>
                  <a:gd name="T87" fmla="*/ 14 h 107"/>
                  <a:gd name="T88" fmla="*/ 115 w 125"/>
                  <a:gd name="T89" fmla="*/ 14 h 107"/>
                  <a:gd name="T90" fmla="*/ 121 w 125"/>
                  <a:gd name="T91" fmla="*/ 42 h 107"/>
                  <a:gd name="T92" fmla="*/ 127 w 125"/>
                  <a:gd name="T93" fmla="*/ 58 h 10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25" h="107">
                    <a:moveTo>
                      <a:pt x="113" y="24"/>
                    </a:moveTo>
                    <a:lnTo>
                      <a:pt x="107" y="30"/>
                    </a:lnTo>
                    <a:lnTo>
                      <a:pt x="113" y="30"/>
                    </a:lnTo>
                    <a:lnTo>
                      <a:pt x="119" y="48"/>
                    </a:lnTo>
                    <a:lnTo>
                      <a:pt x="119" y="65"/>
                    </a:lnTo>
                    <a:lnTo>
                      <a:pt x="119" y="71"/>
                    </a:lnTo>
                    <a:lnTo>
                      <a:pt x="125" y="77"/>
                    </a:lnTo>
                    <a:lnTo>
                      <a:pt x="125" y="83"/>
                    </a:lnTo>
                    <a:lnTo>
                      <a:pt x="113" y="83"/>
                    </a:lnTo>
                    <a:lnTo>
                      <a:pt x="119" y="95"/>
                    </a:lnTo>
                    <a:lnTo>
                      <a:pt x="113" y="101"/>
                    </a:lnTo>
                    <a:lnTo>
                      <a:pt x="107" y="101"/>
                    </a:lnTo>
                    <a:lnTo>
                      <a:pt x="101" y="107"/>
                    </a:lnTo>
                    <a:lnTo>
                      <a:pt x="95" y="101"/>
                    </a:lnTo>
                    <a:lnTo>
                      <a:pt x="89" y="83"/>
                    </a:lnTo>
                    <a:lnTo>
                      <a:pt x="77" y="83"/>
                    </a:lnTo>
                    <a:lnTo>
                      <a:pt x="71" y="83"/>
                    </a:lnTo>
                    <a:lnTo>
                      <a:pt x="77" y="71"/>
                    </a:lnTo>
                    <a:lnTo>
                      <a:pt x="65" y="53"/>
                    </a:lnTo>
                    <a:lnTo>
                      <a:pt x="41" y="59"/>
                    </a:lnTo>
                    <a:lnTo>
                      <a:pt x="24" y="71"/>
                    </a:lnTo>
                    <a:lnTo>
                      <a:pt x="24" y="65"/>
                    </a:lnTo>
                    <a:lnTo>
                      <a:pt x="24" y="59"/>
                    </a:lnTo>
                    <a:lnTo>
                      <a:pt x="18" y="53"/>
                    </a:lnTo>
                    <a:lnTo>
                      <a:pt x="12" y="53"/>
                    </a:lnTo>
                    <a:lnTo>
                      <a:pt x="6" y="42"/>
                    </a:lnTo>
                    <a:lnTo>
                      <a:pt x="6" y="36"/>
                    </a:lnTo>
                    <a:lnTo>
                      <a:pt x="0" y="36"/>
                    </a:lnTo>
                    <a:lnTo>
                      <a:pt x="0" y="24"/>
                    </a:lnTo>
                    <a:lnTo>
                      <a:pt x="18" y="18"/>
                    </a:lnTo>
                    <a:lnTo>
                      <a:pt x="18" y="6"/>
                    </a:lnTo>
                    <a:lnTo>
                      <a:pt x="18" y="0"/>
                    </a:lnTo>
                    <a:lnTo>
                      <a:pt x="36" y="6"/>
                    </a:lnTo>
                    <a:lnTo>
                      <a:pt x="59" y="6"/>
                    </a:lnTo>
                    <a:lnTo>
                      <a:pt x="59" y="12"/>
                    </a:lnTo>
                    <a:lnTo>
                      <a:pt x="71" y="12"/>
                    </a:lnTo>
                    <a:lnTo>
                      <a:pt x="77" y="12"/>
                    </a:lnTo>
                    <a:lnTo>
                      <a:pt x="83" y="12"/>
                    </a:lnTo>
                    <a:lnTo>
                      <a:pt x="95" y="6"/>
                    </a:lnTo>
                    <a:lnTo>
                      <a:pt x="101" y="6"/>
                    </a:lnTo>
                    <a:lnTo>
                      <a:pt x="107" y="18"/>
                    </a:lnTo>
                    <a:lnTo>
                      <a:pt x="113" y="24"/>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66" name="Freeform 170"/>
              <p:cNvSpPr>
                <a:spLocks noChangeAspect="1"/>
              </p:cNvSpPr>
              <p:nvPr/>
            </p:nvSpPr>
            <p:spPr bwMode="auto">
              <a:xfrm>
                <a:off x="5760656" y="5849212"/>
                <a:ext cx="127326" cy="106575"/>
              </a:xfrm>
              <a:custGeom>
                <a:avLst/>
                <a:gdLst>
                  <a:gd name="T0" fmla="*/ 31 w 48"/>
                  <a:gd name="T1" fmla="*/ 59 h 36"/>
                  <a:gd name="T2" fmla="*/ 31 w 48"/>
                  <a:gd name="T3" fmla="*/ 59 h 36"/>
                  <a:gd name="T4" fmla="*/ 31 w 48"/>
                  <a:gd name="T5" fmla="*/ 74 h 36"/>
                  <a:gd name="T6" fmla="*/ 37 w 48"/>
                  <a:gd name="T7" fmla="*/ 92 h 36"/>
                  <a:gd name="T8" fmla="*/ 37 w 48"/>
                  <a:gd name="T9" fmla="*/ 59 h 36"/>
                  <a:gd name="T10" fmla="*/ 55 w 48"/>
                  <a:gd name="T11" fmla="*/ 46 h 36"/>
                  <a:gd name="T12" fmla="*/ 55 w 48"/>
                  <a:gd name="T13" fmla="*/ 15 h 36"/>
                  <a:gd name="T14" fmla="*/ 55 w 48"/>
                  <a:gd name="T15" fmla="*/ 0 h 36"/>
                  <a:gd name="T16" fmla="*/ 31 w 48"/>
                  <a:gd name="T17" fmla="*/ 0 h 36"/>
                  <a:gd name="T18" fmla="*/ 0 w 48"/>
                  <a:gd name="T19" fmla="*/ 15 h 36"/>
                  <a:gd name="T20" fmla="*/ 6 w 48"/>
                  <a:gd name="T21" fmla="*/ 15 h 36"/>
                  <a:gd name="T22" fmla="*/ 6 w 48"/>
                  <a:gd name="T23" fmla="*/ 31 h 36"/>
                  <a:gd name="T24" fmla="*/ 12 w 48"/>
                  <a:gd name="T25" fmla="*/ 31 h 36"/>
                  <a:gd name="T26" fmla="*/ 12 w 48"/>
                  <a:gd name="T27" fmla="*/ 46 h 36"/>
                  <a:gd name="T28" fmla="*/ 31 w 48"/>
                  <a:gd name="T29" fmla="*/ 46 h 36"/>
                  <a:gd name="T30" fmla="*/ 37 w 48"/>
                  <a:gd name="T31" fmla="*/ 46 h 36"/>
                  <a:gd name="T32" fmla="*/ 18 w 48"/>
                  <a:gd name="T33" fmla="*/ 46 h 36"/>
                  <a:gd name="T34" fmla="*/ 31 w 48"/>
                  <a:gd name="T35" fmla="*/ 59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8" h="36">
                    <a:moveTo>
                      <a:pt x="24" y="24"/>
                    </a:moveTo>
                    <a:lnTo>
                      <a:pt x="24" y="24"/>
                    </a:lnTo>
                    <a:lnTo>
                      <a:pt x="24" y="30"/>
                    </a:lnTo>
                    <a:lnTo>
                      <a:pt x="30" y="36"/>
                    </a:lnTo>
                    <a:lnTo>
                      <a:pt x="30" y="24"/>
                    </a:lnTo>
                    <a:lnTo>
                      <a:pt x="48" y="18"/>
                    </a:lnTo>
                    <a:lnTo>
                      <a:pt x="48" y="6"/>
                    </a:lnTo>
                    <a:lnTo>
                      <a:pt x="48" y="0"/>
                    </a:lnTo>
                    <a:lnTo>
                      <a:pt x="24" y="0"/>
                    </a:lnTo>
                    <a:lnTo>
                      <a:pt x="0" y="6"/>
                    </a:lnTo>
                    <a:lnTo>
                      <a:pt x="6" y="6"/>
                    </a:lnTo>
                    <a:lnTo>
                      <a:pt x="6" y="12"/>
                    </a:lnTo>
                    <a:lnTo>
                      <a:pt x="12" y="12"/>
                    </a:lnTo>
                    <a:lnTo>
                      <a:pt x="12" y="18"/>
                    </a:lnTo>
                    <a:lnTo>
                      <a:pt x="24" y="18"/>
                    </a:lnTo>
                    <a:lnTo>
                      <a:pt x="30" y="18"/>
                    </a:lnTo>
                    <a:lnTo>
                      <a:pt x="18" y="18"/>
                    </a:lnTo>
                    <a:lnTo>
                      <a:pt x="24" y="24"/>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67" name="Freeform 171"/>
              <p:cNvSpPr>
                <a:spLocks noChangeAspect="1"/>
              </p:cNvSpPr>
              <p:nvPr/>
            </p:nvSpPr>
            <p:spPr bwMode="auto">
              <a:xfrm>
                <a:off x="6140035" y="5971385"/>
                <a:ext cx="265047" cy="366516"/>
              </a:xfrm>
              <a:custGeom>
                <a:avLst/>
                <a:gdLst>
                  <a:gd name="T0" fmla="*/ 60 w 102"/>
                  <a:gd name="T1" fmla="*/ 14 h 125"/>
                  <a:gd name="T2" fmla="*/ 48 w 102"/>
                  <a:gd name="T3" fmla="*/ 14 h 125"/>
                  <a:gd name="T4" fmla="*/ 36 w 102"/>
                  <a:gd name="T5" fmla="*/ 14 h 125"/>
                  <a:gd name="T6" fmla="*/ 36 w 102"/>
                  <a:gd name="T7" fmla="*/ 0 h 125"/>
                  <a:gd name="T8" fmla="*/ 30 w 102"/>
                  <a:gd name="T9" fmla="*/ 0 h 125"/>
                  <a:gd name="T10" fmla="*/ 24 w 102"/>
                  <a:gd name="T11" fmla="*/ 14 h 125"/>
                  <a:gd name="T12" fmla="*/ 12 w 102"/>
                  <a:gd name="T13" fmla="*/ 14 h 125"/>
                  <a:gd name="T14" fmla="*/ 6 w 102"/>
                  <a:gd name="T15" fmla="*/ 14 h 125"/>
                  <a:gd name="T16" fmla="*/ 6 w 102"/>
                  <a:gd name="T17" fmla="*/ 53 h 125"/>
                  <a:gd name="T18" fmla="*/ 6 w 102"/>
                  <a:gd name="T19" fmla="*/ 68 h 125"/>
                  <a:gd name="T20" fmla="*/ 6 w 102"/>
                  <a:gd name="T21" fmla="*/ 68 h 125"/>
                  <a:gd name="T22" fmla="*/ 12 w 102"/>
                  <a:gd name="T23" fmla="*/ 80 h 125"/>
                  <a:gd name="T24" fmla="*/ 12 w 102"/>
                  <a:gd name="T25" fmla="*/ 97 h 125"/>
                  <a:gd name="T26" fmla="*/ 0 w 102"/>
                  <a:gd name="T27" fmla="*/ 97 h 125"/>
                  <a:gd name="T28" fmla="*/ 6 w 102"/>
                  <a:gd name="T29" fmla="*/ 125 h 125"/>
                  <a:gd name="T30" fmla="*/ 0 w 102"/>
                  <a:gd name="T31" fmla="*/ 139 h 125"/>
                  <a:gd name="T32" fmla="*/ 0 w 102"/>
                  <a:gd name="T33" fmla="*/ 139 h 125"/>
                  <a:gd name="T34" fmla="*/ 0 w 102"/>
                  <a:gd name="T35" fmla="*/ 179 h 125"/>
                  <a:gd name="T36" fmla="*/ 0 w 102"/>
                  <a:gd name="T37" fmla="*/ 193 h 125"/>
                  <a:gd name="T38" fmla="*/ 12 w 102"/>
                  <a:gd name="T39" fmla="*/ 205 h 125"/>
                  <a:gd name="T40" fmla="*/ 18 w 102"/>
                  <a:gd name="T41" fmla="*/ 237 h 125"/>
                  <a:gd name="T42" fmla="*/ 12 w 102"/>
                  <a:gd name="T43" fmla="*/ 290 h 125"/>
                  <a:gd name="T44" fmla="*/ 36 w 102"/>
                  <a:gd name="T45" fmla="*/ 261 h 125"/>
                  <a:gd name="T46" fmla="*/ 60 w 102"/>
                  <a:gd name="T47" fmla="*/ 248 h 125"/>
                  <a:gd name="T48" fmla="*/ 54 w 102"/>
                  <a:gd name="T49" fmla="*/ 248 h 125"/>
                  <a:gd name="T50" fmla="*/ 78 w 102"/>
                  <a:gd name="T51" fmla="*/ 248 h 125"/>
                  <a:gd name="T52" fmla="*/ 66 w 102"/>
                  <a:gd name="T53" fmla="*/ 248 h 125"/>
                  <a:gd name="T54" fmla="*/ 78 w 102"/>
                  <a:gd name="T55" fmla="*/ 248 h 125"/>
                  <a:gd name="T56" fmla="*/ 90 w 102"/>
                  <a:gd name="T57" fmla="*/ 248 h 125"/>
                  <a:gd name="T58" fmla="*/ 90 w 102"/>
                  <a:gd name="T59" fmla="*/ 248 h 125"/>
                  <a:gd name="T60" fmla="*/ 96 w 102"/>
                  <a:gd name="T61" fmla="*/ 248 h 125"/>
                  <a:gd name="T62" fmla="*/ 96 w 102"/>
                  <a:gd name="T63" fmla="*/ 205 h 125"/>
                  <a:gd name="T64" fmla="*/ 90 w 102"/>
                  <a:gd name="T65" fmla="*/ 179 h 125"/>
                  <a:gd name="T66" fmla="*/ 96 w 102"/>
                  <a:gd name="T67" fmla="*/ 139 h 125"/>
                  <a:gd name="T68" fmla="*/ 102 w 102"/>
                  <a:gd name="T69" fmla="*/ 111 h 125"/>
                  <a:gd name="T70" fmla="*/ 102 w 102"/>
                  <a:gd name="T71" fmla="*/ 53 h 125"/>
                  <a:gd name="T72" fmla="*/ 84 w 102"/>
                  <a:gd name="T73" fmla="*/ 26 h 125"/>
                  <a:gd name="T74" fmla="*/ 66 w 102"/>
                  <a:gd name="T75" fmla="*/ 38 h 125"/>
                  <a:gd name="T76" fmla="*/ 60 w 102"/>
                  <a:gd name="T77" fmla="*/ 14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25">
                    <a:moveTo>
                      <a:pt x="60" y="6"/>
                    </a:moveTo>
                    <a:lnTo>
                      <a:pt x="48" y="6"/>
                    </a:lnTo>
                    <a:lnTo>
                      <a:pt x="36" y="6"/>
                    </a:lnTo>
                    <a:lnTo>
                      <a:pt x="36" y="0"/>
                    </a:lnTo>
                    <a:lnTo>
                      <a:pt x="30" y="0"/>
                    </a:lnTo>
                    <a:lnTo>
                      <a:pt x="24" y="6"/>
                    </a:lnTo>
                    <a:lnTo>
                      <a:pt x="12" y="6"/>
                    </a:lnTo>
                    <a:lnTo>
                      <a:pt x="6" y="6"/>
                    </a:lnTo>
                    <a:lnTo>
                      <a:pt x="6" y="23"/>
                    </a:lnTo>
                    <a:lnTo>
                      <a:pt x="6" y="29"/>
                    </a:lnTo>
                    <a:lnTo>
                      <a:pt x="12" y="35"/>
                    </a:lnTo>
                    <a:lnTo>
                      <a:pt x="12" y="41"/>
                    </a:lnTo>
                    <a:lnTo>
                      <a:pt x="0" y="41"/>
                    </a:lnTo>
                    <a:lnTo>
                      <a:pt x="6" y="53"/>
                    </a:lnTo>
                    <a:lnTo>
                      <a:pt x="0" y="59"/>
                    </a:lnTo>
                    <a:lnTo>
                      <a:pt x="0" y="77"/>
                    </a:lnTo>
                    <a:lnTo>
                      <a:pt x="0" y="83"/>
                    </a:lnTo>
                    <a:lnTo>
                      <a:pt x="12" y="89"/>
                    </a:lnTo>
                    <a:lnTo>
                      <a:pt x="18" y="101"/>
                    </a:lnTo>
                    <a:lnTo>
                      <a:pt x="12" y="125"/>
                    </a:lnTo>
                    <a:lnTo>
                      <a:pt x="36" y="113"/>
                    </a:lnTo>
                    <a:lnTo>
                      <a:pt x="60" y="107"/>
                    </a:lnTo>
                    <a:lnTo>
                      <a:pt x="54" y="107"/>
                    </a:lnTo>
                    <a:lnTo>
                      <a:pt x="78" y="107"/>
                    </a:lnTo>
                    <a:lnTo>
                      <a:pt x="66" y="107"/>
                    </a:lnTo>
                    <a:lnTo>
                      <a:pt x="78" y="107"/>
                    </a:lnTo>
                    <a:lnTo>
                      <a:pt x="90" y="107"/>
                    </a:lnTo>
                    <a:lnTo>
                      <a:pt x="96" y="107"/>
                    </a:lnTo>
                    <a:lnTo>
                      <a:pt x="96" y="89"/>
                    </a:lnTo>
                    <a:lnTo>
                      <a:pt x="90" y="77"/>
                    </a:lnTo>
                    <a:lnTo>
                      <a:pt x="96" y="59"/>
                    </a:lnTo>
                    <a:lnTo>
                      <a:pt x="102" y="47"/>
                    </a:lnTo>
                    <a:lnTo>
                      <a:pt x="102" y="23"/>
                    </a:lnTo>
                    <a:lnTo>
                      <a:pt x="84" y="11"/>
                    </a:lnTo>
                    <a:lnTo>
                      <a:pt x="66" y="17"/>
                    </a:lnTo>
                    <a:lnTo>
                      <a:pt x="60" y="6"/>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68" name="Freeform 172"/>
              <p:cNvSpPr>
                <a:spLocks noChangeAspect="1"/>
              </p:cNvSpPr>
              <p:nvPr/>
            </p:nvSpPr>
            <p:spPr bwMode="auto">
              <a:xfrm>
                <a:off x="5903574" y="6005175"/>
                <a:ext cx="140319" cy="174160"/>
              </a:xfrm>
              <a:custGeom>
                <a:avLst/>
                <a:gdLst>
                  <a:gd name="T0" fmla="*/ 60 w 53"/>
                  <a:gd name="T1" fmla="*/ 65 h 60"/>
                  <a:gd name="T2" fmla="*/ 54 w 53"/>
                  <a:gd name="T3" fmla="*/ 92 h 60"/>
                  <a:gd name="T4" fmla="*/ 48 w 53"/>
                  <a:gd name="T5" fmla="*/ 117 h 60"/>
                  <a:gd name="T6" fmla="*/ 42 w 53"/>
                  <a:gd name="T7" fmla="*/ 131 h 60"/>
                  <a:gd name="T8" fmla="*/ 17 w 53"/>
                  <a:gd name="T9" fmla="*/ 117 h 60"/>
                  <a:gd name="T10" fmla="*/ 17 w 53"/>
                  <a:gd name="T11" fmla="*/ 105 h 60"/>
                  <a:gd name="T12" fmla="*/ 17 w 53"/>
                  <a:gd name="T13" fmla="*/ 105 h 60"/>
                  <a:gd name="T14" fmla="*/ 6 w 53"/>
                  <a:gd name="T15" fmla="*/ 65 h 60"/>
                  <a:gd name="T16" fmla="*/ 12 w 53"/>
                  <a:gd name="T17" fmla="*/ 65 h 60"/>
                  <a:gd name="T18" fmla="*/ 6 w 53"/>
                  <a:gd name="T19" fmla="*/ 52 h 60"/>
                  <a:gd name="T20" fmla="*/ 6 w 53"/>
                  <a:gd name="T21" fmla="*/ 52 h 60"/>
                  <a:gd name="T22" fmla="*/ 0 w 53"/>
                  <a:gd name="T23" fmla="*/ 39 h 60"/>
                  <a:gd name="T24" fmla="*/ 17 w 53"/>
                  <a:gd name="T25" fmla="*/ 13 h 60"/>
                  <a:gd name="T26" fmla="*/ 48 w 53"/>
                  <a:gd name="T27" fmla="*/ 0 h 60"/>
                  <a:gd name="T28" fmla="*/ 60 w 53"/>
                  <a:gd name="T29" fmla="*/ 39 h 60"/>
                  <a:gd name="T30" fmla="*/ 54 w 53"/>
                  <a:gd name="T31" fmla="*/ 65 h 60"/>
                  <a:gd name="T32" fmla="*/ 60 w 53"/>
                  <a:gd name="T33" fmla="*/ 65 h 6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3" h="60">
                    <a:moveTo>
                      <a:pt x="53" y="30"/>
                    </a:moveTo>
                    <a:lnTo>
                      <a:pt x="47" y="42"/>
                    </a:lnTo>
                    <a:lnTo>
                      <a:pt x="41" y="54"/>
                    </a:lnTo>
                    <a:lnTo>
                      <a:pt x="35" y="60"/>
                    </a:lnTo>
                    <a:lnTo>
                      <a:pt x="17" y="54"/>
                    </a:lnTo>
                    <a:lnTo>
                      <a:pt x="17" y="48"/>
                    </a:lnTo>
                    <a:lnTo>
                      <a:pt x="6" y="30"/>
                    </a:lnTo>
                    <a:lnTo>
                      <a:pt x="12" y="30"/>
                    </a:lnTo>
                    <a:lnTo>
                      <a:pt x="6" y="24"/>
                    </a:lnTo>
                    <a:lnTo>
                      <a:pt x="0" y="18"/>
                    </a:lnTo>
                    <a:lnTo>
                      <a:pt x="17" y="6"/>
                    </a:lnTo>
                    <a:lnTo>
                      <a:pt x="41" y="0"/>
                    </a:lnTo>
                    <a:lnTo>
                      <a:pt x="53" y="18"/>
                    </a:lnTo>
                    <a:lnTo>
                      <a:pt x="47" y="30"/>
                    </a:lnTo>
                    <a:lnTo>
                      <a:pt x="53" y="30"/>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69" name="Freeform 173"/>
              <p:cNvSpPr>
                <a:spLocks noChangeAspect="1"/>
              </p:cNvSpPr>
              <p:nvPr/>
            </p:nvSpPr>
            <p:spPr bwMode="auto">
              <a:xfrm>
                <a:off x="6516816" y="5937592"/>
                <a:ext cx="80552" cy="296332"/>
              </a:xfrm>
              <a:custGeom>
                <a:avLst/>
                <a:gdLst>
                  <a:gd name="T0" fmla="*/ 12 w 30"/>
                  <a:gd name="T1" fmla="*/ 14 h 101"/>
                  <a:gd name="T2" fmla="*/ 0 w 30"/>
                  <a:gd name="T3" fmla="*/ 0 h 101"/>
                  <a:gd name="T4" fmla="*/ 0 w 30"/>
                  <a:gd name="T5" fmla="*/ 14 h 101"/>
                  <a:gd name="T6" fmla="*/ 12 w 30"/>
                  <a:gd name="T7" fmla="*/ 53 h 101"/>
                  <a:gd name="T8" fmla="*/ 12 w 30"/>
                  <a:gd name="T9" fmla="*/ 82 h 101"/>
                  <a:gd name="T10" fmla="*/ 12 w 30"/>
                  <a:gd name="T11" fmla="*/ 111 h 101"/>
                  <a:gd name="T12" fmla="*/ 12 w 30"/>
                  <a:gd name="T13" fmla="*/ 139 h 101"/>
                  <a:gd name="T14" fmla="*/ 12 w 30"/>
                  <a:gd name="T15" fmla="*/ 179 h 101"/>
                  <a:gd name="T16" fmla="*/ 12 w 30"/>
                  <a:gd name="T17" fmla="*/ 208 h 101"/>
                  <a:gd name="T18" fmla="*/ 31 w 30"/>
                  <a:gd name="T19" fmla="*/ 237 h 101"/>
                  <a:gd name="T20" fmla="*/ 37 w 30"/>
                  <a:gd name="T21" fmla="*/ 237 h 101"/>
                  <a:gd name="T22" fmla="*/ 37 w 30"/>
                  <a:gd name="T23" fmla="*/ 166 h 101"/>
                  <a:gd name="T24" fmla="*/ 37 w 30"/>
                  <a:gd name="T25" fmla="*/ 125 h 101"/>
                  <a:gd name="T26" fmla="*/ 37 w 30"/>
                  <a:gd name="T27" fmla="*/ 97 h 101"/>
                  <a:gd name="T28" fmla="*/ 31 w 30"/>
                  <a:gd name="T29" fmla="*/ 53 h 101"/>
                  <a:gd name="T30" fmla="*/ 25 w 30"/>
                  <a:gd name="T31" fmla="*/ 29 h 101"/>
                  <a:gd name="T32" fmla="*/ 25 w 30"/>
                  <a:gd name="T33" fmla="*/ 14 h 101"/>
                  <a:gd name="T34" fmla="*/ 12 w 30"/>
                  <a:gd name="T35" fmla="*/ 14 h 10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0" h="101">
                    <a:moveTo>
                      <a:pt x="12" y="6"/>
                    </a:moveTo>
                    <a:lnTo>
                      <a:pt x="0" y="0"/>
                    </a:lnTo>
                    <a:lnTo>
                      <a:pt x="0" y="6"/>
                    </a:lnTo>
                    <a:lnTo>
                      <a:pt x="12" y="23"/>
                    </a:lnTo>
                    <a:lnTo>
                      <a:pt x="12" y="35"/>
                    </a:lnTo>
                    <a:lnTo>
                      <a:pt x="12" y="47"/>
                    </a:lnTo>
                    <a:lnTo>
                      <a:pt x="12" y="59"/>
                    </a:lnTo>
                    <a:lnTo>
                      <a:pt x="12" y="77"/>
                    </a:lnTo>
                    <a:lnTo>
                      <a:pt x="12" y="89"/>
                    </a:lnTo>
                    <a:lnTo>
                      <a:pt x="24" y="101"/>
                    </a:lnTo>
                    <a:lnTo>
                      <a:pt x="30" y="101"/>
                    </a:lnTo>
                    <a:lnTo>
                      <a:pt x="30" y="71"/>
                    </a:lnTo>
                    <a:lnTo>
                      <a:pt x="30" y="53"/>
                    </a:lnTo>
                    <a:lnTo>
                      <a:pt x="30" y="41"/>
                    </a:lnTo>
                    <a:lnTo>
                      <a:pt x="24" y="23"/>
                    </a:lnTo>
                    <a:lnTo>
                      <a:pt x="18" y="12"/>
                    </a:lnTo>
                    <a:lnTo>
                      <a:pt x="18" y="6"/>
                    </a:lnTo>
                    <a:lnTo>
                      <a:pt x="12" y="6"/>
                    </a:lnTo>
                    <a:close/>
                  </a:path>
                </a:pathLst>
              </a:custGeom>
              <a:solidFill>
                <a:srgbClr val="0041C4"/>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70" name="Freeform 174"/>
              <p:cNvSpPr>
                <a:spLocks noChangeAspect="1"/>
              </p:cNvSpPr>
              <p:nvPr/>
            </p:nvSpPr>
            <p:spPr bwMode="auto">
              <a:xfrm>
                <a:off x="6140035" y="4432536"/>
                <a:ext cx="927660" cy="1029365"/>
              </a:xfrm>
              <a:custGeom>
                <a:avLst/>
                <a:gdLst>
                  <a:gd name="T0" fmla="*/ 6 w 353"/>
                  <a:gd name="T1" fmla="*/ 362 h 353"/>
                  <a:gd name="T2" fmla="*/ 0 w 353"/>
                  <a:gd name="T3" fmla="*/ 414 h 353"/>
                  <a:gd name="T4" fmla="*/ 0 w 353"/>
                  <a:gd name="T5" fmla="*/ 426 h 353"/>
                  <a:gd name="T6" fmla="*/ 18 w 353"/>
                  <a:gd name="T7" fmla="*/ 454 h 353"/>
                  <a:gd name="T8" fmla="*/ 30 w 353"/>
                  <a:gd name="T9" fmla="*/ 479 h 353"/>
                  <a:gd name="T10" fmla="*/ 55 w 353"/>
                  <a:gd name="T11" fmla="*/ 508 h 353"/>
                  <a:gd name="T12" fmla="*/ 73 w 353"/>
                  <a:gd name="T13" fmla="*/ 535 h 353"/>
                  <a:gd name="T14" fmla="*/ 85 w 353"/>
                  <a:gd name="T15" fmla="*/ 560 h 353"/>
                  <a:gd name="T16" fmla="*/ 97 w 353"/>
                  <a:gd name="T17" fmla="*/ 572 h 353"/>
                  <a:gd name="T18" fmla="*/ 109 w 353"/>
                  <a:gd name="T19" fmla="*/ 601 h 353"/>
                  <a:gd name="T20" fmla="*/ 121 w 353"/>
                  <a:gd name="T21" fmla="*/ 614 h 353"/>
                  <a:gd name="T22" fmla="*/ 133 w 353"/>
                  <a:gd name="T23" fmla="*/ 641 h 353"/>
                  <a:gd name="T24" fmla="*/ 158 w 353"/>
                  <a:gd name="T25" fmla="*/ 669 h 353"/>
                  <a:gd name="T26" fmla="*/ 182 w 353"/>
                  <a:gd name="T27" fmla="*/ 710 h 353"/>
                  <a:gd name="T28" fmla="*/ 182 w 353"/>
                  <a:gd name="T29" fmla="*/ 720 h 353"/>
                  <a:gd name="T30" fmla="*/ 188 w 353"/>
                  <a:gd name="T31" fmla="*/ 735 h 353"/>
                  <a:gd name="T32" fmla="*/ 212 w 353"/>
                  <a:gd name="T33" fmla="*/ 764 h 353"/>
                  <a:gd name="T34" fmla="*/ 218 w 353"/>
                  <a:gd name="T35" fmla="*/ 789 h 353"/>
                  <a:gd name="T36" fmla="*/ 243 w 353"/>
                  <a:gd name="T37" fmla="*/ 789 h 353"/>
                  <a:gd name="T38" fmla="*/ 267 w 353"/>
                  <a:gd name="T39" fmla="*/ 775 h 353"/>
                  <a:gd name="T40" fmla="*/ 284 w 353"/>
                  <a:gd name="T41" fmla="*/ 750 h 353"/>
                  <a:gd name="T42" fmla="*/ 296 w 353"/>
                  <a:gd name="T43" fmla="*/ 720 h 353"/>
                  <a:gd name="T44" fmla="*/ 315 w 353"/>
                  <a:gd name="T45" fmla="*/ 697 h 353"/>
                  <a:gd name="T46" fmla="*/ 339 w 353"/>
                  <a:gd name="T47" fmla="*/ 655 h 353"/>
                  <a:gd name="T48" fmla="*/ 363 w 353"/>
                  <a:gd name="T49" fmla="*/ 627 h 353"/>
                  <a:gd name="T50" fmla="*/ 381 w 353"/>
                  <a:gd name="T51" fmla="*/ 601 h 353"/>
                  <a:gd name="T52" fmla="*/ 375 w 353"/>
                  <a:gd name="T53" fmla="*/ 560 h 353"/>
                  <a:gd name="T54" fmla="*/ 351 w 353"/>
                  <a:gd name="T55" fmla="*/ 560 h 353"/>
                  <a:gd name="T56" fmla="*/ 345 w 353"/>
                  <a:gd name="T57" fmla="*/ 521 h 353"/>
                  <a:gd name="T58" fmla="*/ 331 w 353"/>
                  <a:gd name="T59" fmla="*/ 479 h 353"/>
                  <a:gd name="T60" fmla="*/ 345 w 353"/>
                  <a:gd name="T61" fmla="*/ 467 h 353"/>
                  <a:gd name="T62" fmla="*/ 339 w 353"/>
                  <a:gd name="T63" fmla="*/ 362 h 353"/>
                  <a:gd name="T64" fmla="*/ 331 w 353"/>
                  <a:gd name="T65" fmla="*/ 310 h 353"/>
                  <a:gd name="T66" fmla="*/ 331 w 353"/>
                  <a:gd name="T67" fmla="*/ 310 h 353"/>
                  <a:gd name="T68" fmla="*/ 323 w 353"/>
                  <a:gd name="T69" fmla="*/ 217 h 353"/>
                  <a:gd name="T70" fmla="*/ 308 w 353"/>
                  <a:gd name="T71" fmla="*/ 186 h 353"/>
                  <a:gd name="T72" fmla="*/ 290 w 353"/>
                  <a:gd name="T73" fmla="*/ 147 h 353"/>
                  <a:gd name="T74" fmla="*/ 302 w 353"/>
                  <a:gd name="T75" fmla="*/ 107 h 353"/>
                  <a:gd name="T76" fmla="*/ 308 w 353"/>
                  <a:gd name="T77" fmla="*/ 80 h 353"/>
                  <a:gd name="T78" fmla="*/ 308 w 353"/>
                  <a:gd name="T79" fmla="*/ 13 h 353"/>
                  <a:gd name="T80" fmla="*/ 308 w 353"/>
                  <a:gd name="T81" fmla="*/ 0 h 353"/>
                  <a:gd name="T82" fmla="*/ 272 w 353"/>
                  <a:gd name="T83" fmla="*/ 0 h 353"/>
                  <a:gd name="T84" fmla="*/ 255 w 353"/>
                  <a:gd name="T85" fmla="*/ 13 h 353"/>
                  <a:gd name="T86" fmla="*/ 225 w 353"/>
                  <a:gd name="T87" fmla="*/ 13 h 353"/>
                  <a:gd name="T88" fmla="*/ 206 w 353"/>
                  <a:gd name="T89" fmla="*/ 13 h 353"/>
                  <a:gd name="T90" fmla="*/ 188 w 353"/>
                  <a:gd name="T91" fmla="*/ 27 h 353"/>
                  <a:gd name="T92" fmla="*/ 164 w 353"/>
                  <a:gd name="T93" fmla="*/ 39 h 353"/>
                  <a:gd name="T94" fmla="*/ 158 w 353"/>
                  <a:gd name="T95" fmla="*/ 54 h 353"/>
                  <a:gd name="T96" fmla="*/ 133 w 353"/>
                  <a:gd name="T97" fmla="*/ 68 h 353"/>
                  <a:gd name="T98" fmla="*/ 115 w 353"/>
                  <a:gd name="T99" fmla="*/ 80 h 353"/>
                  <a:gd name="T100" fmla="*/ 121 w 353"/>
                  <a:gd name="T101" fmla="*/ 93 h 353"/>
                  <a:gd name="T102" fmla="*/ 121 w 353"/>
                  <a:gd name="T103" fmla="*/ 132 h 353"/>
                  <a:gd name="T104" fmla="*/ 127 w 353"/>
                  <a:gd name="T105" fmla="*/ 162 h 353"/>
                  <a:gd name="T106" fmla="*/ 145 w 353"/>
                  <a:gd name="T107" fmla="*/ 200 h 353"/>
                  <a:gd name="T108" fmla="*/ 133 w 353"/>
                  <a:gd name="T109" fmla="*/ 217 h 353"/>
                  <a:gd name="T110" fmla="*/ 115 w 353"/>
                  <a:gd name="T111" fmla="*/ 217 h 353"/>
                  <a:gd name="T112" fmla="*/ 91 w 353"/>
                  <a:gd name="T113" fmla="*/ 243 h 353"/>
                  <a:gd name="T114" fmla="*/ 91 w 353"/>
                  <a:gd name="T115" fmla="*/ 268 h 353"/>
                  <a:gd name="T116" fmla="*/ 67 w 353"/>
                  <a:gd name="T117" fmla="*/ 295 h 353"/>
                  <a:gd name="T118" fmla="*/ 55 w 353"/>
                  <a:gd name="T119" fmla="*/ 323 h 353"/>
                  <a:gd name="T120" fmla="*/ 30 w 353"/>
                  <a:gd name="T121" fmla="*/ 334 h 353"/>
                  <a:gd name="T122" fmla="*/ 18 w 353"/>
                  <a:gd name="T123" fmla="*/ 349 h 353"/>
                  <a:gd name="T124" fmla="*/ 6 w 353"/>
                  <a:gd name="T125" fmla="*/ 362 h 35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53" h="353">
                    <a:moveTo>
                      <a:pt x="6" y="162"/>
                    </a:moveTo>
                    <a:lnTo>
                      <a:pt x="0" y="185"/>
                    </a:lnTo>
                    <a:lnTo>
                      <a:pt x="0" y="191"/>
                    </a:lnTo>
                    <a:lnTo>
                      <a:pt x="18" y="203"/>
                    </a:lnTo>
                    <a:lnTo>
                      <a:pt x="30" y="215"/>
                    </a:lnTo>
                    <a:lnTo>
                      <a:pt x="48" y="227"/>
                    </a:lnTo>
                    <a:lnTo>
                      <a:pt x="66" y="239"/>
                    </a:lnTo>
                    <a:lnTo>
                      <a:pt x="78" y="251"/>
                    </a:lnTo>
                    <a:lnTo>
                      <a:pt x="90" y="257"/>
                    </a:lnTo>
                    <a:lnTo>
                      <a:pt x="102" y="269"/>
                    </a:lnTo>
                    <a:lnTo>
                      <a:pt x="114" y="275"/>
                    </a:lnTo>
                    <a:lnTo>
                      <a:pt x="126" y="287"/>
                    </a:lnTo>
                    <a:lnTo>
                      <a:pt x="144" y="299"/>
                    </a:lnTo>
                    <a:lnTo>
                      <a:pt x="168" y="317"/>
                    </a:lnTo>
                    <a:lnTo>
                      <a:pt x="168" y="323"/>
                    </a:lnTo>
                    <a:lnTo>
                      <a:pt x="174" y="329"/>
                    </a:lnTo>
                    <a:lnTo>
                      <a:pt x="198" y="341"/>
                    </a:lnTo>
                    <a:lnTo>
                      <a:pt x="204" y="353"/>
                    </a:lnTo>
                    <a:lnTo>
                      <a:pt x="222" y="353"/>
                    </a:lnTo>
                    <a:lnTo>
                      <a:pt x="246" y="347"/>
                    </a:lnTo>
                    <a:lnTo>
                      <a:pt x="263" y="335"/>
                    </a:lnTo>
                    <a:lnTo>
                      <a:pt x="275" y="323"/>
                    </a:lnTo>
                    <a:lnTo>
                      <a:pt x="293" y="311"/>
                    </a:lnTo>
                    <a:lnTo>
                      <a:pt x="311" y="293"/>
                    </a:lnTo>
                    <a:lnTo>
                      <a:pt x="335" y="281"/>
                    </a:lnTo>
                    <a:lnTo>
                      <a:pt x="353" y="269"/>
                    </a:lnTo>
                    <a:lnTo>
                      <a:pt x="347" y="251"/>
                    </a:lnTo>
                    <a:lnTo>
                      <a:pt x="323" y="251"/>
                    </a:lnTo>
                    <a:lnTo>
                      <a:pt x="317" y="233"/>
                    </a:lnTo>
                    <a:lnTo>
                      <a:pt x="305" y="215"/>
                    </a:lnTo>
                    <a:lnTo>
                      <a:pt x="317" y="209"/>
                    </a:lnTo>
                    <a:lnTo>
                      <a:pt x="311" y="162"/>
                    </a:lnTo>
                    <a:lnTo>
                      <a:pt x="305" y="138"/>
                    </a:lnTo>
                    <a:lnTo>
                      <a:pt x="299" y="96"/>
                    </a:lnTo>
                    <a:lnTo>
                      <a:pt x="287" y="84"/>
                    </a:lnTo>
                    <a:lnTo>
                      <a:pt x="269" y="66"/>
                    </a:lnTo>
                    <a:lnTo>
                      <a:pt x="281" y="48"/>
                    </a:lnTo>
                    <a:lnTo>
                      <a:pt x="287" y="36"/>
                    </a:lnTo>
                    <a:lnTo>
                      <a:pt x="287" y="6"/>
                    </a:lnTo>
                    <a:lnTo>
                      <a:pt x="287" y="0"/>
                    </a:lnTo>
                    <a:lnTo>
                      <a:pt x="251" y="0"/>
                    </a:lnTo>
                    <a:lnTo>
                      <a:pt x="234" y="6"/>
                    </a:lnTo>
                    <a:lnTo>
                      <a:pt x="210" y="6"/>
                    </a:lnTo>
                    <a:lnTo>
                      <a:pt x="192" y="6"/>
                    </a:lnTo>
                    <a:lnTo>
                      <a:pt x="174" y="12"/>
                    </a:lnTo>
                    <a:lnTo>
                      <a:pt x="150" y="18"/>
                    </a:lnTo>
                    <a:lnTo>
                      <a:pt x="144" y="24"/>
                    </a:lnTo>
                    <a:lnTo>
                      <a:pt x="126" y="30"/>
                    </a:lnTo>
                    <a:lnTo>
                      <a:pt x="108" y="36"/>
                    </a:lnTo>
                    <a:lnTo>
                      <a:pt x="114" y="42"/>
                    </a:lnTo>
                    <a:lnTo>
                      <a:pt x="114" y="60"/>
                    </a:lnTo>
                    <a:lnTo>
                      <a:pt x="120" y="72"/>
                    </a:lnTo>
                    <a:lnTo>
                      <a:pt x="132" y="90"/>
                    </a:lnTo>
                    <a:lnTo>
                      <a:pt x="126" y="96"/>
                    </a:lnTo>
                    <a:lnTo>
                      <a:pt x="108" y="96"/>
                    </a:lnTo>
                    <a:lnTo>
                      <a:pt x="84" y="108"/>
                    </a:lnTo>
                    <a:lnTo>
                      <a:pt x="84" y="120"/>
                    </a:lnTo>
                    <a:lnTo>
                      <a:pt x="60" y="132"/>
                    </a:lnTo>
                    <a:lnTo>
                      <a:pt x="48" y="144"/>
                    </a:lnTo>
                    <a:lnTo>
                      <a:pt x="30" y="150"/>
                    </a:lnTo>
                    <a:lnTo>
                      <a:pt x="18" y="156"/>
                    </a:lnTo>
                    <a:lnTo>
                      <a:pt x="6" y="162"/>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71" name="Freeform 175"/>
              <p:cNvSpPr>
                <a:spLocks noChangeAspect="1"/>
              </p:cNvSpPr>
              <p:nvPr/>
            </p:nvSpPr>
            <p:spPr bwMode="auto">
              <a:xfrm>
                <a:off x="5887982" y="4905626"/>
                <a:ext cx="33781" cy="36393"/>
              </a:xfrm>
              <a:custGeom>
                <a:avLst/>
                <a:gdLst>
                  <a:gd name="T0" fmla="*/ 20 w 12"/>
                  <a:gd name="T1" fmla="*/ 0 h 12"/>
                  <a:gd name="T2" fmla="*/ 13 w 12"/>
                  <a:gd name="T3" fmla="*/ 18 h 12"/>
                  <a:gd name="T4" fmla="*/ 0 w 12"/>
                  <a:gd name="T5" fmla="*/ 35 h 12"/>
                  <a:gd name="T6" fmla="*/ 20 w 12"/>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2">
                    <a:moveTo>
                      <a:pt x="12" y="0"/>
                    </a:moveTo>
                    <a:lnTo>
                      <a:pt x="6" y="6"/>
                    </a:lnTo>
                    <a:lnTo>
                      <a:pt x="0" y="12"/>
                    </a:lnTo>
                    <a:lnTo>
                      <a:pt x="12" y="0"/>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72" name="Freeform 176"/>
              <p:cNvSpPr>
                <a:spLocks noChangeAspect="1"/>
              </p:cNvSpPr>
              <p:nvPr/>
            </p:nvSpPr>
            <p:spPr bwMode="auto">
              <a:xfrm>
                <a:off x="5776248" y="4923823"/>
                <a:ext cx="15592" cy="36393"/>
              </a:xfrm>
              <a:custGeom>
                <a:avLst/>
                <a:gdLst>
                  <a:gd name="T0" fmla="*/ 6 w 6"/>
                  <a:gd name="T1" fmla="*/ 0 h 12"/>
                  <a:gd name="T2" fmla="*/ 0 w 6"/>
                  <a:gd name="T3" fmla="*/ 35 h 12"/>
                  <a:gd name="T4" fmla="*/ 0 w 6"/>
                  <a:gd name="T5" fmla="*/ 18 h 12"/>
                  <a:gd name="T6" fmla="*/ 6 w 6"/>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6" y="0"/>
                    </a:moveTo>
                    <a:lnTo>
                      <a:pt x="0" y="12"/>
                    </a:lnTo>
                    <a:lnTo>
                      <a:pt x="0" y="6"/>
                    </a:lnTo>
                    <a:lnTo>
                      <a:pt x="6" y="0"/>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73" name="Freeform 177"/>
              <p:cNvSpPr>
                <a:spLocks noChangeAspect="1"/>
              </p:cNvSpPr>
              <p:nvPr/>
            </p:nvSpPr>
            <p:spPr bwMode="auto">
              <a:xfrm>
                <a:off x="5823019" y="4960216"/>
                <a:ext cx="15592" cy="12997"/>
              </a:xfrm>
              <a:custGeom>
                <a:avLst/>
                <a:gdLst>
                  <a:gd name="T0" fmla="*/ 6 w 6"/>
                  <a:gd name="T1" fmla="*/ 0 h 5"/>
                  <a:gd name="T2" fmla="*/ 6 w 6"/>
                  <a:gd name="T3" fmla="*/ 5 h 5"/>
                  <a:gd name="T4" fmla="*/ 0 w 6"/>
                  <a:gd name="T5" fmla="*/ 0 h 5"/>
                  <a:gd name="T6" fmla="*/ 6 w 6"/>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5">
                    <a:moveTo>
                      <a:pt x="6" y="0"/>
                    </a:moveTo>
                    <a:lnTo>
                      <a:pt x="6" y="5"/>
                    </a:lnTo>
                    <a:lnTo>
                      <a:pt x="0" y="0"/>
                    </a:lnTo>
                    <a:lnTo>
                      <a:pt x="6" y="0"/>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74" name="Freeform 178"/>
              <p:cNvSpPr>
                <a:spLocks noChangeAspect="1"/>
              </p:cNvSpPr>
              <p:nvPr/>
            </p:nvSpPr>
            <p:spPr bwMode="auto">
              <a:xfrm>
                <a:off x="5921762" y="4890030"/>
                <a:ext cx="12993" cy="2599"/>
              </a:xfrm>
              <a:custGeom>
                <a:avLst/>
                <a:gdLst>
                  <a:gd name="T0" fmla="*/ 3 w 6"/>
                  <a:gd name="T1" fmla="*/ 0 h 1"/>
                  <a:gd name="T2" fmla="*/ 3 w 6"/>
                  <a:gd name="T3" fmla="*/ 0 h 1"/>
                  <a:gd name="T4" fmla="*/ 0 w 6"/>
                  <a:gd name="T5" fmla="*/ 0 h 1"/>
                  <a:gd name="T6" fmla="*/ 3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75" name="Rectangle 179"/>
              <p:cNvSpPr>
                <a:spLocks noChangeAspect="1" noChangeArrowheads="1"/>
              </p:cNvSpPr>
              <p:nvPr/>
            </p:nvSpPr>
            <p:spPr bwMode="auto">
              <a:xfrm>
                <a:off x="5412458" y="5620463"/>
                <a:ext cx="15592"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fontAlgn="base" hangingPunct="1">
                  <a:spcBef>
                    <a:spcPct val="50000"/>
                  </a:spcBef>
                  <a:spcAft>
                    <a:spcPct val="0"/>
                  </a:spcAft>
                  <a:buNone/>
                  <a:defRPr/>
                </a:pPr>
                <a:endParaRPr lang="fr-FR" altLang="en-US" sz="1800" kern="0">
                  <a:solidFill>
                    <a:srgbClr val="000000"/>
                  </a:solidFill>
                </a:endParaRPr>
              </a:p>
            </p:txBody>
          </p:sp>
          <p:sp>
            <p:nvSpPr>
              <p:cNvPr id="676" name="Rectangle 180"/>
              <p:cNvSpPr>
                <a:spLocks noChangeAspect="1" noChangeArrowheads="1"/>
              </p:cNvSpPr>
              <p:nvPr/>
            </p:nvSpPr>
            <p:spPr bwMode="auto">
              <a:xfrm>
                <a:off x="6295944" y="4484523"/>
                <a:ext cx="0"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fontAlgn="base" hangingPunct="1">
                  <a:spcBef>
                    <a:spcPct val="50000"/>
                  </a:spcBef>
                  <a:spcAft>
                    <a:spcPct val="0"/>
                  </a:spcAft>
                  <a:buNone/>
                  <a:defRPr/>
                </a:pPr>
                <a:endParaRPr lang="fr-FR" altLang="en-US" sz="1800" kern="0">
                  <a:solidFill>
                    <a:srgbClr val="000000"/>
                  </a:solidFill>
                </a:endParaRPr>
              </a:p>
            </p:txBody>
          </p:sp>
          <p:sp>
            <p:nvSpPr>
              <p:cNvPr id="677" name="Freeform 181"/>
              <p:cNvSpPr>
                <a:spLocks noChangeAspect="1"/>
              </p:cNvSpPr>
              <p:nvPr/>
            </p:nvSpPr>
            <p:spPr bwMode="auto">
              <a:xfrm>
                <a:off x="6940369" y="4661283"/>
                <a:ext cx="724977" cy="785022"/>
              </a:xfrm>
              <a:custGeom>
                <a:avLst/>
                <a:gdLst>
                  <a:gd name="T0" fmla="*/ 286 w 275"/>
                  <a:gd name="T1" fmla="*/ 606 h 269"/>
                  <a:gd name="T2" fmla="*/ 286 w 275"/>
                  <a:gd name="T3" fmla="*/ 592 h 269"/>
                  <a:gd name="T4" fmla="*/ 303 w 275"/>
                  <a:gd name="T5" fmla="*/ 592 h 269"/>
                  <a:gd name="T6" fmla="*/ 303 w 275"/>
                  <a:gd name="T7" fmla="*/ 536 h 269"/>
                  <a:gd name="T8" fmla="*/ 297 w 275"/>
                  <a:gd name="T9" fmla="*/ 495 h 269"/>
                  <a:gd name="T10" fmla="*/ 297 w 275"/>
                  <a:gd name="T11" fmla="*/ 335 h 269"/>
                  <a:gd name="T12" fmla="*/ 292 w 275"/>
                  <a:gd name="T13" fmla="*/ 242 h 269"/>
                  <a:gd name="T14" fmla="*/ 292 w 275"/>
                  <a:gd name="T15" fmla="*/ 203 h 269"/>
                  <a:gd name="T16" fmla="*/ 292 w 275"/>
                  <a:gd name="T17" fmla="*/ 163 h 269"/>
                  <a:gd name="T18" fmla="*/ 292 w 275"/>
                  <a:gd name="T19" fmla="*/ 120 h 269"/>
                  <a:gd name="T20" fmla="*/ 292 w 275"/>
                  <a:gd name="T21" fmla="*/ 94 h 269"/>
                  <a:gd name="T22" fmla="*/ 292 w 275"/>
                  <a:gd name="T23" fmla="*/ 68 h 269"/>
                  <a:gd name="T24" fmla="*/ 280 w 275"/>
                  <a:gd name="T25" fmla="*/ 54 h 269"/>
                  <a:gd name="T26" fmla="*/ 251 w 275"/>
                  <a:gd name="T27" fmla="*/ 39 h 269"/>
                  <a:gd name="T28" fmla="*/ 251 w 275"/>
                  <a:gd name="T29" fmla="*/ 13 h 269"/>
                  <a:gd name="T30" fmla="*/ 225 w 275"/>
                  <a:gd name="T31" fmla="*/ 13 h 269"/>
                  <a:gd name="T32" fmla="*/ 213 w 275"/>
                  <a:gd name="T33" fmla="*/ 27 h 269"/>
                  <a:gd name="T34" fmla="*/ 201 w 275"/>
                  <a:gd name="T35" fmla="*/ 39 h 269"/>
                  <a:gd name="T36" fmla="*/ 201 w 275"/>
                  <a:gd name="T37" fmla="*/ 107 h 269"/>
                  <a:gd name="T38" fmla="*/ 178 w 275"/>
                  <a:gd name="T39" fmla="*/ 120 h 269"/>
                  <a:gd name="T40" fmla="*/ 158 w 275"/>
                  <a:gd name="T41" fmla="*/ 107 h 269"/>
                  <a:gd name="T42" fmla="*/ 140 w 275"/>
                  <a:gd name="T43" fmla="*/ 81 h 269"/>
                  <a:gd name="T44" fmla="*/ 114 w 275"/>
                  <a:gd name="T45" fmla="*/ 68 h 269"/>
                  <a:gd name="T46" fmla="*/ 103 w 275"/>
                  <a:gd name="T47" fmla="*/ 27 h 269"/>
                  <a:gd name="T48" fmla="*/ 85 w 275"/>
                  <a:gd name="T49" fmla="*/ 27 h 269"/>
                  <a:gd name="T50" fmla="*/ 67 w 275"/>
                  <a:gd name="T51" fmla="*/ 13 h 269"/>
                  <a:gd name="T52" fmla="*/ 43 w 275"/>
                  <a:gd name="T53" fmla="*/ 0 h 269"/>
                  <a:gd name="T54" fmla="*/ 43 w 275"/>
                  <a:gd name="T55" fmla="*/ 27 h 269"/>
                  <a:gd name="T56" fmla="*/ 24 w 275"/>
                  <a:gd name="T57" fmla="*/ 54 h 269"/>
                  <a:gd name="T58" fmla="*/ 12 w 275"/>
                  <a:gd name="T59" fmla="*/ 81 h 269"/>
                  <a:gd name="T60" fmla="*/ 12 w 275"/>
                  <a:gd name="T61" fmla="*/ 107 h 269"/>
                  <a:gd name="T62" fmla="*/ 0 w 275"/>
                  <a:gd name="T63" fmla="*/ 134 h 269"/>
                  <a:gd name="T64" fmla="*/ 0 w 275"/>
                  <a:gd name="T65" fmla="*/ 134 h 269"/>
                  <a:gd name="T66" fmla="*/ 6 w 275"/>
                  <a:gd name="T67" fmla="*/ 189 h 269"/>
                  <a:gd name="T68" fmla="*/ 12 w 275"/>
                  <a:gd name="T69" fmla="*/ 295 h 269"/>
                  <a:gd name="T70" fmla="*/ 0 w 275"/>
                  <a:gd name="T71" fmla="*/ 309 h 269"/>
                  <a:gd name="T72" fmla="*/ 12 w 275"/>
                  <a:gd name="T73" fmla="*/ 348 h 269"/>
                  <a:gd name="T74" fmla="*/ 18 w 275"/>
                  <a:gd name="T75" fmla="*/ 390 h 269"/>
                  <a:gd name="T76" fmla="*/ 49 w 275"/>
                  <a:gd name="T77" fmla="*/ 390 h 269"/>
                  <a:gd name="T78" fmla="*/ 55 w 275"/>
                  <a:gd name="T79" fmla="*/ 428 h 269"/>
                  <a:gd name="T80" fmla="*/ 79 w 275"/>
                  <a:gd name="T81" fmla="*/ 441 h 269"/>
                  <a:gd name="T82" fmla="*/ 91 w 275"/>
                  <a:gd name="T83" fmla="*/ 470 h 269"/>
                  <a:gd name="T84" fmla="*/ 103 w 275"/>
                  <a:gd name="T85" fmla="*/ 456 h 269"/>
                  <a:gd name="T86" fmla="*/ 128 w 275"/>
                  <a:gd name="T87" fmla="*/ 428 h 269"/>
                  <a:gd name="T88" fmla="*/ 146 w 275"/>
                  <a:gd name="T89" fmla="*/ 456 h 269"/>
                  <a:gd name="T90" fmla="*/ 187 w 275"/>
                  <a:gd name="T91" fmla="*/ 495 h 269"/>
                  <a:gd name="T92" fmla="*/ 207 w 275"/>
                  <a:gd name="T93" fmla="*/ 523 h 269"/>
                  <a:gd name="T94" fmla="*/ 225 w 275"/>
                  <a:gd name="T95" fmla="*/ 536 h 269"/>
                  <a:gd name="T96" fmla="*/ 267 w 275"/>
                  <a:gd name="T97" fmla="*/ 592 h 269"/>
                  <a:gd name="T98" fmla="*/ 286 w 275"/>
                  <a:gd name="T99" fmla="*/ 606 h 26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75" h="269">
                    <a:moveTo>
                      <a:pt x="258" y="269"/>
                    </a:moveTo>
                    <a:lnTo>
                      <a:pt x="258" y="263"/>
                    </a:lnTo>
                    <a:lnTo>
                      <a:pt x="275" y="263"/>
                    </a:lnTo>
                    <a:lnTo>
                      <a:pt x="275" y="239"/>
                    </a:lnTo>
                    <a:lnTo>
                      <a:pt x="269" y="221"/>
                    </a:lnTo>
                    <a:lnTo>
                      <a:pt x="269" y="149"/>
                    </a:lnTo>
                    <a:lnTo>
                      <a:pt x="264" y="107"/>
                    </a:lnTo>
                    <a:lnTo>
                      <a:pt x="264" y="90"/>
                    </a:lnTo>
                    <a:lnTo>
                      <a:pt x="264" y="72"/>
                    </a:lnTo>
                    <a:lnTo>
                      <a:pt x="264" y="54"/>
                    </a:lnTo>
                    <a:lnTo>
                      <a:pt x="264" y="42"/>
                    </a:lnTo>
                    <a:lnTo>
                      <a:pt x="264" y="30"/>
                    </a:lnTo>
                    <a:lnTo>
                      <a:pt x="252" y="24"/>
                    </a:lnTo>
                    <a:lnTo>
                      <a:pt x="228" y="18"/>
                    </a:lnTo>
                    <a:lnTo>
                      <a:pt x="228" y="6"/>
                    </a:lnTo>
                    <a:lnTo>
                      <a:pt x="204" y="6"/>
                    </a:lnTo>
                    <a:lnTo>
                      <a:pt x="192" y="12"/>
                    </a:lnTo>
                    <a:lnTo>
                      <a:pt x="180" y="18"/>
                    </a:lnTo>
                    <a:lnTo>
                      <a:pt x="180" y="48"/>
                    </a:lnTo>
                    <a:lnTo>
                      <a:pt x="162" y="54"/>
                    </a:lnTo>
                    <a:lnTo>
                      <a:pt x="144" y="48"/>
                    </a:lnTo>
                    <a:lnTo>
                      <a:pt x="126" y="36"/>
                    </a:lnTo>
                    <a:lnTo>
                      <a:pt x="102" y="30"/>
                    </a:lnTo>
                    <a:lnTo>
                      <a:pt x="96" y="12"/>
                    </a:lnTo>
                    <a:lnTo>
                      <a:pt x="78" y="12"/>
                    </a:lnTo>
                    <a:lnTo>
                      <a:pt x="60" y="6"/>
                    </a:lnTo>
                    <a:lnTo>
                      <a:pt x="36" y="0"/>
                    </a:lnTo>
                    <a:lnTo>
                      <a:pt x="36" y="12"/>
                    </a:lnTo>
                    <a:lnTo>
                      <a:pt x="24" y="24"/>
                    </a:lnTo>
                    <a:lnTo>
                      <a:pt x="12" y="36"/>
                    </a:lnTo>
                    <a:lnTo>
                      <a:pt x="12" y="48"/>
                    </a:lnTo>
                    <a:lnTo>
                      <a:pt x="0" y="60"/>
                    </a:lnTo>
                    <a:lnTo>
                      <a:pt x="6" y="84"/>
                    </a:lnTo>
                    <a:lnTo>
                      <a:pt x="12" y="131"/>
                    </a:lnTo>
                    <a:lnTo>
                      <a:pt x="0" y="137"/>
                    </a:lnTo>
                    <a:lnTo>
                      <a:pt x="12" y="155"/>
                    </a:lnTo>
                    <a:lnTo>
                      <a:pt x="18" y="173"/>
                    </a:lnTo>
                    <a:lnTo>
                      <a:pt x="42" y="173"/>
                    </a:lnTo>
                    <a:lnTo>
                      <a:pt x="48" y="191"/>
                    </a:lnTo>
                    <a:lnTo>
                      <a:pt x="72" y="197"/>
                    </a:lnTo>
                    <a:lnTo>
                      <a:pt x="84" y="209"/>
                    </a:lnTo>
                    <a:lnTo>
                      <a:pt x="96" y="203"/>
                    </a:lnTo>
                    <a:lnTo>
                      <a:pt x="114" y="191"/>
                    </a:lnTo>
                    <a:lnTo>
                      <a:pt x="132" y="203"/>
                    </a:lnTo>
                    <a:lnTo>
                      <a:pt x="168" y="221"/>
                    </a:lnTo>
                    <a:lnTo>
                      <a:pt x="186" y="233"/>
                    </a:lnTo>
                    <a:lnTo>
                      <a:pt x="204" y="239"/>
                    </a:lnTo>
                    <a:lnTo>
                      <a:pt x="240" y="263"/>
                    </a:lnTo>
                    <a:lnTo>
                      <a:pt x="258" y="269"/>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78" name="Freeform 182"/>
              <p:cNvSpPr>
                <a:spLocks noChangeAspect="1"/>
              </p:cNvSpPr>
              <p:nvPr/>
            </p:nvSpPr>
            <p:spPr bwMode="auto">
              <a:xfrm>
                <a:off x="5963339" y="5131777"/>
                <a:ext cx="758759" cy="857805"/>
              </a:xfrm>
              <a:custGeom>
                <a:avLst/>
                <a:gdLst>
                  <a:gd name="T0" fmla="*/ 67 w 288"/>
                  <a:gd name="T1" fmla="*/ 621 h 294"/>
                  <a:gd name="T2" fmla="*/ 79 w 288"/>
                  <a:gd name="T3" fmla="*/ 659 h 294"/>
                  <a:gd name="T4" fmla="*/ 97 w 288"/>
                  <a:gd name="T5" fmla="*/ 659 h 294"/>
                  <a:gd name="T6" fmla="*/ 110 w 288"/>
                  <a:gd name="T7" fmla="*/ 647 h 294"/>
                  <a:gd name="T8" fmla="*/ 128 w 288"/>
                  <a:gd name="T9" fmla="*/ 659 h 294"/>
                  <a:gd name="T10" fmla="*/ 140 w 288"/>
                  <a:gd name="T11" fmla="*/ 580 h 294"/>
                  <a:gd name="T12" fmla="*/ 152 w 288"/>
                  <a:gd name="T13" fmla="*/ 539 h 294"/>
                  <a:gd name="T14" fmla="*/ 164 w 288"/>
                  <a:gd name="T15" fmla="*/ 526 h 294"/>
                  <a:gd name="T16" fmla="*/ 176 w 288"/>
                  <a:gd name="T17" fmla="*/ 511 h 294"/>
                  <a:gd name="T18" fmla="*/ 192 w 288"/>
                  <a:gd name="T19" fmla="*/ 484 h 294"/>
                  <a:gd name="T20" fmla="*/ 219 w 288"/>
                  <a:gd name="T21" fmla="*/ 442 h 294"/>
                  <a:gd name="T22" fmla="*/ 243 w 288"/>
                  <a:gd name="T23" fmla="*/ 442 h 294"/>
                  <a:gd name="T24" fmla="*/ 286 w 288"/>
                  <a:gd name="T25" fmla="*/ 431 h 294"/>
                  <a:gd name="T26" fmla="*/ 310 w 288"/>
                  <a:gd name="T27" fmla="*/ 391 h 294"/>
                  <a:gd name="T28" fmla="*/ 310 w 288"/>
                  <a:gd name="T29" fmla="*/ 323 h 294"/>
                  <a:gd name="T30" fmla="*/ 316 w 288"/>
                  <a:gd name="T31" fmla="*/ 257 h 294"/>
                  <a:gd name="T32" fmla="*/ 292 w 288"/>
                  <a:gd name="T33" fmla="*/ 229 h 294"/>
                  <a:gd name="T34" fmla="*/ 256 w 288"/>
                  <a:gd name="T35" fmla="*/ 189 h 294"/>
                  <a:gd name="T36" fmla="*/ 231 w 288"/>
                  <a:gd name="T37" fmla="*/ 134 h 294"/>
                  <a:gd name="T38" fmla="*/ 201 w 288"/>
                  <a:gd name="T39" fmla="*/ 81 h 294"/>
                  <a:gd name="T40" fmla="*/ 170 w 288"/>
                  <a:gd name="T41" fmla="*/ 39 h 294"/>
                  <a:gd name="T42" fmla="*/ 146 w 288"/>
                  <a:gd name="T43" fmla="*/ 0 h 294"/>
                  <a:gd name="T44" fmla="*/ 122 w 288"/>
                  <a:gd name="T45" fmla="*/ 147 h 294"/>
                  <a:gd name="T46" fmla="*/ 128 w 288"/>
                  <a:gd name="T47" fmla="*/ 378 h 294"/>
                  <a:gd name="T48" fmla="*/ 128 w 288"/>
                  <a:gd name="T49" fmla="*/ 431 h 294"/>
                  <a:gd name="T50" fmla="*/ 55 w 288"/>
                  <a:gd name="T51" fmla="*/ 419 h 294"/>
                  <a:gd name="T52" fmla="*/ 18 w 288"/>
                  <a:gd name="T53" fmla="*/ 431 h 294"/>
                  <a:gd name="T54" fmla="*/ 0 w 288"/>
                  <a:gd name="T55" fmla="*/ 457 h 294"/>
                  <a:gd name="T56" fmla="*/ 6 w 288"/>
                  <a:gd name="T57" fmla="*/ 496 h 294"/>
                  <a:gd name="T58" fmla="*/ 12 w 288"/>
                  <a:gd name="T59" fmla="*/ 567 h 294"/>
                  <a:gd name="T60" fmla="*/ 24 w 288"/>
                  <a:gd name="T61" fmla="*/ 580 h 294"/>
                  <a:gd name="T62" fmla="*/ 43 w 288"/>
                  <a:gd name="T63" fmla="*/ 580 h 294"/>
                  <a:gd name="T64" fmla="*/ 61 w 288"/>
                  <a:gd name="T65" fmla="*/ 567 h 294"/>
                  <a:gd name="T66" fmla="*/ 73 w 288"/>
                  <a:gd name="T67" fmla="*/ 607 h 29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88" h="294">
                    <a:moveTo>
                      <a:pt x="66" y="270"/>
                    </a:moveTo>
                    <a:lnTo>
                      <a:pt x="60" y="276"/>
                    </a:lnTo>
                    <a:lnTo>
                      <a:pt x="66" y="276"/>
                    </a:lnTo>
                    <a:lnTo>
                      <a:pt x="72" y="294"/>
                    </a:lnTo>
                    <a:lnTo>
                      <a:pt x="78" y="294"/>
                    </a:lnTo>
                    <a:lnTo>
                      <a:pt x="90" y="294"/>
                    </a:lnTo>
                    <a:lnTo>
                      <a:pt x="96" y="288"/>
                    </a:lnTo>
                    <a:lnTo>
                      <a:pt x="102" y="288"/>
                    </a:lnTo>
                    <a:lnTo>
                      <a:pt x="102" y="294"/>
                    </a:lnTo>
                    <a:lnTo>
                      <a:pt x="114" y="294"/>
                    </a:lnTo>
                    <a:lnTo>
                      <a:pt x="120" y="264"/>
                    </a:lnTo>
                    <a:lnTo>
                      <a:pt x="126" y="258"/>
                    </a:lnTo>
                    <a:lnTo>
                      <a:pt x="138" y="252"/>
                    </a:lnTo>
                    <a:lnTo>
                      <a:pt x="138" y="240"/>
                    </a:lnTo>
                    <a:lnTo>
                      <a:pt x="144" y="234"/>
                    </a:lnTo>
                    <a:lnTo>
                      <a:pt x="150" y="234"/>
                    </a:lnTo>
                    <a:lnTo>
                      <a:pt x="156" y="228"/>
                    </a:lnTo>
                    <a:lnTo>
                      <a:pt x="162" y="228"/>
                    </a:lnTo>
                    <a:lnTo>
                      <a:pt x="168" y="216"/>
                    </a:lnTo>
                    <a:lnTo>
                      <a:pt x="174" y="216"/>
                    </a:lnTo>
                    <a:lnTo>
                      <a:pt x="180" y="210"/>
                    </a:lnTo>
                    <a:lnTo>
                      <a:pt x="198" y="198"/>
                    </a:lnTo>
                    <a:lnTo>
                      <a:pt x="216" y="198"/>
                    </a:lnTo>
                    <a:lnTo>
                      <a:pt x="222" y="198"/>
                    </a:lnTo>
                    <a:lnTo>
                      <a:pt x="234" y="192"/>
                    </a:lnTo>
                    <a:lnTo>
                      <a:pt x="258" y="192"/>
                    </a:lnTo>
                    <a:lnTo>
                      <a:pt x="276" y="192"/>
                    </a:lnTo>
                    <a:lnTo>
                      <a:pt x="282" y="174"/>
                    </a:lnTo>
                    <a:lnTo>
                      <a:pt x="282" y="162"/>
                    </a:lnTo>
                    <a:lnTo>
                      <a:pt x="282" y="144"/>
                    </a:lnTo>
                    <a:lnTo>
                      <a:pt x="288" y="132"/>
                    </a:lnTo>
                    <a:lnTo>
                      <a:pt x="288" y="114"/>
                    </a:lnTo>
                    <a:lnTo>
                      <a:pt x="270" y="114"/>
                    </a:lnTo>
                    <a:lnTo>
                      <a:pt x="264" y="102"/>
                    </a:lnTo>
                    <a:lnTo>
                      <a:pt x="240" y="90"/>
                    </a:lnTo>
                    <a:lnTo>
                      <a:pt x="234" y="84"/>
                    </a:lnTo>
                    <a:lnTo>
                      <a:pt x="234" y="78"/>
                    </a:lnTo>
                    <a:lnTo>
                      <a:pt x="210" y="60"/>
                    </a:lnTo>
                    <a:lnTo>
                      <a:pt x="192" y="48"/>
                    </a:lnTo>
                    <a:lnTo>
                      <a:pt x="180" y="36"/>
                    </a:lnTo>
                    <a:lnTo>
                      <a:pt x="168" y="30"/>
                    </a:lnTo>
                    <a:lnTo>
                      <a:pt x="156" y="18"/>
                    </a:lnTo>
                    <a:lnTo>
                      <a:pt x="144" y="12"/>
                    </a:lnTo>
                    <a:lnTo>
                      <a:pt x="132" y="0"/>
                    </a:lnTo>
                    <a:lnTo>
                      <a:pt x="102" y="0"/>
                    </a:lnTo>
                    <a:lnTo>
                      <a:pt x="108" y="66"/>
                    </a:lnTo>
                    <a:lnTo>
                      <a:pt x="108" y="84"/>
                    </a:lnTo>
                    <a:lnTo>
                      <a:pt x="114" y="168"/>
                    </a:lnTo>
                    <a:lnTo>
                      <a:pt x="120" y="174"/>
                    </a:lnTo>
                    <a:lnTo>
                      <a:pt x="114" y="192"/>
                    </a:lnTo>
                    <a:lnTo>
                      <a:pt x="48" y="192"/>
                    </a:lnTo>
                    <a:lnTo>
                      <a:pt x="48" y="186"/>
                    </a:lnTo>
                    <a:lnTo>
                      <a:pt x="24" y="192"/>
                    </a:lnTo>
                    <a:lnTo>
                      <a:pt x="18" y="192"/>
                    </a:lnTo>
                    <a:lnTo>
                      <a:pt x="12" y="186"/>
                    </a:lnTo>
                    <a:lnTo>
                      <a:pt x="0" y="204"/>
                    </a:lnTo>
                    <a:lnTo>
                      <a:pt x="6" y="222"/>
                    </a:lnTo>
                    <a:lnTo>
                      <a:pt x="6" y="234"/>
                    </a:lnTo>
                    <a:lnTo>
                      <a:pt x="12" y="252"/>
                    </a:lnTo>
                    <a:lnTo>
                      <a:pt x="12" y="258"/>
                    </a:lnTo>
                    <a:lnTo>
                      <a:pt x="24" y="258"/>
                    </a:lnTo>
                    <a:lnTo>
                      <a:pt x="30" y="258"/>
                    </a:lnTo>
                    <a:lnTo>
                      <a:pt x="36" y="258"/>
                    </a:lnTo>
                    <a:lnTo>
                      <a:pt x="48" y="252"/>
                    </a:lnTo>
                    <a:lnTo>
                      <a:pt x="54" y="252"/>
                    </a:lnTo>
                    <a:lnTo>
                      <a:pt x="60" y="264"/>
                    </a:lnTo>
                    <a:lnTo>
                      <a:pt x="66" y="270"/>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79" name="Rectangle 183"/>
              <p:cNvSpPr>
                <a:spLocks noChangeAspect="1" noChangeArrowheads="1"/>
              </p:cNvSpPr>
              <p:nvPr/>
            </p:nvSpPr>
            <p:spPr bwMode="auto">
              <a:xfrm>
                <a:off x="7145650" y="4502719"/>
                <a:ext cx="15592"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fontAlgn="base" hangingPunct="1">
                  <a:spcBef>
                    <a:spcPct val="50000"/>
                  </a:spcBef>
                  <a:spcAft>
                    <a:spcPct val="0"/>
                  </a:spcAft>
                  <a:buNone/>
                  <a:defRPr/>
                </a:pPr>
                <a:endParaRPr lang="fr-FR" altLang="en-US" sz="1800" kern="0">
                  <a:solidFill>
                    <a:srgbClr val="000000"/>
                  </a:solidFill>
                </a:endParaRPr>
              </a:p>
            </p:txBody>
          </p:sp>
          <p:sp>
            <p:nvSpPr>
              <p:cNvPr id="680" name="Freeform 184"/>
              <p:cNvSpPr>
                <a:spLocks noChangeAspect="1"/>
              </p:cNvSpPr>
              <p:nvPr/>
            </p:nvSpPr>
            <p:spPr bwMode="auto">
              <a:xfrm>
                <a:off x="5745066" y="4991408"/>
                <a:ext cx="566471" cy="735632"/>
              </a:xfrm>
              <a:custGeom>
                <a:avLst/>
                <a:gdLst>
                  <a:gd name="T0" fmla="*/ 12 w 215"/>
                  <a:gd name="T1" fmla="*/ 489 h 252"/>
                  <a:gd name="T2" fmla="*/ 6 w 215"/>
                  <a:gd name="T3" fmla="*/ 513 h 252"/>
                  <a:gd name="T4" fmla="*/ 12 w 215"/>
                  <a:gd name="T5" fmla="*/ 460 h 252"/>
                  <a:gd name="T6" fmla="*/ 18 w 215"/>
                  <a:gd name="T7" fmla="*/ 404 h 252"/>
                  <a:gd name="T8" fmla="*/ 12 w 215"/>
                  <a:gd name="T9" fmla="*/ 365 h 252"/>
                  <a:gd name="T10" fmla="*/ 12 w 215"/>
                  <a:gd name="T11" fmla="*/ 310 h 252"/>
                  <a:gd name="T12" fmla="*/ 0 w 215"/>
                  <a:gd name="T13" fmla="*/ 285 h 252"/>
                  <a:gd name="T14" fmla="*/ 0 w 215"/>
                  <a:gd name="T15" fmla="*/ 296 h 252"/>
                  <a:gd name="T16" fmla="*/ 6 w 215"/>
                  <a:gd name="T17" fmla="*/ 273 h 252"/>
                  <a:gd name="T18" fmla="*/ 79 w 215"/>
                  <a:gd name="T19" fmla="*/ 273 h 252"/>
                  <a:gd name="T20" fmla="*/ 79 w 215"/>
                  <a:gd name="T21" fmla="*/ 231 h 252"/>
                  <a:gd name="T22" fmla="*/ 79 w 215"/>
                  <a:gd name="T23" fmla="*/ 203 h 252"/>
                  <a:gd name="T24" fmla="*/ 96 w 215"/>
                  <a:gd name="T25" fmla="*/ 176 h 252"/>
                  <a:gd name="T26" fmla="*/ 96 w 215"/>
                  <a:gd name="T27" fmla="*/ 122 h 252"/>
                  <a:gd name="T28" fmla="*/ 96 w 215"/>
                  <a:gd name="T29" fmla="*/ 69 h 252"/>
                  <a:gd name="T30" fmla="*/ 163 w 215"/>
                  <a:gd name="T31" fmla="*/ 69 h 252"/>
                  <a:gd name="T32" fmla="*/ 163 w 215"/>
                  <a:gd name="T33" fmla="*/ 0 h 252"/>
                  <a:gd name="T34" fmla="*/ 181 w 215"/>
                  <a:gd name="T35" fmla="*/ 27 h 252"/>
                  <a:gd name="T36" fmla="*/ 199 w 215"/>
                  <a:gd name="T37" fmla="*/ 54 h 252"/>
                  <a:gd name="T38" fmla="*/ 218 w 215"/>
                  <a:gd name="T39" fmla="*/ 81 h 252"/>
                  <a:gd name="T40" fmla="*/ 236 w 215"/>
                  <a:gd name="T41" fmla="*/ 109 h 252"/>
                  <a:gd name="T42" fmla="*/ 206 w 215"/>
                  <a:gd name="T43" fmla="*/ 109 h 252"/>
                  <a:gd name="T44" fmla="*/ 212 w 215"/>
                  <a:gd name="T45" fmla="*/ 257 h 252"/>
                  <a:gd name="T46" fmla="*/ 212 w 215"/>
                  <a:gd name="T47" fmla="*/ 296 h 252"/>
                  <a:gd name="T48" fmla="*/ 218 w 215"/>
                  <a:gd name="T49" fmla="*/ 489 h 252"/>
                  <a:gd name="T50" fmla="*/ 224 w 215"/>
                  <a:gd name="T51" fmla="*/ 500 h 252"/>
                  <a:gd name="T52" fmla="*/ 218 w 215"/>
                  <a:gd name="T53" fmla="*/ 541 h 252"/>
                  <a:gd name="T54" fmla="*/ 145 w 215"/>
                  <a:gd name="T55" fmla="*/ 541 h 252"/>
                  <a:gd name="T56" fmla="*/ 145 w 215"/>
                  <a:gd name="T57" fmla="*/ 527 h 252"/>
                  <a:gd name="T58" fmla="*/ 120 w 215"/>
                  <a:gd name="T59" fmla="*/ 541 h 252"/>
                  <a:gd name="T60" fmla="*/ 108 w 215"/>
                  <a:gd name="T61" fmla="*/ 541 h 252"/>
                  <a:gd name="T62" fmla="*/ 102 w 215"/>
                  <a:gd name="T63" fmla="*/ 527 h 252"/>
                  <a:gd name="T64" fmla="*/ 90 w 215"/>
                  <a:gd name="T65" fmla="*/ 567 h 252"/>
                  <a:gd name="T66" fmla="*/ 90 w 215"/>
                  <a:gd name="T67" fmla="*/ 567 h 252"/>
                  <a:gd name="T68" fmla="*/ 79 w 215"/>
                  <a:gd name="T69" fmla="*/ 541 h 252"/>
                  <a:gd name="T70" fmla="*/ 61 w 215"/>
                  <a:gd name="T71" fmla="*/ 513 h 252"/>
                  <a:gd name="T72" fmla="*/ 49 w 215"/>
                  <a:gd name="T73" fmla="*/ 489 h 252"/>
                  <a:gd name="T74" fmla="*/ 24 w 215"/>
                  <a:gd name="T75" fmla="*/ 489 h 252"/>
                  <a:gd name="T76" fmla="*/ 12 w 215"/>
                  <a:gd name="T77" fmla="*/ 489 h 25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5" h="252">
                    <a:moveTo>
                      <a:pt x="12" y="216"/>
                    </a:moveTo>
                    <a:lnTo>
                      <a:pt x="6" y="228"/>
                    </a:lnTo>
                    <a:lnTo>
                      <a:pt x="12" y="204"/>
                    </a:lnTo>
                    <a:lnTo>
                      <a:pt x="18" y="180"/>
                    </a:lnTo>
                    <a:lnTo>
                      <a:pt x="12" y="162"/>
                    </a:lnTo>
                    <a:lnTo>
                      <a:pt x="12" y="138"/>
                    </a:lnTo>
                    <a:lnTo>
                      <a:pt x="0" y="126"/>
                    </a:lnTo>
                    <a:lnTo>
                      <a:pt x="0" y="132"/>
                    </a:lnTo>
                    <a:lnTo>
                      <a:pt x="6" y="120"/>
                    </a:lnTo>
                    <a:lnTo>
                      <a:pt x="72" y="120"/>
                    </a:lnTo>
                    <a:lnTo>
                      <a:pt x="72" y="102"/>
                    </a:lnTo>
                    <a:lnTo>
                      <a:pt x="72" y="90"/>
                    </a:lnTo>
                    <a:lnTo>
                      <a:pt x="89" y="78"/>
                    </a:lnTo>
                    <a:lnTo>
                      <a:pt x="89" y="54"/>
                    </a:lnTo>
                    <a:lnTo>
                      <a:pt x="89" y="30"/>
                    </a:lnTo>
                    <a:lnTo>
                      <a:pt x="149" y="30"/>
                    </a:lnTo>
                    <a:lnTo>
                      <a:pt x="149" y="0"/>
                    </a:lnTo>
                    <a:lnTo>
                      <a:pt x="167" y="12"/>
                    </a:lnTo>
                    <a:lnTo>
                      <a:pt x="179" y="24"/>
                    </a:lnTo>
                    <a:lnTo>
                      <a:pt x="197" y="36"/>
                    </a:lnTo>
                    <a:lnTo>
                      <a:pt x="215" y="48"/>
                    </a:lnTo>
                    <a:lnTo>
                      <a:pt x="185" y="48"/>
                    </a:lnTo>
                    <a:lnTo>
                      <a:pt x="191" y="114"/>
                    </a:lnTo>
                    <a:lnTo>
                      <a:pt x="191" y="132"/>
                    </a:lnTo>
                    <a:lnTo>
                      <a:pt x="197" y="216"/>
                    </a:lnTo>
                    <a:lnTo>
                      <a:pt x="203" y="222"/>
                    </a:lnTo>
                    <a:lnTo>
                      <a:pt x="197" y="240"/>
                    </a:lnTo>
                    <a:lnTo>
                      <a:pt x="131" y="240"/>
                    </a:lnTo>
                    <a:lnTo>
                      <a:pt x="131" y="234"/>
                    </a:lnTo>
                    <a:lnTo>
                      <a:pt x="107" y="240"/>
                    </a:lnTo>
                    <a:lnTo>
                      <a:pt x="101" y="240"/>
                    </a:lnTo>
                    <a:lnTo>
                      <a:pt x="95" y="234"/>
                    </a:lnTo>
                    <a:lnTo>
                      <a:pt x="83" y="252"/>
                    </a:lnTo>
                    <a:lnTo>
                      <a:pt x="72" y="240"/>
                    </a:lnTo>
                    <a:lnTo>
                      <a:pt x="54" y="228"/>
                    </a:lnTo>
                    <a:lnTo>
                      <a:pt x="42" y="216"/>
                    </a:lnTo>
                    <a:lnTo>
                      <a:pt x="24" y="216"/>
                    </a:lnTo>
                    <a:lnTo>
                      <a:pt x="12" y="216"/>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81" name="Freeform 185"/>
              <p:cNvSpPr>
                <a:spLocks noChangeAspect="1"/>
              </p:cNvSpPr>
              <p:nvPr/>
            </p:nvSpPr>
            <p:spPr bwMode="auto">
              <a:xfrm>
                <a:off x="5934754" y="4502719"/>
                <a:ext cx="550879" cy="470494"/>
              </a:xfrm>
              <a:custGeom>
                <a:avLst/>
                <a:gdLst>
                  <a:gd name="T0" fmla="*/ 121 w 209"/>
                  <a:gd name="T1" fmla="*/ 94 h 161"/>
                  <a:gd name="T2" fmla="*/ 96 w 209"/>
                  <a:gd name="T3" fmla="*/ 111 h 161"/>
                  <a:gd name="T4" fmla="*/ 84 w 209"/>
                  <a:gd name="T5" fmla="*/ 134 h 161"/>
                  <a:gd name="T6" fmla="*/ 72 w 209"/>
                  <a:gd name="T7" fmla="*/ 163 h 161"/>
                  <a:gd name="T8" fmla="*/ 66 w 209"/>
                  <a:gd name="T9" fmla="*/ 205 h 161"/>
                  <a:gd name="T10" fmla="*/ 66 w 209"/>
                  <a:gd name="T11" fmla="*/ 244 h 161"/>
                  <a:gd name="T12" fmla="*/ 60 w 209"/>
                  <a:gd name="T13" fmla="*/ 273 h 161"/>
                  <a:gd name="T14" fmla="*/ 54 w 209"/>
                  <a:gd name="T15" fmla="*/ 313 h 161"/>
                  <a:gd name="T16" fmla="*/ 29 w 209"/>
                  <a:gd name="T17" fmla="*/ 327 h 161"/>
                  <a:gd name="T18" fmla="*/ 17 w 209"/>
                  <a:gd name="T19" fmla="*/ 353 h 161"/>
                  <a:gd name="T20" fmla="*/ 0 w 209"/>
                  <a:gd name="T21" fmla="*/ 364 h 161"/>
                  <a:gd name="T22" fmla="*/ 84 w 209"/>
                  <a:gd name="T23" fmla="*/ 364 h 161"/>
                  <a:gd name="T24" fmla="*/ 90 w 209"/>
                  <a:gd name="T25" fmla="*/ 313 h 161"/>
                  <a:gd name="T26" fmla="*/ 102 w 209"/>
                  <a:gd name="T27" fmla="*/ 298 h 161"/>
                  <a:gd name="T28" fmla="*/ 121 w 209"/>
                  <a:gd name="T29" fmla="*/ 287 h 161"/>
                  <a:gd name="T30" fmla="*/ 139 w 209"/>
                  <a:gd name="T31" fmla="*/ 273 h 161"/>
                  <a:gd name="T32" fmla="*/ 151 w 209"/>
                  <a:gd name="T33" fmla="*/ 244 h 161"/>
                  <a:gd name="T34" fmla="*/ 175 w 209"/>
                  <a:gd name="T35" fmla="*/ 217 h 161"/>
                  <a:gd name="T36" fmla="*/ 175 w 209"/>
                  <a:gd name="T37" fmla="*/ 191 h 161"/>
                  <a:gd name="T38" fmla="*/ 206 w 209"/>
                  <a:gd name="T39" fmla="*/ 163 h 161"/>
                  <a:gd name="T40" fmla="*/ 224 w 209"/>
                  <a:gd name="T41" fmla="*/ 163 h 161"/>
                  <a:gd name="T42" fmla="*/ 230 w 209"/>
                  <a:gd name="T43" fmla="*/ 150 h 161"/>
                  <a:gd name="T44" fmla="*/ 218 w 209"/>
                  <a:gd name="T45" fmla="*/ 111 h 161"/>
                  <a:gd name="T46" fmla="*/ 212 w 209"/>
                  <a:gd name="T47" fmla="*/ 81 h 161"/>
                  <a:gd name="T48" fmla="*/ 212 w 209"/>
                  <a:gd name="T49" fmla="*/ 39 h 161"/>
                  <a:gd name="T50" fmla="*/ 206 w 209"/>
                  <a:gd name="T51" fmla="*/ 27 h 161"/>
                  <a:gd name="T52" fmla="*/ 193 w 209"/>
                  <a:gd name="T53" fmla="*/ 27 h 161"/>
                  <a:gd name="T54" fmla="*/ 193 w 209"/>
                  <a:gd name="T55" fmla="*/ 27 h 161"/>
                  <a:gd name="T56" fmla="*/ 157 w 209"/>
                  <a:gd name="T57" fmla="*/ 27 h 161"/>
                  <a:gd name="T58" fmla="*/ 145 w 209"/>
                  <a:gd name="T59" fmla="*/ 0 h 161"/>
                  <a:gd name="T60" fmla="*/ 139 w 209"/>
                  <a:gd name="T61" fmla="*/ 13 h 161"/>
                  <a:gd name="T62" fmla="*/ 121 w 209"/>
                  <a:gd name="T63" fmla="*/ 94 h 16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09" h="161">
                    <a:moveTo>
                      <a:pt x="107" y="42"/>
                    </a:moveTo>
                    <a:lnTo>
                      <a:pt x="89" y="48"/>
                    </a:lnTo>
                    <a:lnTo>
                      <a:pt x="77" y="60"/>
                    </a:lnTo>
                    <a:lnTo>
                      <a:pt x="65" y="72"/>
                    </a:lnTo>
                    <a:lnTo>
                      <a:pt x="59" y="90"/>
                    </a:lnTo>
                    <a:lnTo>
                      <a:pt x="59" y="108"/>
                    </a:lnTo>
                    <a:lnTo>
                      <a:pt x="53" y="120"/>
                    </a:lnTo>
                    <a:lnTo>
                      <a:pt x="47" y="138"/>
                    </a:lnTo>
                    <a:lnTo>
                      <a:pt x="29" y="144"/>
                    </a:lnTo>
                    <a:lnTo>
                      <a:pt x="17" y="156"/>
                    </a:lnTo>
                    <a:lnTo>
                      <a:pt x="0" y="161"/>
                    </a:lnTo>
                    <a:lnTo>
                      <a:pt x="77" y="161"/>
                    </a:lnTo>
                    <a:lnTo>
                      <a:pt x="83" y="138"/>
                    </a:lnTo>
                    <a:lnTo>
                      <a:pt x="95" y="132"/>
                    </a:lnTo>
                    <a:lnTo>
                      <a:pt x="107" y="126"/>
                    </a:lnTo>
                    <a:lnTo>
                      <a:pt x="125" y="120"/>
                    </a:lnTo>
                    <a:lnTo>
                      <a:pt x="137" y="108"/>
                    </a:lnTo>
                    <a:lnTo>
                      <a:pt x="161" y="96"/>
                    </a:lnTo>
                    <a:lnTo>
                      <a:pt x="161" y="84"/>
                    </a:lnTo>
                    <a:lnTo>
                      <a:pt x="185" y="72"/>
                    </a:lnTo>
                    <a:lnTo>
                      <a:pt x="203" y="72"/>
                    </a:lnTo>
                    <a:lnTo>
                      <a:pt x="209" y="66"/>
                    </a:lnTo>
                    <a:lnTo>
                      <a:pt x="197" y="48"/>
                    </a:lnTo>
                    <a:lnTo>
                      <a:pt x="191" y="36"/>
                    </a:lnTo>
                    <a:lnTo>
                      <a:pt x="191" y="18"/>
                    </a:lnTo>
                    <a:lnTo>
                      <a:pt x="185" y="12"/>
                    </a:lnTo>
                    <a:lnTo>
                      <a:pt x="173" y="12"/>
                    </a:lnTo>
                    <a:lnTo>
                      <a:pt x="143" y="12"/>
                    </a:lnTo>
                    <a:lnTo>
                      <a:pt x="131" y="0"/>
                    </a:lnTo>
                    <a:lnTo>
                      <a:pt x="125" y="6"/>
                    </a:lnTo>
                    <a:lnTo>
                      <a:pt x="107" y="42"/>
                    </a:lnTo>
                    <a:close/>
                  </a:path>
                </a:pathLst>
              </a:custGeom>
              <a:solidFill>
                <a:srgbClr val="C00000"/>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82" name="Freeform 186"/>
              <p:cNvSpPr>
                <a:spLocks noChangeAspect="1"/>
              </p:cNvSpPr>
              <p:nvPr/>
            </p:nvSpPr>
            <p:spPr bwMode="auto">
              <a:xfrm>
                <a:off x="6532408" y="5220157"/>
                <a:ext cx="724977" cy="681044"/>
              </a:xfrm>
              <a:custGeom>
                <a:avLst/>
                <a:gdLst>
                  <a:gd name="T0" fmla="*/ 30 w 275"/>
                  <a:gd name="T1" fmla="*/ 476 h 234"/>
                  <a:gd name="T2" fmla="*/ 24 w 275"/>
                  <a:gd name="T3" fmla="*/ 476 h 234"/>
                  <a:gd name="T4" fmla="*/ 12 w 275"/>
                  <a:gd name="T5" fmla="*/ 461 h 234"/>
                  <a:gd name="T6" fmla="*/ 12 w 275"/>
                  <a:gd name="T7" fmla="*/ 449 h 234"/>
                  <a:gd name="T8" fmla="*/ 18 w 275"/>
                  <a:gd name="T9" fmla="*/ 449 h 234"/>
                  <a:gd name="T10" fmla="*/ 6 w 275"/>
                  <a:gd name="T11" fmla="*/ 410 h 234"/>
                  <a:gd name="T12" fmla="*/ 0 w 275"/>
                  <a:gd name="T13" fmla="*/ 368 h 234"/>
                  <a:gd name="T14" fmla="*/ 6 w 275"/>
                  <a:gd name="T15" fmla="*/ 368 h 234"/>
                  <a:gd name="T16" fmla="*/ 18 w 275"/>
                  <a:gd name="T17" fmla="*/ 356 h 234"/>
                  <a:gd name="T18" fmla="*/ 49 w 275"/>
                  <a:gd name="T19" fmla="*/ 356 h 234"/>
                  <a:gd name="T20" fmla="*/ 67 w 275"/>
                  <a:gd name="T21" fmla="*/ 356 h 234"/>
                  <a:gd name="T22" fmla="*/ 73 w 275"/>
                  <a:gd name="T23" fmla="*/ 317 h 234"/>
                  <a:gd name="T24" fmla="*/ 73 w 275"/>
                  <a:gd name="T25" fmla="*/ 292 h 234"/>
                  <a:gd name="T26" fmla="*/ 73 w 275"/>
                  <a:gd name="T27" fmla="*/ 251 h 234"/>
                  <a:gd name="T28" fmla="*/ 79 w 275"/>
                  <a:gd name="T29" fmla="*/ 224 h 234"/>
                  <a:gd name="T30" fmla="*/ 79 w 275"/>
                  <a:gd name="T31" fmla="*/ 186 h 234"/>
                  <a:gd name="T32" fmla="*/ 103 w 275"/>
                  <a:gd name="T33" fmla="*/ 171 h 234"/>
                  <a:gd name="T34" fmla="*/ 127 w 275"/>
                  <a:gd name="T35" fmla="*/ 146 h 234"/>
                  <a:gd name="T36" fmla="*/ 139 w 275"/>
                  <a:gd name="T37" fmla="*/ 118 h 234"/>
                  <a:gd name="T38" fmla="*/ 157 w 275"/>
                  <a:gd name="T39" fmla="*/ 93 h 234"/>
                  <a:gd name="T40" fmla="*/ 176 w 275"/>
                  <a:gd name="T41" fmla="*/ 54 h 234"/>
                  <a:gd name="T42" fmla="*/ 206 w 275"/>
                  <a:gd name="T43" fmla="*/ 27 h 234"/>
                  <a:gd name="T44" fmla="*/ 224 w 275"/>
                  <a:gd name="T45" fmla="*/ 0 h 234"/>
                  <a:gd name="T46" fmla="*/ 250 w 275"/>
                  <a:gd name="T47" fmla="*/ 13 h 234"/>
                  <a:gd name="T48" fmla="*/ 266 w 275"/>
                  <a:gd name="T49" fmla="*/ 39 h 234"/>
                  <a:gd name="T50" fmla="*/ 279 w 275"/>
                  <a:gd name="T51" fmla="*/ 27 h 234"/>
                  <a:gd name="T52" fmla="*/ 285 w 275"/>
                  <a:gd name="T53" fmla="*/ 27 h 234"/>
                  <a:gd name="T54" fmla="*/ 285 w 275"/>
                  <a:gd name="T55" fmla="*/ 54 h 234"/>
                  <a:gd name="T56" fmla="*/ 285 w 275"/>
                  <a:gd name="T57" fmla="*/ 93 h 234"/>
                  <a:gd name="T58" fmla="*/ 303 w 275"/>
                  <a:gd name="T59" fmla="*/ 132 h 234"/>
                  <a:gd name="T60" fmla="*/ 297 w 275"/>
                  <a:gd name="T61" fmla="*/ 160 h 234"/>
                  <a:gd name="T62" fmla="*/ 297 w 275"/>
                  <a:gd name="T63" fmla="*/ 186 h 234"/>
                  <a:gd name="T64" fmla="*/ 297 w 275"/>
                  <a:gd name="T65" fmla="*/ 224 h 234"/>
                  <a:gd name="T66" fmla="*/ 291 w 275"/>
                  <a:gd name="T67" fmla="*/ 292 h 234"/>
                  <a:gd name="T68" fmla="*/ 285 w 275"/>
                  <a:gd name="T69" fmla="*/ 317 h 234"/>
                  <a:gd name="T70" fmla="*/ 279 w 275"/>
                  <a:gd name="T71" fmla="*/ 344 h 234"/>
                  <a:gd name="T72" fmla="*/ 266 w 275"/>
                  <a:gd name="T73" fmla="*/ 368 h 234"/>
                  <a:gd name="T74" fmla="*/ 258 w 275"/>
                  <a:gd name="T75" fmla="*/ 397 h 234"/>
                  <a:gd name="T76" fmla="*/ 258 w 275"/>
                  <a:gd name="T77" fmla="*/ 438 h 234"/>
                  <a:gd name="T78" fmla="*/ 236 w 275"/>
                  <a:gd name="T79" fmla="*/ 461 h 234"/>
                  <a:gd name="T80" fmla="*/ 218 w 275"/>
                  <a:gd name="T81" fmla="*/ 449 h 234"/>
                  <a:gd name="T82" fmla="*/ 200 w 275"/>
                  <a:gd name="T83" fmla="*/ 449 h 234"/>
                  <a:gd name="T84" fmla="*/ 176 w 275"/>
                  <a:gd name="T85" fmla="*/ 476 h 234"/>
                  <a:gd name="T86" fmla="*/ 157 w 275"/>
                  <a:gd name="T87" fmla="*/ 461 h 234"/>
                  <a:gd name="T88" fmla="*/ 145 w 275"/>
                  <a:gd name="T89" fmla="*/ 449 h 234"/>
                  <a:gd name="T90" fmla="*/ 127 w 275"/>
                  <a:gd name="T91" fmla="*/ 461 h 234"/>
                  <a:gd name="T92" fmla="*/ 112 w 275"/>
                  <a:gd name="T93" fmla="*/ 438 h 234"/>
                  <a:gd name="T94" fmla="*/ 91 w 275"/>
                  <a:gd name="T95" fmla="*/ 423 h 234"/>
                  <a:gd name="T96" fmla="*/ 79 w 275"/>
                  <a:gd name="T97" fmla="*/ 438 h 234"/>
                  <a:gd name="T98" fmla="*/ 73 w 275"/>
                  <a:gd name="T99" fmla="*/ 476 h 234"/>
                  <a:gd name="T100" fmla="*/ 67 w 275"/>
                  <a:gd name="T101" fmla="*/ 503 h 234"/>
                  <a:gd name="T102" fmla="*/ 67 w 275"/>
                  <a:gd name="T103" fmla="*/ 515 h 234"/>
                  <a:gd name="T104" fmla="*/ 49 w 275"/>
                  <a:gd name="T105" fmla="*/ 490 h 234"/>
                  <a:gd name="T106" fmla="*/ 49 w 275"/>
                  <a:gd name="T107" fmla="*/ 503 h 234"/>
                  <a:gd name="T108" fmla="*/ 49 w 275"/>
                  <a:gd name="T109" fmla="*/ 515 h 234"/>
                  <a:gd name="T110" fmla="*/ 49 w 275"/>
                  <a:gd name="T111" fmla="*/ 515 h 234"/>
                  <a:gd name="T112" fmla="*/ 43 w 275"/>
                  <a:gd name="T113" fmla="*/ 490 h 234"/>
                  <a:gd name="T114" fmla="*/ 30 w 275"/>
                  <a:gd name="T115" fmla="*/ 476 h 23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5" h="234">
                    <a:moveTo>
                      <a:pt x="30" y="216"/>
                    </a:moveTo>
                    <a:lnTo>
                      <a:pt x="24" y="216"/>
                    </a:lnTo>
                    <a:lnTo>
                      <a:pt x="12" y="210"/>
                    </a:lnTo>
                    <a:lnTo>
                      <a:pt x="12" y="204"/>
                    </a:lnTo>
                    <a:lnTo>
                      <a:pt x="18" y="204"/>
                    </a:lnTo>
                    <a:lnTo>
                      <a:pt x="6" y="186"/>
                    </a:lnTo>
                    <a:lnTo>
                      <a:pt x="0" y="168"/>
                    </a:lnTo>
                    <a:lnTo>
                      <a:pt x="6" y="168"/>
                    </a:lnTo>
                    <a:lnTo>
                      <a:pt x="18" y="162"/>
                    </a:lnTo>
                    <a:lnTo>
                      <a:pt x="42" y="162"/>
                    </a:lnTo>
                    <a:lnTo>
                      <a:pt x="60" y="162"/>
                    </a:lnTo>
                    <a:lnTo>
                      <a:pt x="66" y="144"/>
                    </a:lnTo>
                    <a:lnTo>
                      <a:pt x="66" y="132"/>
                    </a:lnTo>
                    <a:lnTo>
                      <a:pt x="66" y="114"/>
                    </a:lnTo>
                    <a:lnTo>
                      <a:pt x="72" y="102"/>
                    </a:lnTo>
                    <a:lnTo>
                      <a:pt x="72" y="84"/>
                    </a:lnTo>
                    <a:lnTo>
                      <a:pt x="96" y="78"/>
                    </a:lnTo>
                    <a:lnTo>
                      <a:pt x="113" y="66"/>
                    </a:lnTo>
                    <a:lnTo>
                      <a:pt x="125" y="54"/>
                    </a:lnTo>
                    <a:lnTo>
                      <a:pt x="143" y="42"/>
                    </a:lnTo>
                    <a:lnTo>
                      <a:pt x="161" y="24"/>
                    </a:lnTo>
                    <a:lnTo>
                      <a:pt x="185" y="12"/>
                    </a:lnTo>
                    <a:lnTo>
                      <a:pt x="203" y="0"/>
                    </a:lnTo>
                    <a:lnTo>
                      <a:pt x="227" y="6"/>
                    </a:lnTo>
                    <a:lnTo>
                      <a:pt x="239" y="18"/>
                    </a:lnTo>
                    <a:lnTo>
                      <a:pt x="251" y="12"/>
                    </a:lnTo>
                    <a:lnTo>
                      <a:pt x="257" y="12"/>
                    </a:lnTo>
                    <a:lnTo>
                      <a:pt x="257" y="24"/>
                    </a:lnTo>
                    <a:lnTo>
                      <a:pt x="257" y="42"/>
                    </a:lnTo>
                    <a:lnTo>
                      <a:pt x="275" y="60"/>
                    </a:lnTo>
                    <a:lnTo>
                      <a:pt x="269" y="72"/>
                    </a:lnTo>
                    <a:lnTo>
                      <a:pt x="269" y="84"/>
                    </a:lnTo>
                    <a:lnTo>
                      <a:pt x="269" y="102"/>
                    </a:lnTo>
                    <a:lnTo>
                      <a:pt x="263" y="132"/>
                    </a:lnTo>
                    <a:lnTo>
                      <a:pt x="257" y="144"/>
                    </a:lnTo>
                    <a:lnTo>
                      <a:pt x="251" y="156"/>
                    </a:lnTo>
                    <a:lnTo>
                      <a:pt x="239" y="168"/>
                    </a:lnTo>
                    <a:lnTo>
                      <a:pt x="233" y="180"/>
                    </a:lnTo>
                    <a:lnTo>
                      <a:pt x="233" y="198"/>
                    </a:lnTo>
                    <a:lnTo>
                      <a:pt x="215" y="210"/>
                    </a:lnTo>
                    <a:lnTo>
                      <a:pt x="197" y="204"/>
                    </a:lnTo>
                    <a:lnTo>
                      <a:pt x="179" y="204"/>
                    </a:lnTo>
                    <a:lnTo>
                      <a:pt x="161" y="216"/>
                    </a:lnTo>
                    <a:lnTo>
                      <a:pt x="143" y="210"/>
                    </a:lnTo>
                    <a:lnTo>
                      <a:pt x="131" y="204"/>
                    </a:lnTo>
                    <a:lnTo>
                      <a:pt x="113" y="210"/>
                    </a:lnTo>
                    <a:lnTo>
                      <a:pt x="101" y="198"/>
                    </a:lnTo>
                    <a:lnTo>
                      <a:pt x="84" y="192"/>
                    </a:lnTo>
                    <a:lnTo>
                      <a:pt x="72" y="198"/>
                    </a:lnTo>
                    <a:lnTo>
                      <a:pt x="66" y="216"/>
                    </a:lnTo>
                    <a:lnTo>
                      <a:pt x="60" y="228"/>
                    </a:lnTo>
                    <a:lnTo>
                      <a:pt x="60" y="234"/>
                    </a:lnTo>
                    <a:lnTo>
                      <a:pt x="42" y="222"/>
                    </a:lnTo>
                    <a:lnTo>
                      <a:pt x="42" y="228"/>
                    </a:lnTo>
                    <a:lnTo>
                      <a:pt x="42" y="234"/>
                    </a:lnTo>
                    <a:lnTo>
                      <a:pt x="36" y="222"/>
                    </a:lnTo>
                    <a:lnTo>
                      <a:pt x="30" y="216"/>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83" name="Freeform 187"/>
              <p:cNvSpPr>
                <a:spLocks noChangeAspect="1"/>
              </p:cNvSpPr>
              <p:nvPr/>
            </p:nvSpPr>
            <p:spPr bwMode="auto">
              <a:xfrm>
                <a:off x="5726877" y="5620463"/>
                <a:ext cx="270242" cy="246944"/>
              </a:xfrm>
              <a:custGeom>
                <a:avLst/>
                <a:gdLst>
                  <a:gd name="T0" fmla="*/ 25 w 101"/>
                  <a:gd name="T1" fmla="*/ 0 h 84"/>
                  <a:gd name="T2" fmla="*/ 12 w 101"/>
                  <a:gd name="T3" fmla="*/ 29 h 84"/>
                  <a:gd name="T4" fmla="*/ 0 w 101"/>
                  <a:gd name="T5" fmla="*/ 86 h 84"/>
                  <a:gd name="T6" fmla="*/ 12 w 101"/>
                  <a:gd name="T7" fmla="*/ 128 h 84"/>
                  <a:gd name="T8" fmla="*/ 12 w 101"/>
                  <a:gd name="T9" fmla="*/ 113 h 84"/>
                  <a:gd name="T10" fmla="*/ 12 w 101"/>
                  <a:gd name="T11" fmla="*/ 128 h 84"/>
                  <a:gd name="T12" fmla="*/ 12 w 101"/>
                  <a:gd name="T13" fmla="*/ 128 h 84"/>
                  <a:gd name="T14" fmla="*/ 12 w 101"/>
                  <a:gd name="T15" fmla="*/ 143 h 84"/>
                  <a:gd name="T16" fmla="*/ 37 w 101"/>
                  <a:gd name="T17" fmla="*/ 143 h 84"/>
                  <a:gd name="T18" fmla="*/ 43 w 101"/>
                  <a:gd name="T19" fmla="*/ 128 h 84"/>
                  <a:gd name="T20" fmla="*/ 68 w 101"/>
                  <a:gd name="T21" fmla="*/ 143 h 84"/>
                  <a:gd name="T22" fmla="*/ 74 w 101"/>
                  <a:gd name="T23" fmla="*/ 157 h 84"/>
                  <a:gd name="T24" fmla="*/ 43 w 101"/>
                  <a:gd name="T25" fmla="*/ 143 h 84"/>
                  <a:gd name="T26" fmla="*/ 31 w 101"/>
                  <a:gd name="T27" fmla="*/ 157 h 84"/>
                  <a:gd name="T28" fmla="*/ 12 w 101"/>
                  <a:gd name="T29" fmla="*/ 170 h 84"/>
                  <a:gd name="T30" fmla="*/ 12 w 101"/>
                  <a:gd name="T31" fmla="*/ 185 h 84"/>
                  <a:gd name="T32" fmla="*/ 31 w 101"/>
                  <a:gd name="T33" fmla="*/ 185 h 84"/>
                  <a:gd name="T34" fmla="*/ 37 w 101"/>
                  <a:gd name="T35" fmla="*/ 185 h 84"/>
                  <a:gd name="T36" fmla="*/ 37 w 101"/>
                  <a:gd name="T37" fmla="*/ 185 h 84"/>
                  <a:gd name="T38" fmla="*/ 12 w 101"/>
                  <a:gd name="T39" fmla="*/ 185 h 84"/>
                  <a:gd name="T40" fmla="*/ 12 w 101"/>
                  <a:gd name="T41" fmla="*/ 198 h 84"/>
                  <a:gd name="T42" fmla="*/ 43 w 101"/>
                  <a:gd name="T43" fmla="*/ 185 h 84"/>
                  <a:gd name="T44" fmla="*/ 74 w 101"/>
                  <a:gd name="T45" fmla="*/ 185 h 84"/>
                  <a:gd name="T46" fmla="*/ 95 w 101"/>
                  <a:gd name="T47" fmla="*/ 198 h 84"/>
                  <a:gd name="T48" fmla="*/ 123 w 101"/>
                  <a:gd name="T49" fmla="*/ 198 h 84"/>
                  <a:gd name="T50" fmla="*/ 116 w 101"/>
                  <a:gd name="T51" fmla="*/ 157 h 84"/>
                  <a:gd name="T52" fmla="*/ 116 w 101"/>
                  <a:gd name="T53" fmla="*/ 128 h 84"/>
                  <a:gd name="T54" fmla="*/ 110 w 101"/>
                  <a:gd name="T55" fmla="*/ 86 h 84"/>
                  <a:gd name="T56" fmla="*/ 95 w 101"/>
                  <a:gd name="T57" fmla="*/ 58 h 84"/>
                  <a:gd name="T58" fmla="*/ 74 w 101"/>
                  <a:gd name="T59" fmla="*/ 29 h 84"/>
                  <a:gd name="T60" fmla="*/ 59 w 101"/>
                  <a:gd name="T61" fmla="*/ 0 h 84"/>
                  <a:gd name="T62" fmla="*/ 37 w 101"/>
                  <a:gd name="T63" fmla="*/ 0 h 84"/>
                  <a:gd name="T64" fmla="*/ 25 w 101"/>
                  <a:gd name="T65" fmla="*/ 0 h 8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01" h="84">
                    <a:moveTo>
                      <a:pt x="18" y="0"/>
                    </a:moveTo>
                    <a:lnTo>
                      <a:pt x="12" y="12"/>
                    </a:lnTo>
                    <a:lnTo>
                      <a:pt x="0" y="36"/>
                    </a:lnTo>
                    <a:lnTo>
                      <a:pt x="12" y="54"/>
                    </a:lnTo>
                    <a:lnTo>
                      <a:pt x="12" y="48"/>
                    </a:lnTo>
                    <a:lnTo>
                      <a:pt x="12" y="54"/>
                    </a:lnTo>
                    <a:lnTo>
                      <a:pt x="12" y="60"/>
                    </a:lnTo>
                    <a:lnTo>
                      <a:pt x="30" y="60"/>
                    </a:lnTo>
                    <a:lnTo>
                      <a:pt x="36" y="54"/>
                    </a:lnTo>
                    <a:lnTo>
                      <a:pt x="54" y="60"/>
                    </a:lnTo>
                    <a:lnTo>
                      <a:pt x="60" y="66"/>
                    </a:lnTo>
                    <a:lnTo>
                      <a:pt x="36" y="60"/>
                    </a:lnTo>
                    <a:lnTo>
                      <a:pt x="24" y="66"/>
                    </a:lnTo>
                    <a:lnTo>
                      <a:pt x="12" y="72"/>
                    </a:lnTo>
                    <a:lnTo>
                      <a:pt x="12" y="78"/>
                    </a:lnTo>
                    <a:lnTo>
                      <a:pt x="24" y="78"/>
                    </a:lnTo>
                    <a:lnTo>
                      <a:pt x="30" y="78"/>
                    </a:lnTo>
                    <a:lnTo>
                      <a:pt x="12" y="78"/>
                    </a:lnTo>
                    <a:lnTo>
                      <a:pt x="12" y="84"/>
                    </a:lnTo>
                    <a:lnTo>
                      <a:pt x="36" y="78"/>
                    </a:lnTo>
                    <a:lnTo>
                      <a:pt x="60" y="78"/>
                    </a:lnTo>
                    <a:lnTo>
                      <a:pt x="78" y="84"/>
                    </a:lnTo>
                    <a:lnTo>
                      <a:pt x="101" y="84"/>
                    </a:lnTo>
                    <a:lnTo>
                      <a:pt x="95" y="66"/>
                    </a:lnTo>
                    <a:lnTo>
                      <a:pt x="95" y="54"/>
                    </a:lnTo>
                    <a:lnTo>
                      <a:pt x="89" y="36"/>
                    </a:lnTo>
                    <a:lnTo>
                      <a:pt x="78" y="24"/>
                    </a:lnTo>
                    <a:lnTo>
                      <a:pt x="60" y="12"/>
                    </a:lnTo>
                    <a:lnTo>
                      <a:pt x="48" y="0"/>
                    </a:lnTo>
                    <a:lnTo>
                      <a:pt x="30" y="0"/>
                    </a:lnTo>
                    <a:lnTo>
                      <a:pt x="18" y="0"/>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84" name="Freeform 188"/>
              <p:cNvSpPr>
                <a:spLocks noChangeAspect="1"/>
              </p:cNvSpPr>
              <p:nvPr/>
            </p:nvSpPr>
            <p:spPr bwMode="auto">
              <a:xfrm>
                <a:off x="6844225" y="4414339"/>
                <a:ext cx="192288" cy="421103"/>
              </a:xfrm>
              <a:custGeom>
                <a:avLst/>
                <a:gdLst>
                  <a:gd name="T0" fmla="*/ 55 w 72"/>
                  <a:gd name="T1" fmla="*/ 304 h 144"/>
                  <a:gd name="T2" fmla="*/ 43 w 72"/>
                  <a:gd name="T3" fmla="*/ 330 h 144"/>
                  <a:gd name="T4" fmla="*/ 37 w 72"/>
                  <a:gd name="T5" fmla="*/ 232 h 144"/>
                  <a:gd name="T6" fmla="*/ 25 w 72"/>
                  <a:gd name="T7" fmla="*/ 205 h 144"/>
                  <a:gd name="T8" fmla="*/ 0 w 72"/>
                  <a:gd name="T9" fmla="*/ 163 h 144"/>
                  <a:gd name="T10" fmla="*/ 12 w 72"/>
                  <a:gd name="T11" fmla="*/ 125 h 144"/>
                  <a:gd name="T12" fmla="*/ 25 w 72"/>
                  <a:gd name="T13" fmla="*/ 98 h 144"/>
                  <a:gd name="T14" fmla="*/ 25 w 72"/>
                  <a:gd name="T15" fmla="*/ 29 h 144"/>
                  <a:gd name="T16" fmla="*/ 25 w 72"/>
                  <a:gd name="T17" fmla="*/ 14 h 144"/>
                  <a:gd name="T18" fmla="*/ 43 w 72"/>
                  <a:gd name="T19" fmla="*/ 0 h 144"/>
                  <a:gd name="T20" fmla="*/ 49 w 72"/>
                  <a:gd name="T21" fmla="*/ 14 h 144"/>
                  <a:gd name="T22" fmla="*/ 55 w 72"/>
                  <a:gd name="T23" fmla="*/ 29 h 144"/>
                  <a:gd name="T24" fmla="*/ 74 w 72"/>
                  <a:gd name="T25" fmla="*/ 14 h 144"/>
                  <a:gd name="T26" fmla="*/ 67 w 72"/>
                  <a:gd name="T27" fmla="*/ 69 h 144"/>
                  <a:gd name="T28" fmla="*/ 74 w 72"/>
                  <a:gd name="T29" fmla="*/ 98 h 144"/>
                  <a:gd name="T30" fmla="*/ 67 w 72"/>
                  <a:gd name="T31" fmla="*/ 125 h 144"/>
                  <a:gd name="T32" fmla="*/ 49 w 72"/>
                  <a:gd name="T33" fmla="*/ 150 h 144"/>
                  <a:gd name="T34" fmla="*/ 74 w 72"/>
                  <a:gd name="T35" fmla="*/ 179 h 144"/>
                  <a:gd name="T36" fmla="*/ 86 w 72"/>
                  <a:gd name="T37" fmla="*/ 192 h 144"/>
                  <a:gd name="T38" fmla="*/ 86 w 72"/>
                  <a:gd name="T39" fmla="*/ 219 h 144"/>
                  <a:gd name="T40" fmla="*/ 74 w 72"/>
                  <a:gd name="T41" fmla="*/ 246 h 144"/>
                  <a:gd name="T42" fmla="*/ 55 w 72"/>
                  <a:gd name="T43" fmla="*/ 273 h 144"/>
                  <a:gd name="T44" fmla="*/ 55 w 72"/>
                  <a:gd name="T45" fmla="*/ 304 h 14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2" h="144">
                    <a:moveTo>
                      <a:pt x="48" y="132"/>
                    </a:moveTo>
                    <a:lnTo>
                      <a:pt x="36" y="144"/>
                    </a:lnTo>
                    <a:lnTo>
                      <a:pt x="30" y="102"/>
                    </a:lnTo>
                    <a:lnTo>
                      <a:pt x="18" y="90"/>
                    </a:lnTo>
                    <a:lnTo>
                      <a:pt x="0" y="72"/>
                    </a:lnTo>
                    <a:lnTo>
                      <a:pt x="12" y="54"/>
                    </a:lnTo>
                    <a:lnTo>
                      <a:pt x="18" y="42"/>
                    </a:lnTo>
                    <a:lnTo>
                      <a:pt x="18" y="12"/>
                    </a:lnTo>
                    <a:lnTo>
                      <a:pt x="18" y="6"/>
                    </a:lnTo>
                    <a:lnTo>
                      <a:pt x="36" y="0"/>
                    </a:lnTo>
                    <a:lnTo>
                      <a:pt x="42" y="6"/>
                    </a:lnTo>
                    <a:lnTo>
                      <a:pt x="48" y="12"/>
                    </a:lnTo>
                    <a:lnTo>
                      <a:pt x="60" y="6"/>
                    </a:lnTo>
                    <a:lnTo>
                      <a:pt x="54" y="30"/>
                    </a:lnTo>
                    <a:lnTo>
                      <a:pt x="60" y="42"/>
                    </a:lnTo>
                    <a:lnTo>
                      <a:pt x="54" y="54"/>
                    </a:lnTo>
                    <a:lnTo>
                      <a:pt x="42" y="66"/>
                    </a:lnTo>
                    <a:lnTo>
                      <a:pt x="60" y="78"/>
                    </a:lnTo>
                    <a:lnTo>
                      <a:pt x="72" y="84"/>
                    </a:lnTo>
                    <a:lnTo>
                      <a:pt x="72" y="96"/>
                    </a:lnTo>
                    <a:lnTo>
                      <a:pt x="60" y="108"/>
                    </a:lnTo>
                    <a:lnTo>
                      <a:pt x="48" y="120"/>
                    </a:lnTo>
                    <a:lnTo>
                      <a:pt x="48" y="132"/>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85" name="Freeform 189"/>
              <p:cNvSpPr>
                <a:spLocks noChangeAspect="1"/>
              </p:cNvSpPr>
              <p:nvPr/>
            </p:nvSpPr>
            <p:spPr bwMode="auto">
              <a:xfrm>
                <a:off x="5997117" y="6093557"/>
                <a:ext cx="187091" cy="244343"/>
              </a:xfrm>
              <a:custGeom>
                <a:avLst/>
                <a:gdLst>
                  <a:gd name="T0" fmla="*/ 66 w 72"/>
                  <a:gd name="T1" fmla="*/ 186 h 84"/>
                  <a:gd name="T2" fmla="*/ 48 w 72"/>
                  <a:gd name="T3" fmla="*/ 160 h 84"/>
                  <a:gd name="T4" fmla="*/ 30 w 72"/>
                  <a:gd name="T5" fmla="*/ 132 h 84"/>
                  <a:gd name="T6" fmla="*/ 18 w 72"/>
                  <a:gd name="T7" fmla="*/ 105 h 84"/>
                  <a:gd name="T8" fmla="*/ 0 w 72"/>
                  <a:gd name="T9" fmla="*/ 67 h 84"/>
                  <a:gd name="T10" fmla="*/ 6 w 72"/>
                  <a:gd name="T11" fmla="*/ 54 h 84"/>
                  <a:gd name="T12" fmla="*/ 12 w 72"/>
                  <a:gd name="T13" fmla="*/ 27 h 84"/>
                  <a:gd name="T14" fmla="*/ 18 w 72"/>
                  <a:gd name="T15" fmla="*/ 0 h 84"/>
                  <a:gd name="T16" fmla="*/ 30 w 72"/>
                  <a:gd name="T17" fmla="*/ 0 h 84"/>
                  <a:gd name="T18" fmla="*/ 36 w 72"/>
                  <a:gd name="T19" fmla="*/ 39 h 84"/>
                  <a:gd name="T20" fmla="*/ 42 w 72"/>
                  <a:gd name="T21" fmla="*/ 54 h 84"/>
                  <a:gd name="T22" fmla="*/ 48 w 72"/>
                  <a:gd name="T23" fmla="*/ 39 h 84"/>
                  <a:gd name="T24" fmla="*/ 54 w 72"/>
                  <a:gd name="T25" fmla="*/ 39 h 84"/>
                  <a:gd name="T26" fmla="*/ 54 w 72"/>
                  <a:gd name="T27" fmla="*/ 79 h 84"/>
                  <a:gd name="T28" fmla="*/ 54 w 72"/>
                  <a:gd name="T29" fmla="*/ 93 h 84"/>
                  <a:gd name="T30" fmla="*/ 66 w 72"/>
                  <a:gd name="T31" fmla="*/ 105 h 84"/>
                  <a:gd name="T32" fmla="*/ 72 w 72"/>
                  <a:gd name="T33" fmla="*/ 132 h 84"/>
                  <a:gd name="T34" fmla="*/ 66 w 72"/>
                  <a:gd name="T35" fmla="*/ 186 h 8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2" h="84">
                    <a:moveTo>
                      <a:pt x="66" y="84"/>
                    </a:moveTo>
                    <a:lnTo>
                      <a:pt x="48" y="72"/>
                    </a:lnTo>
                    <a:lnTo>
                      <a:pt x="30" y="60"/>
                    </a:lnTo>
                    <a:lnTo>
                      <a:pt x="18" y="48"/>
                    </a:lnTo>
                    <a:lnTo>
                      <a:pt x="0" y="30"/>
                    </a:lnTo>
                    <a:lnTo>
                      <a:pt x="6" y="24"/>
                    </a:lnTo>
                    <a:lnTo>
                      <a:pt x="12" y="12"/>
                    </a:lnTo>
                    <a:lnTo>
                      <a:pt x="18" y="0"/>
                    </a:lnTo>
                    <a:lnTo>
                      <a:pt x="30" y="0"/>
                    </a:lnTo>
                    <a:lnTo>
                      <a:pt x="36" y="18"/>
                    </a:lnTo>
                    <a:lnTo>
                      <a:pt x="42" y="24"/>
                    </a:lnTo>
                    <a:lnTo>
                      <a:pt x="48" y="18"/>
                    </a:lnTo>
                    <a:lnTo>
                      <a:pt x="54" y="18"/>
                    </a:lnTo>
                    <a:lnTo>
                      <a:pt x="54" y="36"/>
                    </a:lnTo>
                    <a:lnTo>
                      <a:pt x="54" y="42"/>
                    </a:lnTo>
                    <a:lnTo>
                      <a:pt x="66" y="48"/>
                    </a:lnTo>
                    <a:lnTo>
                      <a:pt x="72" y="60"/>
                    </a:lnTo>
                    <a:lnTo>
                      <a:pt x="66" y="84"/>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86" name="Freeform 190"/>
              <p:cNvSpPr>
                <a:spLocks noChangeAspect="1"/>
              </p:cNvSpPr>
              <p:nvPr/>
            </p:nvSpPr>
            <p:spPr bwMode="auto">
              <a:xfrm>
                <a:off x="2686644" y="6023372"/>
                <a:ext cx="158508" cy="140369"/>
              </a:xfrm>
              <a:custGeom>
                <a:avLst/>
                <a:gdLst>
                  <a:gd name="T0" fmla="*/ 0 w 60"/>
                  <a:gd name="T1" fmla="*/ 83 h 48"/>
                  <a:gd name="T2" fmla="*/ 6 w 60"/>
                  <a:gd name="T3" fmla="*/ 42 h 48"/>
                  <a:gd name="T4" fmla="*/ 6 w 60"/>
                  <a:gd name="T5" fmla="*/ 14 h 48"/>
                  <a:gd name="T6" fmla="*/ 12 w 60"/>
                  <a:gd name="T7" fmla="*/ 0 h 48"/>
                  <a:gd name="T8" fmla="*/ 12 w 60"/>
                  <a:gd name="T9" fmla="*/ 29 h 48"/>
                  <a:gd name="T10" fmla="*/ 24 w 60"/>
                  <a:gd name="T11" fmla="*/ 29 h 48"/>
                  <a:gd name="T12" fmla="*/ 37 w 60"/>
                  <a:gd name="T13" fmla="*/ 42 h 48"/>
                  <a:gd name="T14" fmla="*/ 61 w 60"/>
                  <a:gd name="T15" fmla="*/ 29 h 48"/>
                  <a:gd name="T16" fmla="*/ 61 w 60"/>
                  <a:gd name="T17" fmla="*/ 29 h 48"/>
                  <a:gd name="T18" fmla="*/ 67 w 60"/>
                  <a:gd name="T19" fmla="*/ 42 h 48"/>
                  <a:gd name="T20" fmla="*/ 55 w 60"/>
                  <a:gd name="T21" fmla="*/ 69 h 48"/>
                  <a:gd name="T22" fmla="*/ 61 w 60"/>
                  <a:gd name="T23" fmla="*/ 98 h 48"/>
                  <a:gd name="T24" fmla="*/ 43 w 60"/>
                  <a:gd name="T25" fmla="*/ 111 h 48"/>
                  <a:gd name="T26" fmla="*/ 43 w 60"/>
                  <a:gd name="T27" fmla="*/ 83 h 48"/>
                  <a:gd name="T28" fmla="*/ 37 w 60"/>
                  <a:gd name="T29" fmla="*/ 98 h 48"/>
                  <a:gd name="T30" fmla="*/ 24 w 60"/>
                  <a:gd name="T31" fmla="*/ 69 h 48"/>
                  <a:gd name="T32" fmla="*/ 6 w 60"/>
                  <a:gd name="T33" fmla="*/ 69 h 48"/>
                  <a:gd name="T34" fmla="*/ 0 w 60"/>
                  <a:gd name="T35" fmla="*/ 83 h 4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0" h="48">
                    <a:moveTo>
                      <a:pt x="0" y="36"/>
                    </a:moveTo>
                    <a:lnTo>
                      <a:pt x="6" y="18"/>
                    </a:lnTo>
                    <a:lnTo>
                      <a:pt x="6" y="6"/>
                    </a:lnTo>
                    <a:lnTo>
                      <a:pt x="12" y="0"/>
                    </a:lnTo>
                    <a:lnTo>
                      <a:pt x="12" y="12"/>
                    </a:lnTo>
                    <a:lnTo>
                      <a:pt x="24" y="12"/>
                    </a:lnTo>
                    <a:lnTo>
                      <a:pt x="30" y="18"/>
                    </a:lnTo>
                    <a:lnTo>
                      <a:pt x="54" y="12"/>
                    </a:lnTo>
                    <a:lnTo>
                      <a:pt x="60" y="18"/>
                    </a:lnTo>
                    <a:lnTo>
                      <a:pt x="48" y="30"/>
                    </a:lnTo>
                    <a:lnTo>
                      <a:pt x="54" y="42"/>
                    </a:lnTo>
                    <a:lnTo>
                      <a:pt x="36" y="48"/>
                    </a:lnTo>
                    <a:lnTo>
                      <a:pt x="36" y="36"/>
                    </a:lnTo>
                    <a:lnTo>
                      <a:pt x="30" y="42"/>
                    </a:lnTo>
                    <a:lnTo>
                      <a:pt x="24" y="30"/>
                    </a:lnTo>
                    <a:lnTo>
                      <a:pt x="6" y="30"/>
                    </a:lnTo>
                    <a:lnTo>
                      <a:pt x="0" y="36"/>
                    </a:lnTo>
                    <a:close/>
                  </a:path>
                </a:pathLst>
              </a:custGeom>
              <a:solidFill>
                <a:srgbClr val="FFFFFF">
                  <a:lumMod val="7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87" name="Freeform 191"/>
              <p:cNvSpPr>
                <a:spLocks noChangeAspect="1"/>
              </p:cNvSpPr>
              <p:nvPr/>
            </p:nvSpPr>
            <p:spPr bwMode="auto">
              <a:xfrm>
                <a:off x="2845154" y="6038970"/>
                <a:ext cx="111734" cy="124771"/>
              </a:xfrm>
              <a:custGeom>
                <a:avLst/>
                <a:gdLst>
                  <a:gd name="T0" fmla="*/ 31 w 42"/>
                  <a:gd name="T1" fmla="*/ 61 h 42"/>
                  <a:gd name="T2" fmla="*/ 37 w 42"/>
                  <a:gd name="T3" fmla="*/ 61 h 42"/>
                  <a:gd name="T4" fmla="*/ 37 w 42"/>
                  <a:gd name="T5" fmla="*/ 46 h 42"/>
                  <a:gd name="T6" fmla="*/ 31 w 42"/>
                  <a:gd name="T7" fmla="*/ 46 h 42"/>
                  <a:gd name="T8" fmla="*/ 18 w 42"/>
                  <a:gd name="T9" fmla="*/ 31 h 42"/>
                  <a:gd name="T10" fmla="*/ 6 w 42"/>
                  <a:gd name="T11" fmla="*/ 15 h 42"/>
                  <a:gd name="T12" fmla="*/ 0 w 42"/>
                  <a:gd name="T13" fmla="*/ 15 h 42"/>
                  <a:gd name="T14" fmla="*/ 0 w 42"/>
                  <a:gd name="T15" fmla="*/ 0 h 42"/>
                  <a:gd name="T16" fmla="*/ 18 w 42"/>
                  <a:gd name="T17" fmla="*/ 0 h 42"/>
                  <a:gd name="T18" fmla="*/ 37 w 42"/>
                  <a:gd name="T19" fmla="*/ 15 h 42"/>
                  <a:gd name="T20" fmla="*/ 49 w 42"/>
                  <a:gd name="T21" fmla="*/ 31 h 42"/>
                  <a:gd name="T22" fmla="*/ 49 w 42"/>
                  <a:gd name="T23" fmla="*/ 75 h 42"/>
                  <a:gd name="T24" fmla="*/ 43 w 42"/>
                  <a:gd name="T25" fmla="*/ 93 h 42"/>
                  <a:gd name="T26" fmla="*/ 37 w 42"/>
                  <a:gd name="T27" fmla="*/ 107 h 42"/>
                  <a:gd name="T28" fmla="*/ 31 w 42"/>
                  <a:gd name="T29" fmla="*/ 93 h 42"/>
                  <a:gd name="T30" fmla="*/ 31 w 42"/>
                  <a:gd name="T31" fmla="*/ 61 h 4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2" h="42">
                    <a:moveTo>
                      <a:pt x="24" y="24"/>
                    </a:moveTo>
                    <a:lnTo>
                      <a:pt x="30" y="24"/>
                    </a:lnTo>
                    <a:lnTo>
                      <a:pt x="30" y="18"/>
                    </a:lnTo>
                    <a:lnTo>
                      <a:pt x="24" y="18"/>
                    </a:lnTo>
                    <a:lnTo>
                      <a:pt x="18" y="12"/>
                    </a:lnTo>
                    <a:lnTo>
                      <a:pt x="6" y="6"/>
                    </a:lnTo>
                    <a:lnTo>
                      <a:pt x="0" y="6"/>
                    </a:lnTo>
                    <a:lnTo>
                      <a:pt x="0" y="0"/>
                    </a:lnTo>
                    <a:lnTo>
                      <a:pt x="18" y="0"/>
                    </a:lnTo>
                    <a:lnTo>
                      <a:pt x="30" y="6"/>
                    </a:lnTo>
                    <a:lnTo>
                      <a:pt x="42" y="12"/>
                    </a:lnTo>
                    <a:lnTo>
                      <a:pt x="42" y="30"/>
                    </a:lnTo>
                    <a:lnTo>
                      <a:pt x="36" y="36"/>
                    </a:lnTo>
                    <a:lnTo>
                      <a:pt x="30" y="42"/>
                    </a:lnTo>
                    <a:lnTo>
                      <a:pt x="24" y="36"/>
                    </a:lnTo>
                    <a:lnTo>
                      <a:pt x="24" y="24"/>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88" name="Freeform 192"/>
              <p:cNvSpPr>
                <a:spLocks noChangeAspect="1"/>
              </p:cNvSpPr>
              <p:nvPr/>
            </p:nvSpPr>
            <p:spPr bwMode="auto">
              <a:xfrm>
                <a:off x="3998882" y="6249522"/>
                <a:ext cx="140319" cy="213151"/>
              </a:xfrm>
              <a:custGeom>
                <a:avLst/>
                <a:gdLst>
                  <a:gd name="T0" fmla="*/ 42 w 54"/>
                  <a:gd name="T1" fmla="*/ 46 h 72"/>
                  <a:gd name="T2" fmla="*/ 24 w 54"/>
                  <a:gd name="T3" fmla="*/ 15 h 72"/>
                  <a:gd name="T4" fmla="*/ 12 w 54"/>
                  <a:gd name="T5" fmla="*/ 0 h 72"/>
                  <a:gd name="T6" fmla="*/ 6 w 54"/>
                  <a:gd name="T7" fmla="*/ 15 h 72"/>
                  <a:gd name="T8" fmla="*/ 0 w 54"/>
                  <a:gd name="T9" fmla="*/ 59 h 72"/>
                  <a:gd name="T10" fmla="*/ 12 w 54"/>
                  <a:gd name="T11" fmla="*/ 121 h 72"/>
                  <a:gd name="T12" fmla="*/ 0 w 54"/>
                  <a:gd name="T13" fmla="*/ 179 h 72"/>
                  <a:gd name="T14" fmla="*/ 12 w 54"/>
                  <a:gd name="T15" fmla="*/ 179 h 72"/>
                  <a:gd name="T16" fmla="*/ 30 w 54"/>
                  <a:gd name="T17" fmla="*/ 179 h 72"/>
                  <a:gd name="T18" fmla="*/ 42 w 54"/>
                  <a:gd name="T19" fmla="*/ 137 h 72"/>
                  <a:gd name="T20" fmla="*/ 54 w 54"/>
                  <a:gd name="T21" fmla="*/ 92 h 72"/>
                  <a:gd name="T22" fmla="*/ 48 w 54"/>
                  <a:gd name="T23" fmla="*/ 59 h 72"/>
                  <a:gd name="T24" fmla="*/ 48 w 54"/>
                  <a:gd name="T25" fmla="*/ 74 h 72"/>
                  <a:gd name="T26" fmla="*/ 42 w 54"/>
                  <a:gd name="T27" fmla="*/ 46 h 7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4" h="72">
                    <a:moveTo>
                      <a:pt x="42" y="18"/>
                    </a:moveTo>
                    <a:lnTo>
                      <a:pt x="24" y="6"/>
                    </a:lnTo>
                    <a:lnTo>
                      <a:pt x="12" y="0"/>
                    </a:lnTo>
                    <a:lnTo>
                      <a:pt x="6" y="6"/>
                    </a:lnTo>
                    <a:lnTo>
                      <a:pt x="0" y="24"/>
                    </a:lnTo>
                    <a:lnTo>
                      <a:pt x="12" y="48"/>
                    </a:lnTo>
                    <a:lnTo>
                      <a:pt x="0" y="72"/>
                    </a:lnTo>
                    <a:lnTo>
                      <a:pt x="12" y="72"/>
                    </a:lnTo>
                    <a:lnTo>
                      <a:pt x="30" y="72"/>
                    </a:lnTo>
                    <a:lnTo>
                      <a:pt x="42" y="54"/>
                    </a:lnTo>
                    <a:lnTo>
                      <a:pt x="54" y="36"/>
                    </a:lnTo>
                    <a:lnTo>
                      <a:pt x="48" y="24"/>
                    </a:lnTo>
                    <a:lnTo>
                      <a:pt x="48" y="30"/>
                    </a:lnTo>
                    <a:lnTo>
                      <a:pt x="42" y="18"/>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89" name="Freeform 193"/>
              <p:cNvSpPr>
                <a:spLocks noChangeAspect="1"/>
              </p:cNvSpPr>
              <p:nvPr/>
            </p:nvSpPr>
            <p:spPr bwMode="auto">
              <a:xfrm>
                <a:off x="2863342" y="5867409"/>
                <a:ext cx="563872" cy="961781"/>
              </a:xfrm>
              <a:custGeom>
                <a:avLst/>
                <a:gdLst>
                  <a:gd name="T0" fmla="*/ 91 w 215"/>
                  <a:gd name="T1" fmla="*/ 69 h 329"/>
                  <a:gd name="T2" fmla="*/ 85 w 215"/>
                  <a:gd name="T3" fmla="*/ 69 h 329"/>
                  <a:gd name="T4" fmla="*/ 67 w 215"/>
                  <a:gd name="T5" fmla="*/ 133 h 329"/>
                  <a:gd name="T6" fmla="*/ 42 w 215"/>
                  <a:gd name="T7" fmla="*/ 202 h 329"/>
                  <a:gd name="T8" fmla="*/ 36 w 215"/>
                  <a:gd name="T9" fmla="*/ 162 h 329"/>
                  <a:gd name="T10" fmla="*/ 30 w 215"/>
                  <a:gd name="T11" fmla="*/ 216 h 329"/>
                  <a:gd name="T12" fmla="*/ 30 w 215"/>
                  <a:gd name="T13" fmla="*/ 258 h 329"/>
                  <a:gd name="T14" fmla="*/ 30 w 215"/>
                  <a:gd name="T15" fmla="*/ 312 h 329"/>
                  <a:gd name="T16" fmla="*/ 30 w 215"/>
                  <a:gd name="T17" fmla="*/ 379 h 329"/>
                  <a:gd name="T18" fmla="*/ 24 w 215"/>
                  <a:gd name="T19" fmla="*/ 435 h 329"/>
                  <a:gd name="T20" fmla="*/ 6 w 215"/>
                  <a:gd name="T21" fmla="*/ 476 h 329"/>
                  <a:gd name="T22" fmla="*/ 6 w 215"/>
                  <a:gd name="T23" fmla="*/ 489 h 329"/>
                  <a:gd name="T24" fmla="*/ 30 w 215"/>
                  <a:gd name="T25" fmla="*/ 545 h 329"/>
                  <a:gd name="T26" fmla="*/ 73 w 215"/>
                  <a:gd name="T27" fmla="*/ 570 h 329"/>
                  <a:gd name="T28" fmla="*/ 91 w 215"/>
                  <a:gd name="T29" fmla="*/ 613 h 329"/>
                  <a:gd name="T30" fmla="*/ 109 w 215"/>
                  <a:gd name="T31" fmla="*/ 667 h 329"/>
                  <a:gd name="T32" fmla="*/ 145 w 215"/>
                  <a:gd name="T33" fmla="*/ 667 h 329"/>
                  <a:gd name="T34" fmla="*/ 157 w 215"/>
                  <a:gd name="T35" fmla="*/ 733 h 329"/>
                  <a:gd name="T36" fmla="*/ 182 w 215"/>
                  <a:gd name="T37" fmla="*/ 626 h 329"/>
                  <a:gd name="T38" fmla="*/ 164 w 215"/>
                  <a:gd name="T39" fmla="*/ 530 h 329"/>
                  <a:gd name="T40" fmla="*/ 188 w 215"/>
                  <a:gd name="T41" fmla="*/ 516 h 329"/>
                  <a:gd name="T42" fmla="*/ 176 w 215"/>
                  <a:gd name="T43" fmla="*/ 489 h 329"/>
                  <a:gd name="T44" fmla="*/ 206 w 215"/>
                  <a:gd name="T45" fmla="*/ 476 h 329"/>
                  <a:gd name="T46" fmla="*/ 217 w 215"/>
                  <a:gd name="T47" fmla="*/ 460 h 329"/>
                  <a:gd name="T48" fmla="*/ 229 w 215"/>
                  <a:gd name="T49" fmla="*/ 504 h 329"/>
                  <a:gd name="T50" fmla="*/ 212 w 215"/>
                  <a:gd name="T51" fmla="*/ 435 h 329"/>
                  <a:gd name="T52" fmla="*/ 212 w 215"/>
                  <a:gd name="T53" fmla="*/ 352 h 329"/>
                  <a:gd name="T54" fmla="*/ 217 w 215"/>
                  <a:gd name="T55" fmla="*/ 286 h 329"/>
                  <a:gd name="T56" fmla="*/ 176 w 215"/>
                  <a:gd name="T57" fmla="*/ 243 h 329"/>
                  <a:gd name="T58" fmla="*/ 127 w 215"/>
                  <a:gd name="T59" fmla="*/ 231 h 329"/>
                  <a:gd name="T60" fmla="*/ 121 w 215"/>
                  <a:gd name="T61" fmla="*/ 146 h 329"/>
                  <a:gd name="T62" fmla="*/ 121 w 215"/>
                  <a:gd name="T63" fmla="*/ 106 h 329"/>
                  <a:gd name="T64" fmla="*/ 139 w 215"/>
                  <a:gd name="T65" fmla="*/ 27 h 329"/>
                  <a:gd name="T66" fmla="*/ 151 w 215"/>
                  <a:gd name="T67" fmla="*/ 0 h 329"/>
                  <a:gd name="T68" fmla="*/ 109 w 215"/>
                  <a:gd name="T69" fmla="*/ 54 h 32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15" h="329">
                    <a:moveTo>
                      <a:pt x="90" y="24"/>
                    </a:moveTo>
                    <a:lnTo>
                      <a:pt x="84" y="30"/>
                    </a:lnTo>
                    <a:lnTo>
                      <a:pt x="90" y="30"/>
                    </a:lnTo>
                    <a:lnTo>
                      <a:pt x="78" y="30"/>
                    </a:lnTo>
                    <a:lnTo>
                      <a:pt x="66" y="42"/>
                    </a:lnTo>
                    <a:lnTo>
                      <a:pt x="60" y="59"/>
                    </a:lnTo>
                    <a:lnTo>
                      <a:pt x="42" y="77"/>
                    </a:lnTo>
                    <a:lnTo>
                      <a:pt x="42" y="89"/>
                    </a:lnTo>
                    <a:lnTo>
                      <a:pt x="36" y="77"/>
                    </a:lnTo>
                    <a:lnTo>
                      <a:pt x="36" y="71"/>
                    </a:lnTo>
                    <a:lnTo>
                      <a:pt x="36" y="89"/>
                    </a:lnTo>
                    <a:lnTo>
                      <a:pt x="30" y="95"/>
                    </a:lnTo>
                    <a:lnTo>
                      <a:pt x="24" y="101"/>
                    </a:lnTo>
                    <a:lnTo>
                      <a:pt x="30" y="113"/>
                    </a:lnTo>
                    <a:lnTo>
                      <a:pt x="30" y="131"/>
                    </a:lnTo>
                    <a:lnTo>
                      <a:pt x="30" y="137"/>
                    </a:lnTo>
                    <a:lnTo>
                      <a:pt x="30" y="149"/>
                    </a:lnTo>
                    <a:lnTo>
                      <a:pt x="30" y="167"/>
                    </a:lnTo>
                    <a:lnTo>
                      <a:pt x="36" y="167"/>
                    </a:lnTo>
                    <a:lnTo>
                      <a:pt x="24" y="191"/>
                    </a:lnTo>
                    <a:lnTo>
                      <a:pt x="12" y="197"/>
                    </a:lnTo>
                    <a:lnTo>
                      <a:pt x="6" y="209"/>
                    </a:lnTo>
                    <a:lnTo>
                      <a:pt x="0" y="209"/>
                    </a:lnTo>
                    <a:lnTo>
                      <a:pt x="6" y="215"/>
                    </a:lnTo>
                    <a:lnTo>
                      <a:pt x="18" y="227"/>
                    </a:lnTo>
                    <a:lnTo>
                      <a:pt x="30" y="239"/>
                    </a:lnTo>
                    <a:lnTo>
                      <a:pt x="48" y="239"/>
                    </a:lnTo>
                    <a:lnTo>
                      <a:pt x="66" y="251"/>
                    </a:lnTo>
                    <a:lnTo>
                      <a:pt x="66" y="245"/>
                    </a:lnTo>
                    <a:lnTo>
                      <a:pt x="84" y="269"/>
                    </a:lnTo>
                    <a:lnTo>
                      <a:pt x="102" y="281"/>
                    </a:lnTo>
                    <a:lnTo>
                      <a:pt x="102" y="293"/>
                    </a:lnTo>
                    <a:lnTo>
                      <a:pt x="126" y="293"/>
                    </a:lnTo>
                    <a:lnTo>
                      <a:pt x="138" y="293"/>
                    </a:lnTo>
                    <a:lnTo>
                      <a:pt x="156" y="299"/>
                    </a:lnTo>
                    <a:lnTo>
                      <a:pt x="150" y="323"/>
                    </a:lnTo>
                    <a:lnTo>
                      <a:pt x="162" y="329"/>
                    </a:lnTo>
                    <a:lnTo>
                      <a:pt x="168" y="275"/>
                    </a:lnTo>
                    <a:lnTo>
                      <a:pt x="162" y="251"/>
                    </a:lnTo>
                    <a:lnTo>
                      <a:pt x="156" y="233"/>
                    </a:lnTo>
                    <a:lnTo>
                      <a:pt x="168" y="233"/>
                    </a:lnTo>
                    <a:lnTo>
                      <a:pt x="174" y="227"/>
                    </a:lnTo>
                    <a:lnTo>
                      <a:pt x="162" y="227"/>
                    </a:lnTo>
                    <a:lnTo>
                      <a:pt x="162" y="215"/>
                    </a:lnTo>
                    <a:lnTo>
                      <a:pt x="192" y="215"/>
                    </a:lnTo>
                    <a:lnTo>
                      <a:pt x="192" y="209"/>
                    </a:lnTo>
                    <a:lnTo>
                      <a:pt x="203" y="203"/>
                    </a:lnTo>
                    <a:lnTo>
                      <a:pt x="209" y="221"/>
                    </a:lnTo>
                    <a:lnTo>
                      <a:pt x="215" y="221"/>
                    </a:lnTo>
                    <a:lnTo>
                      <a:pt x="209" y="209"/>
                    </a:lnTo>
                    <a:lnTo>
                      <a:pt x="198" y="191"/>
                    </a:lnTo>
                    <a:lnTo>
                      <a:pt x="203" y="179"/>
                    </a:lnTo>
                    <a:lnTo>
                      <a:pt x="198" y="155"/>
                    </a:lnTo>
                    <a:lnTo>
                      <a:pt x="203" y="137"/>
                    </a:lnTo>
                    <a:lnTo>
                      <a:pt x="203" y="125"/>
                    </a:lnTo>
                    <a:lnTo>
                      <a:pt x="174" y="125"/>
                    </a:lnTo>
                    <a:lnTo>
                      <a:pt x="162" y="107"/>
                    </a:lnTo>
                    <a:lnTo>
                      <a:pt x="132" y="107"/>
                    </a:lnTo>
                    <a:lnTo>
                      <a:pt x="120" y="101"/>
                    </a:lnTo>
                    <a:lnTo>
                      <a:pt x="120" y="89"/>
                    </a:lnTo>
                    <a:lnTo>
                      <a:pt x="114" y="65"/>
                    </a:lnTo>
                    <a:lnTo>
                      <a:pt x="102" y="65"/>
                    </a:lnTo>
                    <a:lnTo>
                      <a:pt x="114" y="47"/>
                    </a:lnTo>
                    <a:lnTo>
                      <a:pt x="120" y="30"/>
                    </a:lnTo>
                    <a:lnTo>
                      <a:pt x="132" y="12"/>
                    </a:lnTo>
                    <a:lnTo>
                      <a:pt x="144" y="12"/>
                    </a:lnTo>
                    <a:lnTo>
                      <a:pt x="144" y="0"/>
                    </a:lnTo>
                    <a:lnTo>
                      <a:pt x="132" y="0"/>
                    </a:lnTo>
                    <a:lnTo>
                      <a:pt x="102" y="24"/>
                    </a:lnTo>
                    <a:lnTo>
                      <a:pt x="90" y="24"/>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90" name="Freeform 194"/>
              <p:cNvSpPr>
                <a:spLocks noChangeAspect="1"/>
              </p:cNvSpPr>
              <p:nvPr/>
            </p:nvSpPr>
            <p:spPr bwMode="auto">
              <a:xfrm>
                <a:off x="3681866" y="6093557"/>
                <a:ext cx="220870" cy="421103"/>
              </a:xfrm>
              <a:custGeom>
                <a:avLst/>
                <a:gdLst>
                  <a:gd name="T0" fmla="*/ 79 w 84"/>
                  <a:gd name="T1" fmla="*/ 232 h 144"/>
                  <a:gd name="T2" fmla="*/ 67 w 84"/>
                  <a:gd name="T3" fmla="*/ 205 h 144"/>
                  <a:gd name="T4" fmla="*/ 67 w 84"/>
                  <a:gd name="T5" fmla="*/ 163 h 144"/>
                  <a:gd name="T6" fmla="*/ 79 w 84"/>
                  <a:gd name="T7" fmla="*/ 163 h 144"/>
                  <a:gd name="T8" fmla="*/ 79 w 84"/>
                  <a:gd name="T9" fmla="*/ 140 h 144"/>
                  <a:gd name="T10" fmla="*/ 79 w 84"/>
                  <a:gd name="T11" fmla="*/ 98 h 144"/>
                  <a:gd name="T12" fmla="*/ 61 w 84"/>
                  <a:gd name="T13" fmla="*/ 69 h 144"/>
                  <a:gd name="T14" fmla="*/ 55 w 84"/>
                  <a:gd name="T15" fmla="*/ 98 h 144"/>
                  <a:gd name="T16" fmla="*/ 61 w 84"/>
                  <a:gd name="T17" fmla="*/ 42 h 144"/>
                  <a:gd name="T18" fmla="*/ 49 w 84"/>
                  <a:gd name="T19" fmla="*/ 29 h 144"/>
                  <a:gd name="T20" fmla="*/ 30 w 84"/>
                  <a:gd name="T21" fmla="*/ 0 h 144"/>
                  <a:gd name="T22" fmla="*/ 36 w 84"/>
                  <a:gd name="T23" fmla="*/ 14 h 144"/>
                  <a:gd name="T24" fmla="*/ 30 w 84"/>
                  <a:gd name="T25" fmla="*/ 0 h 144"/>
                  <a:gd name="T26" fmla="*/ 30 w 84"/>
                  <a:gd name="T27" fmla="*/ 14 h 144"/>
                  <a:gd name="T28" fmla="*/ 12 w 84"/>
                  <a:gd name="T29" fmla="*/ 42 h 144"/>
                  <a:gd name="T30" fmla="*/ 24 w 84"/>
                  <a:gd name="T31" fmla="*/ 69 h 144"/>
                  <a:gd name="T32" fmla="*/ 6 w 84"/>
                  <a:gd name="T33" fmla="*/ 83 h 144"/>
                  <a:gd name="T34" fmla="*/ 0 w 84"/>
                  <a:gd name="T35" fmla="*/ 111 h 144"/>
                  <a:gd name="T36" fmla="*/ 12 w 84"/>
                  <a:gd name="T37" fmla="*/ 150 h 144"/>
                  <a:gd name="T38" fmla="*/ 24 w 84"/>
                  <a:gd name="T39" fmla="*/ 150 h 144"/>
                  <a:gd name="T40" fmla="*/ 24 w 84"/>
                  <a:gd name="T41" fmla="*/ 179 h 144"/>
                  <a:gd name="T42" fmla="*/ 30 w 84"/>
                  <a:gd name="T43" fmla="*/ 192 h 144"/>
                  <a:gd name="T44" fmla="*/ 24 w 84"/>
                  <a:gd name="T45" fmla="*/ 232 h 144"/>
                  <a:gd name="T46" fmla="*/ 30 w 84"/>
                  <a:gd name="T47" fmla="*/ 289 h 144"/>
                  <a:gd name="T48" fmla="*/ 49 w 84"/>
                  <a:gd name="T49" fmla="*/ 330 h 144"/>
                  <a:gd name="T50" fmla="*/ 61 w 84"/>
                  <a:gd name="T51" fmla="*/ 330 h 144"/>
                  <a:gd name="T52" fmla="*/ 73 w 84"/>
                  <a:gd name="T53" fmla="*/ 304 h 144"/>
                  <a:gd name="T54" fmla="*/ 91 w 84"/>
                  <a:gd name="T55" fmla="*/ 304 h 144"/>
                  <a:gd name="T56" fmla="*/ 85 w 84"/>
                  <a:gd name="T57" fmla="*/ 260 h 144"/>
                  <a:gd name="T58" fmla="*/ 79 w 84"/>
                  <a:gd name="T59" fmla="*/ 232 h 14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84" h="144">
                    <a:moveTo>
                      <a:pt x="72" y="102"/>
                    </a:moveTo>
                    <a:lnTo>
                      <a:pt x="60" y="90"/>
                    </a:lnTo>
                    <a:lnTo>
                      <a:pt x="60" y="72"/>
                    </a:lnTo>
                    <a:lnTo>
                      <a:pt x="72" y="72"/>
                    </a:lnTo>
                    <a:lnTo>
                      <a:pt x="72" y="60"/>
                    </a:lnTo>
                    <a:lnTo>
                      <a:pt x="72" y="42"/>
                    </a:lnTo>
                    <a:lnTo>
                      <a:pt x="54" y="30"/>
                    </a:lnTo>
                    <a:lnTo>
                      <a:pt x="48" y="42"/>
                    </a:lnTo>
                    <a:lnTo>
                      <a:pt x="54" y="18"/>
                    </a:lnTo>
                    <a:lnTo>
                      <a:pt x="42" y="12"/>
                    </a:lnTo>
                    <a:lnTo>
                      <a:pt x="30" y="0"/>
                    </a:lnTo>
                    <a:lnTo>
                      <a:pt x="36" y="6"/>
                    </a:lnTo>
                    <a:lnTo>
                      <a:pt x="30" y="0"/>
                    </a:lnTo>
                    <a:lnTo>
                      <a:pt x="30" y="6"/>
                    </a:lnTo>
                    <a:lnTo>
                      <a:pt x="12" y="18"/>
                    </a:lnTo>
                    <a:lnTo>
                      <a:pt x="24" y="30"/>
                    </a:lnTo>
                    <a:lnTo>
                      <a:pt x="6" y="36"/>
                    </a:lnTo>
                    <a:lnTo>
                      <a:pt x="0" y="48"/>
                    </a:lnTo>
                    <a:lnTo>
                      <a:pt x="12" y="66"/>
                    </a:lnTo>
                    <a:lnTo>
                      <a:pt x="24" y="66"/>
                    </a:lnTo>
                    <a:lnTo>
                      <a:pt x="24" y="78"/>
                    </a:lnTo>
                    <a:lnTo>
                      <a:pt x="30" y="84"/>
                    </a:lnTo>
                    <a:lnTo>
                      <a:pt x="24" y="102"/>
                    </a:lnTo>
                    <a:lnTo>
                      <a:pt x="30" y="126"/>
                    </a:lnTo>
                    <a:lnTo>
                      <a:pt x="42" y="144"/>
                    </a:lnTo>
                    <a:lnTo>
                      <a:pt x="54" y="144"/>
                    </a:lnTo>
                    <a:lnTo>
                      <a:pt x="66" y="132"/>
                    </a:lnTo>
                    <a:lnTo>
                      <a:pt x="84" y="132"/>
                    </a:lnTo>
                    <a:lnTo>
                      <a:pt x="78" y="114"/>
                    </a:lnTo>
                    <a:lnTo>
                      <a:pt x="72" y="102"/>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91" name="Freeform 195"/>
              <p:cNvSpPr>
                <a:spLocks noChangeAspect="1"/>
              </p:cNvSpPr>
              <p:nvPr/>
            </p:nvSpPr>
            <p:spPr bwMode="auto">
              <a:xfrm>
                <a:off x="3837776" y="6249522"/>
                <a:ext cx="192288" cy="228747"/>
              </a:xfrm>
              <a:custGeom>
                <a:avLst/>
                <a:gdLst>
                  <a:gd name="T0" fmla="*/ 12 w 72"/>
                  <a:gd name="T1" fmla="*/ 112 h 78"/>
                  <a:gd name="T2" fmla="*/ 0 w 72"/>
                  <a:gd name="T3" fmla="*/ 86 h 78"/>
                  <a:gd name="T4" fmla="*/ 0 w 72"/>
                  <a:gd name="T5" fmla="*/ 42 h 78"/>
                  <a:gd name="T6" fmla="*/ 12 w 72"/>
                  <a:gd name="T7" fmla="*/ 42 h 78"/>
                  <a:gd name="T8" fmla="*/ 12 w 72"/>
                  <a:gd name="T9" fmla="*/ 14 h 78"/>
                  <a:gd name="T10" fmla="*/ 25 w 72"/>
                  <a:gd name="T11" fmla="*/ 0 h 78"/>
                  <a:gd name="T12" fmla="*/ 43 w 72"/>
                  <a:gd name="T13" fmla="*/ 0 h 78"/>
                  <a:gd name="T14" fmla="*/ 67 w 72"/>
                  <a:gd name="T15" fmla="*/ 0 h 78"/>
                  <a:gd name="T16" fmla="*/ 67 w 72"/>
                  <a:gd name="T17" fmla="*/ 0 h 78"/>
                  <a:gd name="T18" fmla="*/ 86 w 72"/>
                  <a:gd name="T19" fmla="*/ 0 h 78"/>
                  <a:gd name="T20" fmla="*/ 80 w 72"/>
                  <a:gd name="T21" fmla="*/ 14 h 78"/>
                  <a:gd name="T22" fmla="*/ 74 w 72"/>
                  <a:gd name="T23" fmla="*/ 55 h 78"/>
                  <a:gd name="T24" fmla="*/ 86 w 72"/>
                  <a:gd name="T25" fmla="*/ 112 h 78"/>
                  <a:gd name="T26" fmla="*/ 74 w 72"/>
                  <a:gd name="T27" fmla="*/ 167 h 78"/>
                  <a:gd name="T28" fmla="*/ 55 w 72"/>
                  <a:gd name="T29" fmla="*/ 152 h 78"/>
                  <a:gd name="T30" fmla="*/ 43 w 72"/>
                  <a:gd name="T31" fmla="*/ 152 h 78"/>
                  <a:gd name="T32" fmla="*/ 43 w 72"/>
                  <a:gd name="T33" fmla="*/ 181 h 78"/>
                  <a:gd name="T34" fmla="*/ 31 w 72"/>
                  <a:gd name="T35" fmla="*/ 181 h 78"/>
                  <a:gd name="T36" fmla="*/ 25 w 72"/>
                  <a:gd name="T37" fmla="*/ 141 h 78"/>
                  <a:gd name="T38" fmla="*/ 12 w 72"/>
                  <a:gd name="T39" fmla="*/ 112 h 7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2" h="78">
                    <a:moveTo>
                      <a:pt x="12" y="48"/>
                    </a:moveTo>
                    <a:lnTo>
                      <a:pt x="0" y="36"/>
                    </a:lnTo>
                    <a:lnTo>
                      <a:pt x="0" y="18"/>
                    </a:lnTo>
                    <a:lnTo>
                      <a:pt x="12" y="18"/>
                    </a:lnTo>
                    <a:lnTo>
                      <a:pt x="12" y="6"/>
                    </a:lnTo>
                    <a:lnTo>
                      <a:pt x="18" y="0"/>
                    </a:lnTo>
                    <a:lnTo>
                      <a:pt x="36" y="0"/>
                    </a:lnTo>
                    <a:lnTo>
                      <a:pt x="54" y="0"/>
                    </a:lnTo>
                    <a:lnTo>
                      <a:pt x="72" y="0"/>
                    </a:lnTo>
                    <a:lnTo>
                      <a:pt x="66" y="6"/>
                    </a:lnTo>
                    <a:lnTo>
                      <a:pt x="60" y="24"/>
                    </a:lnTo>
                    <a:lnTo>
                      <a:pt x="72" y="48"/>
                    </a:lnTo>
                    <a:lnTo>
                      <a:pt x="60" y="72"/>
                    </a:lnTo>
                    <a:lnTo>
                      <a:pt x="48" y="66"/>
                    </a:lnTo>
                    <a:lnTo>
                      <a:pt x="36" y="66"/>
                    </a:lnTo>
                    <a:lnTo>
                      <a:pt x="36" y="78"/>
                    </a:lnTo>
                    <a:lnTo>
                      <a:pt x="24" y="78"/>
                    </a:lnTo>
                    <a:lnTo>
                      <a:pt x="18" y="60"/>
                    </a:lnTo>
                    <a:lnTo>
                      <a:pt x="12" y="48"/>
                    </a:lnTo>
                    <a:close/>
                  </a:path>
                </a:pathLst>
              </a:custGeom>
              <a:solidFill>
                <a:srgbClr val="C00000"/>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92" name="Freeform 196"/>
              <p:cNvSpPr>
                <a:spLocks noChangeAspect="1"/>
              </p:cNvSpPr>
              <p:nvPr/>
            </p:nvSpPr>
            <p:spPr bwMode="auto">
              <a:xfrm>
                <a:off x="3663676" y="5955787"/>
                <a:ext cx="49372" cy="49388"/>
              </a:xfrm>
              <a:custGeom>
                <a:avLst/>
                <a:gdLst>
                  <a:gd name="T0" fmla="*/ 6 w 18"/>
                  <a:gd name="T1" fmla="*/ 0 h 17"/>
                  <a:gd name="T2" fmla="*/ 25 w 18"/>
                  <a:gd name="T3" fmla="*/ 0 h 17"/>
                  <a:gd name="T4" fmla="*/ 19 w 18"/>
                  <a:gd name="T5" fmla="*/ 36 h 17"/>
                  <a:gd name="T6" fmla="*/ 0 w 18"/>
                  <a:gd name="T7" fmla="*/ 36 h 17"/>
                  <a:gd name="T8" fmla="*/ 19 w 18"/>
                  <a:gd name="T9" fmla="*/ 13 h 17"/>
                  <a:gd name="T10" fmla="*/ 6 w 18"/>
                  <a:gd name="T11" fmla="*/ 0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17">
                    <a:moveTo>
                      <a:pt x="6" y="0"/>
                    </a:moveTo>
                    <a:lnTo>
                      <a:pt x="18" y="0"/>
                    </a:lnTo>
                    <a:lnTo>
                      <a:pt x="12" y="17"/>
                    </a:lnTo>
                    <a:lnTo>
                      <a:pt x="0" y="17"/>
                    </a:lnTo>
                    <a:lnTo>
                      <a:pt x="12" y="6"/>
                    </a:lnTo>
                    <a:lnTo>
                      <a:pt x="6" y="0"/>
                    </a:lnTo>
                    <a:close/>
                  </a:path>
                </a:pathLst>
              </a:custGeom>
              <a:solidFill>
                <a:srgbClr val="4C8FC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93" name="Freeform 197"/>
              <p:cNvSpPr>
                <a:spLocks noChangeAspect="1"/>
              </p:cNvSpPr>
              <p:nvPr/>
            </p:nvSpPr>
            <p:spPr bwMode="auto">
              <a:xfrm>
                <a:off x="3128387" y="5885603"/>
                <a:ext cx="628834" cy="662850"/>
              </a:xfrm>
              <a:custGeom>
                <a:avLst/>
                <a:gdLst>
                  <a:gd name="T0" fmla="*/ 216 w 239"/>
                  <a:gd name="T1" fmla="*/ 92 h 227"/>
                  <a:gd name="T2" fmla="*/ 199 w 239"/>
                  <a:gd name="T3" fmla="*/ 92 h 227"/>
                  <a:gd name="T4" fmla="*/ 199 w 239"/>
                  <a:gd name="T5" fmla="*/ 81 h 227"/>
                  <a:gd name="T6" fmla="*/ 199 w 239"/>
                  <a:gd name="T7" fmla="*/ 69 h 227"/>
                  <a:gd name="T8" fmla="*/ 187 w 239"/>
                  <a:gd name="T9" fmla="*/ 69 h 227"/>
                  <a:gd name="T10" fmla="*/ 145 w 239"/>
                  <a:gd name="T11" fmla="*/ 69 h 227"/>
                  <a:gd name="T12" fmla="*/ 97 w 239"/>
                  <a:gd name="T13" fmla="*/ 39 h 227"/>
                  <a:gd name="T14" fmla="*/ 73 w 239"/>
                  <a:gd name="T15" fmla="*/ 0 h 227"/>
                  <a:gd name="T16" fmla="*/ 79 w 239"/>
                  <a:gd name="T17" fmla="*/ 27 h 227"/>
                  <a:gd name="T18" fmla="*/ 49 w 239"/>
                  <a:gd name="T19" fmla="*/ 54 h 227"/>
                  <a:gd name="T20" fmla="*/ 49 w 239"/>
                  <a:gd name="T21" fmla="*/ 119 h 227"/>
                  <a:gd name="T22" fmla="*/ 24 w 239"/>
                  <a:gd name="T23" fmla="*/ 106 h 227"/>
                  <a:gd name="T24" fmla="*/ 30 w 239"/>
                  <a:gd name="T25" fmla="*/ 27 h 227"/>
                  <a:gd name="T26" fmla="*/ 30 w 239"/>
                  <a:gd name="T27" fmla="*/ 13 h 227"/>
                  <a:gd name="T28" fmla="*/ 12 w 239"/>
                  <a:gd name="T29" fmla="*/ 92 h 227"/>
                  <a:gd name="T30" fmla="*/ 12 w 239"/>
                  <a:gd name="T31" fmla="*/ 131 h 227"/>
                  <a:gd name="T32" fmla="*/ 18 w 239"/>
                  <a:gd name="T33" fmla="*/ 216 h 227"/>
                  <a:gd name="T34" fmla="*/ 67 w 239"/>
                  <a:gd name="T35" fmla="*/ 228 h 227"/>
                  <a:gd name="T36" fmla="*/ 108 w 239"/>
                  <a:gd name="T37" fmla="*/ 272 h 227"/>
                  <a:gd name="T38" fmla="*/ 103 w 239"/>
                  <a:gd name="T39" fmla="*/ 336 h 227"/>
                  <a:gd name="T40" fmla="*/ 103 w 239"/>
                  <a:gd name="T41" fmla="*/ 418 h 227"/>
                  <a:gd name="T42" fmla="*/ 120 w 239"/>
                  <a:gd name="T43" fmla="*/ 488 h 227"/>
                  <a:gd name="T44" fmla="*/ 151 w 239"/>
                  <a:gd name="T45" fmla="*/ 499 h 227"/>
                  <a:gd name="T46" fmla="*/ 169 w 239"/>
                  <a:gd name="T47" fmla="*/ 473 h 227"/>
                  <a:gd name="T48" fmla="*/ 187 w 239"/>
                  <a:gd name="T49" fmla="*/ 434 h 227"/>
                  <a:gd name="T50" fmla="*/ 169 w 239"/>
                  <a:gd name="T51" fmla="*/ 377 h 227"/>
                  <a:gd name="T52" fmla="*/ 181 w 239"/>
                  <a:gd name="T53" fmla="*/ 364 h 227"/>
                  <a:gd name="T54" fmla="*/ 207 w 239"/>
                  <a:gd name="T55" fmla="*/ 364 h 227"/>
                  <a:gd name="T56" fmla="*/ 236 w 239"/>
                  <a:gd name="T57" fmla="*/ 336 h 227"/>
                  <a:gd name="T58" fmla="*/ 242 w 239"/>
                  <a:gd name="T59" fmla="*/ 309 h 227"/>
                  <a:gd name="T60" fmla="*/ 236 w 239"/>
                  <a:gd name="T61" fmla="*/ 243 h 227"/>
                  <a:gd name="T62" fmla="*/ 242 w 239"/>
                  <a:gd name="T63" fmla="*/ 202 h 227"/>
                  <a:gd name="T64" fmla="*/ 260 w 239"/>
                  <a:gd name="T65" fmla="*/ 161 h 227"/>
                  <a:gd name="T66" fmla="*/ 230 w 239"/>
                  <a:gd name="T67" fmla="*/ 161 h 227"/>
                  <a:gd name="T68" fmla="*/ 242 w 239"/>
                  <a:gd name="T69" fmla="*/ 131 h 227"/>
                  <a:gd name="T70" fmla="*/ 230 w 239"/>
                  <a:gd name="T71" fmla="*/ 106 h 227"/>
                  <a:gd name="T72" fmla="*/ 216 w 239"/>
                  <a:gd name="T73" fmla="*/ 92 h 22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39" h="227">
                    <a:moveTo>
                      <a:pt x="197" y="47"/>
                    </a:moveTo>
                    <a:lnTo>
                      <a:pt x="197" y="41"/>
                    </a:lnTo>
                    <a:lnTo>
                      <a:pt x="185" y="41"/>
                    </a:lnTo>
                    <a:lnTo>
                      <a:pt x="191" y="41"/>
                    </a:lnTo>
                    <a:lnTo>
                      <a:pt x="185" y="36"/>
                    </a:lnTo>
                    <a:lnTo>
                      <a:pt x="203" y="30"/>
                    </a:lnTo>
                    <a:lnTo>
                      <a:pt x="185" y="30"/>
                    </a:lnTo>
                    <a:lnTo>
                      <a:pt x="167" y="30"/>
                    </a:lnTo>
                    <a:lnTo>
                      <a:pt x="173" y="30"/>
                    </a:lnTo>
                    <a:lnTo>
                      <a:pt x="155" y="41"/>
                    </a:lnTo>
                    <a:lnTo>
                      <a:pt x="131" y="30"/>
                    </a:lnTo>
                    <a:lnTo>
                      <a:pt x="96" y="30"/>
                    </a:lnTo>
                    <a:lnTo>
                      <a:pt x="90" y="18"/>
                    </a:lnTo>
                    <a:lnTo>
                      <a:pt x="72" y="12"/>
                    </a:lnTo>
                    <a:lnTo>
                      <a:pt x="66" y="0"/>
                    </a:lnTo>
                    <a:lnTo>
                      <a:pt x="60" y="6"/>
                    </a:lnTo>
                    <a:lnTo>
                      <a:pt x="72" y="12"/>
                    </a:lnTo>
                    <a:lnTo>
                      <a:pt x="66" y="12"/>
                    </a:lnTo>
                    <a:lnTo>
                      <a:pt x="42" y="24"/>
                    </a:lnTo>
                    <a:lnTo>
                      <a:pt x="36" y="24"/>
                    </a:lnTo>
                    <a:lnTo>
                      <a:pt x="42" y="53"/>
                    </a:lnTo>
                    <a:lnTo>
                      <a:pt x="36" y="59"/>
                    </a:lnTo>
                    <a:lnTo>
                      <a:pt x="24" y="47"/>
                    </a:lnTo>
                    <a:lnTo>
                      <a:pt x="36" y="30"/>
                    </a:lnTo>
                    <a:lnTo>
                      <a:pt x="30" y="12"/>
                    </a:lnTo>
                    <a:lnTo>
                      <a:pt x="42" y="6"/>
                    </a:lnTo>
                    <a:lnTo>
                      <a:pt x="30" y="6"/>
                    </a:lnTo>
                    <a:lnTo>
                      <a:pt x="18" y="24"/>
                    </a:lnTo>
                    <a:lnTo>
                      <a:pt x="12" y="41"/>
                    </a:lnTo>
                    <a:lnTo>
                      <a:pt x="0" y="59"/>
                    </a:lnTo>
                    <a:lnTo>
                      <a:pt x="12" y="59"/>
                    </a:lnTo>
                    <a:lnTo>
                      <a:pt x="18" y="83"/>
                    </a:lnTo>
                    <a:lnTo>
                      <a:pt x="18" y="95"/>
                    </a:lnTo>
                    <a:lnTo>
                      <a:pt x="30" y="101"/>
                    </a:lnTo>
                    <a:lnTo>
                      <a:pt x="60" y="101"/>
                    </a:lnTo>
                    <a:lnTo>
                      <a:pt x="72" y="119"/>
                    </a:lnTo>
                    <a:lnTo>
                      <a:pt x="101" y="119"/>
                    </a:lnTo>
                    <a:lnTo>
                      <a:pt x="101" y="131"/>
                    </a:lnTo>
                    <a:lnTo>
                      <a:pt x="96" y="149"/>
                    </a:lnTo>
                    <a:lnTo>
                      <a:pt x="101" y="173"/>
                    </a:lnTo>
                    <a:lnTo>
                      <a:pt x="96" y="185"/>
                    </a:lnTo>
                    <a:lnTo>
                      <a:pt x="107" y="203"/>
                    </a:lnTo>
                    <a:lnTo>
                      <a:pt x="113" y="215"/>
                    </a:lnTo>
                    <a:lnTo>
                      <a:pt x="125" y="227"/>
                    </a:lnTo>
                    <a:lnTo>
                      <a:pt x="137" y="221"/>
                    </a:lnTo>
                    <a:lnTo>
                      <a:pt x="137" y="227"/>
                    </a:lnTo>
                    <a:lnTo>
                      <a:pt x="155" y="209"/>
                    </a:lnTo>
                    <a:lnTo>
                      <a:pt x="173" y="197"/>
                    </a:lnTo>
                    <a:lnTo>
                      <a:pt x="173" y="191"/>
                    </a:lnTo>
                    <a:lnTo>
                      <a:pt x="161" y="191"/>
                    </a:lnTo>
                    <a:lnTo>
                      <a:pt x="155" y="167"/>
                    </a:lnTo>
                    <a:lnTo>
                      <a:pt x="149" y="155"/>
                    </a:lnTo>
                    <a:lnTo>
                      <a:pt x="167" y="161"/>
                    </a:lnTo>
                    <a:lnTo>
                      <a:pt x="185" y="167"/>
                    </a:lnTo>
                    <a:lnTo>
                      <a:pt x="191" y="161"/>
                    </a:lnTo>
                    <a:lnTo>
                      <a:pt x="203" y="155"/>
                    </a:lnTo>
                    <a:lnTo>
                      <a:pt x="215" y="149"/>
                    </a:lnTo>
                    <a:lnTo>
                      <a:pt x="221" y="137"/>
                    </a:lnTo>
                    <a:lnTo>
                      <a:pt x="209" y="119"/>
                    </a:lnTo>
                    <a:lnTo>
                      <a:pt x="215" y="107"/>
                    </a:lnTo>
                    <a:lnTo>
                      <a:pt x="233" y="101"/>
                    </a:lnTo>
                    <a:lnTo>
                      <a:pt x="221" y="89"/>
                    </a:lnTo>
                    <a:lnTo>
                      <a:pt x="239" y="77"/>
                    </a:lnTo>
                    <a:lnTo>
                      <a:pt x="239" y="71"/>
                    </a:lnTo>
                    <a:lnTo>
                      <a:pt x="221" y="71"/>
                    </a:lnTo>
                    <a:lnTo>
                      <a:pt x="209" y="71"/>
                    </a:lnTo>
                    <a:lnTo>
                      <a:pt x="221" y="59"/>
                    </a:lnTo>
                    <a:lnTo>
                      <a:pt x="221" y="53"/>
                    </a:lnTo>
                    <a:lnTo>
                      <a:pt x="209" y="47"/>
                    </a:lnTo>
                    <a:lnTo>
                      <a:pt x="203" y="47"/>
                    </a:lnTo>
                    <a:lnTo>
                      <a:pt x="197" y="41"/>
                    </a:lnTo>
                    <a:lnTo>
                      <a:pt x="197" y="47"/>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94" name="Freeform 198"/>
              <p:cNvSpPr>
                <a:spLocks noChangeAspect="1"/>
              </p:cNvSpPr>
              <p:nvPr/>
            </p:nvSpPr>
            <p:spPr bwMode="auto">
              <a:xfrm>
                <a:off x="3554540" y="5937592"/>
                <a:ext cx="31184" cy="18195"/>
              </a:xfrm>
              <a:custGeom>
                <a:avLst/>
                <a:gdLst>
                  <a:gd name="T0" fmla="*/ 12 w 12"/>
                  <a:gd name="T1" fmla="*/ 18 h 6"/>
                  <a:gd name="T2" fmla="*/ 12 w 12"/>
                  <a:gd name="T3" fmla="*/ 18 h 6"/>
                  <a:gd name="T4" fmla="*/ 0 w 12"/>
                  <a:gd name="T5" fmla="*/ 0 h 6"/>
                  <a:gd name="T6" fmla="*/ 12 w 12"/>
                  <a:gd name="T7" fmla="*/ 1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6"/>
                    </a:moveTo>
                    <a:lnTo>
                      <a:pt x="12" y="6"/>
                    </a:lnTo>
                    <a:lnTo>
                      <a:pt x="0" y="0"/>
                    </a:lnTo>
                    <a:lnTo>
                      <a:pt x="12" y="6"/>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95" name="Freeform 199"/>
              <p:cNvSpPr>
                <a:spLocks noChangeAspect="1"/>
              </p:cNvSpPr>
              <p:nvPr/>
            </p:nvSpPr>
            <p:spPr bwMode="auto">
              <a:xfrm>
                <a:off x="2668455" y="5238351"/>
                <a:ext cx="478122" cy="189757"/>
              </a:xfrm>
              <a:custGeom>
                <a:avLst/>
                <a:gdLst>
                  <a:gd name="T0" fmla="*/ 147 w 180"/>
                  <a:gd name="T1" fmla="*/ 61 h 66"/>
                  <a:gd name="T2" fmla="*/ 147 w 180"/>
                  <a:gd name="T3" fmla="*/ 61 h 66"/>
                  <a:gd name="T4" fmla="*/ 126 w 180"/>
                  <a:gd name="T5" fmla="*/ 37 h 66"/>
                  <a:gd name="T6" fmla="*/ 110 w 180"/>
                  <a:gd name="T7" fmla="*/ 23 h 66"/>
                  <a:gd name="T8" fmla="*/ 92 w 180"/>
                  <a:gd name="T9" fmla="*/ 13 h 66"/>
                  <a:gd name="T10" fmla="*/ 78 w 180"/>
                  <a:gd name="T11" fmla="*/ 0 h 66"/>
                  <a:gd name="T12" fmla="*/ 67 w 180"/>
                  <a:gd name="T13" fmla="*/ 0 h 66"/>
                  <a:gd name="T14" fmla="*/ 49 w 180"/>
                  <a:gd name="T15" fmla="*/ 13 h 66"/>
                  <a:gd name="T16" fmla="*/ 18 w 180"/>
                  <a:gd name="T17" fmla="*/ 23 h 66"/>
                  <a:gd name="T18" fmla="*/ 12 w 180"/>
                  <a:gd name="T19" fmla="*/ 50 h 66"/>
                  <a:gd name="T20" fmla="*/ 0 w 180"/>
                  <a:gd name="T21" fmla="*/ 61 h 66"/>
                  <a:gd name="T22" fmla="*/ 6 w 180"/>
                  <a:gd name="T23" fmla="*/ 50 h 66"/>
                  <a:gd name="T24" fmla="*/ 31 w 180"/>
                  <a:gd name="T25" fmla="*/ 37 h 66"/>
                  <a:gd name="T26" fmla="*/ 43 w 180"/>
                  <a:gd name="T27" fmla="*/ 23 h 66"/>
                  <a:gd name="T28" fmla="*/ 67 w 180"/>
                  <a:gd name="T29" fmla="*/ 23 h 66"/>
                  <a:gd name="T30" fmla="*/ 55 w 180"/>
                  <a:gd name="T31" fmla="*/ 37 h 66"/>
                  <a:gd name="T32" fmla="*/ 78 w 180"/>
                  <a:gd name="T33" fmla="*/ 37 h 66"/>
                  <a:gd name="T34" fmla="*/ 86 w 180"/>
                  <a:gd name="T35" fmla="*/ 50 h 66"/>
                  <a:gd name="T36" fmla="*/ 92 w 180"/>
                  <a:gd name="T37" fmla="*/ 50 h 66"/>
                  <a:gd name="T38" fmla="*/ 117 w 180"/>
                  <a:gd name="T39" fmla="*/ 61 h 66"/>
                  <a:gd name="T40" fmla="*/ 126 w 180"/>
                  <a:gd name="T41" fmla="*/ 84 h 66"/>
                  <a:gd name="T42" fmla="*/ 153 w 180"/>
                  <a:gd name="T43" fmla="*/ 111 h 66"/>
                  <a:gd name="T44" fmla="*/ 141 w 180"/>
                  <a:gd name="T45" fmla="*/ 136 h 66"/>
                  <a:gd name="T46" fmla="*/ 159 w 180"/>
                  <a:gd name="T47" fmla="*/ 136 h 66"/>
                  <a:gd name="T48" fmla="*/ 183 w 180"/>
                  <a:gd name="T49" fmla="*/ 136 h 66"/>
                  <a:gd name="T50" fmla="*/ 196 w 180"/>
                  <a:gd name="T51" fmla="*/ 123 h 66"/>
                  <a:gd name="T52" fmla="*/ 209 w 180"/>
                  <a:gd name="T53" fmla="*/ 123 h 66"/>
                  <a:gd name="T54" fmla="*/ 196 w 180"/>
                  <a:gd name="T55" fmla="*/ 111 h 66"/>
                  <a:gd name="T56" fmla="*/ 183 w 180"/>
                  <a:gd name="T57" fmla="*/ 97 h 66"/>
                  <a:gd name="T58" fmla="*/ 183 w 180"/>
                  <a:gd name="T59" fmla="*/ 84 h 66"/>
                  <a:gd name="T60" fmla="*/ 167 w 180"/>
                  <a:gd name="T61" fmla="*/ 73 h 66"/>
                  <a:gd name="T62" fmla="*/ 153 w 180"/>
                  <a:gd name="T63" fmla="*/ 61 h 66"/>
                  <a:gd name="T64" fmla="*/ 147 w 180"/>
                  <a:gd name="T65" fmla="*/ 61 h 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80" h="66">
                    <a:moveTo>
                      <a:pt x="126" y="30"/>
                    </a:moveTo>
                    <a:lnTo>
                      <a:pt x="126" y="30"/>
                    </a:lnTo>
                    <a:lnTo>
                      <a:pt x="108" y="18"/>
                    </a:lnTo>
                    <a:lnTo>
                      <a:pt x="96" y="12"/>
                    </a:lnTo>
                    <a:lnTo>
                      <a:pt x="78" y="6"/>
                    </a:lnTo>
                    <a:lnTo>
                      <a:pt x="66" y="0"/>
                    </a:lnTo>
                    <a:lnTo>
                      <a:pt x="60" y="0"/>
                    </a:lnTo>
                    <a:lnTo>
                      <a:pt x="42" y="6"/>
                    </a:lnTo>
                    <a:lnTo>
                      <a:pt x="18" y="12"/>
                    </a:lnTo>
                    <a:lnTo>
                      <a:pt x="12" y="24"/>
                    </a:lnTo>
                    <a:lnTo>
                      <a:pt x="0" y="30"/>
                    </a:lnTo>
                    <a:lnTo>
                      <a:pt x="6" y="24"/>
                    </a:lnTo>
                    <a:lnTo>
                      <a:pt x="24" y="18"/>
                    </a:lnTo>
                    <a:lnTo>
                      <a:pt x="36" y="12"/>
                    </a:lnTo>
                    <a:lnTo>
                      <a:pt x="60" y="12"/>
                    </a:lnTo>
                    <a:lnTo>
                      <a:pt x="48" y="18"/>
                    </a:lnTo>
                    <a:lnTo>
                      <a:pt x="66" y="18"/>
                    </a:lnTo>
                    <a:lnTo>
                      <a:pt x="72" y="24"/>
                    </a:lnTo>
                    <a:lnTo>
                      <a:pt x="78" y="24"/>
                    </a:lnTo>
                    <a:lnTo>
                      <a:pt x="102" y="30"/>
                    </a:lnTo>
                    <a:lnTo>
                      <a:pt x="108" y="42"/>
                    </a:lnTo>
                    <a:lnTo>
                      <a:pt x="132" y="54"/>
                    </a:lnTo>
                    <a:lnTo>
                      <a:pt x="120" y="66"/>
                    </a:lnTo>
                    <a:lnTo>
                      <a:pt x="138" y="66"/>
                    </a:lnTo>
                    <a:lnTo>
                      <a:pt x="156" y="66"/>
                    </a:lnTo>
                    <a:lnTo>
                      <a:pt x="168" y="60"/>
                    </a:lnTo>
                    <a:lnTo>
                      <a:pt x="180" y="60"/>
                    </a:lnTo>
                    <a:lnTo>
                      <a:pt x="168" y="54"/>
                    </a:lnTo>
                    <a:lnTo>
                      <a:pt x="156" y="48"/>
                    </a:lnTo>
                    <a:lnTo>
                      <a:pt x="156" y="42"/>
                    </a:lnTo>
                    <a:lnTo>
                      <a:pt x="144" y="36"/>
                    </a:lnTo>
                    <a:lnTo>
                      <a:pt x="132" y="30"/>
                    </a:lnTo>
                    <a:lnTo>
                      <a:pt x="126" y="30"/>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96" name="Freeform 200"/>
              <p:cNvSpPr>
                <a:spLocks noChangeAspect="1"/>
              </p:cNvSpPr>
              <p:nvPr/>
            </p:nvSpPr>
            <p:spPr bwMode="auto">
              <a:xfrm>
                <a:off x="2751606" y="5305936"/>
                <a:ext cx="28583" cy="33790"/>
              </a:xfrm>
              <a:custGeom>
                <a:avLst/>
                <a:gdLst>
                  <a:gd name="T0" fmla="*/ 0 w 12"/>
                  <a:gd name="T1" fmla="*/ 20 h 12"/>
                  <a:gd name="T2" fmla="*/ 6 w 12"/>
                  <a:gd name="T3" fmla="*/ 13 h 12"/>
                  <a:gd name="T4" fmla="*/ 6 w 12"/>
                  <a:gd name="T5" fmla="*/ 0 h 12"/>
                  <a:gd name="T6" fmla="*/ 0 w 12"/>
                  <a:gd name="T7" fmla="*/ 2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2">
                    <a:moveTo>
                      <a:pt x="0" y="12"/>
                    </a:moveTo>
                    <a:lnTo>
                      <a:pt x="12" y="6"/>
                    </a:lnTo>
                    <a:lnTo>
                      <a:pt x="6" y="0"/>
                    </a:lnTo>
                    <a:lnTo>
                      <a:pt x="0" y="12"/>
                    </a:lnTo>
                    <a:close/>
                  </a:path>
                </a:pathLst>
              </a:custGeom>
              <a:solidFill>
                <a:srgbClr val="4C8FC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97" name="Freeform 201"/>
              <p:cNvSpPr>
                <a:spLocks noChangeAspect="1"/>
              </p:cNvSpPr>
              <p:nvPr/>
            </p:nvSpPr>
            <p:spPr bwMode="auto">
              <a:xfrm>
                <a:off x="2813970" y="5461899"/>
                <a:ext cx="15592" cy="5199"/>
              </a:xfrm>
              <a:custGeom>
                <a:avLst/>
                <a:gdLst>
                  <a:gd name="T0" fmla="*/ 6 w 6"/>
                  <a:gd name="T1" fmla="*/ 0 h 2"/>
                  <a:gd name="T2" fmla="*/ 6 w 6"/>
                  <a:gd name="T3" fmla="*/ 0 h 2"/>
                  <a:gd name="T4" fmla="*/ 6 w 6"/>
                  <a:gd name="T5" fmla="*/ 0 h 2"/>
                  <a:gd name="T6" fmla="*/ 6 w 6"/>
                  <a:gd name="T7" fmla="*/ 0 h 2"/>
                  <a:gd name="T8" fmla="*/ 6 w 6"/>
                  <a:gd name="T9" fmla="*/ 0 h 2"/>
                  <a:gd name="T10" fmla="*/ 6 w 6"/>
                  <a:gd name="T11" fmla="*/ 0 h 2"/>
                  <a:gd name="T12" fmla="*/ 0 w 6"/>
                  <a:gd name="T13" fmla="*/ 0 h 2"/>
                  <a:gd name="T14" fmla="*/ 0 w 6"/>
                  <a:gd name="T15" fmla="*/ 0 h 2"/>
                  <a:gd name="T16" fmla="*/ 0 w 6"/>
                  <a:gd name="T17" fmla="*/ 0 h 2"/>
                  <a:gd name="T18" fmla="*/ 0 w 6"/>
                  <a:gd name="T19" fmla="*/ 0 h 2"/>
                  <a:gd name="T20" fmla="*/ 0 w 6"/>
                  <a:gd name="T21" fmla="*/ 0 h 2"/>
                  <a:gd name="T22" fmla="*/ 0 w 6"/>
                  <a:gd name="T23" fmla="*/ 0 h 2"/>
                  <a:gd name="T24" fmla="*/ 0 w 6"/>
                  <a:gd name="T25" fmla="*/ 0 h 2"/>
                  <a:gd name="T26" fmla="*/ 0 w 6"/>
                  <a:gd name="T27" fmla="*/ 0 h 2"/>
                  <a:gd name="T28" fmla="*/ 0 w 6"/>
                  <a:gd name="T29" fmla="*/ 0 h 2"/>
                  <a:gd name="T30" fmla="*/ 0 w 6"/>
                  <a:gd name="T31" fmla="*/ 0 h 2"/>
                  <a:gd name="T32" fmla="*/ 0 w 6"/>
                  <a:gd name="T33" fmla="*/ 0 h 2"/>
                  <a:gd name="T34" fmla="*/ 0 w 6"/>
                  <a:gd name="T35" fmla="*/ 0 h 2"/>
                  <a:gd name="T36" fmla="*/ 0 w 6"/>
                  <a:gd name="T37" fmla="*/ 0 h 2"/>
                  <a:gd name="T38" fmla="*/ 0 w 6"/>
                  <a:gd name="T39" fmla="*/ 0 h 2"/>
                  <a:gd name="T40" fmla="*/ 0 w 6"/>
                  <a:gd name="T41" fmla="*/ 0 h 2"/>
                  <a:gd name="T42" fmla="*/ 0 w 6"/>
                  <a:gd name="T43" fmla="*/ 0 h 2"/>
                  <a:gd name="T44" fmla="*/ 0 w 6"/>
                  <a:gd name="T45" fmla="*/ 0 h 2"/>
                  <a:gd name="T46" fmla="*/ 0 w 6"/>
                  <a:gd name="T47" fmla="*/ 0 h 2"/>
                  <a:gd name="T48" fmla="*/ 0 w 6"/>
                  <a:gd name="T49" fmla="*/ 0 h 2"/>
                  <a:gd name="T50" fmla="*/ 0 w 6"/>
                  <a:gd name="T51" fmla="*/ 0 h 2"/>
                  <a:gd name="T52" fmla="*/ 6 w 6"/>
                  <a:gd name="T53" fmla="*/ 0 h 2"/>
                  <a:gd name="T54" fmla="*/ 6 w 6"/>
                  <a:gd name="T55" fmla="*/ 0 h 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6" h="2">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98" name="Freeform 202"/>
              <p:cNvSpPr>
                <a:spLocks noChangeAspect="1"/>
              </p:cNvSpPr>
              <p:nvPr/>
            </p:nvSpPr>
            <p:spPr bwMode="auto">
              <a:xfrm>
                <a:off x="2873737" y="5428109"/>
                <a:ext cx="18189" cy="18195"/>
              </a:xfrm>
              <a:custGeom>
                <a:avLst/>
                <a:gdLst>
                  <a:gd name="T0" fmla="*/ 18 w 6"/>
                  <a:gd name="T1" fmla="*/ 18 h 6"/>
                  <a:gd name="T2" fmla="*/ 18 w 6"/>
                  <a:gd name="T3" fmla="*/ 0 h 6"/>
                  <a:gd name="T4" fmla="*/ 18 w 6"/>
                  <a:gd name="T5" fmla="*/ 0 h 6"/>
                  <a:gd name="T6" fmla="*/ 18 w 6"/>
                  <a:gd name="T7" fmla="*/ 18 h 6"/>
                  <a:gd name="T8" fmla="*/ 18 w 6"/>
                  <a:gd name="T9" fmla="*/ 18 h 6"/>
                  <a:gd name="T10" fmla="*/ 18 w 6"/>
                  <a:gd name="T11" fmla="*/ 18 h 6"/>
                  <a:gd name="T12" fmla="*/ 0 w 6"/>
                  <a:gd name="T13" fmla="*/ 18 h 6"/>
                  <a:gd name="T14" fmla="*/ 0 w 6"/>
                  <a:gd name="T15" fmla="*/ 18 h 6"/>
                  <a:gd name="T16" fmla="*/ 18 w 6"/>
                  <a:gd name="T17" fmla="*/ 18 h 6"/>
                  <a:gd name="T18" fmla="*/ 18 w 6"/>
                  <a:gd name="T19" fmla="*/ 18 h 6"/>
                  <a:gd name="T20" fmla="*/ 18 w 6"/>
                  <a:gd name="T21" fmla="*/ 18 h 6"/>
                  <a:gd name="T22" fmla="*/ 18 w 6"/>
                  <a:gd name="T23" fmla="*/ 18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 h="6">
                    <a:moveTo>
                      <a:pt x="6" y="6"/>
                    </a:moveTo>
                    <a:lnTo>
                      <a:pt x="6" y="0"/>
                    </a:lnTo>
                    <a:lnTo>
                      <a:pt x="6" y="6"/>
                    </a:lnTo>
                    <a:lnTo>
                      <a:pt x="0" y="6"/>
                    </a:lnTo>
                    <a:lnTo>
                      <a:pt x="6" y="6"/>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699" name="Freeform 203"/>
              <p:cNvSpPr>
                <a:spLocks noChangeAspect="1"/>
              </p:cNvSpPr>
              <p:nvPr/>
            </p:nvSpPr>
            <p:spPr bwMode="auto">
              <a:xfrm>
                <a:off x="2873737" y="5446303"/>
                <a:ext cx="2599" cy="2599"/>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00" name="Freeform 204"/>
              <p:cNvSpPr>
                <a:spLocks noChangeAspect="1"/>
              </p:cNvSpPr>
              <p:nvPr/>
            </p:nvSpPr>
            <p:spPr bwMode="auto">
              <a:xfrm>
                <a:off x="3570130" y="5516489"/>
                <a:ext cx="2599" cy="2599"/>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01" name="Freeform 205"/>
              <p:cNvSpPr>
                <a:spLocks noChangeAspect="1"/>
              </p:cNvSpPr>
              <p:nvPr/>
            </p:nvSpPr>
            <p:spPr bwMode="auto">
              <a:xfrm>
                <a:off x="3585722" y="5498292"/>
                <a:ext cx="2599" cy="2599"/>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02" name="Oval 206"/>
              <p:cNvSpPr>
                <a:spLocks noChangeAspect="1" noChangeArrowheads="1"/>
              </p:cNvSpPr>
              <p:nvPr/>
            </p:nvSpPr>
            <p:spPr bwMode="auto">
              <a:xfrm>
                <a:off x="3585722" y="5516489"/>
                <a:ext cx="0" cy="0"/>
              </a:xfrm>
              <a:prstGeom prst="ellipse">
                <a:avLst/>
              </a:prstGeom>
              <a:solidFill>
                <a:srgbClr val="E1E1E1"/>
              </a:solidFill>
              <a:ln w="9525">
                <a:solidFill>
                  <a:srgbClr val="000000"/>
                </a:solidFill>
                <a:round/>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fontAlgn="base" hangingPunct="1">
                  <a:spcBef>
                    <a:spcPct val="50000"/>
                  </a:spcBef>
                  <a:spcAft>
                    <a:spcPct val="0"/>
                  </a:spcAft>
                  <a:buNone/>
                  <a:defRPr/>
                </a:pPr>
                <a:endParaRPr lang="fr-FR" altLang="en-US" sz="1800" kern="0">
                  <a:solidFill>
                    <a:srgbClr val="000000"/>
                  </a:solidFill>
                </a:endParaRPr>
              </a:p>
            </p:txBody>
          </p:sp>
          <p:sp>
            <p:nvSpPr>
              <p:cNvPr id="703" name="Freeform 207"/>
              <p:cNvSpPr>
                <a:spLocks noChangeAspect="1"/>
              </p:cNvSpPr>
              <p:nvPr/>
            </p:nvSpPr>
            <p:spPr bwMode="auto">
              <a:xfrm>
                <a:off x="3570130" y="5516489"/>
                <a:ext cx="2599" cy="2599"/>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04" name="Freeform 208"/>
              <p:cNvSpPr>
                <a:spLocks noChangeAspect="1"/>
              </p:cNvSpPr>
              <p:nvPr/>
            </p:nvSpPr>
            <p:spPr bwMode="auto">
              <a:xfrm>
                <a:off x="3570130" y="5516489"/>
                <a:ext cx="2599" cy="2599"/>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05" name="Freeform 209"/>
              <p:cNvSpPr>
                <a:spLocks noChangeAspect="1"/>
              </p:cNvSpPr>
              <p:nvPr/>
            </p:nvSpPr>
            <p:spPr bwMode="auto">
              <a:xfrm>
                <a:off x="3570130" y="5516489"/>
                <a:ext cx="2599" cy="2599"/>
              </a:xfrm>
              <a:custGeom>
                <a:avLst/>
                <a:gdLst>
                  <a:gd name="T0" fmla="*/ 0 w 1"/>
                  <a:gd name="T1" fmla="*/ 0 h 1"/>
                  <a:gd name="T2" fmla="*/ 0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06" name="Freeform 210"/>
              <p:cNvSpPr>
                <a:spLocks noChangeAspect="1"/>
              </p:cNvSpPr>
              <p:nvPr/>
            </p:nvSpPr>
            <p:spPr bwMode="auto">
              <a:xfrm>
                <a:off x="3240121" y="5428109"/>
                <a:ext cx="168903" cy="140369"/>
              </a:xfrm>
              <a:custGeom>
                <a:avLst/>
                <a:gdLst>
                  <a:gd name="T0" fmla="*/ 6 w 65"/>
                  <a:gd name="T1" fmla="*/ 14 h 48"/>
                  <a:gd name="T2" fmla="*/ 6 w 65"/>
                  <a:gd name="T3" fmla="*/ 42 h 48"/>
                  <a:gd name="T4" fmla="*/ 0 w 65"/>
                  <a:gd name="T5" fmla="*/ 54 h 48"/>
                  <a:gd name="T6" fmla="*/ 0 w 65"/>
                  <a:gd name="T7" fmla="*/ 83 h 48"/>
                  <a:gd name="T8" fmla="*/ 6 w 65"/>
                  <a:gd name="T9" fmla="*/ 111 h 48"/>
                  <a:gd name="T10" fmla="*/ 12 w 65"/>
                  <a:gd name="T11" fmla="*/ 83 h 48"/>
                  <a:gd name="T12" fmla="*/ 24 w 65"/>
                  <a:gd name="T13" fmla="*/ 69 h 48"/>
                  <a:gd name="T14" fmla="*/ 30 w 65"/>
                  <a:gd name="T15" fmla="*/ 69 h 48"/>
                  <a:gd name="T16" fmla="*/ 54 w 65"/>
                  <a:gd name="T17" fmla="*/ 69 h 48"/>
                  <a:gd name="T18" fmla="*/ 65 w 65"/>
                  <a:gd name="T19" fmla="*/ 54 h 48"/>
                  <a:gd name="T20" fmla="*/ 42 w 65"/>
                  <a:gd name="T21" fmla="*/ 42 h 48"/>
                  <a:gd name="T22" fmla="*/ 48 w 65"/>
                  <a:gd name="T23" fmla="*/ 29 h 48"/>
                  <a:gd name="T24" fmla="*/ 36 w 65"/>
                  <a:gd name="T25" fmla="*/ 14 h 48"/>
                  <a:gd name="T26" fmla="*/ 12 w 65"/>
                  <a:gd name="T27" fmla="*/ 0 h 48"/>
                  <a:gd name="T28" fmla="*/ 6 w 65"/>
                  <a:gd name="T29" fmla="*/ 14 h 4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5" h="48">
                    <a:moveTo>
                      <a:pt x="6" y="6"/>
                    </a:moveTo>
                    <a:lnTo>
                      <a:pt x="6" y="18"/>
                    </a:lnTo>
                    <a:lnTo>
                      <a:pt x="0" y="24"/>
                    </a:lnTo>
                    <a:lnTo>
                      <a:pt x="0" y="36"/>
                    </a:lnTo>
                    <a:lnTo>
                      <a:pt x="6" y="48"/>
                    </a:lnTo>
                    <a:lnTo>
                      <a:pt x="12" y="36"/>
                    </a:lnTo>
                    <a:lnTo>
                      <a:pt x="24" y="30"/>
                    </a:lnTo>
                    <a:lnTo>
                      <a:pt x="30" y="30"/>
                    </a:lnTo>
                    <a:lnTo>
                      <a:pt x="54" y="30"/>
                    </a:lnTo>
                    <a:lnTo>
                      <a:pt x="65" y="24"/>
                    </a:lnTo>
                    <a:lnTo>
                      <a:pt x="42" y="18"/>
                    </a:lnTo>
                    <a:lnTo>
                      <a:pt x="48" y="12"/>
                    </a:lnTo>
                    <a:lnTo>
                      <a:pt x="36" y="6"/>
                    </a:lnTo>
                    <a:lnTo>
                      <a:pt x="12" y="0"/>
                    </a:lnTo>
                    <a:lnTo>
                      <a:pt x="6" y="6"/>
                    </a:lnTo>
                    <a:close/>
                  </a:path>
                </a:pathLst>
              </a:custGeom>
              <a:solidFill>
                <a:srgbClr val="D9D9D9"/>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07" name="Freeform 211"/>
              <p:cNvSpPr>
                <a:spLocks noChangeAspect="1"/>
              </p:cNvSpPr>
              <p:nvPr/>
            </p:nvSpPr>
            <p:spPr bwMode="auto">
              <a:xfrm>
                <a:off x="3128387" y="5428109"/>
                <a:ext cx="129925" cy="103978"/>
              </a:xfrm>
              <a:custGeom>
                <a:avLst/>
                <a:gdLst>
                  <a:gd name="T0" fmla="*/ 63 w 48"/>
                  <a:gd name="T1" fmla="*/ 13 h 36"/>
                  <a:gd name="T2" fmla="*/ 63 w 48"/>
                  <a:gd name="T3" fmla="*/ 37 h 36"/>
                  <a:gd name="T4" fmla="*/ 56 w 48"/>
                  <a:gd name="T5" fmla="*/ 51 h 36"/>
                  <a:gd name="T6" fmla="*/ 56 w 48"/>
                  <a:gd name="T7" fmla="*/ 74 h 36"/>
                  <a:gd name="T8" fmla="*/ 6 w 48"/>
                  <a:gd name="T9" fmla="*/ 74 h 36"/>
                  <a:gd name="T10" fmla="*/ 0 w 48"/>
                  <a:gd name="T11" fmla="*/ 63 h 36"/>
                  <a:gd name="T12" fmla="*/ 6 w 48"/>
                  <a:gd name="T13" fmla="*/ 51 h 36"/>
                  <a:gd name="T14" fmla="*/ 31 w 48"/>
                  <a:gd name="T15" fmla="*/ 51 h 36"/>
                  <a:gd name="T16" fmla="*/ 50 w 48"/>
                  <a:gd name="T17" fmla="*/ 63 h 36"/>
                  <a:gd name="T18" fmla="*/ 38 w 48"/>
                  <a:gd name="T19" fmla="*/ 24 h 36"/>
                  <a:gd name="T20" fmla="*/ 31 w 48"/>
                  <a:gd name="T21" fmla="*/ 13 h 36"/>
                  <a:gd name="T22" fmla="*/ 25 w 48"/>
                  <a:gd name="T23" fmla="*/ 0 h 36"/>
                  <a:gd name="T24" fmla="*/ 50 w 48"/>
                  <a:gd name="T25" fmla="*/ 13 h 36"/>
                  <a:gd name="T26" fmla="*/ 63 w 48"/>
                  <a:gd name="T27" fmla="*/ 13 h 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8" h="36">
                    <a:moveTo>
                      <a:pt x="48" y="6"/>
                    </a:moveTo>
                    <a:lnTo>
                      <a:pt x="48" y="18"/>
                    </a:lnTo>
                    <a:lnTo>
                      <a:pt x="42" y="24"/>
                    </a:lnTo>
                    <a:lnTo>
                      <a:pt x="42" y="36"/>
                    </a:lnTo>
                    <a:lnTo>
                      <a:pt x="6" y="36"/>
                    </a:lnTo>
                    <a:lnTo>
                      <a:pt x="0" y="30"/>
                    </a:lnTo>
                    <a:lnTo>
                      <a:pt x="6" y="24"/>
                    </a:lnTo>
                    <a:lnTo>
                      <a:pt x="24" y="24"/>
                    </a:lnTo>
                    <a:lnTo>
                      <a:pt x="36" y="30"/>
                    </a:lnTo>
                    <a:lnTo>
                      <a:pt x="30" y="12"/>
                    </a:lnTo>
                    <a:lnTo>
                      <a:pt x="24" y="6"/>
                    </a:lnTo>
                    <a:lnTo>
                      <a:pt x="18" y="0"/>
                    </a:lnTo>
                    <a:lnTo>
                      <a:pt x="36" y="6"/>
                    </a:lnTo>
                    <a:lnTo>
                      <a:pt x="48" y="6"/>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08" name="Freeform 212"/>
              <p:cNvSpPr>
                <a:spLocks noChangeAspect="1"/>
              </p:cNvSpPr>
              <p:nvPr/>
            </p:nvSpPr>
            <p:spPr bwMode="auto">
              <a:xfrm>
                <a:off x="3240121" y="5305936"/>
                <a:ext cx="18189" cy="15598"/>
              </a:xfrm>
              <a:custGeom>
                <a:avLst/>
                <a:gdLst>
                  <a:gd name="T0" fmla="*/ 18 w 6"/>
                  <a:gd name="T1" fmla="*/ 6 h 6"/>
                  <a:gd name="T2" fmla="*/ 0 w 6"/>
                  <a:gd name="T3" fmla="*/ 6 h 6"/>
                  <a:gd name="T4" fmla="*/ 0 w 6"/>
                  <a:gd name="T5" fmla="*/ 0 h 6"/>
                  <a:gd name="T6" fmla="*/ 18 w 6"/>
                  <a:gd name="T7" fmla="*/ 6 h 6"/>
                  <a:gd name="T8" fmla="*/ 18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6"/>
                    </a:lnTo>
                    <a:lnTo>
                      <a:pt x="0" y="0"/>
                    </a:lnTo>
                    <a:lnTo>
                      <a:pt x="6" y="6"/>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09" name="Rectangle 213"/>
              <p:cNvSpPr>
                <a:spLocks noChangeAspect="1" noChangeArrowheads="1"/>
              </p:cNvSpPr>
              <p:nvPr/>
            </p:nvSpPr>
            <p:spPr bwMode="auto">
              <a:xfrm>
                <a:off x="3271305" y="5321532"/>
                <a:ext cx="0"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fontAlgn="base" hangingPunct="1">
                  <a:spcBef>
                    <a:spcPct val="50000"/>
                  </a:spcBef>
                  <a:spcAft>
                    <a:spcPct val="0"/>
                  </a:spcAft>
                  <a:buNone/>
                  <a:defRPr/>
                </a:pPr>
                <a:endParaRPr lang="fr-FR" altLang="en-US" sz="1800" kern="0">
                  <a:solidFill>
                    <a:srgbClr val="000000"/>
                  </a:solidFill>
                </a:endParaRPr>
              </a:p>
            </p:txBody>
          </p:sp>
          <p:sp>
            <p:nvSpPr>
              <p:cNvPr id="710" name="Freeform 214"/>
              <p:cNvSpPr>
                <a:spLocks noChangeAspect="1"/>
              </p:cNvSpPr>
              <p:nvPr/>
            </p:nvSpPr>
            <p:spPr bwMode="auto">
              <a:xfrm>
                <a:off x="3713048" y="5760832"/>
                <a:ext cx="10395" cy="29113"/>
              </a:xfrm>
              <a:custGeom>
                <a:avLst/>
                <a:gdLst>
                  <a:gd name="T0" fmla="*/ 3 w 6"/>
                  <a:gd name="T1" fmla="*/ 35 h 12"/>
                  <a:gd name="T2" fmla="*/ 0 w 6"/>
                  <a:gd name="T3" fmla="*/ 18 h 12"/>
                  <a:gd name="T4" fmla="*/ 3 w 6"/>
                  <a:gd name="T5" fmla="*/ 0 h 12"/>
                  <a:gd name="T6" fmla="*/ 3 w 6"/>
                  <a:gd name="T7" fmla="*/ 35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6" y="12"/>
                    </a:moveTo>
                    <a:lnTo>
                      <a:pt x="0" y="6"/>
                    </a:lnTo>
                    <a:lnTo>
                      <a:pt x="6" y="0"/>
                    </a:lnTo>
                    <a:lnTo>
                      <a:pt x="6" y="12"/>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11" name="Freeform 215"/>
              <p:cNvSpPr>
                <a:spLocks noChangeAspect="1"/>
              </p:cNvSpPr>
              <p:nvPr/>
            </p:nvSpPr>
            <p:spPr bwMode="auto">
              <a:xfrm>
                <a:off x="2561916" y="5937592"/>
                <a:ext cx="158508" cy="189757"/>
              </a:xfrm>
              <a:custGeom>
                <a:avLst/>
                <a:gdLst>
                  <a:gd name="T0" fmla="*/ 12 w 60"/>
                  <a:gd name="T1" fmla="*/ 67 h 65"/>
                  <a:gd name="T2" fmla="*/ 0 w 60"/>
                  <a:gd name="T3" fmla="*/ 39 h 65"/>
                  <a:gd name="T4" fmla="*/ 0 w 60"/>
                  <a:gd name="T5" fmla="*/ 13 h 65"/>
                  <a:gd name="T6" fmla="*/ 0 w 60"/>
                  <a:gd name="T7" fmla="*/ 13 h 65"/>
                  <a:gd name="T8" fmla="*/ 6 w 60"/>
                  <a:gd name="T9" fmla="*/ 0 h 65"/>
                  <a:gd name="T10" fmla="*/ 37 w 60"/>
                  <a:gd name="T11" fmla="*/ 13 h 65"/>
                  <a:gd name="T12" fmla="*/ 49 w 60"/>
                  <a:gd name="T13" fmla="*/ 13 h 65"/>
                  <a:gd name="T14" fmla="*/ 55 w 60"/>
                  <a:gd name="T15" fmla="*/ 39 h 65"/>
                  <a:gd name="T16" fmla="*/ 67 w 60"/>
                  <a:gd name="T17" fmla="*/ 67 h 65"/>
                  <a:gd name="T18" fmla="*/ 61 w 60"/>
                  <a:gd name="T19" fmla="*/ 79 h 65"/>
                  <a:gd name="T20" fmla="*/ 61 w 60"/>
                  <a:gd name="T21" fmla="*/ 106 h 65"/>
                  <a:gd name="T22" fmla="*/ 55 w 60"/>
                  <a:gd name="T23" fmla="*/ 146 h 65"/>
                  <a:gd name="T24" fmla="*/ 49 w 60"/>
                  <a:gd name="T25" fmla="*/ 106 h 65"/>
                  <a:gd name="T26" fmla="*/ 49 w 60"/>
                  <a:gd name="T27" fmla="*/ 119 h 65"/>
                  <a:gd name="T28" fmla="*/ 43 w 60"/>
                  <a:gd name="T29" fmla="*/ 106 h 65"/>
                  <a:gd name="T30" fmla="*/ 43 w 60"/>
                  <a:gd name="T31" fmla="*/ 79 h 65"/>
                  <a:gd name="T32" fmla="*/ 24 w 60"/>
                  <a:gd name="T33" fmla="*/ 67 h 65"/>
                  <a:gd name="T34" fmla="*/ 12 w 60"/>
                  <a:gd name="T35" fmla="*/ 39 h 65"/>
                  <a:gd name="T36" fmla="*/ 18 w 60"/>
                  <a:gd name="T37" fmla="*/ 67 h 65"/>
                  <a:gd name="T38" fmla="*/ 12 w 60"/>
                  <a:gd name="T39" fmla="*/ 67 h 6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0" h="65">
                    <a:moveTo>
                      <a:pt x="12" y="29"/>
                    </a:moveTo>
                    <a:lnTo>
                      <a:pt x="0" y="18"/>
                    </a:lnTo>
                    <a:lnTo>
                      <a:pt x="0" y="6"/>
                    </a:lnTo>
                    <a:lnTo>
                      <a:pt x="6" y="0"/>
                    </a:lnTo>
                    <a:lnTo>
                      <a:pt x="30" y="6"/>
                    </a:lnTo>
                    <a:lnTo>
                      <a:pt x="42" y="6"/>
                    </a:lnTo>
                    <a:lnTo>
                      <a:pt x="48" y="18"/>
                    </a:lnTo>
                    <a:lnTo>
                      <a:pt x="60" y="29"/>
                    </a:lnTo>
                    <a:lnTo>
                      <a:pt x="54" y="35"/>
                    </a:lnTo>
                    <a:lnTo>
                      <a:pt x="54" y="47"/>
                    </a:lnTo>
                    <a:lnTo>
                      <a:pt x="48" y="65"/>
                    </a:lnTo>
                    <a:lnTo>
                      <a:pt x="42" y="47"/>
                    </a:lnTo>
                    <a:lnTo>
                      <a:pt x="42" y="53"/>
                    </a:lnTo>
                    <a:lnTo>
                      <a:pt x="36" y="47"/>
                    </a:lnTo>
                    <a:lnTo>
                      <a:pt x="36" y="35"/>
                    </a:lnTo>
                    <a:lnTo>
                      <a:pt x="24" y="29"/>
                    </a:lnTo>
                    <a:lnTo>
                      <a:pt x="12" y="18"/>
                    </a:lnTo>
                    <a:lnTo>
                      <a:pt x="18" y="29"/>
                    </a:lnTo>
                    <a:lnTo>
                      <a:pt x="12" y="29"/>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12" name="Freeform 216"/>
              <p:cNvSpPr>
                <a:spLocks noChangeAspect="1"/>
              </p:cNvSpPr>
              <p:nvPr/>
            </p:nvSpPr>
            <p:spPr bwMode="auto">
              <a:xfrm>
                <a:off x="3302487" y="5849212"/>
                <a:ext cx="2599" cy="18195"/>
              </a:xfrm>
              <a:custGeom>
                <a:avLst/>
                <a:gdLst>
                  <a:gd name="T0" fmla="*/ 0 w 1"/>
                  <a:gd name="T1" fmla="*/ 0 h 6"/>
                  <a:gd name="T2" fmla="*/ 0 w 1"/>
                  <a:gd name="T3" fmla="*/ 0 h 6"/>
                  <a:gd name="T4" fmla="*/ 0 w 1"/>
                  <a:gd name="T5" fmla="*/ 18 h 6"/>
                  <a:gd name="T6" fmla="*/ 0 w 1"/>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6">
                    <a:moveTo>
                      <a:pt x="0" y="0"/>
                    </a:moveTo>
                    <a:lnTo>
                      <a:pt x="0" y="0"/>
                    </a:lnTo>
                    <a:lnTo>
                      <a:pt x="0" y="6"/>
                    </a:lnTo>
                    <a:lnTo>
                      <a:pt x="0" y="0"/>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13" name="Freeform 217"/>
              <p:cNvSpPr>
                <a:spLocks noChangeAspect="1"/>
              </p:cNvSpPr>
              <p:nvPr/>
            </p:nvSpPr>
            <p:spPr bwMode="auto">
              <a:xfrm>
                <a:off x="3775412" y="5815420"/>
                <a:ext cx="15592" cy="15598"/>
              </a:xfrm>
              <a:custGeom>
                <a:avLst/>
                <a:gdLst>
                  <a:gd name="T0" fmla="*/ 6 w 6"/>
                  <a:gd name="T1" fmla="*/ 6 h 6"/>
                  <a:gd name="T2" fmla="*/ 6 w 6"/>
                  <a:gd name="T3" fmla="*/ 6 h 6"/>
                  <a:gd name="T4" fmla="*/ 0 w 6"/>
                  <a:gd name="T5" fmla="*/ 0 h 6"/>
                  <a:gd name="T6" fmla="*/ 6 w 6"/>
                  <a:gd name="T7" fmla="*/ 0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6" y="6"/>
                    </a:lnTo>
                    <a:lnTo>
                      <a:pt x="0" y="0"/>
                    </a:lnTo>
                    <a:lnTo>
                      <a:pt x="6" y="0"/>
                    </a:lnTo>
                    <a:lnTo>
                      <a:pt x="6" y="6"/>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14" name="Freeform 218"/>
              <p:cNvSpPr>
                <a:spLocks noChangeAspect="1"/>
              </p:cNvSpPr>
              <p:nvPr/>
            </p:nvSpPr>
            <p:spPr bwMode="auto">
              <a:xfrm>
                <a:off x="3713048" y="5675053"/>
                <a:ext cx="5197" cy="33790"/>
              </a:xfrm>
              <a:custGeom>
                <a:avLst/>
                <a:gdLst>
                  <a:gd name="T0" fmla="*/ 0 w 2"/>
                  <a:gd name="T1" fmla="*/ 13 h 12"/>
                  <a:gd name="T2" fmla="*/ 0 w 2"/>
                  <a:gd name="T3" fmla="*/ 20 h 12"/>
                  <a:gd name="T4" fmla="*/ 0 w 2"/>
                  <a:gd name="T5" fmla="*/ 0 h 12"/>
                  <a:gd name="T6" fmla="*/ 0 w 2"/>
                  <a:gd name="T7" fmla="*/ 0 h 12"/>
                  <a:gd name="T8" fmla="*/ 0 w 2"/>
                  <a:gd name="T9" fmla="*/ 13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2">
                    <a:moveTo>
                      <a:pt x="0" y="6"/>
                    </a:moveTo>
                    <a:lnTo>
                      <a:pt x="0" y="12"/>
                    </a:lnTo>
                    <a:lnTo>
                      <a:pt x="0" y="0"/>
                    </a:lnTo>
                    <a:lnTo>
                      <a:pt x="0" y="6"/>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15" name="Freeform 219"/>
              <p:cNvSpPr>
                <a:spLocks noChangeAspect="1"/>
              </p:cNvSpPr>
              <p:nvPr/>
            </p:nvSpPr>
            <p:spPr bwMode="auto">
              <a:xfrm>
                <a:off x="2387819" y="5745234"/>
                <a:ext cx="98743" cy="70184"/>
              </a:xfrm>
              <a:custGeom>
                <a:avLst/>
                <a:gdLst>
                  <a:gd name="T0" fmla="*/ 52 w 36"/>
                  <a:gd name="T1" fmla="*/ 54 h 24"/>
                  <a:gd name="T2" fmla="*/ 44 w 36"/>
                  <a:gd name="T3" fmla="*/ 54 h 24"/>
                  <a:gd name="T4" fmla="*/ 35 w 36"/>
                  <a:gd name="T5" fmla="*/ 54 h 24"/>
                  <a:gd name="T6" fmla="*/ 19 w 36"/>
                  <a:gd name="T7" fmla="*/ 42 h 24"/>
                  <a:gd name="T8" fmla="*/ 0 w 36"/>
                  <a:gd name="T9" fmla="*/ 29 h 24"/>
                  <a:gd name="T10" fmla="*/ 19 w 36"/>
                  <a:gd name="T11" fmla="*/ 0 h 24"/>
                  <a:gd name="T12" fmla="*/ 35 w 36"/>
                  <a:gd name="T13" fmla="*/ 29 h 24"/>
                  <a:gd name="T14" fmla="*/ 52 w 36"/>
                  <a:gd name="T15" fmla="*/ 29 h 24"/>
                  <a:gd name="T16" fmla="*/ 52 w 36"/>
                  <a:gd name="T17" fmla="*/ 54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 h="24">
                    <a:moveTo>
                      <a:pt x="36" y="24"/>
                    </a:moveTo>
                    <a:lnTo>
                      <a:pt x="30" y="24"/>
                    </a:lnTo>
                    <a:lnTo>
                      <a:pt x="24" y="24"/>
                    </a:lnTo>
                    <a:lnTo>
                      <a:pt x="12" y="18"/>
                    </a:lnTo>
                    <a:lnTo>
                      <a:pt x="0" y="12"/>
                    </a:lnTo>
                    <a:lnTo>
                      <a:pt x="12" y="0"/>
                    </a:lnTo>
                    <a:lnTo>
                      <a:pt x="24" y="12"/>
                    </a:lnTo>
                    <a:lnTo>
                      <a:pt x="36" y="12"/>
                    </a:lnTo>
                    <a:lnTo>
                      <a:pt x="36" y="24"/>
                    </a:lnTo>
                    <a:close/>
                  </a:path>
                </a:pathLst>
              </a:custGeom>
              <a:solidFill>
                <a:srgbClr val="D9D9D9"/>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16" name="Freeform 220"/>
              <p:cNvSpPr>
                <a:spLocks noChangeAspect="1"/>
              </p:cNvSpPr>
              <p:nvPr/>
            </p:nvSpPr>
            <p:spPr bwMode="auto">
              <a:xfrm>
                <a:off x="3681866" y="5885603"/>
                <a:ext cx="0" cy="2599"/>
              </a:xfrm>
              <a:custGeom>
                <a:avLst/>
                <a:gdLst>
                  <a:gd name="T0" fmla="*/ 0 h 1"/>
                  <a:gd name="T1" fmla="*/ 0 h 1"/>
                  <a:gd name="T2" fmla="*/ 0 h 1"/>
                  <a:gd name="T3" fmla="*/ 0 h 1"/>
                  <a:gd name="T4" fmla="*/ 0 h 1"/>
                  <a:gd name="T5" fmla="*/ 0 h 1"/>
                  <a:gd name="T6" fmla="*/ 0 h 1"/>
                  <a:gd name="T7" fmla="*/ 0 h 1"/>
                  <a:gd name="T8" fmla="*/ 0 h 1"/>
                  <a:gd name="T9" fmla="*/ 0 h 1"/>
                  <a:gd name="T10" fmla="*/ 0 h 1"/>
                  <a:gd name="T11" fmla="*/ 0 h 1"/>
                  <a:gd name="T12" fmla="*/ 0 h 1"/>
                  <a:gd name="T13" fmla="*/ 0 h 1"/>
                  <a:gd name="T14" fmla="*/ 0 h 1"/>
                  <a:gd name="T15" fmla="*/ 0 h 1"/>
                  <a:gd name="T16" fmla="*/ 0 h 1"/>
                  <a:gd name="T17" fmla="*/ 0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18">
                    <a:pos x="0" y="T0"/>
                  </a:cxn>
                  <a:cxn ang="T19">
                    <a:pos x="0" y="T1"/>
                  </a:cxn>
                  <a:cxn ang="T20">
                    <a:pos x="0" y="T2"/>
                  </a:cxn>
                  <a:cxn ang="T21">
                    <a:pos x="0" y="T3"/>
                  </a:cxn>
                  <a:cxn ang="T22">
                    <a:pos x="0" y="T4"/>
                  </a:cxn>
                  <a:cxn ang="T23">
                    <a:pos x="0" y="T5"/>
                  </a:cxn>
                  <a:cxn ang="T24">
                    <a:pos x="0" y="T6"/>
                  </a:cxn>
                  <a:cxn ang="T25">
                    <a:pos x="0" y="T7"/>
                  </a:cxn>
                  <a:cxn ang="T26">
                    <a:pos x="0" y="T8"/>
                  </a:cxn>
                  <a:cxn ang="T27">
                    <a:pos x="0" y="T9"/>
                  </a:cxn>
                  <a:cxn ang="T28">
                    <a:pos x="0" y="T10"/>
                  </a:cxn>
                  <a:cxn ang="T29">
                    <a:pos x="0" y="T11"/>
                  </a:cxn>
                  <a:cxn ang="T30">
                    <a:pos x="0" y="T12"/>
                  </a:cxn>
                  <a:cxn ang="T31">
                    <a:pos x="0" y="T13"/>
                  </a:cxn>
                  <a:cxn ang="T32">
                    <a:pos x="0" y="T14"/>
                  </a:cxn>
                  <a:cxn ang="T33">
                    <a:pos x="0" y="T15"/>
                  </a:cxn>
                  <a:cxn ang="T34">
                    <a:pos x="0" y="T16"/>
                  </a:cxn>
                  <a:cxn ang="T35">
                    <a:pos x="0" y="T17"/>
                  </a:cxn>
                </a:cxnLst>
                <a:rect l="0" t="0" r="r" b="b"/>
                <a:pathLst>
                  <a:path h="1">
                    <a:moveTo>
                      <a:pt x="0" y="0"/>
                    </a:moveTo>
                    <a:lnTo>
                      <a:pt x="0" y="0"/>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17" name="Freeform 221"/>
              <p:cNvSpPr>
                <a:spLocks noChangeAspect="1"/>
              </p:cNvSpPr>
              <p:nvPr/>
            </p:nvSpPr>
            <p:spPr bwMode="auto">
              <a:xfrm>
                <a:off x="3681866" y="5867409"/>
                <a:ext cx="15592" cy="2599"/>
              </a:xfrm>
              <a:custGeom>
                <a:avLst/>
                <a:gdLst>
                  <a:gd name="T0" fmla="*/ 6 w 6"/>
                  <a:gd name="T1" fmla="*/ 0 h 1"/>
                  <a:gd name="T2" fmla="*/ 6 w 6"/>
                  <a:gd name="T3" fmla="*/ 0 h 1"/>
                  <a:gd name="T4" fmla="*/ 0 w 6"/>
                  <a:gd name="T5" fmla="*/ 0 h 1"/>
                  <a:gd name="T6" fmla="*/ 6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18" name="Freeform 222"/>
              <p:cNvSpPr>
                <a:spLocks noChangeAspect="1"/>
              </p:cNvSpPr>
              <p:nvPr/>
            </p:nvSpPr>
            <p:spPr bwMode="auto">
              <a:xfrm>
                <a:off x="2421599" y="5656856"/>
                <a:ext cx="280637" cy="174160"/>
              </a:xfrm>
              <a:custGeom>
                <a:avLst/>
                <a:gdLst>
                  <a:gd name="T0" fmla="*/ 66 w 107"/>
                  <a:gd name="T1" fmla="*/ 92 h 60"/>
                  <a:gd name="T2" fmla="*/ 53 w 107"/>
                  <a:gd name="T3" fmla="*/ 92 h 60"/>
                  <a:gd name="T4" fmla="*/ 42 w 107"/>
                  <a:gd name="T5" fmla="*/ 105 h 60"/>
                  <a:gd name="T6" fmla="*/ 36 w 107"/>
                  <a:gd name="T7" fmla="*/ 131 h 60"/>
                  <a:gd name="T8" fmla="*/ 36 w 107"/>
                  <a:gd name="T9" fmla="*/ 131 h 60"/>
                  <a:gd name="T10" fmla="*/ 30 w 107"/>
                  <a:gd name="T11" fmla="*/ 117 h 60"/>
                  <a:gd name="T12" fmla="*/ 24 w 107"/>
                  <a:gd name="T13" fmla="*/ 117 h 60"/>
                  <a:gd name="T14" fmla="*/ 24 w 107"/>
                  <a:gd name="T15" fmla="*/ 92 h 60"/>
                  <a:gd name="T16" fmla="*/ 12 w 107"/>
                  <a:gd name="T17" fmla="*/ 92 h 60"/>
                  <a:gd name="T18" fmla="*/ 0 w 107"/>
                  <a:gd name="T19" fmla="*/ 65 h 60"/>
                  <a:gd name="T20" fmla="*/ 12 w 107"/>
                  <a:gd name="T21" fmla="*/ 26 h 60"/>
                  <a:gd name="T22" fmla="*/ 24 w 107"/>
                  <a:gd name="T23" fmla="*/ 13 h 60"/>
                  <a:gd name="T24" fmla="*/ 24 w 107"/>
                  <a:gd name="T25" fmla="*/ 13 h 60"/>
                  <a:gd name="T26" fmla="*/ 66 w 107"/>
                  <a:gd name="T27" fmla="*/ 0 h 60"/>
                  <a:gd name="T28" fmla="*/ 78 w 107"/>
                  <a:gd name="T29" fmla="*/ 0 h 60"/>
                  <a:gd name="T30" fmla="*/ 90 w 107"/>
                  <a:gd name="T31" fmla="*/ 0 h 60"/>
                  <a:gd name="T32" fmla="*/ 102 w 107"/>
                  <a:gd name="T33" fmla="*/ 26 h 60"/>
                  <a:gd name="T34" fmla="*/ 102 w 107"/>
                  <a:gd name="T35" fmla="*/ 26 h 60"/>
                  <a:gd name="T36" fmla="*/ 102 w 107"/>
                  <a:gd name="T37" fmla="*/ 26 h 60"/>
                  <a:gd name="T38" fmla="*/ 108 w 107"/>
                  <a:gd name="T39" fmla="*/ 26 h 60"/>
                  <a:gd name="T40" fmla="*/ 114 w 107"/>
                  <a:gd name="T41" fmla="*/ 39 h 60"/>
                  <a:gd name="T42" fmla="*/ 90 w 107"/>
                  <a:gd name="T43" fmla="*/ 52 h 60"/>
                  <a:gd name="T44" fmla="*/ 66 w 107"/>
                  <a:gd name="T45" fmla="*/ 92 h 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07" h="60">
                    <a:moveTo>
                      <a:pt x="59" y="42"/>
                    </a:moveTo>
                    <a:lnTo>
                      <a:pt x="53" y="42"/>
                    </a:lnTo>
                    <a:lnTo>
                      <a:pt x="42" y="48"/>
                    </a:lnTo>
                    <a:lnTo>
                      <a:pt x="36" y="60"/>
                    </a:lnTo>
                    <a:lnTo>
                      <a:pt x="30" y="54"/>
                    </a:lnTo>
                    <a:lnTo>
                      <a:pt x="24" y="54"/>
                    </a:lnTo>
                    <a:lnTo>
                      <a:pt x="24" y="42"/>
                    </a:lnTo>
                    <a:lnTo>
                      <a:pt x="12" y="42"/>
                    </a:lnTo>
                    <a:lnTo>
                      <a:pt x="0" y="30"/>
                    </a:lnTo>
                    <a:lnTo>
                      <a:pt x="12" y="12"/>
                    </a:lnTo>
                    <a:lnTo>
                      <a:pt x="24" y="6"/>
                    </a:lnTo>
                    <a:lnTo>
                      <a:pt x="59" y="0"/>
                    </a:lnTo>
                    <a:lnTo>
                      <a:pt x="71" y="0"/>
                    </a:lnTo>
                    <a:lnTo>
                      <a:pt x="83" y="0"/>
                    </a:lnTo>
                    <a:lnTo>
                      <a:pt x="95" y="12"/>
                    </a:lnTo>
                    <a:lnTo>
                      <a:pt x="101" y="12"/>
                    </a:lnTo>
                    <a:lnTo>
                      <a:pt x="107" y="18"/>
                    </a:lnTo>
                    <a:lnTo>
                      <a:pt x="83" y="24"/>
                    </a:lnTo>
                    <a:lnTo>
                      <a:pt x="59" y="42"/>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19" name="Freeform 223"/>
              <p:cNvSpPr>
                <a:spLocks noChangeAspect="1"/>
              </p:cNvSpPr>
              <p:nvPr/>
            </p:nvSpPr>
            <p:spPr bwMode="auto">
              <a:xfrm>
                <a:off x="3713048" y="5727040"/>
                <a:ext cx="12993" cy="18195"/>
              </a:xfrm>
              <a:custGeom>
                <a:avLst/>
                <a:gdLst>
                  <a:gd name="T0" fmla="*/ 3 w 6"/>
                  <a:gd name="T1" fmla="*/ 18 h 6"/>
                  <a:gd name="T2" fmla="*/ 0 w 6"/>
                  <a:gd name="T3" fmla="*/ 0 h 6"/>
                  <a:gd name="T4" fmla="*/ 3 w 6"/>
                  <a:gd name="T5" fmla="*/ 18 h 6"/>
                  <a:gd name="T6" fmla="*/ 3 w 6"/>
                  <a:gd name="T7" fmla="*/ 1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0" y="0"/>
                    </a:lnTo>
                    <a:lnTo>
                      <a:pt x="6" y="6"/>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20" name="Freeform 224"/>
              <p:cNvSpPr>
                <a:spLocks noChangeAspect="1"/>
              </p:cNvSpPr>
              <p:nvPr/>
            </p:nvSpPr>
            <p:spPr bwMode="auto">
              <a:xfrm>
                <a:off x="2499553" y="5708845"/>
                <a:ext cx="202681" cy="246944"/>
              </a:xfrm>
              <a:custGeom>
                <a:avLst/>
                <a:gdLst>
                  <a:gd name="T0" fmla="*/ 29 w 77"/>
                  <a:gd name="T1" fmla="*/ 58 h 84"/>
                  <a:gd name="T2" fmla="*/ 23 w 77"/>
                  <a:gd name="T3" fmla="*/ 58 h 84"/>
                  <a:gd name="T4" fmla="*/ 12 w 77"/>
                  <a:gd name="T5" fmla="*/ 70 h 84"/>
                  <a:gd name="T6" fmla="*/ 6 w 77"/>
                  <a:gd name="T7" fmla="*/ 100 h 84"/>
                  <a:gd name="T8" fmla="*/ 6 w 77"/>
                  <a:gd name="T9" fmla="*/ 100 h 84"/>
                  <a:gd name="T10" fmla="*/ 0 w 77"/>
                  <a:gd name="T11" fmla="*/ 100 h 84"/>
                  <a:gd name="T12" fmla="*/ 12 w 77"/>
                  <a:gd name="T13" fmla="*/ 143 h 84"/>
                  <a:gd name="T14" fmla="*/ 29 w 77"/>
                  <a:gd name="T15" fmla="*/ 185 h 84"/>
                  <a:gd name="T16" fmla="*/ 60 w 77"/>
                  <a:gd name="T17" fmla="*/ 198 h 84"/>
                  <a:gd name="T18" fmla="*/ 72 w 77"/>
                  <a:gd name="T19" fmla="*/ 198 h 84"/>
                  <a:gd name="T20" fmla="*/ 72 w 77"/>
                  <a:gd name="T21" fmla="*/ 170 h 84"/>
                  <a:gd name="T22" fmla="*/ 72 w 77"/>
                  <a:gd name="T23" fmla="*/ 143 h 84"/>
                  <a:gd name="T24" fmla="*/ 72 w 77"/>
                  <a:gd name="T25" fmla="*/ 113 h 84"/>
                  <a:gd name="T26" fmla="*/ 78 w 77"/>
                  <a:gd name="T27" fmla="*/ 128 h 84"/>
                  <a:gd name="T28" fmla="*/ 78 w 77"/>
                  <a:gd name="T29" fmla="*/ 86 h 84"/>
                  <a:gd name="T30" fmla="*/ 84 w 77"/>
                  <a:gd name="T31" fmla="*/ 42 h 84"/>
                  <a:gd name="T32" fmla="*/ 84 w 77"/>
                  <a:gd name="T33" fmla="*/ 14 h 84"/>
                  <a:gd name="T34" fmla="*/ 84 w 77"/>
                  <a:gd name="T35" fmla="*/ 0 h 84"/>
                  <a:gd name="T36" fmla="*/ 60 w 77"/>
                  <a:gd name="T37" fmla="*/ 14 h 84"/>
                  <a:gd name="T38" fmla="*/ 29 w 77"/>
                  <a:gd name="T39" fmla="*/ 58 h 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7" h="84">
                    <a:moveTo>
                      <a:pt x="29" y="24"/>
                    </a:moveTo>
                    <a:lnTo>
                      <a:pt x="23" y="24"/>
                    </a:lnTo>
                    <a:lnTo>
                      <a:pt x="12" y="30"/>
                    </a:lnTo>
                    <a:lnTo>
                      <a:pt x="6" y="42"/>
                    </a:lnTo>
                    <a:lnTo>
                      <a:pt x="0" y="42"/>
                    </a:lnTo>
                    <a:lnTo>
                      <a:pt x="12" y="60"/>
                    </a:lnTo>
                    <a:lnTo>
                      <a:pt x="29" y="78"/>
                    </a:lnTo>
                    <a:lnTo>
                      <a:pt x="53" y="84"/>
                    </a:lnTo>
                    <a:lnTo>
                      <a:pt x="65" y="84"/>
                    </a:lnTo>
                    <a:lnTo>
                      <a:pt x="65" y="72"/>
                    </a:lnTo>
                    <a:lnTo>
                      <a:pt x="65" y="60"/>
                    </a:lnTo>
                    <a:lnTo>
                      <a:pt x="65" y="48"/>
                    </a:lnTo>
                    <a:lnTo>
                      <a:pt x="71" y="54"/>
                    </a:lnTo>
                    <a:lnTo>
                      <a:pt x="71" y="36"/>
                    </a:lnTo>
                    <a:lnTo>
                      <a:pt x="77" y="18"/>
                    </a:lnTo>
                    <a:lnTo>
                      <a:pt x="77" y="6"/>
                    </a:lnTo>
                    <a:lnTo>
                      <a:pt x="77" y="0"/>
                    </a:lnTo>
                    <a:lnTo>
                      <a:pt x="53" y="6"/>
                    </a:lnTo>
                    <a:lnTo>
                      <a:pt x="29" y="24"/>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21" name="Rectangle 225"/>
              <p:cNvSpPr>
                <a:spLocks noChangeAspect="1" noChangeArrowheads="1"/>
              </p:cNvSpPr>
              <p:nvPr/>
            </p:nvSpPr>
            <p:spPr bwMode="auto">
              <a:xfrm>
                <a:off x="3713048" y="5815420"/>
                <a:ext cx="0"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fontAlgn="base" hangingPunct="1">
                  <a:spcBef>
                    <a:spcPct val="50000"/>
                  </a:spcBef>
                  <a:spcAft>
                    <a:spcPct val="0"/>
                  </a:spcAft>
                  <a:buNone/>
                  <a:defRPr/>
                </a:pPr>
                <a:endParaRPr lang="fr-FR" altLang="en-US" sz="1800" kern="0">
                  <a:solidFill>
                    <a:srgbClr val="000000"/>
                  </a:solidFill>
                </a:endParaRPr>
              </a:p>
            </p:txBody>
          </p:sp>
          <p:sp>
            <p:nvSpPr>
              <p:cNvPr id="722" name="Rectangle 226"/>
              <p:cNvSpPr>
                <a:spLocks noChangeAspect="1" noChangeArrowheads="1"/>
              </p:cNvSpPr>
              <p:nvPr/>
            </p:nvSpPr>
            <p:spPr bwMode="auto">
              <a:xfrm>
                <a:off x="3663676" y="5586673"/>
                <a:ext cx="0"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fontAlgn="base" hangingPunct="1">
                  <a:spcBef>
                    <a:spcPct val="50000"/>
                  </a:spcBef>
                  <a:spcAft>
                    <a:spcPct val="0"/>
                  </a:spcAft>
                  <a:buNone/>
                  <a:defRPr/>
                </a:pPr>
                <a:endParaRPr lang="fr-FR" altLang="en-US" sz="1800" kern="0">
                  <a:solidFill>
                    <a:srgbClr val="000000"/>
                  </a:solidFill>
                </a:endParaRPr>
              </a:p>
            </p:txBody>
          </p:sp>
          <p:sp>
            <p:nvSpPr>
              <p:cNvPr id="723" name="Freeform 227"/>
              <p:cNvSpPr>
                <a:spLocks noChangeAspect="1"/>
              </p:cNvSpPr>
              <p:nvPr/>
            </p:nvSpPr>
            <p:spPr bwMode="auto">
              <a:xfrm>
                <a:off x="3648086" y="5568476"/>
                <a:ext cx="15592" cy="18195"/>
              </a:xfrm>
              <a:custGeom>
                <a:avLst/>
                <a:gdLst>
                  <a:gd name="T0" fmla="*/ 6 w 6"/>
                  <a:gd name="T1" fmla="*/ 18 h 6"/>
                  <a:gd name="T2" fmla="*/ 0 w 6"/>
                  <a:gd name="T3" fmla="*/ 0 h 6"/>
                  <a:gd name="T4" fmla="*/ 6 w 6"/>
                  <a:gd name="T5" fmla="*/ 18 h 6"/>
                  <a:gd name="T6" fmla="*/ 6 w 6"/>
                  <a:gd name="T7" fmla="*/ 1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0" y="0"/>
                    </a:lnTo>
                    <a:lnTo>
                      <a:pt x="6" y="6"/>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24" name="Freeform 228"/>
              <p:cNvSpPr>
                <a:spLocks noChangeAspect="1"/>
              </p:cNvSpPr>
              <p:nvPr/>
            </p:nvSpPr>
            <p:spPr bwMode="auto">
              <a:xfrm>
                <a:off x="3697456" y="5638660"/>
                <a:ext cx="23310" cy="27203"/>
              </a:xfrm>
              <a:custGeom>
                <a:avLst/>
                <a:gdLst>
                  <a:gd name="T0" fmla="*/ 0 w 6"/>
                  <a:gd name="T1" fmla="*/ 0 h 6"/>
                  <a:gd name="T2" fmla="*/ 6 w 6"/>
                  <a:gd name="T3" fmla="*/ 0 h 6"/>
                  <a:gd name="T4" fmla="*/ 0 w 6"/>
                  <a:gd name="T5" fmla="*/ 18 h 6"/>
                  <a:gd name="T6" fmla="*/ 0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0" y="0"/>
                    </a:moveTo>
                    <a:lnTo>
                      <a:pt x="6" y="0"/>
                    </a:lnTo>
                    <a:lnTo>
                      <a:pt x="0" y="6"/>
                    </a:lnTo>
                    <a:lnTo>
                      <a:pt x="0" y="0"/>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25" name="Freeform 229"/>
              <p:cNvSpPr>
                <a:spLocks noChangeAspect="1"/>
              </p:cNvSpPr>
              <p:nvPr/>
            </p:nvSpPr>
            <p:spPr bwMode="auto">
              <a:xfrm>
                <a:off x="3632494" y="5516489"/>
                <a:ext cx="15592" cy="15598"/>
              </a:xfrm>
              <a:custGeom>
                <a:avLst/>
                <a:gdLst>
                  <a:gd name="T0" fmla="*/ 6 w 6"/>
                  <a:gd name="T1" fmla="*/ 0 h 6"/>
                  <a:gd name="T2" fmla="*/ 6 w 6"/>
                  <a:gd name="T3" fmla="*/ 0 h 6"/>
                  <a:gd name="T4" fmla="*/ 6 w 6"/>
                  <a:gd name="T5" fmla="*/ 6 h 6"/>
                  <a:gd name="T6" fmla="*/ 6 w 6"/>
                  <a:gd name="T7" fmla="*/ 6 h 6"/>
                  <a:gd name="T8" fmla="*/ 6 w 6"/>
                  <a:gd name="T9" fmla="*/ 6 h 6"/>
                  <a:gd name="T10" fmla="*/ 0 w 6"/>
                  <a:gd name="T11" fmla="*/ 6 h 6"/>
                  <a:gd name="T12" fmla="*/ 0 w 6"/>
                  <a:gd name="T13" fmla="*/ 6 h 6"/>
                  <a:gd name="T14" fmla="*/ 0 w 6"/>
                  <a:gd name="T15" fmla="*/ 6 h 6"/>
                  <a:gd name="T16" fmla="*/ 6 w 6"/>
                  <a:gd name="T17" fmla="*/ 6 h 6"/>
                  <a:gd name="T18" fmla="*/ 6 w 6"/>
                  <a:gd name="T19" fmla="*/ 6 h 6"/>
                  <a:gd name="T20" fmla="*/ 6 w 6"/>
                  <a:gd name="T21" fmla="*/ 6 h 6"/>
                  <a:gd name="T22" fmla="*/ 6 w 6"/>
                  <a:gd name="T23" fmla="*/ 6 h 6"/>
                  <a:gd name="T24" fmla="*/ 6 w 6"/>
                  <a:gd name="T25" fmla="*/ 6 h 6"/>
                  <a:gd name="T26" fmla="*/ 6 w 6"/>
                  <a:gd name="T27" fmla="*/ 6 h 6"/>
                  <a:gd name="T28" fmla="*/ 6 w 6"/>
                  <a:gd name="T29" fmla="*/ 6 h 6"/>
                  <a:gd name="T30" fmla="*/ 6 w 6"/>
                  <a:gd name="T31" fmla="*/ 6 h 6"/>
                  <a:gd name="T32" fmla="*/ 6 w 6"/>
                  <a:gd name="T33" fmla="*/ 6 h 6"/>
                  <a:gd name="T34" fmla="*/ 6 w 6"/>
                  <a:gd name="T35" fmla="*/ 0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 h="6">
                    <a:moveTo>
                      <a:pt x="6" y="0"/>
                    </a:moveTo>
                    <a:lnTo>
                      <a:pt x="6" y="0"/>
                    </a:lnTo>
                    <a:lnTo>
                      <a:pt x="6" y="6"/>
                    </a:lnTo>
                    <a:lnTo>
                      <a:pt x="0" y="6"/>
                    </a:lnTo>
                    <a:lnTo>
                      <a:pt x="6" y="6"/>
                    </a:lnTo>
                    <a:lnTo>
                      <a:pt x="6" y="0"/>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26" name="Freeform 230"/>
              <p:cNvSpPr>
                <a:spLocks noChangeAspect="1"/>
              </p:cNvSpPr>
              <p:nvPr/>
            </p:nvSpPr>
            <p:spPr bwMode="auto">
              <a:xfrm>
                <a:off x="3697456" y="5586673"/>
                <a:ext cx="2599" cy="15598"/>
              </a:xfrm>
              <a:custGeom>
                <a:avLst/>
                <a:gdLst>
                  <a:gd name="T0" fmla="*/ 0 w 1"/>
                  <a:gd name="T1" fmla="*/ 0 h 6"/>
                  <a:gd name="T2" fmla="*/ 0 w 1"/>
                  <a:gd name="T3" fmla="*/ 0 h 6"/>
                  <a:gd name="T4" fmla="*/ 0 w 1"/>
                  <a:gd name="T5" fmla="*/ 6 h 6"/>
                  <a:gd name="T6" fmla="*/ 0 w 1"/>
                  <a:gd name="T7" fmla="*/ 0 h 6"/>
                  <a:gd name="T8" fmla="*/ 0 w 1"/>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6">
                    <a:moveTo>
                      <a:pt x="0" y="0"/>
                    </a:moveTo>
                    <a:lnTo>
                      <a:pt x="0" y="0"/>
                    </a:lnTo>
                    <a:lnTo>
                      <a:pt x="0" y="6"/>
                    </a:lnTo>
                    <a:lnTo>
                      <a:pt x="0" y="0"/>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27" name="Freeform 231"/>
              <p:cNvSpPr>
                <a:spLocks noChangeAspect="1"/>
              </p:cNvSpPr>
              <p:nvPr/>
            </p:nvSpPr>
            <p:spPr bwMode="auto">
              <a:xfrm>
                <a:off x="3697456" y="5550279"/>
                <a:ext cx="2599" cy="18195"/>
              </a:xfrm>
              <a:custGeom>
                <a:avLst/>
                <a:gdLst>
                  <a:gd name="T0" fmla="*/ 0 w 1"/>
                  <a:gd name="T1" fmla="*/ 18 h 6"/>
                  <a:gd name="T2" fmla="*/ 0 w 1"/>
                  <a:gd name="T3" fmla="*/ 18 h 6"/>
                  <a:gd name="T4" fmla="*/ 0 w 1"/>
                  <a:gd name="T5" fmla="*/ 0 h 6"/>
                  <a:gd name="T6" fmla="*/ 0 w 1"/>
                  <a:gd name="T7" fmla="*/ 0 h 6"/>
                  <a:gd name="T8" fmla="*/ 0 w 1"/>
                  <a:gd name="T9" fmla="*/ 0 h 6"/>
                  <a:gd name="T10" fmla="*/ 0 w 1"/>
                  <a:gd name="T11" fmla="*/ 18 h 6"/>
                  <a:gd name="T12" fmla="*/ 0 w 1"/>
                  <a:gd name="T13" fmla="*/ 18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6">
                    <a:moveTo>
                      <a:pt x="0" y="6"/>
                    </a:moveTo>
                    <a:lnTo>
                      <a:pt x="0" y="6"/>
                    </a:lnTo>
                    <a:lnTo>
                      <a:pt x="0" y="0"/>
                    </a:lnTo>
                    <a:lnTo>
                      <a:pt x="0" y="6"/>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28" name="Freeform 232"/>
              <p:cNvSpPr>
                <a:spLocks noChangeAspect="1"/>
              </p:cNvSpPr>
              <p:nvPr/>
            </p:nvSpPr>
            <p:spPr bwMode="auto">
              <a:xfrm>
                <a:off x="2439790" y="5516489"/>
                <a:ext cx="59765" cy="140369"/>
              </a:xfrm>
              <a:custGeom>
                <a:avLst/>
                <a:gdLst>
                  <a:gd name="T0" fmla="*/ 12 w 24"/>
                  <a:gd name="T1" fmla="*/ 98 h 48"/>
                  <a:gd name="T2" fmla="*/ 6 w 24"/>
                  <a:gd name="T3" fmla="*/ 111 h 48"/>
                  <a:gd name="T4" fmla="*/ 0 w 24"/>
                  <a:gd name="T5" fmla="*/ 111 h 48"/>
                  <a:gd name="T6" fmla="*/ 0 w 24"/>
                  <a:gd name="T7" fmla="*/ 69 h 48"/>
                  <a:gd name="T8" fmla="*/ 6 w 24"/>
                  <a:gd name="T9" fmla="*/ 29 h 48"/>
                  <a:gd name="T10" fmla="*/ 17 w 24"/>
                  <a:gd name="T11" fmla="*/ 0 h 48"/>
                  <a:gd name="T12" fmla="*/ 17 w 24"/>
                  <a:gd name="T13" fmla="*/ 0 h 48"/>
                  <a:gd name="T14" fmla="*/ 12 w 24"/>
                  <a:gd name="T15" fmla="*/ 42 h 48"/>
                  <a:gd name="T16" fmla="*/ 12 w 24"/>
                  <a:gd name="T17" fmla="*/ 98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8">
                    <a:moveTo>
                      <a:pt x="12" y="42"/>
                    </a:moveTo>
                    <a:lnTo>
                      <a:pt x="6" y="48"/>
                    </a:lnTo>
                    <a:lnTo>
                      <a:pt x="0" y="48"/>
                    </a:lnTo>
                    <a:lnTo>
                      <a:pt x="0" y="30"/>
                    </a:lnTo>
                    <a:lnTo>
                      <a:pt x="6" y="12"/>
                    </a:lnTo>
                    <a:lnTo>
                      <a:pt x="24" y="0"/>
                    </a:lnTo>
                    <a:lnTo>
                      <a:pt x="18" y="18"/>
                    </a:lnTo>
                    <a:lnTo>
                      <a:pt x="12" y="42"/>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29" name="Freeform 233"/>
              <p:cNvSpPr>
                <a:spLocks noChangeAspect="1"/>
              </p:cNvSpPr>
              <p:nvPr/>
            </p:nvSpPr>
            <p:spPr bwMode="auto">
              <a:xfrm>
                <a:off x="2294273" y="5550279"/>
                <a:ext cx="192288" cy="228747"/>
              </a:xfrm>
              <a:custGeom>
                <a:avLst/>
                <a:gdLst>
                  <a:gd name="T0" fmla="*/ 6 w 72"/>
                  <a:gd name="T1" fmla="*/ 167 h 78"/>
                  <a:gd name="T2" fmla="*/ 0 w 72"/>
                  <a:gd name="T3" fmla="*/ 152 h 78"/>
                  <a:gd name="T4" fmla="*/ 0 w 72"/>
                  <a:gd name="T5" fmla="*/ 112 h 78"/>
                  <a:gd name="T6" fmla="*/ 12 w 72"/>
                  <a:gd name="T7" fmla="*/ 86 h 78"/>
                  <a:gd name="T8" fmla="*/ 43 w 72"/>
                  <a:gd name="T9" fmla="*/ 70 h 78"/>
                  <a:gd name="T10" fmla="*/ 25 w 72"/>
                  <a:gd name="T11" fmla="*/ 29 h 78"/>
                  <a:gd name="T12" fmla="*/ 31 w 72"/>
                  <a:gd name="T13" fmla="*/ 29 h 78"/>
                  <a:gd name="T14" fmla="*/ 37 w 72"/>
                  <a:gd name="T15" fmla="*/ 0 h 78"/>
                  <a:gd name="T16" fmla="*/ 74 w 72"/>
                  <a:gd name="T17" fmla="*/ 0 h 78"/>
                  <a:gd name="T18" fmla="*/ 67 w 72"/>
                  <a:gd name="T19" fmla="*/ 42 h 78"/>
                  <a:gd name="T20" fmla="*/ 67 w 72"/>
                  <a:gd name="T21" fmla="*/ 86 h 78"/>
                  <a:gd name="T22" fmla="*/ 74 w 72"/>
                  <a:gd name="T23" fmla="*/ 86 h 78"/>
                  <a:gd name="T24" fmla="*/ 80 w 72"/>
                  <a:gd name="T25" fmla="*/ 86 h 78"/>
                  <a:gd name="T26" fmla="*/ 86 w 72"/>
                  <a:gd name="T27" fmla="*/ 98 h 78"/>
                  <a:gd name="T28" fmla="*/ 74 w 72"/>
                  <a:gd name="T29" fmla="*/ 112 h 78"/>
                  <a:gd name="T30" fmla="*/ 55 w 72"/>
                  <a:gd name="T31" fmla="*/ 152 h 78"/>
                  <a:gd name="T32" fmla="*/ 43 w 72"/>
                  <a:gd name="T33" fmla="*/ 181 h 78"/>
                  <a:gd name="T34" fmla="*/ 6 w 72"/>
                  <a:gd name="T35" fmla="*/ 167 h 7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2" h="78">
                    <a:moveTo>
                      <a:pt x="6" y="72"/>
                    </a:moveTo>
                    <a:lnTo>
                      <a:pt x="0" y="66"/>
                    </a:lnTo>
                    <a:lnTo>
                      <a:pt x="0" y="48"/>
                    </a:lnTo>
                    <a:lnTo>
                      <a:pt x="12" y="36"/>
                    </a:lnTo>
                    <a:lnTo>
                      <a:pt x="36" y="30"/>
                    </a:lnTo>
                    <a:lnTo>
                      <a:pt x="18" y="12"/>
                    </a:lnTo>
                    <a:lnTo>
                      <a:pt x="24" y="12"/>
                    </a:lnTo>
                    <a:lnTo>
                      <a:pt x="30" y="0"/>
                    </a:lnTo>
                    <a:lnTo>
                      <a:pt x="60" y="0"/>
                    </a:lnTo>
                    <a:lnTo>
                      <a:pt x="54" y="18"/>
                    </a:lnTo>
                    <a:lnTo>
                      <a:pt x="54" y="36"/>
                    </a:lnTo>
                    <a:lnTo>
                      <a:pt x="60" y="36"/>
                    </a:lnTo>
                    <a:lnTo>
                      <a:pt x="66" y="36"/>
                    </a:lnTo>
                    <a:lnTo>
                      <a:pt x="72" y="42"/>
                    </a:lnTo>
                    <a:lnTo>
                      <a:pt x="60" y="48"/>
                    </a:lnTo>
                    <a:lnTo>
                      <a:pt x="48" y="66"/>
                    </a:lnTo>
                    <a:lnTo>
                      <a:pt x="36" y="78"/>
                    </a:lnTo>
                    <a:lnTo>
                      <a:pt x="6" y="72"/>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30" name="Freeform 234"/>
              <p:cNvSpPr>
                <a:spLocks noChangeAspect="1"/>
              </p:cNvSpPr>
              <p:nvPr/>
            </p:nvSpPr>
            <p:spPr bwMode="auto">
              <a:xfrm>
                <a:off x="2941296" y="5516489"/>
                <a:ext cx="109135" cy="36393"/>
              </a:xfrm>
              <a:custGeom>
                <a:avLst/>
                <a:gdLst>
                  <a:gd name="T0" fmla="*/ 18 w 42"/>
                  <a:gd name="T1" fmla="*/ 0 h 12"/>
                  <a:gd name="T2" fmla="*/ 0 w 42"/>
                  <a:gd name="T3" fmla="*/ 18 h 12"/>
                  <a:gd name="T4" fmla="*/ 24 w 42"/>
                  <a:gd name="T5" fmla="*/ 35 h 12"/>
                  <a:gd name="T6" fmla="*/ 42 w 42"/>
                  <a:gd name="T7" fmla="*/ 35 h 12"/>
                  <a:gd name="T8" fmla="*/ 18 w 42"/>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12">
                    <a:moveTo>
                      <a:pt x="18" y="0"/>
                    </a:moveTo>
                    <a:lnTo>
                      <a:pt x="0" y="6"/>
                    </a:lnTo>
                    <a:lnTo>
                      <a:pt x="24" y="12"/>
                    </a:lnTo>
                    <a:lnTo>
                      <a:pt x="42" y="12"/>
                    </a:lnTo>
                    <a:lnTo>
                      <a:pt x="18" y="0"/>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31" name="Freeform 235"/>
              <p:cNvSpPr>
                <a:spLocks noChangeAspect="1"/>
              </p:cNvSpPr>
              <p:nvPr/>
            </p:nvSpPr>
            <p:spPr bwMode="auto">
              <a:xfrm>
                <a:off x="3460995" y="5516489"/>
                <a:ext cx="62364" cy="18195"/>
              </a:xfrm>
              <a:custGeom>
                <a:avLst/>
                <a:gdLst>
                  <a:gd name="T0" fmla="*/ 24 w 24"/>
                  <a:gd name="T1" fmla="*/ 18 h 6"/>
                  <a:gd name="T2" fmla="*/ 24 w 24"/>
                  <a:gd name="T3" fmla="*/ 18 h 6"/>
                  <a:gd name="T4" fmla="*/ 6 w 24"/>
                  <a:gd name="T5" fmla="*/ 18 h 6"/>
                  <a:gd name="T6" fmla="*/ 0 w 24"/>
                  <a:gd name="T7" fmla="*/ 18 h 6"/>
                  <a:gd name="T8" fmla="*/ 0 w 24"/>
                  <a:gd name="T9" fmla="*/ 0 h 6"/>
                  <a:gd name="T10" fmla="*/ 24 w 24"/>
                  <a:gd name="T11" fmla="*/ 18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6">
                    <a:moveTo>
                      <a:pt x="24" y="6"/>
                    </a:moveTo>
                    <a:lnTo>
                      <a:pt x="24" y="6"/>
                    </a:lnTo>
                    <a:lnTo>
                      <a:pt x="6" y="6"/>
                    </a:lnTo>
                    <a:lnTo>
                      <a:pt x="0" y="6"/>
                    </a:lnTo>
                    <a:lnTo>
                      <a:pt x="0" y="0"/>
                    </a:lnTo>
                    <a:lnTo>
                      <a:pt x="24" y="6"/>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32" name="Freeform 236"/>
              <p:cNvSpPr>
                <a:spLocks noChangeAspect="1"/>
              </p:cNvSpPr>
              <p:nvPr/>
            </p:nvSpPr>
            <p:spPr bwMode="auto">
              <a:xfrm>
                <a:off x="3554540" y="5552878"/>
                <a:ext cx="15592" cy="2599"/>
              </a:xfrm>
              <a:custGeom>
                <a:avLst/>
                <a:gdLst>
                  <a:gd name="T0" fmla="*/ 6 w 6"/>
                  <a:gd name="T1" fmla="*/ 0 h 1"/>
                  <a:gd name="T2" fmla="*/ 6 w 6"/>
                  <a:gd name="T3" fmla="*/ 0 h 1"/>
                  <a:gd name="T4" fmla="*/ 0 w 6"/>
                  <a:gd name="T5" fmla="*/ 0 h 1"/>
                  <a:gd name="T6" fmla="*/ 6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33" name="Freeform 237"/>
              <p:cNvSpPr>
                <a:spLocks noChangeAspect="1"/>
              </p:cNvSpPr>
              <p:nvPr/>
            </p:nvSpPr>
            <p:spPr bwMode="auto">
              <a:xfrm>
                <a:off x="1366613" y="4697674"/>
                <a:ext cx="1213494" cy="1047562"/>
              </a:xfrm>
              <a:custGeom>
                <a:avLst/>
                <a:gdLst>
                  <a:gd name="T0" fmla="*/ 73 w 460"/>
                  <a:gd name="T1" fmla="*/ 428 h 359"/>
                  <a:gd name="T2" fmla="*/ 49 w 460"/>
                  <a:gd name="T3" fmla="*/ 348 h 359"/>
                  <a:gd name="T4" fmla="*/ 43 w 460"/>
                  <a:gd name="T5" fmla="*/ 280 h 359"/>
                  <a:gd name="T6" fmla="*/ 18 w 460"/>
                  <a:gd name="T7" fmla="*/ 256 h 359"/>
                  <a:gd name="T8" fmla="*/ 18 w 460"/>
                  <a:gd name="T9" fmla="*/ 216 h 359"/>
                  <a:gd name="T10" fmla="*/ 12 w 460"/>
                  <a:gd name="T11" fmla="*/ 134 h 359"/>
                  <a:gd name="T12" fmla="*/ 0 w 460"/>
                  <a:gd name="T13" fmla="*/ 0 h 359"/>
                  <a:gd name="T14" fmla="*/ 61 w 460"/>
                  <a:gd name="T15" fmla="*/ 13 h 359"/>
                  <a:gd name="T16" fmla="*/ 97 w 460"/>
                  <a:gd name="T17" fmla="*/ 54 h 359"/>
                  <a:gd name="T18" fmla="*/ 157 w 460"/>
                  <a:gd name="T19" fmla="*/ 27 h 359"/>
                  <a:gd name="T20" fmla="*/ 206 w 460"/>
                  <a:gd name="T21" fmla="*/ 81 h 359"/>
                  <a:gd name="T22" fmla="*/ 224 w 460"/>
                  <a:gd name="T23" fmla="*/ 134 h 359"/>
                  <a:gd name="T24" fmla="*/ 246 w 460"/>
                  <a:gd name="T25" fmla="*/ 120 h 359"/>
                  <a:gd name="T26" fmla="*/ 279 w 460"/>
                  <a:gd name="T27" fmla="*/ 176 h 359"/>
                  <a:gd name="T28" fmla="*/ 297 w 460"/>
                  <a:gd name="T29" fmla="*/ 267 h 359"/>
                  <a:gd name="T30" fmla="*/ 334 w 460"/>
                  <a:gd name="T31" fmla="*/ 294 h 359"/>
                  <a:gd name="T32" fmla="*/ 312 w 460"/>
                  <a:gd name="T33" fmla="*/ 415 h 359"/>
                  <a:gd name="T34" fmla="*/ 312 w 460"/>
                  <a:gd name="T35" fmla="*/ 510 h 359"/>
                  <a:gd name="T36" fmla="*/ 327 w 460"/>
                  <a:gd name="T37" fmla="*/ 576 h 359"/>
                  <a:gd name="T38" fmla="*/ 334 w 460"/>
                  <a:gd name="T39" fmla="*/ 620 h 359"/>
                  <a:gd name="T40" fmla="*/ 371 w 460"/>
                  <a:gd name="T41" fmla="*/ 631 h 359"/>
                  <a:gd name="T42" fmla="*/ 407 w 460"/>
                  <a:gd name="T43" fmla="*/ 620 h 359"/>
                  <a:gd name="T44" fmla="*/ 419 w 460"/>
                  <a:gd name="T45" fmla="*/ 620 h 359"/>
                  <a:gd name="T46" fmla="*/ 431 w 460"/>
                  <a:gd name="T47" fmla="*/ 576 h 359"/>
                  <a:gd name="T48" fmla="*/ 466 w 460"/>
                  <a:gd name="T49" fmla="*/ 495 h 359"/>
                  <a:gd name="T50" fmla="*/ 504 w 460"/>
                  <a:gd name="T51" fmla="*/ 495 h 359"/>
                  <a:gd name="T52" fmla="*/ 511 w 460"/>
                  <a:gd name="T53" fmla="*/ 510 h 359"/>
                  <a:gd name="T54" fmla="*/ 492 w 460"/>
                  <a:gd name="T55" fmla="*/ 576 h 359"/>
                  <a:gd name="T56" fmla="*/ 492 w 460"/>
                  <a:gd name="T57" fmla="*/ 590 h 359"/>
                  <a:gd name="T58" fmla="*/ 480 w 460"/>
                  <a:gd name="T59" fmla="*/ 620 h 359"/>
                  <a:gd name="T60" fmla="*/ 459 w 460"/>
                  <a:gd name="T61" fmla="*/ 658 h 359"/>
                  <a:gd name="T62" fmla="*/ 419 w 460"/>
                  <a:gd name="T63" fmla="*/ 685 h 359"/>
                  <a:gd name="T64" fmla="*/ 431 w 460"/>
                  <a:gd name="T65" fmla="*/ 726 h 359"/>
                  <a:gd name="T66" fmla="*/ 393 w 460"/>
                  <a:gd name="T67" fmla="*/ 767 h 359"/>
                  <a:gd name="T68" fmla="*/ 371 w 460"/>
                  <a:gd name="T69" fmla="*/ 767 h 359"/>
                  <a:gd name="T70" fmla="*/ 358 w 460"/>
                  <a:gd name="T71" fmla="*/ 739 h 359"/>
                  <a:gd name="T72" fmla="*/ 340 w 460"/>
                  <a:gd name="T73" fmla="*/ 726 h 359"/>
                  <a:gd name="T74" fmla="*/ 327 w 460"/>
                  <a:gd name="T75" fmla="*/ 739 h 359"/>
                  <a:gd name="T76" fmla="*/ 267 w 460"/>
                  <a:gd name="T77" fmla="*/ 713 h 359"/>
                  <a:gd name="T78" fmla="*/ 218 w 460"/>
                  <a:gd name="T79" fmla="*/ 671 h 359"/>
                  <a:gd name="T80" fmla="*/ 180 w 460"/>
                  <a:gd name="T81" fmla="*/ 620 h 359"/>
                  <a:gd name="T82" fmla="*/ 151 w 460"/>
                  <a:gd name="T83" fmla="*/ 566 h 359"/>
                  <a:gd name="T84" fmla="*/ 157 w 460"/>
                  <a:gd name="T85" fmla="*/ 523 h 359"/>
                  <a:gd name="T86" fmla="*/ 157 w 460"/>
                  <a:gd name="T87" fmla="*/ 495 h 359"/>
                  <a:gd name="T88" fmla="*/ 145 w 460"/>
                  <a:gd name="T89" fmla="*/ 415 h 359"/>
                  <a:gd name="T90" fmla="*/ 128 w 460"/>
                  <a:gd name="T91" fmla="*/ 361 h 359"/>
                  <a:gd name="T92" fmla="*/ 122 w 460"/>
                  <a:gd name="T93" fmla="*/ 333 h 359"/>
                  <a:gd name="T94" fmla="*/ 122 w 460"/>
                  <a:gd name="T95" fmla="*/ 333 h 359"/>
                  <a:gd name="T96" fmla="*/ 107 w 460"/>
                  <a:gd name="T97" fmla="*/ 309 h 359"/>
                  <a:gd name="T98" fmla="*/ 107 w 460"/>
                  <a:gd name="T99" fmla="*/ 280 h 359"/>
                  <a:gd name="T100" fmla="*/ 85 w 460"/>
                  <a:gd name="T101" fmla="*/ 216 h 359"/>
                  <a:gd name="T102" fmla="*/ 73 w 460"/>
                  <a:gd name="T103" fmla="*/ 189 h 359"/>
                  <a:gd name="T104" fmla="*/ 61 w 460"/>
                  <a:gd name="T105" fmla="*/ 54 h 359"/>
                  <a:gd name="T106" fmla="*/ 30 w 460"/>
                  <a:gd name="T107" fmla="*/ 27 h 359"/>
                  <a:gd name="T108" fmla="*/ 24 w 460"/>
                  <a:gd name="T109" fmla="*/ 120 h 359"/>
                  <a:gd name="T110" fmla="*/ 55 w 460"/>
                  <a:gd name="T111" fmla="*/ 228 h 359"/>
                  <a:gd name="T112" fmla="*/ 61 w 460"/>
                  <a:gd name="T113" fmla="*/ 256 h 359"/>
                  <a:gd name="T114" fmla="*/ 67 w 460"/>
                  <a:gd name="T115" fmla="*/ 361 h 359"/>
                  <a:gd name="T116" fmla="*/ 85 w 460"/>
                  <a:gd name="T117" fmla="*/ 390 h 35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460" h="359">
                    <a:moveTo>
                      <a:pt x="78" y="185"/>
                    </a:moveTo>
                    <a:lnTo>
                      <a:pt x="66" y="191"/>
                    </a:lnTo>
                    <a:lnTo>
                      <a:pt x="60" y="173"/>
                    </a:lnTo>
                    <a:lnTo>
                      <a:pt x="42" y="155"/>
                    </a:lnTo>
                    <a:lnTo>
                      <a:pt x="42" y="137"/>
                    </a:lnTo>
                    <a:lnTo>
                      <a:pt x="36" y="125"/>
                    </a:lnTo>
                    <a:lnTo>
                      <a:pt x="30" y="113"/>
                    </a:lnTo>
                    <a:lnTo>
                      <a:pt x="18" y="113"/>
                    </a:lnTo>
                    <a:lnTo>
                      <a:pt x="6" y="95"/>
                    </a:lnTo>
                    <a:lnTo>
                      <a:pt x="18" y="95"/>
                    </a:lnTo>
                    <a:lnTo>
                      <a:pt x="24" y="78"/>
                    </a:lnTo>
                    <a:lnTo>
                      <a:pt x="12" y="60"/>
                    </a:lnTo>
                    <a:lnTo>
                      <a:pt x="0" y="48"/>
                    </a:lnTo>
                    <a:lnTo>
                      <a:pt x="0" y="0"/>
                    </a:lnTo>
                    <a:lnTo>
                      <a:pt x="36" y="0"/>
                    </a:lnTo>
                    <a:lnTo>
                      <a:pt x="54" y="6"/>
                    </a:lnTo>
                    <a:lnTo>
                      <a:pt x="66" y="12"/>
                    </a:lnTo>
                    <a:lnTo>
                      <a:pt x="90" y="24"/>
                    </a:lnTo>
                    <a:lnTo>
                      <a:pt x="137" y="24"/>
                    </a:lnTo>
                    <a:lnTo>
                      <a:pt x="143" y="12"/>
                    </a:lnTo>
                    <a:lnTo>
                      <a:pt x="173" y="12"/>
                    </a:lnTo>
                    <a:lnTo>
                      <a:pt x="185" y="36"/>
                    </a:lnTo>
                    <a:lnTo>
                      <a:pt x="191" y="54"/>
                    </a:lnTo>
                    <a:lnTo>
                      <a:pt x="203" y="60"/>
                    </a:lnTo>
                    <a:lnTo>
                      <a:pt x="209" y="72"/>
                    </a:lnTo>
                    <a:lnTo>
                      <a:pt x="221" y="54"/>
                    </a:lnTo>
                    <a:lnTo>
                      <a:pt x="245" y="60"/>
                    </a:lnTo>
                    <a:lnTo>
                      <a:pt x="251" y="78"/>
                    </a:lnTo>
                    <a:lnTo>
                      <a:pt x="263" y="95"/>
                    </a:lnTo>
                    <a:lnTo>
                      <a:pt x="269" y="119"/>
                    </a:lnTo>
                    <a:lnTo>
                      <a:pt x="281" y="125"/>
                    </a:lnTo>
                    <a:lnTo>
                      <a:pt x="299" y="131"/>
                    </a:lnTo>
                    <a:lnTo>
                      <a:pt x="287" y="155"/>
                    </a:lnTo>
                    <a:lnTo>
                      <a:pt x="281" y="185"/>
                    </a:lnTo>
                    <a:lnTo>
                      <a:pt x="275" y="209"/>
                    </a:lnTo>
                    <a:lnTo>
                      <a:pt x="281" y="227"/>
                    </a:lnTo>
                    <a:lnTo>
                      <a:pt x="287" y="245"/>
                    </a:lnTo>
                    <a:lnTo>
                      <a:pt x="293" y="257"/>
                    </a:lnTo>
                    <a:lnTo>
                      <a:pt x="299" y="275"/>
                    </a:lnTo>
                    <a:lnTo>
                      <a:pt x="317" y="281"/>
                    </a:lnTo>
                    <a:lnTo>
                      <a:pt x="335" y="281"/>
                    </a:lnTo>
                    <a:lnTo>
                      <a:pt x="353" y="275"/>
                    </a:lnTo>
                    <a:lnTo>
                      <a:pt x="365" y="275"/>
                    </a:lnTo>
                    <a:lnTo>
                      <a:pt x="371" y="281"/>
                    </a:lnTo>
                    <a:lnTo>
                      <a:pt x="377" y="275"/>
                    </a:lnTo>
                    <a:lnTo>
                      <a:pt x="377" y="269"/>
                    </a:lnTo>
                    <a:lnTo>
                      <a:pt x="389" y="257"/>
                    </a:lnTo>
                    <a:lnTo>
                      <a:pt x="401" y="233"/>
                    </a:lnTo>
                    <a:lnTo>
                      <a:pt x="419" y="221"/>
                    </a:lnTo>
                    <a:lnTo>
                      <a:pt x="448" y="221"/>
                    </a:lnTo>
                    <a:lnTo>
                      <a:pt x="454" y="221"/>
                    </a:lnTo>
                    <a:lnTo>
                      <a:pt x="460" y="221"/>
                    </a:lnTo>
                    <a:lnTo>
                      <a:pt x="460" y="227"/>
                    </a:lnTo>
                    <a:lnTo>
                      <a:pt x="448" y="251"/>
                    </a:lnTo>
                    <a:lnTo>
                      <a:pt x="443" y="257"/>
                    </a:lnTo>
                    <a:lnTo>
                      <a:pt x="443" y="263"/>
                    </a:lnTo>
                    <a:lnTo>
                      <a:pt x="437" y="281"/>
                    </a:lnTo>
                    <a:lnTo>
                      <a:pt x="431" y="275"/>
                    </a:lnTo>
                    <a:lnTo>
                      <a:pt x="431" y="281"/>
                    </a:lnTo>
                    <a:lnTo>
                      <a:pt x="413" y="293"/>
                    </a:lnTo>
                    <a:lnTo>
                      <a:pt x="383" y="293"/>
                    </a:lnTo>
                    <a:lnTo>
                      <a:pt x="377" y="305"/>
                    </a:lnTo>
                    <a:lnTo>
                      <a:pt x="371" y="305"/>
                    </a:lnTo>
                    <a:lnTo>
                      <a:pt x="389" y="323"/>
                    </a:lnTo>
                    <a:lnTo>
                      <a:pt x="365" y="329"/>
                    </a:lnTo>
                    <a:lnTo>
                      <a:pt x="353" y="341"/>
                    </a:lnTo>
                    <a:lnTo>
                      <a:pt x="353" y="359"/>
                    </a:lnTo>
                    <a:lnTo>
                      <a:pt x="335" y="341"/>
                    </a:lnTo>
                    <a:lnTo>
                      <a:pt x="317" y="323"/>
                    </a:lnTo>
                    <a:lnTo>
                      <a:pt x="323" y="329"/>
                    </a:lnTo>
                    <a:lnTo>
                      <a:pt x="317" y="323"/>
                    </a:lnTo>
                    <a:lnTo>
                      <a:pt x="305" y="323"/>
                    </a:lnTo>
                    <a:lnTo>
                      <a:pt x="311" y="323"/>
                    </a:lnTo>
                    <a:lnTo>
                      <a:pt x="293" y="329"/>
                    </a:lnTo>
                    <a:lnTo>
                      <a:pt x="275" y="335"/>
                    </a:lnTo>
                    <a:lnTo>
                      <a:pt x="239" y="317"/>
                    </a:lnTo>
                    <a:lnTo>
                      <a:pt x="215" y="305"/>
                    </a:lnTo>
                    <a:lnTo>
                      <a:pt x="197" y="299"/>
                    </a:lnTo>
                    <a:lnTo>
                      <a:pt x="185" y="293"/>
                    </a:lnTo>
                    <a:lnTo>
                      <a:pt x="161" y="275"/>
                    </a:lnTo>
                    <a:lnTo>
                      <a:pt x="149" y="263"/>
                    </a:lnTo>
                    <a:lnTo>
                      <a:pt x="137" y="251"/>
                    </a:lnTo>
                    <a:lnTo>
                      <a:pt x="137" y="239"/>
                    </a:lnTo>
                    <a:lnTo>
                      <a:pt x="143" y="233"/>
                    </a:lnTo>
                    <a:lnTo>
                      <a:pt x="137" y="233"/>
                    </a:lnTo>
                    <a:lnTo>
                      <a:pt x="143" y="221"/>
                    </a:lnTo>
                    <a:lnTo>
                      <a:pt x="137" y="203"/>
                    </a:lnTo>
                    <a:lnTo>
                      <a:pt x="131" y="185"/>
                    </a:lnTo>
                    <a:lnTo>
                      <a:pt x="120" y="173"/>
                    </a:lnTo>
                    <a:lnTo>
                      <a:pt x="114" y="161"/>
                    </a:lnTo>
                    <a:lnTo>
                      <a:pt x="108" y="149"/>
                    </a:lnTo>
                    <a:lnTo>
                      <a:pt x="96" y="137"/>
                    </a:lnTo>
                    <a:lnTo>
                      <a:pt x="90" y="137"/>
                    </a:lnTo>
                    <a:lnTo>
                      <a:pt x="96" y="125"/>
                    </a:lnTo>
                    <a:lnTo>
                      <a:pt x="90" y="113"/>
                    </a:lnTo>
                    <a:lnTo>
                      <a:pt x="78" y="95"/>
                    </a:lnTo>
                    <a:lnTo>
                      <a:pt x="78" y="90"/>
                    </a:lnTo>
                    <a:lnTo>
                      <a:pt x="66" y="84"/>
                    </a:lnTo>
                    <a:lnTo>
                      <a:pt x="54" y="48"/>
                    </a:lnTo>
                    <a:lnTo>
                      <a:pt x="54" y="24"/>
                    </a:lnTo>
                    <a:lnTo>
                      <a:pt x="42" y="18"/>
                    </a:lnTo>
                    <a:lnTo>
                      <a:pt x="30" y="12"/>
                    </a:lnTo>
                    <a:lnTo>
                      <a:pt x="30" y="36"/>
                    </a:lnTo>
                    <a:lnTo>
                      <a:pt x="24" y="54"/>
                    </a:lnTo>
                    <a:lnTo>
                      <a:pt x="42" y="90"/>
                    </a:lnTo>
                    <a:lnTo>
                      <a:pt x="48" y="101"/>
                    </a:lnTo>
                    <a:lnTo>
                      <a:pt x="54" y="113"/>
                    </a:lnTo>
                    <a:lnTo>
                      <a:pt x="60" y="137"/>
                    </a:lnTo>
                    <a:lnTo>
                      <a:pt x="60" y="161"/>
                    </a:lnTo>
                    <a:lnTo>
                      <a:pt x="66" y="167"/>
                    </a:lnTo>
                    <a:lnTo>
                      <a:pt x="78" y="173"/>
                    </a:lnTo>
                    <a:lnTo>
                      <a:pt x="78" y="185"/>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34" name="Freeform 238"/>
              <p:cNvSpPr>
                <a:spLocks noChangeAspect="1"/>
              </p:cNvSpPr>
              <p:nvPr/>
            </p:nvSpPr>
            <p:spPr bwMode="auto">
              <a:xfrm>
                <a:off x="2988070" y="5116179"/>
                <a:ext cx="28583" cy="51987"/>
              </a:xfrm>
              <a:custGeom>
                <a:avLst/>
                <a:gdLst>
                  <a:gd name="T0" fmla="*/ 6 w 12"/>
                  <a:gd name="T1" fmla="*/ 37 h 18"/>
                  <a:gd name="T2" fmla="*/ 6 w 12"/>
                  <a:gd name="T3" fmla="*/ 0 h 18"/>
                  <a:gd name="T4" fmla="*/ 0 w 12"/>
                  <a:gd name="T5" fmla="*/ 24 h 18"/>
                  <a:gd name="T6" fmla="*/ 6 w 12"/>
                  <a:gd name="T7" fmla="*/ 37 h 18"/>
                  <a:gd name="T8" fmla="*/ 6 w 12"/>
                  <a:gd name="T9" fmla="*/ 37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8">
                    <a:moveTo>
                      <a:pt x="12" y="18"/>
                    </a:moveTo>
                    <a:lnTo>
                      <a:pt x="6" y="0"/>
                    </a:lnTo>
                    <a:lnTo>
                      <a:pt x="0" y="12"/>
                    </a:lnTo>
                    <a:lnTo>
                      <a:pt x="6" y="18"/>
                    </a:lnTo>
                    <a:lnTo>
                      <a:pt x="12" y="18"/>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35" name="Freeform 239"/>
              <p:cNvSpPr>
                <a:spLocks noChangeAspect="1"/>
              </p:cNvSpPr>
              <p:nvPr/>
            </p:nvSpPr>
            <p:spPr bwMode="auto">
              <a:xfrm>
                <a:off x="3034841" y="5027801"/>
                <a:ext cx="16890" cy="25994"/>
              </a:xfrm>
              <a:custGeom>
                <a:avLst/>
                <a:gdLst>
                  <a:gd name="T0" fmla="*/ 13 w 12"/>
                  <a:gd name="T1" fmla="*/ 37 h 18"/>
                  <a:gd name="T2" fmla="*/ 13 w 12"/>
                  <a:gd name="T3" fmla="*/ 13 h 18"/>
                  <a:gd name="T4" fmla="*/ 0 w 12"/>
                  <a:gd name="T5" fmla="*/ 0 h 18"/>
                  <a:gd name="T6" fmla="*/ 20 w 12"/>
                  <a:gd name="T7" fmla="*/ 24 h 18"/>
                  <a:gd name="T8" fmla="*/ 13 w 12"/>
                  <a:gd name="T9" fmla="*/ 37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8">
                    <a:moveTo>
                      <a:pt x="6" y="18"/>
                    </a:moveTo>
                    <a:lnTo>
                      <a:pt x="6" y="6"/>
                    </a:lnTo>
                    <a:lnTo>
                      <a:pt x="0" y="0"/>
                    </a:lnTo>
                    <a:lnTo>
                      <a:pt x="12" y="12"/>
                    </a:lnTo>
                    <a:lnTo>
                      <a:pt x="6" y="18"/>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36" name="Freeform 240"/>
              <p:cNvSpPr>
                <a:spLocks noChangeAspect="1"/>
              </p:cNvSpPr>
              <p:nvPr/>
            </p:nvSpPr>
            <p:spPr bwMode="auto">
              <a:xfrm>
                <a:off x="3068624" y="5097982"/>
                <a:ext cx="15592" cy="25994"/>
              </a:xfrm>
              <a:custGeom>
                <a:avLst/>
                <a:gdLst>
                  <a:gd name="T0" fmla="*/ 6 w 12"/>
                  <a:gd name="T1" fmla="*/ 37 h 18"/>
                  <a:gd name="T2" fmla="*/ 12 w 12"/>
                  <a:gd name="T3" fmla="*/ 24 h 18"/>
                  <a:gd name="T4" fmla="*/ 0 w 12"/>
                  <a:gd name="T5" fmla="*/ 0 h 18"/>
                  <a:gd name="T6" fmla="*/ 0 w 12"/>
                  <a:gd name="T7" fmla="*/ 13 h 18"/>
                  <a:gd name="T8" fmla="*/ 6 w 12"/>
                  <a:gd name="T9" fmla="*/ 13 h 18"/>
                  <a:gd name="T10" fmla="*/ 6 w 12"/>
                  <a:gd name="T11" fmla="*/ 24 h 18"/>
                  <a:gd name="T12" fmla="*/ 6 w 12"/>
                  <a:gd name="T13" fmla="*/ 37 h 18"/>
                  <a:gd name="T14" fmla="*/ 6 w 12"/>
                  <a:gd name="T15" fmla="*/ 37 h 1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 h="18">
                    <a:moveTo>
                      <a:pt x="6" y="18"/>
                    </a:moveTo>
                    <a:lnTo>
                      <a:pt x="12" y="12"/>
                    </a:lnTo>
                    <a:lnTo>
                      <a:pt x="0" y="0"/>
                    </a:lnTo>
                    <a:lnTo>
                      <a:pt x="0" y="6"/>
                    </a:lnTo>
                    <a:lnTo>
                      <a:pt x="6" y="6"/>
                    </a:lnTo>
                    <a:lnTo>
                      <a:pt x="6" y="12"/>
                    </a:lnTo>
                    <a:lnTo>
                      <a:pt x="6" y="18"/>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37" name="Freeform 241"/>
              <p:cNvSpPr>
                <a:spLocks noChangeAspect="1"/>
              </p:cNvSpPr>
              <p:nvPr/>
            </p:nvSpPr>
            <p:spPr bwMode="auto">
              <a:xfrm>
                <a:off x="3177759" y="5342329"/>
                <a:ext cx="33781" cy="15598"/>
              </a:xfrm>
              <a:custGeom>
                <a:avLst/>
                <a:gdLst>
                  <a:gd name="T0" fmla="*/ 20 w 12"/>
                  <a:gd name="T1" fmla="*/ 0 h 6"/>
                  <a:gd name="T2" fmla="*/ 20 w 12"/>
                  <a:gd name="T3" fmla="*/ 6 h 6"/>
                  <a:gd name="T4" fmla="*/ 0 w 12"/>
                  <a:gd name="T5" fmla="*/ 6 h 6"/>
                  <a:gd name="T6" fmla="*/ 20 w 1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0"/>
                    </a:moveTo>
                    <a:lnTo>
                      <a:pt x="12" y="6"/>
                    </a:lnTo>
                    <a:lnTo>
                      <a:pt x="0" y="6"/>
                    </a:lnTo>
                    <a:lnTo>
                      <a:pt x="12" y="0"/>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38" name="Freeform 242"/>
              <p:cNvSpPr>
                <a:spLocks noChangeAspect="1"/>
              </p:cNvSpPr>
              <p:nvPr/>
            </p:nvSpPr>
            <p:spPr bwMode="auto">
              <a:xfrm>
                <a:off x="3162167" y="5272142"/>
                <a:ext cx="15592" cy="15598"/>
              </a:xfrm>
              <a:custGeom>
                <a:avLst/>
                <a:gdLst>
                  <a:gd name="T0" fmla="*/ 6 w 6"/>
                  <a:gd name="T1" fmla="*/ 0 h 6"/>
                  <a:gd name="T2" fmla="*/ 6 w 6"/>
                  <a:gd name="T3" fmla="*/ 0 h 6"/>
                  <a:gd name="T4" fmla="*/ 0 w 6"/>
                  <a:gd name="T5" fmla="*/ 6 h 6"/>
                  <a:gd name="T6" fmla="*/ 6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6" y="0"/>
                    </a:lnTo>
                    <a:lnTo>
                      <a:pt x="0" y="6"/>
                    </a:lnTo>
                    <a:lnTo>
                      <a:pt x="6" y="0"/>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39" name="Freeform 243"/>
              <p:cNvSpPr>
                <a:spLocks noChangeAspect="1"/>
              </p:cNvSpPr>
              <p:nvPr/>
            </p:nvSpPr>
            <p:spPr bwMode="auto">
              <a:xfrm>
                <a:off x="2975078" y="5027801"/>
                <a:ext cx="20789" cy="9098"/>
              </a:xfrm>
              <a:custGeom>
                <a:avLst/>
                <a:gdLst>
                  <a:gd name="T0" fmla="*/ 4 w 18"/>
                  <a:gd name="T1" fmla="*/ 0 h 6"/>
                  <a:gd name="T2" fmla="*/ 8 w 18"/>
                  <a:gd name="T3" fmla="*/ 0 h 6"/>
                  <a:gd name="T4" fmla="*/ 5 w 18"/>
                  <a:gd name="T5" fmla="*/ 18 h 6"/>
                  <a:gd name="T6" fmla="*/ 0 w 18"/>
                  <a:gd name="T7" fmla="*/ 0 h 6"/>
                  <a:gd name="T8" fmla="*/ 4 w 18"/>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6">
                    <a:moveTo>
                      <a:pt x="6" y="0"/>
                    </a:moveTo>
                    <a:lnTo>
                      <a:pt x="18" y="0"/>
                    </a:lnTo>
                    <a:lnTo>
                      <a:pt x="12" y="6"/>
                    </a:lnTo>
                    <a:lnTo>
                      <a:pt x="0" y="0"/>
                    </a:lnTo>
                    <a:lnTo>
                      <a:pt x="6" y="0"/>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40" name="Freeform 244"/>
              <p:cNvSpPr>
                <a:spLocks noChangeAspect="1"/>
              </p:cNvSpPr>
              <p:nvPr/>
            </p:nvSpPr>
            <p:spPr bwMode="auto">
              <a:xfrm>
                <a:off x="3006260" y="5186362"/>
                <a:ext cx="10395" cy="15598"/>
              </a:xfrm>
              <a:custGeom>
                <a:avLst/>
                <a:gdLst>
                  <a:gd name="T0" fmla="*/ 1 w 6"/>
                  <a:gd name="T1" fmla="*/ 6 h 6"/>
                  <a:gd name="T2" fmla="*/ 1 w 6"/>
                  <a:gd name="T3" fmla="*/ 0 h 6"/>
                  <a:gd name="T4" fmla="*/ 0 w 6"/>
                  <a:gd name="T5" fmla="*/ 0 h 6"/>
                  <a:gd name="T6" fmla="*/ 1 w 6"/>
                  <a:gd name="T7" fmla="*/ 6 h 6"/>
                  <a:gd name="T8" fmla="*/ 1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6" y="0"/>
                    </a:lnTo>
                    <a:lnTo>
                      <a:pt x="0" y="0"/>
                    </a:lnTo>
                    <a:lnTo>
                      <a:pt x="6" y="6"/>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41" name="Freeform 245"/>
              <p:cNvSpPr>
                <a:spLocks noChangeAspect="1"/>
              </p:cNvSpPr>
              <p:nvPr/>
            </p:nvSpPr>
            <p:spPr bwMode="auto">
              <a:xfrm>
                <a:off x="9130894" y="7759776"/>
                <a:ext cx="18189" cy="18195"/>
              </a:xfrm>
              <a:custGeom>
                <a:avLst/>
                <a:gdLst>
                  <a:gd name="T0" fmla="*/ 18 w 6"/>
                  <a:gd name="T1" fmla="*/ 0 h 6"/>
                  <a:gd name="T2" fmla="*/ 0 w 6"/>
                  <a:gd name="T3" fmla="*/ 18 h 6"/>
                  <a:gd name="T4" fmla="*/ 18 w 6"/>
                  <a:gd name="T5" fmla="*/ 18 h 6"/>
                  <a:gd name="T6" fmla="*/ 18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0" y="6"/>
                    </a:lnTo>
                    <a:lnTo>
                      <a:pt x="6" y="6"/>
                    </a:lnTo>
                    <a:lnTo>
                      <a:pt x="6" y="0"/>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42" name="Freeform 246"/>
              <p:cNvSpPr>
                <a:spLocks noChangeAspect="1"/>
              </p:cNvSpPr>
              <p:nvPr/>
            </p:nvSpPr>
            <p:spPr bwMode="auto">
              <a:xfrm>
                <a:off x="11573473" y="7213900"/>
                <a:ext cx="1842328" cy="1650623"/>
              </a:xfrm>
              <a:custGeom>
                <a:avLst/>
                <a:gdLst>
                  <a:gd name="T0" fmla="*/ 430 w 700"/>
                  <a:gd name="T1" fmla="*/ 29 h 563"/>
                  <a:gd name="T2" fmla="*/ 437 w 700"/>
                  <a:gd name="T3" fmla="*/ 69 h 563"/>
                  <a:gd name="T4" fmla="*/ 400 w 700"/>
                  <a:gd name="T5" fmla="*/ 86 h 563"/>
                  <a:gd name="T6" fmla="*/ 388 w 700"/>
                  <a:gd name="T7" fmla="*/ 126 h 563"/>
                  <a:gd name="T8" fmla="*/ 381 w 700"/>
                  <a:gd name="T9" fmla="*/ 180 h 563"/>
                  <a:gd name="T10" fmla="*/ 366 w 700"/>
                  <a:gd name="T11" fmla="*/ 195 h 563"/>
                  <a:gd name="T12" fmla="*/ 339 w 700"/>
                  <a:gd name="T13" fmla="*/ 224 h 563"/>
                  <a:gd name="T14" fmla="*/ 321 w 700"/>
                  <a:gd name="T15" fmla="*/ 152 h 563"/>
                  <a:gd name="T16" fmla="*/ 309 w 700"/>
                  <a:gd name="T17" fmla="*/ 152 h 563"/>
                  <a:gd name="T18" fmla="*/ 287 w 700"/>
                  <a:gd name="T19" fmla="*/ 211 h 563"/>
                  <a:gd name="T20" fmla="*/ 272 w 700"/>
                  <a:gd name="T21" fmla="*/ 238 h 563"/>
                  <a:gd name="T22" fmla="*/ 266 w 700"/>
                  <a:gd name="T23" fmla="*/ 266 h 563"/>
                  <a:gd name="T24" fmla="*/ 254 w 700"/>
                  <a:gd name="T25" fmla="*/ 253 h 563"/>
                  <a:gd name="T26" fmla="*/ 248 w 700"/>
                  <a:gd name="T27" fmla="*/ 334 h 563"/>
                  <a:gd name="T28" fmla="*/ 224 w 700"/>
                  <a:gd name="T29" fmla="*/ 321 h 563"/>
                  <a:gd name="T30" fmla="*/ 151 w 700"/>
                  <a:gd name="T31" fmla="*/ 431 h 563"/>
                  <a:gd name="T32" fmla="*/ 61 w 700"/>
                  <a:gd name="T33" fmla="*/ 529 h 563"/>
                  <a:gd name="T34" fmla="*/ 30 w 700"/>
                  <a:gd name="T35" fmla="*/ 614 h 563"/>
                  <a:gd name="T36" fmla="*/ 24 w 700"/>
                  <a:gd name="T37" fmla="*/ 708 h 563"/>
                  <a:gd name="T38" fmla="*/ 18 w 700"/>
                  <a:gd name="T39" fmla="*/ 708 h 563"/>
                  <a:gd name="T40" fmla="*/ 24 w 700"/>
                  <a:gd name="T41" fmla="*/ 874 h 563"/>
                  <a:gd name="T42" fmla="*/ 18 w 700"/>
                  <a:gd name="T43" fmla="*/ 1014 h 563"/>
                  <a:gd name="T44" fmla="*/ 12 w 700"/>
                  <a:gd name="T45" fmla="*/ 1112 h 563"/>
                  <a:gd name="T46" fmla="*/ 73 w 700"/>
                  <a:gd name="T47" fmla="*/ 1097 h 563"/>
                  <a:gd name="T48" fmla="*/ 169 w 700"/>
                  <a:gd name="T49" fmla="*/ 1042 h 563"/>
                  <a:gd name="T50" fmla="*/ 287 w 700"/>
                  <a:gd name="T51" fmla="*/ 973 h 563"/>
                  <a:gd name="T52" fmla="*/ 351 w 700"/>
                  <a:gd name="T53" fmla="*/ 1000 h 563"/>
                  <a:gd name="T54" fmla="*/ 366 w 700"/>
                  <a:gd name="T55" fmla="*/ 1097 h 563"/>
                  <a:gd name="T56" fmla="*/ 394 w 700"/>
                  <a:gd name="T57" fmla="*/ 1073 h 563"/>
                  <a:gd name="T58" fmla="*/ 406 w 700"/>
                  <a:gd name="T59" fmla="*/ 1085 h 563"/>
                  <a:gd name="T60" fmla="*/ 412 w 700"/>
                  <a:gd name="T61" fmla="*/ 1085 h 563"/>
                  <a:gd name="T62" fmla="*/ 418 w 700"/>
                  <a:gd name="T63" fmla="*/ 1155 h 563"/>
                  <a:gd name="T64" fmla="*/ 430 w 700"/>
                  <a:gd name="T65" fmla="*/ 1279 h 563"/>
                  <a:gd name="T66" fmla="*/ 496 w 700"/>
                  <a:gd name="T67" fmla="*/ 1267 h 563"/>
                  <a:gd name="T68" fmla="*/ 502 w 700"/>
                  <a:gd name="T69" fmla="*/ 1307 h 563"/>
                  <a:gd name="T70" fmla="*/ 569 w 700"/>
                  <a:gd name="T71" fmla="*/ 1253 h 563"/>
                  <a:gd name="T72" fmla="*/ 642 w 700"/>
                  <a:gd name="T73" fmla="*/ 1126 h 563"/>
                  <a:gd name="T74" fmla="*/ 693 w 700"/>
                  <a:gd name="T75" fmla="*/ 1000 h 563"/>
                  <a:gd name="T76" fmla="*/ 752 w 700"/>
                  <a:gd name="T77" fmla="*/ 834 h 563"/>
                  <a:gd name="T78" fmla="*/ 765 w 700"/>
                  <a:gd name="T79" fmla="*/ 695 h 563"/>
                  <a:gd name="T80" fmla="*/ 733 w 700"/>
                  <a:gd name="T81" fmla="*/ 598 h 563"/>
                  <a:gd name="T82" fmla="*/ 727 w 700"/>
                  <a:gd name="T83" fmla="*/ 544 h 563"/>
                  <a:gd name="T84" fmla="*/ 713 w 700"/>
                  <a:gd name="T85" fmla="*/ 447 h 563"/>
                  <a:gd name="T86" fmla="*/ 673 w 700"/>
                  <a:gd name="T87" fmla="*/ 334 h 563"/>
                  <a:gd name="T88" fmla="*/ 666 w 700"/>
                  <a:gd name="T89" fmla="*/ 195 h 563"/>
                  <a:gd name="T90" fmla="*/ 642 w 700"/>
                  <a:gd name="T91" fmla="*/ 69 h 563"/>
                  <a:gd name="T92" fmla="*/ 621 w 700"/>
                  <a:gd name="T93" fmla="*/ 42 h 563"/>
                  <a:gd name="T94" fmla="*/ 614 w 700"/>
                  <a:gd name="T95" fmla="*/ 98 h 563"/>
                  <a:gd name="T96" fmla="*/ 601 w 700"/>
                  <a:gd name="T97" fmla="*/ 211 h 563"/>
                  <a:gd name="T98" fmla="*/ 522 w 700"/>
                  <a:gd name="T99" fmla="*/ 266 h 563"/>
                  <a:gd name="T100" fmla="*/ 496 w 700"/>
                  <a:gd name="T101" fmla="*/ 141 h 563"/>
                  <a:gd name="T102" fmla="*/ 515 w 700"/>
                  <a:gd name="T103" fmla="*/ 69 h 563"/>
                  <a:gd name="T104" fmla="*/ 496 w 700"/>
                  <a:gd name="T105" fmla="*/ 69 h 563"/>
                  <a:gd name="T106" fmla="*/ 459 w 700"/>
                  <a:gd name="T107" fmla="*/ 54 h 56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700" h="563">
                    <a:moveTo>
                      <a:pt x="407" y="12"/>
                    </a:moveTo>
                    <a:lnTo>
                      <a:pt x="401" y="12"/>
                    </a:lnTo>
                    <a:lnTo>
                      <a:pt x="395" y="12"/>
                    </a:lnTo>
                    <a:lnTo>
                      <a:pt x="389" y="12"/>
                    </a:lnTo>
                    <a:lnTo>
                      <a:pt x="395" y="18"/>
                    </a:lnTo>
                    <a:lnTo>
                      <a:pt x="401" y="18"/>
                    </a:lnTo>
                    <a:lnTo>
                      <a:pt x="401" y="30"/>
                    </a:lnTo>
                    <a:lnTo>
                      <a:pt x="395" y="30"/>
                    </a:lnTo>
                    <a:lnTo>
                      <a:pt x="377" y="30"/>
                    </a:lnTo>
                    <a:lnTo>
                      <a:pt x="371" y="30"/>
                    </a:lnTo>
                    <a:lnTo>
                      <a:pt x="365" y="36"/>
                    </a:lnTo>
                    <a:lnTo>
                      <a:pt x="353" y="48"/>
                    </a:lnTo>
                    <a:lnTo>
                      <a:pt x="353" y="54"/>
                    </a:lnTo>
                    <a:lnTo>
                      <a:pt x="347" y="60"/>
                    </a:lnTo>
                    <a:lnTo>
                      <a:pt x="341" y="78"/>
                    </a:lnTo>
                    <a:lnTo>
                      <a:pt x="347" y="78"/>
                    </a:lnTo>
                    <a:lnTo>
                      <a:pt x="341" y="90"/>
                    </a:lnTo>
                    <a:lnTo>
                      <a:pt x="347" y="96"/>
                    </a:lnTo>
                    <a:lnTo>
                      <a:pt x="335" y="84"/>
                    </a:lnTo>
                    <a:lnTo>
                      <a:pt x="323" y="84"/>
                    </a:lnTo>
                    <a:lnTo>
                      <a:pt x="317" y="90"/>
                    </a:lnTo>
                    <a:lnTo>
                      <a:pt x="311" y="96"/>
                    </a:lnTo>
                    <a:lnTo>
                      <a:pt x="311" y="90"/>
                    </a:lnTo>
                    <a:lnTo>
                      <a:pt x="317" y="78"/>
                    </a:lnTo>
                    <a:lnTo>
                      <a:pt x="299" y="60"/>
                    </a:lnTo>
                    <a:lnTo>
                      <a:pt x="293" y="66"/>
                    </a:lnTo>
                    <a:lnTo>
                      <a:pt x="287" y="66"/>
                    </a:lnTo>
                    <a:lnTo>
                      <a:pt x="281" y="66"/>
                    </a:lnTo>
                    <a:lnTo>
                      <a:pt x="275" y="78"/>
                    </a:lnTo>
                    <a:lnTo>
                      <a:pt x="275" y="72"/>
                    </a:lnTo>
                    <a:lnTo>
                      <a:pt x="263" y="84"/>
                    </a:lnTo>
                    <a:lnTo>
                      <a:pt x="263" y="90"/>
                    </a:lnTo>
                    <a:lnTo>
                      <a:pt x="257" y="84"/>
                    </a:lnTo>
                    <a:lnTo>
                      <a:pt x="263" y="96"/>
                    </a:lnTo>
                    <a:lnTo>
                      <a:pt x="251" y="90"/>
                    </a:lnTo>
                    <a:lnTo>
                      <a:pt x="251" y="102"/>
                    </a:lnTo>
                    <a:lnTo>
                      <a:pt x="245" y="108"/>
                    </a:lnTo>
                    <a:lnTo>
                      <a:pt x="245" y="114"/>
                    </a:lnTo>
                    <a:lnTo>
                      <a:pt x="251" y="114"/>
                    </a:lnTo>
                    <a:lnTo>
                      <a:pt x="239" y="114"/>
                    </a:lnTo>
                    <a:lnTo>
                      <a:pt x="233" y="108"/>
                    </a:lnTo>
                    <a:lnTo>
                      <a:pt x="233" y="114"/>
                    </a:lnTo>
                    <a:lnTo>
                      <a:pt x="233" y="126"/>
                    </a:lnTo>
                    <a:lnTo>
                      <a:pt x="227" y="126"/>
                    </a:lnTo>
                    <a:lnTo>
                      <a:pt x="227" y="144"/>
                    </a:lnTo>
                    <a:lnTo>
                      <a:pt x="227" y="126"/>
                    </a:lnTo>
                    <a:lnTo>
                      <a:pt x="221" y="114"/>
                    </a:lnTo>
                    <a:lnTo>
                      <a:pt x="215" y="120"/>
                    </a:lnTo>
                    <a:lnTo>
                      <a:pt x="203" y="138"/>
                    </a:lnTo>
                    <a:lnTo>
                      <a:pt x="203" y="150"/>
                    </a:lnTo>
                    <a:lnTo>
                      <a:pt x="185" y="168"/>
                    </a:lnTo>
                    <a:lnTo>
                      <a:pt x="155" y="186"/>
                    </a:lnTo>
                    <a:lnTo>
                      <a:pt x="137" y="186"/>
                    </a:lnTo>
                    <a:lnTo>
                      <a:pt x="120" y="192"/>
                    </a:lnTo>
                    <a:lnTo>
                      <a:pt x="108" y="198"/>
                    </a:lnTo>
                    <a:lnTo>
                      <a:pt x="102" y="198"/>
                    </a:lnTo>
                    <a:lnTo>
                      <a:pt x="54" y="228"/>
                    </a:lnTo>
                    <a:lnTo>
                      <a:pt x="48" y="234"/>
                    </a:lnTo>
                    <a:lnTo>
                      <a:pt x="48" y="222"/>
                    </a:lnTo>
                    <a:lnTo>
                      <a:pt x="42" y="240"/>
                    </a:lnTo>
                    <a:lnTo>
                      <a:pt x="30" y="264"/>
                    </a:lnTo>
                    <a:lnTo>
                      <a:pt x="30" y="282"/>
                    </a:lnTo>
                    <a:lnTo>
                      <a:pt x="30" y="305"/>
                    </a:lnTo>
                    <a:lnTo>
                      <a:pt x="30" y="311"/>
                    </a:lnTo>
                    <a:lnTo>
                      <a:pt x="24" y="305"/>
                    </a:lnTo>
                    <a:lnTo>
                      <a:pt x="24" y="294"/>
                    </a:lnTo>
                    <a:lnTo>
                      <a:pt x="24" y="317"/>
                    </a:lnTo>
                    <a:lnTo>
                      <a:pt x="18" y="305"/>
                    </a:lnTo>
                    <a:lnTo>
                      <a:pt x="18" y="323"/>
                    </a:lnTo>
                    <a:lnTo>
                      <a:pt x="24" y="347"/>
                    </a:lnTo>
                    <a:lnTo>
                      <a:pt x="24" y="359"/>
                    </a:lnTo>
                    <a:lnTo>
                      <a:pt x="24" y="377"/>
                    </a:lnTo>
                    <a:lnTo>
                      <a:pt x="24" y="395"/>
                    </a:lnTo>
                    <a:lnTo>
                      <a:pt x="24" y="407"/>
                    </a:lnTo>
                    <a:lnTo>
                      <a:pt x="24" y="425"/>
                    </a:lnTo>
                    <a:lnTo>
                      <a:pt x="18" y="437"/>
                    </a:lnTo>
                    <a:lnTo>
                      <a:pt x="6" y="455"/>
                    </a:lnTo>
                    <a:lnTo>
                      <a:pt x="0" y="461"/>
                    </a:lnTo>
                    <a:lnTo>
                      <a:pt x="0" y="473"/>
                    </a:lnTo>
                    <a:lnTo>
                      <a:pt x="12" y="479"/>
                    </a:lnTo>
                    <a:lnTo>
                      <a:pt x="24" y="485"/>
                    </a:lnTo>
                    <a:lnTo>
                      <a:pt x="42" y="485"/>
                    </a:lnTo>
                    <a:lnTo>
                      <a:pt x="66" y="473"/>
                    </a:lnTo>
                    <a:lnTo>
                      <a:pt x="78" y="461"/>
                    </a:lnTo>
                    <a:lnTo>
                      <a:pt x="114" y="461"/>
                    </a:lnTo>
                    <a:lnTo>
                      <a:pt x="137" y="461"/>
                    </a:lnTo>
                    <a:lnTo>
                      <a:pt x="155" y="449"/>
                    </a:lnTo>
                    <a:lnTo>
                      <a:pt x="179" y="437"/>
                    </a:lnTo>
                    <a:lnTo>
                      <a:pt x="197" y="431"/>
                    </a:lnTo>
                    <a:lnTo>
                      <a:pt x="239" y="419"/>
                    </a:lnTo>
                    <a:lnTo>
                      <a:pt x="263" y="419"/>
                    </a:lnTo>
                    <a:lnTo>
                      <a:pt x="287" y="413"/>
                    </a:lnTo>
                    <a:lnTo>
                      <a:pt x="293" y="419"/>
                    </a:lnTo>
                    <a:lnTo>
                      <a:pt x="317" y="425"/>
                    </a:lnTo>
                    <a:lnTo>
                      <a:pt x="323" y="431"/>
                    </a:lnTo>
                    <a:lnTo>
                      <a:pt x="329" y="437"/>
                    </a:lnTo>
                    <a:lnTo>
                      <a:pt x="329" y="449"/>
                    </a:lnTo>
                    <a:lnTo>
                      <a:pt x="329" y="461"/>
                    </a:lnTo>
                    <a:lnTo>
                      <a:pt x="335" y="473"/>
                    </a:lnTo>
                    <a:lnTo>
                      <a:pt x="329" y="473"/>
                    </a:lnTo>
                    <a:lnTo>
                      <a:pt x="335" y="479"/>
                    </a:lnTo>
                    <a:lnTo>
                      <a:pt x="341" y="479"/>
                    </a:lnTo>
                    <a:lnTo>
                      <a:pt x="359" y="461"/>
                    </a:lnTo>
                    <a:lnTo>
                      <a:pt x="383" y="443"/>
                    </a:lnTo>
                    <a:lnTo>
                      <a:pt x="389" y="437"/>
                    </a:lnTo>
                    <a:lnTo>
                      <a:pt x="383" y="449"/>
                    </a:lnTo>
                    <a:lnTo>
                      <a:pt x="371" y="467"/>
                    </a:lnTo>
                    <a:lnTo>
                      <a:pt x="359" y="479"/>
                    </a:lnTo>
                    <a:lnTo>
                      <a:pt x="353" y="485"/>
                    </a:lnTo>
                    <a:lnTo>
                      <a:pt x="365" y="485"/>
                    </a:lnTo>
                    <a:lnTo>
                      <a:pt x="377" y="467"/>
                    </a:lnTo>
                    <a:lnTo>
                      <a:pt x="383" y="479"/>
                    </a:lnTo>
                    <a:lnTo>
                      <a:pt x="371" y="497"/>
                    </a:lnTo>
                    <a:lnTo>
                      <a:pt x="377" y="497"/>
                    </a:lnTo>
                    <a:lnTo>
                      <a:pt x="383" y="497"/>
                    </a:lnTo>
                    <a:lnTo>
                      <a:pt x="389" y="503"/>
                    </a:lnTo>
                    <a:lnTo>
                      <a:pt x="383" y="521"/>
                    </a:lnTo>
                    <a:lnTo>
                      <a:pt x="383" y="545"/>
                    </a:lnTo>
                    <a:lnTo>
                      <a:pt x="395" y="551"/>
                    </a:lnTo>
                    <a:lnTo>
                      <a:pt x="425" y="557"/>
                    </a:lnTo>
                    <a:lnTo>
                      <a:pt x="448" y="551"/>
                    </a:lnTo>
                    <a:lnTo>
                      <a:pt x="443" y="545"/>
                    </a:lnTo>
                    <a:lnTo>
                      <a:pt x="454" y="545"/>
                    </a:lnTo>
                    <a:lnTo>
                      <a:pt x="448" y="551"/>
                    </a:lnTo>
                    <a:lnTo>
                      <a:pt x="454" y="551"/>
                    </a:lnTo>
                    <a:lnTo>
                      <a:pt x="460" y="551"/>
                    </a:lnTo>
                    <a:lnTo>
                      <a:pt x="460" y="563"/>
                    </a:lnTo>
                    <a:lnTo>
                      <a:pt x="466" y="563"/>
                    </a:lnTo>
                    <a:lnTo>
                      <a:pt x="472" y="557"/>
                    </a:lnTo>
                    <a:lnTo>
                      <a:pt x="502" y="539"/>
                    </a:lnTo>
                    <a:lnTo>
                      <a:pt x="520" y="539"/>
                    </a:lnTo>
                    <a:lnTo>
                      <a:pt x="538" y="533"/>
                    </a:lnTo>
                    <a:lnTo>
                      <a:pt x="550" y="521"/>
                    </a:lnTo>
                    <a:lnTo>
                      <a:pt x="568" y="503"/>
                    </a:lnTo>
                    <a:lnTo>
                      <a:pt x="586" y="485"/>
                    </a:lnTo>
                    <a:lnTo>
                      <a:pt x="598" y="461"/>
                    </a:lnTo>
                    <a:lnTo>
                      <a:pt x="610" y="455"/>
                    </a:lnTo>
                    <a:lnTo>
                      <a:pt x="628" y="437"/>
                    </a:lnTo>
                    <a:lnTo>
                      <a:pt x="634" y="431"/>
                    </a:lnTo>
                    <a:lnTo>
                      <a:pt x="646" y="413"/>
                    </a:lnTo>
                    <a:lnTo>
                      <a:pt x="664" y="395"/>
                    </a:lnTo>
                    <a:lnTo>
                      <a:pt x="676" y="377"/>
                    </a:lnTo>
                    <a:lnTo>
                      <a:pt x="688" y="359"/>
                    </a:lnTo>
                    <a:lnTo>
                      <a:pt x="688" y="347"/>
                    </a:lnTo>
                    <a:lnTo>
                      <a:pt x="688" y="335"/>
                    </a:lnTo>
                    <a:lnTo>
                      <a:pt x="694" y="317"/>
                    </a:lnTo>
                    <a:lnTo>
                      <a:pt x="700" y="299"/>
                    </a:lnTo>
                    <a:lnTo>
                      <a:pt x="694" y="288"/>
                    </a:lnTo>
                    <a:lnTo>
                      <a:pt x="688" y="276"/>
                    </a:lnTo>
                    <a:lnTo>
                      <a:pt x="682" y="270"/>
                    </a:lnTo>
                    <a:lnTo>
                      <a:pt x="670" y="258"/>
                    </a:lnTo>
                    <a:lnTo>
                      <a:pt x="676" y="234"/>
                    </a:lnTo>
                    <a:lnTo>
                      <a:pt x="670" y="234"/>
                    </a:lnTo>
                    <a:lnTo>
                      <a:pt x="664" y="228"/>
                    </a:lnTo>
                    <a:lnTo>
                      <a:pt x="664" y="234"/>
                    </a:lnTo>
                    <a:lnTo>
                      <a:pt x="658" y="234"/>
                    </a:lnTo>
                    <a:lnTo>
                      <a:pt x="658" y="216"/>
                    </a:lnTo>
                    <a:lnTo>
                      <a:pt x="652" y="198"/>
                    </a:lnTo>
                    <a:lnTo>
                      <a:pt x="652" y="192"/>
                    </a:lnTo>
                    <a:lnTo>
                      <a:pt x="646" y="186"/>
                    </a:lnTo>
                    <a:lnTo>
                      <a:pt x="634" y="174"/>
                    </a:lnTo>
                    <a:lnTo>
                      <a:pt x="616" y="162"/>
                    </a:lnTo>
                    <a:lnTo>
                      <a:pt x="616" y="144"/>
                    </a:lnTo>
                    <a:lnTo>
                      <a:pt x="616" y="126"/>
                    </a:lnTo>
                    <a:lnTo>
                      <a:pt x="610" y="108"/>
                    </a:lnTo>
                    <a:lnTo>
                      <a:pt x="616" y="90"/>
                    </a:lnTo>
                    <a:lnTo>
                      <a:pt x="610" y="84"/>
                    </a:lnTo>
                    <a:lnTo>
                      <a:pt x="598" y="72"/>
                    </a:lnTo>
                    <a:lnTo>
                      <a:pt x="592" y="72"/>
                    </a:lnTo>
                    <a:lnTo>
                      <a:pt x="586" y="42"/>
                    </a:lnTo>
                    <a:lnTo>
                      <a:pt x="586" y="30"/>
                    </a:lnTo>
                    <a:lnTo>
                      <a:pt x="580" y="18"/>
                    </a:lnTo>
                    <a:lnTo>
                      <a:pt x="580" y="6"/>
                    </a:lnTo>
                    <a:lnTo>
                      <a:pt x="574" y="0"/>
                    </a:lnTo>
                    <a:lnTo>
                      <a:pt x="568" y="18"/>
                    </a:lnTo>
                    <a:lnTo>
                      <a:pt x="562" y="24"/>
                    </a:lnTo>
                    <a:lnTo>
                      <a:pt x="556" y="36"/>
                    </a:lnTo>
                    <a:lnTo>
                      <a:pt x="562" y="36"/>
                    </a:lnTo>
                    <a:lnTo>
                      <a:pt x="562" y="42"/>
                    </a:lnTo>
                    <a:lnTo>
                      <a:pt x="556" y="48"/>
                    </a:lnTo>
                    <a:lnTo>
                      <a:pt x="556" y="54"/>
                    </a:lnTo>
                    <a:lnTo>
                      <a:pt x="550" y="60"/>
                    </a:lnTo>
                    <a:lnTo>
                      <a:pt x="550" y="90"/>
                    </a:lnTo>
                    <a:lnTo>
                      <a:pt x="526" y="138"/>
                    </a:lnTo>
                    <a:lnTo>
                      <a:pt x="508" y="138"/>
                    </a:lnTo>
                    <a:lnTo>
                      <a:pt x="496" y="126"/>
                    </a:lnTo>
                    <a:lnTo>
                      <a:pt x="478" y="114"/>
                    </a:lnTo>
                    <a:lnTo>
                      <a:pt x="460" y="102"/>
                    </a:lnTo>
                    <a:lnTo>
                      <a:pt x="454" y="90"/>
                    </a:lnTo>
                    <a:lnTo>
                      <a:pt x="443" y="78"/>
                    </a:lnTo>
                    <a:lnTo>
                      <a:pt x="454" y="60"/>
                    </a:lnTo>
                    <a:lnTo>
                      <a:pt x="460" y="48"/>
                    </a:lnTo>
                    <a:lnTo>
                      <a:pt x="460" y="54"/>
                    </a:lnTo>
                    <a:lnTo>
                      <a:pt x="466" y="42"/>
                    </a:lnTo>
                    <a:lnTo>
                      <a:pt x="472" y="30"/>
                    </a:lnTo>
                    <a:lnTo>
                      <a:pt x="466" y="24"/>
                    </a:lnTo>
                    <a:lnTo>
                      <a:pt x="460" y="36"/>
                    </a:lnTo>
                    <a:lnTo>
                      <a:pt x="460" y="30"/>
                    </a:lnTo>
                    <a:lnTo>
                      <a:pt x="454" y="30"/>
                    </a:lnTo>
                    <a:lnTo>
                      <a:pt x="454" y="24"/>
                    </a:lnTo>
                    <a:lnTo>
                      <a:pt x="443" y="30"/>
                    </a:lnTo>
                    <a:lnTo>
                      <a:pt x="431" y="30"/>
                    </a:lnTo>
                    <a:lnTo>
                      <a:pt x="419" y="24"/>
                    </a:lnTo>
                    <a:lnTo>
                      <a:pt x="407" y="12"/>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43" name="Freeform 247"/>
              <p:cNvSpPr>
                <a:spLocks noChangeAspect="1"/>
              </p:cNvSpPr>
              <p:nvPr/>
            </p:nvSpPr>
            <p:spPr bwMode="auto">
              <a:xfrm>
                <a:off x="12644051" y="8968500"/>
                <a:ext cx="187091" cy="155965"/>
              </a:xfrm>
              <a:custGeom>
                <a:avLst/>
                <a:gdLst>
                  <a:gd name="T0" fmla="*/ 30 w 71"/>
                  <a:gd name="T1" fmla="*/ 100 h 53"/>
                  <a:gd name="T2" fmla="*/ 12 w 71"/>
                  <a:gd name="T3" fmla="*/ 126 h 53"/>
                  <a:gd name="T4" fmla="*/ 0 w 71"/>
                  <a:gd name="T5" fmla="*/ 113 h 53"/>
                  <a:gd name="T6" fmla="*/ 0 w 71"/>
                  <a:gd name="T7" fmla="*/ 113 h 53"/>
                  <a:gd name="T8" fmla="*/ 0 w 71"/>
                  <a:gd name="T9" fmla="*/ 70 h 53"/>
                  <a:gd name="T10" fmla="*/ 6 w 71"/>
                  <a:gd name="T11" fmla="*/ 70 h 53"/>
                  <a:gd name="T12" fmla="*/ 6 w 71"/>
                  <a:gd name="T13" fmla="*/ 70 h 53"/>
                  <a:gd name="T14" fmla="*/ 12 w 71"/>
                  <a:gd name="T15" fmla="*/ 14 h 53"/>
                  <a:gd name="T16" fmla="*/ 18 w 71"/>
                  <a:gd name="T17" fmla="*/ 0 h 53"/>
                  <a:gd name="T18" fmla="*/ 30 w 71"/>
                  <a:gd name="T19" fmla="*/ 14 h 53"/>
                  <a:gd name="T20" fmla="*/ 48 w 71"/>
                  <a:gd name="T21" fmla="*/ 29 h 53"/>
                  <a:gd name="T22" fmla="*/ 54 w 71"/>
                  <a:gd name="T23" fmla="*/ 14 h 53"/>
                  <a:gd name="T24" fmla="*/ 78 w 71"/>
                  <a:gd name="T25" fmla="*/ 0 h 53"/>
                  <a:gd name="T26" fmla="*/ 60 w 71"/>
                  <a:gd name="T27" fmla="*/ 70 h 53"/>
                  <a:gd name="T28" fmla="*/ 54 w 71"/>
                  <a:gd name="T29" fmla="*/ 58 h 53"/>
                  <a:gd name="T30" fmla="*/ 30 w 71"/>
                  <a:gd name="T31" fmla="*/ 113 h 53"/>
                  <a:gd name="T32" fmla="*/ 43 w 71"/>
                  <a:gd name="T33" fmla="*/ 100 h 53"/>
                  <a:gd name="T34" fmla="*/ 30 w 71"/>
                  <a:gd name="T35" fmla="*/ 100 h 53"/>
                  <a:gd name="T36" fmla="*/ 30 w 71"/>
                  <a:gd name="T37" fmla="*/ 100 h 5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1" h="53">
                    <a:moveTo>
                      <a:pt x="30" y="42"/>
                    </a:moveTo>
                    <a:lnTo>
                      <a:pt x="12" y="53"/>
                    </a:lnTo>
                    <a:lnTo>
                      <a:pt x="0" y="48"/>
                    </a:lnTo>
                    <a:lnTo>
                      <a:pt x="0" y="30"/>
                    </a:lnTo>
                    <a:lnTo>
                      <a:pt x="6" y="30"/>
                    </a:lnTo>
                    <a:lnTo>
                      <a:pt x="12" y="6"/>
                    </a:lnTo>
                    <a:lnTo>
                      <a:pt x="18" y="0"/>
                    </a:lnTo>
                    <a:lnTo>
                      <a:pt x="30" y="6"/>
                    </a:lnTo>
                    <a:lnTo>
                      <a:pt x="41" y="12"/>
                    </a:lnTo>
                    <a:lnTo>
                      <a:pt x="47" y="6"/>
                    </a:lnTo>
                    <a:lnTo>
                      <a:pt x="71" y="0"/>
                    </a:lnTo>
                    <a:lnTo>
                      <a:pt x="53" y="30"/>
                    </a:lnTo>
                    <a:lnTo>
                      <a:pt x="47" y="24"/>
                    </a:lnTo>
                    <a:lnTo>
                      <a:pt x="30" y="48"/>
                    </a:lnTo>
                    <a:lnTo>
                      <a:pt x="36" y="42"/>
                    </a:lnTo>
                    <a:lnTo>
                      <a:pt x="30" y="42"/>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44" name="Freeform 248"/>
              <p:cNvSpPr>
                <a:spLocks noChangeAspect="1"/>
              </p:cNvSpPr>
              <p:nvPr/>
            </p:nvSpPr>
            <p:spPr bwMode="auto">
              <a:xfrm>
                <a:off x="14629297" y="7601212"/>
                <a:ext cx="62364" cy="51987"/>
              </a:xfrm>
              <a:custGeom>
                <a:avLst/>
                <a:gdLst>
                  <a:gd name="T0" fmla="*/ 24 w 24"/>
                  <a:gd name="T1" fmla="*/ 24 h 18"/>
                  <a:gd name="T2" fmla="*/ 0 w 24"/>
                  <a:gd name="T3" fmla="*/ 37 h 18"/>
                  <a:gd name="T4" fmla="*/ 0 w 24"/>
                  <a:gd name="T5" fmla="*/ 13 h 18"/>
                  <a:gd name="T6" fmla="*/ 18 w 24"/>
                  <a:gd name="T7" fmla="*/ 0 h 18"/>
                  <a:gd name="T8" fmla="*/ 24 w 24"/>
                  <a:gd name="T9" fmla="*/ 24 h 18"/>
                  <a:gd name="T10" fmla="*/ 24 w 24"/>
                  <a:gd name="T11" fmla="*/ 24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18">
                    <a:moveTo>
                      <a:pt x="24" y="12"/>
                    </a:moveTo>
                    <a:lnTo>
                      <a:pt x="0" y="18"/>
                    </a:lnTo>
                    <a:lnTo>
                      <a:pt x="0" y="6"/>
                    </a:lnTo>
                    <a:lnTo>
                      <a:pt x="18" y="0"/>
                    </a:lnTo>
                    <a:lnTo>
                      <a:pt x="24" y="12"/>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45" name="Freeform 250"/>
              <p:cNvSpPr>
                <a:spLocks noChangeAspect="1"/>
              </p:cNvSpPr>
              <p:nvPr/>
            </p:nvSpPr>
            <p:spPr bwMode="auto">
              <a:xfrm>
                <a:off x="13997864" y="7759776"/>
                <a:ext cx="96144" cy="122173"/>
              </a:xfrm>
              <a:custGeom>
                <a:avLst/>
                <a:gdLst>
                  <a:gd name="T0" fmla="*/ 43 w 36"/>
                  <a:gd name="T1" fmla="*/ 93 h 42"/>
                  <a:gd name="T2" fmla="*/ 31 w 36"/>
                  <a:gd name="T3" fmla="*/ 93 h 42"/>
                  <a:gd name="T4" fmla="*/ 12 w 36"/>
                  <a:gd name="T5" fmla="*/ 67 h 42"/>
                  <a:gd name="T6" fmla="*/ 0 w 36"/>
                  <a:gd name="T7" fmla="*/ 27 h 42"/>
                  <a:gd name="T8" fmla="*/ 0 w 36"/>
                  <a:gd name="T9" fmla="*/ 0 h 42"/>
                  <a:gd name="T10" fmla="*/ 6 w 36"/>
                  <a:gd name="T11" fmla="*/ 27 h 42"/>
                  <a:gd name="T12" fmla="*/ 25 w 36"/>
                  <a:gd name="T13" fmla="*/ 54 h 42"/>
                  <a:gd name="T14" fmla="*/ 37 w 36"/>
                  <a:gd name="T15" fmla="*/ 79 h 42"/>
                  <a:gd name="T16" fmla="*/ 43 w 36"/>
                  <a:gd name="T17" fmla="*/ 93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 h="42">
                    <a:moveTo>
                      <a:pt x="36" y="42"/>
                    </a:moveTo>
                    <a:lnTo>
                      <a:pt x="24" y="42"/>
                    </a:lnTo>
                    <a:lnTo>
                      <a:pt x="12" y="30"/>
                    </a:lnTo>
                    <a:lnTo>
                      <a:pt x="0" y="12"/>
                    </a:lnTo>
                    <a:lnTo>
                      <a:pt x="0" y="0"/>
                    </a:lnTo>
                    <a:lnTo>
                      <a:pt x="6" y="12"/>
                    </a:lnTo>
                    <a:lnTo>
                      <a:pt x="18" y="24"/>
                    </a:lnTo>
                    <a:lnTo>
                      <a:pt x="30" y="36"/>
                    </a:lnTo>
                    <a:lnTo>
                      <a:pt x="36" y="42"/>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46" name="Freeform 251"/>
              <p:cNvSpPr>
                <a:spLocks noChangeAspect="1"/>
              </p:cNvSpPr>
              <p:nvPr/>
            </p:nvSpPr>
            <p:spPr bwMode="auto">
              <a:xfrm>
                <a:off x="13402810" y="8950304"/>
                <a:ext cx="517100" cy="350920"/>
              </a:xfrm>
              <a:custGeom>
                <a:avLst/>
                <a:gdLst>
                  <a:gd name="T0" fmla="*/ 132 w 197"/>
                  <a:gd name="T1" fmla="*/ 159 h 119"/>
                  <a:gd name="T2" fmla="*/ 126 w 197"/>
                  <a:gd name="T3" fmla="*/ 128 h 119"/>
                  <a:gd name="T4" fmla="*/ 126 w 197"/>
                  <a:gd name="T5" fmla="*/ 128 h 119"/>
                  <a:gd name="T6" fmla="*/ 120 w 197"/>
                  <a:gd name="T7" fmla="*/ 128 h 119"/>
                  <a:gd name="T8" fmla="*/ 126 w 197"/>
                  <a:gd name="T9" fmla="*/ 159 h 119"/>
                  <a:gd name="T10" fmla="*/ 114 w 197"/>
                  <a:gd name="T11" fmla="*/ 172 h 119"/>
                  <a:gd name="T12" fmla="*/ 108 w 197"/>
                  <a:gd name="T13" fmla="*/ 172 h 119"/>
                  <a:gd name="T14" fmla="*/ 102 w 197"/>
                  <a:gd name="T15" fmla="*/ 185 h 119"/>
                  <a:gd name="T16" fmla="*/ 96 w 197"/>
                  <a:gd name="T17" fmla="*/ 214 h 119"/>
                  <a:gd name="T18" fmla="*/ 96 w 197"/>
                  <a:gd name="T19" fmla="*/ 214 h 119"/>
                  <a:gd name="T20" fmla="*/ 73 w 197"/>
                  <a:gd name="T21" fmla="*/ 258 h 119"/>
                  <a:gd name="T22" fmla="*/ 30 w 197"/>
                  <a:gd name="T23" fmla="*/ 287 h 119"/>
                  <a:gd name="T24" fmla="*/ 18 w 197"/>
                  <a:gd name="T25" fmla="*/ 287 h 119"/>
                  <a:gd name="T26" fmla="*/ 6 w 197"/>
                  <a:gd name="T27" fmla="*/ 271 h 119"/>
                  <a:gd name="T28" fmla="*/ 0 w 197"/>
                  <a:gd name="T29" fmla="*/ 258 h 119"/>
                  <a:gd name="T30" fmla="*/ 0 w 197"/>
                  <a:gd name="T31" fmla="*/ 258 h 119"/>
                  <a:gd name="T32" fmla="*/ 0 w 197"/>
                  <a:gd name="T33" fmla="*/ 258 h 119"/>
                  <a:gd name="T34" fmla="*/ 6 w 197"/>
                  <a:gd name="T35" fmla="*/ 243 h 119"/>
                  <a:gd name="T36" fmla="*/ 12 w 197"/>
                  <a:gd name="T37" fmla="*/ 243 h 119"/>
                  <a:gd name="T38" fmla="*/ 18 w 197"/>
                  <a:gd name="T39" fmla="*/ 231 h 119"/>
                  <a:gd name="T40" fmla="*/ 18 w 197"/>
                  <a:gd name="T41" fmla="*/ 231 h 119"/>
                  <a:gd name="T42" fmla="*/ 24 w 197"/>
                  <a:gd name="T43" fmla="*/ 214 h 119"/>
                  <a:gd name="T44" fmla="*/ 30 w 197"/>
                  <a:gd name="T45" fmla="*/ 200 h 119"/>
                  <a:gd name="T46" fmla="*/ 42 w 197"/>
                  <a:gd name="T47" fmla="*/ 200 h 119"/>
                  <a:gd name="T48" fmla="*/ 73 w 197"/>
                  <a:gd name="T49" fmla="*/ 172 h 119"/>
                  <a:gd name="T50" fmla="*/ 79 w 197"/>
                  <a:gd name="T51" fmla="*/ 159 h 119"/>
                  <a:gd name="T52" fmla="*/ 114 w 197"/>
                  <a:gd name="T53" fmla="*/ 128 h 119"/>
                  <a:gd name="T54" fmla="*/ 126 w 197"/>
                  <a:gd name="T55" fmla="*/ 113 h 119"/>
                  <a:gd name="T56" fmla="*/ 144 w 197"/>
                  <a:gd name="T57" fmla="*/ 87 h 119"/>
                  <a:gd name="T58" fmla="*/ 138 w 197"/>
                  <a:gd name="T59" fmla="*/ 87 h 119"/>
                  <a:gd name="T60" fmla="*/ 152 w 197"/>
                  <a:gd name="T61" fmla="*/ 58 h 119"/>
                  <a:gd name="T62" fmla="*/ 193 w 197"/>
                  <a:gd name="T63" fmla="*/ 0 h 119"/>
                  <a:gd name="T64" fmla="*/ 199 w 197"/>
                  <a:gd name="T65" fmla="*/ 0 h 119"/>
                  <a:gd name="T66" fmla="*/ 193 w 197"/>
                  <a:gd name="T67" fmla="*/ 14 h 119"/>
                  <a:gd name="T68" fmla="*/ 193 w 197"/>
                  <a:gd name="T69" fmla="*/ 29 h 119"/>
                  <a:gd name="T70" fmla="*/ 205 w 197"/>
                  <a:gd name="T71" fmla="*/ 29 h 119"/>
                  <a:gd name="T72" fmla="*/ 205 w 197"/>
                  <a:gd name="T73" fmla="*/ 29 h 119"/>
                  <a:gd name="T74" fmla="*/ 205 w 197"/>
                  <a:gd name="T75" fmla="*/ 29 h 119"/>
                  <a:gd name="T76" fmla="*/ 205 w 197"/>
                  <a:gd name="T77" fmla="*/ 29 h 119"/>
                  <a:gd name="T78" fmla="*/ 211 w 197"/>
                  <a:gd name="T79" fmla="*/ 29 h 119"/>
                  <a:gd name="T80" fmla="*/ 205 w 197"/>
                  <a:gd name="T81" fmla="*/ 58 h 119"/>
                  <a:gd name="T82" fmla="*/ 181 w 197"/>
                  <a:gd name="T83" fmla="*/ 87 h 119"/>
                  <a:gd name="T84" fmla="*/ 152 w 197"/>
                  <a:gd name="T85" fmla="*/ 128 h 119"/>
                  <a:gd name="T86" fmla="*/ 144 w 197"/>
                  <a:gd name="T87" fmla="*/ 128 h 119"/>
                  <a:gd name="T88" fmla="*/ 144 w 197"/>
                  <a:gd name="T89" fmla="*/ 143 h 119"/>
                  <a:gd name="T90" fmla="*/ 132 w 197"/>
                  <a:gd name="T91" fmla="*/ 143 h 119"/>
                  <a:gd name="T92" fmla="*/ 144 w 197"/>
                  <a:gd name="T93" fmla="*/ 143 h 119"/>
                  <a:gd name="T94" fmla="*/ 144 w 197"/>
                  <a:gd name="T95" fmla="*/ 159 h 119"/>
                  <a:gd name="T96" fmla="*/ 132 w 197"/>
                  <a:gd name="T97" fmla="*/ 159 h 11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97" h="119">
                    <a:moveTo>
                      <a:pt x="125" y="65"/>
                    </a:moveTo>
                    <a:lnTo>
                      <a:pt x="119" y="54"/>
                    </a:lnTo>
                    <a:lnTo>
                      <a:pt x="113" y="54"/>
                    </a:lnTo>
                    <a:lnTo>
                      <a:pt x="119" y="65"/>
                    </a:lnTo>
                    <a:lnTo>
                      <a:pt x="107" y="71"/>
                    </a:lnTo>
                    <a:lnTo>
                      <a:pt x="101" y="71"/>
                    </a:lnTo>
                    <a:lnTo>
                      <a:pt x="95" y="77"/>
                    </a:lnTo>
                    <a:lnTo>
                      <a:pt x="89" y="89"/>
                    </a:lnTo>
                    <a:lnTo>
                      <a:pt x="66" y="107"/>
                    </a:lnTo>
                    <a:lnTo>
                      <a:pt x="30" y="119"/>
                    </a:lnTo>
                    <a:lnTo>
                      <a:pt x="18" y="119"/>
                    </a:lnTo>
                    <a:lnTo>
                      <a:pt x="6" y="113"/>
                    </a:lnTo>
                    <a:lnTo>
                      <a:pt x="0" y="107"/>
                    </a:lnTo>
                    <a:lnTo>
                      <a:pt x="6" y="101"/>
                    </a:lnTo>
                    <a:lnTo>
                      <a:pt x="12" y="101"/>
                    </a:lnTo>
                    <a:lnTo>
                      <a:pt x="18" y="95"/>
                    </a:lnTo>
                    <a:lnTo>
                      <a:pt x="24" y="89"/>
                    </a:lnTo>
                    <a:lnTo>
                      <a:pt x="30" y="83"/>
                    </a:lnTo>
                    <a:lnTo>
                      <a:pt x="42" y="83"/>
                    </a:lnTo>
                    <a:lnTo>
                      <a:pt x="66" y="71"/>
                    </a:lnTo>
                    <a:lnTo>
                      <a:pt x="72" y="65"/>
                    </a:lnTo>
                    <a:lnTo>
                      <a:pt x="107" y="54"/>
                    </a:lnTo>
                    <a:lnTo>
                      <a:pt x="119" y="48"/>
                    </a:lnTo>
                    <a:lnTo>
                      <a:pt x="137" y="36"/>
                    </a:lnTo>
                    <a:lnTo>
                      <a:pt x="131" y="36"/>
                    </a:lnTo>
                    <a:lnTo>
                      <a:pt x="143" y="24"/>
                    </a:lnTo>
                    <a:lnTo>
                      <a:pt x="179" y="0"/>
                    </a:lnTo>
                    <a:lnTo>
                      <a:pt x="185" y="0"/>
                    </a:lnTo>
                    <a:lnTo>
                      <a:pt x="179" y="6"/>
                    </a:lnTo>
                    <a:lnTo>
                      <a:pt x="179" y="12"/>
                    </a:lnTo>
                    <a:lnTo>
                      <a:pt x="191" y="12"/>
                    </a:lnTo>
                    <a:lnTo>
                      <a:pt x="197" y="12"/>
                    </a:lnTo>
                    <a:lnTo>
                      <a:pt x="191" y="24"/>
                    </a:lnTo>
                    <a:lnTo>
                      <a:pt x="167" y="36"/>
                    </a:lnTo>
                    <a:lnTo>
                      <a:pt x="143" y="54"/>
                    </a:lnTo>
                    <a:lnTo>
                      <a:pt x="137" y="54"/>
                    </a:lnTo>
                    <a:lnTo>
                      <a:pt x="137" y="59"/>
                    </a:lnTo>
                    <a:lnTo>
                      <a:pt x="125" y="59"/>
                    </a:lnTo>
                    <a:lnTo>
                      <a:pt x="137" y="59"/>
                    </a:lnTo>
                    <a:lnTo>
                      <a:pt x="137" y="65"/>
                    </a:lnTo>
                    <a:lnTo>
                      <a:pt x="125" y="65"/>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47" name="Freeform 252"/>
              <p:cNvSpPr>
                <a:spLocks noChangeAspect="1"/>
              </p:cNvSpPr>
              <p:nvPr/>
            </p:nvSpPr>
            <p:spPr bwMode="auto">
              <a:xfrm>
                <a:off x="13935500" y="8599384"/>
                <a:ext cx="301424" cy="421103"/>
              </a:xfrm>
              <a:custGeom>
                <a:avLst/>
                <a:gdLst>
                  <a:gd name="T0" fmla="*/ 12 w 114"/>
                  <a:gd name="T1" fmla="*/ 219 h 144"/>
                  <a:gd name="T2" fmla="*/ 24 w 114"/>
                  <a:gd name="T3" fmla="*/ 260 h 144"/>
                  <a:gd name="T4" fmla="*/ 0 w 114"/>
                  <a:gd name="T5" fmla="*/ 315 h 144"/>
                  <a:gd name="T6" fmla="*/ 6 w 114"/>
                  <a:gd name="T7" fmla="*/ 330 h 144"/>
                  <a:gd name="T8" fmla="*/ 37 w 114"/>
                  <a:gd name="T9" fmla="*/ 289 h 144"/>
                  <a:gd name="T10" fmla="*/ 61 w 114"/>
                  <a:gd name="T11" fmla="*/ 260 h 144"/>
                  <a:gd name="T12" fmla="*/ 73 w 114"/>
                  <a:gd name="T13" fmla="*/ 219 h 144"/>
                  <a:gd name="T14" fmla="*/ 96 w 114"/>
                  <a:gd name="T15" fmla="*/ 219 h 144"/>
                  <a:gd name="T16" fmla="*/ 104 w 114"/>
                  <a:gd name="T17" fmla="*/ 192 h 144"/>
                  <a:gd name="T18" fmla="*/ 128 w 114"/>
                  <a:gd name="T19" fmla="*/ 150 h 144"/>
                  <a:gd name="T20" fmla="*/ 122 w 114"/>
                  <a:gd name="T21" fmla="*/ 140 h 144"/>
                  <a:gd name="T22" fmla="*/ 104 w 114"/>
                  <a:gd name="T23" fmla="*/ 163 h 144"/>
                  <a:gd name="T24" fmla="*/ 79 w 114"/>
                  <a:gd name="T25" fmla="*/ 140 h 144"/>
                  <a:gd name="T26" fmla="*/ 85 w 114"/>
                  <a:gd name="T27" fmla="*/ 98 h 144"/>
                  <a:gd name="T28" fmla="*/ 79 w 114"/>
                  <a:gd name="T29" fmla="*/ 125 h 144"/>
                  <a:gd name="T30" fmla="*/ 67 w 114"/>
                  <a:gd name="T31" fmla="*/ 111 h 144"/>
                  <a:gd name="T32" fmla="*/ 73 w 114"/>
                  <a:gd name="T33" fmla="*/ 98 h 144"/>
                  <a:gd name="T34" fmla="*/ 79 w 114"/>
                  <a:gd name="T35" fmla="*/ 54 h 144"/>
                  <a:gd name="T36" fmla="*/ 79 w 114"/>
                  <a:gd name="T37" fmla="*/ 42 h 144"/>
                  <a:gd name="T38" fmla="*/ 79 w 114"/>
                  <a:gd name="T39" fmla="*/ 42 h 144"/>
                  <a:gd name="T40" fmla="*/ 73 w 114"/>
                  <a:gd name="T41" fmla="*/ 14 h 144"/>
                  <a:gd name="T42" fmla="*/ 67 w 114"/>
                  <a:gd name="T43" fmla="*/ 0 h 144"/>
                  <a:gd name="T44" fmla="*/ 67 w 114"/>
                  <a:gd name="T45" fmla="*/ 0 h 144"/>
                  <a:gd name="T46" fmla="*/ 67 w 114"/>
                  <a:gd name="T47" fmla="*/ 29 h 144"/>
                  <a:gd name="T48" fmla="*/ 67 w 114"/>
                  <a:gd name="T49" fmla="*/ 42 h 144"/>
                  <a:gd name="T50" fmla="*/ 61 w 114"/>
                  <a:gd name="T51" fmla="*/ 83 h 144"/>
                  <a:gd name="T52" fmla="*/ 67 w 114"/>
                  <a:gd name="T53" fmla="*/ 69 h 144"/>
                  <a:gd name="T54" fmla="*/ 67 w 114"/>
                  <a:gd name="T55" fmla="*/ 83 h 144"/>
                  <a:gd name="T56" fmla="*/ 67 w 114"/>
                  <a:gd name="T57" fmla="*/ 83 h 144"/>
                  <a:gd name="T58" fmla="*/ 67 w 114"/>
                  <a:gd name="T59" fmla="*/ 98 h 144"/>
                  <a:gd name="T60" fmla="*/ 61 w 114"/>
                  <a:gd name="T61" fmla="*/ 125 h 144"/>
                  <a:gd name="T62" fmla="*/ 67 w 114"/>
                  <a:gd name="T63" fmla="*/ 111 h 144"/>
                  <a:gd name="T64" fmla="*/ 61 w 114"/>
                  <a:gd name="T65" fmla="*/ 125 h 144"/>
                  <a:gd name="T66" fmla="*/ 61 w 114"/>
                  <a:gd name="T67" fmla="*/ 150 h 144"/>
                  <a:gd name="T68" fmla="*/ 43 w 114"/>
                  <a:gd name="T69" fmla="*/ 192 h 144"/>
                  <a:gd name="T70" fmla="*/ 12 w 114"/>
                  <a:gd name="T71" fmla="*/ 219 h 1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14" h="144">
                    <a:moveTo>
                      <a:pt x="12" y="96"/>
                    </a:moveTo>
                    <a:lnTo>
                      <a:pt x="24" y="114"/>
                    </a:lnTo>
                    <a:lnTo>
                      <a:pt x="0" y="138"/>
                    </a:lnTo>
                    <a:lnTo>
                      <a:pt x="6" y="144"/>
                    </a:lnTo>
                    <a:lnTo>
                      <a:pt x="30" y="126"/>
                    </a:lnTo>
                    <a:lnTo>
                      <a:pt x="54" y="114"/>
                    </a:lnTo>
                    <a:lnTo>
                      <a:pt x="66" y="96"/>
                    </a:lnTo>
                    <a:lnTo>
                      <a:pt x="84" y="96"/>
                    </a:lnTo>
                    <a:lnTo>
                      <a:pt x="90" y="84"/>
                    </a:lnTo>
                    <a:lnTo>
                      <a:pt x="114" y="66"/>
                    </a:lnTo>
                    <a:lnTo>
                      <a:pt x="108" y="60"/>
                    </a:lnTo>
                    <a:lnTo>
                      <a:pt x="90" y="72"/>
                    </a:lnTo>
                    <a:lnTo>
                      <a:pt x="72" y="60"/>
                    </a:lnTo>
                    <a:lnTo>
                      <a:pt x="78" y="42"/>
                    </a:lnTo>
                    <a:lnTo>
                      <a:pt x="72" y="54"/>
                    </a:lnTo>
                    <a:lnTo>
                      <a:pt x="60" y="48"/>
                    </a:lnTo>
                    <a:lnTo>
                      <a:pt x="66" y="42"/>
                    </a:lnTo>
                    <a:lnTo>
                      <a:pt x="72" y="24"/>
                    </a:lnTo>
                    <a:lnTo>
                      <a:pt x="72" y="18"/>
                    </a:lnTo>
                    <a:lnTo>
                      <a:pt x="66" y="6"/>
                    </a:lnTo>
                    <a:lnTo>
                      <a:pt x="60" y="0"/>
                    </a:lnTo>
                    <a:lnTo>
                      <a:pt x="60" y="12"/>
                    </a:lnTo>
                    <a:lnTo>
                      <a:pt x="60" y="18"/>
                    </a:lnTo>
                    <a:lnTo>
                      <a:pt x="54" y="36"/>
                    </a:lnTo>
                    <a:lnTo>
                      <a:pt x="60" y="30"/>
                    </a:lnTo>
                    <a:lnTo>
                      <a:pt x="60" y="36"/>
                    </a:lnTo>
                    <a:lnTo>
                      <a:pt x="60" y="42"/>
                    </a:lnTo>
                    <a:lnTo>
                      <a:pt x="54" y="54"/>
                    </a:lnTo>
                    <a:lnTo>
                      <a:pt x="60" y="48"/>
                    </a:lnTo>
                    <a:lnTo>
                      <a:pt x="54" y="54"/>
                    </a:lnTo>
                    <a:lnTo>
                      <a:pt x="54" y="66"/>
                    </a:lnTo>
                    <a:lnTo>
                      <a:pt x="36" y="84"/>
                    </a:lnTo>
                    <a:lnTo>
                      <a:pt x="12" y="96"/>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48" name="Freeform 253"/>
              <p:cNvSpPr>
                <a:spLocks noChangeAspect="1"/>
              </p:cNvSpPr>
              <p:nvPr/>
            </p:nvSpPr>
            <p:spPr bwMode="auto">
              <a:xfrm>
                <a:off x="13402810" y="9316820"/>
                <a:ext cx="31184" cy="18195"/>
              </a:xfrm>
              <a:custGeom>
                <a:avLst/>
                <a:gdLst>
                  <a:gd name="T0" fmla="*/ 12 w 12"/>
                  <a:gd name="T1" fmla="*/ 0 h 6"/>
                  <a:gd name="T2" fmla="*/ 12 w 12"/>
                  <a:gd name="T3" fmla="*/ 0 h 6"/>
                  <a:gd name="T4" fmla="*/ 6 w 12"/>
                  <a:gd name="T5" fmla="*/ 0 h 6"/>
                  <a:gd name="T6" fmla="*/ 0 w 12"/>
                  <a:gd name="T7" fmla="*/ 18 h 6"/>
                  <a:gd name="T8" fmla="*/ 12 w 12"/>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6">
                    <a:moveTo>
                      <a:pt x="12" y="0"/>
                    </a:moveTo>
                    <a:lnTo>
                      <a:pt x="12" y="0"/>
                    </a:lnTo>
                    <a:lnTo>
                      <a:pt x="6" y="0"/>
                    </a:lnTo>
                    <a:lnTo>
                      <a:pt x="0" y="6"/>
                    </a:lnTo>
                    <a:lnTo>
                      <a:pt x="12" y="0"/>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49" name="Freeform 254"/>
              <p:cNvSpPr>
                <a:spLocks noChangeAspect="1"/>
              </p:cNvSpPr>
              <p:nvPr/>
            </p:nvSpPr>
            <p:spPr bwMode="auto">
              <a:xfrm>
                <a:off x="9037351" y="7811765"/>
                <a:ext cx="31184" cy="18195"/>
              </a:xfrm>
              <a:custGeom>
                <a:avLst/>
                <a:gdLst>
                  <a:gd name="T0" fmla="*/ 6 w 12"/>
                  <a:gd name="T1" fmla="*/ 0 h 6"/>
                  <a:gd name="T2" fmla="*/ 0 w 12"/>
                  <a:gd name="T3" fmla="*/ 18 h 6"/>
                  <a:gd name="T4" fmla="*/ 12 w 12"/>
                  <a:gd name="T5" fmla="*/ 18 h 6"/>
                  <a:gd name="T6" fmla="*/ 6 w 1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6" y="0"/>
                    </a:moveTo>
                    <a:lnTo>
                      <a:pt x="0" y="6"/>
                    </a:lnTo>
                    <a:lnTo>
                      <a:pt x="12" y="6"/>
                    </a:lnTo>
                    <a:lnTo>
                      <a:pt x="6" y="0"/>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50" name="Freeform 255"/>
              <p:cNvSpPr>
                <a:spLocks noChangeAspect="1"/>
              </p:cNvSpPr>
              <p:nvPr/>
            </p:nvSpPr>
            <p:spPr bwMode="auto">
              <a:xfrm>
                <a:off x="13888728" y="7128120"/>
                <a:ext cx="62364" cy="33790"/>
              </a:xfrm>
              <a:custGeom>
                <a:avLst/>
                <a:gdLst>
                  <a:gd name="T0" fmla="*/ 18 w 24"/>
                  <a:gd name="T1" fmla="*/ 20 h 12"/>
                  <a:gd name="T2" fmla="*/ 24 w 24"/>
                  <a:gd name="T3" fmla="*/ 20 h 12"/>
                  <a:gd name="T4" fmla="*/ 6 w 24"/>
                  <a:gd name="T5" fmla="*/ 0 h 12"/>
                  <a:gd name="T6" fmla="*/ 0 w 24"/>
                  <a:gd name="T7" fmla="*/ 13 h 12"/>
                  <a:gd name="T8" fmla="*/ 18 w 24"/>
                  <a:gd name="T9" fmla="*/ 2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2">
                    <a:moveTo>
                      <a:pt x="18" y="12"/>
                    </a:moveTo>
                    <a:lnTo>
                      <a:pt x="24" y="12"/>
                    </a:lnTo>
                    <a:lnTo>
                      <a:pt x="6" y="0"/>
                    </a:lnTo>
                    <a:lnTo>
                      <a:pt x="0" y="6"/>
                    </a:lnTo>
                    <a:lnTo>
                      <a:pt x="18" y="12"/>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51" name="Freeform 256"/>
              <p:cNvSpPr>
                <a:spLocks noChangeAspect="1"/>
              </p:cNvSpPr>
              <p:nvPr/>
            </p:nvSpPr>
            <p:spPr bwMode="auto">
              <a:xfrm>
                <a:off x="13758803" y="6972155"/>
                <a:ext cx="49372" cy="51987"/>
              </a:xfrm>
              <a:custGeom>
                <a:avLst/>
                <a:gdLst>
                  <a:gd name="T0" fmla="*/ 0 w 18"/>
                  <a:gd name="T1" fmla="*/ 0 h 18"/>
                  <a:gd name="T2" fmla="*/ 25 w 18"/>
                  <a:gd name="T3" fmla="*/ 37 h 18"/>
                  <a:gd name="T4" fmla="*/ 6 w 18"/>
                  <a:gd name="T5" fmla="*/ 24 h 18"/>
                  <a:gd name="T6" fmla="*/ 0 w 18"/>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18">
                    <a:moveTo>
                      <a:pt x="0" y="0"/>
                    </a:moveTo>
                    <a:lnTo>
                      <a:pt x="18" y="18"/>
                    </a:lnTo>
                    <a:lnTo>
                      <a:pt x="6" y="12"/>
                    </a:lnTo>
                    <a:lnTo>
                      <a:pt x="0" y="0"/>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52" name="Freeform 257"/>
              <p:cNvSpPr>
                <a:spLocks noChangeAspect="1"/>
              </p:cNvSpPr>
              <p:nvPr/>
            </p:nvSpPr>
            <p:spPr bwMode="auto">
              <a:xfrm>
                <a:off x="13964083" y="7180109"/>
                <a:ext cx="33781" cy="33790"/>
              </a:xfrm>
              <a:custGeom>
                <a:avLst/>
                <a:gdLst>
                  <a:gd name="T0" fmla="*/ 20 w 12"/>
                  <a:gd name="T1" fmla="*/ 20 h 12"/>
                  <a:gd name="T2" fmla="*/ 0 w 12"/>
                  <a:gd name="T3" fmla="*/ 13 h 12"/>
                  <a:gd name="T4" fmla="*/ 0 w 12"/>
                  <a:gd name="T5" fmla="*/ 0 h 12"/>
                  <a:gd name="T6" fmla="*/ 20 w 12"/>
                  <a:gd name="T7" fmla="*/ 20 h 12"/>
                  <a:gd name="T8" fmla="*/ 20 w 12"/>
                  <a:gd name="T9" fmla="*/ 2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2">
                    <a:moveTo>
                      <a:pt x="12" y="12"/>
                    </a:moveTo>
                    <a:lnTo>
                      <a:pt x="0" y="6"/>
                    </a:lnTo>
                    <a:lnTo>
                      <a:pt x="0" y="0"/>
                    </a:lnTo>
                    <a:lnTo>
                      <a:pt x="12" y="12"/>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53" name="Freeform 258"/>
              <p:cNvSpPr>
                <a:spLocks noChangeAspect="1"/>
              </p:cNvSpPr>
              <p:nvPr/>
            </p:nvSpPr>
            <p:spPr bwMode="auto">
              <a:xfrm>
                <a:off x="13792582" y="7057937"/>
                <a:ext cx="15592" cy="33790"/>
              </a:xfrm>
              <a:custGeom>
                <a:avLst/>
                <a:gdLst>
                  <a:gd name="T0" fmla="*/ 6 w 6"/>
                  <a:gd name="T1" fmla="*/ 20 h 12"/>
                  <a:gd name="T2" fmla="*/ 6 w 6"/>
                  <a:gd name="T3" fmla="*/ 0 h 12"/>
                  <a:gd name="T4" fmla="*/ 0 w 6"/>
                  <a:gd name="T5" fmla="*/ 13 h 12"/>
                  <a:gd name="T6" fmla="*/ 0 w 6"/>
                  <a:gd name="T7" fmla="*/ 13 h 12"/>
                  <a:gd name="T8" fmla="*/ 6 w 6"/>
                  <a:gd name="T9" fmla="*/ 2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2">
                    <a:moveTo>
                      <a:pt x="6" y="12"/>
                    </a:moveTo>
                    <a:lnTo>
                      <a:pt x="6" y="0"/>
                    </a:lnTo>
                    <a:lnTo>
                      <a:pt x="0" y="6"/>
                    </a:lnTo>
                    <a:lnTo>
                      <a:pt x="6" y="12"/>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54" name="Freeform 259"/>
              <p:cNvSpPr>
                <a:spLocks noChangeAspect="1"/>
              </p:cNvSpPr>
              <p:nvPr/>
            </p:nvSpPr>
            <p:spPr bwMode="auto">
              <a:xfrm>
                <a:off x="13951092" y="7073532"/>
                <a:ext cx="12993" cy="70184"/>
              </a:xfrm>
              <a:custGeom>
                <a:avLst/>
                <a:gdLst>
                  <a:gd name="T0" fmla="*/ 0 w 6"/>
                  <a:gd name="T1" fmla="*/ 0 h 24"/>
                  <a:gd name="T2" fmla="*/ 3 w 6"/>
                  <a:gd name="T3" fmla="*/ 54 h 24"/>
                  <a:gd name="T4" fmla="*/ 0 w 6"/>
                  <a:gd name="T5" fmla="*/ 14 h 24"/>
                  <a:gd name="T6" fmla="*/ 0 w 6"/>
                  <a:gd name="T7" fmla="*/ 0 h 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24">
                    <a:moveTo>
                      <a:pt x="0" y="0"/>
                    </a:moveTo>
                    <a:lnTo>
                      <a:pt x="6" y="24"/>
                    </a:lnTo>
                    <a:lnTo>
                      <a:pt x="0" y="6"/>
                    </a:lnTo>
                    <a:lnTo>
                      <a:pt x="0" y="0"/>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55" name="Freeform 260"/>
              <p:cNvSpPr>
                <a:spLocks noChangeAspect="1"/>
              </p:cNvSpPr>
              <p:nvPr/>
            </p:nvSpPr>
            <p:spPr bwMode="auto">
              <a:xfrm>
                <a:off x="13857544" y="7042341"/>
                <a:ext cx="44175" cy="49388"/>
              </a:xfrm>
              <a:custGeom>
                <a:avLst/>
                <a:gdLst>
                  <a:gd name="T0" fmla="*/ 11 w 18"/>
                  <a:gd name="T1" fmla="*/ 36 h 17"/>
                  <a:gd name="T2" fmla="*/ 11 w 18"/>
                  <a:gd name="T3" fmla="*/ 36 h 17"/>
                  <a:gd name="T4" fmla="*/ 9 w 18"/>
                  <a:gd name="T5" fmla="*/ 12 h 17"/>
                  <a:gd name="T6" fmla="*/ 0 w 18"/>
                  <a:gd name="T7" fmla="*/ 0 h 17"/>
                  <a:gd name="T8" fmla="*/ 6 w 18"/>
                  <a:gd name="T9" fmla="*/ 12 h 17"/>
                  <a:gd name="T10" fmla="*/ 11 w 18"/>
                  <a:gd name="T11" fmla="*/ 36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17">
                    <a:moveTo>
                      <a:pt x="18" y="17"/>
                    </a:moveTo>
                    <a:lnTo>
                      <a:pt x="18" y="17"/>
                    </a:lnTo>
                    <a:lnTo>
                      <a:pt x="12" y="5"/>
                    </a:lnTo>
                    <a:lnTo>
                      <a:pt x="0" y="0"/>
                    </a:lnTo>
                    <a:lnTo>
                      <a:pt x="6" y="5"/>
                    </a:lnTo>
                    <a:lnTo>
                      <a:pt x="18" y="17"/>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56" name="Freeform 261"/>
              <p:cNvSpPr>
                <a:spLocks noChangeAspect="1"/>
              </p:cNvSpPr>
              <p:nvPr/>
            </p:nvSpPr>
            <p:spPr bwMode="auto">
              <a:xfrm>
                <a:off x="14660478" y="7320476"/>
                <a:ext cx="15592" cy="2599"/>
              </a:xfrm>
              <a:custGeom>
                <a:avLst/>
                <a:gdLst>
                  <a:gd name="T0" fmla="*/ 6 w 6"/>
                  <a:gd name="T1" fmla="*/ 0 h 1"/>
                  <a:gd name="T2" fmla="*/ 6 w 6"/>
                  <a:gd name="T3" fmla="*/ 0 h 1"/>
                  <a:gd name="T4" fmla="*/ 6 w 6"/>
                  <a:gd name="T5" fmla="*/ 0 h 1"/>
                  <a:gd name="T6" fmla="*/ 0 w 6"/>
                  <a:gd name="T7" fmla="*/ 0 h 1"/>
                  <a:gd name="T8" fmla="*/ 6 w 6"/>
                  <a:gd name="T9" fmla="*/ 0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57" name="Freeform 262"/>
              <p:cNvSpPr>
                <a:spLocks noChangeAspect="1"/>
              </p:cNvSpPr>
              <p:nvPr/>
            </p:nvSpPr>
            <p:spPr bwMode="auto">
              <a:xfrm>
                <a:off x="14174562" y="7442649"/>
                <a:ext cx="12993" cy="54588"/>
              </a:xfrm>
              <a:custGeom>
                <a:avLst/>
                <a:gdLst>
                  <a:gd name="T0" fmla="*/ 3 w 6"/>
                  <a:gd name="T1" fmla="*/ 55 h 18"/>
                  <a:gd name="T2" fmla="*/ 3 w 6"/>
                  <a:gd name="T3" fmla="*/ 18 h 18"/>
                  <a:gd name="T4" fmla="*/ 3 w 6"/>
                  <a:gd name="T5" fmla="*/ 18 h 18"/>
                  <a:gd name="T6" fmla="*/ 0 w 6"/>
                  <a:gd name="T7" fmla="*/ 0 h 18"/>
                  <a:gd name="T8" fmla="*/ 0 w 6"/>
                  <a:gd name="T9" fmla="*/ 55 h 18"/>
                  <a:gd name="T10" fmla="*/ 3 w 6"/>
                  <a:gd name="T11" fmla="*/ 55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18">
                    <a:moveTo>
                      <a:pt x="6" y="18"/>
                    </a:moveTo>
                    <a:lnTo>
                      <a:pt x="6" y="6"/>
                    </a:lnTo>
                    <a:lnTo>
                      <a:pt x="0" y="0"/>
                    </a:lnTo>
                    <a:lnTo>
                      <a:pt x="0" y="18"/>
                    </a:lnTo>
                    <a:lnTo>
                      <a:pt x="6" y="18"/>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58" name="Freeform 263"/>
              <p:cNvSpPr>
                <a:spLocks noChangeAspect="1"/>
              </p:cNvSpPr>
              <p:nvPr/>
            </p:nvSpPr>
            <p:spPr bwMode="auto">
              <a:xfrm>
                <a:off x="14187553" y="7512832"/>
                <a:ext cx="15592" cy="36393"/>
              </a:xfrm>
              <a:custGeom>
                <a:avLst/>
                <a:gdLst>
                  <a:gd name="T0" fmla="*/ 6 w 6"/>
                  <a:gd name="T1" fmla="*/ 35 h 12"/>
                  <a:gd name="T2" fmla="*/ 0 w 6"/>
                  <a:gd name="T3" fmla="*/ 35 h 12"/>
                  <a:gd name="T4" fmla="*/ 0 w 6"/>
                  <a:gd name="T5" fmla="*/ 0 h 12"/>
                  <a:gd name="T6" fmla="*/ 6 w 6"/>
                  <a:gd name="T7" fmla="*/ 35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6" y="12"/>
                    </a:moveTo>
                    <a:lnTo>
                      <a:pt x="0" y="12"/>
                    </a:lnTo>
                    <a:lnTo>
                      <a:pt x="0" y="0"/>
                    </a:lnTo>
                    <a:lnTo>
                      <a:pt x="6" y="12"/>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59" name="Freeform 264"/>
              <p:cNvSpPr>
                <a:spLocks noChangeAspect="1"/>
              </p:cNvSpPr>
              <p:nvPr/>
            </p:nvSpPr>
            <p:spPr bwMode="auto">
              <a:xfrm>
                <a:off x="14218735" y="7531029"/>
                <a:ext cx="18189" cy="18195"/>
              </a:xfrm>
              <a:custGeom>
                <a:avLst/>
                <a:gdLst>
                  <a:gd name="T0" fmla="*/ 18 w 6"/>
                  <a:gd name="T1" fmla="*/ 0 h 6"/>
                  <a:gd name="T2" fmla="*/ 0 w 6"/>
                  <a:gd name="T3" fmla="*/ 18 h 6"/>
                  <a:gd name="T4" fmla="*/ 0 w 6"/>
                  <a:gd name="T5" fmla="*/ 18 h 6"/>
                  <a:gd name="T6" fmla="*/ 18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0" y="6"/>
                    </a:lnTo>
                    <a:lnTo>
                      <a:pt x="6" y="0"/>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60" name="Freeform 265"/>
              <p:cNvSpPr>
                <a:spLocks noChangeAspect="1"/>
              </p:cNvSpPr>
              <p:nvPr/>
            </p:nvSpPr>
            <p:spPr bwMode="auto">
              <a:xfrm>
                <a:off x="14236926" y="7671396"/>
                <a:ext cx="12993" cy="18195"/>
              </a:xfrm>
              <a:custGeom>
                <a:avLst/>
                <a:gdLst>
                  <a:gd name="T0" fmla="*/ 3 w 6"/>
                  <a:gd name="T1" fmla="*/ 18 h 6"/>
                  <a:gd name="T2" fmla="*/ 0 w 6"/>
                  <a:gd name="T3" fmla="*/ 0 h 6"/>
                  <a:gd name="T4" fmla="*/ 0 w 6"/>
                  <a:gd name="T5" fmla="*/ 18 h 6"/>
                  <a:gd name="T6" fmla="*/ 3 w 6"/>
                  <a:gd name="T7" fmla="*/ 1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0" y="0"/>
                    </a:lnTo>
                    <a:lnTo>
                      <a:pt x="0" y="6"/>
                    </a:lnTo>
                    <a:lnTo>
                      <a:pt x="6" y="6"/>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61" name="Freeform 266"/>
              <p:cNvSpPr>
                <a:spLocks noChangeAspect="1"/>
              </p:cNvSpPr>
              <p:nvPr/>
            </p:nvSpPr>
            <p:spPr bwMode="auto">
              <a:xfrm>
                <a:off x="4170381" y="9563763"/>
                <a:ext cx="64964" cy="51987"/>
              </a:xfrm>
              <a:custGeom>
                <a:avLst/>
                <a:gdLst>
                  <a:gd name="T0" fmla="*/ 31 w 24"/>
                  <a:gd name="T1" fmla="*/ 24 h 18"/>
                  <a:gd name="T2" fmla="*/ 25 w 24"/>
                  <a:gd name="T3" fmla="*/ 13 h 18"/>
                  <a:gd name="T4" fmla="*/ 19 w 24"/>
                  <a:gd name="T5" fmla="*/ 13 h 18"/>
                  <a:gd name="T6" fmla="*/ 19 w 24"/>
                  <a:gd name="T7" fmla="*/ 13 h 18"/>
                  <a:gd name="T8" fmla="*/ 6 w 24"/>
                  <a:gd name="T9" fmla="*/ 0 h 18"/>
                  <a:gd name="T10" fmla="*/ 0 w 24"/>
                  <a:gd name="T11" fmla="*/ 13 h 18"/>
                  <a:gd name="T12" fmla="*/ 0 w 24"/>
                  <a:gd name="T13" fmla="*/ 24 h 18"/>
                  <a:gd name="T14" fmla="*/ 0 w 24"/>
                  <a:gd name="T15" fmla="*/ 37 h 18"/>
                  <a:gd name="T16" fmla="*/ 6 w 24"/>
                  <a:gd name="T17" fmla="*/ 37 h 18"/>
                  <a:gd name="T18" fmla="*/ 19 w 24"/>
                  <a:gd name="T19" fmla="*/ 37 h 18"/>
                  <a:gd name="T20" fmla="*/ 6 w 24"/>
                  <a:gd name="T21" fmla="*/ 24 h 18"/>
                  <a:gd name="T22" fmla="*/ 31 w 24"/>
                  <a:gd name="T23" fmla="*/ 24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4" h="18">
                    <a:moveTo>
                      <a:pt x="24" y="12"/>
                    </a:moveTo>
                    <a:lnTo>
                      <a:pt x="18" y="6"/>
                    </a:lnTo>
                    <a:lnTo>
                      <a:pt x="12" y="6"/>
                    </a:lnTo>
                    <a:lnTo>
                      <a:pt x="6" y="0"/>
                    </a:lnTo>
                    <a:lnTo>
                      <a:pt x="0" y="6"/>
                    </a:lnTo>
                    <a:lnTo>
                      <a:pt x="0" y="12"/>
                    </a:lnTo>
                    <a:lnTo>
                      <a:pt x="0" y="18"/>
                    </a:lnTo>
                    <a:lnTo>
                      <a:pt x="6" y="18"/>
                    </a:lnTo>
                    <a:lnTo>
                      <a:pt x="12" y="18"/>
                    </a:lnTo>
                    <a:lnTo>
                      <a:pt x="6" y="12"/>
                    </a:lnTo>
                    <a:lnTo>
                      <a:pt x="24" y="12"/>
                    </a:lnTo>
                    <a:close/>
                  </a:path>
                </a:pathLst>
              </a:custGeom>
              <a:solidFill>
                <a:srgbClr val="4C8FC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62" name="Freeform 267"/>
              <p:cNvSpPr>
                <a:spLocks noChangeAspect="1"/>
              </p:cNvSpPr>
              <p:nvPr/>
            </p:nvSpPr>
            <p:spPr bwMode="auto">
              <a:xfrm>
                <a:off x="4123608" y="9581960"/>
                <a:ext cx="46774" cy="33790"/>
              </a:xfrm>
              <a:custGeom>
                <a:avLst/>
                <a:gdLst>
                  <a:gd name="T0" fmla="*/ 6 w 18"/>
                  <a:gd name="T1" fmla="*/ 0 h 12"/>
                  <a:gd name="T2" fmla="*/ 0 w 18"/>
                  <a:gd name="T3" fmla="*/ 0 h 12"/>
                  <a:gd name="T4" fmla="*/ 18 w 18"/>
                  <a:gd name="T5" fmla="*/ 0 h 12"/>
                  <a:gd name="T6" fmla="*/ 6 w 18"/>
                  <a:gd name="T7" fmla="*/ 13 h 12"/>
                  <a:gd name="T8" fmla="*/ 0 w 18"/>
                  <a:gd name="T9" fmla="*/ 20 h 12"/>
                  <a:gd name="T10" fmla="*/ 6 w 18"/>
                  <a:gd name="T11" fmla="*/ 13 h 12"/>
                  <a:gd name="T12" fmla="*/ 0 w 18"/>
                  <a:gd name="T13" fmla="*/ 13 h 12"/>
                  <a:gd name="T14" fmla="*/ 6 w 18"/>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 h="12">
                    <a:moveTo>
                      <a:pt x="6" y="0"/>
                    </a:moveTo>
                    <a:lnTo>
                      <a:pt x="0" y="0"/>
                    </a:lnTo>
                    <a:lnTo>
                      <a:pt x="18" y="0"/>
                    </a:lnTo>
                    <a:lnTo>
                      <a:pt x="6" y="6"/>
                    </a:lnTo>
                    <a:lnTo>
                      <a:pt x="0" y="12"/>
                    </a:lnTo>
                    <a:lnTo>
                      <a:pt x="6" y="6"/>
                    </a:lnTo>
                    <a:lnTo>
                      <a:pt x="0" y="6"/>
                    </a:lnTo>
                    <a:lnTo>
                      <a:pt x="6" y="0"/>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63" name="Freeform 268"/>
              <p:cNvSpPr>
                <a:spLocks noChangeAspect="1"/>
              </p:cNvSpPr>
              <p:nvPr/>
            </p:nvSpPr>
            <p:spPr bwMode="auto">
              <a:xfrm>
                <a:off x="7067695" y="7583018"/>
                <a:ext cx="613242" cy="683645"/>
              </a:xfrm>
              <a:custGeom>
                <a:avLst/>
                <a:gdLst>
                  <a:gd name="T0" fmla="*/ 152 w 233"/>
                  <a:gd name="T1" fmla="*/ 366 h 233"/>
                  <a:gd name="T2" fmla="*/ 152 w 233"/>
                  <a:gd name="T3" fmla="*/ 293 h 233"/>
                  <a:gd name="T4" fmla="*/ 152 w 233"/>
                  <a:gd name="T5" fmla="*/ 238 h 233"/>
                  <a:gd name="T6" fmla="*/ 170 w 233"/>
                  <a:gd name="T7" fmla="*/ 238 h 233"/>
                  <a:gd name="T8" fmla="*/ 170 w 233"/>
                  <a:gd name="T9" fmla="*/ 181 h 233"/>
                  <a:gd name="T10" fmla="*/ 170 w 233"/>
                  <a:gd name="T11" fmla="*/ 98 h 233"/>
                  <a:gd name="T12" fmla="*/ 170 w 233"/>
                  <a:gd name="T13" fmla="*/ 55 h 233"/>
                  <a:gd name="T14" fmla="*/ 194 w 233"/>
                  <a:gd name="T15" fmla="*/ 55 h 233"/>
                  <a:gd name="T16" fmla="*/ 219 w 233"/>
                  <a:gd name="T17" fmla="*/ 42 h 233"/>
                  <a:gd name="T18" fmla="*/ 225 w 233"/>
                  <a:gd name="T19" fmla="*/ 70 h 233"/>
                  <a:gd name="T20" fmla="*/ 242 w 233"/>
                  <a:gd name="T21" fmla="*/ 42 h 233"/>
                  <a:gd name="T22" fmla="*/ 254 w 233"/>
                  <a:gd name="T23" fmla="*/ 42 h 233"/>
                  <a:gd name="T24" fmla="*/ 237 w 233"/>
                  <a:gd name="T25" fmla="*/ 29 h 233"/>
                  <a:gd name="T26" fmla="*/ 225 w 233"/>
                  <a:gd name="T27" fmla="*/ 29 h 233"/>
                  <a:gd name="T28" fmla="*/ 164 w 233"/>
                  <a:gd name="T29" fmla="*/ 42 h 233"/>
                  <a:gd name="T30" fmla="*/ 146 w 233"/>
                  <a:gd name="T31" fmla="*/ 29 h 233"/>
                  <a:gd name="T32" fmla="*/ 125 w 233"/>
                  <a:gd name="T33" fmla="*/ 29 h 233"/>
                  <a:gd name="T34" fmla="*/ 125 w 233"/>
                  <a:gd name="T35" fmla="*/ 14 h 233"/>
                  <a:gd name="T36" fmla="*/ 97 w 233"/>
                  <a:gd name="T37" fmla="*/ 14 h 233"/>
                  <a:gd name="T38" fmla="*/ 79 w 233"/>
                  <a:gd name="T39" fmla="*/ 14 h 233"/>
                  <a:gd name="T40" fmla="*/ 30 w 233"/>
                  <a:gd name="T41" fmla="*/ 14 h 233"/>
                  <a:gd name="T42" fmla="*/ 18 w 233"/>
                  <a:gd name="T43" fmla="*/ 0 h 233"/>
                  <a:gd name="T44" fmla="*/ 0 w 233"/>
                  <a:gd name="T45" fmla="*/ 14 h 233"/>
                  <a:gd name="T46" fmla="*/ 0 w 233"/>
                  <a:gd name="T47" fmla="*/ 42 h 233"/>
                  <a:gd name="T48" fmla="*/ 49 w 233"/>
                  <a:gd name="T49" fmla="*/ 268 h 233"/>
                  <a:gd name="T50" fmla="*/ 55 w 233"/>
                  <a:gd name="T51" fmla="*/ 279 h 233"/>
                  <a:gd name="T52" fmla="*/ 49 w 233"/>
                  <a:gd name="T53" fmla="*/ 279 h 233"/>
                  <a:gd name="T54" fmla="*/ 55 w 233"/>
                  <a:gd name="T55" fmla="*/ 417 h 233"/>
                  <a:gd name="T56" fmla="*/ 61 w 233"/>
                  <a:gd name="T57" fmla="*/ 472 h 233"/>
                  <a:gd name="T58" fmla="*/ 73 w 233"/>
                  <a:gd name="T59" fmla="*/ 502 h 233"/>
                  <a:gd name="T60" fmla="*/ 79 w 233"/>
                  <a:gd name="T61" fmla="*/ 528 h 233"/>
                  <a:gd name="T62" fmla="*/ 91 w 233"/>
                  <a:gd name="T63" fmla="*/ 515 h 233"/>
                  <a:gd name="T64" fmla="*/ 97 w 233"/>
                  <a:gd name="T65" fmla="*/ 544 h 233"/>
                  <a:gd name="T66" fmla="*/ 125 w 233"/>
                  <a:gd name="T67" fmla="*/ 544 h 233"/>
                  <a:gd name="T68" fmla="*/ 146 w 233"/>
                  <a:gd name="T69" fmla="*/ 528 h 233"/>
                  <a:gd name="T70" fmla="*/ 146 w 233"/>
                  <a:gd name="T71" fmla="*/ 488 h 233"/>
                  <a:gd name="T72" fmla="*/ 146 w 233"/>
                  <a:gd name="T73" fmla="*/ 446 h 233"/>
                  <a:gd name="T74" fmla="*/ 146 w 233"/>
                  <a:gd name="T75" fmla="*/ 403 h 233"/>
                  <a:gd name="T76" fmla="*/ 152 w 233"/>
                  <a:gd name="T77" fmla="*/ 366 h 23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33" h="233">
                    <a:moveTo>
                      <a:pt x="138" y="156"/>
                    </a:moveTo>
                    <a:lnTo>
                      <a:pt x="138" y="126"/>
                    </a:lnTo>
                    <a:lnTo>
                      <a:pt x="138" y="102"/>
                    </a:lnTo>
                    <a:lnTo>
                      <a:pt x="156" y="102"/>
                    </a:lnTo>
                    <a:lnTo>
                      <a:pt x="156" y="78"/>
                    </a:lnTo>
                    <a:lnTo>
                      <a:pt x="156" y="42"/>
                    </a:lnTo>
                    <a:lnTo>
                      <a:pt x="156" y="24"/>
                    </a:lnTo>
                    <a:lnTo>
                      <a:pt x="180" y="24"/>
                    </a:lnTo>
                    <a:lnTo>
                      <a:pt x="198" y="18"/>
                    </a:lnTo>
                    <a:lnTo>
                      <a:pt x="204" y="30"/>
                    </a:lnTo>
                    <a:lnTo>
                      <a:pt x="221" y="18"/>
                    </a:lnTo>
                    <a:lnTo>
                      <a:pt x="233" y="18"/>
                    </a:lnTo>
                    <a:lnTo>
                      <a:pt x="216" y="12"/>
                    </a:lnTo>
                    <a:lnTo>
                      <a:pt x="204" y="12"/>
                    </a:lnTo>
                    <a:lnTo>
                      <a:pt x="150" y="18"/>
                    </a:lnTo>
                    <a:lnTo>
                      <a:pt x="132" y="12"/>
                    </a:lnTo>
                    <a:lnTo>
                      <a:pt x="114" y="12"/>
                    </a:lnTo>
                    <a:lnTo>
                      <a:pt x="114" y="6"/>
                    </a:lnTo>
                    <a:lnTo>
                      <a:pt x="90" y="6"/>
                    </a:lnTo>
                    <a:lnTo>
                      <a:pt x="72" y="6"/>
                    </a:lnTo>
                    <a:lnTo>
                      <a:pt x="30" y="6"/>
                    </a:lnTo>
                    <a:lnTo>
                      <a:pt x="18" y="0"/>
                    </a:lnTo>
                    <a:lnTo>
                      <a:pt x="0" y="6"/>
                    </a:lnTo>
                    <a:lnTo>
                      <a:pt x="0" y="18"/>
                    </a:lnTo>
                    <a:lnTo>
                      <a:pt x="42" y="114"/>
                    </a:lnTo>
                    <a:lnTo>
                      <a:pt x="48" y="120"/>
                    </a:lnTo>
                    <a:lnTo>
                      <a:pt x="42" y="120"/>
                    </a:lnTo>
                    <a:lnTo>
                      <a:pt x="48" y="179"/>
                    </a:lnTo>
                    <a:lnTo>
                      <a:pt x="54" y="203"/>
                    </a:lnTo>
                    <a:lnTo>
                      <a:pt x="66" y="215"/>
                    </a:lnTo>
                    <a:lnTo>
                      <a:pt x="72" y="227"/>
                    </a:lnTo>
                    <a:lnTo>
                      <a:pt x="84" y="221"/>
                    </a:lnTo>
                    <a:lnTo>
                      <a:pt x="90" y="233"/>
                    </a:lnTo>
                    <a:lnTo>
                      <a:pt x="114" y="233"/>
                    </a:lnTo>
                    <a:lnTo>
                      <a:pt x="132" y="227"/>
                    </a:lnTo>
                    <a:lnTo>
                      <a:pt x="132" y="209"/>
                    </a:lnTo>
                    <a:lnTo>
                      <a:pt x="132" y="191"/>
                    </a:lnTo>
                    <a:lnTo>
                      <a:pt x="132" y="173"/>
                    </a:lnTo>
                    <a:lnTo>
                      <a:pt x="138" y="156"/>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64" name="Freeform 269"/>
              <p:cNvSpPr>
                <a:spLocks noChangeAspect="1"/>
              </p:cNvSpPr>
              <p:nvPr/>
            </p:nvSpPr>
            <p:spPr bwMode="auto">
              <a:xfrm>
                <a:off x="3323274" y="7161913"/>
                <a:ext cx="579462" cy="756427"/>
              </a:xfrm>
              <a:custGeom>
                <a:avLst/>
                <a:gdLst>
                  <a:gd name="T0" fmla="*/ 156 w 221"/>
                  <a:gd name="T1" fmla="*/ 471 h 258"/>
                  <a:gd name="T2" fmla="*/ 150 w 221"/>
                  <a:gd name="T3" fmla="*/ 529 h 258"/>
                  <a:gd name="T4" fmla="*/ 144 w 221"/>
                  <a:gd name="T5" fmla="*/ 570 h 258"/>
                  <a:gd name="T6" fmla="*/ 144 w 221"/>
                  <a:gd name="T7" fmla="*/ 570 h 258"/>
                  <a:gd name="T8" fmla="*/ 120 w 221"/>
                  <a:gd name="T9" fmla="*/ 570 h 258"/>
                  <a:gd name="T10" fmla="*/ 114 w 221"/>
                  <a:gd name="T11" fmla="*/ 598 h 258"/>
                  <a:gd name="T12" fmla="*/ 108 w 221"/>
                  <a:gd name="T13" fmla="*/ 570 h 258"/>
                  <a:gd name="T14" fmla="*/ 84 w 221"/>
                  <a:gd name="T15" fmla="*/ 558 h 258"/>
                  <a:gd name="T16" fmla="*/ 84 w 221"/>
                  <a:gd name="T17" fmla="*/ 558 h 258"/>
                  <a:gd name="T18" fmla="*/ 66 w 221"/>
                  <a:gd name="T19" fmla="*/ 598 h 258"/>
                  <a:gd name="T20" fmla="*/ 47 w 221"/>
                  <a:gd name="T21" fmla="*/ 598 h 258"/>
                  <a:gd name="T22" fmla="*/ 41 w 221"/>
                  <a:gd name="T23" fmla="*/ 558 h 258"/>
                  <a:gd name="T24" fmla="*/ 35 w 221"/>
                  <a:gd name="T25" fmla="*/ 515 h 258"/>
                  <a:gd name="T26" fmla="*/ 29 w 221"/>
                  <a:gd name="T27" fmla="*/ 471 h 258"/>
                  <a:gd name="T28" fmla="*/ 29 w 221"/>
                  <a:gd name="T29" fmla="*/ 447 h 258"/>
                  <a:gd name="T30" fmla="*/ 24 w 221"/>
                  <a:gd name="T31" fmla="*/ 404 h 258"/>
                  <a:gd name="T32" fmla="*/ 18 w 221"/>
                  <a:gd name="T33" fmla="*/ 377 h 258"/>
                  <a:gd name="T34" fmla="*/ 12 w 221"/>
                  <a:gd name="T35" fmla="*/ 362 h 258"/>
                  <a:gd name="T36" fmla="*/ 12 w 221"/>
                  <a:gd name="T37" fmla="*/ 334 h 258"/>
                  <a:gd name="T38" fmla="*/ 18 w 221"/>
                  <a:gd name="T39" fmla="*/ 291 h 258"/>
                  <a:gd name="T40" fmla="*/ 12 w 221"/>
                  <a:gd name="T41" fmla="*/ 291 h 258"/>
                  <a:gd name="T42" fmla="*/ 12 w 221"/>
                  <a:gd name="T43" fmla="*/ 253 h 258"/>
                  <a:gd name="T44" fmla="*/ 12 w 221"/>
                  <a:gd name="T45" fmla="*/ 224 h 258"/>
                  <a:gd name="T46" fmla="*/ 12 w 221"/>
                  <a:gd name="T47" fmla="*/ 195 h 258"/>
                  <a:gd name="T48" fmla="*/ 12 w 221"/>
                  <a:gd name="T49" fmla="*/ 141 h 258"/>
                  <a:gd name="T50" fmla="*/ 18 w 221"/>
                  <a:gd name="T51" fmla="*/ 126 h 258"/>
                  <a:gd name="T52" fmla="*/ 6 w 221"/>
                  <a:gd name="T53" fmla="*/ 86 h 258"/>
                  <a:gd name="T54" fmla="*/ 0 w 221"/>
                  <a:gd name="T55" fmla="*/ 55 h 258"/>
                  <a:gd name="T56" fmla="*/ 24 w 221"/>
                  <a:gd name="T57" fmla="*/ 55 h 258"/>
                  <a:gd name="T58" fmla="*/ 29 w 221"/>
                  <a:gd name="T59" fmla="*/ 42 h 258"/>
                  <a:gd name="T60" fmla="*/ 41 w 221"/>
                  <a:gd name="T61" fmla="*/ 14 h 258"/>
                  <a:gd name="T62" fmla="*/ 66 w 221"/>
                  <a:gd name="T63" fmla="*/ 0 h 258"/>
                  <a:gd name="T64" fmla="*/ 78 w 221"/>
                  <a:gd name="T65" fmla="*/ 0 h 258"/>
                  <a:gd name="T66" fmla="*/ 84 w 221"/>
                  <a:gd name="T67" fmla="*/ 86 h 258"/>
                  <a:gd name="T68" fmla="*/ 96 w 221"/>
                  <a:gd name="T69" fmla="*/ 112 h 258"/>
                  <a:gd name="T70" fmla="*/ 108 w 221"/>
                  <a:gd name="T71" fmla="*/ 126 h 258"/>
                  <a:gd name="T72" fmla="*/ 126 w 221"/>
                  <a:gd name="T73" fmla="*/ 141 h 258"/>
                  <a:gd name="T74" fmla="*/ 144 w 221"/>
                  <a:gd name="T75" fmla="*/ 167 h 258"/>
                  <a:gd name="T76" fmla="*/ 162 w 221"/>
                  <a:gd name="T77" fmla="*/ 180 h 258"/>
                  <a:gd name="T78" fmla="*/ 170 w 221"/>
                  <a:gd name="T79" fmla="*/ 195 h 258"/>
                  <a:gd name="T80" fmla="*/ 181 w 221"/>
                  <a:gd name="T81" fmla="*/ 253 h 258"/>
                  <a:gd name="T82" fmla="*/ 170 w 221"/>
                  <a:gd name="T83" fmla="*/ 253 h 258"/>
                  <a:gd name="T84" fmla="*/ 181 w 221"/>
                  <a:gd name="T85" fmla="*/ 267 h 258"/>
                  <a:gd name="T86" fmla="*/ 187 w 221"/>
                  <a:gd name="T87" fmla="*/ 291 h 258"/>
                  <a:gd name="T88" fmla="*/ 199 w 221"/>
                  <a:gd name="T89" fmla="*/ 306 h 258"/>
                  <a:gd name="T90" fmla="*/ 217 w 221"/>
                  <a:gd name="T91" fmla="*/ 306 h 258"/>
                  <a:gd name="T92" fmla="*/ 217 w 221"/>
                  <a:gd name="T93" fmla="*/ 349 h 258"/>
                  <a:gd name="T94" fmla="*/ 229 w 221"/>
                  <a:gd name="T95" fmla="*/ 377 h 258"/>
                  <a:gd name="T96" fmla="*/ 235 w 221"/>
                  <a:gd name="T97" fmla="*/ 389 h 258"/>
                  <a:gd name="T98" fmla="*/ 229 w 221"/>
                  <a:gd name="T99" fmla="*/ 417 h 258"/>
                  <a:gd name="T100" fmla="*/ 223 w 221"/>
                  <a:gd name="T101" fmla="*/ 459 h 258"/>
                  <a:gd name="T102" fmla="*/ 229 w 221"/>
                  <a:gd name="T103" fmla="*/ 471 h 258"/>
                  <a:gd name="T104" fmla="*/ 223 w 221"/>
                  <a:gd name="T105" fmla="*/ 471 h 258"/>
                  <a:gd name="T106" fmla="*/ 223 w 221"/>
                  <a:gd name="T107" fmla="*/ 471 h 258"/>
                  <a:gd name="T108" fmla="*/ 211 w 221"/>
                  <a:gd name="T109" fmla="*/ 447 h 258"/>
                  <a:gd name="T110" fmla="*/ 156 w 221"/>
                  <a:gd name="T111" fmla="*/ 459 h 258"/>
                  <a:gd name="T112" fmla="*/ 156 w 221"/>
                  <a:gd name="T113" fmla="*/ 471 h 25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21" h="258">
                    <a:moveTo>
                      <a:pt x="149" y="204"/>
                    </a:moveTo>
                    <a:lnTo>
                      <a:pt x="143" y="228"/>
                    </a:lnTo>
                    <a:lnTo>
                      <a:pt x="137" y="246"/>
                    </a:lnTo>
                    <a:lnTo>
                      <a:pt x="113" y="246"/>
                    </a:lnTo>
                    <a:lnTo>
                      <a:pt x="107" y="258"/>
                    </a:lnTo>
                    <a:lnTo>
                      <a:pt x="101" y="246"/>
                    </a:lnTo>
                    <a:lnTo>
                      <a:pt x="77" y="240"/>
                    </a:lnTo>
                    <a:lnTo>
                      <a:pt x="59" y="258"/>
                    </a:lnTo>
                    <a:lnTo>
                      <a:pt x="47" y="258"/>
                    </a:lnTo>
                    <a:lnTo>
                      <a:pt x="41" y="240"/>
                    </a:lnTo>
                    <a:lnTo>
                      <a:pt x="35" y="222"/>
                    </a:lnTo>
                    <a:lnTo>
                      <a:pt x="29" y="204"/>
                    </a:lnTo>
                    <a:lnTo>
                      <a:pt x="29" y="192"/>
                    </a:lnTo>
                    <a:lnTo>
                      <a:pt x="24" y="174"/>
                    </a:lnTo>
                    <a:lnTo>
                      <a:pt x="18" y="162"/>
                    </a:lnTo>
                    <a:lnTo>
                      <a:pt x="12" y="156"/>
                    </a:lnTo>
                    <a:lnTo>
                      <a:pt x="12" y="144"/>
                    </a:lnTo>
                    <a:lnTo>
                      <a:pt x="18" y="126"/>
                    </a:lnTo>
                    <a:lnTo>
                      <a:pt x="12" y="126"/>
                    </a:lnTo>
                    <a:lnTo>
                      <a:pt x="12" y="108"/>
                    </a:lnTo>
                    <a:lnTo>
                      <a:pt x="12" y="96"/>
                    </a:lnTo>
                    <a:lnTo>
                      <a:pt x="12" y="84"/>
                    </a:lnTo>
                    <a:lnTo>
                      <a:pt x="12" y="60"/>
                    </a:lnTo>
                    <a:lnTo>
                      <a:pt x="18" y="54"/>
                    </a:lnTo>
                    <a:lnTo>
                      <a:pt x="6" y="36"/>
                    </a:lnTo>
                    <a:lnTo>
                      <a:pt x="0" y="24"/>
                    </a:lnTo>
                    <a:lnTo>
                      <a:pt x="24" y="24"/>
                    </a:lnTo>
                    <a:lnTo>
                      <a:pt x="29" y="18"/>
                    </a:lnTo>
                    <a:lnTo>
                      <a:pt x="41" y="6"/>
                    </a:lnTo>
                    <a:lnTo>
                      <a:pt x="59" y="0"/>
                    </a:lnTo>
                    <a:lnTo>
                      <a:pt x="71" y="0"/>
                    </a:lnTo>
                    <a:lnTo>
                      <a:pt x="77" y="36"/>
                    </a:lnTo>
                    <a:lnTo>
                      <a:pt x="89" y="48"/>
                    </a:lnTo>
                    <a:lnTo>
                      <a:pt x="101" y="54"/>
                    </a:lnTo>
                    <a:lnTo>
                      <a:pt x="119" y="60"/>
                    </a:lnTo>
                    <a:lnTo>
                      <a:pt x="137" y="72"/>
                    </a:lnTo>
                    <a:lnTo>
                      <a:pt x="155" y="78"/>
                    </a:lnTo>
                    <a:lnTo>
                      <a:pt x="161" y="84"/>
                    </a:lnTo>
                    <a:lnTo>
                      <a:pt x="167" y="108"/>
                    </a:lnTo>
                    <a:lnTo>
                      <a:pt x="161" y="108"/>
                    </a:lnTo>
                    <a:lnTo>
                      <a:pt x="167" y="114"/>
                    </a:lnTo>
                    <a:lnTo>
                      <a:pt x="173" y="126"/>
                    </a:lnTo>
                    <a:lnTo>
                      <a:pt x="185" y="132"/>
                    </a:lnTo>
                    <a:lnTo>
                      <a:pt x="203" y="132"/>
                    </a:lnTo>
                    <a:lnTo>
                      <a:pt x="203" y="150"/>
                    </a:lnTo>
                    <a:lnTo>
                      <a:pt x="215" y="162"/>
                    </a:lnTo>
                    <a:lnTo>
                      <a:pt x="221" y="168"/>
                    </a:lnTo>
                    <a:lnTo>
                      <a:pt x="215" y="180"/>
                    </a:lnTo>
                    <a:lnTo>
                      <a:pt x="209" y="198"/>
                    </a:lnTo>
                    <a:lnTo>
                      <a:pt x="215" y="204"/>
                    </a:lnTo>
                    <a:lnTo>
                      <a:pt x="209" y="204"/>
                    </a:lnTo>
                    <a:lnTo>
                      <a:pt x="197" y="192"/>
                    </a:lnTo>
                    <a:lnTo>
                      <a:pt x="149" y="198"/>
                    </a:lnTo>
                    <a:lnTo>
                      <a:pt x="149" y="204"/>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65" name="Freeform 270"/>
              <p:cNvSpPr>
                <a:spLocks noChangeAspect="1"/>
              </p:cNvSpPr>
              <p:nvPr/>
            </p:nvSpPr>
            <p:spPr bwMode="auto">
              <a:xfrm>
                <a:off x="7434083" y="7637606"/>
                <a:ext cx="423553" cy="522481"/>
              </a:xfrm>
              <a:custGeom>
                <a:avLst/>
                <a:gdLst>
                  <a:gd name="T0" fmla="*/ 0 w 161"/>
                  <a:gd name="T1" fmla="*/ 310 h 179"/>
                  <a:gd name="T2" fmla="*/ 0 w 161"/>
                  <a:gd name="T3" fmla="*/ 244 h 179"/>
                  <a:gd name="T4" fmla="*/ 0 w 161"/>
                  <a:gd name="T5" fmla="*/ 189 h 179"/>
                  <a:gd name="T6" fmla="*/ 18 w 161"/>
                  <a:gd name="T7" fmla="*/ 189 h 179"/>
                  <a:gd name="T8" fmla="*/ 18 w 161"/>
                  <a:gd name="T9" fmla="*/ 134 h 179"/>
                  <a:gd name="T10" fmla="*/ 18 w 161"/>
                  <a:gd name="T11" fmla="*/ 54 h 179"/>
                  <a:gd name="T12" fmla="*/ 18 w 161"/>
                  <a:gd name="T13" fmla="*/ 13 h 179"/>
                  <a:gd name="T14" fmla="*/ 49 w 161"/>
                  <a:gd name="T15" fmla="*/ 13 h 179"/>
                  <a:gd name="T16" fmla="*/ 67 w 161"/>
                  <a:gd name="T17" fmla="*/ 0 h 179"/>
                  <a:gd name="T18" fmla="*/ 73 w 161"/>
                  <a:gd name="T19" fmla="*/ 27 h 179"/>
                  <a:gd name="T20" fmla="*/ 90 w 161"/>
                  <a:gd name="T21" fmla="*/ 0 h 179"/>
                  <a:gd name="T22" fmla="*/ 102 w 161"/>
                  <a:gd name="T23" fmla="*/ 0 h 179"/>
                  <a:gd name="T24" fmla="*/ 108 w 161"/>
                  <a:gd name="T25" fmla="*/ 39 h 179"/>
                  <a:gd name="T26" fmla="*/ 120 w 161"/>
                  <a:gd name="T27" fmla="*/ 81 h 179"/>
                  <a:gd name="T28" fmla="*/ 139 w 161"/>
                  <a:gd name="T29" fmla="*/ 107 h 179"/>
                  <a:gd name="T30" fmla="*/ 145 w 161"/>
                  <a:gd name="T31" fmla="*/ 107 h 179"/>
                  <a:gd name="T32" fmla="*/ 151 w 161"/>
                  <a:gd name="T33" fmla="*/ 120 h 179"/>
                  <a:gd name="T34" fmla="*/ 157 w 161"/>
                  <a:gd name="T35" fmla="*/ 163 h 179"/>
                  <a:gd name="T36" fmla="*/ 169 w 161"/>
                  <a:gd name="T37" fmla="*/ 176 h 179"/>
                  <a:gd name="T38" fmla="*/ 175 w 161"/>
                  <a:gd name="T39" fmla="*/ 189 h 179"/>
                  <a:gd name="T40" fmla="*/ 175 w 161"/>
                  <a:gd name="T41" fmla="*/ 189 h 179"/>
                  <a:gd name="T42" fmla="*/ 151 w 161"/>
                  <a:gd name="T43" fmla="*/ 230 h 179"/>
                  <a:gd name="T44" fmla="*/ 131 w 161"/>
                  <a:gd name="T45" fmla="*/ 257 h 179"/>
                  <a:gd name="T46" fmla="*/ 114 w 161"/>
                  <a:gd name="T47" fmla="*/ 296 h 179"/>
                  <a:gd name="T48" fmla="*/ 108 w 161"/>
                  <a:gd name="T49" fmla="*/ 310 h 179"/>
                  <a:gd name="T50" fmla="*/ 96 w 161"/>
                  <a:gd name="T51" fmla="*/ 348 h 179"/>
                  <a:gd name="T52" fmla="*/ 73 w 161"/>
                  <a:gd name="T53" fmla="*/ 337 h 179"/>
                  <a:gd name="T54" fmla="*/ 55 w 161"/>
                  <a:gd name="T55" fmla="*/ 337 h 179"/>
                  <a:gd name="T56" fmla="*/ 49 w 161"/>
                  <a:gd name="T57" fmla="*/ 362 h 179"/>
                  <a:gd name="T58" fmla="*/ 30 w 161"/>
                  <a:gd name="T59" fmla="*/ 390 h 179"/>
                  <a:gd name="T60" fmla="*/ 12 w 161"/>
                  <a:gd name="T61" fmla="*/ 403 h 179"/>
                  <a:gd name="T62" fmla="*/ 6 w 161"/>
                  <a:gd name="T63" fmla="*/ 390 h 179"/>
                  <a:gd name="T64" fmla="*/ 12 w 161"/>
                  <a:gd name="T65" fmla="*/ 348 h 179"/>
                  <a:gd name="T66" fmla="*/ 0 w 161"/>
                  <a:gd name="T67" fmla="*/ 310 h 17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61" h="179">
                    <a:moveTo>
                      <a:pt x="0" y="138"/>
                    </a:moveTo>
                    <a:lnTo>
                      <a:pt x="0" y="108"/>
                    </a:lnTo>
                    <a:lnTo>
                      <a:pt x="0" y="84"/>
                    </a:lnTo>
                    <a:lnTo>
                      <a:pt x="18" y="84"/>
                    </a:lnTo>
                    <a:lnTo>
                      <a:pt x="18" y="60"/>
                    </a:lnTo>
                    <a:lnTo>
                      <a:pt x="18" y="24"/>
                    </a:lnTo>
                    <a:lnTo>
                      <a:pt x="18" y="6"/>
                    </a:lnTo>
                    <a:lnTo>
                      <a:pt x="42" y="6"/>
                    </a:lnTo>
                    <a:lnTo>
                      <a:pt x="60" y="0"/>
                    </a:lnTo>
                    <a:lnTo>
                      <a:pt x="66" y="12"/>
                    </a:lnTo>
                    <a:lnTo>
                      <a:pt x="83" y="0"/>
                    </a:lnTo>
                    <a:lnTo>
                      <a:pt x="95" y="0"/>
                    </a:lnTo>
                    <a:lnTo>
                      <a:pt x="101" y="18"/>
                    </a:lnTo>
                    <a:lnTo>
                      <a:pt x="113" y="36"/>
                    </a:lnTo>
                    <a:lnTo>
                      <a:pt x="125" y="48"/>
                    </a:lnTo>
                    <a:lnTo>
                      <a:pt x="131" y="48"/>
                    </a:lnTo>
                    <a:lnTo>
                      <a:pt x="137" y="54"/>
                    </a:lnTo>
                    <a:lnTo>
                      <a:pt x="143" y="72"/>
                    </a:lnTo>
                    <a:lnTo>
                      <a:pt x="155" y="78"/>
                    </a:lnTo>
                    <a:lnTo>
                      <a:pt x="161" y="84"/>
                    </a:lnTo>
                    <a:lnTo>
                      <a:pt x="137" y="102"/>
                    </a:lnTo>
                    <a:lnTo>
                      <a:pt x="119" y="114"/>
                    </a:lnTo>
                    <a:lnTo>
                      <a:pt x="107" y="132"/>
                    </a:lnTo>
                    <a:lnTo>
                      <a:pt x="101" y="138"/>
                    </a:lnTo>
                    <a:lnTo>
                      <a:pt x="89" y="155"/>
                    </a:lnTo>
                    <a:lnTo>
                      <a:pt x="66" y="150"/>
                    </a:lnTo>
                    <a:lnTo>
                      <a:pt x="48" y="150"/>
                    </a:lnTo>
                    <a:lnTo>
                      <a:pt x="42" y="161"/>
                    </a:lnTo>
                    <a:lnTo>
                      <a:pt x="30" y="173"/>
                    </a:lnTo>
                    <a:lnTo>
                      <a:pt x="12" y="179"/>
                    </a:lnTo>
                    <a:lnTo>
                      <a:pt x="6" y="173"/>
                    </a:lnTo>
                    <a:lnTo>
                      <a:pt x="12" y="155"/>
                    </a:lnTo>
                    <a:lnTo>
                      <a:pt x="0" y="138"/>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66" name="Freeform 271"/>
              <p:cNvSpPr>
                <a:spLocks noChangeAspect="1"/>
              </p:cNvSpPr>
              <p:nvPr/>
            </p:nvSpPr>
            <p:spPr bwMode="auto">
              <a:xfrm>
                <a:off x="8515053" y="7143784"/>
                <a:ext cx="15592" cy="33790"/>
              </a:xfrm>
              <a:custGeom>
                <a:avLst/>
                <a:gdLst>
                  <a:gd name="T0" fmla="*/ 6 w 6"/>
                  <a:gd name="T1" fmla="*/ 20 h 12"/>
                  <a:gd name="T2" fmla="*/ 0 w 6"/>
                  <a:gd name="T3" fmla="*/ 20 h 12"/>
                  <a:gd name="T4" fmla="*/ 0 w 6"/>
                  <a:gd name="T5" fmla="*/ 0 h 12"/>
                  <a:gd name="T6" fmla="*/ 6 w 6"/>
                  <a:gd name="T7" fmla="*/ 2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6" y="12"/>
                    </a:moveTo>
                    <a:lnTo>
                      <a:pt x="0" y="12"/>
                    </a:lnTo>
                    <a:lnTo>
                      <a:pt x="0" y="0"/>
                    </a:lnTo>
                    <a:lnTo>
                      <a:pt x="6" y="12"/>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67" name="Freeform 272"/>
              <p:cNvSpPr>
                <a:spLocks noChangeAspect="1"/>
              </p:cNvSpPr>
              <p:nvPr/>
            </p:nvSpPr>
            <p:spPr bwMode="auto">
              <a:xfrm>
                <a:off x="7727713" y="8266661"/>
                <a:ext cx="111734" cy="103978"/>
              </a:xfrm>
              <a:custGeom>
                <a:avLst/>
                <a:gdLst>
                  <a:gd name="T0" fmla="*/ 18 w 42"/>
                  <a:gd name="T1" fmla="*/ 0 h 36"/>
                  <a:gd name="T2" fmla="*/ 0 w 42"/>
                  <a:gd name="T3" fmla="*/ 37 h 36"/>
                  <a:gd name="T4" fmla="*/ 12 w 42"/>
                  <a:gd name="T5" fmla="*/ 74 h 36"/>
                  <a:gd name="T6" fmla="*/ 18 w 42"/>
                  <a:gd name="T7" fmla="*/ 63 h 36"/>
                  <a:gd name="T8" fmla="*/ 43 w 42"/>
                  <a:gd name="T9" fmla="*/ 37 h 36"/>
                  <a:gd name="T10" fmla="*/ 49 w 42"/>
                  <a:gd name="T11" fmla="*/ 13 h 36"/>
                  <a:gd name="T12" fmla="*/ 31 w 42"/>
                  <a:gd name="T13" fmla="*/ 0 h 36"/>
                  <a:gd name="T14" fmla="*/ 18 w 42"/>
                  <a:gd name="T15" fmla="*/ 0 h 3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36">
                    <a:moveTo>
                      <a:pt x="18" y="0"/>
                    </a:moveTo>
                    <a:lnTo>
                      <a:pt x="0" y="18"/>
                    </a:lnTo>
                    <a:lnTo>
                      <a:pt x="12" y="36"/>
                    </a:lnTo>
                    <a:lnTo>
                      <a:pt x="18" y="30"/>
                    </a:lnTo>
                    <a:lnTo>
                      <a:pt x="36" y="18"/>
                    </a:lnTo>
                    <a:lnTo>
                      <a:pt x="42" y="6"/>
                    </a:lnTo>
                    <a:lnTo>
                      <a:pt x="24" y="0"/>
                    </a:lnTo>
                    <a:lnTo>
                      <a:pt x="18" y="0"/>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68" name="Freeform 273"/>
              <p:cNvSpPr>
                <a:spLocks noChangeAspect="1"/>
              </p:cNvSpPr>
              <p:nvPr/>
            </p:nvSpPr>
            <p:spPr bwMode="auto">
              <a:xfrm>
                <a:off x="8489069" y="7302280"/>
                <a:ext cx="358592" cy="774624"/>
              </a:xfrm>
              <a:custGeom>
                <a:avLst/>
                <a:gdLst>
                  <a:gd name="T0" fmla="*/ 47 w 137"/>
                  <a:gd name="T1" fmla="*/ 167 h 264"/>
                  <a:gd name="T2" fmla="*/ 41 w 137"/>
                  <a:gd name="T3" fmla="*/ 167 h 264"/>
                  <a:gd name="T4" fmla="*/ 29 w 137"/>
                  <a:gd name="T5" fmla="*/ 198 h 264"/>
                  <a:gd name="T6" fmla="*/ 23 w 137"/>
                  <a:gd name="T7" fmla="*/ 225 h 264"/>
                  <a:gd name="T8" fmla="*/ 17 w 137"/>
                  <a:gd name="T9" fmla="*/ 268 h 264"/>
                  <a:gd name="T10" fmla="*/ 23 w 137"/>
                  <a:gd name="T11" fmla="*/ 308 h 264"/>
                  <a:gd name="T12" fmla="*/ 23 w 137"/>
                  <a:gd name="T13" fmla="*/ 366 h 264"/>
                  <a:gd name="T14" fmla="*/ 11 w 137"/>
                  <a:gd name="T15" fmla="*/ 393 h 264"/>
                  <a:gd name="T16" fmla="*/ 5 w 137"/>
                  <a:gd name="T17" fmla="*/ 418 h 264"/>
                  <a:gd name="T18" fmla="*/ 0 w 137"/>
                  <a:gd name="T19" fmla="*/ 492 h 264"/>
                  <a:gd name="T20" fmla="*/ 5 w 137"/>
                  <a:gd name="T21" fmla="*/ 532 h 264"/>
                  <a:gd name="T22" fmla="*/ 11 w 137"/>
                  <a:gd name="T23" fmla="*/ 602 h 264"/>
                  <a:gd name="T24" fmla="*/ 35 w 137"/>
                  <a:gd name="T25" fmla="*/ 615 h 264"/>
                  <a:gd name="T26" fmla="*/ 47 w 137"/>
                  <a:gd name="T27" fmla="*/ 602 h 264"/>
                  <a:gd name="T28" fmla="*/ 65 w 137"/>
                  <a:gd name="T29" fmla="*/ 589 h 264"/>
                  <a:gd name="T30" fmla="*/ 78 w 137"/>
                  <a:gd name="T31" fmla="*/ 545 h 264"/>
                  <a:gd name="T32" fmla="*/ 84 w 137"/>
                  <a:gd name="T33" fmla="*/ 503 h 264"/>
                  <a:gd name="T34" fmla="*/ 90 w 137"/>
                  <a:gd name="T35" fmla="*/ 465 h 264"/>
                  <a:gd name="T36" fmla="*/ 96 w 137"/>
                  <a:gd name="T37" fmla="*/ 418 h 264"/>
                  <a:gd name="T38" fmla="*/ 102 w 137"/>
                  <a:gd name="T39" fmla="*/ 379 h 264"/>
                  <a:gd name="T40" fmla="*/ 108 w 137"/>
                  <a:gd name="T41" fmla="*/ 338 h 264"/>
                  <a:gd name="T42" fmla="*/ 114 w 137"/>
                  <a:gd name="T43" fmla="*/ 293 h 264"/>
                  <a:gd name="T44" fmla="*/ 120 w 137"/>
                  <a:gd name="T45" fmla="*/ 254 h 264"/>
                  <a:gd name="T46" fmla="*/ 126 w 137"/>
                  <a:gd name="T47" fmla="*/ 211 h 264"/>
                  <a:gd name="T48" fmla="*/ 126 w 137"/>
                  <a:gd name="T49" fmla="*/ 156 h 264"/>
                  <a:gd name="T50" fmla="*/ 138 w 137"/>
                  <a:gd name="T51" fmla="*/ 167 h 264"/>
                  <a:gd name="T52" fmla="*/ 144 w 137"/>
                  <a:gd name="T53" fmla="*/ 141 h 264"/>
                  <a:gd name="T54" fmla="*/ 138 w 137"/>
                  <a:gd name="T55" fmla="*/ 86 h 264"/>
                  <a:gd name="T56" fmla="*/ 132 w 137"/>
                  <a:gd name="T57" fmla="*/ 29 h 264"/>
                  <a:gd name="T58" fmla="*/ 126 w 137"/>
                  <a:gd name="T59" fmla="*/ 0 h 264"/>
                  <a:gd name="T60" fmla="*/ 120 w 137"/>
                  <a:gd name="T61" fmla="*/ 0 h 264"/>
                  <a:gd name="T62" fmla="*/ 114 w 137"/>
                  <a:gd name="T63" fmla="*/ 14 h 264"/>
                  <a:gd name="T64" fmla="*/ 114 w 137"/>
                  <a:gd name="T65" fmla="*/ 55 h 264"/>
                  <a:gd name="T66" fmla="*/ 108 w 137"/>
                  <a:gd name="T67" fmla="*/ 70 h 264"/>
                  <a:gd name="T68" fmla="*/ 102 w 137"/>
                  <a:gd name="T69" fmla="*/ 70 h 264"/>
                  <a:gd name="T70" fmla="*/ 96 w 137"/>
                  <a:gd name="T71" fmla="*/ 70 h 264"/>
                  <a:gd name="T72" fmla="*/ 96 w 137"/>
                  <a:gd name="T73" fmla="*/ 86 h 264"/>
                  <a:gd name="T74" fmla="*/ 96 w 137"/>
                  <a:gd name="T75" fmla="*/ 112 h 264"/>
                  <a:gd name="T76" fmla="*/ 96 w 137"/>
                  <a:gd name="T77" fmla="*/ 112 h 264"/>
                  <a:gd name="T78" fmla="*/ 90 w 137"/>
                  <a:gd name="T79" fmla="*/ 126 h 264"/>
                  <a:gd name="T80" fmla="*/ 90 w 137"/>
                  <a:gd name="T81" fmla="*/ 112 h 264"/>
                  <a:gd name="T82" fmla="*/ 84 w 137"/>
                  <a:gd name="T83" fmla="*/ 141 h 264"/>
                  <a:gd name="T84" fmla="*/ 78 w 137"/>
                  <a:gd name="T85" fmla="*/ 156 h 264"/>
                  <a:gd name="T86" fmla="*/ 78 w 137"/>
                  <a:gd name="T87" fmla="*/ 141 h 264"/>
                  <a:gd name="T88" fmla="*/ 65 w 137"/>
                  <a:gd name="T89" fmla="*/ 167 h 264"/>
                  <a:gd name="T90" fmla="*/ 47 w 137"/>
                  <a:gd name="T91" fmla="*/ 167 h 26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37" h="264">
                    <a:moveTo>
                      <a:pt x="47" y="72"/>
                    </a:moveTo>
                    <a:lnTo>
                      <a:pt x="41" y="72"/>
                    </a:lnTo>
                    <a:lnTo>
                      <a:pt x="29" y="84"/>
                    </a:lnTo>
                    <a:lnTo>
                      <a:pt x="23" y="96"/>
                    </a:lnTo>
                    <a:lnTo>
                      <a:pt x="17" y="114"/>
                    </a:lnTo>
                    <a:lnTo>
                      <a:pt x="23" y="132"/>
                    </a:lnTo>
                    <a:lnTo>
                      <a:pt x="23" y="156"/>
                    </a:lnTo>
                    <a:lnTo>
                      <a:pt x="11" y="168"/>
                    </a:lnTo>
                    <a:lnTo>
                      <a:pt x="5" y="180"/>
                    </a:lnTo>
                    <a:lnTo>
                      <a:pt x="0" y="210"/>
                    </a:lnTo>
                    <a:lnTo>
                      <a:pt x="5" y="228"/>
                    </a:lnTo>
                    <a:lnTo>
                      <a:pt x="11" y="258"/>
                    </a:lnTo>
                    <a:lnTo>
                      <a:pt x="35" y="264"/>
                    </a:lnTo>
                    <a:lnTo>
                      <a:pt x="47" y="258"/>
                    </a:lnTo>
                    <a:lnTo>
                      <a:pt x="65" y="252"/>
                    </a:lnTo>
                    <a:lnTo>
                      <a:pt x="71" y="234"/>
                    </a:lnTo>
                    <a:lnTo>
                      <a:pt x="77" y="216"/>
                    </a:lnTo>
                    <a:lnTo>
                      <a:pt x="83" y="198"/>
                    </a:lnTo>
                    <a:lnTo>
                      <a:pt x="89" y="180"/>
                    </a:lnTo>
                    <a:lnTo>
                      <a:pt x="95" y="162"/>
                    </a:lnTo>
                    <a:lnTo>
                      <a:pt x="101" y="144"/>
                    </a:lnTo>
                    <a:lnTo>
                      <a:pt x="107" y="126"/>
                    </a:lnTo>
                    <a:lnTo>
                      <a:pt x="113" y="108"/>
                    </a:lnTo>
                    <a:lnTo>
                      <a:pt x="119" y="90"/>
                    </a:lnTo>
                    <a:lnTo>
                      <a:pt x="119" y="66"/>
                    </a:lnTo>
                    <a:lnTo>
                      <a:pt x="131" y="72"/>
                    </a:lnTo>
                    <a:lnTo>
                      <a:pt x="137" y="60"/>
                    </a:lnTo>
                    <a:lnTo>
                      <a:pt x="131" y="36"/>
                    </a:lnTo>
                    <a:lnTo>
                      <a:pt x="125" y="12"/>
                    </a:lnTo>
                    <a:lnTo>
                      <a:pt x="119" y="0"/>
                    </a:lnTo>
                    <a:lnTo>
                      <a:pt x="113" y="0"/>
                    </a:lnTo>
                    <a:lnTo>
                      <a:pt x="107" y="6"/>
                    </a:lnTo>
                    <a:lnTo>
                      <a:pt x="107" y="24"/>
                    </a:lnTo>
                    <a:lnTo>
                      <a:pt x="101" y="30"/>
                    </a:lnTo>
                    <a:lnTo>
                      <a:pt x="95" y="30"/>
                    </a:lnTo>
                    <a:lnTo>
                      <a:pt x="89" y="30"/>
                    </a:lnTo>
                    <a:lnTo>
                      <a:pt x="89" y="36"/>
                    </a:lnTo>
                    <a:lnTo>
                      <a:pt x="89" y="48"/>
                    </a:lnTo>
                    <a:lnTo>
                      <a:pt x="83" y="54"/>
                    </a:lnTo>
                    <a:lnTo>
                      <a:pt x="83" y="48"/>
                    </a:lnTo>
                    <a:lnTo>
                      <a:pt x="77" y="60"/>
                    </a:lnTo>
                    <a:lnTo>
                      <a:pt x="71" y="66"/>
                    </a:lnTo>
                    <a:lnTo>
                      <a:pt x="71" y="60"/>
                    </a:lnTo>
                    <a:lnTo>
                      <a:pt x="65" y="72"/>
                    </a:lnTo>
                    <a:lnTo>
                      <a:pt x="47" y="72"/>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69" name="Freeform 274"/>
              <p:cNvSpPr>
                <a:spLocks noChangeAspect="1"/>
              </p:cNvSpPr>
              <p:nvPr/>
            </p:nvSpPr>
            <p:spPr bwMode="auto">
              <a:xfrm>
                <a:off x="8024190" y="7143716"/>
                <a:ext cx="145515" cy="439300"/>
              </a:xfrm>
              <a:custGeom>
                <a:avLst/>
                <a:gdLst>
                  <a:gd name="T0" fmla="*/ 37 w 54"/>
                  <a:gd name="T1" fmla="*/ 249 h 150"/>
                  <a:gd name="T2" fmla="*/ 31 w 54"/>
                  <a:gd name="T3" fmla="*/ 291 h 150"/>
                  <a:gd name="T4" fmla="*/ 45 w 54"/>
                  <a:gd name="T5" fmla="*/ 318 h 150"/>
                  <a:gd name="T6" fmla="*/ 56 w 54"/>
                  <a:gd name="T7" fmla="*/ 345 h 150"/>
                  <a:gd name="T8" fmla="*/ 56 w 54"/>
                  <a:gd name="T9" fmla="*/ 318 h 150"/>
                  <a:gd name="T10" fmla="*/ 62 w 54"/>
                  <a:gd name="T11" fmla="*/ 304 h 150"/>
                  <a:gd name="T12" fmla="*/ 68 w 54"/>
                  <a:gd name="T13" fmla="*/ 234 h 150"/>
                  <a:gd name="T14" fmla="*/ 56 w 54"/>
                  <a:gd name="T15" fmla="*/ 206 h 150"/>
                  <a:gd name="T16" fmla="*/ 45 w 54"/>
                  <a:gd name="T17" fmla="*/ 180 h 150"/>
                  <a:gd name="T18" fmla="*/ 37 w 54"/>
                  <a:gd name="T19" fmla="*/ 140 h 150"/>
                  <a:gd name="T20" fmla="*/ 45 w 54"/>
                  <a:gd name="T21" fmla="*/ 98 h 150"/>
                  <a:gd name="T22" fmla="*/ 56 w 54"/>
                  <a:gd name="T23" fmla="*/ 98 h 150"/>
                  <a:gd name="T24" fmla="*/ 56 w 54"/>
                  <a:gd name="T25" fmla="*/ 98 h 150"/>
                  <a:gd name="T26" fmla="*/ 45 w 54"/>
                  <a:gd name="T27" fmla="*/ 54 h 150"/>
                  <a:gd name="T28" fmla="*/ 37 w 54"/>
                  <a:gd name="T29" fmla="*/ 14 h 150"/>
                  <a:gd name="T30" fmla="*/ 31 w 54"/>
                  <a:gd name="T31" fmla="*/ 0 h 150"/>
                  <a:gd name="T32" fmla="*/ 6 w 54"/>
                  <a:gd name="T33" fmla="*/ 0 h 150"/>
                  <a:gd name="T34" fmla="*/ 6 w 54"/>
                  <a:gd name="T35" fmla="*/ 0 h 150"/>
                  <a:gd name="T36" fmla="*/ 25 w 54"/>
                  <a:gd name="T37" fmla="*/ 42 h 150"/>
                  <a:gd name="T38" fmla="*/ 12 w 54"/>
                  <a:gd name="T39" fmla="*/ 54 h 150"/>
                  <a:gd name="T40" fmla="*/ 12 w 54"/>
                  <a:gd name="T41" fmla="*/ 98 h 150"/>
                  <a:gd name="T42" fmla="*/ 12 w 54"/>
                  <a:gd name="T43" fmla="*/ 126 h 150"/>
                  <a:gd name="T44" fmla="*/ 12 w 54"/>
                  <a:gd name="T45" fmla="*/ 140 h 150"/>
                  <a:gd name="T46" fmla="*/ 0 w 54"/>
                  <a:gd name="T47" fmla="*/ 180 h 150"/>
                  <a:gd name="T48" fmla="*/ 6 w 54"/>
                  <a:gd name="T49" fmla="*/ 206 h 150"/>
                  <a:gd name="T50" fmla="*/ 12 w 54"/>
                  <a:gd name="T51" fmla="*/ 221 h 150"/>
                  <a:gd name="T52" fmla="*/ 31 w 54"/>
                  <a:gd name="T53" fmla="*/ 221 h 150"/>
                  <a:gd name="T54" fmla="*/ 37 w 54"/>
                  <a:gd name="T55" fmla="*/ 249 h 15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4" h="150">
                    <a:moveTo>
                      <a:pt x="30" y="108"/>
                    </a:moveTo>
                    <a:lnTo>
                      <a:pt x="24" y="126"/>
                    </a:lnTo>
                    <a:lnTo>
                      <a:pt x="36" y="138"/>
                    </a:lnTo>
                    <a:lnTo>
                      <a:pt x="42" y="150"/>
                    </a:lnTo>
                    <a:lnTo>
                      <a:pt x="42" y="138"/>
                    </a:lnTo>
                    <a:lnTo>
                      <a:pt x="48" y="132"/>
                    </a:lnTo>
                    <a:lnTo>
                      <a:pt x="54" y="102"/>
                    </a:lnTo>
                    <a:lnTo>
                      <a:pt x="42" y="90"/>
                    </a:lnTo>
                    <a:lnTo>
                      <a:pt x="36" y="78"/>
                    </a:lnTo>
                    <a:lnTo>
                      <a:pt x="30" y="60"/>
                    </a:lnTo>
                    <a:lnTo>
                      <a:pt x="36" y="42"/>
                    </a:lnTo>
                    <a:lnTo>
                      <a:pt x="42" y="42"/>
                    </a:lnTo>
                    <a:lnTo>
                      <a:pt x="36" y="24"/>
                    </a:lnTo>
                    <a:lnTo>
                      <a:pt x="30" y="6"/>
                    </a:lnTo>
                    <a:lnTo>
                      <a:pt x="24" y="0"/>
                    </a:lnTo>
                    <a:lnTo>
                      <a:pt x="6" y="0"/>
                    </a:lnTo>
                    <a:lnTo>
                      <a:pt x="18" y="18"/>
                    </a:lnTo>
                    <a:lnTo>
                      <a:pt x="12" y="24"/>
                    </a:lnTo>
                    <a:lnTo>
                      <a:pt x="12" y="42"/>
                    </a:lnTo>
                    <a:lnTo>
                      <a:pt x="12" y="54"/>
                    </a:lnTo>
                    <a:lnTo>
                      <a:pt x="12" y="60"/>
                    </a:lnTo>
                    <a:lnTo>
                      <a:pt x="0" y="78"/>
                    </a:lnTo>
                    <a:lnTo>
                      <a:pt x="6" y="90"/>
                    </a:lnTo>
                    <a:lnTo>
                      <a:pt x="12" y="96"/>
                    </a:lnTo>
                    <a:lnTo>
                      <a:pt x="24" y="96"/>
                    </a:lnTo>
                    <a:lnTo>
                      <a:pt x="30" y="108"/>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70" name="Freeform 275"/>
              <p:cNvSpPr>
                <a:spLocks noChangeAspect="1"/>
              </p:cNvSpPr>
              <p:nvPr/>
            </p:nvSpPr>
            <p:spPr bwMode="auto">
              <a:xfrm>
                <a:off x="7901811" y="7198304"/>
                <a:ext cx="488515" cy="961781"/>
              </a:xfrm>
              <a:custGeom>
                <a:avLst/>
                <a:gdLst>
                  <a:gd name="T0" fmla="*/ 85 w 186"/>
                  <a:gd name="T1" fmla="*/ 436 h 329"/>
                  <a:gd name="T2" fmla="*/ 91 w 186"/>
                  <a:gd name="T3" fmla="*/ 423 h 329"/>
                  <a:gd name="T4" fmla="*/ 121 w 186"/>
                  <a:gd name="T5" fmla="*/ 343 h 329"/>
                  <a:gd name="T6" fmla="*/ 164 w 186"/>
                  <a:gd name="T7" fmla="*/ 298 h 329"/>
                  <a:gd name="T8" fmla="*/ 200 w 186"/>
                  <a:gd name="T9" fmla="*/ 217 h 329"/>
                  <a:gd name="T10" fmla="*/ 200 w 186"/>
                  <a:gd name="T11" fmla="*/ 179 h 329"/>
                  <a:gd name="T12" fmla="*/ 200 w 186"/>
                  <a:gd name="T13" fmla="*/ 94 h 329"/>
                  <a:gd name="T14" fmla="*/ 200 w 186"/>
                  <a:gd name="T15" fmla="*/ 0 h 329"/>
                  <a:gd name="T16" fmla="*/ 182 w 186"/>
                  <a:gd name="T17" fmla="*/ 27 h 329"/>
                  <a:gd name="T18" fmla="*/ 150 w 186"/>
                  <a:gd name="T19" fmla="*/ 39 h 329"/>
                  <a:gd name="T20" fmla="*/ 115 w 186"/>
                  <a:gd name="T21" fmla="*/ 54 h 329"/>
                  <a:gd name="T22" fmla="*/ 97 w 186"/>
                  <a:gd name="T23" fmla="*/ 54 h 329"/>
                  <a:gd name="T24" fmla="*/ 85 w 186"/>
                  <a:gd name="T25" fmla="*/ 94 h 329"/>
                  <a:gd name="T26" fmla="*/ 97 w 186"/>
                  <a:gd name="T27" fmla="*/ 163 h 329"/>
                  <a:gd name="T28" fmla="*/ 103 w 186"/>
                  <a:gd name="T29" fmla="*/ 260 h 329"/>
                  <a:gd name="T30" fmla="*/ 97 w 186"/>
                  <a:gd name="T31" fmla="*/ 298 h 329"/>
                  <a:gd name="T32" fmla="*/ 79 w 186"/>
                  <a:gd name="T33" fmla="*/ 244 h 329"/>
                  <a:gd name="T34" fmla="*/ 79 w 186"/>
                  <a:gd name="T35" fmla="*/ 179 h 329"/>
                  <a:gd name="T36" fmla="*/ 61 w 186"/>
                  <a:gd name="T37" fmla="*/ 163 h 329"/>
                  <a:gd name="T38" fmla="*/ 30 w 186"/>
                  <a:gd name="T39" fmla="*/ 191 h 329"/>
                  <a:gd name="T40" fmla="*/ 0 w 186"/>
                  <a:gd name="T41" fmla="*/ 217 h 329"/>
                  <a:gd name="T42" fmla="*/ 6 w 186"/>
                  <a:gd name="T43" fmla="*/ 260 h 329"/>
                  <a:gd name="T44" fmla="*/ 30 w 186"/>
                  <a:gd name="T45" fmla="*/ 273 h 329"/>
                  <a:gd name="T46" fmla="*/ 55 w 186"/>
                  <a:gd name="T47" fmla="*/ 343 h 329"/>
                  <a:gd name="T48" fmla="*/ 55 w 186"/>
                  <a:gd name="T49" fmla="*/ 423 h 329"/>
                  <a:gd name="T50" fmla="*/ 36 w 186"/>
                  <a:gd name="T51" fmla="*/ 490 h 329"/>
                  <a:gd name="T52" fmla="*/ 18 w 186"/>
                  <a:gd name="T53" fmla="*/ 548 h 329"/>
                  <a:gd name="T54" fmla="*/ 24 w 186"/>
                  <a:gd name="T55" fmla="*/ 616 h 329"/>
                  <a:gd name="T56" fmla="*/ 24 w 186"/>
                  <a:gd name="T57" fmla="*/ 709 h 329"/>
                  <a:gd name="T58" fmla="*/ 36 w 186"/>
                  <a:gd name="T59" fmla="*/ 749 h 329"/>
                  <a:gd name="T60" fmla="*/ 36 w 186"/>
                  <a:gd name="T61" fmla="*/ 709 h 329"/>
                  <a:gd name="T62" fmla="*/ 91 w 186"/>
                  <a:gd name="T63" fmla="*/ 628 h 329"/>
                  <a:gd name="T64" fmla="*/ 91 w 186"/>
                  <a:gd name="T65" fmla="*/ 572 h 329"/>
                  <a:gd name="T66" fmla="*/ 91 w 186"/>
                  <a:gd name="T67" fmla="*/ 548 h 329"/>
                  <a:gd name="T68" fmla="*/ 85 w 186"/>
                  <a:gd name="T69" fmla="*/ 464 h 32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86" h="329">
                    <a:moveTo>
                      <a:pt x="78" y="204"/>
                    </a:moveTo>
                    <a:lnTo>
                      <a:pt x="78" y="192"/>
                    </a:lnTo>
                    <a:lnTo>
                      <a:pt x="78" y="186"/>
                    </a:lnTo>
                    <a:lnTo>
                      <a:pt x="84" y="186"/>
                    </a:lnTo>
                    <a:lnTo>
                      <a:pt x="102" y="168"/>
                    </a:lnTo>
                    <a:lnTo>
                      <a:pt x="114" y="150"/>
                    </a:lnTo>
                    <a:lnTo>
                      <a:pt x="132" y="144"/>
                    </a:lnTo>
                    <a:lnTo>
                      <a:pt x="150" y="132"/>
                    </a:lnTo>
                    <a:lnTo>
                      <a:pt x="168" y="120"/>
                    </a:lnTo>
                    <a:lnTo>
                      <a:pt x="186" y="96"/>
                    </a:lnTo>
                    <a:lnTo>
                      <a:pt x="186" y="78"/>
                    </a:lnTo>
                    <a:lnTo>
                      <a:pt x="186" y="54"/>
                    </a:lnTo>
                    <a:lnTo>
                      <a:pt x="186" y="42"/>
                    </a:lnTo>
                    <a:lnTo>
                      <a:pt x="186" y="12"/>
                    </a:lnTo>
                    <a:lnTo>
                      <a:pt x="186" y="0"/>
                    </a:lnTo>
                    <a:lnTo>
                      <a:pt x="168" y="12"/>
                    </a:lnTo>
                    <a:lnTo>
                      <a:pt x="150" y="18"/>
                    </a:lnTo>
                    <a:lnTo>
                      <a:pt x="138" y="18"/>
                    </a:lnTo>
                    <a:lnTo>
                      <a:pt x="126" y="24"/>
                    </a:lnTo>
                    <a:lnTo>
                      <a:pt x="108" y="24"/>
                    </a:lnTo>
                    <a:lnTo>
                      <a:pt x="96" y="24"/>
                    </a:lnTo>
                    <a:lnTo>
                      <a:pt x="90" y="24"/>
                    </a:lnTo>
                    <a:lnTo>
                      <a:pt x="84" y="24"/>
                    </a:lnTo>
                    <a:lnTo>
                      <a:pt x="78" y="42"/>
                    </a:lnTo>
                    <a:lnTo>
                      <a:pt x="84" y="60"/>
                    </a:lnTo>
                    <a:lnTo>
                      <a:pt x="90" y="72"/>
                    </a:lnTo>
                    <a:lnTo>
                      <a:pt x="102" y="84"/>
                    </a:lnTo>
                    <a:lnTo>
                      <a:pt x="96" y="114"/>
                    </a:lnTo>
                    <a:lnTo>
                      <a:pt x="90" y="120"/>
                    </a:lnTo>
                    <a:lnTo>
                      <a:pt x="90" y="132"/>
                    </a:lnTo>
                    <a:lnTo>
                      <a:pt x="84" y="120"/>
                    </a:lnTo>
                    <a:lnTo>
                      <a:pt x="72" y="108"/>
                    </a:lnTo>
                    <a:lnTo>
                      <a:pt x="78" y="90"/>
                    </a:lnTo>
                    <a:lnTo>
                      <a:pt x="72" y="78"/>
                    </a:lnTo>
                    <a:lnTo>
                      <a:pt x="60" y="78"/>
                    </a:lnTo>
                    <a:lnTo>
                      <a:pt x="54" y="72"/>
                    </a:lnTo>
                    <a:lnTo>
                      <a:pt x="42" y="78"/>
                    </a:lnTo>
                    <a:lnTo>
                      <a:pt x="30" y="84"/>
                    </a:lnTo>
                    <a:lnTo>
                      <a:pt x="18" y="90"/>
                    </a:lnTo>
                    <a:lnTo>
                      <a:pt x="0" y="96"/>
                    </a:lnTo>
                    <a:lnTo>
                      <a:pt x="6" y="102"/>
                    </a:lnTo>
                    <a:lnTo>
                      <a:pt x="6" y="114"/>
                    </a:lnTo>
                    <a:lnTo>
                      <a:pt x="12" y="114"/>
                    </a:lnTo>
                    <a:lnTo>
                      <a:pt x="30" y="120"/>
                    </a:lnTo>
                    <a:lnTo>
                      <a:pt x="48" y="126"/>
                    </a:lnTo>
                    <a:lnTo>
                      <a:pt x="48" y="150"/>
                    </a:lnTo>
                    <a:lnTo>
                      <a:pt x="42" y="168"/>
                    </a:lnTo>
                    <a:lnTo>
                      <a:pt x="48" y="186"/>
                    </a:lnTo>
                    <a:lnTo>
                      <a:pt x="42" y="204"/>
                    </a:lnTo>
                    <a:lnTo>
                      <a:pt x="36" y="216"/>
                    </a:lnTo>
                    <a:lnTo>
                      <a:pt x="24" y="228"/>
                    </a:lnTo>
                    <a:lnTo>
                      <a:pt x="18" y="240"/>
                    </a:lnTo>
                    <a:lnTo>
                      <a:pt x="18" y="252"/>
                    </a:lnTo>
                    <a:lnTo>
                      <a:pt x="24" y="270"/>
                    </a:lnTo>
                    <a:lnTo>
                      <a:pt x="24" y="288"/>
                    </a:lnTo>
                    <a:lnTo>
                      <a:pt x="24" y="311"/>
                    </a:lnTo>
                    <a:lnTo>
                      <a:pt x="24" y="329"/>
                    </a:lnTo>
                    <a:lnTo>
                      <a:pt x="36" y="329"/>
                    </a:lnTo>
                    <a:lnTo>
                      <a:pt x="36" y="317"/>
                    </a:lnTo>
                    <a:lnTo>
                      <a:pt x="36" y="311"/>
                    </a:lnTo>
                    <a:lnTo>
                      <a:pt x="54" y="294"/>
                    </a:lnTo>
                    <a:lnTo>
                      <a:pt x="84" y="276"/>
                    </a:lnTo>
                    <a:lnTo>
                      <a:pt x="84" y="270"/>
                    </a:lnTo>
                    <a:lnTo>
                      <a:pt x="84" y="252"/>
                    </a:lnTo>
                    <a:lnTo>
                      <a:pt x="90" y="234"/>
                    </a:lnTo>
                    <a:lnTo>
                      <a:pt x="84" y="240"/>
                    </a:lnTo>
                    <a:lnTo>
                      <a:pt x="84" y="222"/>
                    </a:lnTo>
                    <a:lnTo>
                      <a:pt x="78" y="204"/>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71" name="Freeform 276"/>
              <p:cNvSpPr>
                <a:spLocks noChangeAspect="1"/>
              </p:cNvSpPr>
              <p:nvPr/>
            </p:nvSpPr>
            <p:spPr bwMode="auto">
              <a:xfrm>
                <a:off x="7257385" y="7881949"/>
                <a:ext cx="740568" cy="735632"/>
              </a:xfrm>
              <a:custGeom>
                <a:avLst/>
                <a:gdLst>
                  <a:gd name="T0" fmla="*/ 67 w 281"/>
                  <a:gd name="T1" fmla="*/ 163 h 251"/>
                  <a:gd name="T2" fmla="*/ 67 w 281"/>
                  <a:gd name="T3" fmla="*/ 248 h 251"/>
                  <a:gd name="T4" fmla="*/ 49 w 281"/>
                  <a:gd name="T5" fmla="*/ 303 h 251"/>
                  <a:gd name="T6" fmla="*/ 12 w 281"/>
                  <a:gd name="T7" fmla="*/ 275 h 251"/>
                  <a:gd name="T8" fmla="*/ 6 w 281"/>
                  <a:gd name="T9" fmla="*/ 345 h 251"/>
                  <a:gd name="T10" fmla="*/ 24 w 281"/>
                  <a:gd name="T11" fmla="*/ 430 h 251"/>
                  <a:gd name="T12" fmla="*/ 24 w 281"/>
                  <a:gd name="T13" fmla="*/ 485 h 251"/>
                  <a:gd name="T14" fmla="*/ 30 w 281"/>
                  <a:gd name="T15" fmla="*/ 552 h 251"/>
                  <a:gd name="T16" fmla="*/ 49 w 281"/>
                  <a:gd name="T17" fmla="*/ 567 h 251"/>
                  <a:gd name="T18" fmla="*/ 79 w 281"/>
                  <a:gd name="T19" fmla="*/ 567 h 251"/>
                  <a:gd name="T20" fmla="*/ 122 w 281"/>
                  <a:gd name="T21" fmla="*/ 552 h 251"/>
                  <a:gd name="T22" fmla="*/ 163 w 281"/>
                  <a:gd name="T23" fmla="*/ 541 h 251"/>
                  <a:gd name="T24" fmla="*/ 200 w 281"/>
                  <a:gd name="T25" fmla="*/ 512 h 251"/>
                  <a:gd name="T26" fmla="*/ 230 w 281"/>
                  <a:gd name="T27" fmla="*/ 457 h 251"/>
                  <a:gd name="T28" fmla="*/ 264 w 281"/>
                  <a:gd name="T29" fmla="*/ 372 h 251"/>
                  <a:gd name="T30" fmla="*/ 291 w 281"/>
                  <a:gd name="T31" fmla="*/ 303 h 251"/>
                  <a:gd name="T32" fmla="*/ 309 w 281"/>
                  <a:gd name="T33" fmla="*/ 220 h 251"/>
                  <a:gd name="T34" fmla="*/ 297 w 281"/>
                  <a:gd name="T35" fmla="*/ 233 h 251"/>
                  <a:gd name="T36" fmla="*/ 279 w 281"/>
                  <a:gd name="T37" fmla="*/ 193 h 251"/>
                  <a:gd name="T38" fmla="*/ 297 w 281"/>
                  <a:gd name="T39" fmla="*/ 178 h 251"/>
                  <a:gd name="T40" fmla="*/ 297 w 281"/>
                  <a:gd name="T41" fmla="*/ 86 h 251"/>
                  <a:gd name="T42" fmla="*/ 291 w 281"/>
                  <a:gd name="T43" fmla="*/ 14 h 251"/>
                  <a:gd name="T44" fmla="*/ 248 w 281"/>
                  <a:gd name="T45" fmla="*/ 0 h 251"/>
                  <a:gd name="T46" fmla="*/ 224 w 281"/>
                  <a:gd name="T47" fmla="*/ 42 h 251"/>
                  <a:gd name="T48" fmla="*/ 192 w 281"/>
                  <a:gd name="T49" fmla="*/ 112 h 251"/>
                  <a:gd name="T50" fmla="*/ 169 w 281"/>
                  <a:gd name="T51" fmla="*/ 163 h 251"/>
                  <a:gd name="T52" fmla="*/ 128 w 281"/>
                  <a:gd name="T53" fmla="*/ 152 h 251"/>
                  <a:gd name="T54" fmla="*/ 103 w 281"/>
                  <a:gd name="T55" fmla="*/ 205 h 251"/>
                  <a:gd name="T56" fmla="*/ 79 w 281"/>
                  <a:gd name="T57" fmla="*/ 205 h 251"/>
                  <a:gd name="T58" fmla="*/ 73 w 281"/>
                  <a:gd name="T59" fmla="*/ 126 h 251"/>
                  <a:gd name="T60" fmla="*/ 200 w 281"/>
                  <a:gd name="T61" fmla="*/ 345 h 251"/>
                  <a:gd name="T62" fmla="*/ 218 w 281"/>
                  <a:gd name="T63" fmla="*/ 372 h 251"/>
                  <a:gd name="T64" fmla="*/ 242 w 281"/>
                  <a:gd name="T65" fmla="*/ 317 h 251"/>
                  <a:gd name="T66" fmla="*/ 218 w 281"/>
                  <a:gd name="T67" fmla="*/ 303 h 25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81" h="251">
                    <a:moveTo>
                      <a:pt x="66" y="54"/>
                    </a:moveTo>
                    <a:lnTo>
                      <a:pt x="60" y="71"/>
                    </a:lnTo>
                    <a:lnTo>
                      <a:pt x="60" y="89"/>
                    </a:lnTo>
                    <a:lnTo>
                      <a:pt x="60" y="107"/>
                    </a:lnTo>
                    <a:lnTo>
                      <a:pt x="60" y="125"/>
                    </a:lnTo>
                    <a:lnTo>
                      <a:pt x="42" y="131"/>
                    </a:lnTo>
                    <a:lnTo>
                      <a:pt x="18" y="131"/>
                    </a:lnTo>
                    <a:lnTo>
                      <a:pt x="12" y="119"/>
                    </a:lnTo>
                    <a:lnTo>
                      <a:pt x="0" y="125"/>
                    </a:lnTo>
                    <a:lnTo>
                      <a:pt x="6" y="149"/>
                    </a:lnTo>
                    <a:lnTo>
                      <a:pt x="18" y="167"/>
                    </a:lnTo>
                    <a:lnTo>
                      <a:pt x="24" y="185"/>
                    </a:lnTo>
                    <a:lnTo>
                      <a:pt x="30" y="203"/>
                    </a:lnTo>
                    <a:lnTo>
                      <a:pt x="24" y="209"/>
                    </a:lnTo>
                    <a:lnTo>
                      <a:pt x="24" y="221"/>
                    </a:lnTo>
                    <a:lnTo>
                      <a:pt x="30" y="239"/>
                    </a:lnTo>
                    <a:lnTo>
                      <a:pt x="36" y="239"/>
                    </a:lnTo>
                    <a:lnTo>
                      <a:pt x="42" y="245"/>
                    </a:lnTo>
                    <a:lnTo>
                      <a:pt x="54" y="251"/>
                    </a:lnTo>
                    <a:lnTo>
                      <a:pt x="72" y="245"/>
                    </a:lnTo>
                    <a:lnTo>
                      <a:pt x="90" y="239"/>
                    </a:lnTo>
                    <a:lnTo>
                      <a:pt x="108" y="239"/>
                    </a:lnTo>
                    <a:lnTo>
                      <a:pt x="126" y="239"/>
                    </a:lnTo>
                    <a:lnTo>
                      <a:pt x="149" y="233"/>
                    </a:lnTo>
                    <a:lnTo>
                      <a:pt x="161" y="233"/>
                    </a:lnTo>
                    <a:lnTo>
                      <a:pt x="179" y="221"/>
                    </a:lnTo>
                    <a:lnTo>
                      <a:pt x="197" y="209"/>
                    </a:lnTo>
                    <a:lnTo>
                      <a:pt x="209" y="197"/>
                    </a:lnTo>
                    <a:lnTo>
                      <a:pt x="221" y="185"/>
                    </a:lnTo>
                    <a:lnTo>
                      <a:pt x="239" y="161"/>
                    </a:lnTo>
                    <a:lnTo>
                      <a:pt x="251" y="149"/>
                    </a:lnTo>
                    <a:lnTo>
                      <a:pt x="263" y="131"/>
                    </a:lnTo>
                    <a:lnTo>
                      <a:pt x="275" y="113"/>
                    </a:lnTo>
                    <a:lnTo>
                      <a:pt x="281" y="95"/>
                    </a:lnTo>
                    <a:lnTo>
                      <a:pt x="269" y="95"/>
                    </a:lnTo>
                    <a:lnTo>
                      <a:pt x="269" y="101"/>
                    </a:lnTo>
                    <a:lnTo>
                      <a:pt x="251" y="95"/>
                    </a:lnTo>
                    <a:lnTo>
                      <a:pt x="251" y="83"/>
                    </a:lnTo>
                    <a:lnTo>
                      <a:pt x="257" y="71"/>
                    </a:lnTo>
                    <a:lnTo>
                      <a:pt x="269" y="77"/>
                    </a:lnTo>
                    <a:lnTo>
                      <a:pt x="269" y="54"/>
                    </a:lnTo>
                    <a:lnTo>
                      <a:pt x="269" y="36"/>
                    </a:lnTo>
                    <a:lnTo>
                      <a:pt x="263" y="18"/>
                    </a:lnTo>
                    <a:lnTo>
                      <a:pt x="263" y="6"/>
                    </a:lnTo>
                    <a:lnTo>
                      <a:pt x="245" y="6"/>
                    </a:lnTo>
                    <a:lnTo>
                      <a:pt x="227" y="0"/>
                    </a:lnTo>
                    <a:lnTo>
                      <a:pt x="203" y="18"/>
                    </a:lnTo>
                    <a:lnTo>
                      <a:pt x="185" y="30"/>
                    </a:lnTo>
                    <a:lnTo>
                      <a:pt x="173" y="48"/>
                    </a:lnTo>
                    <a:lnTo>
                      <a:pt x="167" y="54"/>
                    </a:lnTo>
                    <a:lnTo>
                      <a:pt x="155" y="71"/>
                    </a:lnTo>
                    <a:lnTo>
                      <a:pt x="132" y="66"/>
                    </a:lnTo>
                    <a:lnTo>
                      <a:pt x="114" y="66"/>
                    </a:lnTo>
                    <a:lnTo>
                      <a:pt x="108" y="77"/>
                    </a:lnTo>
                    <a:lnTo>
                      <a:pt x="96" y="89"/>
                    </a:lnTo>
                    <a:lnTo>
                      <a:pt x="78" y="95"/>
                    </a:lnTo>
                    <a:lnTo>
                      <a:pt x="72" y="89"/>
                    </a:lnTo>
                    <a:lnTo>
                      <a:pt x="78" y="71"/>
                    </a:lnTo>
                    <a:lnTo>
                      <a:pt x="66" y="54"/>
                    </a:lnTo>
                    <a:lnTo>
                      <a:pt x="197" y="131"/>
                    </a:lnTo>
                    <a:lnTo>
                      <a:pt x="179" y="149"/>
                    </a:lnTo>
                    <a:lnTo>
                      <a:pt x="191" y="167"/>
                    </a:lnTo>
                    <a:lnTo>
                      <a:pt x="197" y="161"/>
                    </a:lnTo>
                    <a:lnTo>
                      <a:pt x="215" y="149"/>
                    </a:lnTo>
                    <a:lnTo>
                      <a:pt x="221" y="137"/>
                    </a:lnTo>
                    <a:lnTo>
                      <a:pt x="203" y="131"/>
                    </a:lnTo>
                    <a:lnTo>
                      <a:pt x="197" y="131"/>
                    </a:lnTo>
                    <a:lnTo>
                      <a:pt x="66" y="54"/>
                    </a:lnTo>
                    <a:close/>
                  </a:path>
                </a:pathLst>
              </a:custGeom>
              <a:solidFill>
                <a:srgbClr val="E1E1E1"/>
              </a:solidFill>
              <a:ln>
                <a:noFill/>
              </a:ln>
              <a:extLst/>
            </p:spPr>
            <p:txBody>
              <a:bodyPr/>
              <a:lstStyle/>
              <a:p>
                <a:pPr algn="ctr" fontAlgn="base">
                  <a:spcBef>
                    <a:spcPct val="50000"/>
                  </a:spcBef>
                  <a:spcAft>
                    <a:spcPct val="0"/>
                  </a:spcAft>
                  <a:defRPr/>
                </a:pPr>
                <a:endParaRPr lang="en-US" sz="1600" kern="0">
                  <a:solidFill>
                    <a:srgbClr val="000000"/>
                  </a:solidFill>
                </a:endParaRPr>
              </a:p>
            </p:txBody>
          </p:sp>
          <p:sp>
            <p:nvSpPr>
              <p:cNvPr id="772" name="Freeform 277"/>
              <p:cNvSpPr>
                <a:spLocks noChangeAspect="1"/>
              </p:cNvSpPr>
              <p:nvPr/>
            </p:nvSpPr>
            <p:spPr bwMode="auto">
              <a:xfrm>
                <a:off x="7257385" y="7881949"/>
                <a:ext cx="740568" cy="735632"/>
              </a:xfrm>
              <a:custGeom>
                <a:avLst/>
                <a:gdLst>
                  <a:gd name="T0" fmla="*/ 73 w 281"/>
                  <a:gd name="T1" fmla="*/ 126 h 251"/>
                  <a:gd name="T2" fmla="*/ 67 w 281"/>
                  <a:gd name="T3" fmla="*/ 163 h 251"/>
                  <a:gd name="T4" fmla="*/ 67 w 281"/>
                  <a:gd name="T5" fmla="*/ 205 h 251"/>
                  <a:gd name="T6" fmla="*/ 67 w 281"/>
                  <a:gd name="T7" fmla="*/ 248 h 251"/>
                  <a:gd name="T8" fmla="*/ 67 w 281"/>
                  <a:gd name="T9" fmla="*/ 290 h 251"/>
                  <a:gd name="T10" fmla="*/ 49 w 281"/>
                  <a:gd name="T11" fmla="*/ 303 h 251"/>
                  <a:gd name="T12" fmla="*/ 18 w 281"/>
                  <a:gd name="T13" fmla="*/ 303 h 251"/>
                  <a:gd name="T14" fmla="*/ 12 w 281"/>
                  <a:gd name="T15" fmla="*/ 275 h 251"/>
                  <a:gd name="T16" fmla="*/ 0 w 281"/>
                  <a:gd name="T17" fmla="*/ 290 h 251"/>
                  <a:gd name="T18" fmla="*/ 6 w 281"/>
                  <a:gd name="T19" fmla="*/ 345 h 251"/>
                  <a:gd name="T20" fmla="*/ 18 w 281"/>
                  <a:gd name="T21" fmla="*/ 386 h 251"/>
                  <a:gd name="T22" fmla="*/ 24 w 281"/>
                  <a:gd name="T23" fmla="*/ 430 h 251"/>
                  <a:gd name="T24" fmla="*/ 30 w 281"/>
                  <a:gd name="T25" fmla="*/ 470 h 251"/>
                  <a:gd name="T26" fmla="*/ 24 w 281"/>
                  <a:gd name="T27" fmla="*/ 485 h 251"/>
                  <a:gd name="T28" fmla="*/ 24 w 281"/>
                  <a:gd name="T29" fmla="*/ 512 h 251"/>
                  <a:gd name="T30" fmla="*/ 30 w 281"/>
                  <a:gd name="T31" fmla="*/ 552 h 251"/>
                  <a:gd name="T32" fmla="*/ 43 w 281"/>
                  <a:gd name="T33" fmla="*/ 552 h 251"/>
                  <a:gd name="T34" fmla="*/ 49 w 281"/>
                  <a:gd name="T35" fmla="*/ 567 h 251"/>
                  <a:gd name="T36" fmla="*/ 61 w 281"/>
                  <a:gd name="T37" fmla="*/ 582 h 251"/>
                  <a:gd name="T38" fmla="*/ 79 w 281"/>
                  <a:gd name="T39" fmla="*/ 567 h 251"/>
                  <a:gd name="T40" fmla="*/ 97 w 281"/>
                  <a:gd name="T41" fmla="*/ 552 h 251"/>
                  <a:gd name="T42" fmla="*/ 122 w 281"/>
                  <a:gd name="T43" fmla="*/ 552 h 251"/>
                  <a:gd name="T44" fmla="*/ 140 w 281"/>
                  <a:gd name="T45" fmla="*/ 552 h 251"/>
                  <a:gd name="T46" fmla="*/ 163 w 281"/>
                  <a:gd name="T47" fmla="*/ 541 h 251"/>
                  <a:gd name="T48" fmla="*/ 175 w 281"/>
                  <a:gd name="T49" fmla="*/ 541 h 251"/>
                  <a:gd name="T50" fmla="*/ 200 w 281"/>
                  <a:gd name="T51" fmla="*/ 512 h 251"/>
                  <a:gd name="T52" fmla="*/ 218 w 281"/>
                  <a:gd name="T53" fmla="*/ 485 h 251"/>
                  <a:gd name="T54" fmla="*/ 230 w 281"/>
                  <a:gd name="T55" fmla="*/ 457 h 251"/>
                  <a:gd name="T56" fmla="*/ 242 w 281"/>
                  <a:gd name="T57" fmla="*/ 430 h 251"/>
                  <a:gd name="T58" fmla="*/ 264 w 281"/>
                  <a:gd name="T59" fmla="*/ 372 h 251"/>
                  <a:gd name="T60" fmla="*/ 279 w 281"/>
                  <a:gd name="T61" fmla="*/ 345 h 251"/>
                  <a:gd name="T62" fmla="*/ 291 w 281"/>
                  <a:gd name="T63" fmla="*/ 303 h 251"/>
                  <a:gd name="T64" fmla="*/ 303 w 281"/>
                  <a:gd name="T65" fmla="*/ 260 h 251"/>
                  <a:gd name="T66" fmla="*/ 309 w 281"/>
                  <a:gd name="T67" fmla="*/ 220 h 251"/>
                  <a:gd name="T68" fmla="*/ 297 w 281"/>
                  <a:gd name="T69" fmla="*/ 220 h 251"/>
                  <a:gd name="T70" fmla="*/ 297 w 281"/>
                  <a:gd name="T71" fmla="*/ 233 h 251"/>
                  <a:gd name="T72" fmla="*/ 279 w 281"/>
                  <a:gd name="T73" fmla="*/ 220 h 251"/>
                  <a:gd name="T74" fmla="*/ 279 w 281"/>
                  <a:gd name="T75" fmla="*/ 193 h 251"/>
                  <a:gd name="T76" fmla="*/ 285 w 281"/>
                  <a:gd name="T77" fmla="*/ 163 h 251"/>
                  <a:gd name="T78" fmla="*/ 297 w 281"/>
                  <a:gd name="T79" fmla="*/ 178 h 251"/>
                  <a:gd name="T80" fmla="*/ 297 w 281"/>
                  <a:gd name="T81" fmla="*/ 126 h 251"/>
                  <a:gd name="T82" fmla="*/ 297 w 281"/>
                  <a:gd name="T83" fmla="*/ 86 h 251"/>
                  <a:gd name="T84" fmla="*/ 291 w 281"/>
                  <a:gd name="T85" fmla="*/ 42 h 251"/>
                  <a:gd name="T86" fmla="*/ 291 w 281"/>
                  <a:gd name="T87" fmla="*/ 14 h 251"/>
                  <a:gd name="T88" fmla="*/ 272 w 281"/>
                  <a:gd name="T89" fmla="*/ 14 h 251"/>
                  <a:gd name="T90" fmla="*/ 248 w 281"/>
                  <a:gd name="T91" fmla="*/ 0 h 251"/>
                  <a:gd name="T92" fmla="*/ 248 w 281"/>
                  <a:gd name="T93" fmla="*/ 0 h 251"/>
                  <a:gd name="T94" fmla="*/ 224 w 281"/>
                  <a:gd name="T95" fmla="*/ 42 h 251"/>
                  <a:gd name="T96" fmla="*/ 206 w 281"/>
                  <a:gd name="T97" fmla="*/ 69 h 251"/>
                  <a:gd name="T98" fmla="*/ 192 w 281"/>
                  <a:gd name="T99" fmla="*/ 112 h 251"/>
                  <a:gd name="T100" fmla="*/ 183 w 281"/>
                  <a:gd name="T101" fmla="*/ 126 h 251"/>
                  <a:gd name="T102" fmla="*/ 169 w 281"/>
                  <a:gd name="T103" fmla="*/ 163 h 251"/>
                  <a:gd name="T104" fmla="*/ 146 w 281"/>
                  <a:gd name="T105" fmla="*/ 152 h 251"/>
                  <a:gd name="T106" fmla="*/ 128 w 281"/>
                  <a:gd name="T107" fmla="*/ 152 h 251"/>
                  <a:gd name="T108" fmla="*/ 122 w 281"/>
                  <a:gd name="T109" fmla="*/ 178 h 251"/>
                  <a:gd name="T110" fmla="*/ 103 w 281"/>
                  <a:gd name="T111" fmla="*/ 205 h 251"/>
                  <a:gd name="T112" fmla="*/ 85 w 281"/>
                  <a:gd name="T113" fmla="*/ 220 h 251"/>
                  <a:gd name="T114" fmla="*/ 79 w 281"/>
                  <a:gd name="T115" fmla="*/ 205 h 251"/>
                  <a:gd name="T116" fmla="*/ 85 w 281"/>
                  <a:gd name="T117" fmla="*/ 163 h 251"/>
                  <a:gd name="T118" fmla="*/ 73 w 281"/>
                  <a:gd name="T119" fmla="*/ 126 h 25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81" h="251">
                    <a:moveTo>
                      <a:pt x="66" y="54"/>
                    </a:moveTo>
                    <a:lnTo>
                      <a:pt x="60" y="71"/>
                    </a:lnTo>
                    <a:lnTo>
                      <a:pt x="60" y="89"/>
                    </a:lnTo>
                    <a:lnTo>
                      <a:pt x="60" y="107"/>
                    </a:lnTo>
                    <a:lnTo>
                      <a:pt x="60" y="125"/>
                    </a:lnTo>
                    <a:lnTo>
                      <a:pt x="42" y="131"/>
                    </a:lnTo>
                    <a:lnTo>
                      <a:pt x="18" y="131"/>
                    </a:lnTo>
                    <a:lnTo>
                      <a:pt x="12" y="119"/>
                    </a:lnTo>
                    <a:lnTo>
                      <a:pt x="0" y="125"/>
                    </a:lnTo>
                    <a:lnTo>
                      <a:pt x="6" y="149"/>
                    </a:lnTo>
                    <a:lnTo>
                      <a:pt x="18" y="167"/>
                    </a:lnTo>
                    <a:lnTo>
                      <a:pt x="24" y="185"/>
                    </a:lnTo>
                    <a:lnTo>
                      <a:pt x="30" y="203"/>
                    </a:lnTo>
                    <a:lnTo>
                      <a:pt x="24" y="209"/>
                    </a:lnTo>
                    <a:lnTo>
                      <a:pt x="24" y="221"/>
                    </a:lnTo>
                    <a:lnTo>
                      <a:pt x="30" y="239"/>
                    </a:lnTo>
                    <a:lnTo>
                      <a:pt x="36" y="239"/>
                    </a:lnTo>
                    <a:lnTo>
                      <a:pt x="42" y="245"/>
                    </a:lnTo>
                    <a:lnTo>
                      <a:pt x="54" y="251"/>
                    </a:lnTo>
                    <a:lnTo>
                      <a:pt x="72" y="245"/>
                    </a:lnTo>
                    <a:lnTo>
                      <a:pt x="90" y="239"/>
                    </a:lnTo>
                    <a:lnTo>
                      <a:pt x="108" y="239"/>
                    </a:lnTo>
                    <a:lnTo>
                      <a:pt x="126" y="239"/>
                    </a:lnTo>
                    <a:lnTo>
                      <a:pt x="149" y="233"/>
                    </a:lnTo>
                    <a:lnTo>
                      <a:pt x="161" y="233"/>
                    </a:lnTo>
                    <a:lnTo>
                      <a:pt x="179" y="221"/>
                    </a:lnTo>
                    <a:lnTo>
                      <a:pt x="197" y="209"/>
                    </a:lnTo>
                    <a:lnTo>
                      <a:pt x="209" y="197"/>
                    </a:lnTo>
                    <a:lnTo>
                      <a:pt x="221" y="185"/>
                    </a:lnTo>
                    <a:lnTo>
                      <a:pt x="239" y="161"/>
                    </a:lnTo>
                    <a:lnTo>
                      <a:pt x="251" y="149"/>
                    </a:lnTo>
                    <a:lnTo>
                      <a:pt x="263" y="131"/>
                    </a:lnTo>
                    <a:lnTo>
                      <a:pt x="275" y="113"/>
                    </a:lnTo>
                    <a:lnTo>
                      <a:pt x="281" y="95"/>
                    </a:lnTo>
                    <a:lnTo>
                      <a:pt x="269" y="95"/>
                    </a:lnTo>
                    <a:lnTo>
                      <a:pt x="269" y="101"/>
                    </a:lnTo>
                    <a:lnTo>
                      <a:pt x="251" y="95"/>
                    </a:lnTo>
                    <a:lnTo>
                      <a:pt x="251" y="83"/>
                    </a:lnTo>
                    <a:lnTo>
                      <a:pt x="257" y="71"/>
                    </a:lnTo>
                    <a:lnTo>
                      <a:pt x="269" y="77"/>
                    </a:lnTo>
                    <a:lnTo>
                      <a:pt x="269" y="54"/>
                    </a:lnTo>
                    <a:lnTo>
                      <a:pt x="269" y="36"/>
                    </a:lnTo>
                    <a:lnTo>
                      <a:pt x="263" y="18"/>
                    </a:lnTo>
                    <a:lnTo>
                      <a:pt x="263" y="6"/>
                    </a:lnTo>
                    <a:lnTo>
                      <a:pt x="245" y="6"/>
                    </a:lnTo>
                    <a:lnTo>
                      <a:pt x="227" y="0"/>
                    </a:lnTo>
                    <a:lnTo>
                      <a:pt x="203" y="18"/>
                    </a:lnTo>
                    <a:lnTo>
                      <a:pt x="185" y="30"/>
                    </a:lnTo>
                    <a:lnTo>
                      <a:pt x="173" y="48"/>
                    </a:lnTo>
                    <a:lnTo>
                      <a:pt x="167" y="54"/>
                    </a:lnTo>
                    <a:lnTo>
                      <a:pt x="155" y="71"/>
                    </a:lnTo>
                    <a:lnTo>
                      <a:pt x="132" y="66"/>
                    </a:lnTo>
                    <a:lnTo>
                      <a:pt x="114" y="66"/>
                    </a:lnTo>
                    <a:lnTo>
                      <a:pt x="108" y="77"/>
                    </a:lnTo>
                    <a:lnTo>
                      <a:pt x="96" y="89"/>
                    </a:lnTo>
                    <a:lnTo>
                      <a:pt x="78" y="95"/>
                    </a:lnTo>
                    <a:lnTo>
                      <a:pt x="72" y="89"/>
                    </a:lnTo>
                    <a:lnTo>
                      <a:pt x="78" y="71"/>
                    </a:lnTo>
                    <a:lnTo>
                      <a:pt x="66" y="54"/>
                    </a:lnTo>
                  </a:path>
                </a:pathLst>
              </a:custGeom>
              <a:solidFill>
                <a:srgbClr val="FFFFFF">
                  <a:lumMod val="85000"/>
                </a:srgbClr>
              </a:solidFill>
              <a:ln w="9525">
                <a:solidFill>
                  <a:srgbClr val="000000"/>
                </a:solidFill>
                <a:prstDash val="solid"/>
                <a:round/>
                <a:headEnd/>
                <a:tailEnd/>
              </a:ln>
              <a:extLst/>
            </p:spPr>
            <p:txBody>
              <a:bodyPr/>
              <a:lstStyle/>
              <a:p>
                <a:pPr algn="ctr" fontAlgn="base">
                  <a:spcBef>
                    <a:spcPct val="50000"/>
                  </a:spcBef>
                  <a:spcAft>
                    <a:spcPct val="0"/>
                  </a:spcAft>
                  <a:defRPr/>
                </a:pPr>
                <a:endParaRPr lang="en-US" sz="1600" kern="0">
                  <a:solidFill>
                    <a:srgbClr val="000000"/>
                  </a:solidFill>
                </a:endParaRPr>
              </a:p>
            </p:txBody>
          </p:sp>
          <p:sp>
            <p:nvSpPr>
              <p:cNvPr id="773" name="Freeform 278"/>
              <p:cNvSpPr>
                <a:spLocks noChangeAspect="1"/>
              </p:cNvSpPr>
              <p:nvPr/>
            </p:nvSpPr>
            <p:spPr bwMode="auto">
              <a:xfrm>
                <a:off x="7727713" y="8266661"/>
                <a:ext cx="111734" cy="103978"/>
              </a:xfrm>
              <a:custGeom>
                <a:avLst/>
                <a:gdLst>
                  <a:gd name="T0" fmla="*/ 18 w 42"/>
                  <a:gd name="T1" fmla="*/ 0 h 36"/>
                  <a:gd name="T2" fmla="*/ 0 w 42"/>
                  <a:gd name="T3" fmla="*/ 37 h 36"/>
                  <a:gd name="T4" fmla="*/ 12 w 42"/>
                  <a:gd name="T5" fmla="*/ 74 h 36"/>
                  <a:gd name="T6" fmla="*/ 18 w 42"/>
                  <a:gd name="T7" fmla="*/ 63 h 36"/>
                  <a:gd name="T8" fmla="*/ 43 w 42"/>
                  <a:gd name="T9" fmla="*/ 37 h 36"/>
                  <a:gd name="T10" fmla="*/ 49 w 42"/>
                  <a:gd name="T11" fmla="*/ 13 h 36"/>
                  <a:gd name="T12" fmla="*/ 31 w 42"/>
                  <a:gd name="T13" fmla="*/ 0 h 36"/>
                  <a:gd name="T14" fmla="*/ 18 w 42"/>
                  <a:gd name="T15" fmla="*/ 0 h 3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36">
                    <a:moveTo>
                      <a:pt x="18" y="0"/>
                    </a:moveTo>
                    <a:lnTo>
                      <a:pt x="0" y="18"/>
                    </a:lnTo>
                    <a:lnTo>
                      <a:pt x="12" y="36"/>
                    </a:lnTo>
                    <a:lnTo>
                      <a:pt x="18" y="30"/>
                    </a:lnTo>
                    <a:lnTo>
                      <a:pt x="36" y="18"/>
                    </a:lnTo>
                    <a:lnTo>
                      <a:pt x="42" y="6"/>
                    </a:lnTo>
                    <a:lnTo>
                      <a:pt x="24" y="0"/>
                    </a:lnTo>
                    <a:lnTo>
                      <a:pt x="18" y="0"/>
                    </a:lnTo>
                  </a:path>
                </a:pathLst>
              </a:custGeom>
              <a:solidFill>
                <a:srgbClr val="FFFFFF">
                  <a:lumMod val="85000"/>
                </a:srgbClr>
              </a:solidFill>
              <a:ln w="9525">
                <a:solidFill>
                  <a:srgbClr val="000000"/>
                </a:solidFill>
                <a:prstDash val="solid"/>
                <a:round/>
                <a:headEnd/>
                <a:tailEnd/>
              </a:ln>
              <a:extLst/>
            </p:spPr>
            <p:txBody>
              <a:bodyPr/>
              <a:lstStyle/>
              <a:p>
                <a:pPr algn="ctr" fontAlgn="base">
                  <a:spcBef>
                    <a:spcPct val="50000"/>
                  </a:spcBef>
                  <a:spcAft>
                    <a:spcPct val="0"/>
                  </a:spcAft>
                  <a:defRPr/>
                </a:pPr>
                <a:endParaRPr lang="en-US" sz="1600" kern="0">
                  <a:solidFill>
                    <a:srgbClr val="000000"/>
                  </a:solidFill>
                </a:endParaRPr>
              </a:p>
            </p:txBody>
          </p:sp>
          <p:sp>
            <p:nvSpPr>
              <p:cNvPr id="774" name="Freeform 279"/>
              <p:cNvSpPr>
                <a:spLocks noChangeAspect="1"/>
              </p:cNvSpPr>
              <p:nvPr/>
            </p:nvSpPr>
            <p:spPr bwMode="auto">
              <a:xfrm>
                <a:off x="7179431" y="7918340"/>
                <a:ext cx="12993" cy="18195"/>
              </a:xfrm>
              <a:custGeom>
                <a:avLst/>
                <a:gdLst>
                  <a:gd name="T0" fmla="*/ 3 w 6"/>
                  <a:gd name="T1" fmla="*/ 18 h 6"/>
                  <a:gd name="T2" fmla="*/ 0 w 6"/>
                  <a:gd name="T3" fmla="*/ 18 h 6"/>
                  <a:gd name="T4" fmla="*/ 0 w 6"/>
                  <a:gd name="T5" fmla="*/ 0 h 6"/>
                  <a:gd name="T6" fmla="*/ 3 w 6"/>
                  <a:gd name="T7" fmla="*/ 1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0" y="6"/>
                    </a:lnTo>
                    <a:lnTo>
                      <a:pt x="0" y="0"/>
                    </a:lnTo>
                    <a:lnTo>
                      <a:pt x="6" y="6"/>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75" name="Freeform 280"/>
              <p:cNvSpPr>
                <a:spLocks noChangeAspect="1"/>
              </p:cNvSpPr>
              <p:nvPr/>
            </p:nvSpPr>
            <p:spPr bwMode="auto">
              <a:xfrm>
                <a:off x="7920001" y="8089901"/>
                <a:ext cx="41576" cy="88378"/>
              </a:xfrm>
              <a:custGeom>
                <a:avLst/>
                <a:gdLst>
                  <a:gd name="T0" fmla="*/ 4 w 18"/>
                  <a:gd name="T1" fmla="*/ 0 h 30"/>
                  <a:gd name="T2" fmla="*/ 0 w 18"/>
                  <a:gd name="T3" fmla="*/ 29 h 30"/>
                  <a:gd name="T4" fmla="*/ 0 w 18"/>
                  <a:gd name="T5" fmla="*/ 58 h 30"/>
                  <a:gd name="T6" fmla="*/ 8 w 18"/>
                  <a:gd name="T7" fmla="*/ 74 h 30"/>
                  <a:gd name="T8" fmla="*/ 8 w 18"/>
                  <a:gd name="T9" fmla="*/ 58 h 30"/>
                  <a:gd name="T10" fmla="*/ 8 w 18"/>
                  <a:gd name="T11" fmla="*/ 14 h 30"/>
                  <a:gd name="T12" fmla="*/ 4 w 18"/>
                  <a:gd name="T13" fmla="*/ 0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30">
                    <a:moveTo>
                      <a:pt x="6" y="0"/>
                    </a:moveTo>
                    <a:lnTo>
                      <a:pt x="0" y="12"/>
                    </a:lnTo>
                    <a:lnTo>
                      <a:pt x="0" y="24"/>
                    </a:lnTo>
                    <a:lnTo>
                      <a:pt x="18" y="30"/>
                    </a:lnTo>
                    <a:lnTo>
                      <a:pt x="18" y="24"/>
                    </a:lnTo>
                    <a:lnTo>
                      <a:pt x="18" y="6"/>
                    </a:lnTo>
                    <a:lnTo>
                      <a:pt x="6" y="0"/>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76" name="Freeform 281"/>
              <p:cNvSpPr>
                <a:spLocks noChangeAspect="1"/>
              </p:cNvSpPr>
              <p:nvPr/>
            </p:nvSpPr>
            <p:spPr bwMode="auto">
              <a:xfrm>
                <a:off x="7067695" y="6935762"/>
                <a:ext cx="569069" cy="701840"/>
              </a:xfrm>
              <a:custGeom>
                <a:avLst/>
                <a:gdLst>
                  <a:gd name="T0" fmla="*/ 237 w 216"/>
                  <a:gd name="T1" fmla="*/ 323 h 239"/>
                  <a:gd name="T2" fmla="*/ 219 w 216"/>
                  <a:gd name="T3" fmla="*/ 323 h 239"/>
                  <a:gd name="T4" fmla="*/ 201 w 216"/>
                  <a:gd name="T5" fmla="*/ 337 h 239"/>
                  <a:gd name="T6" fmla="*/ 201 w 216"/>
                  <a:gd name="T7" fmla="*/ 365 h 239"/>
                  <a:gd name="T8" fmla="*/ 201 w 216"/>
                  <a:gd name="T9" fmla="*/ 435 h 239"/>
                  <a:gd name="T10" fmla="*/ 192 w 216"/>
                  <a:gd name="T11" fmla="*/ 478 h 239"/>
                  <a:gd name="T12" fmla="*/ 225 w 216"/>
                  <a:gd name="T13" fmla="*/ 548 h 239"/>
                  <a:gd name="T14" fmla="*/ 164 w 216"/>
                  <a:gd name="T15" fmla="*/ 563 h 239"/>
                  <a:gd name="T16" fmla="*/ 146 w 216"/>
                  <a:gd name="T17" fmla="*/ 548 h 239"/>
                  <a:gd name="T18" fmla="*/ 128 w 216"/>
                  <a:gd name="T19" fmla="*/ 548 h 239"/>
                  <a:gd name="T20" fmla="*/ 128 w 216"/>
                  <a:gd name="T21" fmla="*/ 531 h 239"/>
                  <a:gd name="T22" fmla="*/ 97 w 216"/>
                  <a:gd name="T23" fmla="*/ 531 h 239"/>
                  <a:gd name="T24" fmla="*/ 79 w 216"/>
                  <a:gd name="T25" fmla="*/ 531 h 239"/>
                  <a:gd name="T26" fmla="*/ 30 w 216"/>
                  <a:gd name="T27" fmla="*/ 531 h 239"/>
                  <a:gd name="T28" fmla="*/ 18 w 216"/>
                  <a:gd name="T29" fmla="*/ 520 h 239"/>
                  <a:gd name="T30" fmla="*/ 0 w 216"/>
                  <a:gd name="T31" fmla="*/ 531 h 239"/>
                  <a:gd name="T32" fmla="*/ 0 w 216"/>
                  <a:gd name="T33" fmla="*/ 491 h 239"/>
                  <a:gd name="T34" fmla="*/ 0 w 216"/>
                  <a:gd name="T35" fmla="*/ 450 h 239"/>
                  <a:gd name="T36" fmla="*/ 18 w 216"/>
                  <a:gd name="T37" fmla="*/ 337 h 239"/>
                  <a:gd name="T38" fmla="*/ 24 w 216"/>
                  <a:gd name="T39" fmla="*/ 308 h 239"/>
                  <a:gd name="T40" fmla="*/ 43 w 216"/>
                  <a:gd name="T41" fmla="*/ 278 h 239"/>
                  <a:gd name="T42" fmla="*/ 30 w 216"/>
                  <a:gd name="T43" fmla="*/ 210 h 239"/>
                  <a:gd name="T44" fmla="*/ 30 w 216"/>
                  <a:gd name="T45" fmla="*/ 180 h 239"/>
                  <a:gd name="T46" fmla="*/ 24 w 216"/>
                  <a:gd name="T47" fmla="*/ 140 h 239"/>
                  <a:gd name="T48" fmla="*/ 30 w 216"/>
                  <a:gd name="T49" fmla="*/ 111 h 239"/>
                  <a:gd name="T50" fmla="*/ 18 w 216"/>
                  <a:gd name="T51" fmla="*/ 58 h 239"/>
                  <a:gd name="T52" fmla="*/ 12 w 216"/>
                  <a:gd name="T53" fmla="*/ 14 h 239"/>
                  <a:gd name="T54" fmla="*/ 24 w 216"/>
                  <a:gd name="T55" fmla="*/ 0 h 239"/>
                  <a:gd name="T56" fmla="*/ 49 w 216"/>
                  <a:gd name="T57" fmla="*/ 0 h 239"/>
                  <a:gd name="T58" fmla="*/ 61 w 216"/>
                  <a:gd name="T59" fmla="*/ 0 h 239"/>
                  <a:gd name="T60" fmla="*/ 79 w 216"/>
                  <a:gd name="T61" fmla="*/ 0 h 239"/>
                  <a:gd name="T62" fmla="*/ 91 w 216"/>
                  <a:gd name="T63" fmla="*/ 0 h 239"/>
                  <a:gd name="T64" fmla="*/ 110 w 216"/>
                  <a:gd name="T65" fmla="*/ 86 h 239"/>
                  <a:gd name="T66" fmla="*/ 128 w 216"/>
                  <a:gd name="T67" fmla="*/ 97 h 239"/>
                  <a:gd name="T68" fmla="*/ 146 w 216"/>
                  <a:gd name="T69" fmla="*/ 97 h 239"/>
                  <a:gd name="T70" fmla="*/ 152 w 216"/>
                  <a:gd name="T71" fmla="*/ 58 h 239"/>
                  <a:gd name="T72" fmla="*/ 170 w 216"/>
                  <a:gd name="T73" fmla="*/ 58 h 239"/>
                  <a:gd name="T74" fmla="*/ 170 w 216"/>
                  <a:gd name="T75" fmla="*/ 58 h 239"/>
                  <a:gd name="T76" fmla="*/ 201 w 216"/>
                  <a:gd name="T77" fmla="*/ 70 h 239"/>
                  <a:gd name="T78" fmla="*/ 201 w 216"/>
                  <a:gd name="T79" fmla="*/ 180 h 239"/>
                  <a:gd name="T80" fmla="*/ 207 w 216"/>
                  <a:gd name="T81" fmla="*/ 224 h 239"/>
                  <a:gd name="T82" fmla="*/ 207 w 216"/>
                  <a:gd name="T83" fmla="*/ 237 h 239"/>
                  <a:gd name="T84" fmla="*/ 237 w 216"/>
                  <a:gd name="T85" fmla="*/ 224 h 239"/>
                  <a:gd name="T86" fmla="*/ 237 w 216"/>
                  <a:gd name="T87" fmla="*/ 278 h 239"/>
                  <a:gd name="T88" fmla="*/ 237 w 216"/>
                  <a:gd name="T89" fmla="*/ 323 h 23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6" h="239">
                    <a:moveTo>
                      <a:pt x="216" y="137"/>
                    </a:moveTo>
                    <a:lnTo>
                      <a:pt x="198" y="137"/>
                    </a:lnTo>
                    <a:lnTo>
                      <a:pt x="180" y="143"/>
                    </a:lnTo>
                    <a:lnTo>
                      <a:pt x="180" y="155"/>
                    </a:lnTo>
                    <a:lnTo>
                      <a:pt x="180" y="185"/>
                    </a:lnTo>
                    <a:lnTo>
                      <a:pt x="174" y="203"/>
                    </a:lnTo>
                    <a:lnTo>
                      <a:pt x="204" y="233"/>
                    </a:lnTo>
                    <a:lnTo>
                      <a:pt x="150" y="239"/>
                    </a:lnTo>
                    <a:lnTo>
                      <a:pt x="132" y="233"/>
                    </a:lnTo>
                    <a:lnTo>
                      <a:pt x="114" y="233"/>
                    </a:lnTo>
                    <a:lnTo>
                      <a:pt x="114" y="227"/>
                    </a:lnTo>
                    <a:lnTo>
                      <a:pt x="90" y="227"/>
                    </a:lnTo>
                    <a:lnTo>
                      <a:pt x="72" y="227"/>
                    </a:lnTo>
                    <a:lnTo>
                      <a:pt x="30" y="227"/>
                    </a:lnTo>
                    <a:lnTo>
                      <a:pt x="18" y="221"/>
                    </a:lnTo>
                    <a:lnTo>
                      <a:pt x="0" y="227"/>
                    </a:lnTo>
                    <a:lnTo>
                      <a:pt x="0" y="209"/>
                    </a:lnTo>
                    <a:lnTo>
                      <a:pt x="0" y="191"/>
                    </a:lnTo>
                    <a:lnTo>
                      <a:pt x="18" y="143"/>
                    </a:lnTo>
                    <a:lnTo>
                      <a:pt x="24" y="131"/>
                    </a:lnTo>
                    <a:lnTo>
                      <a:pt x="36" y="119"/>
                    </a:lnTo>
                    <a:lnTo>
                      <a:pt x="30" y="89"/>
                    </a:lnTo>
                    <a:lnTo>
                      <a:pt x="30" y="77"/>
                    </a:lnTo>
                    <a:lnTo>
                      <a:pt x="24" y="59"/>
                    </a:lnTo>
                    <a:lnTo>
                      <a:pt x="30" y="47"/>
                    </a:lnTo>
                    <a:lnTo>
                      <a:pt x="18" y="24"/>
                    </a:lnTo>
                    <a:lnTo>
                      <a:pt x="12" y="6"/>
                    </a:lnTo>
                    <a:lnTo>
                      <a:pt x="24" y="0"/>
                    </a:lnTo>
                    <a:lnTo>
                      <a:pt x="42" y="0"/>
                    </a:lnTo>
                    <a:lnTo>
                      <a:pt x="54" y="0"/>
                    </a:lnTo>
                    <a:lnTo>
                      <a:pt x="72" y="0"/>
                    </a:lnTo>
                    <a:lnTo>
                      <a:pt x="84" y="0"/>
                    </a:lnTo>
                    <a:lnTo>
                      <a:pt x="102" y="36"/>
                    </a:lnTo>
                    <a:lnTo>
                      <a:pt x="114" y="41"/>
                    </a:lnTo>
                    <a:lnTo>
                      <a:pt x="132" y="41"/>
                    </a:lnTo>
                    <a:lnTo>
                      <a:pt x="138" y="24"/>
                    </a:lnTo>
                    <a:lnTo>
                      <a:pt x="156" y="24"/>
                    </a:lnTo>
                    <a:lnTo>
                      <a:pt x="180" y="30"/>
                    </a:lnTo>
                    <a:lnTo>
                      <a:pt x="180" y="77"/>
                    </a:lnTo>
                    <a:lnTo>
                      <a:pt x="186" y="95"/>
                    </a:lnTo>
                    <a:lnTo>
                      <a:pt x="186" y="101"/>
                    </a:lnTo>
                    <a:lnTo>
                      <a:pt x="216" y="95"/>
                    </a:lnTo>
                    <a:lnTo>
                      <a:pt x="216" y="119"/>
                    </a:lnTo>
                    <a:lnTo>
                      <a:pt x="216" y="137"/>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77" name="Freeform 282"/>
              <p:cNvSpPr>
                <a:spLocks noChangeAspect="1"/>
              </p:cNvSpPr>
              <p:nvPr/>
            </p:nvSpPr>
            <p:spPr bwMode="auto">
              <a:xfrm>
                <a:off x="7085885" y="6849985"/>
                <a:ext cx="44175" cy="85779"/>
              </a:xfrm>
              <a:custGeom>
                <a:avLst/>
                <a:gdLst>
                  <a:gd name="T0" fmla="*/ 0 w 18"/>
                  <a:gd name="T1" fmla="*/ 58 h 30"/>
                  <a:gd name="T2" fmla="*/ 0 w 18"/>
                  <a:gd name="T3" fmla="*/ 23 h 30"/>
                  <a:gd name="T4" fmla="*/ 9 w 18"/>
                  <a:gd name="T5" fmla="*/ 0 h 30"/>
                  <a:gd name="T6" fmla="*/ 11 w 18"/>
                  <a:gd name="T7" fmla="*/ 13 h 30"/>
                  <a:gd name="T8" fmla="*/ 9 w 18"/>
                  <a:gd name="T9" fmla="*/ 23 h 30"/>
                  <a:gd name="T10" fmla="*/ 6 w 18"/>
                  <a:gd name="T11" fmla="*/ 47 h 30"/>
                  <a:gd name="T12" fmla="*/ 0 w 18"/>
                  <a:gd name="T13" fmla="*/ 58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30">
                    <a:moveTo>
                      <a:pt x="0" y="30"/>
                    </a:moveTo>
                    <a:lnTo>
                      <a:pt x="0" y="12"/>
                    </a:lnTo>
                    <a:lnTo>
                      <a:pt x="12" y="0"/>
                    </a:lnTo>
                    <a:lnTo>
                      <a:pt x="18" y="6"/>
                    </a:lnTo>
                    <a:lnTo>
                      <a:pt x="12" y="12"/>
                    </a:lnTo>
                    <a:lnTo>
                      <a:pt x="6" y="24"/>
                    </a:lnTo>
                    <a:lnTo>
                      <a:pt x="0" y="30"/>
                    </a:lnTo>
                    <a:close/>
                  </a:path>
                </a:pathLst>
              </a:custGeom>
              <a:solidFill>
                <a:srgbClr val="4C8FC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78" name="Freeform 283"/>
              <p:cNvSpPr>
                <a:spLocks noChangeAspect="1"/>
              </p:cNvSpPr>
              <p:nvPr/>
            </p:nvSpPr>
            <p:spPr bwMode="auto">
              <a:xfrm>
                <a:off x="3117994" y="6285913"/>
                <a:ext cx="1792957" cy="2279680"/>
              </a:xfrm>
              <a:custGeom>
                <a:avLst/>
                <a:gdLst>
                  <a:gd name="T0" fmla="*/ 556 w 682"/>
                  <a:gd name="T1" fmla="*/ 347 h 778"/>
                  <a:gd name="T2" fmla="*/ 544 w 682"/>
                  <a:gd name="T3" fmla="*/ 305 h 778"/>
                  <a:gd name="T4" fmla="*/ 520 w 682"/>
                  <a:gd name="T5" fmla="*/ 291 h 778"/>
                  <a:gd name="T6" fmla="*/ 500 w 682"/>
                  <a:gd name="T7" fmla="*/ 277 h 778"/>
                  <a:gd name="T8" fmla="*/ 471 w 682"/>
                  <a:gd name="T9" fmla="*/ 319 h 778"/>
                  <a:gd name="T10" fmla="*/ 448 w 682"/>
                  <a:gd name="T11" fmla="*/ 333 h 778"/>
                  <a:gd name="T12" fmla="*/ 410 w 682"/>
                  <a:gd name="T13" fmla="*/ 319 h 778"/>
                  <a:gd name="T14" fmla="*/ 442 w 682"/>
                  <a:gd name="T15" fmla="*/ 207 h 778"/>
                  <a:gd name="T16" fmla="*/ 430 w 682"/>
                  <a:gd name="T17" fmla="*/ 54 h 778"/>
                  <a:gd name="T18" fmla="*/ 424 w 682"/>
                  <a:gd name="T19" fmla="*/ 54 h 778"/>
                  <a:gd name="T20" fmla="*/ 375 w 682"/>
                  <a:gd name="T21" fmla="*/ 140 h 778"/>
                  <a:gd name="T22" fmla="*/ 339 w 682"/>
                  <a:gd name="T23" fmla="*/ 151 h 778"/>
                  <a:gd name="T24" fmla="*/ 278 w 682"/>
                  <a:gd name="T25" fmla="*/ 180 h 778"/>
                  <a:gd name="T26" fmla="*/ 260 w 682"/>
                  <a:gd name="T27" fmla="*/ 29 h 778"/>
                  <a:gd name="T28" fmla="*/ 242 w 682"/>
                  <a:gd name="T29" fmla="*/ 29 h 778"/>
                  <a:gd name="T30" fmla="*/ 187 w 682"/>
                  <a:gd name="T31" fmla="*/ 54 h 778"/>
                  <a:gd name="T32" fmla="*/ 193 w 682"/>
                  <a:gd name="T33" fmla="*/ 126 h 778"/>
                  <a:gd name="T34" fmla="*/ 157 w 682"/>
                  <a:gd name="T35" fmla="*/ 194 h 778"/>
                  <a:gd name="T36" fmla="*/ 114 w 682"/>
                  <a:gd name="T37" fmla="*/ 140 h 778"/>
                  <a:gd name="T38" fmla="*/ 73 w 682"/>
                  <a:gd name="T39" fmla="*/ 167 h 778"/>
                  <a:gd name="T40" fmla="*/ 67 w 682"/>
                  <a:gd name="T41" fmla="*/ 207 h 778"/>
                  <a:gd name="T42" fmla="*/ 67 w 682"/>
                  <a:gd name="T43" fmla="*/ 431 h 778"/>
                  <a:gd name="T44" fmla="*/ 12 w 682"/>
                  <a:gd name="T45" fmla="*/ 513 h 778"/>
                  <a:gd name="T46" fmla="*/ 12 w 682"/>
                  <a:gd name="T47" fmla="*/ 649 h 778"/>
                  <a:gd name="T48" fmla="*/ 42 w 682"/>
                  <a:gd name="T49" fmla="*/ 707 h 778"/>
                  <a:gd name="T50" fmla="*/ 85 w 682"/>
                  <a:gd name="T51" fmla="*/ 746 h 778"/>
                  <a:gd name="T52" fmla="*/ 151 w 682"/>
                  <a:gd name="T53" fmla="*/ 690 h 778"/>
                  <a:gd name="T54" fmla="*/ 193 w 682"/>
                  <a:gd name="T55" fmla="*/ 817 h 778"/>
                  <a:gd name="T56" fmla="*/ 260 w 682"/>
                  <a:gd name="T57" fmla="*/ 887 h 778"/>
                  <a:gd name="T58" fmla="*/ 272 w 682"/>
                  <a:gd name="T59" fmla="*/ 982 h 778"/>
                  <a:gd name="T60" fmla="*/ 319 w 682"/>
                  <a:gd name="T61" fmla="*/ 1068 h 778"/>
                  <a:gd name="T62" fmla="*/ 319 w 682"/>
                  <a:gd name="T63" fmla="*/ 1162 h 778"/>
                  <a:gd name="T64" fmla="*/ 351 w 682"/>
                  <a:gd name="T65" fmla="*/ 1259 h 778"/>
                  <a:gd name="T66" fmla="*/ 381 w 682"/>
                  <a:gd name="T67" fmla="*/ 1344 h 778"/>
                  <a:gd name="T68" fmla="*/ 402 w 682"/>
                  <a:gd name="T69" fmla="*/ 1424 h 778"/>
                  <a:gd name="T70" fmla="*/ 351 w 682"/>
                  <a:gd name="T71" fmla="*/ 1633 h 778"/>
                  <a:gd name="T72" fmla="*/ 387 w 682"/>
                  <a:gd name="T73" fmla="*/ 1659 h 778"/>
                  <a:gd name="T74" fmla="*/ 436 w 682"/>
                  <a:gd name="T75" fmla="*/ 1759 h 778"/>
                  <a:gd name="T76" fmla="*/ 454 w 682"/>
                  <a:gd name="T77" fmla="*/ 1703 h 778"/>
                  <a:gd name="T78" fmla="*/ 465 w 682"/>
                  <a:gd name="T79" fmla="*/ 1633 h 778"/>
                  <a:gd name="T80" fmla="*/ 460 w 682"/>
                  <a:gd name="T81" fmla="*/ 1715 h 778"/>
                  <a:gd name="T82" fmla="*/ 493 w 682"/>
                  <a:gd name="T83" fmla="*/ 1605 h 778"/>
                  <a:gd name="T84" fmla="*/ 507 w 682"/>
                  <a:gd name="T85" fmla="*/ 1468 h 778"/>
                  <a:gd name="T86" fmla="*/ 500 w 682"/>
                  <a:gd name="T87" fmla="*/ 1415 h 778"/>
                  <a:gd name="T88" fmla="*/ 570 w 682"/>
                  <a:gd name="T89" fmla="*/ 1317 h 778"/>
                  <a:gd name="T90" fmla="*/ 598 w 682"/>
                  <a:gd name="T91" fmla="*/ 1290 h 778"/>
                  <a:gd name="T92" fmla="*/ 635 w 682"/>
                  <a:gd name="T93" fmla="*/ 1247 h 778"/>
                  <a:gd name="T94" fmla="*/ 661 w 682"/>
                  <a:gd name="T95" fmla="*/ 1068 h 778"/>
                  <a:gd name="T96" fmla="*/ 668 w 682"/>
                  <a:gd name="T97" fmla="*/ 887 h 778"/>
                  <a:gd name="T98" fmla="*/ 675 w 682"/>
                  <a:gd name="T99" fmla="*/ 842 h 778"/>
                  <a:gd name="T100" fmla="*/ 702 w 682"/>
                  <a:gd name="T101" fmla="*/ 746 h 778"/>
                  <a:gd name="T102" fmla="*/ 739 w 682"/>
                  <a:gd name="T103" fmla="*/ 569 h 778"/>
                  <a:gd name="T104" fmla="*/ 696 w 682"/>
                  <a:gd name="T105" fmla="*/ 458 h 778"/>
                  <a:gd name="T106" fmla="*/ 611 w 682"/>
                  <a:gd name="T107" fmla="*/ 375 h 778"/>
                  <a:gd name="T108" fmla="*/ 563 w 682"/>
                  <a:gd name="T109" fmla="*/ 347 h 77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682" h="778">
                    <a:moveTo>
                      <a:pt x="520" y="150"/>
                    </a:moveTo>
                    <a:lnTo>
                      <a:pt x="514" y="156"/>
                    </a:lnTo>
                    <a:lnTo>
                      <a:pt x="508" y="168"/>
                    </a:lnTo>
                    <a:lnTo>
                      <a:pt x="514" y="150"/>
                    </a:lnTo>
                    <a:lnTo>
                      <a:pt x="508" y="150"/>
                    </a:lnTo>
                    <a:lnTo>
                      <a:pt x="508" y="138"/>
                    </a:lnTo>
                    <a:lnTo>
                      <a:pt x="502" y="132"/>
                    </a:lnTo>
                    <a:lnTo>
                      <a:pt x="496" y="138"/>
                    </a:lnTo>
                    <a:lnTo>
                      <a:pt x="496" y="132"/>
                    </a:lnTo>
                    <a:lnTo>
                      <a:pt x="490" y="126"/>
                    </a:lnTo>
                    <a:lnTo>
                      <a:pt x="478" y="126"/>
                    </a:lnTo>
                    <a:lnTo>
                      <a:pt x="472" y="120"/>
                    </a:lnTo>
                    <a:lnTo>
                      <a:pt x="466" y="120"/>
                    </a:lnTo>
                    <a:lnTo>
                      <a:pt x="460" y="114"/>
                    </a:lnTo>
                    <a:lnTo>
                      <a:pt x="460" y="120"/>
                    </a:lnTo>
                    <a:lnTo>
                      <a:pt x="448" y="120"/>
                    </a:lnTo>
                    <a:lnTo>
                      <a:pt x="442" y="132"/>
                    </a:lnTo>
                    <a:lnTo>
                      <a:pt x="442" y="138"/>
                    </a:lnTo>
                    <a:lnTo>
                      <a:pt x="436" y="138"/>
                    </a:lnTo>
                    <a:lnTo>
                      <a:pt x="425" y="156"/>
                    </a:lnTo>
                    <a:lnTo>
                      <a:pt x="425" y="138"/>
                    </a:lnTo>
                    <a:lnTo>
                      <a:pt x="419" y="144"/>
                    </a:lnTo>
                    <a:lnTo>
                      <a:pt x="413" y="144"/>
                    </a:lnTo>
                    <a:lnTo>
                      <a:pt x="407" y="144"/>
                    </a:lnTo>
                    <a:lnTo>
                      <a:pt x="401" y="120"/>
                    </a:lnTo>
                    <a:lnTo>
                      <a:pt x="389" y="132"/>
                    </a:lnTo>
                    <a:lnTo>
                      <a:pt x="377" y="138"/>
                    </a:lnTo>
                    <a:lnTo>
                      <a:pt x="371" y="132"/>
                    </a:lnTo>
                    <a:lnTo>
                      <a:pt x="383" y="126"/>
                    </a:lnTo>
                    <a:lnTo>
                      <a:pt x="395" y="102"/>
                    </a:lnTo>
                    <a:lnTo>
                      <a:pt x="407" y="90"/>
                    </a:lnTo>
                    <a:lnTo>
                      <a:pt x="419" y="78"/>
                    </a:lnTo>
                    <a:lnTo>
                      <a:pt x="413" y="66"/>
                    </a:lnTo>
                    <a:lnTo>
                      <a:pt x="401" y="60"/>
                    </a:lnTo>
                    <a:lnTo>
                      <a:pt x="395" y="24"/>
                    </a:lnTo>
                    <a:lnTo>
                      <a:pt x="395" y="30"/>
                    </a:lnTo>
                    <a:lnTo>
                      <a:pt x="389" y="18"/>
                    </a:lnTo>
                    <a:lnTo>
                      <a:pt x="389" y="24"/>
                    </a:lnTo>
                    <a:lnTo>
                      <a:pt x="377" y="42"/>
                    </a:lnTo>
                    <a:lnTo>
                      <a:pt x="365" y="60"/>
                    </a:lnTo>
                    <a:lnTo>
                      <a:pt x="347" y="60"/>
                    </a:lnTo>
                    <a:lnTo>
                      <a:pt x="335" y="60"/>
                    </a:lnTo>
                    <a:lnTo>
                      <a:pt x="323" y="54"/>
                    </a:lnTo>
                    <a:lnTo>
                      <a:pt x="311" y="54"/>
                    </a:lnTo>
                    <a:lnTo>
                      <a:pt x="311" y="66"/>
                    </a:lnTo>
                    <a:lnTo>
                      <a:pt x="299" y="66"/>
                    </a:lnTo>
                    <a:lnTo>
                      <a:pt x="281" y="66"/>
                    </a:lnTo>
                    <a:lnTo>
                      <a:pt x="269" y="78"/>
                    </a:lnTo>
                    <a:lnTo>
                      <a:pt x="257" y="78"/>
                    </a:lnTo>
                    <a:lnTo>
                      <a:pt x="245" y="60"/>
                    </a:lnTo>
                    <a:lnTo>
                      <a:pt x="239" y="36"/>
                    </a:lnTo>
                    <a:lnTo>
                      <a:pt x="245" y="18"/>
                    </a:lnTo>
                    <a:lnTo>
                      <a:pt x="239" y="12"/>
                    </a:lnTo>
                    <a:lnTo>
                      <a:pt x="239" y="0"/>
                    </a:lnTo>
                    <a:lnTo>
                      <a:pt x="227" y="0"/>
                    </a:lnTo>
                    <a:lnTo>
                      <a:pt x="221" y="12"/>
                    </a:lnTo>
                    <a:lnTo>
                      <a:pt x="209" y="18"/>
                    </a:lnTo>
                    <a:lnTo>
                      <a:pt x="197" y="24"/>
                    </a:lnTo>
                    <a:lnTo>
                      <a:pt x="191" y="30"/>
                    </a:lnTo>
                    <a:lnTo>
                      <a:pt x="173" y="24"/>
                    </a:lnTo>
                    <a:lnTo>
                      <a:pt x="155" y="18"/>
                    </a:lnTo>
                    <a:lnTo>
                      <a:pt x="161" y="30"/>
                    </a:lnTo>
                    <a:lnTo>
                      <a:pt x="167" y="54"/>
                    </a:lnTo>
                    <a:lnTo>
                      <a:pt x="179" y="54"/>
                    </a:lnTo>
                    <a:lnTo>
                      <a:pt x="179" y="60"/>
                    </a:lnTo>
                    <a:lnTo>
                      <a:pt x="161" y="72"/>
                    </a:lnTo>
                    <a:lnTo>
                      <a:pt x="143" y="90"/>
                    </a:lnTo>
                    <a:lnTo>
                      <a:pt x="143" y="84"/>
                    </a:lnTo>
                    <a:lnTo>
                      <a:pt x="131" y="90"/>
                    </a:lnTo>
                    <a:lnTo>
                      <a:pt x="119" y="78"/>
                    </a:lnTo>
                    <a:lnTo>
                      <a:pt x="113" y="78"/>
                    </a:lnTo>
                    <a:lnTo>
                      <a:pt x="107" y="60"/>
                    </a:lnTo>
                    <a:lnTo>
                      <a:pt x="96" y="66"/>
                    </a:lnTo>
                    <a:lnTo>
                      <a:pt x="96" y="72"/>
                    </a:lnTo>
                    <a:lnTo>
                      <a:pt x="66" y="72"/>
                    </a:lnTo>
                    <a:lnTo>
                      <a:pt x="66" y="84"/>
                    </a:lnTo>
                    <a:lnTo>
                      <a:pt x="78" y="84"/>
                    </a:lnTo>
                    <a:lnTo>
                      <a:pt x="72" y="90"/>
                    </a:lnTo>
                    <a:lnTo>
                      <a:pt x="60" y="90"/>
                    </a:lnTo>
                    <a:lnTo>
                      <a:pt x="66" y="108"/>
                    </a:lnTo>
                    <a:lnTo>
                      <a:pt x="72" y="132"/>
                    </a:lnTo>
                    <a:lnTo>
                      <a:pt x="66" y="186"/>
                    </a:lnTo>
                    <a:lnTo>
                      <a:pt x="60" y="186"/>
                    </a:lnTo>
                    <a:lnTo>
                      <a:pt x="42" y="192"/>
                    </a:lnTo>
                    <a:lnTo>
                      <a:pt x="30" y="198"/>
                    </a:lnTo>
                    <a:lnTo>
                      <a:pt x="18" y="204"/>
                    </a:lnTo>
                    <a:lnTo>
                      <a:pt x="12" y="222"/>
                    </a:lnTo>
                    <a:lnTo>
                      <a:pt x="6" y="234"/>
                    </a:lnTo>
                    <a:lnTo>
                      <a:pt x="0" y="252"/>
                    </a:lnTo>
                    <a:lnTo>
                      <a:pt x="6" y="263"/>
                    </a:lnTo>
                    <a:lnTo>
                      <a:pt x="12" y="281"/>
                    </a:lnTo>
                    <a:lnTo>
                      <a:pt x="12" y="287"/>
                    </a:lnTo>
                    <a:lnTo>
                      <a:pt x="18" y="293"/>
                    </a:lnTo>
                    <a:lnTo>
                      <a:pt x="30" y="299"/>
                    </a:lnTo>
                    <a:lnTo>
                      <a:pt x="42" y="305"/>
                    </a:lnTo>
                    <a:lnTo>
                      <a:pt x="54" y="293"/>
                    </a:lnTo>
                    <a:lnTo>
                      <a:pt x="60" y="305"/>
                    </a:lnTo>
                    <a:lnTo>
                      <a:pt x="60" y="323"/>
                    </a:lnTo>
                    <a:lnTo>
                      <a:pt x="78" y="323"/>
                    </a:lnTo>
                    <a:lnTo>
                      <a:pt x="102" y="323"/>
                    </a:lnTo>
                    <a:lnTo>
                      <a:pt x="107" y="317"/>
                    </a:lnTo>
                    <a:lnTo>
                      <a:pt x="119" y="305"/>
                    </a:lnTo>
                    <a:lnTo>
                      <a:pt x="137" y="299"/>
                    </a:lnTo>
                    <a:lnTo>
                      <a:pt x="149" y="299"/>
                    </a:lnTo>
                    <a:lnTo>
                      <a:pt x="155" y="335"/>
                    </a:lnTo>
                    <a:lnTo>
                      <a:pt x="167" y="347"/>
                    </a:lnTo>
                    <a:lnTo>
                      <a:pt x="179" y="353"/>
                    </a:lnTo>
                    <a:lnTo>
                      <a:pt x="197" y="359"/>
                    </a:lnTo>
                    <a:lnTo>
                      <a:pt x="215" y="371"/>
                    </a:lnTo>
                    <a:lnTo>
                      <a:pt x="233" y="377"/>
                    </a:lnTo>
                    <a:lnTo>
                      <a:pt x="239" y="383"/>
                    </a:lnTo>
                    <a:lnTo>
                      <a:pt x="245" y="407"/>
                    </a:lnTo>
                    <a:lnTo>
                      <a:pt x="239" y="407"/>
                    </a:lnTo>
                    <a:lnTo>
                      <a:pt x="245" y="413"/>
                    </a:lnTo>
                    <a:lnTo>
                      <a:pt x="251" y="425"/>
                    </a:lnTo>
                    <a:lnTo>
                      <a:pt x="263" y="431"/>
                    </a:lnTo>
                    <a:lnTo>
                      <a:pt x="281" y="431"/>
                    </a:lnTo>
                    <a:lnTo>
                      <a:pt x="281" y="449"/>
                    </a:lnTo>
                    <a:lnTo>
                      <a:pt x="293" y="461"/>
                    </a:lnTo>
                    <a:lnTo>
                      <a:pt x="299" y="467"/>
                    </a:lnTo>
                    <a:lnTo>
                      <a:pt x="293" y="479"/>
                    </a:lnTo>
                    <a:lnTo>
                      <a:pt x="287" y="497"/>
                    </a:lnTo>
                    <a:lnTo>
                      <a:pt x="293" y="503"/>
                    </a:lnTo>
                    <a:lnTo>
                      <a:pt x="287" y="503"/>
                    </a:lnTo>
                    <a:lnTo>
                      <a:pt x="293" y="515"/>
                    </a:lnTo>
                    <a:lnTo>
                      <a:pt x="293" y="545"/>
                    </a:lnTo>
                    <a:lnTo>
                      <a:pt x="323" y="545"/>
                    </a:lnTo>
                    <a:lnTo>
                      <a:pt x="335" y="545"/>
                    </a:lnTo>
                    <a:lnTo>
                      <a:pt x="341" y="563"/>
                    </a:lnTo>
                    <a:lnTo>
                      <a:pt x="347" y="581"/>
                    </a:lnTo>
                    <a:lnTo>
                      <a:pt x="353" y="581"/>
                    </a:lnTo>
                    <a:lnTo>
                      <a:pt x="365" y="581"/>
                    </a:lnTo>
                    <a:lnTo>
                      <a:pt x="359" y="599"/>
                    </a:lnTo>
                    <a:lnTo>
                      <a:pt x="359" y="611"/>
                    </a:lnTo>
                    <a:lnTo>
                      <a:pt x="371" y="616"/>
                    </a:lnTo>
                    <a:lnTo>
                      <a:pt x="383" y="640"/>
                    </a:lnTo>
                    <a:lnTo>
                      <a:pt x="371" y="646"/>
                    </a:lnTo>
                    <a:lnTo>
                      <a:pt x="359" y="658"/>
                    </a:lnTo>
                    <a:lnTo>
                      <a:pt x="323" y="706"/>
                    </a:lnTo>
                    <a:lnTo>
                      <a:pt x="329" y="706"/>
                    </a:lnTo>
                    <a:lnTo>
                      <a:pt x="353" y="718"/>
                    </a:lnTo>
                    <a:lnTo>
                      <a:pt x="359" y="718"/>
                    </a:lnTo>
                    <a:lnTo>
                      <a:pt x="365" y="724"/>
                    </a:lnTo>
                    <a:lnTo>
                      <a:pt x="383" y="742"/>
                    </a:lnTo>
                    <a:lnTo>
                      <a:pt x="401" y="754"/>
                    </a:lnTo>
                    <a:lnTo>
                      <a:pt x="401" y="760"/>
                    </a:lnTo>
                    <a:lnTo>
                      <a:pt x="407" y="778"/>
                    </a:lnTo>
                    <a:lnTo>
                      <a:pt x="413" y="766"/>
                    </a:lnTo>
                    <a:lnTo>
                      <a:pt x="419" y="748"/>
                    </a:lnTo>
                    <a:lnTo>
                      <a:pt x="419" y="736"/>
                    </a:lnTo>
                    <a:lnTo>
                      <a:pt x="425" y="724"/>
                    </a:lnTo>
                    <a:lnTo>
                      <a:pt x="430" y="718"/>
                    </a:lnTo>
                    <a:lnTo>
                      <a:pt x="430" y="706"/>
                    </a:lnTo>
                    <a:lnTo>
                      <a:pt x="436" y="706"/>
                    </a:lnTo>
                    <a:lnTo>
                      <a:pt x="442" y="706"/>
                    </a:lnTo>
                    <a:lnTo>
                      <a:pt x="425" y="736"/>
                    </a:lnTo>
                    <a:lnTo>
                      <a:pt x="425" y="742"/>
                    </a:lnTo>
                    <a:lnTo>
                      <a:pt x="436" y="724"/>
                    </a:lnTo>
                    <a:lnTo>
                      <a:pt x="448" y="712"/>
                    </a:lnTo>
                    <a:lnTo>
                      <a:pt x="454" y="694"/>
                    </a:lnTo>
                    <a:lnTo>
                      <a:pt x="460" y="676"/>
                    </a:lnTo>
                    <a:lnTo>
                      <a:pt x="466" y="670"/>
                    </a:lnTo>
                    <a:lnTo>
                      <a:pt x="466" y="634"/>
                    </a:lnTo>
                    <a:lnTo>
                      <a:pt x="460" y="628"/>
                    </a:lnTo>
                    <a:lnTo>
                      <a:pt x="460" y="616"/>
                    </a:lnTo>
                    <a:lnTo>
                      <a:pt x="466" y="611"/>
                    </a:lnTo>
                    <a:lnTo>
                      <a:pt x="460" y="611"/>
                    </a:lnTo>
                    <a:lnTo>
                      <a:pt x="472" y="611"/>
                    </a:lnTo>
                    <a:lnTo>
                      <a:pt x="502" y="581"/>
                    </a:lnTo>
                    <a:lnTo>
                      <a:pt x="514" y="575"/>
                    </a:lnTo>
                    <a:lnTo>
                      <a:pt x="526" y="569"/>
                    </a:lnTo>
                    <a:lnTo>
                      <a:pt x="532" y="563"/>
                    </a:lnTo>
                    <a:lnTo>
                      <a:pt x="544" y="563"/>
                    </a:lnTo>
                    <a:lnTo>
                      <a:pt x="538" y="563"/>
                    </a:lnTo>
                    <a:lnTo>
                      <a:pt x="550" y="557"/>
                    </a:lnTo>
                    <a:lnTo>
                      <a:pt x="556" y="557"/>
                    </a:lnTo>
                    <a:lnTo>
                      <a:pt x="574" y="557"/>
                    </a:lnTo>
                    <a:lnTo>
                      <a:pt x="580" y="545"/>
                    </a:lnTo>
                    <a:lnTo>
                      <a:pt x="586" y="539"/>
                    </a:lnTo>
                    <a:lnTo>
                      <a:pt x="592" y="521"/>
                    </a:lnTo>
                    <a:lnTo>
                      <a:pt x="598" y="503"/>
                    </a:lnTo>
                    <a:lnTo>
                      <a:pt x="610" y="491"/>
                    </a:lnTo>
                    <a:lnTo>
                      <a:pt x="610" y="461"/>
                    </a:lnTo>
                    <a:lnTo>
                      <a:pt x="616" y="449"/>
                    </a:lnTo>
                    <a:lnTo>
                      <a:pt x="616" y="413"/>
                    </a:lnTo>
                    <a:lnTo>
                      <a:pt x="616" y="395"/>
                    </a:lnTo>
                    <a:lnTo>
                      <a:pt x="616" y="383"/>
                    </a:lnTo>
                    <a:lnTo>
                      <a:pt x="616" y="377"/>
                    </a:lnTo>
                    <a:lnTo>
                      <a:pt x="616" y="359"/>
                    </a:lnTo>
                    <a:lnTo>
                      <a:pt x="622" y="359"/>
                    </a:lnTo>
                    <a:lnTo>
                      <a:pt x="622" y="365"/>
                    </a:lnTo>
                    <a:lnTo>
                      <a:pt x="634" y="347"/>
                    </a:lnTo>
                    <a:lnTo>
                      <a:pt x="640" y="329"/>
                    </a:lnTo>
                    <a:lnTo>
                      <a:pt x="646" y="323"/>
                    </a:lnTo>
                    <a:lnTo>
                      <a:pt x="658" y="311"/>
                    </a:lnTo>
                    <a:lnTo>
                      <a:pt x="664" y="293"/>
                    </a:lnTo>
                    <a:lnTo>
                      <a:pt x="682" y="275"/>
                    </a:lnTo>
                    <a:lnTo>
                      <a:pt x="682" y="246"/>
                    </a:lnTo>
                    <a:lnTo>
                      <a:pt x="676" y="228"/>
                    </a:lnTo>
                    <a:lnTo>
                      <a:pt x="670" y="204"/>
                    </a:lnTo>
                    <a:lnTo>
                      <a:pt x="658" y="204"/>
                    </a:lnTo>
                    <a:lnTo>
                      <a:pt x="640" y="198"/>
                    </a:lnTo>
                    <a:lnTo>
                      <a:pt x="622" y="186"/>
                    </a:lnTo>
                    <a:lnTo>
                      <a:pt x="604" y="168"/>
                    </a:lnTo>
                    <a:lnTo>
                      <a:pt x="580" y="162"/>
                    </a:lnTo>
                    <a:lnTo>
                      <a:pt x="562" y="162"/>
                    </a:lnTo>
                    <a:lnTo>
                      <a:pt x="544" y="156"/>
                    </a:lnTo>
                    <a:lnTo>
                      <a:pt x="532" y="156"/>
                    </a:lnTo>
                    <a:lnTo>
                      <a:pt x="514" y="156"/>
                    </a:lnTo>
                    <a:lnTo>
                      <a:pt x="520" y="150"/>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79" name="Freeform 284"/>
              <p:cNvSpPr>
                <a:spLocks noChangeAspect="1"/>
              </p:cNvSpPr>
              <p:nvPr/>
            </p:nvSpPr>
            <p:spPr bwMode="auto">
              <a:xfrm>
                <a:off x="4170381" y="6603041"/>
                <a:ext cx="109135" cy="88378"/>
              </a:xfrm>
              <a:custGeom>
                <a:avLst/>
                <a:gdLst>
                  <a:gd name="T0" fmla="*/ 31 w 41"/>
                  <a:gd name="T1" fmla="*/ 74 h 30"/>
                  <a:gd name="T2" fmla="*/ 18 w 41"/>
                  <a:gd name="T3" fmla="*/ 74 h 30"/>
                  <a:gd name="T4" fmla="*/ 12 w 41"/>
                  <a:gd name="T5" fmla="*/ 74 h 30"/>
                  <a:gd name="T6" fmla="*/ 6 w 41"/>
                  <a:gd name="T7" fmla="*/ 74 h 30"/>
                  <a:gd name="T8" fmla="*/ 0 w 41"/>
                  <a:gd name="T9" fmla="*/ 42 h 30"/>
                  <a:gd name="T10" fmla="*/ 6 w 41"/>
                  <a:gd name="T11" fmla="*/ 42 h 30"/>
                  <a:gd name="T12" fmla="*/ 0 w 41"/>
                  <a:gd name="T13" fmla="*/ 14 h 30"/>
                  <a:gd name="T14" fmla="*/ 6 w 41"/>
                  <a:gd name="T15" fmla="*/ 0 h 30"/>
                  <a:gd name="T16" fmla="*/ 48 w 41"/>
                  <a:gd name="T17" fmla="*/ 0 h 30"/>
                  <a:gd name="T18" fmla="*/ 42 w 41"/>
                  <a:gd name="T19" fmla="*/ 42 h 30"/>
                  <a:gd name="T20" fmla="*/ 42 w 41"/>
                  <a:gd name="T21" fmla="*/ 58 h 30"/>
                  <a:gd name="T22" fmla="*/ 36 w 41"/>
                  <a:gd name="T23" fmla="*/ 58 h 30"/>
                  <a:gd name="T24" fmla="*/ 36 w 41"/>
                  <a:gd name="T25" fmla="*/ 58 h 30"/>
                  <a:gd name="T26" fmla="*/ 31 w 41"/>
                  <a:gd name="T27" fmla="*/ 74 h 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1" h="30">
                    <a:moveTo>
                      <a:pt x="24" y="30"/>
                    </a:moveTo>
                    <a:lnTo>
                      <a:pt x="18" y="30"/>
                    </a:lnTo>
                    <a:lnTo>
                      <a:pt x="12" y="30"/>
                    </a:lnTo>
                    <a:lnTo>
                      <a:pt x="6" y="30"/>
                    </a:lnTo>
                    <a:lnTo>
                      <a:pt x="0" y="18"/>
                    </a:lnTo>
                    <a:lnTo>
                      <a:pt x="6" y="18"/>
                    </a:lnTo>
                    <a:lnTo>
                      <a:pt x="0" y="6"/>
                    </a:lnTo>
                    <a:lnTo>
                      <a:pt x="6" y="0"/>
                    </a:lnTo>
                    <a:lnTo>
                      <a:pt x="41" y="0"/>
                    </a:lnTo>
                    <a:lnTo>
                      <a:pt x="35" y="18"/>
                    </a:lnTo>
                    <a:lnTo>
                      <a:pt x="35" y="24"/>
                    </a:lnTo>
                    <a:lnTo>
                      <a:pt x="29" y="24"/>
                    </a:lnTo>
                    <a:lnTo>
                      <a:pt x="24" y="30"/>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80" name="Freeform 285"/>
              <p:cNvSpPr>
                <a:spLocks noChangeAspect="1"/>
              </p:cNvSpPr>
              <p:nvPr/>
            </p:nvSpPr>
            <p:spPr bwMode="auto">
              <a:xfrm>
                <a:off x="6955961" y="6444475"/>
                <a:ext cx="96144" cy="88378"/>
              </a:xfrm>
              <a:custGeom>
                <a:avLst/>
                <a:gdLst>
                  <a:gd name="T0" fmla="*/ 6 w 36"/>
                  <a:gd name="T1" fmla="*/ 74 h 30"/>
                  <a:gd name="T2" fmla="*/ 0 w 36"/>
                  <a:gd name="T3" fmla="*/ 58 h 30"/>
                  <a:gd name="T4" fmla="*/ 6 w 36"/>
                  <a:gd name="T5" fmla="*/ 42 h 30"/>
                  <a:gd name="T6" fmla="*/ 6 w 36"/>
                  <a:gd name="T7" fmla="*/ 0 h 30"/>
                  <a:gd name="T8" fmla="*/ 31 w 36"/>
                  <a:gd name="T9" fmla="*/ 14 h 30"/>
                  <a:gd name="T10" fmla="*/ 43 w 36"/>
                  <a:gd name="T11" fmla="*/ 14 h 30"/>
                  <a:gd name="T12" fmla="*/ 43 w 36"/>
                  <a:gd name="T13" fmla="*/ 74 h 30"/>
                  <a:gd name="T14" fmla="*/ 6 w 36"/>
                  <a:gd name="T15" fmla="*/ 74 h 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6" h="30">
                    <a:moveTo>
                      <a:pt x="6" y="30"/>
                    </a:moveTo>
                    <a:lnTo>
                      <a:pt x="0" y="24"/>
                    </a:lnTo>
                    <a:lnTo>
                      <a:pt x="6" y="18"/>
                    </a:lnTo>
                    <a:lnTo>
                      <a:pt x="6" y="0"/>
                    </a:lnTo>
                    <a:lnTo>
                      <a:pt x="24" y="6"/>
                    </a:lnTo>
                    <a:lnTo>
                      <a:pt x="36" y="6"/>
                    </a:lnTo>
                    <a:lnTo>
                      <a:pt x="36" y="30"/>
                    </a:lnTo>
                    <a:lnTo>
                      <a:pt x="6" y="30"/>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81" name="Freeform 286"/>
              <p:cNvSpPr>
                <a:spLocks noChangeAspect="1"/>
              </p:cNvSpPr>
              <p:nvPr/>
            </p:nvSpPr>
            <p:spPr bwMode="auto">
              <a:xfrm>
                <a:off x="6909189" y="6374292"/>
                <a:ext cx="31184" cy="18195"/>
              </a:xfrm>
              <a:custGeom>
                <a:avLst/>
                <a:gdLst>
                  <a:gd name="T0" fmla="*/ 12 w 12"/>
                  <a:gd name="T1" fmla="*/ 0 h 6"/>
                  <a:gd name="T2" fmla="*/ 6 w 12"/>
                  <a:gd name="T3" fmla="*/ 0 h 6"/>
                  <a:gd name="T4" fmla="*/ 0 w 12"/>
                  <a:gd name="T5" fmla="*/ 18 h 6"/>
                  <a:gd name="T6" fmla="*/ 12 w 1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0"/>
                    </a:moveTo>
                    <a:lnTo>
                      <a:pt x="6" y="0"/>
                    </a:lnTo>
                    <a:lnTo>
                      <a:pt x="0" y="6"/>
                    </a:lnTo>
                    <a:lnTo>
                      <a:pt x="12" y="0"/>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82" name="Freeform 287"/>
              <p:cNvSpPr>
                <a:spLocks noChangeAspect="1"/>
              </p:cNvSpPr>
              <p:nvPr/>
            </p:nvSpPr>
            <p:spPr bwMode="auto">
              <a:xfrm>
                <a:off x="6924779" y="6462672"/>
                <a:ext cx="267645" cy="350920"/>
              </a:xfrm>
              <a:custGeom>
                <a:avLst/>
                <a:gdLst>
                  <a:gd name="T0" fmla="*/ 18 w 102"/>
                  <a:gd name="T1" fmla="*/ 54 h 120"/>
                  <a:gd name="T2" fmla="*/ 18 w 102"/>
                  <a:gd name="T3" fmla="*/ 69 h 120"/>
                  <a:gd name="T4" fmla="*/ 12 w 102"/>
                  <a:gd name="T5" fmla="*/ 69 h 120"/>
                  <a:gd name="T6" fmla="*/ 24 w 102"/>
                  <a:gd name="T7" fmla="*/ 98 h 120"/>
                  <a:gd name="T8" fmla="*/ 12 w 102"/>
                  <a:gd name="T9" fmla="*/ 98 h 120"/>
                  <a:gd name="T10" fmla="*/ 6 w 102"/>
                  <a:gd name="T11" fmla="*/ 140 h 120"/>
                  <a:gd name="T12" fmla="*/ 0 w 102"/>
                  <a:gd name="T13" fmla="*/ 140 h 120"/>
                  <a:gd name="T14" fmla="*/ 12 w 102"/>
                  <a:gd name="T15" fmla="*/ 163 h 120"/>
                  <a:gd name="T16" fmla="*/ 12 w 102"/>
                  <a:gd name="T17" fmla="*/ 179 h 120"/>
                  <a:gd name="T18" fmla="*/ 6 w 102"/>
                  <a:gd name="T19" fmla="*/ 163 h 120"/>
                  <a:gd name="T20" fmla="*/ 12 w 102"/>
                  <a:gd name="T21" fmla="*/ 192 h 120"/>
                  <a:gd name="T22" fmla="*/ 12 w 102"/>
                  <a:gd name="T23" fmla="*/ 192 h 120"/>
                  <a:gd name="T24" fmla="*/ 24 w 102"/>
                  <a:gd name="T25" fmla="*/ 219 h 120"/>
                  <a:gd name="T26" fmla="*/ 18 w 102"/>
                  <a:gd name="T27" fmla="*/ 219 h 120"/>
                  <a:gd name="T28" fmla="*/ 30 w 102"/>
                  <a:gd name="T29" fmla="*/ 246 h 120"/>
                  <a:gd name="T30" fmla="*/ 42 w 102"/>
                  <a:gd name="T31" fmla="*/ 273 h 120"/>
                  <a:gd name="T32" fmla="*/ 48 w 102"/>
                  <a:gd name="T33" fmla="*/ 260 h 120"/>
                  <a:gd name="T34" fmla="*/ 61 w 102"/>
                  <a:gd name="T35" fmla="*/ 260 h 120"/>
                  <a:gd name="T36" fmla="*/ 67 w 102"/>
                  <a:gd name="T37" fmla="*/ 260 h 120"/>
                  <a:gd name="T38" fmla="*/ 61 w 102"/>
                  <a:gd name="T39" fmla="*/ 232 h 120"/>
                  <a:gd name="T40" fmla="*/ 61 w 102"/>
                  <a:gd name="T41" fmla="*/ 232 h 120"/>
                  <a:gd name="T42" fmla="*/ 61 w 102"/>
                  <a:gd name="T43" fmla="*/ 219 h 120"/>
                  <a:gd name="T44" fmla="*/ 73 w 102"/>
                  <a:gd name="T45" fmla="*/ 205 h 120"/>
                  <a:gd name="T46" fmla="*/ 73 w 102"/>
                  <a:gd name="T47" fmla="*/ 179 h 120"/>
                  <a:gd name="T48" fmla="*/ 85 w 102"/>
                  <a:gd name="T49" fmla="*/ 205 h 120"/>
                  <a:gd name="T50" fmla="*/ 97 w 102"/>
                  <a:gd name="T51" fmla="*/ 205 h 120"/>
                  <a:gd name="T52" fmla="*/ 97 w 102"/>
                  <a:gd name="T53" fmla="*/ 205 h 120"/>
                  <a:gd name="T54" fmla="*/ 103 w 102"/>
                  <a:gd name="T55" fmla="*/ 205 h 120"/>
                  <a:gd name="T56" fmla="*/ 109 w 102"/>
                  <a:gd name="T57" fmla="*/ 140 h 120"/>
                  <a:gd name="T58" fmla="*/ 97 w 102"/>
                  <a:gd name="T59" fmla="*/ 98 h 120"/>
                  <a:gd name="T60" fmla="*/ 109 w 102"/>
                  <a:gd name="T61" fmla="*/ 69 h 120"/>
                  <a:gd name="T62" fmla="*/ 109 w 102"/>
                  <a:gd name="T63" fmla="*/ 42 h 120"/>
                  <a:gd name="T64" fmla="*/ 85 w 102"/>
                  <a:gd name="T65" fmla="*/ 42 h 120"/>
                  <a:gd name="T66" fmla="*/ 91 w 102"/>
                  <a:gd name="T67" fmla="*/ 0 h 120"/>
                  <a:gd name="T68" fmla="*/ 48 w 102"/>
                  <a:gd name="T69" fmla="*/ 0 h 120"/>
                  <a:gd name="T70" fmla="*/ 48 w 102"/>
                  <a:gd name="T71" fmla="*/ 54 h 120"/>
                  <a:gd name="T72" fmla="*/ 18 w 102"/>
                  <a:gd name="T73" fmla="*/ 54 h 120"/>
                  <a:gd name="T74" fmla="*/ 18 w 102"/>
                  <a:gd name="T75" fmla="*/ 54 h 12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02" h="120">
                    <a:moveTo>
                      <a:pt x="18" y="24"/>
                    </a:moveTo>
                    <a:lnTo>
                      <a:pt x="18" y="30"/>
                    </a:lnTo>
                    <a:lnTo>
                      <a:pt x="12" y="30"/>
                    </a:lnTo>
                    <a:lnTo>
                      <a:pt x="24" y="42"/>
                    </a:lnTo>
                    <a:lnTo>
                      <a:pt x="12" y="42"/>
                    </a:lnTo>
                    <a:lnTo>
                      <a:pt x="6" y="60"/>
                    </a:lnTo>
                    <a:lnTo>
                      <a:pt x="0" y="60"/>
                    </a:lnTo>
                    <a:lnTo>
                      <a:pt x="12" y="72"/>
                    </a:lnTo>
                    <a:lnTo>
                      <a:pt x="12" y="78"/>
                    </a:lnTo>
                    <a:lnTo>
                      <a:pt x="6" y="72"/>
                    </a:lnTo>
                    <a:lnTo>
                      <a:pt x="12" y="84"/>
                    </a:lnTo>
                    <a:lnTo>
                      <a:pt x="24" y="96"/>
                    </a:lnTo>
                    <a:lnTo>
                      <a:pt x="18" y="96"/>
                    </a:lnTo>
                    <a:lnTo>
                      <a:pt x="30" y="108"/>
                    </a:lnTo>
                    <a:lnTo>
                      <a:pt x="42" y="120"/>
                    </a:lnTo>
                    <a:lnTo>
                      <a:pt x="48" y="114"/>
                    </a:lnTo>
                    <a:lnTo>
                      <a:pt x="54" y="114"/>
                    </a:lnTo>
                    <a:lnTo>
                      <a:pt x="60" y="114"/>
                    </a:lnTo>
                    <a:lnTo>
                      <a:pt x="54" y="102"/>
                    </a:lnTo>
                    <a:lnTo>
                      <a:pt x="54" y="96"/>
                    </a:lnTo>
                    <a:lnTo>
                      <a:pt x="66" y="90"/>
                    </a:lnTo>
                    <a:lnTo>
                      <a:pt x="66" y="78"/>
                    </a:lnTo>
                    <a:lnTo>
                      <a:pt x="78" y="90"/>
                    </a:lnTo>
                    <a:lnTo>
                      <a:pt x="90" y="90"/>
                    </a:lnTo>
                    <a:lnTo>
                      <a:pt x="96" y="90"/>
                    </a:lnTo>
                    <a:lnTo>
                      <a:pt x="102" y="60"/>
                    </a:lnTo>
                    <a:lnTo>
                      <a:pt x="90" y="42"/>
                    </a:lnTo>
                    <a:lnTo>
                      <a:pt x="102" y="30"/>
                    </a:lnTo>
                    <a:lnTo>
                      <a:pt x="102" y="18"/>
                    </a:lnTo>
                    <a:lnTo>
                      <a:pt x="78" y="18"/>
                    </a:lnTo>
                    <a:lnTo>
                      <a:pt x="84" y="0"/>
                    </a:lnTo>
                    <a:lnTo>
                      <a:pt x="48" y="0"/>
                    </a:lnTo>
                    <a:lnTo>
                      <a:pt x="48" y="24"/>
                    </a:lnTo>
                    <a:lnTo>
                      <a:pt x="18" y="24"/>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83" name="Freeform 288"/>
              <p:cNvSpPr>
                <a:spLocks noChangeAspect="1"/>
              </p:cNvSpPr>
              <p:nvPr/>
            </p:nvSpPr>
            <p:spPr bwMode="auto">
              <a:xfrm>
                <a:off x="3681866" y="7723383"/>
                <a:ext cx="392373" cy="473092"/>
              </a:xfrm>
              <a:custGeom>
                <a:avLst/>
                <a:gdLst>
                  <a:gd name="T0" fmla="*/ 12 w 150"/>
                  <a:gd name="T1" fmla="*/ 29 h 161"/>
                  <a:gd name="T2" fmla="*/ 6 w 150"/>
                  <a:gd name="T3" fmla="*/ 86 h 161"/>
                  <a:gd name="T4" fmla="*/ 0 w 150"/>
                  <a:gd name="T5" fmla="*/ 127 h 161"/>
                  <a:gd name="T6" fmla="*/ 18 w 150"/>
                  <a:gd name="T7" fmla="*/ 170 h 161"/>
                  <a:gd name="T8" fmla="*/ 36 w 150"/>
                  <a:gd name="T9" fmla="*/ 213 h 161"/>
                  <a:gd name="T10" fmla="*/ 48 w 150"/>
                  <a:gd name="T11" fmla="*/ 226 h 161"/>
                  <a:gd name="T12" fmla="*/ 66 w 150"/>
                  <a:gd name="T13" fmla="*/ 241 h 161"/>
                  <a:gd name="T14" fmla="*/ 85 w 150"/>
                  <a:gd name="T15" fmla="*/ 254 h 161"/>
                  <a:gd name="T16" fmla="*/ 103 w 150"/>
                  <a:gd name="T17" fmla="*/ 285 h 161"/>
                  <a:gd name="T18" fmla="*/ 97 w 150"/>
                  <a:gd name="T19" fmla="*/ 323 h 161"/>
                  <a:gd name="T20" fmla="*/ 91 w 150"/>
                  <a:gd name="T21" fmla="*/ 365 h 161"/>
                  <a:gd name="T22" fmla="*/ 109 w 150"/>
                  <a:gd name="T23" fmla="*/ 380 h 161"/>
                  <a:gd name="T24" fmla="*/ 127 w 150"/>
                  <a:gd name="T25" fmla="*/ 380 h 161"/>
                  <a:gd name="T26" fmla="*/ 139 w 150"/>
                  <a:gd name="T27" fmla="*/ 365 h 161"/>
                  <a:gd name="T28" fmla="*/ 157 w 150"/>
                  <a:gd name="T29" fmla="*/ 323 h 161"/>
                  <a:gd name="T30" fmla="*/ 151 w 150"/>
                  <a:gd name="T31" fmla="*/ 285 h 161"/>
                  <a:gd name="T32" fmla="*/ 151 w 150"/>
                  <a:gd name="T33" fmla="*/ 254 h 161"/>
                  <a:gd name="T34" fmla="*/ 157 w 150"/>
                  <a:gd name="T35" fmla="*/ 213 h 161"/>
                  <a:gd name="T36" fmla="*/ 145 w 150"/>
                  <a:gd name="T37" fmla="*/ 213 h 161"/>
                  <a:gd name="T38" fmla="*/ 139 w 150"/>
                  <a:gd name="T39" fmla="*/ 213 h 161"/>
                  <a:gd name="T40" fmla="*/ 133 w 150"/>
                  <a:gd name="T41" fmla="*/ 170 h 161"/>
                  <a:gd name="T42" fmla="*/ 127 w 150"/>
                  <a:gd name="T43" fmla="*/ 127 h 161"/>
                  <a:gd name="T44" fmla="*/ 115 w 150"/>
                  <a:gd name="T45" fmla="*/ 127 h 161"/>
                  <a:gd name="T46" fmla="*/ 85 w 150"/>
                  <a:gd name="T47" fmla="*/ 127 h 161"/>
                  <a:gd name="T48" fmla="*/ 85 w 150"/>
                  <a:gd name="T49" fmla="*/ 58 h 161"/>
                  <a:gd name="T50" fmla="*/ 72 w 150"/>
                  <a:gd name="T51" fmla="*/ 29 h 161"/>
                  <a:gd name="T52" fmla="*/ 72 w 150"/>
                  <a:gd name="T53" fmla="*/ 29 h 161"/>
                  <a:gd name="T54" fmla="*/ 60 w 150"/>
                  <a:gd name="T55" fmla="*/ 0 h 161"/>
                  <a:gd name="T56" fmla="*/ 12 w 150"/>
                  <a:gd name="T57" fmla="*/ 14 h 161"/>
                  <a:gd name="T58" fmla="*/ 12 w 150"/>
                  <a:gd name="T59" fmla="*/ 29 h 16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50" h="161">
                    <a:moveTo>
                      <a:pt x="12" y="12"/>
                    </a:moveTo>
                    <a:lnTo>
                      <a:pt x="6" y="36"/>
                    </a:lnTo>
                    <a:lnTo>
                      <a:pt x="0" y="54"/>
                    </a:lnTo>
                    <a:lnTo>
                      <a:pt x="18" y="72"/>
                    </a:lnTo>
                    <a:lnTo>
                      <a:pt x="36" y="90"/>
                    </a:lnTo>
                    <a:lnTo>
                      <a:pt x="48" y="96"/>
                    </a:lnTo>
                    <a:lnTo>
                      <a:pt x="66" y="102"/>
                    </a:lnTo>
                    <a:lnTo>
                      <a:pt x="78" y="108"/>
                    </a:lnTo>
                    <a:lnTo>
                      <a:pt x="96" y="120"/>
                    </a:lnTo>
                    <a:lnTo>
                      <a:pt x="90" y="137"/>
                    </a:lnTo>
                    <a:lnTo>
                      <a:pt x="84" y="155"/>
                    </a:lnTo>
                    <a:lnTo>
                      <a:pt x="102" y="161"/>
                    </a:lnTo>
                    <a:lnTo>
                      <a:pt x="120" y="161"/>
                    </a:lnTo>
                    <a:lnTo>
                      <a:pt x="132" y="155"/>
                    </a:lnTo>
                    <a:lnTo>
                      <a:pt x="150" y="137"/>
                    </a:lnTo>
                    <a:lnTo>
                      <a:pt x="144" y="120"/>
                    </a:lnTo>
                    <a:lnTo>
                      <a:pt x="144" y="108"/>
                    </a:lnTo>
                    <a:lnTo>
                      <a:pt x="150" y="90"/>
                    </a:lnTo>
                    <a:lnTo>
                      <a:pt x="138" y="90"/>
                    </a:lnTo>
                    <a:lnTo>
                      <a:pt x="132" y="90"/>
                    </a:lnTo>
                    <a:lnTo>
                      <a:pt x="126" y="72"/>
                    </a:lnTo>
                    <a:lnTo>
                      <a:pt x="120" y="54"/>
                    </a:lnTo>
                    <a:lnTo>
                      <a:pt x="108" y="54"/>
                    </a:lnTo>
                    <a:lnTo>
                      <a:pt x="78" y="54"/>
                    </a:lnTo>
                    <a:lnTo>
                      <a:pt x="78" y="24"/>
                    </a:lnTo>
                    <a:lnTo>
                      <a:pt x="72" y="12"/>
                    </a:lnTo>
                    <a:lnTo>
                      <a:pt x="60" y="0"/>
                    </a:lnTo>
                    <a:lnTo>
                      <a:pt x="12" y="6"/>
                    </a:lnTo>
                    <a:lnTo>
                      <a:pt x="12" y="12"/>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84" name="Rectangle 289"/>
              <p:cNvSpPr>
                <a:spLocks noChangeAspect="1" noChangeArrowheads="1"/>
              </p:cNvSpPr>
              <p:nvPr/>
            </p:nvSpPr>
            <p:spPr bwMode="auto">
              <a:xfrm>
                <a:off x="6831233" y="6566650"/>
                <a:ext cx="0" cy="18195"/>
              </a:xfrm>
              <a:prstGeom prst="rect">
                <a:avLst/>
              </a:prstGeom>
              <a:solidFill>
                <a:srgbClr val="FFFFFF">
                  <a:lumMod val="85000"/>
                </a:srgbClr>
              </a:solidFill>
              <a:ln w="9525">
                <a:solidFill>
                  <a:srgbClr val="000000"/>
                </a:solidFill>
                <a:miter lim="800000"/>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fontAlgn="base" hangingPunct="1">
                  <a:spcBef>
                    <a:spcPct val="50000"/>
                  </a:spcBef>
                  <a:spcAft>
                    <a:spcPct val="0"/>
                  </a:spcAft>
                  <a:buNone/>
                  <a:defRPr/>
                </a:pPr>
                <a:endParaRPr lang="fr-FR" altLang="en-US" sz="1800" kern="0">
                  <a:solidFill>
                    <a:srgbClr val="000000"/>
                  </a:solidFill>
                </a:endParaRPr>
              </a:p>
            </p:txBody>
          </p:sp>
          <p:sp>
            <p:nvSpPr>
              <p:cNvPr id="785" name="Rectangle 290"/>
              <p:cNvSpPr>
                <a:spLocks noChangeAspect="1" noChangeArrowheads="1"/>
              </p:cNvSpPr>
              <p:nvPr/>
            </p:nvSpPr>
            <p:spPr bwMode="auto">
              <a:xfrm>
                <a:off x="6862415" y="6496464"/>
                <a:ext cx="0" cy="0"/>
              </a:xfrm>
              <a:prstGeom prst="rect">
                <a:avLst/>
              </a:prstGeom>
              <a:solidFill>
                <a:srgbClr val="FFFFFF">
                  <a:lumMod val="85000"/>
                </a:srgbClr>
              </a:solidFill>
              <a:ln w="9525">
                <a:solidFill>
                  <a:srgbClr val="000000"/>
                </a:solidFill>
                <a:miter lim="800000"/>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fontAlgn="base" hangingPunct="1">
                  <a:spcBef>
                    <a:spcPct val="50000"/>
                  </a:spcBef>
                  <a:spcAft>
                    <a:spcPct val="0"/>
                  </a:spcAft>
                  <a:buNone/>
                  <a:defRPr/>
                </a:pPr>
                <a:endParaRPr lang="fr-FR" altLang="en-US" sz="1800" kern="0">
                  <a:solidFill>
                    <a:srgbClr val="000000"/>
                  </a:solidFill>
                </a:endParaRPr>
              </a:p>
            </p:txBody>
          </p:sp>
          <p:sp>
            <p:nvSpPr>
              <p:cNvPr id="786" name="Freeform 291"/>
              <p:cNvSpPr>
                <a:spLocks noChangeAspect="1"/>
              </p:cNvSpPr>
              <p:nvPr/>
            </p:nvSpPr>
            <p:spPr bwMode="auto">
              <a:xfrm>
                <a:off x="7886219" y="6655028"/>
                <a:ext cx="504107" cy="613459"/>
              </a:xfrm>
              <a:custGeom>
                <a:avLst/>
                <a:gdLst>
                  <a:gd name="T0" fmla="*/ 158 w 192"/>
                  <a:gd name="T1" fmla="*/ 98 h 209"/>
                  <a:gd name="T2" fmla="*/ 158 w 192"/>
                  <a:gd name="T3" fmla="*/ 86 h 209"/>
                  <a:gd name="T4" fmla="*/ 133 w 192"/>
                  <a:gd name="T5" fmla="*/ 70 h 209"/>
                  <a:gd name="T6" fmla="*/ 121 w 192"/>
                  <a:gd name="T7" fmla="*/ 42 h 209"/>
                  <a:gd name="T8" fmla="*/ 85 w 192"/>
                  <a:gd name="T9" fmla="*/ 0 h 209"/>
                  <a:gd name="T10" fmla="*/ 73 w 192"/>
                  <a:gd name="T11" fmla="*/ 0 h 209"/>
                  <a:gd name="T12" fmla="*/ 55 w 192"/>
                  <a:gd name="T13" fmla="*/ 0 h 209"/>
                  <a:gd name="T14" fmla="*/ 36 w 192"/>
                  <a:gd name="T15" fmla="*/ 0 h 209"/>
                  <a:gd name="T16" fmla="*/ 18 w 192"/>
                  <a:gd name="T17" fmla="*/ 0 h 209"/>
                  <a:gd name="T18" fmla="*/ 24 w 192"/>
                  <a:gd name="T19" fmla="*/ 55 h 209"/>
                  <a:gd name="T20" fmla="*/ 18 w 192"/>
                  <a:gd name="T21" fmla="*/ 55 h 209"/>
                  <a:gd name="T22" fmla="*/ 18 w 192"/>
                  <a:gd name="T23" fmla="*/ 86 h 209"/>
                  <a:gd name="T24" fmla="*/ 24 w 192"/>
                  <a:gd name="T25" fmla="*/ 98 h 209"/>
                  <a:gd name="T26" fmla="*/ 12 w 192"/>
                  <a:gd name="T27" fmla="*/ 126 h 209"/>
                  <a:gd name="T28" fmla="*/ 6 w 192"/>
                  <a:gd name="T29" fmla="*/ 156 h 209"/>
                  <a:gd name="T30" fmla="*/ 0 w 192"/>
                  <a:gd name="T31" fmla="*/ 156 h 209"/>
                  <a:gd name="T32" fmla="*/ 0 w 192"/>
                  <a:gd name="T33" fmla="*/ 225 h 209"/>
                  <a:gd name="T34" fmla="*/ 6 w 192"/>
                  <a:gd name="T35" fmla="*/ 268 h 209"/>
                  <a:gd name="T36" fmla="*/ 12 w 192"/>
                  <a:gd name="T37" fmla="*/ 294 h 209"/>
                  <a:gd name="T38" fmla="*/ 24 w 192"/>
                  <a:gd name="T39" fmla="*/ 335 h 209"/>
                  <a:gd name="T40" fmla="*/ 24 w 192"/>
                  <a:gd name="T41" fmla="*/ 335 h 209"/>
                  <a:gd name="T42" fmla="*/ 42 w 192"/>
                  <a:gd name="T43" fmla="*/ 365 h 209"/>
                  <a:gd name="T44" fmla="*/ 67 w 192"/>
                  <a:gd name="T45" fmla="*/ 392 h 209"/>
                  <a:gd name="T46" fmla="*/ 85 w 192"/>
                  <a:gd name="T47" fmla="*/ 392 h 209"/>
                  <a:gd name="T48" fmla="*/ 91 w 192"/>
                  <a:gd name="T49" fmla="*/ 403 h 209"/>
                  <a:gd name="T50" fmla="*/ 97 w 192"/>
                  <a:gd name="T51" fmla="*/ 448 h 209"/>
                  <a:gd name="T52" fmla="*/ 103 w 192"/>
                  <a:gd name="T53" fmla="*/ 488 h 209"/>
                  <a:gd name="T54" fmla="*/ 109 w 192"/>
                  <a:gd name="T55" fmla="*/ 488 h 209"/>
                  <a:gd name="T56" fmla="*/ 121 w 192"/>
                  <a:gd name="T57" fmla="*/ 488 h 209"/>
                  <a:gd name="T58" fmla="*/ 139 w 192"/>
                  <a:gd name="T59" fmla="*/ 488 h 209"/>
                  <a:gd name="T60" fmla="*/ 158 w 192"/>
                  <a:gd name="T61" fmla="*/ 475 h 209"/>
                  <a:gd name="T62" fmla="*/ 170 w 192"/>
                  <a:gd name="T63" fmla="*/ 475 h 209"/>
                  <a:gd name="T64" fmla="*/ 188 w 192"/>
                  <a:gd name="T65" fmla="*/ 461 h 209"/>
                  <a:gd name="T66" fmla="*/ 206 w 192"/>
                  <a:gd name="T67" fmla="*/ 432 h 209"/>
                  <a:gd name="T68" fmla="*/ 194 w 192"/>
                  <a:gd name="T69" fmla="*/ 403 h 209"/>
                  <a:gd name="T70" fmla="*/ 188 w 192"/>
                  <a:gd name="T71" fmla="*/ 365 h 209"/>
                  <a:gd name="T72" fmla="*/ 188 w 192"/>
                  <a:gd name="T73" fmla="*/ 323 h 209"/>
                  <a:gd name="T74" fmla="*/ 188 w 192"/>
                  <a:gd name="T75" fmla="*/ 309 h 209"/>
                  <a:gd name="T76" fmla="*/ 188 w 192"/>
                  <a:gd name="T77" fmla="*/ 268 h 209"/>
                  <a:gd name="T78" fmla="*/ 176 w 192"/>
                  <a:gd name="T79" fmla="*/ 225 h 209"/>
                  <a:gd name="T80" fmla="*/ 188 w 192"/>
                  <a:gd name="T81" fmla="*/ 167 h 209"/>
                  <a:gd name="T82" fmla="*/ 158 w 192"/>
                  <a:gd name="T83" fmla="*/ 98 h 20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2" h="209">
                    <a:moveTo>
                      <a:pt x="144" y="42"/>
                    </a:moveTo>
                    <a:lnTo>
                      <a:pt x="144" y="36"/>
                    </a:lnTo>
                    <a:lnTo>
                      <a:pt x="126" y="30"/>
                    </a:lnTo>
                    <a:lnTo>
                      <a:pt x="114" y="18"/>
                    </a:lnTo>
                    <a:lnTo>
                      <a:pt x="78" y="0"/>
                    </a:lnTo>
                    <a:lnTo>
                      <a:pt x="66" y="0"/>
                    </a:lnTo>
                    <a:lnTo>
                      <a:pt x="48" y="0"/>
                    </a:lnTo>
                    <a:lnTo>
                      <a:pt x="36" y="0"/>
                    </a:lnTo>
                    <a:lnTo>
                      <a:pt x="18" y="0"/>
                    </a:lnTo>
                    <a:lnTo>
                      <a:pt x="24" y="24"/>
                    </a:lnTo>
                    <a:lnTo>
                      <a:pt x="18" y="24"/>
                    </a:lnTo>
                    <a:lnTo>
                      <a:pt x="18" y="36"/>
                    </a:lnTo>
                    <a:lnTo>
                      <a:pt x="24" y="42"/>
                    </a:lnTo>
                    <a:lnTo>
                      <a:pt x="12" y="54"/>
                    </a:lnTo>
                    <a:lnTo>
                      <a:pt x="6" y="66"/>
                    </a:lnTo>
                    <a:lnTo>
                      <a:pt x="0" y="66"/>
                    </a:lnTo>
                    <a:lnTo>
                      <a:pt x="0" y="96"/>
                    </a:lnTo>
                    <a:lnTo>
                      <a:pt x="6" y="114"/>
                    </a:lnTo>
                    <a:lnTo>
                      <a:pt x="12" y="126"/>
                    </a:lnTo>
                    <a:lnTo>
                      <a:pt x="24" y="143"/>
                    </a:lnTo>
                    <a:lnTo>
                      <a:pt x="42" y="155"/>
                    </a:lnTo>
                    <a:lnTo>
                      <a:pt x="60" y="167"/>
                    </a:lnTo>
                    <a:lnTo>
                      <a:pt x="78" y="167"/>
                    </a:lnTo>
                    <a:lnTo>
                      <a:pt x="84" y="173"/>
                    </a:lnTo>
                    <a:lnTo>
                      <a:pt x="90" y="191"/>
                    </a:lnTo>
                    <a:lnTo>
                      <a:pt x="96" y="209"/>
                    </a:lnTo>
                    <a:lnTo>
                      <a:pt x="102" y="209"/>
                    </a:lnTo>
                    <a:lnTo>
                      <a:pt x="114" y="209"/>
                    </a:lnTo>
                    <a:lnTo>
                      <a:pt x="132" y="209"/>
                    </a:lnTo>
                    <a:lnTo>
                      <a:pt x="144" y="203"/>
                    </a:lnTo>
                    <a:lnTo>
                      <a:pt x="156" y="203"/>
                    </a:lnTo>
                    <a:lnTo>
                      <a:pt x="174" y="197"/>
                    </a:lnTo>
                    <a:lnTo>
                      <a:pt x="192" y="185"/>
                    </a:lnTo>
                    <a:lnTo>
                      <a:pt x="180" y="173"/>
                    </a:lnTo>
                    <a:lnTo>
                      <a:pt x="174" y="155"/>
                    </a:lnTo>
                    <a:lnTo>
                      <a:pt x="174" y="137"/>
                    </a:lnTo>
                    <a:lnTo>
                      <a:pt x="174" y="132"/>
                    </a:lnTo>
                    <a:lnTo>
                      <a:pt x="174" y="114"/>
                    </a:lnTo>
                    <a:lnTo>
                      <a:pt x="162" y="96"/>
                    </a:lnTo>
                    <a:lnTo>
                      <a:pt x="174" y="72"/>
                    </a:lnTo>
                    <a:lnTo>
                      <a:pt x="144" y="42"/>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87" name="Freeform 292"/>
              <p:cNvSpPr>
                <a:spLocks noChangeAspect="1"/>
              </p:cNvSpPr>
              <p:nvPr/>
            </p:nvSpPr>
            <p:spPr bwMode="auto">
              <a:xfrm>
                <a:off x="8346153" y="6935762"/>
                <a:ext cx="15592" cy="36393"/>
              </a:xfrm>
              <a:custGeom>
                <a:avLst/>
                <a:gdLst>
                  <a:gd name="T0" fmla="*/ 6 w 6"/>
                  <a:gd name="T1" fmla="*/ 35 h 12"/>
                  <a:gd name="T2" fmla="*/ 0 w 6"/>
                  <a:gd name="T3" fmla="*/ 0 h 12"/>
                  <a:gd name="T4" fmla="*/ 0 w 6"/>
                  <a:gd name="T5" fmla="*/ 0 h 12"/>
                  <a:gd name="T6" fmla="*/ 6 w 6"/>
                  <a:gd name="T7" fmla="*/ 35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6" y="12"/>
                    </a:moveTo>
                    <a:lnTo>
                      <a:pt x="0" y="0"/>
                    </a:lnTo>
                    <a:lnTo>
                      <a:pt x="6" y="12"/>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88" name="Freeform 293"/>
              <p:cNvSpPr>
                <a:spLocks noChangeAspect="1"/>
              </p:cNvSpPr>
              <p:nvPr/>
            </p:nvSpPr>
            <p:spPr bwMode="auto">
              <a:xfrm>
                <a:off x="7901811" y="6340499"/>
                <a:ext cx="236462" cy="332725"/>
              </a:xfrm>
              <a:custGeom>
                <a:avLst/>
                <a:gdLst>
                  <a:gd name="T0" fmla="*/ 91 w 90"/>
                  <a:gd name="T1" fmla="*/ 39 h 114"/>
                  <a:gd name="T2" fmla="*/ 79 w 90"/>
                  <a:gd name="T3" fmla="*/ 0 h 114"/>
                  <a:gd name="T4" fmla="*/ 73 w 90"/>
                  <a:gd name="T5" fmla="*/ 27 h 114"/>
                  <a:gd name="T6" fmla="*/ 55 w 90"/>
                  <a:gd name="T7" fmla="*/ 27 h 114"/>
                  <a:gd name="T8" fmla="*/ 36 w 90"/>
                  <a:gd name="T9" fmla="*/ 27 h 114"/>
                  <a:gd name="T10" fmla="*/ 36 w 90"/>
                  <a:gd name="T11" fmla="*/ 27 h 114"/>
                  <a:gd name="T12" fmla="*/ 24 w 90"/>
                  <a:gd name="T13" fmla="*/ 27 h 114"/>
                  <a:gd name="T14" fmla="*/ 18 w 90"/>
                  <a:gd name="T15" fmla="*/ 39 h 114"/>
                  <a:gd name="T16" fmla="*/ 18 w 90"/>
                  <a:gd name="T17" fmla="*/ 81 h 114"/>
                  <a:gd name="T18" fmla="*/ 30 w 90"/>
                  <a:gd name="T19" fmla="*/ 94 h 114"/>
                  <a:gd name="T20" fmla="*/ 18 w 90"/>
                  <a:gd name="T21" fmla="*/ 120 h 114"/>
                  <a:gd name="T22" fmla="*/ 6 w 90"/>
                  <a:gd name="T23" fmla="*/ 147 h 114"/>
                  <a:gd name="T24" fmla="*/ 0 w 90"/>
                  <a:gd name="T25" fmla="*/ 257 h 114"/>
                  <a:gd name="T26" fmla="*/ 0 w 90"/>
                  <a:gd name="T27" fmla="*/ 257 h 114"/>
                  <a:gd name="T28" fmla="*/ 12 w 90"/>
                  <a:gd name="T29" fmla="*/ 244 h 114"/>
                  <a:gd name="T30" fmla="*/ 30 w 90"/>
                  <a:gd name="T31" fmla="*/ 244 h 114"/>
                  <a:gd name="T32" fmla="*/ 42 w 90"/>
                  <a:gd name="T33" fmla="*/ 244 h 114"/>
                  <a:gd name="T34" fmla="*/ 67 w 90"/>
                  <a:gd name="T35" fmla="*/ 244 h 114"/>
                  <a:gd name="T36" fmla="*/ 79 w 90"/>
                  <a:gd name="T37" fmla="*/ 244 h 114"/>
                  <a:gd name="T38" fmla="*/ 79 w 90"/>
                  <a:gd name="T39" fmla="*/ 189 h 114"/>
                  <a:gd name="T40" fmla="*/ 91 w 90"/>
                  <a:gd name="T41" fmla="*/ 147 h 114"/>
                  <a:gd name="T42" fmla="*/ 97 w 90"/>
                  <a:gd name="T43" fmla="*/ 107 h 114"/>
                  <a:gd name="T44" fmla="*/ 97 w 90"/>
                  <a:gd name="T45" fmla="*/ 68 h 114"/>
                  <a:gd name="T46" fmla="*/ 91 w 90"/>
                  <a:gd name="T47" fmla="*/ 39 h 11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114">
                    <a:moveTo>
                      <a:pt x="84" y="18"/>
                    </a:moveTo>
                    <a:lnTo>
                      <a:pt x="72" y="0"/>
                    </a:lnTo>
                    <a:lnTo>
                      <a:pt x="66" y="12"/>
                    </a:lnTo>
                    <a:lnTo>
                      <a:pt x="48" y="12"/>
                    </a:lnTo>
                    <a:lnTo>
                      <a:pt x="36" y="12"/>
                    </a:lnTo>
                    <a:lnTo>
                      <a:pt x="24" y="12"/>
                    </a:lnTo>
                    <a:lnTo>
                      <a:pt x="18" y="18"/>
                    </a:lnTo>
                    <a:lnTo>
                      <a:pt x="18" y="36"/>
                    </a:lnTo>
                    <a:lnTo>
                      <a:pt x="30" y="42"/>
                    </a:lnTo>
                    <a:lnTo>
                      <a:pt x="18" y="54"/>
                    </a:lnTo>
                    <a:lnTo>
                      <a:pt x="6" y="66"/>
                    </a:lnTo>
                    <a:lnTo>
                      <a:pt x="0" y="114"/>
                    </a:lnTo>
                    <a:lnTo>
                      <a:pt x="12" y="108"/>
                    </a:lnTo>
                    <a:lnTo>
                      <a:pt x="30" y="108"/>
                    </a:lnTo>
                    <a:lnTo>
                      <a:pt x="42" y="108"/>
                    </a:lnTo>
                    <a:lnTo>
                      <a:pt x="60" y="108"/>
                    </a:lnTo>
                    <a:lnTo>
                      <a:pt x="72" y="108"/>
                    </a:lnTo>
                    <a:lnTo>
                      <a:pt x="72" y="84"/>
                    </a:lnTo>
                    <a:lnTo>
                      <a:pt x="84" y="66"/>
                    </a:lnTo>
                    <a:lnTo>
                      <a:pt x="90" y="48"/>
                    </a:lnTo>
                    <a:lnTo>
                      <a:pt x="90" y="30"/>
                    </a:lnTo>
                    <a:lnTo>
                      <a:pt x="84" y="18"/>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89" name="Freeform 294"/>
              <p:cNvSpPr>
                <a:spLocks noChangeAspect="1"/>
              </p:cNvSpPr>
              <p:nvPr/>
            </p:nvSpPr>
            <p:spPr bwMode="auto">
              <a:xfrm>
                <a:off x="7085885" y="6285913"/>
                <a:ext cx="893879" cy="1086552"/>
              </a:xfrm>
              <a:custGeom>
                <a:avLst/>
                <a:gdLst>
                  <a:gd name="T0" fmla="*/ 320 w 341"/>
                  <a:gd name="T1" fmla="*/ 331 h 371"/>
                  <a:gd name="T2" fmla="*/ 320 w 341"/>
                  <a:gd name="T3" fmla="*/ 359 h 371"/>
                  <a:gd name="T4" fmla="*/ 320 w 341"/>
                  <a:gd name="T5" fmla="*/ 373 h 371"/>
                  <a:gd name="T6" fmla="*/ 326 w 341"/>
                  <a:gd name="T7" fmla="*/ 442 h 371"/>
                  <a:gd name="T8" fmla="*/ 332 w 341"/>
                  <a:gd name="T9" fmla="*/ 552 h 371"/>
                  <a:gd name="T10" fmla="*/ 350 w 341"/>
                  <a:gd name="T11" fmla="*/ 620 h 371"/>
                  <a:gd name="T12" fmla="*/ 308 w 341"/>
                  <a:gd name="T13" fmla="*/ 661 h 371"/>
                  <a:gd name="T14" fmla="*/ 308 w 341"/>
                  <a:gd name="T15" fmla="*/ 788 h 371"/>
                  <a:gd name="T16" fmla="*/ 332 w 341"/>
                  <a:gd name="T17" fmla="*/ 801 h 371"/>
                  <a:gd name="T18" fmla="*/ 320 w 341"/>
                  <a:gd name="T19" fmla="*/ 855 h 371"/>
                  <a:gd name="T20" fmla="*/ 300 w 341"/>
                  <a:gd name="T21" fmla="*/ 801 h 371"/>
                  <a:gd name="T22" fmla="*/ 277 w 341"/>
                  <a:gd name="T23" fmla="*/ 772 h 371"/>
                  <a:gd name="T24" fmla="*/ 241 w 341"/>
                  <a:gd name="T25" fmla="*/ 772 h 371"/>
                  <a:gd name="T26" fmla="*/ 229 w 341"/>
                  <a:gd name="T27" fmla="*/ 759 h 371"/>
                  <a:gd name="T28" fmla="*/ 194 w 341"/>
                  <a:gd name="T29" fmla="*/ 745 h 371"/>
                  <a:gd name="T30" fmla="*/ 188 w 341"/>
                  <a:gd name="T31" fmla="*/ 690 h 371"/>
                  <a:gd name="T32" fmla="*/ 157 w 341"/>
                  <a:gd name="T33" fmla="*/ 568 h 371"/>
                  <a:gd name="T34" fmla="*/ 139 w 341"/>
                  <a:gd name="T35" fmla="*/ 568 h 371"/>
                  <a:gd name="T36" fmla="*/ 115 w 341"/>
                  <a:gd name="T37" fmla="*/ 605 h 371"/>
                  <a:gd name="T38" fmla="*/ 85 w 341"/>
                  <a:gd name="T39" fmla="*/ 512 h 371"/>
                  <a:gd name="T40" fmla="*/ 48 w 341"/>
                  <a:gd name="T41" fmla="*/ 512 h 371"/>
                  <a:gd name="T42" fmla="*/ 18 w 341"/>
                  <a:gd name="T43" fmla="*/ 512 h 371"/>
                  <a:gd name="T44" fmla="*/ 0 w 341"/>
                  <a:gd name="T45" fmla="*/ 512 h 371"/>
                  <a:gd name="T46" fmla="*/ 12 w 341"/>
                  <a:gd name="T47" fmla="*/ 471 h 371"/>
                  <a:gd name="T48" fmla="*/ 24 w 341"/>
                  <a:gd name="T49" fmla="*/ 455 h 371"/>
                  <a:gd name="T50" fmla="*/ 42 w 341"/>
                  <a:gd name="T51" fmla="*/ 442 h 371"/>
                  <a:gd name="T52" fmla="*/ 67 w 341"/>
                  <a:gd name="T53" fmla="*/ 430 h 371"/>
                  <a:gd name="T54" fmla="*/ 85 w 341"/>
                  <a:gd name="T55" fmla="*/ 331 h 371"/>
                  <a:gd name="T56" fmla="*/ 109 w 341"/>
                  <a:gd name="T57" fmla="*/ 221 h 371"/>
                  <a:gd name="T58" fmla="*/ 115 w 341"/>
                  <a:gd name="T59" fmla="*/ 151 h 371"/>
                  <a:gd name="T60" fmla="*/ 121 w 341"/>
                  <a:gd name="T61" fmla="*/ 83 h 371"/>
                  <a:gd name="T62" fmla="*/ 133 w 341"/>
                  <a:gd name="T63" fmla="*/ 0 h 371"/>
                  <a:gd name="T64" fmla="*/ 169 w 341"/>
                  <a:gd name="T65" fmla="*/ 42 h 371"/>
                  <a:gd name="T66" fmla="*/ 200 w 341"/>
                  <a:gd name="T67" fmla="*/ 29 h 371"/>
                  <a:gd name="T68" fmla="*/ 229 w 341"/>
                  <a:gd name="T69" fmla="*/ 14 h 371"/>
                  <a:gd name="T70" fmla="*/ 247 w 341"/>
                  <a:gd name="T71" fmla="*/ 0 h 371"/>
                  <a:gd name="T72" fmla="*/ 277 w 341"/>
                  <a:gd name="T73" fmla="*/ 0 h 371"/>
                  <a:gd name="T74" fmla="*/ 291 w 341"/>
                  <a:gd name="T75" fmla="*/ 14 h 371"/>
                  <a:gd name="T76" fmla="*/ 320 w 341"/>
                  <a:gd name="T77" fmla="*/ 42 h 371"/>
                  <a:gd name="T78" fmla="*/ 338 w 341"/>
                  <a:gd name="T79" fmla="*/ 54 h 371"/>
                  <a:gd name="T80" fmla="*/ 350 w 341"/>
                  <a:gd name="T81" fmla="*/ 126 h 371"/>
                  <a:gd name="T82" fmla="*/ 350 w 341"/>
                  <a:gd name="T83" fmla="*/ 167 h 371"/>
                  <a:gd name="T84" fmla="*/ 332 w 341"/>
                  <a:gd name="T85" fmla="*/ 304 h 37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41" h="371">
                    <a:moveTo>
                      <a:pt x="311" y="132"/>
                    </a:moveTo>
                    <a:lnTo>
                      <a:pt x="299" y="144"/>
                    </a:lnTo>
                    <a:lnTo>
                      <a:pt x="299" y="156"/>
                    </a:lnTo>
                    <a:lnTo>
                      <a:pt x="299" y="162"/>
                    </a:lnTo>
                    <a:lnTo>
                      <a:pt x="299" y="174"/>
                    </a:lnTo>
                    <a:lnTo>
                      <a:pt x="305" y="192"/>
                    </a:lnTo>
                    <a:lnTo>
                      <a:pt x="305" y="222"/>
                    </a:lnTo>
                    <a:lnTo>
                      <a:pt x="311" y="240"/>
                    </a:lnTo>
                    <a:lnTo>
                      <a:pt x="317" y="252"/>
                    </a:lnTo>
                    <a:lnTo>
                      <a:pt x="329" y="269"/>
                    </a:lnTo>
                    <a:lnTo>
                      <a:pt x="293" y="275"/>
                    </a:lnTo>
                    <a:lnTo>
                      <a:pt x="287" y="287"/>
                    </a:lnTo>
                    <a:lnTo>
                      <a:pt x="287" y="305"/>
                    </a:lnTo>
                    <a:lnTo>
                      <a:pt x="287" y="341"/>
                    </a:lnTo>
                    <a:lnTo>
                      <a:pt x="305" y="353"/>
                    </a:lnTo>
                    <a:lnTo>
                      <a:pt x="311" y="347"/>
                    </a:lnTo>
                    <a:lnTo>
                      <a:pt x="305" y="371"/>
                    </a:lnTo>
                    <a:lnTo>
                      <a:pt x="299" y="371"/>
                    </a:lnTo>
                    <a:lnTo>
                      <a:pt x="293" y="371"/>
                    </a:lnTo>
                    <a:lnTo>
                      <a:pt x="281" y="347"/>
                    </a:lnTo>
                    <a:lnTo>
                      <a:pt x="269" y="341"/>
                    </a:lnTo>
                    <a:lnTo>
                      <a:pt x="263" y="335"/>
                    </a:lnTo>
                    <a:lnTo>
                      <a:pt x="251" y="341"/>
                    </a:lnTo>
                    <a:lnTo>
                      <a:pt x="227" y="335"/>
                    </a:lnTo>
                    <a:lnTo>
                      <a:pt x="227" y="329"/>
                    </a:lnTo>
                    <a:lnTo>
                      <a:pt x="215" y="329"/>
                    </a:lnTo>
                    <a:lnTo>
                      <a:pt x="210" y="317"/>
                    </a:lnTo>
                    <a:lnTo>
                      <a:pt x="180" y="323"/>
                    </a:lnTo>
                    <a:lnTo>
                      <a:pt x="180" y="317"/>
                    </a:lnTo>
                    <a:lnTo>
                      <a:pt x="174" y="299"/>
                    </a:lnTo>
                    <a:lnTo>
                      <a:pt x="174" y="252"/>
                    </a:lnTo>
                    <a:lnTo>
                      <a:pt x="150" y="246"/>
                    </a:lnTo>
                    <a:lnTo>
                      <a:pt x="132" y="246"/>
                    </a:lnTo>
                    <a:lnTo>
                      <a:pt x="126" y="263"/>
                    </a:lnTo>
                    <a:lnTo>
                      <a:pt x="108" y="263"/>
                    </a:lnTo>
                    <a:lnTo>
                      <a:pt x="96" y="258"/>
                    </a:lnTo>
                    <a:lnTo>
                      <a:pt x="78" y="222"/>
                    </a:lnTo>
                    <a:lnTo>
                      <a:pt x="66" y="222"/>
                    </a:lnTo>
                    <a:lnTo>
                      <a:pt x="48" y="222"/>
                    </a:lnTo>
                    <a:lnTo>
                      <a:pt x="36" y="222"/>
                    </a:lnTo>
                    <a:lnTo>
                      <a:pt x="18" y="222"/>
                    </a:lnTo>
                    <a:lnTo>
                      <a:pt x="6" y="222"/>
                    </a:lnTo>
                    <a:lnTo>
                      <a:pt x="0" y="222"/>
                    </a:lnTo>
                    <a:lnTo>
                      <a:pt x="6" y="216"/>
                    </a:lnTo>
                    <a:lnTo>
                      <a:pt x="12" y="204"/>
                    </a:lnTo>
                    <a:lnTo>
                      <a:pt x="18" y="198"/>
                    </a:lnTo>
                    <a:lnTo>
                      <a:pt x="24" y="198"/>
                    </a:lnTo>
                    <a:lnTo>
                      <a:pt x="30" y="192"/>
                    </a:lnTo>
                    <a:lnTo>
                      <a:pt x="42" y="192"/>
                    </a:lnTo>
                    <a:lnTo>
                      <a:pt x="42" y="198"/>
                    </a:lnTo>
                    <a:lnTo>
                      <a:pt x="60" y="186"/>
                    </a:lnTo>
                    <a:lnTo>
                      <a:pt x="72" y="174"/>
                    </a:lnTo>
                    <a:lnTo>
                      <a:pt x="78" y="144"/>
                    </a:lnTo>
                    <a:lnTo>
                      <a:pt x="102" y="114"/>
                    </a:lnTo>
                    <a:lnTo>
                      <a:pt x="102" y="96"/>
                    </a:lnTo>
                    <a:lnTo>
                      <a:pt x="108" y="84"/>
                    </a:lnTo>
                    <a:lnTo>
                      <a:pt x="108" y="66"/>
                    </a:lnTo>
                    <a:lnTo>
                      <a:pt x="108" y="54"/>
                    </a:lnTo>
                    <a:lnTo>
                      <a:pt x="114" y="36"/>
                    </a:lnTo>
                    <a:lnTo>
                      <a:pt x="114" y="18"/>
                    </a:lnTo>
                    <a:lnTo>
                      <a:pt x="126" y="0"/>
                    </a:lnTo>
                    <a:lnTo>
                      <a:pt x="150" y="12"/>
                    </a:lnTo>
                    <a:lnTo>
                      <a:pt x="162" y="18"/>
                    </a:lnTo>
                    <a:lnTo>
                      <a:pt x="180" y="24"/>
                    </a:lnTo>
                    <a:lnTo>
                      <a:pt x="186" y="12"/>
                    </a:lnTo>
                    <a:lnTo>
                      <a:pt x="198" y="12"/>
                    </a:lnTo>
                    <a:lnTo>
                      <a:pt x="215" y="6"/>
                    </a:lnTo>
                    <a:lnTo>
                      <a:pt x="227" y="6"/>
                    </a:lnTo>
                    <a:lnTo>
                      <a:pt x="233" y="0"/>
                    </a:lnTo>
                    <a:lnTo>
                      <a:pt x="245" y="0"/>
                    </a:lnTo>
                    <a:lnTo>
                      <a:pt x="263" y="0"/>
                    </a:lnTo>
                    <a:lnTo>
                      <a:pt x="269" y="6"/>
                    </a:lnTo>
                    <a:lnTo>
                      <a:pt x="275" y="6"/>
                    </a:lnTo>
                    <a:lnTo>
                      <a:pt x="287" y="18"/>
                    </a:lnTo>
                    <a:lnTo>
                      <a:pt x="299" y="18"/>
                    </a:lnTo>
                    <a:lnTo>
                      <a:pt x="305" y="12"/>
                    </a:lnTo>
                    <a:lnTo>
                      <a:pt x="317" y="24"/>
                    </a:lnTo>
                    <a:lnTo>
                      <a:pt x="329" y="36"/>
                    </a:lnTo>
                    <a:lnTo>
                      <a:pt x="329" y="54"/>
                    </a:lnTo>
                    <a:lnTo>
                      <a:pt x="341" y="60"/>
                    </a:lnTo>
                    <a:lnTo>
                      <a:pt x="329" y="72"/>
                    </a:lnTo>
                    <a:lnTo>
                      <a:pt x="317" y="84"/>
                    </a:lnTo>
                    <a:lnTo>
                      <a:pt x="311" y="132"/>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90" name="Freeform 295"/>
              <p:cNvSpPr>
                <a:spLocks noChangeAspect="1"/>
              </p:cNvSpPr>
              <p:nvPr/>
            </p:nvSpPr>
            <p:spPr bwMode="auto">
              <a:xfrm>
                <a:off x="7527629" y="7073532"/>
                <a:ext cx="545683" cy="564071"/>
              </a:xfrm>
              <a:custGeom>
                <a:avLst/>
                <a:gdLst>
                  <a:gd name="T0" fmla="*/ 42 w 209"/>
                  <a:gd name="T1" fmla="*/ 212 h 192"/>
                  <a:gd name="T2" fmla="*/ 24 w 209"/>
                  <a:gd name="T3" fmla="*/ 212 h 192"/>
                  <a:gd name="T4" fmla="*/ 6 w 209"/>
                  <a:gd name="T5" fmla="*/ 226 h 192"/>
                  <a:gd name="T6" fmla="*/ 6 w 209"/>
                  <a:gd name="T7" fmla="*/ 254 h 192"/>
                  <a:gd name="T8" fmla="*/ 6 w 209"/>
                  <a:gd name="T9" fmla="*/ 324 h 192"/>
                  <a:gd name="T10" fmla="*/ 0 w 209"/>
                  <a:gd name="T11" fmla="*/ 366 h 192"/>
                  <a:gd name="T12" fmla="*/ 30 w 209"/>
                  <a:gd name="T13" fmla="*/ 437 h 192"/>
                  <a:gd name="T14" fmla="*/ 42 w 209"/>
                  <a:gd name="T15" fmla="*/ 437 h 192"/>
                  <a:gd name="T16" fmla="*/ 59 w 209"/>
                  <a:gd name="T17" fmla="*/ 452 h 192"/>
                  <a:gd name="T18" fmla="*/ 83 w 209"/>
                  <a:gd name="T19" fmla="*/ 452 h 192"/>
                  <a:gd name="T20" fmla="*/ 101 w 209"/>
                  <a:gd name="T21" fmla="*/ 423 h 192"/>
                  <a:gd name="T22" fmla="*/ 126 w 209"/>
                  <a:gd name="T23" fmla="*/ 381 h 192"/>
                  <a:gd name="T24" fmla="*/ 132 w 209"/>
                  <a:gd name="T25" fmla="*/ 354 h 192"/>
                  <a:gd name="T26" fmla="*/ 144 w 209"/>
                  <a:gd name="T27" fmla="*/ 354 h 192"/>
                  <a:gd name="T28" fmla="*/ 156 w 209"/>
                  <a:gd name="T29" fmla="*/ 340 h 192"/>
                  <a:gd name="T30" fmla="*/ 150 w 209"/>
                  <a:gd name="T31" fmla="*/ 324 h 192"/>
                  <a:gd name="T32" fmla="*/ 168 w 209"/>
                  <a:gd name="T33" fmla="*/ 311 h 192"/>
                  <a:gd name="T34" fmla="*/ 180 w 209"/>
                  <a:gd name="T35" fmla="*/ 296 h 192"/>
                  <a:gd name="T36" fmla="*/ 192 w 209"/>
                  <a:gd name="T37" fmla="*/ 285 h 192"/>
                  <a:gd name="T38" fmla="*/ 204 w 209"/>
                  <a:gd name="T39" fmla="*/ 268 h 192"/>
                  <a:gd name="T40" fmla="*/ 198 w 209"/>
                  <a:gd name="T41" fmla="*/ 240 h 192"/>
                  <a:gd name="T42" fmla="*/ 210 w 209"/>
                  <a:gd name="T43" fmla="*/ 198 h 192"/>
                  <a:gd name="T44" fmla="*/ 210 w 209"/>
                  <a:gd name="T45" fmla="*/ 184 h 192"/>
                  <a:gd name="T46" fmla="*/ 210 w 209"/>
                  <a:gd name="T47" fmla="*/ 157 h 192"/>
                  <a:gd name="T48" fmla="*/ 210 w 209"/>
                  <a:gd name="T49" fmla="*/ 112 h 192"/>
                  <a:gd name="T50" fmla="*/ 216 w 209"/>
                  <a:gd name="T51" fmla="*/ 98 h 192"/>
                  <a:gd name="T52" fmla="*/ 204 w 209"/>
                  <a:gd name="T53" fmla="*/ 58 h 192"/>
                  <a:gd name="T54" fmla="*/ 204 w 209"/>
                  <a:gd name="T55" fmla="*/ 58 h 192"/>
                  <a:gd name="T56" fmla="*/ 186 w 209"/>
                  <a:gd name="T57" fmla="*/ 29 h 192"/>
                  <a:gd name="T58" fmla="*/ 168 w 209"/>
                  <a:gd name="T59" fmla="*/ 0 h 192"/>
                  <a:gd name="T60" fmla="*/ 168 w 209"/>
                  <a:gd name="T61" fmla="*/ 0 h 192"/>
                  <a:gd name="T62" fmla="*/ 132 w 209"/>
                  <a:gd name="T63" fmla="*/ 14 h 192"/>
                  <a:gd name="T64" fmla="*/ 126 w 209"/>
                  <a:gd name="T65" fmla="*/ 42 h 192"/>
                  <a:gd name="T66" fmla="*/ 126 w 209"/>
                  <a:gd name="T67" fmla="*/ 86 h 192"/>
                  <a:gd name="T68" fmla="*/ 126 w 209"/>
                  <a:gd name="T69" fmla="*/ 170 h 192"/>
                  <a:gd name="T70" fmla="*/ 144 w 209"/>
                  <a:gd name="T71" fmla="*/ 198 h 192"/>
                  <a:gd name="T72" fmla="*/ 150 w 209"/>
                  <a:gd name="T73" fmla="*/ 184 h 192"/>
                  <a:gd name="T74" fmla="*/ 144 w 209"/>
                  <a:gd name="T75" fmla="*/ 240 h 192"/>
                  <a:gd name="T76" fmla="*/ 138 w 209"/>
                  <a:gd name="T77" fmla="*/ 240 h 192"/>
                  <a:gd name="T78" fmla="*/ 132 w 209"/>
                  <a:gd name="T79" fmla="*/ 240 h 192"/>
                  <a:gd name="T80" fmla="*/ 120 w 209"/>
                  <a:gd name="T81" fmla="*/ 184 h 192"/>
                  <a:gd name="T82" fmla="*/ 101 w 209"/>
                  <a:gd name="T83" fmla="*/ 170 h 192"/>
                  <a:gd name="T84" fmla="*/ 95 w 209"/>
                  <a:gd name="T85" fmla="*/ 157 h 192"/>
                  <a:gd name="T86" fmla="*/ 83 w 209"/>
                  <a:gd name="T87" fmla="*/ 170 h 192"/>
                  <a:gd name="T88" fmla="*/ 59 w 209"/>
                  <a:gd name="T89" fmla="*/ 157 h 192"/>
                  <a:gd name="T90" fmla="*/ 59 w 209"/>
                  <a:gd name="T91" fmla="*/ 141 h 192"/>
                  <a:gd name="T92" fmla="*/ 47 w 209"/>
                  <a:gd name="T93" fmla="*/ 141 h 192"/>
                  <a:gd name="T94" fmla="*/ 42 w 209"/>
                  <a:gd name="T95" fmla="*/ 112 h 192"/>
                  <a:gd name="T96" fmla="*/ 42 w 209"/>
                  <a:gd name="T97" fmla="*/ 170 h 192"/>
                  <a:gd name="T98" fmla="*/ 42 w 209"/>
                  <a:gd name="T99" fmla="*/ 212 h 19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09" h="192">
                    <a:moveTo>
                      <a:pt x="42" y="90"/>
                    </a:moveTo>
                    <a:lnTo>
                      <a:pt x="24" y="90"/>
                    </a:lnTo>
                    <a:lnTo>
                      <a:pt x="6" y="96"/>
                    </a:lnTo>
                    <a:lnTo>
                      <a:pt x="6" y="108"/>
                    </a:lnTo>
                    <a:lnTo>
                      <a:pt x="6" y="138"/>
                    </a:lnTo>
                    <a:lnTo>
                      <a:pt x="0" y="156"/>
                    </a:lnTo>
                    <a:lnTo>
                      <a:pt x="30" y="186"/>
                    </a:lnTo>
                    <a:lnTo>
                      <a:pt x="42" y="186"/>
                    </a:lnTo>
                    <a:lnTo>
                      <a:pt x="59" y="192"/>
                    </a:lnTo>
                    <a:lnTo>
                      <a:pt x="83" y="192"/>
                    </a:lnTo>
                    <a:lnTo>
                      <a:pt x="101" y="180"/>
                    </a:lnTo>
                    <a:lnTo>
                      <a:pt x="119" y="162"/>
                    </a:lnTo>
                    <a:lnTo>
                      <a:pt x="125" y="150"/>
                    </a:lnTo>
                    <a:lnTo>
                      <a:pt x="137" y="150"/>
                    </a:lnTo>
                    <a:lnTo>
                      <a:pt x="149" y="144"/>
                    </a:lnTo>
                    <a:lnTo>
                      <a:pt x="143" y="138"/>
                    </a:lnTo>
                    <a:lnTo>
                      <a:pt x="161" y="132"/>
                    </a:lnTo>
                    <a:lnTo>
                      <a:pt x="173" y="126"/>
                    </a:lnTo>
                    <a:lnTo>
                      <a:pt x="185" y="120"/>
                    </a:lnTo>
                    <a:lnTo>
                      <a:pt x="197" y="114"/>
                    </a:lnTo>
                    <a:lnTo>
                      <a:pt x="191" y="102"/>
                    </a:lnTo>
                    <a:lnTo>
                      <a:pt x="203" y="84"/>
                    </a:lnTo>
                    <a:lnTo>
                      <a:pt x="203" y="78"/>
                    </a:lnTo>
                    <a:lnTo>
                      <a:pt x="203" y="66"/>
                    </a:lnTo>
                    <a:lnTo>
                      <a:pt x="203" y="48"/>
                    </a:lnTo>
                    <a:lnTo>
                      <a:pt x="209" y="42"/>
                    </a:lnTo>
                    <a:lnTo>
                      <a:pt x="197" y="24"/>
                    </a:lnTo>
                    <a:lnTo>
                      <a:pt x="179" y="12"/>
                    </a:lnTo>
                    <a:lnTo>
                      <a:pt x="161" y="0"/>
                    </a:lnTo>
                    <a:lnTo>
                      <a:pt x="125" y="6"/>
                    </a:lnTo>
                    <a:lnTo>
                      <a:pt x="119" y="18"/>
                    </a:lnTo>
                    <a:lnTo>
                      <a:pt x="119" y="36"/>
                    </a:lnTo>
                    <a:lnTo>
                      <a:pt x="119" y="72"/>
                    </a:lnTo>
                    <a:lnTo>
                      <a:pt x="137" y="84"/>
                    </a:lnTo>
                    <a:lnTo>
                      <a:pt x="143" y="78"/>
                    </a:lnTo>
                    <a:lnTo>
                      <a:pt x="137" y="102"/>
                    </a:lnTo>
                    <a:lnTo>
                      <a:pt x="131" y="102"/>
                    </a:lnTo>
                    <a:lnTo>
                      <a:pt x="125" y="102"/>
                    </a:lnTo>
                    <a:lnTo>
                      <a:pt x="113" y="78"/>
                    </a:lnTo>
                    <a:lnTo>
                      <a:pt x="101" y="72"/>
                    </a:lnTo>
                    <a:lnTo>
                      <a:pt x="95" y="66"/>
                    </a:lnTo>
                    <a:lnTo>
                      <a:pt x="83" y="72"/>
                    </a:lnTo>
                    <a:lnTo>
                      <a:pt x="59" y="66"/>
                    </a:lnTo>
                    <a:lnTo>
                      <a:pt x="59" y="60"/>
                    </a:lnTo>
                    <a:lnTo>
                      <a:pt x="47" y="60"/>
                    </a:lnTo>
                    <a:lnTo>
                      <a:pt x="42" y="48"/>
                    </a:lnTo>
                    <a:lnTo>
                      <a:pt x="42" y="72"/>
                    </a:lnTo>
                    <a:lnTo>
                      <a:pt x="42" y="90"/>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91" name="Freeform 296"/>
              <p:cNvSpPr>
                <a:spLocks noChangeAspect="1"/>
              </p:cNvSpPr>
              <p:nvPr/>
            </p:nvSpPr>
            <p:spPr bwMode="auto">
              <a:xfrm>
                <a:off x="7680939" y="7497236"/>
                <a:ext cx="348198" cy="402909"/>
              </a:xfrm>
              <a:custGeom>
                <a:avLst/>
                <a:gdLst>
                  <a:gd name="T0" fmla="*/ 73 w 132"/>
                  <a:gd name="T1" fmla="*/ 297 h 138"/>
                  <a:gd name="T2" fmla="*/ 67 w 132"/>
                  <a:gd name="T3" fmla="*/ 285 h 138"/>
                  <a:gd name="T4" fmla="*/ 55 w 132"/>
                  <a:gd name="T5" fmla="*/ 273 h 138"/>
                  <a:gd name="T6" fmla="*/ 49 w 132"/>
                  <a:gd name="T7" fmla="*/ 231 h 138"/>
                  <a:gd name="T8" fmla="*/ 43 w 132"/>
                  <a:gd name="T9" fmla="*/ 217 h 138"/>
                  <a:gd name="T10" fmla="*/ 30 w 132"/>
                  <a:gd name="T11" fmla="*/ 217 h 138"/>
                  <a:gd name="T12" fmla="*/ 18 w 132"/>
                  <a:gd name="T13" fmla="*/ 191 h 138"/>
                  <a:gd name="T14" fmla="*/ 6 w 132"/>
                  <a:gd name="T15" fmla="*/ 147 h 138"/>
                  <a:gd name="T16" fmla="*/ 0 w 132"/>
                  <a:gd name="T17" fmla="*/ 111 h 138"/>
                  <a:gd name="T18" fmla="*/ 24 w 132"/>
                  <a:gd name="T19" fmla="*/ 111 h 138"/>
                  <a:gd name="T20" fmla="*/ 49 w 132"/>
                  <a:gd name="T21" fmla="*/ 81 h 138"/>
                  <a:gd name="T22" fmla="*/ 67 w 132"/>
                  <a:gd name="T23" fmla="*/ 39 h 138"/>
                  <a:gd name="T24" fmla="*/ 73 w 132"/>
                  <a:gd name="T25" fmla="*/ 13 h 138"/>
                  <a:gd name="T26" fmla="*/ 85 w 132"/>
                  <a:gd name="T27" fmla="*/ 13 h 138"/>
                  <a:gd name="T28" fmla="*/ 97 w 132"/>
                  <a:gd name="T29" fmla="*/ 0 h 138"/>
                  <a:gd name="T30" fmla="*/ 97 w 132"/>
                  <a:gd name="T31" fmla="*/ 27 h 138"/>
                  <a:gd name="T32" fmla="*/ 107 w 132"/>
                  <a:gd name="T33" fmla="*/ 27 h 138"/>
                  <a:gd name="T34" fmla="*/ 128 w 132"/>
                  <a:gd name="T35" fmla="*/ 39 h 138"/>
                  <a:gd name="T36" fmla="*/ 146 w 132"/>
                  <a:gd name="T37" fmla="*/ 54 h 138"/>
                  <a:gd name="T38" fmla="*/ 146 w 132"/>
                  <a:gd name="T39" fmla="*/ 111 h 138"/>
                  <a:gd name="T40" fmla="*/ 140 w 132"/>
                  <a:gd name="T41" fmla="*/ 147 h 138"/>
                  <a:gd name="T42" fmla="*/ 146 w 132"/>
                  <a:gd name="T43" fmla="*/ 191 h 138"/>
                  <a:gd name="T44" fmla="*/ 140 w 132"/>
                  <a:gd name="T45" fmla="*/ 231 h 138"/>
                  <a:gd name="T46" fmla="*/ 134 w 132"/>
                  <a:gd name="T47" fmla="*/ 257 h 138"/>
                  <a:gd name="T48" fmla="*/ 122 w 132"/>
                  <a:gd name="T49" fmla="*/ 285 h 138"/>
                  <a:gd name="T50" fmla="*/ 116 w 132"/>
                  <a:gd name="T51" fmla="*/ 310 h 138"/>
                  <a:gd name="T52" fmla="*/ 91 w 132"/>
                  <a:gd name="T53" fmla="*/ 310 h 138"/>
                  <a:gd name="T54" fmla="*/ 73 w 132"/>
                  <a:gd name="T55" fmla="*/ 297 h 138"/>
                  <a:gd name="T56" fmla="*/ 73 w 132"/>
                  <a:gd name="T57" fmla="*/ 297 h 13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32" h="138">
                    <a:moveTo>
                      <a:pt x="66" y="132"/>
                    </a:moveTo>
                    <a:lnTo>
                      <a:pt x="60" y="126"/>
                    </a:lnTo>
                    <a:lnTo>
                      <a:pt x="48" y="120"/>
                    </a:lnTo>
                    <a:lnTo>
                      <a:pt x="42" y="102"/>
                    </a:lnTo>
                    <a:lnTo>
                      <a:pt x="36" y="96"/>
                    </a:lnTo>
                    <a:lnTo>
                      <a:pt x="30" y="96"/>
                    </a:lnTo>
                    <a:lnTo>
                      <a:pt x="18" y="84"/>
                    </a:lnTo>
                    <a:lnTo>
                      <a:pt x="6" y="66"/>
                    </a:lnTo>
                    <a:lnTo>
                      <a:pt x="0" y="48"/>
                    </a:lnTo>
                    <a:lnTo>
                      <a:pt x="24" y="48"/>
                    </a:lnTo>
                    <a:lnTo>
                      <a:pt x="42" y="36"/>
                    </a:lnTo>
                    <a:lnTo>
                      <a:pt x="60" y="18"/>
                    </a:lnTo>
                    <a:lnTo>
                      <a:pt x="66" y="6"/>
                    </a:lnTo>
                    <a:lnTo>
                      <a:pt x="78" y="6"/>
                    </a:lnTo>
                    <a:lnTo>
                      <a:pt x="90" y="0"/>
                    </a:lnTo>
                    <a:lnTo>
                      <a:pt x="90" y="12"/>
                    </a:lnTo>
                    <a:lnTo>
                      <a:pt x="96" y="12"/>
                    </a:lnTo>
                    <a:lnTo>
                      <a:pt x="114" y="18"/>
                    </a:lnTo>
                    <a:lnTo>
                      <a:pt x="132" y="24"/>
                    </a:lnTo>
                    <a:lnTo>
                      <a:pt x="132" y="48"/>
                    </a:lnTo>
                    <a:lnTo>
                      <a:pt x="126" y="66"/>
                    </a:lnTo>
                    <a:lnTo>
                      <a:pt x="132" y="84"/>
                    </a:lnTo>
                    <a:lnTo>
                      <a:pt x="126" y="102"/>
                    </a:lnTo>
                    <a:lnTo>
                      <a:pt x="120" y="114"/>
                    </a:lnTo>
                    <a:lnTo>
                      <a:pt x="108" y="126"/>
                    </a:lnTo>
                    <a:lnTo>
                      <a:pt x="102" y="138"/>
                    </a:lnTo>
                    <a:lnTo>
                      <a:pt x="84" y="138"/>
                    </a:lnTo>
                    <a:lnTo>
                      <a:pt x="66" y="132"/>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92" name="Freeform 297"/>
              <p:cNvSpPr>
                <a:spLocks noChangeAspect="1"/>
              </p:cNvSpPr>
              <p:nvPr/>
            </p:nvSpPr>
            <p:spPr bwMode="auto">
              <a:xfrm>
                <a:off x="3952108" y="8355039"/>
                <a:ext cx="233865" cy="262540"/>
              </a:xfrm>
              <a:custGeom>
                <a:avLst/>
                <a:gdLst>
                  <a:gd name="T0" fmla="*/ 84 w 90"/>
                  <a:gd name="T1" fmla="*/ 107 h 90"/>
                  <a:gd name="T2" fmla="*/ 66 w 90"/>
                  <a:gd name="T3" fmla="*/ 81 h 90"/>
                  <a:gd name="T4" fmla="*/ 48 w 90"/>
                  <a:gd name="T5" fmla="*/ 39 h 90"/>
                  <a:gd name="T6" fmla="*/ 42 w 90"/>
                  <a:gd name="T7" fmla="*/ 27 h 90"/>
                  <a:gd name="T8" fmla="*/ 36 w 90"/>
                  <a:gd name="T9" fmla="*/ 27 h 90"/>
                  <a:gd name="T10" fmla="*/ 12 w 90"/>
                  <a:gd name="T11" fmla="*/ 0 h 90"/>
                  <a:gd name="T12" fmla="*/ 6 w 90"/>
                  <a:gd name="T13" fmla="*/ 0 h 90"/>
                  <a:gd name="T14" fmla="*/ 6 w 90"/>
                  <a:gd name="T15" fmla="*/ 0 h 90"/>
                  <a:gd name="T16" fmla="*/ 6 w 90"/>
                  <a:gd name="T17" fmla="*/ 54 h 90"/>
                  <a:gd name="T18" fmla="*/ 6 w 90"/>
                  <a:gd name="T19" fmla="*/ 93 h 90"/>
                  <a:gd name="T20" fmla="*/ 6 w 90"/>
                  <a:gd name="T21" fmla="*/ 107 h 90"/>
                  <a:gd name="T22" fmla="*/ 0 w 90"/>
                  <a:gd name="T23" fmla="*/ 147 h 90"/>
                  <a:gd name="T24" fmla="*/ 12 w 90"/>
                  <a:gd name="T25" fmla="*/ 176 h 90"/>
                  <a:gd name="T26" fmla="*/ 36 w 90"/>
                  <a:gd name="T27" fmla="*/ 202 h 90"/>
                  <a:gd name="T28" fmla="*/ 60 w 90"/>
                  <a:gd name="T29" fmla="*/ 202 h 90"/>
                  <a:gd name="T30" fmla="*/ 78 w 90"/>
                  <a:gd name="T31" fmla="*/ 186 h 90"/>
                  <a:gd name="T32" fmla="*/ 90 w 90"/>
                  <a:gd name="T33" fmla="*/ 162 h 90"/>
                  <a:gd name="T34" fmla="*/ 84 w 90"/>
                  <a:gd name="T35" fmla="*/ 120 h 90"/>
                  <a:gd name="T36" fmla="*/ 84 w 90"/>
                  <a:gd name="T37" fmla="*/ 107 h 9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0" h="90">
                    <a:moveTo>
                      <a:pt x="84" y="48"/>
                    </a:moveTo>
                    <a:lnTo>
                      <a:pt x="66" y="36"/>
                    </a:lnTo>
                    <a:lnTo>
                      <a:pt x="48" y="18"/>
                    </a:lnTo>
                    <a:lnTo>
                      <a:pt x="42" y="12"/>
                    </a:lnTo>
                    <a:lnTo>
                      <a:pt x="36" y="12"/>
                    </a:lnTo>
                    <a:lnTo>
                      <a:pt x="12" y="0"/>
                    </a:lnTo>
                    <a:lnTo>
                      <a:pt x="6" y="0"/>
                    </a:lnTo>
                    <a:lnTo>
                      <a:pt x="6" y="24"/>
                    </a:lnTo>
                    <a:lnTo>
                      <a:pt x="6" y="42"/>
                    </a:lnTo>
                    <a:lnTo>
                      <a:pt x="6" y="48"/>
                    </a:lnTo>
                    <a:lnTo>
                      <a:pt x="0" y="66"/>
                    </a:lnTo>
                    <a:lnTo>
                      <a:pt x="12" y="78"/>
                    </a:lnTo>
                    <a:lnTo>
                      <a:pt x="36" y="90"/>
                    </a:lnTo>
                    <a:lnTo>
                      <a:pt x="60" y="90"/>
                    </a:lnTo>
                    <a:lnTo>
                      <a:pt x="78" y="84"/>
                    </a:lnTo>
                    <a:lnTo>
                      <a:pt x="90" y="72"/>
                    </a:lnTo>
                    <a:lnTo>
                      <a:pt x="84" y="54"/>
                    </a:lnTo>
                    <a:lnTo>
                      <a:pt x="84" y="48"/>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93" name="Freeform 298"/>
              <p:cNvSpPr>
                <a:spLocks noChangeAspect="1"/>
              </p:cNvSpPr>
              <p:nvPr/>
            </p:nvSpPr>
            <p:spPr bwMode="auto">
              <a:xfrm>
                <a:off x="3398631" y="7866351"/>
                <a:ext cx="724977" cy="1767596"/>
              </a:xfrm>
              <a:custGeom>
                <a:avLst/>
                <a:gdLst>
                  <a:gd name="T0" fmla="*/ 164 w 276"/>
                  <a:gd name="T1" fmla="*/ 877 h 604"/>
                  <a:gd name="T2" fmla="*/ 164 w 276"/>
                  <a:gd name="T3" fmla="*/ 933 h 604"/>
                  <a:gd name="T4" fmla="*/ 176 w 276"/>
                  <a:gd name="T5" fmla="*/ 933 h 604"/>
                  <a:gd name="T6" fmla="*/ 182 w 276"/>
                  <a:gd name="T7" fmla="*/ 960 h 604"/>
                  <a:gd name="T8" fmla="*/ 164 w 276"/>
                  <a:gd name="T9" fmla="*/ 948 h 604"/>
                  <a:gd name="T10" fmla="*/ 164 w 276"/>
                  <a:gd name="T11" fmla="*/ 1000 h 604"/>
                  <a:gd name="T12" fmla="*/ 164 w 276"/>
                  <a:gd name="T13" fmla="*/ 1055 h 604"/>
                  <a:gd name="T14" fmla="*/ 140 w 276"/>
                  <a:gd name="T15" fmla="*/ 1122 h 604"/>
                  <a:gd name="T16" fmla="*/ 182 w 276"/>
                  <a:gd name="T17" fmla="*/ 1165 h 604"/>
                  <a:gd name="T18" fmla="*/ 182 w 276"/>
                  <a:gd name="T19" fmla="*/ 1191 h 604"/>
                  <a:gd name="T20" fmla="*/ 164 w 276"/>
                  <a:gd name="T21" fmla="*/ 1276 h 604"/>
                  <a:gd name="T22" fmla="*/ 152 w 276"/>
                  <a:gd name="T23" fmla="*/ 1276 h 604"/>
                  <a:gd name="T24" fmla="*/ 152 w 276"/>
                  <a:gd name="T25" fmla="*/ 1300 h 604"/>
                  <a:gd name="T26" fmla="*/ 158 w 276"/>
                  <a:gd name="T27" fmla="*/ 1342 h 604"/>
                  <a:gd name="T28" fmla="*/ 164 w 276"/>
                  <a:gd name="T29" fmla="*/ 1357 h 604"/>
                  <a:gd name="T30" fmla="*/ 140 w 276"/>
                  <a:gd name="T31" fmla="*/ 1357 h 604"/>
                  <a:gd name="T32" fmla="*/ 103 w 276"/>
                  <a:gd name="T33" fmla="*/ 1342 h 604"/>
                  <a:gd name="T34" fmla="*/ 85 w 276"/>
                  <a:gd name="T35" fmla="*/ 1300 h 604"/>
                  <a:gd name="T36" fmla="*/ 79 w 276"/>
                  <a:gd name="T37" fmla="*/ 1220 h 604"/>
                  <a:gd name="T38" fmla="*/ 73 w 276"/>
                  <a:gd name="T39" fmla="*/ 1110 h 604"/>
                  <a:gd name="T40" fmla="*/ 67 w 276"/>
                  <a:gd name="T41" fmla="*/ 1055 h 604"/>
                  <a:gd name="T42" fmla="*/ 67 w 276"/>
                  <a:gd name="T43" fmla="*/ 1025 h 604"/>
                  <a:gd name="T44" fmla="*/ 42 w 276"/>
                  <a:gd name="T45" fmla="*/ 974 h 604"/>
                  <a:gd name="T46" fmla="*/ 36 w 276"/>
                  <a:gd name="T47" fmla="*/ 906 h 604"/>
                  <a:gd name="T48" fmla="*/ 24 w 276"/>
                  <a:gd name="T49" fmla="*/ 795 h 604"/>
                  <a:gd name="T50" fmla="*/ 24 w 276"/>
                  <a:gd name="T51" fmla="*/ 742 h 604"/>
                  <a:gd name="T52" fmla="*/ 24 w 276"/>
                  <a:gd name="T53" fmla="*/ 644 h 604"/>
                  <a:gd name="T54" fmla="*/ 24 w 276"/>
                  <a:gd name="T55" fmla="*/ 547 h 604"/>
                  <a:gd name="T56" fmla="*/ 12 w 276"/>
                  <a:gd name="T57" fmla="*/ 477 h 604"/>
                  <a:gd name="T58" fmla="*/ 6 w 276"/>
                  <a:gd name="T59" fmla="*/ 422 h 604"/>
                  <a:gd name="T60" fmla="*/ 6 w 276"/>
                  <a:gd name="T61" fmla="*/ 356 h 604"/>
                  <a:gd name="T62" fmla="*/ 12 w 276"/>
                  <a:gd name="T63" fmla="*/ 288 h 604"/>
                  <a:gd name="T64" fmla="*/ 24 w 276"/>
                  <a:gd name="T65" fmla="*/ 231 h 604"/>
                  <a:gd name="T66" fmla="*/ 12 w 276"/>
                  <a:gd name="T67" fmla="*/ 140 h 604"/>
                  <a:gd name="T68" fmla="*/ 30 w 276"/>
                  <a:gd name="T69" fmla="*/ 98 h 604"/>
                  <a:gd name="T70" fmla="*/ 30 w 276"/>
                  <a:gd name="T71" fmla="*/ 42 h 604"/>
                  <a:gd name="T72" fmla="*/ 55 w 276"/>
                  <a:gd name="T73" fmla="*/ 0 h 604"/>
                  <a:gd name="T74" fmla="*/ 85 w 276"/>
                  <a:gd name="T75" fmla="*/ 42 h 604"/>
                  <a:gd name="T76" fmla="*/ 115 w 276"/>
                  <a:gd name="T77" fmla="*/ 14 h 604"/>
                  <a:gd name="T78" fmla="*/ 133 w 276"/>
                  <a:gd name="T79" fmla="*/ 54 h 604"/>
                  <a:gd name="T80" fmla="*/ 170 w 276"/>
                  <a:gd name="T81" fmla="*/ 111 h 604"/>
                  <a:gd name="T82" fmla="*/ 200 w 276"/>
                  <a:gd name="T83" fmla="*/ 140 h 604"/>
                  <a:gd name="T84" fmla="*/ 212 w 276"/>
                  <a:gd name="T85" fmla="*/ 204 h 604"/>
                  <a:gd name="T86" fmla="*/ 224 w 276"/>
                  <a:gd name="T87" fmla="*/ 259 h 604"/>
                  <a:gd name="T88" fmla="*/ 261 w 276"/>
                  <a:gd name="T89" fmla="*/ 244 h 604"/>
                  <a:gd name="T90" fmla="*/ 273 w 276"/>
                  <a:gd name="T91" fmla="*/ 163 h 604"/>
                  <a:gd name="T92" fmla="*/ 297 w 276"/>
                  <a:gd name="T93" fmla="*/ 231 h 604"/>
                  <a:gd name="T94" fmla="*/ 273 w 276"/>
                  <a:gd name="T95" fmla="*/ 272 h 604"/>
                  <a:gd name="T96" fmla="*/ 230 w 276"/>
                  <a:gd name="T97" fmla="*/ 384 h 604"/>
                  <a:gd name="T98" fmla="*/ 230 w 276"/>
                  <a:gd name="T99" fmla="*/ 477 h 604"/>
                  <a:gd name="T100" fmla="*/ 224 w 276"/>
                  <a:gd name="T101" fmla="*/ 534 h 604"/>
                  <a:gd name="T102" fmla="*/ 261 w 276"/>
                  <a:gd name="T103" fmla="*/ 616 h 604"/>
                  <a:gd name="T104" fmla="*/ 273 w 276"/>
                  <a:gd name="T105" fmla="*/ 673 h 604"/>
                  <a:gd name="T106" fmla="*/ 224 w 276"/>
                  <a:gd name="T107" fmla="*/ 767 h 604"/>
                  <a:gd name="T108" fmla="*/ 200 w 276"/>
                  <a:gd name="T109" fmla="*/ 781 h 604"/>
                  <a:gd name="T110" fmla="*/ 188 w 276"/>
                  <a:gd name="T111" fmla="*/ 795 h 604"/>
                  <a:gd name="T112" fmla="*/ 188 w 276"/>
                  <a:gd name="T113" fmla="*/ 877 h 60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6" h="604">
                    <a:moveTo>
                      <a:pt x="174" y="383"/>
                    </a:moveTo>
                    <a:lnTo>
                      <a:pt x="150" y="383"/>
                    </a:lnTo>
                    <a:lnTo>
                      <a:pt x="138" y="377"/>
                    </a:lnTo>
                    <a:lnTo>
                      <a:pt x="150" y="407"/>
                    </a:lnTo>
                    <a:lnTo>
                      <a:pt x="156" y="407"/>
                    </a:lnTo>
                    <a:lnTo>
                      <a:pt x="162" y="407"/>
                    </a:lnTo>
                    <a:lnTo>
                      <a:pt x="168" y="401"/>
                    </a:lnTo>
                    <a:lnTo>
                      <a:pt x="168" y="419"/>
                    </a:lnTo>
                    <a:lnTo>
                      <a:pt x="162" y="413"/>
                    </a:lnTo>
                    <a:lnTo>
                      <a:pt x="150" y="413"/>
                    </a:lnTo>
                    <a:lnTo>
                      <a:pt x="162" y="419"/>
                    </a:lnTo>
                    <a:lnTo>
                      <a:pt x="150" y="436"/>
                    </a:lnTo>
                    <a:lnTo>
                      <a:pt x="150" y="448"/>
                    </a:lnTo>
                    <a:lnTo>
                      <a:pt x="150" y="460"/>
                    </a:lnTo>
                    <a:lnTo>
                      <a:pt x="132" y="466"/>
                    </a:lnTo>
                    <a:lnTo>
                      <a:pt x="132" y="490"/>
                    </a:lnTo>
                    <a:lnTo>
                      <a:pt x="156" y="502"/>
                    </a:lnTo>
                    <a:lnTo>
                      <a:pt x="168" y="508"/>
                    </a:lnTo>
                    <a:lnTo>
                      <a:pt x="162" y="514"/>
                    </a:lnTo>
                    <a:lnTo>
                      <a:pt x="168" y="520"/>
                    </a:lnTo>
                    <a:lnTo>
                      <a:pt x="150" y="544"/>
                    </a:lnTo>
                    <a:lnTo>
                      <a:pt x="150" y="556"/>
                    </a:lnTo>
                    <a:lnTo>
                      <a:pt x="138" y="556"/>
                    </a:lnTo>
                    <a:lnTo>
                      <a:pt x="144" y="562"/>
                    </a:lnTo>
                    <a:lnTo>
                      <a:pt x="138" y="568"/>
                    </a:lnTo>
                    <a:lnTo>
                      <a:pt x="138" y="574"/>
                    </a:lnTo>
                    <a:lnTo>
                      <a:pt x="144" y="586"/>
                    </a:lnTo>
                    <a:lnTo>
                      <a:pt x="138" y="586"/>
                    </a:lnTo>
                    <a:lnTo>
                      <a:pt x="150" y="592"/>
                    </a:lnTo>
                    <a:lnTo>
                      <a:pt x="162" y="604"/>
                    </a:lnTo>
                    <a:lnTo>
                      <a:pt x="132" y="592"/>
                    </a:lnTo>
                    <a:lnTo>
                      <a:pt x="102" y="592"/>
                    </a:lnTo>
                    <a:lnTo>
                      <a:pt x="96" y="586"/>
                    </a:lnTo>
                    <a:lnTo>
                      <a:pt x="84" y="568"/>
                    </a:lnTo>
                    <a:lnTo>
                      <a:pt x="78" y="568"/>
                    </a:lnTo>
                    <a:lnTo>
                      <a:pt x="60" y="544"/>
                    </a:lnTo>
                    <a:lnTo>
                      <a:pt x="72" y="532"/>
                    </a:lnTo>
                    <a:lnTo>
                      <a:pt x="66" y="508"/>
                    </a:lnTo>
                    <a:lnTo>
                      <a:pt x="66" y="484"/>
                    </a:lnTo>
                    <a:lnTo>
                      <a:pt x="60" y="466"/>
                    </a:lnTo>
                    <a:lnTo>
                      <a:pt x="60" y="460"/>
                    </a:lnTo>
                    <a:lnTo>
                      <a:pt x="54" y="454"/>
                    </a:lnTo>
                    <a:lnTo>
                      <a:pt x="60" y="448"/>
                    </a:lnTo>
                    <a:lnTo>
                      <a:pt x="48" y="442"/>
                    </a:lnTo>
                    <a:lnTo>
                      <a:pt x="42" y="425"/>
                    </a:lnTo>
                    <a:lnTo>
                      <a:pt x="36" y="413"/>
                    </a:lnTo>
                    <a:lnTo>
                      <a:pt x="36" y="395"/>
                    </a:lnTo>
                    <a:lnTo>
                      <a:pt x="24" y="371"/>
                    </a:lnTo>
                    <a:lnTo>
                      <a:pt x="24" y="347"/>
                    </a:lnTo>
                    <a:lnTo>
                      <a:pt x="30" y="335"/>
                    </a:lnTo>
                    <a:lnTo>
                      <a:pt x="24" y="323"/>
                    </a:lnTo>
                    <a:lnTo>
                      <a:pt x="18" y="293"/>
                    </a:lnTo>
                    <a:lnTo>
                      <a:pt x="24" y="281"/>
                    </a:lnTo>
                    <a:lnTo>
                      <a:pt x="18" y="263"/>
                    </a:lnTo>
                    <a:lnTo>
                      <a:pt x="24" y="239"/>
                    </a:lnTo>
                    <a:lnTo>
                      <a:pt x="18" y="227"/>
                    </a:lnTo>
                    <a:lnTo>
                      <a:pt x="12" y="209"/>
                    </a:lnTo>
                    <a:lnTo>
                      <a:pt x="0" y="197"/>
                    </a:lnTo>
                    <a:lnTo>
                      <a:pt x="6" y="185"/>
                    </a:lnTo>
                    <a:lnTo>
                      <a:pt x="6" y="167"/>
                    </a:lnTo>
                    <a:lnTo>
                      <a:pt x="6" y="155"/>
                    </a:lnTo>
                    <a:lnTo>
                      <a:pt x="6" y="143"/>
                    </a:lnTo>
                    <a:lnTo>
                      <a:pt x="12" y="125"/>
                    </a:lnTo>
                    <a:lnTo>
                      <a:pt x="18" y="107"/>
                    </a:lnTo>
                    <a:lnTo>
                      <a:pt x="24" y="101"/>
                    </a:lnTo>
                    <a:lnTo>
                      <a:pt x="18" y="89"/>
                    </a:lnTo>
                    <a:lnTo>
                      <a:pt x="12" y="60"/>
                    </a:lnTo>
                    <a:lnTo>
                      <a:pt x="18" y="48"/>
                    </a:lnTo>
                    <a:lnTo>
                      <a:pt x="30" y="42"/>
                    </a:lnTo>
                    <a:lnTo>
                      <a:pt x="36" y="24"/>
                    </a:lnTo>
                    <a:lnTo>
                      <a:pt x="30" y="18"/>
                    </a:lnTo>
                    <a:lnTo>
                      <a:pt x="48" y="0"/>
                    </a:lnTo>
                    <a:lnTo>
                      <a:pt x="72" y="6"/>
                    </a:lnTo>
                    <a:lnTo>
                      <a:pt x="78" y="18"/>
                    </a:lnTo>
                    <a:lnTo>
                      <a:pt x="84" y="6"/>
                    </a:lnTo>
                    <a:lnTo>
                      <a:pt x="108" y="6"/>
                    </a:lnTo>
                    <a:lnTo>
                      <a:pt x="126" y="24"/>
                    </a:lnTo>
                    <a:lnTo>
                      <a:pt x="144" y="42"/>
                    </a:lnTo>
                    <a:lnTo>
                      <a:pt x="156" y="48"/>
                    </a:lnTo>
                    <a:lnTo>
                      <a:pt x="174" y="54"/>
                    </a:lnTo>
                    <a:lnTo>
                      <a:pt x="186" y="60"/>
                    </a:lnTo>
                    <a:lnTo>
                      <a:pt x="204" y="72"/>
                    </a:lnTo>
                    <a:lnTo>
                      <a:pt x="198" y="89"/>
                    </a:lnTo>
                    <a:lnTo>
                      <a:pt x="192" y="107"/>
                    </a:lnTo>
                    <a:lnTo>
                      <a:pt x="210" y="113"/>
                    </a:lnTo>
                    <a:lnTo>
                      <a:pt x="228" y="113"/>
                    </a:lnTo>
                    <a:lnTo>
                      <a:pt x="240" y="107"/>
                    </a:lnTo>
                    <a:lnTo>
                      <a:pt x="258" y="89"/>
                    </a:lnTo>
                    <a:lnTo>
                      <a:pt x="252" y="72"/>
                    </a:lnTo>
                    <a:lnTo>
                      <a:pt x="264" y="77"/>
                    </a:lnTo>
                    <a:lnTo>
                      <a:pt x="276" y="101"/>
                    </a:lnTo>
                    <a:lnTo>
                      <a:pt x="264" y="107"/>
                    </a:lnTo>
                    <a:lnTo>
                      <a:pt x="252" y="119"/>
                    </a:lnTo>
                    <a:lnTo>
                      <a:pt x="216" y="167"/>
                    </a:lnTo>
                    <a:lnTo>
                      <a:pt x="216" y="191"/>
                    </a:lnTo>
                    <a:lnTo>
                      <a:pt x="216" y="209"/>
                    </a:lnTo>
                    <a:lnTo>
                      <a:pt x="216" y="227"/>
                    </a:lnTo>
                    <a:lnTo>
                      <a:pt x="210" y="233"/>
                    </a:lnTo>
                    <a:lnTo>
                      <a:pt x="216" y="257"/>
                    </a:lnTo>
                    <a:lnTo>
                      <a:pt x="240" y="269"/>
                    </a:lnTo>
                    <a:lnTo>
                      <a:pt x="246" y="287"/>
                    </a:lnTo>
                    <a:lnTo>
                      <a:pt x="252" y="293"/>
                    </a:lnTo>
                    <a:lnTo>
                      <a:pt x="240" y="329"/>
                    </a:lnTo>
                    <a:lnTo>
                      <a:pt x="210" y="335"/>
                    </a:lnTo>
                    <a:lnTo>
                      <a:pt x="198" y="341"/>
                    </a:lnTo>
                    <a:lnTo>
                      <a:pt x="186" y="341"/>
                    </a:lnTo>
                    <a:lnTo>
                      <a:pt x="174" y="341"/>
                    </a:lnTo>
                    <a:lnTo>
                      <a:pt x="174" y="347"/>
                    </a:lnTo>
                    <a:lnTo>
                      <a:pt x="180" y="371"/>
                    </a:lnTo>
                    <a:lnTo>
                      <a:pt x="174" y="383"/>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94" name="Freeform 299"/>
              <p:cNvSpPr>
                <a:spLocks noChangeAspect="1"/>
              </p:cNvSpPr>
              <p:nvPr/>
            </p:nvSpPr>
            <p:spPr bwMode="auto">
              <a:xfrm>
                <a:off x="3822184" y="9652143"/>
                <a:ext cx="176698" cy="122173"/>
              </a:xfrm>
              <a:custGeom>
                <a:avLst/>
                <a:gdLst>
                  <a:gd name="T0" fmla="*/ 6 w 66"/>
                  <a:gd name="T1" fmla="*/ 13 h 42"/>
                  <a:gd name="T2" fmla="*/ 0 w 66"/>
                  <a:gd name="T3" fmla="*/ 0 h 42"/>
                  <a:gd name="T4" fmla="*/ 6 w 66"/>
                  <a:gd name="T5" fmla="*/ 39 h 42"/>
                  <a:gd name="T6" fmla="*/ 25 w 66"/>
                  <a:gd name="T7" fmla="*/ 93 h 42"/>
                  <a:gd name="T8" fmla="*/ 49 w 66"/>
                  <a:gd name="T9" fmla="*/ 93 h 42"/>
                  <a:gd name="T10" fmla="*/ 80 w 66"/>
                  <a:gd name="T11" fmla="*/ 93 h 42"/>
                  <a:gd name="T12" fmla="*/ 74 w 66"/>
                  <a:gd name="T13" fmla="*/ 79 h 42"/>
                  <a:gd name="T14" fmla="*/ 37 w 66"/>
                  <a:gd name="T15" fmla="*/ 54 h 42"/>
                  <a:gd name="T16" fmla="*/ 6 w 66"/>
                  <a:gd name="T17" fmla="*/ 13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6" h="42">
                    <a:moveTo>
                      <a:pt x="6" y="6"/>
                    </a:moveTo>
                    <a:lnTo>
                      <a:pt x="0" y="0"/>
                    </a:lnTo>
                    <a:lnTo>
                      <a:pt x="6" y="18"/>
                    </a:lnTo>
                    <a:lnTo>
                      <a:pt x="18" y="42"/>
                    </a:lnTo>
                    <a:lnTo>
                      <a:pt x="42" y="42"/>
                    </a:lnTo>
                    <a:lnTo>
                      <a:pt x="66" y="42"/>
                    </a:lnTo>
                    <a:lnTo>
                      <a:pt x="60" y="36"/>
                    </a:lnTo>
                    <a:lnTo>
                      <a:pt x="30" y="24"/>
                    </a:lnTo>
                    <a:lnTo>
                      <a:pt x="6" y="6"/>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95" name="Freeform 300"/>
              <p:cNvSpPr>
                <a:spLocks noChangeAspect="1"/>
              </p:cNvSpPr>
              <p:nvPr/>
            </p:nvSpPr>
            <p:spPr bwMode="auto">
              <a:xfrm>
                <a:off x="3323274" y="7619409"/>
                <a:ext cx="498910" cy="2084723"/>
              </a:xfrm>
              <a:custGeom>
                <a:avLst/>
                <a:gdLst>
                  <a:gd name="T0" fmla="*/ 18 w 191"/>
                  <a:gd name="T1" fmla="*/ 647 h 712"/>
                  <a:gd name="T2" fmla="*/ 12 w 191"/>
                  <a:gd name="T3" fmla="*/ 840 h 712"/>
                  <a:gd name="T4" fmla="*/ 18 w 191"/>
                  <a:gd name="T5" fmla="*/ 935 h 712"/>
                  <a:gd name="T6" fmla="*/ 24 w 191"/>
                  <a:gd name="T7" fmla="*/ 1061 h 712"/>
                  <a:gd name="T8" fmla="*/ 41 w 191"/>
                  <a:gd name="T9" fmla="*/ 1104 h 712"/>
                  <a:gd name="T10" fmla="*/ 53 w 191"/>
                  <a:gd name="T11" fmla="*/ 1116 h 712"/>
                  <a:gd name="T12" fmla="*/ 53 w 191"/>
                  <a:gd name="T13" fmla="*/ 1144 h 712"/>
                  <a:gd name="T14" fmla="*/ 59 w 191"/>
                  <a:gd name="T15" fmla="*/ 1209 h 712"/>
                  <a:gd name="T16" fmla="*/ 65 w 191"/>
                  <a:gd name="T17" fmla="*/ 1265 h 712"/>
                  <a:gd name="T18" fmla="*/ 65 w 191"/>
                  <a:gd name="T19" fmla="*/ 1277 h 712"/>
                  <a:gd name="T20" fmla="*/ 59 w 191"/>
                  <a:gd name="T21" fmla="*/ 1322 h 712"/>
                  <a:gd name="T22" fmla="*/ 53 w 191"/>
                  <a:gd name="T23" fmla="*/ 1293 h 712"/>
                  <a:gd name="T24" fmla="*/ 35 w 191"/>
                  <a:gd name="T25" fmla="*/ 1335 h 712"/>
                  <a:gd name="T26" fmla="*/ 53 w 191"/>
                  <a:gd name="T27" fmla="*/ 1335 h 712"/>
                  <a:gd name="T28" fmla="*/ 65 w 191"/>
                  <a:gd name="T29" fmla="*/ 1362 h 712"/>
                  <a:gd name="T30" fmla="*/ 77 w 191"/>
                  <a:gd name="T31" fmla="*/ 1362 h 712"/>
                  <a:gd name="T32" fmla="*/ 71 w 191"/>
                  <a:gd name="T33" fmla="*/ 1389 h 712"/>
                  <a:gd name="T34" fmla="*/ 77 w 191"/>
                  <a:gd name="T35" fmla="*/ 1444 h 712"/>
                  <a:gd name="T36" fmla="*/ 77 w 191"/>
                  <a:gd name="T37" fmla="*/ 1488 h 712"/>
                  <a:gd name="T38" fmla="*/ 95 w 191"/>
                  <a:gd name="T39" fmla="*/ 1529 h 712"/>
                  <a:gd name="T40" fmla="*/ 108 w 191"/>
                  <a:gd name="T41" fmla="*/ 1540 h 712"/>
                  <a:gd name="T42" fmla="*/ 126 w 191"/>
                  <a:gd name="T43" fmla="*/ 1583 h 712"/>
                  <a:gd name="T44" fmla="*/ 138 w 191"/>
                  <a:gd name="T45" fmla="*/ 1609 h 712"/>
                  <a:gd name="T46" fmla="*/ 168 w 191"/>
                  <a:gd name="T47" fmla="*/ 1638 h 712"/>
                  <a:gd name="T48" fmla="*/ 198 w 191"/>
                  <a:gd name="T49" fmla="*/ 1583 h 712"/>
                  <a:gd name="T50" fmla="*/ 132 w 191"/>
                  <a:gd name="T51" fmla="*/ 1540 h 712"/>
                  <a:gd name="T52" fmla="*/ 89 w 191"/>
                  <a:gd name="T53" fmla="*/ 1444 h 712"/>
                  <a:gd name="T54" fmla="*/ 95 w 191"/>
                  <a:gd name="T55" fmla="*/ 1308 h 712"/>
                  <a:gd name="T56" fmla="*/ 83 w 191"/>
                  <a:gd name="T57" fmla="*/ 1237 h 712"/>
                  <a:gd name="T58" fmla="*/ 71 w 191"/>
                  <a:gd name="T59" fmla="*/ 1171 h 712"/>
                  <a:gd name="T60" fmla="*/ 53 w 191"/>
                  <a:gd name="T61" fmla="*/ 1048 h 712"/>
                  <a:gd name="T62" fmla="*/ 53 w 191"/>
                  <a:gd name="T63" fmla="*/ 935 h 712"/>
                  <a:gd name="T64" fmla="*/ 47 w 191"/>
                  <a:gd name="T65" fmla="*/ 800 h 712"/>
                  <a:gd name="T66" fmla="*/ 41 w 191"/>
                  <a:gd name="T67" fmla="*/ 675 h 712"/>
                  <a:gd name="T68" fmla="*/ 35 w 191"/>
                  <a:gd name="T69" fmla="*/ 578 h 712"/>
                  <a:gd name="T70" fmla="*/ 41 w 191"/>
                  <a:gd name="T71" fmla="*/ 480 h 712"/>
                  <a:gd name="T72" fmla="*/ 47 w 191"/>
                  <a:gd name="T73" fmla="*/ 399 h 712"/>
                  <a:gd name="T74" fmla="*/ 59 w 191"/>
                  <a:gd name="T75" fmla="*/ 291 h 712"/>
                  <a:gd name="T76" fmla="*/ 47 w 191"/>
                  <a:gd name="T77" fmla="*/ 234 h 712"/>
                  <a:gd name="T78" fmla="*/ 29 w 191"/>
                  <a:gd name="T79" fmla="*/ 112 h 712"/>
                  <a:gd name="T80" fmla="*/ 18 w 191"/>
                  <a:gd name="T81" fmla="*/ 14 h 712"/>
                  <a:gd name="T82" fmla="*/ 0 w 191"/>
                  <a:gd name="T83" fmla="*/ 29 h 712"/>
                  <a:gd name="T84" fmla="*/ 6 w 191"/>
                  <a:gd name="T85" fmla="*/ 150 h 712"/>
                  <a:gd name="T86" fmla="*/ 6 w 191"/>
                  <a:gd name="T87" fmla="*/ 275 h 712"/>
                  <a:gd name="T88" fmla="*/ 6 w 191"/>
                  <a:gd name="T89" fmla="*/ 508 h 71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91" h="712">
                    <a:moveTo>
                      <a:pt x="12" y="251"/>
                    </a:moveTo>
                    <a:lnTo>
                      <a:pt x="12" y="269"/>
                    </a:lnTo>
                    <a:lnTo>
                      <a:pt x="18" y="281"/>
                    </a:lnTo>
                    <a:lnTo>
                      <a:pt x="18" y="311"/>
                    </a:lnTo>
                    <a:lnTo>
                      <a:pt x="18" y="347"/>
                    </a:lnTo>
                    <a:lnTo>
                      <a:pt x="12" y="365"/>
                    </a:lnTo>
                    <a:lnTo>
                      <a:pt x="12" y="383"/>
                    </a:lnTo>
                    <a:lnTo>
                      <a:pt x="12" y="389"/>
                    </a:lnTo>
                    <a:lnTo>
                      <a:pt x="18" y="407"/>
                    </a:lnTo>
                    <a:lnTo>
                      <a:pt x="18" y="425"/>
                    </a:lnTo>
                    <a:lnTo>
                      <a:pt x="24" y="443"/>
                    </a:lnTo>
                    <a:lnTo>
                      <a:pt x="24" y="461"/>
                    </a:lnTo>
                    <a:lnTo>
                      <a:pt x="35" y="479"/>
                    </a:lnTo>
                    <a:lnTo>
                      <a:pt x="41" y="479"/>
                    </a:lnTo>
                    <a:lnTo>
                      <a:pt x="47" y="479"/>
                    </a:lnTo>
                    <a:lnTo>
                      <a:pt x="53" y="473"/>
                    </a:lnTo>
                    <a:lnTo>
                      <a:pt x="53" y="485"/>
                    </a:lnTo>
                    <a:lnTo>
                      <a:pt x="53" y="491"/>
                    </a:lnTo>
                    <a:lnTo>
                      <a:pt x="53" y="497"/>
                    </a:lnTo>
                    <a:lnTo>
                      <a:pt x="53" y="509"/>
                    </a:lnTo>
                    <a:lnTo>
                      <a:pt x="59" y="520"/>
                    </a:lnTo>
                    <a:lnTo>
                      <a:pt x="59" y="526"/>
                    </a:lnTo>
                    <a:lnTo>
                      <a:pt x="65" y="532"/>
                    </a:lnTo>
                    <a:lnTo>
                      <a:pt x="59" y="544"/>
                    </a:lnTo>
                    <a:lnTo>
                      <a:pt x="65" y="550"/>
                    </a:lnTo>
                    <a:lnTo>
                      <a:pt x="65" y="556"/>
                    </a:lnTo>
                    <a:lnTo>
                      <a:pt x="65" y="568"/>
                    </a:lnTo>
                    <a:lnTo>
                      <a:pt x="59" y="574"/>
                    </a:lnTo>
                    <a:lnTo>
                      <a:pt x="59" y="568"/>
                    </a:lnTo>
                    <a:lnTo>
                      <a:pt x="53" y="568"/>
                    </a:lnTo>
                    <a:lnTo>
                      <a:pt x="53" y="562"/>
                    </a:lnTo>
                    <a:lnTo>
                      <a:pt x="47" y="562"/>
                    </a:lnTo>
                    <a:lnTo>
                      <a:pt x="35" y="580"/>
                    </a:lnTo>
                    <a:lnTo>
                      <a:pt x="41" y="580"/>
                    </a:lnTo>
                    <a:lnTo>
                      <a:pt x="47" y="574"/>
                    </a:lnTo>
                    <a:lnTo>
                      <a:pt x="53" y="580"/>
                    </a:lnTo>
                    <a:lnTo>
                      <a:pt x="65" y="586"/>
                    </a:lnTo>
                    <a:lnTo>
                      <a:pt x="59" y="592"/>
                    </a:lnTo>
                    <a:lnTo>
                      <a:pt x="65" y="592"/>
                    </a:lnTo>
                    <a:lnTo>
                      <a:pt x="59" y="598"/>
                    </a:lnTo>
                    <a:lnTo>
                      <a:pt x="71" y="598"/>
                    </a:lnTo>
                    <a:lnTo>
                      <a:pt x="77" y="592"/>
                    </a:lnTo>
                    <a:lnTo>
                      <a:pt x="83" y="604"/>
                    </a:lnTo>
                    <a:lnTo>
                      <a:pt x="71" y="604"/>
                    </a:lnTo>
                    <a:lnTo>
                      <a:pt x="65" y="604"/>
                    </a:lnTo>
                    <a:lnTo>
                      <a:pt x="71" y="616"/>
                    </a:lnTo>
                    <a:lnTo>
                      <a:pt x="77" y="628"/>
                    </a:lnTo>
                    <a:lnTo>
                      <a:pt x="77" y="634"/>
                    </a:lnTo>
                    <a:lnTo>
                      <a:pt x="83" y="640"/>
                    </a:lnTo>
                    <a:lnTo>
                      <a:pt x="77" y="646"/>
                    </a:lnTo>
                    <a:lnTo>
                      <a:pt x="89" y="652"/>
                    </a:lnTo>
                    <a:lnTo>
                      <a:pt x="95" y="658"/>
                    </a:lnTo>
                    <a:lnTo>
                      <a:pt x="95" y="664"/>
                    </a:lnTo>
                    <a:lnTo>
                      <a:pt x="101" y="664"/>
                    </a:lnTo>
                    <a:lnTo>
                      <a:pt x="107" y="670"/>
                    </a:lnTo>
                    <a:lnTo>
                      <a:pt x="101" y="670"/>
                    </a:lnTo>
                    <a:lnTo>
                      <a:pt x="107" y="676"/>
                    </a:lnTo>
                    <a:lnTo>
                      <a:pt x="113" y="682"/>
                    </a:lnTo>
                    <a:lnTo>
                      <a:pt x="119" y="688"/>
                    </a:lnTo>
                    <a:lnTo>
                      <a:pt x="119" y="694"/>
                    </a:lnTo>
                    <a:lnTo>
                      <a:pt x="125" y="700"/>
                    </a:lnTo>
                    <a:lnTo>
                      <a:pt x="131" y="700"/>
                    </a:lnTo>
                    <a:lnTo>
                      <a:pt x="125" y="706"/>
                    </a:lnTo>
                    <a:lnTo>
                      <a:pt x="137" y="706"/>
                    </a:lnTo>
                    <a:lnTo>
                      <a:pt x="161" y="712"/>
                    </a:lnTo>
                    <a:lnTo>
                      <a:pt x="161" y="694"/>
                    </a:lnTo>
                    <a:lnTo>
                      <a:pt x="173" y="682"/>
                    </a:lnTo>
                    <a:lnTo>
                      <a:pt x="191" y="688"/>
                    </a:lnTo>
                    <a:lnTo>
                      <a:pt x="161" y="676"/>
                    </a:lnTo>
                    <a:lnTo>
                      <a:pt x="131" y="676"/>
                    </a:lnTo>
                    <a:lnTo>
                      <a:pt x="125" y="670"/>
                    </a:lnTo>
                    <a:lnTo>
                      <a:pt x="113" y="652"/>
                    </a:lnTo>
                    <a:lnTo>
                      <a:pt x="107" y="652"/>
                    </a:lnTo>
                    <a:lnTo>
                      <a:pt x="89" y="628"/>
                    </a:lnTo>
                    <a:lnTo>
                      <a:pt x="101" y="616"/>
                    </a:lnTo>
                    <a:lnTo>
                      <a:pt x="95" y="592"/>
                    </a:lnTo>
                    <a:lnTo>
                      <a:pt x="95" y="568"/>
                    </a:lnTo>
                    <a:lnTo>
                      <a:pt x="89" y="550"/>
                    </a:lnTo>
                    <a:lnTo>
                      <a:pt x="89" y="544"/>
                    </a:lnTo>
                    <a:lnTo>
                      <a:pt x="83" y="538"/>
                    </a:lnTo>
                    <a:lnTo>
                      <a:pt x="89" y="532"/>
                    </a:lnTo>
                    <a:lnTo>
                      <a:pt x="77" y="526"/>
                    </a:lnTo>
                    <a:lnTo>
                      <a:pt x="71" y="509"/>
                    </a:lnTo>
                    <a:lnTo>
                      <a:pt x="65" y="497"/>
                    </a:lnTo>
                    <a:lnTo>
                      <a:pt x="65" y="479"/>
                    </a:lnTo>
                    <a:lnTo>
                      <a:pt x="53" y="455"/>
                    </a:lnTo>
                    <a:lnTo>
                      <a:pt x="53" y="431"/>
                    </a:lnTo>
                    <a:lnTo>
                      <a:pt x="59" y="419"/>
                    </a:lnTo>
                    <a:lnTo>
                      <a:pt x="53" y="407"/>
                    </a:lnTo>
                    <a:lnTo>
                      <a:pt x="47" y="377"/>
                    </a:lnTo>
                    <a:lnTo>
                      <a:pt x="53" y="365"/>
                    </a:lnTo>
                    <a:lnTo>
                      <a:pt x="47" y="347"/>
                    </a:lnTo>
                    <a:lnTo>
                      <a:pt x="53" y="323"/>
                    </a:lnTo>
                    <a:lnTo>
                      <a:pt x="47" y="311"/>
                    </a:lnTo>
                    <a:lnTo>
                      <a:pt x="41" y="293"/>
                    </a:lnTo>
                    <a:lnTo>
                      <a:pt x="29" y="281"/>
                    </a:lnTo>
                    <a:lnTo>
                      <a:pt x="35" y="269"/>
                    </a:lnTo>
                    <a:lnTo>
                      <a:pt x="35" y="251"/>
                    </a:lnTo>
                    <a:lnTo>
                      <a:pt x="35" y="239"/>
                    </a:lnTo>
                    <a:lnTo>
                      <a:pt x="35" y="227"/>
                    </a:lnTo>
                    <a:lnTo>
                      <a:pt x="41" y="209"/>
                    </a:lnTo>
                    <a:lnTo>
                      <a:pt x="47" y="191"/>
                    </a:lnTo>
                    <a:lnTo>
                      <a:pt x="53" y="185"/>
                    </a:lnTo>
                    <a:lnTo>
                      <a:pt x="47" y="173"/>
                    </a:lnTo>
                    <a:lnTo>
                      <a:pt x="41" y="144"/>
                    </a:lnTo>
                    <a:lnTo>
                      <a:pt x="47" y="132"/>
                    </a:lnTo>
                    <a:lnTo>
                      <a:pt x="59" y="126"/>
                    </a:lnTo>
                    <a:lnTo>
                      <a:pt x="65" y="108"/>
                    </a:lnTo>
                    <a:lnTo>
                      <a:pt x="59" y="102"/>
                    </a:lnTo>
                    <a:lnTo>
                      <a:pt x="47" y="102"/>
                    </a:lnTo>
                    <a:lnTo>
                      <a:pt x="41" y="84"/>
                    </a:lnTo>
                    <a:lnTo>
                      <a:pt x="35" y="66"/>
                    </a:lnTo>
                    <a:lnTo>
                      <a:pt x="29" y="48"/>
                    </a:lnTo>
                    <a:lnTo>
                      <a:pt x="29" y="36"/>
                    </a:lnTo>
                    <a:lnTo>
                      <a:pt x="24" y="18"/>
                    </a:lnTo>
                    <a:lnTo>
                      <a:pt x="18" y="6"/>
                    </a:lnTo>
                    <a:lnTo>
                      <a:pt x="12" y="0"/>
                    </a:lnTo>
                    <a:lnTo>
                      <a:pt x="6" y="6"/>
                    </a:lnTo>
                    <a:lnTo>
                      <a:pt x="0" y="12"/>
                    </a:lnTo>
                    <a:lnTo>
                      <a:pt x="0" y="42"/>
                    </a:lnTo>
                    <a:lnTo>
                      <a:pt x="6" y="66"/>
                    </a:lnTo>
                    <a:lnTo>
                      <a:pt x="6" y="84"/>
                    </a:lnTo>
                    <a:lnTo>
                      <a:pt x="6" y="108"/>
                    </a:lnTo>
                    <a:lnTo>
                      <a:pt x="6" y="120"/>
                    </a:lnTo>
                    <a:lnTo>
                      <a:pt x="6" y="144"/>
                    </a:lnTo>
                    <a:lnTo>
                      <a:pt x="12" y="161"/>
                    </a:lnTo>
                    <a:lnTo>
                      <a:pt x="6" y="221"/>
                    </a:lnTo>
                    <a:lnTo>
                      <a:pt x="12" y="233"/>
                    </a:lnTo>
                    <a:lnTo>
                      <a:pt x="12" y="251"/>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96" name="Freeform 301"/>
              <p:cNvSpPr>
                <a:spLocks noChangeAspect="1"/>
              </p:cNvSpPr>
              <p:nvPr/>
            </p:nvSpPr>
            <p:spPr bwMode="auto">
              <a:xfrm>
                <a:off x="3398631" y="9020487"/>
                <a:ext cx="31184" cy="88378"/>
              </a:xfrm>
              <a:custGeom>
                <a:avLst/>
                <a:gdLst>
                  <a:gd name="T0" fmla="*/ 6 w 12"/>
                  <a:gd name="T1" fmla="*/ 0 h 30"/>
                  <a:gd name="T2" fmla="*/ 0 w 12"/>
                  <a:gd name="T3" fmla="*/ 14 h 30"/>
                  <a:gd name="T4" fmla="*/ 6 w 12"/>
                  <a:gd name="T5" fmla="*/ 74 h 30"/>
                  <a:gd name="T6" fmla="*/ 12 w 12"/>
                  <a:gd name="T7" fmla="*/ 74 h 30"/>
                  <a:gd name="T8" fmla="*/ 12 w 12"/>
                  <a:gd name="T9" fmla="*/ 58 h 30"/>
                  <a:gd name="T10" fmla="*/ 12 w 12"/>
                  <a:gd name="T11" fmla="*/ 29 h 30"/>
                  <a:gd name="T12" fmla="*/ 12 w 12"/>
                  <a:gd name="T13" fmla="*/ 29 h 30"/>
                  <a:gd name="T14" fmla="*/ 6 w 12"/>
                  <a:gd name="T15" fmla="*/ 0 h 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 h="30">
                    <a:moveTo>
                      <a:pt x="6" y="0"/>
                    </a:moveTo>
                    <a:lnTo>
                      <a:pt x="0" y="6"/>
                    </a:lnTo>
                    <a:lnTo>
                      <a:pt x="6" y="30"/>
                    </a:lnTo>
                    <a:lnTo>
                      <a:pt x="12" y="30"/>
                    </a:lnTo>
                    <a:lnTo>
                      <a:pt x="12" y="24"/>
                    </a:lnTo>
                    <a:lnTo>
                      <a:pt x="12" y="12"/>
                    </a:lnTo>
                    <a:lnTo>
                      <a:pt x="6" y="0"/>
                    </a:lnTo>
                    <a:close/>
                  </a:path>
                </a:pathLst>
              </a:custGeom>
              <a:solidFill>
                <a:srgbClr val="4C8FC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97" name="Freeform 302"/>
              <p:cNvSpPr>
                <a:spLocks noChangeAspect="1"/>
              </p:cNvSpPr>
              <p:nvPr/>
            </p:nvSpPr>
            <p:spPr bwMode="auto">
              <a:xfrm>
                <a:off x="3473988" y="9423396"/>
                <a:ext cx="49372" cy="70184"/>
              </a:xfrm>
              <a:custGeom>
                <a:avLst/>
                <a:gdLst>
                  <a:gd name="T0" fmla="*/ 6 w 18"/>
                  <a:gd name="T1" fmla="*/ 0 h 24"/>
                  <a:gd name="T2" fmla="*/ 0 w 18"/>
                  <a:gd name="T3" fmla="*/ 29 h 24"/>
                  <a:gd name="T4" fmla="*/ 19 w 18"/>
                  <a:gd name="T5" fmla="*/ 54 h 24"/>
                  <a:gd name="T6" fmla="*/ 25 w 18"/>
                  <a:gd name="T7" fmla="*/ 54 h 24"/>
                  <a:gd name="T8" fmla="*/ 25 w 18"/>
                  <a:gd name="T9" fmla="*/ 42 h 24"/>
                  <a:gd name="T10" fmla="*/ 6 w 18"/>
                  <a:gd name="T11" fmla="*/ 0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24">
                    <a:moveTo>
                      <a:pt x="6" y="0"/>
                    </a:moveTo>
                    <a:lnTo>
                      <a:pt x="0" y="12"/>
                    </a:lnTo>
                    <a:lnTo>
                      <a:pt x="12" y="24"/>
                    </a:lnTo>
                    <a:lnTo>
                      <a:pt x="18" y="24"/>
                    </a:lnTo>
                    <a:lnTo>
                      <a:pt x="18" y="18"/>
                    </a:lnTo>
                    <a:lnTo>
                      <a:pt x="6" y="0"/>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98" name="Freeform 303"/>
              <p:cNvSpPr>
                <a:spLocks noChangeAspect="1"/>
              </p:cNvSpPr>
              <p:nvPr/>
            </p:nvSpPr>
            <p:spPr bwMode="auto">
              <a:xfrm>
                <a:off x="2782790" y="6496464"/>
                <a:ext cx="252053" cy="387311"/>
              </a:xfrm>
              <a:custGeom>
                <a:avLst/>
                <a:gdLst>
                  <a:gd name="T0" fmla="*/ 0 w 96"/>
                  <a:gd name="T1" fmla="*/ 126 h 132"/>
                  <a:gd name="T2" fmla="*/ 0 w 96"/>
                  <a:gd name="T3" fmla="*/ 167 h 132"/>
                  <a:gd name="T4" fmla="*/ 0 w 96"/>
                  <a:gd name="T5" fmla="*/ 181 h 132"/>
                  <a:gd name="T6" fmla="*/ 12 w 96"/>
                  <a:gd name="T7" fmla="*/ 198 h 132"/>
                  <a:gd name="T8" fmla="*/ 12 w 96"/>
                  <a:gd name="T9" fmla="*/ 181 h 132"/>
                  <a:gd name="T10" fmla="*/ 18 w 96"/>
                  <a:gd name="T11" fmla="*/ 198 h 132"/>
                  <a:gd name="T12" fmla="*/ 12 w 96"/>
                  <a:gd name="T13" fmla="*/ 225 h 132"/>
                  <a:gd name="T14" fmla="*/ 6 w 96"/>
                  <a:gd name="T15" fmla="*/ 238 h 132"/>
                  <a:gd name="T16" fmla="*/ 12 w 96"/>
                  <a:gd name="T17" fmla="*/ 254 h 132"/>
                  <a:gd name="T18" fmla="*/ 6 w 96"/>
                  <a:gd name="T19" fmla="*/ 279 h 132"/>
                  <a:gd name="T20" fmla="*/ 12 w 96"/>
                  <a:gd name="T21" fmla="*/ 279 h 132"/>
                  <a:gd name="T22" fmla="*/ 30 w 96"/>
                  <a:gd name="T23" fmla="*/ 308 h 132"/>
                  <a:gd name="T24" fmla="*/ 36 w 96"/>
                  <a:gd name="T25" fmla="*/ 293 h 132"/>
                  <a:gd name="T26" fmla="*/ 36 w 96"/>
                  <a:gd name="T27" fmla="*/ 268 h 132"/>
                  <a:gd name="T28" fmla="*/ 42 w 96"/>
                  <a:gd name="T29" fmla="*/ 254 h 132"/>
                  <a:gd name="T30" fmla="*/ 55 w 96"/>
                  <a:gd name="T31" fmla="*/ 225 h 132"/>
                  <a:gd name="T32" fmla="*/ 55 w 96"/>
                  <a:gd name="T33" fmla="*/ 225 h 132"/>
                  <a:gd name="T34" fmla="*/ 55 w 96"/>
                  <a:gd name="T35" fmla="*/ 238 h 132"/>
                  <a:gd name="T36" fmla="*/ 55 w 96"/>
                  <a:gd name="T37" fmla="*/ 238 h 132"/>
                  <a:gd name="T38" fmla="*/ 55 w 96"/>
                  <a:gd name="T39" fmla="*/ 225 h 132"/>
                  <a:gd name="T40" fmla="*/ 61 w 96"/>
                  <a:gd name="T41" fmla="*/ 211 h 132"/>
                  <a:gd name="T42" fmla="*/ 73 w 96"/>
                  <a:gd name="T43" fmla="*/ 198 h 132"/>
                  <a:gd name="T44" fmla="*/ 91 w 96"/>
                  <a:gd name="T45" fmla="*/ 167 h 132"/>
                  <a:gd name="T46" fmla="*/ 103 w 96"/>
                  <a:gd name="T47" fmla="*/ 112 h 132"/>
                  <a:gd name="T48" fmla="*/ 103 w 96"/>
                  <a:gd name="T49" fmla="*/ 126 h 132"/>
                  <a:gd name="T50" fmla="*/ 97 w 96"/>
                  <a:gd name="T51" fmla="*/ 86 h 132"/>
                  <a:gd name="T52" fmla="*/ 103 w 96"/>
                  <a:gd name="T53" fmla="*/ 86 h 132"/>
                  <a:gd name="T54" fmla="*/ 85 w 96"/>
                  <a:gd name="T55" fmla="*/ 55 h 132"/>
                  <a:gd name="T56" fmla="*/ 67 w 96"/>
                  <a:gd name="T57" fmla="*/ 55 h 132"/>
                  <a:gd name="T58" fmla="*/ 55 w 96"/>
                  <a:gd name="T59" fmla="*/ 29 h 132"/>
                  <a:gd name="T60" fmla="*/ 36 w 96"/>
                  <a:gd name="T61" fmla="*/ 0 h 132"/>
                  <a:gd name="T62" fmla="*/ 30 w 96"/>
                  <a:gd name="T63" fmla="*/ 29 h 132"/>
                  <a:gd name="T64" fmla="*/ 12 w 96"/>
                  <a:gd name="T65" fmla="*/ 42 h 132"/>
                  <a:gd name="T66" fmla="*/ 6 w 96"/>
                  <a:gd name="T67" fmla="*/ 86 h 132"/>
                  <a:gd name="T68" fmla="*/ 6 w 96"/>
                  <a:gd name="T69" fmla="*/ 98 h 132"/>
                  <a:gd name="T70" fmla="*/ 0 w 96"/>
                  <a:gd name="T71" fmla="*/ 126 h 13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6" h="132">
                    <a:moveTo>
                      <a:pt x="0" y="54"/>
                    </a:moveTo>
                    <a:lnTo>
                      <a:pt x="0" y="72"/>
                    </a:lnTo>
                    <a:lnTo>
                      <a:pt x="0" y="78"/>
                    </a:lnTo>
                    <a:lnTo>
                      <a:pt x="12" y="84"/>
                    </a:lnTo>
                    <a:lnTo>
                      <a:pt x="12" y="78"/>
                    </a:lnTo>
                    <a:lnTo>
                      <a:pt x="18" y="84"/>
                    </a:lnTo>
                    <a:lnTo>
                      <a:pt x="12" y="96"/>
                    </a:lnTo>
                    <a:lnTo>
                      <a:pt x="6" y="102"/>
                    </a:lnTo>
                    <a:lnTo>
                      <a:pt x="12" y="108"/>
                    </a:lnTo>
                    <a:lnTo>
                      <a:pt x="6" y="120"/>
                    </a:lnTo>
                    <a:lnTo>
                      <a:pt x="12" y="120"/>
                    </a:lnTo>
                    <a:lnTo>
                      <a:pt x="30" y="132"/>
                    </a:lnTo>
                    <a:lnTo>
                      <a:pt x="36" y="126"/>
                    </a:lnTo>
                    <a:lnTo>
                      <a:pt x="36" y="114"/>
                    </a:lnTo>
                    <a:lnTo>
                      <a:pt x="42" y="108"/>
                    </a:lnTo>
                    <a:lnTo>
                      <a:pt x="48" y="96"/>
                    </a:lnTo>
                    <a:lnTo>
                      <a:pt x="48" y="102"/>
                    </a:lnTo>
                    <a:lnTo>
                      <a:pt x="48" y="96"/>
                    </a:lnTo>
                    <a:lnTo>
                      <a:pt x="54" y="90"/>
                    </a:lnTo>
                    <a:lnTo>
                      <a:pt x="66" y="84"/>
                    </a:lnTo>
                    <a:lnTo>
                      <a:pt x="84" y="72"/>
                    </a:lnTo>
                    <a:lnTo>
                      <a:pt x="96" y="48"/>
                    </a:lnTo>
                    <a:lnTo>
                      <a:pt x="96" y="54"/>
                    </a:lnTo>
                    <a:lnTo>
                      <a:pt x="90" y="36"/>
                    </a:lnTo>
                    <a:lnTo>
                      <a:pt x="96" y="36"/>
                    </a:lnTo>
                    <a:lnTo>
                      <a:pt x="78" y="24"/>
                    </a:lnTo>
                    <a:lnTo>
                      <a:pt x="60" y="24"/>
                    </a:lnTo>
                    <a:lnTo>
                      <a:pt x="48" y="12"/>
                    </a:lnTo>
                    <a:lnTo>
                      <a:pt x="36" y="0"/>
                    </a:lnTo>
                    <a:lnTo>
                      <a:pt x="30" y="12"/>
                    </a:lnTo>
                    <a:lnTo>
                      <a:pt x="12" y="18"/>
                    </a:lnTo>
                    <a:lnTo>
                      <a:pt x="6" y="36"/>
                    </a:lnTo>
                    <a:lnTo>
                      <a:pt x="6" y="42"/>
                    </a:lnTo>
                    <a:lnTo>
                      <a:pt x="0" y="54"/>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799" name="Freeform 304"/>
              <p:cNvSpPr>
                <a:spLocks noChangeAspect="1"/>
              </p:cNvSpPr>
              <p:nvPr/>
            </p:nvSpPr>
            <p:spPr bwMode="auto">
              <a:xfrm>
                <a:off x="2281280" y="6584844"/>
                <a:ext cx="31184" cy="54588"/>
              </a:xfrm>
              <a:custGeom>
                <a:avLst/>
                <a:gdLst>
                  <a:gd name="T0" fmla="*/ 0 w 12"/>
                  <a:gd name="T1" fmla="*/ 0 h 18"/>
                  <a:gd name="T2" fmla="*/ 6 w 12"/>
                  <a:gd name="T3" fmla="*/ 35 h 18"/>
                  <a:gd name="T4" fmla="*/ 0 w 12"/>
                  <a:gd name="T5" fmla="*/ 55 h 18"/>
                  <a:gd name="T6" fmla="*/ 12 w 12"/>
                  <a:gd name="T7" fmla="*/ 55 h 18"/>
                  <a:gd name="T8" fmla="*/ 6 w 12"/>
                  <a:gd name="T9" fmla="*/ 0 h 18"/>
                  <a:gd name="T10" fmla="*/ 0 w 12"/>
                  <a:gd name="T11" fmla="*/ 0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8">
                    <a:moveTo>
                      <a:pt x="0" y="0"/>
                    </a:moveTo>
                    <a:lnTo>
                      <a:pt x="6" y="12"/>
                    </a:lnTo>
                    <a:lnTo>
                      <a:pt x="0" y="18"/>
                    </a:lnTo>
                    <a:lnTo>
                      <a:pt x="12" y="18"/>
                    </a:lnTo>
                    <a:lnTo>
                      <a:pt x="6" y="0"/>
                    </a:lnTo>
                    <a:lnTo>
                      <a:pt x="0" y="0"/>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00" name="Freeform 305"/>
              <p:cNvSpPr>
                <a:spLocks noChangeAspect="1"/>
              </p:cNvSpPr>
              <p:nvPr/>
            </p:nvSpPr>
            <p:spPr bwMode="auto">
              <a:xfrm>
                <a:off x="2813970" y="6743406"/>
                <a:ext cx="15592" cy="18195"/>
              </a:xfrm>
              <a:custGeom>
                <a:avLst/>
                <a:gdLst>
                  <a:gd name="T0" fmla="*/ 6 w 6"/>
                  <a:gd name="T1" fmla="*/ 0 h 6"/>
                  <a:gd name="T2" fmla="*/ 0 w 6"/>
                  <a:gd name="T3" fmla="*/ 18 h 6"/>
                  <a:gd name="T4" fmla="*/ 0 w 6"/>
                  <a:gd name="T5" fmla="*/ 0 h 6"/>
                  <a:gd name="T6" fmla="*/ 6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0" y="6"/>
                    </a:lnTo>
                    <a:lnTo>
                      <a:pt x="0" y="0"/>
                    </a:lnTo>
                    <a:lnTo>
                      <a:pt x="6" y="0"/>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01" name="Freeform 306"/>
              <p:cNvSpPr>
                <a:spLocks noChangeAspect="1"/>
              </p:cNvSpPr>
              <p:nvPr/>
            </p:nvSpPr>
            <p:spPr bwMode="auto">
              <a:xfrm>
                <a:off x="2328053" y="6621237"/>
                <a:ext cx="18189" cy="18195"/>
              </a:xfrm>
              <a:custGeom>
                <a:avLst/>
                <a:gdLst>
                  <a:gd name="T0" fmla="*/ 18 w 6"/>
                  <a:gd name="T1" fmla="*/ 18 h 6"/>
                  <a:gd name="T2" fmla="*/ 18 w 6"/>
                  <a:gd name="T3" fmla="*/ 18 h 6"/>
                  <a:gd name="T4" fmla="*/ 0 w 6"/>
                  <a:gd name="T5" fmla="*/ 0 h 6"/>
                  <a:gd name="T6" fmla="*/ 18 w 6"/>
                  <a:gd name="T7" fmla="*/ 1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6" y="6"/>
                    </a:lnTo>
                    <a:lnTo>
                      <a:pt x="0" y="0"/>
                    </a:lnTo>
                    <a:lnTo>
                      <a:pt x="6" y="6"/>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02" name="Freeform 307"/>
              <p:cNvSpPr>
                <a:spLocks noChangeAspect="1"/>
              </p:cNvSpPr>
              <p:nvPr/>
            </p:nvSpPr>
            <p:spPr bwMode="auto">
              <a:xfrm>
                <a:off x="2769795" y="6584844"/>
                <a:ext cx="595054" cy="1068355"/>
              </a:xfrm>
              <a:custGeom>
                <a:avLst/>
                <a:gdLst>
                  <a:gd name="T0" fmla="*/ 229 w 228"/>
                  <a:gd name="T1" fmla="*/ 673 h 365"/>
                  <a:gd name="T2" fmla="*/ 229 w 228"/>
                  <a:gd name="T3" fmla="*/ 743 h 365"/>
                  <a:gd name="T4" fmla="*/ 229 w 228"/>
                  <a:gd name="T5" fmla="*/ 781 h 365"/>
                  <a:gd name="T6" fmla="*/ 223 w 228"/>
                  <a:gd name="T7" fmla="*/ 824 h 365"/>
                  <a:gd name="T8" fmla="*/ 217 w 228"/>
                  <a:gd name="T9" fmla="*/ 838 h 365"/>
                  <a:gd name="T10" fmla="*/ 193 w 228"/>
                  <a:gd name="T11" fmla="*/ 795 h 365"/>
                  <a:gd name="T12" fmla="*/ 133 w 228"/>
                  <a:gd name="T13" fmla="*/ 714 h 365"/>
                  <a:gd name="T14" fmla="*/ 96 w 228"/>
                  <a:gd name="T15" fmla="*/ 645 h 365"/>
                  <a:gd name="T16" fmla="*/ 84 w 228"/>
                  <a:gd name="T17" fmla="*/ 577 h 365"/>
                  <a:gd name="T18" fmla="*/ 66 w 228"/>
                  <a:gd name="T19" fmla="*/ 492 h 365"/>
                  <a:gd name="T20" fmla="*/ 42 w 228"/>
                  <a:gd name="T21" fmla="*/ 399 h 365"/>
                  <a:gd name="T22" fmla="*/ 30 w 228"/>
                  <a:gd name="T23" fmla="*/ 330 h 365"/>
                  <a:gd name="T24" fmla="*/ 6 w 228"/>
                  <a:gd name="T25" fmla="*/ 275 h 365"/>
                  <a:gd name="T26" fmla="*/ 6 w 228"/>
                  <a:gd name="T27" fmla="*/ 179 h 365"/>
                  <a:gd name="T28" fmla="*/ 18 w 228"/>
                  <a:gd name="T29" fmla="*/ 179 h 365"/>
                  <a:gd name="T30" fmla="*/ 18 w 228"/>
                  <a:gd name="T31" fmla="*/ 205 h 365"/>
                  <a:gd name="T32" fmla="*/ 42 w 228"/>
                  <a:gd name="T33" fmla="*/ 220 h 365"/>
                  <a:gd name="T34" fmla="*/ 48 w 228"/>
                  <a:gd name="T35" fmla="*/ 179 h 365"/>
                  <a:gd name="T36" fmla="*/ 54 w 228"/>
                  <a:gd name="T37" fmla="*/ 150 h 365"/>
                  <a:gd name="T38" fmla="*/ 54 w 228"/>
                  <a:gd name="T39" fmla="*/ 163 h 365"/>
                  <a:gd name="T40" fmla="*/ 60 w 228"/>
                  <a:gd name="T41" fmla="*/ 140 h 365"/>
                  <a:gd name="T42" fmla="*/ 90 w 228"/>
                  <a:gd name="T43" fmla="*/ 98 h 365"/>
                  <a:gd name="T44" fmla="*/ 102 w 228"/>
                  <a:gd name="T45" fmla="*/ 54 h 365"/>
                  <a:gd name="T46" fmla="*/ 102 w 228"/>
                  <a:gd name="T47" fmla="*/ 14 h 365"/>
                  <a:gd name="T48" fmla="*/ 127 w 228"/>
                  <a:gd name="T49" fmla="*/ 54 h 365"/>
                  <a:gd name="T50" fmla="*/ 145 w 228"/>
                  <a:gd name="T51" fmla="*/ 111 h 365"/>
                  <a:gd name="T52" fmla="*/ 181 w 228"/>
                  <a:gd name="T53" fmla="*/ 111 h 365"/>
                  <a:gd name="T54" fmla="*/ 193 w 228"/>
                  <a:gd name="T55" fmla="*/ 179 h 365"/>
                  <a:gd name="T56" fmla="*/ 199 w 228"/>
                  <a:gd name="T57" fmla="*/ 193 h 365"/>
                  <a:gd name="T58" fmla="*/ 169 w 228"/>
                  <a:gd name="T59" fmla="*/ 220 h 365"/>
                  <a:gd name="T60" fmla="*/ 151 w 228"/>
                  <a:gd name="T61" fmla="*/ 275 h 365"/>
                  <a:gd name="T62" fmla="*/ 139 w 228"/>
                  <a:gd name="T63" fmla="*/ 343 h 365"/>
                  <a:gd name="T64" fmla="*/ 151 w 228"/>
                  <a:gd name="T65" fmla="*/ 411 h 365"/>
                  <a:gd name="T66" fmla="*/ 157 w 228"/>
                  <a:gd name="T67" fmla="*/ 437 h 365"/>
                  <a:gd name="T68" fmla="*/ 181 w 228"/>
                  <a:gd name="T69" fmla="*/ 468 h 365"/>
                  <a:gd name="T70" fmla="*/ 199 w 228"/>
                  <a:gd name="T71" fmla="*/ 468 h 365"/>
                  <a:gd name="T72" fmla="*/ 217 w 228"/>
                  <a:gd name="T73" fmla="*/ 507 h 365"/>
                  <a:gd name="T74" fmla="*/ 235 w 228"/>
                  <a:gd name="T75" fmla="*/ 577 h 365"/>
                  <a:gd name="T76" fmla="*/ 229 w 228"/>
                  <a:gd name="T77" fmla="*/ 645 h 36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28" h="365">
                    <a:moveTo>
                      <a:pt x="222" y="281"/>
                    </a:moveTo>
                    <a:lnTo>
                      <a:pt x="222" y="293"/>
                    </a:lnTo>
                    <a:lnTo>
                      <a:pt x="222" y="305"/>
                    </a:lnTo>
                    <a:lnTo>
                      <a:pt x="222" y="323"/>
                    </a:lnTo>
                    <a:lnTo>
                      <a:pt x="228" y="323"/>
                    </a:lnTo>
                    <a:lnTo>
                      <a:pt x="222" y="341"/>
                    </a:lnTo>
                    <a:lnTo>
                      <a:pt x="222" y="353"/>
                    </a:lnTo>
                    <a:lnTo>
                      <a:pt x="216" y="359"/>
                    </a:lnTo>
                    <a:lnTo>
                      <a:pt x="210" y="365"/>
                    </a:lnTo>
                    <a:lnTo>
                      <a:pt x="198" y="359"/>
                    </a:lnTo>
                    <a:lnTo>
                      <a:pt x="186" y="347"/>
                    </a:lnTo>
                    <a:lnTo>
                      <a:pt x="144" y="323"/>
                    </a:lnTo>
                    <a:lnTo>
                      <a:pt x="126" y="311"/>
                    </a:lnTo>
                    <a:lnTo>
                      <a:pt x="114" y="299"/>
                    </a:lnTo>
                    <a:lnTo>
                      <a:pt x="96" y="281"/>
                    </a:lnTo>
                    <a:lnTo>
                      <a:pt x="96" y="275"/>
                    </a:lnTo>
                    <a:lnTo>
                      <a:pt x="84" y="251"/>
                    </a:lnTo>
                    <a:lnTo>
                      <a:pt x="72" y="227"/>
                    </a:lnTo>
                    <a:lnTo>
                      <a:pt x="66" y="215"/>
                    </a:lnTo>
                    <a:lnTo>
                      <a:pt x="60" y="203"/>
                    </a:lnTo>
                    <a:lnTo>
                      <a:pt x="42" y="173"/>
                    </a:lnTo>
                    <a:lnTo>
                      <a:pt x="36" y="156"/>
                    </a:lnTo>
                    <a:lnTo>
                      <a:pt x="30" y="144"/>
                    </a:lnTo>
                    <a:lnTo>
                      <a:pt x="0" y="126"/>
                    </a:lnTo>
                    <a:lnTo>
                      <a:pt x="6" y="120"/>
                    </a:lnTo>
                    <a:lnTo>
                      <a:pt x="0" y="90"/>
                    </a:lnTo>
                    <a:lnTo>
                      <a:pt x="6" y="78"/>
                    </a:lnTo>
                    <a:lnTo>
                      <a:pt x="12" y="72"/>
                    </a:lnTo>
                    <a:lnTo>
                      <a:pt x="18" y="78"/>
                    </a:lnTo>
                    <a:lnTo>
                      <a:pt x="12" y="90"/>
                    </a:lnTo>
                    <a:lnTo>
                      <a:pt x="18" y="90"/>
                    </a:lnTo>
                    <a:lnTo>
                      <a:pt x="36" y="102"/>
                    </a:lnTo>
                    <a:lnTo>
                      <a:pt x="42" y="96"/>
                    </a:lnTo>
                    <a:lnTo>
                      <a:pt x="42" y="84"/>
                    </a:lnTo>
                    <a:lnTo>
                      <a:pt x="48" y="78"/>
                    </a:lnTo>
                    <a:lnTo>
                      <a:pt x="54" y="66"/>
                    </a:lnTo>
                    <a:lnTo>
                      <a:pt x="54" y="72"/>
                    </a:lnTo>
                    <a:lnTo>
                      <a:pt x="54" y="66"/>
                    </a:lnTo>
                    <a:lnTo>
                      <a:pt x="60" y="60"/>
                    </a:lnTo>
                    <a:lnTo>
                      <a:pt x="72" y="54"/>
                    </a:lnTo>
                    <a:lnTo>
                      <a:pt x="90" y="42"/>
                    </a:lnTo>
                    <a:lnTo>
                      <a:pt x="102" y="18"/>
                    </a:lnTo>
                    <a:lnTo>
                      <a:pt x="102" y="24"/>
                    </a:lnTo>
                    <a:lnTo>
                      <a:pt x="96" y="6"/>
                    </a:lnTo>
                    <a:lnTo>
                      <a:pt x="102" y="6"/>
                    </a:lnTo>
                    <a:lnTo>
                      <a:pt x="102" y="0"/>
                    </a:lnTo>
                    <a:lnTo>
                      <a:pt x="120" y="24"/>
                    </a:lnTo>
                    <a:lnTo>
                      <a:pt x="138" y="36"/>
                    </a:lnTo>
                    <a:lnTo>
                      <a:pt x="138" y="48"/>
                    </a:lnTo>
                    <a:lnTo>
                      <a:pt x="162" y="48"/>
                    </a:lnTo>
                    <a:lnTo>
                      <a:pt x="174" y="48"/>
                    </a:lnTo>
                    <a:lnTo>
                      <a:pt x="192" y="54"/>
                    </a:lnTo>
                    <a:lnTo>
                      <a:pt x="186" y="78"/>
                    </a:lnTo>
                    <a:lnTo>
                      <a:pt x="198" y="84"/>
                    </a:lnTo>
                    <a:lnTo>
                      <a:pt x="192" y="84"/>
                    </a:lnTo>
                    <a:lnTo>
                      <a:pt x="174" y="90"/>
                    </a:lnTo>
                    <a:lnTo>
                      <a:pt x="162" y="96"/>
                    </a:lnTo>
                    <a:lnTo>
                      <a:pt x="150" y="102"/>
                    </a:lnTo>
                    <a:lnTo>
                      <a:pt x="144" y="120"/>
                    </a:lnTo>
                    <a:lnTo>
                      <a:pt x="138" y="132"/>
                    </a:lnTo>
                    <a:lnTo>
                      <a:pt x="132" y="150"/>
                    </a:lnTo>
                    <a:lnTo>
                      <a:pt x="138" y="161"/>
                    </a:lnTo>
                    <a:lnTo>
                      <a:pt x="144" y="179"/>
                    </a:lnTo>
                    <a:lnTo>
                      <a:pt x="144" y="185"/>
                    </a:lnTo>
                    <a:lnTo>
                      <a:pt x="150" y="191"/>
                    </a:lnTo>
                    <a:lnTo>
                      <a:pt x="162" y="197"/>
                    </a:lnTo>
                    <a:lnTo>
                      <a:pt x="174" y="203"/>
                    </a:lnTo>
                    <a:lnTo>
                      <a:pt x="186" y="191"/>
                    </a:lnTo>
                    <a:lnTo>
                      <a:pt x="192" y="203"/>
                    </a:lnTo>
                    <a:lnTo>
                      <a:pt x="192" y="221"/>
                    </a:lnTo>
                    <a:lnTo>
                      <a:pt x="210" y="221"/>
                    </a:lnTo>
                    <a:lnTo>
                      <a:pt x="216" y="233"/>
                    </a:lnTo>
                    <a:lnTo>
                      <a:pt x="228" y="251"/>
                    </a:lnTo>
                    <a:lnTo>
                      <a:pt x="222" y="257"/>
                    </a:lnTo>
                    <a:lnTo>
                      <a:pt x="222" y="281"/>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03" name="Freeform 308"/>
              <p:cNvSpPr>
                <a:spLocks noChangeAspect="1"/>
              </p:cNvSpPr>
              <p:nvPr/>
            </p:nvSpPr>
            <p:spPr bwMode="auto">
              <a:xfrm>
                <a:off x="9684374" y="3504548"/>
                <a:ext cx="2359428" cy="1907965"/>
              </a:xfrm>
              <a:custGeom>
                <a:avLst/>
                <a:gdLst>
                  <a:gd name="T0" fmla="*/ 392 w 897"/>
                  <a:gd name="T1" fmla="*/ 1149 h 652"/>
                  <a:gd name="T2" fmla="*/ 327 w 897"/>
                  <a:gd name="T3" fmla="*/ 1138 h 652"/>
                  <a:gd name="T4" fmla="*/ 248 w 897"/>
                  <a:gd name="T5" fmla="*/ 1098 h 652"/>
                  <a:gd name="T6" fmla="*/ 182 w 897"/>
                  <a:gd name="T7" fmla="*/ 1040 h 652"/>
                  <a:gd name="T8" fmla="*/ 121 w 897"/>
                  <a:gd name="T9" fmla="*/ 933 h 652"/>
                  <a:gd name="T10" fmla="*/ 121 w 897"/>
                  <a:gd name="T11" fmla="*/ 852 h 652"/>
                  <a:gd name="T12" fmla="*/ 109 w 897"/>
                  <a:gd name="T13" fmla="*/ 807 h 652"/>
                  <a:gd name="T14" fmla="*/ 55 w 897"/>
                  <a:gd name="T15" fmla="*/ 742 h 652"/>
                  <a:gd name="T16" fmla="*/ 36 w 897"/>
                  <a:gd name="T17" fmla="*/ 714 h 652"/>
                  <a:gd name="T18" fmla="*/ 18 w 897"/>
                  <a:gd name="T19" fmla="*/ 576 h 652"/>
                  <a:gd name="T20" fmla="*/ 97 w 897"/>
                  <a:gd name="T21" fmla="*/ 491 h 652"/>
                  <a:gd name="T22" fmla="*/ 79 w 897"/>
                  <a:gd name="T23" fmla="*/ 384 h 652"/>
                  <a:gd name="T24" fmla="*/ 103 w 897"/>
                  <a:gd name="T25" fmla="*/ 304 h 652"/>
                  <a:gd name="T26" fmla="*/ 146 w 897"/>
                  <a:gd name="T27" fmla="*/ 220 h 652"/>
                  <a:gd name="T28" fmla="*/ 194 w 897"/>
                  <a:gd name="T29" fmla="*/ 233 h 652"/>
                  <a:gd name="T30" fmla="*/ 284 w 897"/>
                  <a:gd name="T31" fmla="*/ 370 h 652"/>
                  <a:gd name="T32" fmla="*/ 399 w 897"/>
                  <a:gd name="T33" fmla="*/ 465 h 652"/>
                  <a:gd name="T34" fmla="*/ 497 w 897"/>
                  <a:gd name="T35" fmla="*/ 507 h 652"/>
                  <a:gd name="T36" fmla="*/ 599 w 897"/>
                  <a:gd name="T37" fmla="*/ 477 h 652"/>
                  <a:gd name="T38" fmla="*/ 658 w 897"/>
                  <a:gd name="T39" fmla="*/ 355 h 652"/>
                  <a:gd name="T40" fmla="*/ 723 w 897"/>
                  <a:gd name="T41" fmla="*/ 275 h 652"/>
                  <a:gd name="T42" fmla="*/ 638 w 897"/>
                  <a:gd name="T43" fmla="*/ 220 h 652"/>
                  <a:gd name="T44" fmla="*/ 678 w 897"/>
                  <a:gd name="T45" fmla="*/ 140 h 652"/>
                  <a:gd name="T46" fmla="*/ 665 w 897"/>
                  <a:gd name="T47" fmla="*/ 0 h 652"/>
                  <a:gd name="T48" fmla="*/ 781 w 897"/>
                  <a:gd name="T49" fmla="*/ 83 h 652"/>
                  <a:gd name="T50" fmla="*/ 886 w 897"/>
                  <a:gd name="T51" fmla="*/ 193 h 652"/>
                  <a:gd name="T52" fmla="*/ 970 w 897"/>
                  <a:gd name="T53" fmla="*/ 315 h 652"/>
                  <a:gd name="T54" fmla="*/ 970 w 897"/>
                  <a:gd name="T55" fmla="*/ 451 h 652"/>
                  <a:gd name="T56" fmla="*/ 938 w 897"/>
                  <a:gd name="T57" fmla="*/ 507 h 652"/>
                  <a:gd name="T58" fmla="*/ 899 w 897"/>
                  <a:gd name="T59" fmla="*/ 563 h 652"/>
                  <a:gd name="T60" fmla="*/ 848 w 897"/>
                  <a:gd name="T61" fmla="*/ 644 h 652"/>
                  <a:gd name="T62" fmla="*/ 821 w 897"/>
                  <a:gd name="T63" fmla="*/ 563 h 652"/>
                  <a:gd name="T64" fmla="*/ 788 w 897"/>
                  <a:gd name="T65" fmla="*/ 673 h 652"/>
                  <a:gd name="T66" fmla="*/ 873 w 897"/>
                  <a:gd name="T67" fmla="*/ 714 h 652"/>
                  <a:gd name="T68" fmla="*/ 860 w 897"/>
                  <a:gd name="T69" fmla="*/ 767 h 652"/>
                  <a:gd name="T70" fmla="*/ 906 w 897"/>
                  <a:gd name="T71" fmla="*/ 933 h 652"/>
                  <a:gd name="T72" fmla="*/ 913 w 897"/>
                  <a:gd name="T73" fmla="*/ 1030 h 652"/>
                  <a:gd name="T74" fmla="*/ 931 w 897"/>
                  <a:gd name="T75" fmla="*/ 1069 h 652"/>
                  <a:gd name="T76" fmla="*/ 938 w 897"/>
                  <a:gd name="T77" fmla="*/ 1111 h 652"/>
                  <a:gd name="T78" fmla="*/ 931 w 897"/>
                  <a:gd name="T79" fmla="*/ 1149 h 652"/>
                  <a:gd name="T80" fmla="*/ 913 w 897"/>
                  <a:gd name="T81" fmla="*/ 1234 h 652"/>
                  <a:gd name="T82" fmla="*/ 913 w 897"/>
                  <a:gd name="T83" fmla="*/ 1261 h 652"/>
                  <a:gd name="T84" fmla="*/ 893 w 897"/>
                  <a:gd name="T85" fmla="*/ 1300 h 652"/>
                  <a:gd name="T86" fmla="*/ 873 w 897"/>
                  <a:gd name="T87" fmla="*/ 1370 h 652"/>
                  <a:gd name="T88" fmla="*/ 841 w 897"/>
                  <a:gd name="T89" fmla="*/ 1370 h 652"/>
                  <a:gd name="T90" fmla="*/ 815 w 897"/>
                  <a:gd name="T91" fmla="*/ 1370 h 652"/>
                  <a:gd name="T92" fmla="*/ 808 w 897"/>
                  <a:gd name="T93" fmla="*/ 1425 h 652"/>
                  <a:gd name="T94" fmla="*/ 769 w 897"/>
                  <a:gd name="T95" fmla="*/ 1440 h 652"/>
                  <a:gd name="T96" fmla="*/ 757 w 897"/>
                  <a:gd name="T97" fmla="*/ 1440 h 652"/>
                  <a:gd name="T98" fmla="*/ 730 w 897"/>
                  <a:gd name="T99" fmla="*/ 1425 h 652"/>
                  <a:gd name="T100" fmla="*/ 672 w 897"/>
                  <a:gd name="T101" fmla="*/ 1354 h 652"/>
                  <a:gd name="T102" fmla="*/ 631 w 897"/>
                  <a:gd name="T103" fmla="*/ 1384 h 652"/>
                  <a:gd name="T104" fmla="*/ 599 w 897"/>
                  <a:gd name="T105" fmla="*/ 1397 h 652"/>
                  <a:gd name="T106" fmla="*/ 574 w 897"/>
                  <a:gd name="T107" fmla="*/ 1440 h 652"/>
                  <a:gd name="T108" fmla="*/ 540 w 897"/>
                  <a:gd name="T109" fmla="*/ 1314 h 652"/>
                  <a:gd name="T110" fmla="*/ 527 w 897"/>
                  <a:gd name="T111" fmla="*/ 1247 h 652"/>
                  <a:gd name="T112" fmla="*/ 497 w 897"/>
                  <a:gd name="T113" fmla="*/ 1111 h 652"/>
                  <a:gd name="T114" fmla="*/ 469 w 897"/>
                  <a:gd name="T115" fmla="*/ 1082 h 65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897" h="652">
                    <a:moveTo>
                      <a:pt x="401" y="473"/>
                    </a:moveTo>
                    <a:lnTo>
                      <a:pt x="389" y="485"/>
                    </a:lnTo>
                    <a:lnTo>
                      <a:pt x="377" y="497"/>
                    </a:lnTo>
                    <a:lnTo>
                      <a:pt x="359" y="502"/>
                    </a:lnTo>
                    <a:lnTo>
                      <a:pt x="347" y="497"/>
                    </a:lnTo>
                    <a:lnTo>
                      <a:pt x="323" y="491"/>
                    </a:lnTo>
                    <a:lnTo>
                      <a:pt x="311" y="508"/>
                    </a:lnTo>
                    <a:lnTo>
                      <a:pt x="305" y="497"/>
                    </a:lnTo>
                    <a:lnTo>
                      <a:pt x="299" y="497"/>
                    </a:lnTo>
                    <a:lnTo>
                      <a:pt x="275" y="497"/>
                    </a:lnTo>
                    <a:lnTo>
                      <a:pt x="263" y="497"/>
                    </a:lnTo>
                    <a:lnTo>
                      <a:pt x="245" y="491"/>
                    </a:lnTo>
                    <a:lnTo>
                      <a:pt x="239" y="485"/>
                    </a:lnTo>
                    <a:lnTo>
                      <a:pt x="227" y="479"/>
                    </a:lnTo>
                    <a:lnTo>
                      <a:pt x="221" y="473"/>
                    </a:lnTo>
                    <a:lnTo>
                      <a:pt x="215" y="473"/>
                    </a:lnTo>
                    <a:lnTo>
                      <a:pt x="192" y="455"/>
                    </a:lnTo>
                    <a:lnTo>
                      <a:pt x="180" y="449"/>
                    </a:lnTo>
                    <a:lnTo>
                      <a:pt x="168" y="455"/>
                    </a:lnTo>
                    <a:lnTo>
                      <a:pt x="150" y="443"/>
                    </a:lnTo>
                    <a:lnTo>
                      <a:pt x="132" y="431"/>
                    </a:lnTo>
                    <a:lnTo>
                      <a:pt x="126" y="425"/>
                    </a:lnTo>
                    <a:lnTo>
                      <a:pt x="114" y="407"/>
                    </a:lnTo>
                    <a:lnTo>
                      <a:pt x="126" y="407"/>
                    </a:lnTo>
                    <a:lnTo>
                      <a:pt x="132" y="401"/>
                    </a:lnTo>
                    <a:lnTo>
                      <a:pt x="120" y="383"/>
                    </a:lnTo>
                    <a:lnTo>
                      <a:pt x="120" y="377"/>
                    </a:lnTo>
                    <a:lnTo>
                      <a:pt x="114" y="371"/>
                    </a:lnTo>
                    <a:lnTo>
                      <a:pt x="108" y="365"/>
                    </a:lnTo>
                    <a:lnTo>
                      <a:pt x="108" y="359"/>
                    </a:lnTo>
                    <a:lnTo>
                      <a:pt x="108" y="353"/>
                    </a:lnTo>
                    <a:lnTo>
                      <a:pt x="102" y="353"/>
                    </a:lnTo>
                    <a:lnTo>
                      <a:pt x="96" y="347"/>
                    </a:lnTo>
                    <a:lnTo>
                      <a:pt x="90" y="347"/>
                    </a:lnTo>
                    <a:lnTo>
                      <a:pt x="66" y="341"/>
                    </a:lnTo>
                    <a:lnTo>
                      <a:pt x="54" y="335"/>
                    </a:lnTo>
                    <a:lnTo>
                      <a:pt x="48" y="323"/>
                    </a:lnTo>
                    <a:lnTo>
                      <a:pt x="24" y="317"/>
                    </a:lnTo>
                    <a:lnTo>
                      <a:pt x="24" y="311"/>
                    </a:lnTo>
                    <a:lnTo>
                      <a:pt x="30" y="311"/>
                    </a:lnTo>
                    <a:lnTo>
                      <a:pt x="36" y="311"/>
                    </a:lnTo>
                    <a:lnTo>
                      <a:pt x="24" y="287"/>
                    </a:lnTo>
                    <a:lnTo>
                      <a:pt x="6" y="287"/>
                    </a:lnTo>
                    <a:lnTo>
                      <a:pt x="0" y="269"/>
                    </a:lnTo>
                    <a:lnTo>
                      <a:pt x="6" y="257"/>
                    </a:lnTo>
                    <a:lnTo>
                      <a:pt x="18" y="251"/>
                    </a:lnTo>
                    <a:lnTo>
                      <a:pt x="24" y="245"/>
                    </a:lnTo>
                    <a:lnTo>
                      <a:pt x="36" y="251"/>
                    </a:lnTo>
                    <a:lnTo>
                      <a:pt x="42" y="239"/>
                    </a:lnTo>
                    <a:lnTo>
                      <a:pt x="60" y="233"/>
                    </a:lnTo>
                    <a:lnTo>
                      <a:pt x="90" y="215"/>
                    </a:lnTo>
                    <a:lnTo>
                      <a:pt x="84" y="203"/>
                    </a:lnTo>
                    <a:lnTo>
                      <a:pt x="84" y="197"/>
                    </a:lnTo>
                    <a:lnTo>
                      <a:pt x="78" y="179"/>
                    </a:lnTo>
                    <a:lnTo>
                      <a:pt x="72" y="167"/>
                    </a:lnTo>
                    <a:lnTo>
                      <a:pt x="60" y="161"/>
                    </a:lnTo>
                    <a:lnTo>
                      <a:pt x="78" y="155"/>
                    </a:lnTo>
                    <a:lnTo>
                      <a:pt x="102" y="155"/>
                    </a:lnTo>
                    <a:lnTo>
                      <a:pt x="96" y="149"/>
                    </a:lnTo>
                    <a:lnTo>
                      <a:pt x="96" y="132"/>
                    </a:lnTo>
                    <a:lnTo>
                      <a:pt x="90" y="114"/>
                    </a:lnTo>
                    <a:lnTo>
                      <a:pt x="120" y="120"/>
                    </a:lnTo>
                    <a:lnTo>
                      <a:pt x="132" y="120"/>
                    </a:lnTo>
                    <a:lnTo>
                      <a:pt x="126" y="96"/>
                    </a:lnTo>
                    <a:lnTo>
                      <a:pt x="132" y="96"/>
                    </a:lnTo>
                    <a:lnTo>
                      <a:pt x="138" y="78"/>
                    </a:lnTo>
                    <a:lnTo>
                      <a:pt x="150" y="78"/>
                    </a:lnTo>
                    <a:lnTo>
                      <a:pt x="150" y="84"/>
                    </a:lnTo>
                    <a:lnTo>
                      <a:pt x="156" y="90"/>
                    </a:lnTo>
                    <a:lnTo>
                      <a:pt x="180" y="102"/>
                    </a:lnTo>
                    <a:lnTo>
                      <a:pt x="192" y="108"/>
                    </a:lnTo>
                    <a:lnTo>
                      <a:pt x="215" y="120"/>
                    </a:lnTo>
                    <a:lnTo>
                      <a:pt x="221" y="138"/>
                    </a:lnTo>
                    <a:lnTo>
                      <a:pt x="227" y="155"/>
                    </a:lnTo>
                    <a:lnTo>
                      <a:pt x="263" y="161"/>
                    </a:lnTo>
                    <a:lnTo>
                      <a:pt x="287" y="167"/>
                    </a:lnTo>
                    <a:lnTo>
                      <a:pt x="311" y="173"/>
                    </a:lnTo>
                    <a:lnTo>
                      <a:pt x="323" y="191"/>
                    </a:lnTo>
                    <a:lnTo>
                      <a:pt x="341" y="203"/>
                    </a:lnTo>
                    <a:lnTo>
                      <a:pt x="365" y="203"/>
                    </a:lnTo>
                    <a:lnTo>
                      <a:pt x="383" y="209"/>
                    </a:lnTo>
                    <a:lnTo>
                      <a:pt x="407" y="209"/>
                    </a:lnTo>
                    <a:lnTo>
                      <a:pt x="431" y="209"/>
                    </a:lnTo>
                    <a:lnTo>
                      <a:pt x="437" y="215"/>
                    </a:lnTo>
                    <a:lnTo>
                      <a:pt x="455" y="221"/>
                    </a:lnTo>
                    <a:lnTo>
                      <a:pt x="479" y="221"/>
                    </a:lnTo>
                    <a:lnTo>
                      <a:pt x="491" y="227"/>
                    </a:lnTo>
                    <a:lnTo>
                      <a:pt x="503" y="221"/>
                    </a:lnTo>
                    <a:lnTo>
                      <a:pt x="515" y="215"/>
                    </a:lnTo>
                    <a:lnTo>
                      <a:pt x="550" y="209"/>
                    </a:lnTo>
                    <a:lnTo>
                      <a:pt x="580" y="185"/>
                    </a:lnTo>
                    <a:lnTo>
                      <a:pt x="568" y="173"/>
                    </a:lnTo>
                    <a:lnTo>
                      <a:pt x="568" y="155"/>
                    </a:lnTo>
                    <a:lnTo>
                      <a:pt x="586" y="161"/>
                    </a:lnTo>
                    <a:lnTo>
                      <a:pt x="604" y="155"/>
                    </a:lnTo>
                    <a:lnTo>
                      <a:pt x="622" y="149"/>
                    </a:lnTo>
                    <a:lnTo>
                      <a:pt x="622" y="138"/>
                    </a:lnTo>
                    <a:lnTo>
                      <a:pt x="640" y="126"/>
                    </a:lnTo>
                    <a:lnTo>
                      <a:pt x="670" y="126"/>
                    </a:lnTo>
                    <a:lnTo>
                      <a:pt x="664" y="120"/>
                    </a:lnTo>
                    <a:lnTo>
                      <a:pt x="628" y="102"/>
                    </a:lnTo>
                    <a:lnTo>
                      <a:pt x="622" y="108"/>
                    </a:lnTo>
                    <a:lnTo>
                      <a:pt x="616" y="108"/>
                    </a:lnTo>
                    <a:lnTo>
                      <a:pt x="598" y="108"/>
                    </a:lnTo>
                    <a:lnTo>
                      <a:pt x="586" y="96"/>
                    </a:lnTo>
                    <a:lnTo>
                      <a:pt x="592" y="96"/>
                    </a:lnTo>
                    <a:lnTo>
                      <a:pt x="586" y="78"/>
                    </a:lnTo>
                    <a:lnTo>
                      <a:pt x="586" y="66"/>
                    </a:lnTo>
                    <a:lnTo>
                      <a:pt x="610" y="72"/>
                    </a:lnTo>
                    <a:lnTo>
                      <a:pt x="622" y="60"/>
                    </a:lnTo>
                    <a:lnTo>
                      <a:pt x="616" y="42"/>
                    </a:lnTo>
                    <a:lnTo>
                      <a:pt x="616" y="18"/>
                    </a:lnTo>
                    <a:lnTo>
                      <a:pt x="604" y="12"/>
                    </a:lnTo>
                    <a:lnTo>
                      <a:pt x="598" y="12"/>
                    </a:lnTo>
                    <a:lnTo>
                      <a:pt x="610" y="0"/>
                    </a:lnTo>
                    <a:lnTo>
                      <a:pt x="628" y="0"/>
                    </a:lnTo>
                    <a:lnTo>
                      <a:pt x="646" y="0"/>
                    </a:lnTo>
                    <a:lnTo>
                      <a:pt x="688" y="12"/>
                    </a:lnTo>
                    <a:lnTo>
                      <a:pt x="700" y="24"/>
                    </a:lnTo>
                    <a:lnTo>
                      <a:pt x="718" y="36"/>
                    </a:lnTo>
                    <a:lnTo>
                      <a:pt x="736" y="48"/>
                    </a:lnTo>
                    <a:lnTo>
                      <a:pt x="748" y="66"/>
                    </a:lnTo>
                    <a:lnTo>
                      <a:pt x="766" y="72"/>
                    </a:lnTo>
                    <a:lnTo>
                      <a:pt x="796" y="78"/>
                    </a:lnTo>
                    <a:lnTo>
                      <a:pt x="814" y="84"/>
                    </a:lnTo>
                    <a:lnTo>
                      <a:pt x="832" y="108"/>
                    </a:lnTo>
                    <a:lnTo>
                      <a:pt x="855" y="102"/>
                    </a:lnTo>
                    <a:lnTo>
                      <a:pt x="879" y="96"/>
                    </a:lnTo>
                    <a:lnTo>
                      <a:pt x="891" y="114"/>
                    </a:lnTo>
                    <a:lnTo>
                      <a:pt x="891" y="138"/>
                    </a:lnTo>
                    <a:lnTo>
                      <a:pt x="897" y="155"/>
                    </a:lnTo>
                    <a:lnTo>
                      <a:pt x="873" y="155"/>
                    </a:lnTo>
                    <a:lnTo>
                      <a:pt x="873" y="167"/>
                    </a:lnTo>
                    <a:lnTo>
                      <a:pt x="885" y="185"/>
                    </a:lnTo>
                    <a:lnTo>
                      <a:pt x="891" y="197"/>
                    </a:lnTo>
                    <a:lnTo>
                      <a:pt x="885" y="203"/>
                    </a:lnTo>
                    <a:lnTo>
                      <a:pt x="891" y="209"/>
                    </a:lnTo>
                    <a:lnTo>
                      <a:pt x="873" y="197"/>
                    </a:lnTo>
                    <a:lnTo>
                      <a:pt x="873" y="209"/>
                    </a:lnTo>
                    <a:lnTo>
                      <a:pt x="861" y="221"/>
                    </a:lnTo>
                    <a:lnTo>
                      <a:pt x="855" y="221"/>
                    </a:lnTo>
                    <a:lnTo>
                      <a:pt x="861" y="233"/>
                    </a:lnTo>
                    <a:lnTo>
                      <a:pt x="843" y="227"/>
                    </a:lnTo>
                    <a:lnTo>
                      <a:pt x="838" y="227"/>
                    </a:lnTo>
                    <a:lnTo>
                      <a:pt x="826" y="245"/>
                    </a:lnTo>
                    <a:lnTo>
                      <a:pt x="820" y="257"/>
                    </a:lnTo>
                    <a:lnTo>
                      <a:pt x="808" y="263"/>
                    </a:lnTo>
                    <a:lnTo>
                      <a:pt x="802" y="269"/>
                    </a:lnTo>
                    <a:lnTo>
                      <a:pt x="790" y="275"/>
                    </a:lnTo>
                    <a:lnTo>
                      <a:pt x="778" y="281"/>
                    </a:lnTo>
                    <a:lnTo>
                      <a:pt x="784" y="269"/>
                    </a:lnTo>
                    <a:lnTo>
                      <a:pt x="772" y="263"/>
                    </a:lnTo>
                    <a:lnTo>
                      <a:pt x="778" y="245"/>
                    </a:lnTo>
                    <a:lnTo>
                      <a:pt x="766" y="239"/>
                    </a:lnTo>
                    <a:lnTo>
                      <a:pt x="754" y="245"/>
                    </a:lnTo>
                    <a:lnTo>
                      <a:pt x="748" y="257"/>
                    </a:lnTo>
                    <a:lnTo>
                      <a:pt x="742" y="269"/>
                    </a:lnTo>
                    <a:lnTo>
                      <a:pt x="730" y="275"/>
                    </a:lnTo>
                    <a:lnTo>
                      <a:pt x="718" y="275"/>
                    </a:lnTo>
                    <a:lnTo>
                      <a:pt x="724" y="293"/>
                    </a:lnTo>
                    <a:lnTo>
                      <a:pt x="748" y="299"/>
                    </a:lnTo>
                    <a:lnTo>
                      <a:pt x="754" y="311"/>
                    </a:lnTo>
                    <a:lnTo>
                      <a:pt x="766" y="311"/>
                    </a:lnTo>
                    <a:lnTo>
                      <a:pt x="784" y="299"/>
                    </a:lnTo>
                    <a:lnTo>
                      <a:pt x="802" y="311"/>
                    </a:lnTo>
                    <a:lnTo>
                      <a:pt x="814" y="311"/>
                    </a:lnTo>
                    <a:lnTo>
                      <a:pt x="814" y="323"/>
                    </a:lnTo>
                    <a:lnTo>
                      <a:pt x="802" y="317"/>
                    </a:lnTo>
                    <a:lnTo>
                      <a:pt x="796" y="329"/>
                    </a:lnTo>
                    <a:lnTo>
                      <a:pt x="790" y="335"/>
                    </a:lnTo>
                    <a:lnTo>
                      <a:pt x="784" y="341"/>
                    </a:lnTo>
                    <a:lnTo>
                      <a:pt x="778" y="359"/>
                    </a:lnTo>
                    <a:lnTo>
                      <a:pt x="808" y="377"/>
                    </a:lnTo>
                    <a:lnTo>
                      <a:pt x="814" y="389"/>
                    </a:lnTo>
                    <a:lnTo>
                      <a:pt x="832" y="407"/>
                    </a:lnTo>
                    <a:lnTo>
                      <a:pt x="849" y="425"/>
                    </a:lnTo>
                    <a:lnTo>
                      <a:pt x="820" y="413"/>
                    </a:lnTo>
                    <a:lnTo>
                      <a:pt x="820" y="419"/>
                    </a:lnTo>
                    <a:lnTo>
                      <a:pt x="855" y="437"/>
                    </a:lnTo>
                    <a:lnTo>
                      <a:pt x="838" y="449"/>
                    </a:lnTo>
                    <a:lnTo>
                      <a:pt x="832" y="455"/>
                    </a:lnTo>
                    <a:lnTo>
                      <a:pt x="843" y="455"/>
                    </a:lnTo>
                    <a:lnTo>
                      <a:pt x="849" y="455"/>
                    </a:lnTo>
                    <a:lnTo>
                      <a:pt x="861" y="461"/>
                    </a:lnTo>
                    <a:lnTo>
                      <a:pt x="855" y="467"/>
                    </a:lnTo>
                    <a:lnTo>
                      <a:pt x="861" y="467"/>
                    </a:lnTo>
                    <a:lnTo>
                      <a:pt x="861" y="473"/>
                    </a:lnTo>
                    <a:lnTo>
                      <a:pt x="855" y="473"/>
                    </a:lnTo>
                    <a:lnTo>
                      <a:pt x="861" y="479"/>
                    </a:lnTo>
                    <a:lnTo>
                      <a:pt x="861" y="485"/>
                    </a:lnTo>
                    <a:lnTo>
                      <a:pt x="855" y="485"/>
                    </a:lnTo>
                    <a:lnTo>
                      <a:pt x="861" y="491"/>
                    </a:lnTo>
                    <a:lnTo>
                      <a:pt x="849" y="497"/>
                    </a:lnTo>
                    <a:lnTo>
                      <a:pt x="855" y="502"/>
                    </a:lnTo>
                    <a:lnTo>
                      <a:pt x="849" y="514"/>
                    </a:lnTo>
                    <a:lnTo>
                      <a:pt x="843" y="526"/>
                    </a:lnTo>
                    <a:lnTo>
                      <a:pt x="843" y="532"/>
                    </a:lnTo>
                    <a:lnTo>
                      <a:pt x="838" y="538"/>
                    </a:lnTo>
                    <a:lnTo>
                      <a:pt x="838" y="532"/>
                    </a:lnTo>
                    <a:lnTo>
                      <a:pt x="843" y="538"/>
                    </a:lnTo>
                    <a:lnTo>
                      <a:pt x="843" y="550"/>
                    </a:lnTo>
                    <a:lnTo>
                      <a:pt x="838" y="544"/>
                    </a:lnTo>
                    <a:lnTo>
                      <a:pt x="838" y="550"/>
                    </a:lnTo>
                    <a:lnTo>
                      <a:pt x="838" y="556"/>
                    </a:lnTo>
                    <a:lnTo>
                      <a:pt x="832" y="562"/>
                    </a:lnTo>
                    <a:lnTo>
                      <a:pt x="826" y="568"/>
                    </a:lnTo>
                    <a:lnTo>
                      <a:pt x="820" y="568"/>
                    </a:lnTo>
                    <a:lnTo>
                      <a:pt x="826" y="574"/>
                    </a:lnTo>
                    <a:lnTo>
                      <a:pt x="820" y="580"/>
                    </a:lnTo>
                    <a:lnTo>
                      <a:pt x="808" y="592"/>
                    </a:lnTo>
                    <a:lnTo>
                      <a:pt x="802" y="598"/>
                    </a:lnTo>
                    <a:lnTo>
                      <a:pt x="790" y="598"/>
                    </a:lnTo>
                    <a:lnTo>
                      <a:pt x="784" y="598"/>
                    </a:lnTo>
                    <a:lnTo>
                      <a:pt x="778" y="604"/>
                    </a:lnTo>
                    <a:lnTo>
                      <a:pt x="772" y="598"/>
                    </a:lnTo>
                    <a:lnTo>
                      <a:pt x="772" y="604"/>
                    </a:lnTo>
                    <a:lnTo>
                      <a:pt x="766" y="610"/>
                    </a:lnTo>
                    <a:lnTo>
                      <a:pt x="760" y="604"/>
                    </a:lnTo>
                    <a:lnTo>
                      <a:pt x="754" y="592"/>
                    </a:lnTo>
                    <a:lnTo>
                      <a:pt x="748" y="598"/>
                    </a:lnTo>
                    <a:lnTo>
                      <a:pt x="754" y="610"/>
                    </a:lnTo>
                    <a:lnTo>
                      <a:pt x="748" y="610"/>
                    </a:lnTo>
                    <a:lnTo>
                      <a:pt x="748" y="616"/>
                    </a:lnTo>
                    <a:lnTo>
                      <a:pt x="742" y="622"/>
                    </a:lnTo>
                    <a:lnTo>
                      <a:pt x="736" y="616"/>
                    </a:lnTo>
                    <a:lnTo>
                      <a:pt x="736" y="622"/>
                    </a:lnTo>
                    <a:lnTo>
                      <a:pt x="730" y="622"/>
                    </a:lnTo>
                    <a:lnTo>
                      <a:pt x="718" y="628"/>
                    </a:lnTo>
                    <a:lnTo>
                      <a:pt x="706" y="628"/>
                    </a:lnTo>
                    <a:lnTo>
                      <a:pt x="706" y="640"/>
                    </a:lnTo>
                    <a:lnTo>
                      <a:pt x="706" y="652"/>
                    </a:lnTo>
                    <a:lnTo>
                      <a:pt x="700" y="646"/>
                    </a:lnTo>
                    <a:lnTo>
                      <a:pt x="694" y="628"/>
                    </a:lnTo>
                    <a:lnTo>
                      <a:pt x="688" y="622"/>
                    </a:lnTo>
                    <a:lnTo>
                      <a:pt x="682" y="628"/>
                    </a:lnTo>
                    <a:lnTo>
                      <a:pt x="676" y="622"/>
                    </a:lnTo>
                    <a:lnTo>
                      <a:pt x="670" y="622"/>
                    </a:lnTo>
                    <a:lnTo>
                      <a:pt x="664" y="628"/>
                    </a:lnTo>
                    <a:lnTo>
                      <a:pt x="646" y="616"/>
                    </a:lnTo>
                    <a:lnTo>
                      <a:pt x="640" y="610"/>
                    </a:lnTo>
                    <a:lnTo>
                      <a:pt x="634" y="598"/>
                    </a:lnTo>
                    <a:lnTo>
                      <a:pt x="616" y="592"/>
                    </a:lnTo>
                    <a:lnTo>
                      <a:pt x="604" y="592"/>
                    </a:lnTo>
                    <a:lnTo>
                      <a:pt x="598" y="604"/>
                    </a:lnTo>
                    <a:lnTo>
                      <a:pt x="592" y="604"/>
                    </a:lnTo>
                    <a:lnTo>
                      <a:pt x="586" y="604"/>
                    </a:lnTo>
                    <a:lnTo>
                      <a:pt x="580" y="604"/>
                    </a:lnTo>
                    <a:lnTo>
                      <a:pt x="574" y="604"/>
                    </a:lnTo>
                    <a:lnTo>
                      <a:pt x="562" y="604"/>
                    </a:lnTo>
                    <a:lnTo>
                      <a:pt x="556" y="610"/>
                    </a:lnTo>
                    <a:lnTo>
                      <a:pt x="550" y="610"/>
                    </a:lnTo>
                    <a:lnTo>
                      <a:pt x="556" y="634"/>
                    </a:lnTo>
                    <a:lnTo>
                      <a:pt x="544" y="628"/>
                    </a:lnTo>
                    <a:lnTo>
                      <a:pt x="544" y="622"/>
                    </a:lnTo>
                    <a:lnTo>
                      <a:pt x="538" y="622"/>
                    </a:lnTo>
                    <a:lnTo>
                      <a:pt x="526" y="628"/>
                    </a:lnTo>
                    <a:lnTo>
                      <a:pt x="520" y="616"/>
                    </a:lnTo>
                    <a:lnTo>
                      <a:pt x="509" y="610"/>
                    </a:lnTo>
                    <a:lnTo>
                      <a:pt x="509" y="592"/>
                    </a:lnTo>
                    <a:lnTo>
                      <a:pt x="497" y="592"/>
                    </a:lnTo>
                    <a:lnTo>
                      <a:pt x="497" y="574"/>
                    </a:lnTo>
                    <a:lnTo>
                      <a:pt x="473" y="574"/>
                    </a:lnTo>
                    <a:lnTo>
                      <a:pt x="473" y="568"/>
                    </a:lnTo>
                    <a:lnTo>
                      <a:pt x="473" y="562"/>
                    </a:lnTo>
                    <a:lnTo>
                      <a:pt x="485" y="544"/>
                    </a:lnTo>
                    <a:lnTo>
                      <a:pt x="485" y="538"/>
                    </a:lnTo>
                    <a:lnTo>
                      <a:pt x="479" y="520"/>
                    </a:lnTo>
                    <a:lnTo>
                      <a:pt x="479" y="502"/>
                    </a:lnTo>
                    <a:lnTo>
                      <a:pt x="473" y="502"/>
                    </a:lnTo>
                    <a:lnTo>
                      <a:pt x="455" y="485"/>
                    </a:lnTo>
                    <a:lnTo>
                      <a:pt x="455" y="491"/>
                    </a:lnTo>
                    <a:lnTo>
                      <a:pt x="437" y="485"/>
                    </a:lnTo>
                    <a:lnTo>
                      <a:pt x="437" y="479"/>
                    </a:lnTo>
                    <a:lnTo>
                      <a:pt x="431" y="473"/>
                    </a:lnTo>
                    <a:lnTo>
                      <a:pt x="425" y="467"/>
                    </a:lnTo>
                    <a:lnTo>
                      <a:pt x="413" y="473"/>
                    </a:lnTo>
                    <a:lnTo>
                      <a:pt x="401" y="473"/>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04" name="Freeform 309"/>
              <p:cNvSpPr>
                <a:spLocks noChangeAspect="1"/>
              </p:cNvSpPr>
              <p:nvPr/>
            </p:nvSpPr>
            <p:spPr bwMode="auto">
              <a:xfrm>
                <a:off x="11477329" y="5428109"/>
                <a:ext cx="111734" cy="88378"/>
              </a:xfrm>
              <a:custGeom>
                <a:avLst/>
                <a:gdLst>
                  <a:gd name="T0" fmla="*/ 37 w 42"/>
                  <a:gd name="T1" fmla="*/ 0 h 30"/>
                  <a:gd name="T2" fmla="*/ 12 w 42"/>
                  <a:gd name="T3" fmla="*/ 0 h 30"/>
                  <a:gd name="T4" fmla="*/ 0 w 42"/>
                  <a:gd name="T5" fmla="*/ 29 h 30"/>
                  <a:gd name="T6" fmla="*/ 0 w 42"/>
                  <a:gd name="T7" fmla="*/ 58 h 30"/>
                  <a:gd name="T8" fmla="*/ 18 w 42"/>
                  <a:gd name="T9" fmla="*/ 74 h 30"/>
                  <a:gd name="T10" fmla="*/ 31 w 42"/>
                  <a:gd name="T11" fmla="*/ 74 h 30"/>
                  <a:gd name="T12" fmla="*/ 37 w 42"/>
                  <a:gd name="T13" fmla="*/ 42 h 30"/>
                  <a:gd name="T14" fmla="*/ 49 w 42"/>
                  <a:gd name="T15" fmla="*/ 14 h 30"/>
                  <a:gd name="T16" fmla="*/ 43 w 42"/>
                  <a:gd name="T17" fmla="*/ 0 h 30"/>
                  <a:gd name="T18" fmla="*/ 37 w 42"/>
                  <a:gd name="T19" fmla="*/ 0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2" h="30">
                    <a:moveTo>
                      <a:pt x="30" y="0"/>
                    </a:moveTo>
                    <a:lnTo>
                      <a:pt x="12" y="0"/>
                    </a:lnTo>
                    <a:lnTo>
                      <a:pt x="0" y="12"/>
                    </a:lnTo>
                    <a:lnTo>
                      <a:pt x="0" y="24"/>
                    </a:lnTo>
                    <a:lnTo>
                      <a:pt x="18" y="30"/>
                    </a:lnTo>
                    <a:lnTo>
                      <a:pt x="24" y="30"/>
                    </a:lnTo>
                    <a:lnTo>
                      <a:pt x="30" y="18"/>
                    </a:lnTo>
                    <a:lnTo>
                      <a:pt x="42" y="6"/>
                    </a:lnTo>
                    <a:lnTo>
                      <a:pt x="36" y="0"/>
                    </a:lnTo>
                    <a:lnTo>
                      <a:pt x="30" y="0"/>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05" name="Freeform 310"/>
              <p:cNvSpPr>
                <a:spLocks noChangeAspect="1"/>
              </p:cNvSpPr>
              <p:nvPr/>
            </p:nvSpPr>
            <p:spPr bwMode="auto">
              <a:xfrm>
                <a:off x="12267270" y="4169996"/>
                <a:ext cx="394971" cy="473092"/>
              </a:xfrm>
              <a:custGeom>
                <a:avLst/>
                <a:gdLst>
                  <a:gd name="T0" fmla="*/ 152 w 150"/>
                  <a:gd name="T1" fmla="*/ 273 h 162"/>
                  <a:gd name="T2" fmla="*/ 146 w 150"/>
                  <a:gd name="T3" fmla="*/ 273 h 162"/>
                  <a:gd name="T4" fmla="*/ 146 w 150"/>
                  <a:gd name="T5" fmla="*/ 286 h 162"/>
                  <a:gd name="T6" fmla="*/ 140 w 150"/>
                  <a:gd name="T7" fmla="*/ 297 h 162"/>
                  <a:gd name="T8" fmla="*/ 140 w 150"/>
                  <a:gd name="T9" fmla="*/ 310 h 162"/>
                  <a:gd name="T10" fmla="*/ 134 w 150"/>
                  <a:gd name="T11" fmla="*/ 286 h 162"/>
                  <a:gd name="T12" fmla="*/ 134 w 150"/>
                  <a:gd name="T13" fmla="*/ 310 h 162"/>
                  <a:gd name="T14" fmla="*/ 103 w 150"/>
                  <a:gd name="T15" fmla="*/ 310 h 162"/>
                  <a:gd name="T16" fmla="*/ 103 w 150"/>
                  <a:gd name="T17" fmla="*/ 297 h 162"/>
                  <a:gd name="T18" fmla="*/ 97 w 150"/>
                  <a:gd name="T19" fmla="*/ 297 h 162"/>
                  <a:gd name="T20" fmla="*/ 97 w 150"/>
                  <a:gd name="T21" fmla="*/ 310 h 162"/>
                  <a:gd name="T22" fmla="*/ 103 w 150"/>
                  <a:gd name="T23" fmla="*/ 325 h 162"/>
                  <a:gd name="T24" fmla="*/ 97 w 150"/>
                  <a:gd name="T25" fmla="*/ 352 h 162"/>
                  <a:gd name="T26" fmla="*/ 91 w 150"/>
                  <a:gd name="T27" fmla="*/ 365 h 162"/>
                  <a:gd name="T28" fmla="*/ 73 w 150"/>
                  <a:gd name="T29" fmla="*/ 339 h 162"/>
                  <a:gd name="T30" fmla="*/ 73 w 150"/>
                  <a:gd name="T31" fmla="*/ 310 h 162"/>
                  <a:gd name="T32" fmla="*/ 55 w 150"/>
                  <a:gd name="T33" fmla="*/ 310 h 162"/>
                  <a:gd name="T34" fmla="*/ 24 w 150"/>
                  <a:gd name="T35" fmla="*/ 325 h 162"/>
                  <a:gd name="T36" fmla="*/ 18 w 150"/>
                  <a:gd name="T37" fmla="*/ 339 h 162"/>
                  <a:gd name="T38" fmla="*/ 0 w 150"/>
                  <a:gd name="T39" fmla="*/ 339 h 162"/>
                  <a:gd name="T40" fmla="*/ 0 w 150"/>
                  <a:gd name="T41" fmla="*/ 325 h 162"/>
                  <a:gd name="T42" fmla="*/ 12 w 150"/>
                  <a:gd name="T43" fmla="*/ 297 h 162"/>
                  <a:gd name="T44" fmla="*/ 24 w 150"/>
                  <a:gd name="T45" fmla="*/ 273 h 162"/>
                  <a:gd name="T46" fmla="*/ 67 w 150"/>
                  <a:gd name="T47" fmla="*/ 273 h 162"/>
                  <a:gd name="T48" fmla="*/ 67 w 150"/>
                  <a:gd name="T49" fmla="*/ 273 h 162"/>
                  <a:gd name="T50" fmla="*/ 79 w 150"/>
                  <a:gd name="T51" fmla="*/ 257 h 162"/>
                  <a:gd name="T52" fmla="*/ 73 w 150"/>
                  <a:gd name="T53" fmla="*/ 231 h 162"/>
                  <a:gd name="T54" fmla="*/ 73 w 150"/>
                  <a:gd name="T55" fmla="*/ 203 h 162"/>
                  <a:gd name="T56" fmla="*/ 79 w 150"/>
                  <a:gd name="T57" fmla="*/ 191 h 162"/>
                  <a:gd name="T58" fmla="*/ 79 w 150"/>
                  <a:gd name="T59" fmla="*/ 203 h 162"/>
                  <a:gd name="T60" fmla="*/ 85 w 150"/>
                  <a:gd name="T61" fmla="*/ 217 h 162"/>
                  <a:gd name="T62" fmla="*/ 103 w 150"/>
                  <a:gd name="T63" fmla="*/ 176 h 162"/>
                  <a:gd name="T64" fmla="*/ 103 w 150"/>
                  <a:gd name="T65" fmla="*/ 147 h 162"/>
                  <a:gd name="T66" fmla="*/ 103 w 150"/>
                  <a:gd name="T67" fmla="*/ 111 h 162"/>
                  <a:gd name="T68" fmla="*/ 97 w 150"/>
                  <a:gd name="T69" fmla="*/ 81 h 162"/>
                  <a:gd name="T70" fmla="*/ 91 w 150"/>
                  <a:gd name="T71" fmla="*/ 39 h 162"/>
                  <a:gd name="T72" fmla="*/ 91 w 150"/>
                  <a:gd name="T73" fmla="*/ 13 h 162"/>
                  <a:gd name="T74" fmla="*/ 97 w 150"/>
                  <a:gd name="T75" fmla="*/ 27 h 162"/>
                  <a:gd name="T76" fmla="*/ 103 w 150"/>
                  <a:gd name="T77" fmla="*/ 27 h 162"/>
                  <a:gd name="T78" fmla="*/ 103 w 150"/>
                  <a:gd name="T79" fmla="*/ 13 h 162"/>
                  <a:gd name="T80" fmla="*/ 97 w 150"/>
                  <a:gd name="T81" fmla="*/ 13 h 162"/>
                  <a:gd name="T82" fmla="*/ 97 w 150"/>
                  <a:gd name="T83" fmla="*/ 0 h 162"/>
                  <a:gd name="T84" fmla="*/ 103 w 150"/>
                  <a:gd name="T85" fmla="*/ 13 h 162"/>
                  <a:gd name="T86" fmla="*/ 128 w 150"/>
                  <a:gd name="T87" fmla="*/ 54 h 162"/>
                  <a:gd name="T88" fmla="*/ 146 w 150"/>
                  <a:gd name="T89" fmla="*/ 94 h 162"/>
                  <a:gd name="T90" fmla="*/ 146 w 150"/>
                  <a:gd name="T91" fmla="*/ 134 h 162"/>
                  <a:gd name="T92" fmla="*/ 140 w 150"/>
                  <a:gd name="T93" fmla="*/ 163 h 162"/>
                  <a:gd name="T94" fmla="*/ 152 w 150"/>
                  <a:gd name="T95" fmla="*/ 217 h 162"/>
                  <a:gd name="T96" fmla="*/ 164 w 150"/>
                  <a:gd name="T97" fmla="*/ 257 h 162"/>
                  <a:gd name="T98" fmla="*/ 152 w 150"/>
                  <a:gd name="T99" fmla="*/ 297 h 162"/>
                  <a:gd name="T100" fmla="*/ 152 w 150"/>
                  <a:gd name="T101" fmla="*/ 273 h 16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50" h="162">
                    <a:moveTo>
                      <a:pt x="138" y="120"/>
                    </a:moveTo>
                    <a:lnTo>
                      <a:pt x="132" y="120"/>
                    </a:lnTo>
                    <a:lnTo>
                      <a:pt x="132" y="126"/>
                    </a:lnTo>
                    <a:lnTo>
                      <a:pt x="126" y="132"/>
                    </a:lnTo>
                    <a:lnTo>
                      <a:pt x="126" y="138"/>
                    </a:lnTo>
                    <a:lnTo>
                      <a:pt x="120" y="126"/>
                    </a:lnTo>
                    <a:lnTo>
                      <a:pt x="120" y="138"/>
                    </a:lnTo>
                    <a:lnTo>
                      <a:pt x="96" y="138"/>
                    </a:lnTo>
                    <a:lnTo>
                      <a:pt x="96" y="132"/>
                    </a:lnTo>
                    <a:lnTo>
                      <a:pt x="90" y="132"/>
                    </a:lnTo>
                    <a:lnTo>
                      <a:pt x="90" y="138"/>
                    </a:lnTo>
                    <a:lnTo>
                      <a:pt x="96" y="144"/>
                    </a:lnTo>
                    <a:lnTo>
                      <a:pt x="90" y="156"/>
                    </a:lnTo>
                    <a:lnTo>
                      <a:pt x="84" y="162"/>
                    </a:lnTo>
                    <a:lnTo>
                      <a:pt x="66" y="150"/>
                    </a:lnTo>
                    <a:lnTo>
                      <a:pt x="66" y="138"/>
                    </a:lnTo>
                    <a:lnTo>
                      <a:pt x="48" y="138"/>
                    </a:lnTo>
                    <a:lnTo>
                      <a:pt x="24" y="144"/>
                    </a:lnTo>
                    <a:lnTo>
                      <a:pt x="18" y="150"/>
                    </a:lnTo>
                    <a:lnTo>
                      <a:pt x="0" y="150"/>
                    </a:lnTo>
                    <a:lnTo>
                      <a:pt x="0" y="144"/>
                    </a:lnTo>
                    <a:lnTo>
                      <a:pt x="12" y="132"/>
                    </a:lnTo>
                    <a:lnTo>
                      <a:pt x="24" y="120"/>
                    </a:lnTo>
                    <a:lnTo>
                      <a:pt x="60" y="120"/>
                    </a:lnTo>
                    <a:lnTo>
                      <a:pt x="72" y="114"/>
                    </a:lnTo>
                    <a:lnTo>
                      <a:pt x="66" y="102"/>
                    </a:lnTo>
                    <a:lnTo>
                      <a:pt x="66" y="90"/>
                    </a:lnTo>
                    <a:lnTo>
                      <a:pt x="72" y="84"/>
                    </a:lnTo>
                    <a:lnTo>
                      <a:pt x="72" y="90"/>
                    </a:lnTo>
                    <a:lnTo>
                      <a:pt x="78" y="96"/>
                    </a:lnTo>
                    <a:lnTo>
                      <a:pt x="96" y="78"/>
                    </a:lnTo>
                    <a:lnTo>
                      <a:pt x="96" y="66"/>
                    </a:lnTo>
                    <a:lnTo>
                      <a:pt x="96" y="48"/>
                    </a:lnTo>
                    <a:lnTo>
                      <a:pt x="90" y="36"/>
                    </a:lnTo>
                    <a:lnTo>
                      <a:pt x="84" y="18"/>
                    </a:lnTo>
                    <a:lnTo>
                      <a:pt x="84" y="6"/>
                    </a:lnTo>
                    <a:lnTo>
                      <a:pt x="90" y="12"/>
                    </a:lnTo>
                    <a:lnTo>
                      <a:pt x="96" y="12"/>
                    </a:lnTo>
                    <a:lnTo>
                      <a:pt x="96" y="6"/>
                    </a:lnTo>
                    <a:lnTo>
                      <a:pt x="90" y="6"/>
                    </a:lnTo>
                    <a:lnTo>
                      <a:pt x="90" y="0"/>
                    </a:lnTo>
                    <a:lnTo>
                      <a:pt x="96" y="6"/>
                    </a:lnTo>
                    <a:lnTo>
                      <a:pt x="114" y="24"/>
                    </a:lnTo>
                    <a:lnTo>
                      <a:pt x="132" y="42"/>
                    </a:lnTo>
                    <a:lnTo>
                      <a:pt x="132" y="60"/>
                    </a:lnTo>
                    <a:lnTo>
                      <a:pt x="126" y="72"/>
                    </a:lnTo>
                    <a:lnTo>
                      <a:pt x="138" y="96"/>
                    </a:lnTo>
                    <a:lnTo>
                      <a:pt x="150" y="114"/>
                    </a:lnTo>
                    <a:lnTo>
                      <a:pt x="138" y="132"/>
                    </a:lnTo>
                    <a:lnTo>
                      <a:pt x="138" y="120"/>
                    </a:lnTo>
                    <a:close/>
                  </a:path>
                </a:pathLst>
              </a:custGeom>
              <a:solidFill>
                <a:srgbClr val="003FB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06" name="Freeform 311"/>
              <p:cNvSpPr>
                <a:spLocks noChangeAspect="1"/>
              </p:cNvSpPr>
              <p:nvPr/>
            </p:nvSpPr>
            <p:spPr bwMode="auto">
              <a:xfrm>
                <a:off x="12407589" y="3941249"/>
                <a:ext cx="223470" cy="228747"/>
              </a:xfrm>
              <a:custGeom>
                <a:avLst/>
                <a:gdLst>
                  <a:gd name="T0" fmla="*/ 80 w 84"/>
                  <a:gd name="T1" fmla="*/ 70 h 78"/>
                  <a:gd name="T2" fmla="*/ 55 w 84"/>
                  <a:gd name="T3" fmla="*/ 55 h 78"/>
                  <a:gd name="T4" fmla="*/ 31 w 84"/>
                  <a:gd name="T5" fmla="*/ 29 h 78"/>
                  <a:gd name="T6" fmla="*/ 0 w 84"/>
                  <a:gd name="T7" fmla="*/ 0 h 78"/>
                  <a:gd name="T8" fmla="*/ 0 w 84"/>
                  <a:gd name="T9" fmla="*/ 29 h 78"/>
                  <a:gd name="T10" fmla="*/ 12 w 84"/>
                  <a:gd name="T11" fmla="*/ 55 h 78"/>
                  <a:gd name="T12" fmla="*/ 18 w 84"/>
                  <a:gd name="T13" fmla="*/ 98 h 78"/>
                  <a:gd name="T14" fmla="*/ 6 w 84"/>
                  <a:gd name="T15" fmla="*/ 98 h 78"/>
                  <a:gd name="T16" fmla="*/ 6 w 84"/>
                  <a:gd name="T17" fmla="*/ 112 h 78"/>
                  <a:gd name="T18" fmla="*/ 6 w 84"/>
                  <a:gd name="T19" fmla="*/ 126 h 78"/>
                  <a:gd name="T20" fmla="*/ 6 w 84"/>
                  <a:gd name="T21" fmla="*/ 152 h 78"/>
                  <a:gd name="T22" fmla="*/ 18 w 84"/>
                  <a:gd name="T23" fmla="*/ 181 h 78"/>
                  <a:gd name="T24" fmla="*/ 31 w 84"/>
                  <a:gd name="T25" fmla="*/ 181 h 78"/>
                  <a:gd name="T26" fmla="*/ 37 w 84"/>
                  <a:gd name="T27" fmla="*/ 167 h 78"/>
                  <a:gd name="T28" fmla="*/ 12 w 84"/>
                  <a:gd name="T29" fmla="*/ 141 h 78"/>
                  <a:gd name="T30" fmla="*/ 18 w 84"/>
                  <a:gd name="T31" fmla="*/ 141 h 78"/>
                  <a:gd name="T32" fmla="*/ 37 w 84"/>
                  <a:gd name="T33" fmla="*/ 141 h 78"/>
                  <a:gd name="T34" fmla="*/ 71 w 84"/>
                  <a:gd name="T35" fmla="*/ 152 h 78"/>
                  <a:gd name="T36" fmla="*/ 71 w 84"/>
                  <a:gd name="T37" fmla="*/ 152 h 78"/>
                  <a:gd name="T38" fmla="*/ 86 w 84"/>
                  <a:gd name="T39" fmla="*/ 112 h 78"/>
                  <a:gd name="T40" fmla="*/ 98 w 84"/>
                  <a:gd name="T41" fmla="*/ 98 h 78"/>
                  <a:gd name="T42" fmla="*/ 92 w 84"/>
                  <a:gd name="T43" fmla="*/ 86 h 78"/>
                  <a:gd name="T44" fmla="*/ 80 w 84"/>
                  <a:gd name="T45" fmla="*/ 55 h 78"/>
                  <a:gd name="T46" fmla="*/ 80 w 84"/>
                  <a:gd name="T47" fmla="*/ 70 h 7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84" h="78">
                    <a:moveTo>
                      <a:pt x="66" y="30"/>
                    </a:moveTo>
                    <a:lnTo>
                      <a:pt x="48" y="24"/>
                    </a:lnTo>
                    <a:lnTo>
                      <a:pt x="24" y="12"/>
                    </a:lnTo>
                    <a:lnTo>
                      <a:pt x="0" y="0"/>
                    </a:lnTo>
                    <a:lnTo>
                      <a:pt x="0" y="12"/>
                    </a:lnTo>
                    <a:lnTo>
                      <a:pt x="12" y="24"/>
                    </a:lnTo>
                    <a:lnTo>
                      <a:pt x="18" y="42"/>
                    </a:lnTo>
                    <a:lnTo>
                      <a:pt x="6" y="42"/>
                    </a:lnTo>
                    <a:lnTo>
                      <a:pt x="6" y="48"/>
                    </a:lnTo>
                    <a:lnTo>
                      <a:pt x="6" y="54"/>
                    </a:lnTo>
                    <a:lnTo>
                      <a:pt x="6" y="66"/>
                    </a:lnTo>
                    <a:lnTo>
                      <a:pt x="18" y="78"/>
                    </a:lnTo>
                    <a:lnTo>
                      <a:pt x="24" y="78"/>
                    </a:lnTo>
                    <a:lnTo>
                      <a:pt x="30" y="72"/>
                    </a:lnTo>
                    <a:lnTo>
                      <a:pt x="12" y="60"/>
                    </a:lnTo>
                    <a:lnTo>
                      <a:pt x="18" y="60"/>
                    </a:lnTo>
                    <a:lnTo>
                      <a:pt x="30" y="60"/>
                    </a:lnTo>
                    <a:lnTo>
                      <a:pt x="60" y="66"/>
                    </a:lnTo>
                    <a:lnTo>
                      <a:pt x="72" y="48"/>
                    </a:lnTo>
                    <a:lnTo>
                      <a:pt x="84" y="42"/>
                    </a:lnTo>
                    <a:lnTo>
                      <a:pt x="78" y="36"/>
                    </a:lnTo>
                    <a:lnTo>
                      <a:pt x="66" y="24"/>
                    </a:lnTo>
                    <a:lnTo>
                      <a:pt x="66" y="30"/>
                    </a:lnTo>
                    <a:close/>
                  </a:path>
                </a:pathLst>
              </a:custGeom>
              <a:solidFill>
                <a:srgbClr val="0041C4"/>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07" name="Freeform 312"/>
              <p:cNvSpPr>
                <a:spLocks noChangeAspect="1"/>
              </p:cNvSpPr>
              <p:nvPr/>
            </p:nvSpPr>
            <p:spPr bwMode="auto">
              <a:xfrm>
                <a:off x="12217899" y="4609296"/>
                <a:ext cx="127326" cy="174160"/>
              </a:xfrm>
              <a:custGeom>
                <a:avLst/>
                <a:gdLst>
                  <a:gd name="T0" fmla="*/ 55 w 48"/>
                  <a:gd name="T1" fmla="*/ 52 h 60"/>
                  <a:gd name="T2" fmla="*/ 49 w 48"/>
                  <a:gd name="T3" fmla="*/ 78 h 60"/>
                  <a:gd name="T4" fmla="*/ 49 w 48"/>
                  <a:gd name="T5" fmla="*/ 105 h 60"/>
                  <a:gd name="T6" fmla="*/ 43 w 48"/>
                  <a:gd name="T7" fmla="*/ 131 h 60"/>
                  <a:gd name="T8" fmla="*/ 37 w 48"/>
                  <a:gd name="T9" fmla="*/ 105 h 60"/>
                  <a:gd name="T10" fmla="*/ 37 w 48"/>
                  <a:gd name="T11" fmla="*/ 117 h 60"/>
                  <a:gd name="T12" fmla="*/ 37 w 48"/>
                  <a:gd name="T13" fmla="*/ 117 h 60"/>
                  <a:gd name="T14" fmla="*/ 31 w 48"/>
                  <a:gd name="T15" fmla="*/ 78 h 60"/>
                  <a:gd name="T16" fmla="*/ 31 w 48"/>
                  <a:gd name="T17" fmla="*/ 65 h 60"/>
                  <a:gd name="T18" fmla="*/ 12 w 48"/>
                  <a:gd name="T19" fmla="*/ 39 h 60"/>
                  <a:gd name="T20" fmla="*/ 18 w 48"/>
                  <a:gd name="T21" fmla="*/ 65 h 60"/>
                  <a:gd name="T22" fmla="*/ 12 w 48"/>
                  <a:gd name="T23" fmla="*/ 65 h 60"/>
                  <a:gd name="T24" fmla="*/ 6 w 48"/>
                  <a:gd name="T25" fmla="*/ 39 h 60"/>
                  <a:gd name="T26" fmla="*/ 12 w 48"/>
                  <a:gd name="T27" fmla="*/ 39 h 60"/>
                  <a:gd name="T28" fmla="*/ 0 w 48"/>
                  <a:gd name="T29" fmla="*/ 26 h 60"/>
                  <a:gd name="T30" fmla="*/ 18 w 48"/>
                  <a:gd name="T31" fmla="*/ 0 h 60"/>
                  <a:gd name="T32" fmla="*/ 37 w 48"/>
                  <a:gd name="T33" fmla="*/ 13 h 60"/>
                  <a:gd name="T34" fmla="*/ 43 w 48"/>
                  <a:gd name="T35" fmla="*/ 26 h 60"/>
                  <a:gd name="T36" fmla="*/ 43 w 48"/>
                  <a:gd name="T37" fmla="*/ 39 h 60"/>
                  <a:gd name="T38" fmla="*/ 55 w 48"/>
                  <a:gd name="T39" fmla="*/ 52 h 6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8" h="60">
                    <a:moveTo>
                      <a:pt x="48" y="24"/>
                    </a:moveTo>
                    <a:lnTo>
                      <a:pt x="42" y="36"/>
                    </a:lnTo>
                    <a:lnTo>
                      <a:pt x="42" y="48"/>
                    </a:lnTo>
                    <a:lnTo>
                      <a:pt x="36" y="60"/>
                    </a:lnTo>
                    <a:lnTo>
                      <a:pt x="30" y="48"/>
                    </a:lnTo>
                    <a:lnTo>
                      <a:pt x="30" y="54"/>
                    </a:lnTo>
                    <a:lnTo>
                      <a:pt x="24" y="36"/>
                    </a:lnTo>
                    <a:lnTo>
                      <a:pt x="24" y="30"/>
                    </a:lnTo>
                    <a:lnTo>
                      <a:pt x="12" y="18"/>
                    </a:lnTo>
                    <a:lnTo>
                      <a:pt x="18" y="30"/>
                    </a:lnTo>
                    <a:lnTo>
                      <a:pt x="12" y="30"/>
                    </a:lnTo>
                    <a:lnTo>
                      <a:pt x="6" y="18"/>
                    </a:lnTo>
                    <a:lnTo>
                      <a:pt x="12" y="18"/>
                    </a:lnTo>
                    <a:lnTo>
                      <a:pt x="0" y="12"/>
                    </a:lnTo>
                    <a:lnTo>
                      <a:pt x="18" y="0"/>
                    </a:lnTo>
                    <a:lnTo>
                      <a:pt x="30" y="6"/>
                    </a:lnTo>
                    <a:lnTo>
                      <a:pt x="36" y="12"/>
                    </a:lnTo>
                    <a:lnTo>
                      <a:pt x="36" y="18"/>
                    </a:lnTo>
                    <a:lnTo>
                      <a:pt x="48" y="24"/>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08" name="Freeform 313"/>
              <p:cNvSpPr>
                <a:spLocks noChangeAspect="1"/>
              </p:cNvSpPr>
              <p:nvPr/>
            </p:nvSpPr>
            <p:spPr bwMode="auto">
              <a:xfrm>
                <a:off x="12329634" y="4591100"/>
                <a:ext cx="109135" cy="88378"/>
              </a:xfrm>
              <a:custGeom>
                <a:avLst/>
                <a:gdLst>
                  <a:gd name="T0" fmla="*/ 36 w 42"/>
                  <a:gd name="T1" fmla="*/ 42 h 30"/>
                  <a:gd name="T2" fmla="*/ 18 w 42"/>
                  <a:gd name="T3" fmla="*/ 42 h 30"/>
                  <a:gd name="T4" fmla="*/ 18 w 42"/>
                  <a:gd name="T5" fmla="*/ 74 h 30"/>
                  <a:gd name="T6" fmla="*/ 6 w 42"/>
                  <a:gd name="T7" fmla="*/ 58 h 30"/>
                  <a:gd name="T8" fmla="*/ 6 w 42"/>
                  <a:gd name="T9" fmla="*/ 42 h 30"/>
                  <a:gd name="T10" fmla="*/ 0 w 42"/>
                  <a:gd name="T11" fmla="*/ 42 h 30"/>
                  <a:gd name="T12" fmla="*/ 12 w 42"/>
                  <a:gd name="T13" fmla="*/ 14 h 30"/>
                  <a:gd name="T14" fmla="*/ 18 w 42"/>
                  <a:gd name="T15" fmla="*/ 14 h 30"/>
                  <a:gd name="T16" fmla="*/ 30 w 42"/>
                  <a:gd name="T17" fmla="*/ 0 h 30"/>
                  <a:gd name="T18" fmla="*/ 36 w 42"/>
                  <a:gd name="T19" fmla="*/ 14 h 30"/>
                  <a:gd name="T20" fmla="*/ 42 w 42"/>
                  <a:gd name="T21" fmla="*/ 29 h 30"/>
                  <a:gd name="T22" fmla="*/ 36 w 42"/>
                  <a:gd name="T23" fmla="*/ 42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2" h="30">
                    <a:moveTo>
                      <a:pt x="36" y="18"/>
                    </a:moveTo>
                    <a:lnTo>
                      <a:pt x="18" y="18"/>
                    </a:lnTo>
                    <a:lnTo>
                      <a:pt x="18" y="30"/>
                    </a:lnTo>
                    <a:lnTo>
                      <a:pt x="6" y="24"/>
                    </a:lnTo>
                    <a:lnTo>
                      <a:pt x="6" y="18"/>
                    </a:lnTo>
                    <a:lnTo>
                      <a:pt x="0" y="18"/>
                    </a:lnTo>
                    <a:lnTo>
                      <a:pt x="12" y="6"/>
                    </a:lnTo>
                    <a:lnTo>
                      <a:pt x="18" y="6"/>
                    </a:lnTo>
                    <a:lnTo>
                      <a:pt x="30" y="0"/>
                    </a:lnTo>
                    <a:lnTo>
                      <a:pt x="36" y="6"/>
                    </a:lnTo>
                    <a:lnTo>
                      <a:pt x="42" y="12"/>
                    </a:lnTo>
                    <a:lnTo>
                      <a:pt x="36" y="18"/>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09" name="Freeform 314"/>
              <p:cNvSpPr>
                <a:spLocks noChangeAspect="1"/>
              </p:cNvSpPr>
              <p:nvPr/>
            </p:nvSpPr>
            <p:spPr bwMode="auto">
              <a:xfrm>
                <a:off x="12267270" y="5027801"/>
                <a:ext cx="15592" cy="33790"/>
              </a:xfrm>
              <a:custGeom>
                <a:avLst/>
                <a:gdLst>
                  <a:gd name="T0" fmla="*/ 0 w 6"/>
                  <a:gd name="T1" fmla="*/ 20 h 12"/>
                  <a:gd name="T2" fmla="*/ 6 w 6"/>
                  <a:gd name="T3" fmla="*/ 0 h 12"/>
                  <a:gd name="T4" fmla="*/ 6 w 6"/>
                  <a:gd name="T5" fmla="*/ 0 h 12"/>
                  <a:gd name="T6" fmla="*/ 0 w 6"/>
                  <a:gd name="T7" fmla="*/ 2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0" y="12"/>
                    </a:moveTo>
                    <a:lnTo>
                      <a:pt x="6" y="0"/>
                    </a:lnTo>
                    <a:lnTo>
                      <a:pt x="0" y="12"/>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10" name="Freeform 315"/>
              <p:cNvSpPr>
                <a:spLocks noChangeAspect="1"/>
              </p:cNvSpPr>
              <p:nvPr/>
            </p:nvSpPr>
            <p:spPr bwMode="auto">
              <a:xfrm>
                <a:off x="12488142" y="4362352"/>
                <a:ext cx="12993" cy="18195"/>
              </a:xfrm>
              <a:custGeom>
                <a:avLst/>
                <a:gdLst>
                  <a:gd name="T0" fmla="*/ 3 w 6"/>
                  <a:gd name="T1" fmla="*/ 18 h 6"/>
                  <a:gd name="T2" fmla="*/ 0 w 6"/>
                  <a:gd name="T3" fmla="*/ 0 h 6"/>
                  <a:gd name="T4" fmla="*/ 0 w 6"/>
                  <a:gd name="T5" fmla="*/ 18 h 6"/>
                  <a:gd name="T6" fmla="*/ 3 w 6"/>
                  <a:gd name="T7" fmla="*/ 1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0" y="0"/>
                    </a:lnTo>
                    <a:lnTo>
                      <a:pt x="0" y="6"/>
                    </a:lnTo>
                    <a:lnTo>
                      <a:pt x="6" y="6"/>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11" name="Freeform 316"/>
              <p:cNvSpPr>
                <a:spLocks noChangeAspect="1"/>
              </p:cNvSpPr>
              <p:nvPr/>
            </p:nvSpPr>
            <p:spPr bwMode="auto">
              <a:xfrm>
                <a:off x="12249081" y="4697674"/>
                <a:ext cx="18189" cy="15598"/>
              </a:xfrm>
              <a:custGeom>
                <a:avLst/>
                <a:gdLst>
                  <a:gd name="T0" fmla="*/ 18 w 6"/>
                  <a:gd name="T1" fmla="*/ 0 h 6"/>
                  <a:gd name="T2" fmla="*/ 18 w 6"/>
                  <a:gd name="T3" fmla="*/ 6 h 6"/>
                  <a:gd name="T4" fmla="*/ 0 w 6"/>
                  <a:gd name="T5" fmla="*/ 0 h 6"/>
                  <a:gd name="T6" fmla="*/ 18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6" y="6"/>
                    </a:lnTo>
                    <a:lnTo>
                      <a:pt x="0" y="0"/>
                    </a:lnTo>
                    <a:lnTo>
                      <a:pt x="6" y="0"/>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12" name="Freeform 317"/>
              <p:cNvSpPr>
                <a:spLocks noChangeAspect="1"/>
              </p:cNvSpPr>
              <p:nvPr/>
            </p:nvSpPr>
            <p:spPr bwMode="auto">
              <a:xfrm>
                <a:off x="11843717" y="4081614"/>
                <a:ext cx="200082" cy="298931"/>
              </a:xfrm>
              <a:custGeom>
                <a:avLst/>
                <a:gdLst>
                  <a:gd name="T0" fmla="*/ 18 w 77"/>
                  <a:gd name="T1" fmla="*/ 167 h 102"/>
                  <a:gd name="T2" fmla="*/ 6 w 77"/>
                  <a:gd name="T3" fmla="*/ 152 h 102"/>
                  <a:gd name="T4" fmla="*/ 0 w 77"/>
                  <a:gd name="T5" fmla="*/ 140 h 102"/>
                  <a:gd name="T6" fmla="*/ 6 w 77"/>
                  <a:gd name="T7" fmla="*/ 112 h 102"/>
                  <a:gd name="T8" fmla="*/ 18 w 77"/>
                  <a:gd name="T9" fmla="*/ 69 h 102"/>
                  <a:gd name="T10" fmla="*/ 23 w 77"/>
                  <a:gd name="T11" fmla="*/ 69 h 102"/>
                  <a:gd name="T12" fmla="*/ 41 w 77"/>
                  <a:gd name="T13" fmla="*/ 86 h 102"/>
                  <a:gd name="T14" fmla="*/ 35 w 77"/>
                  <a:gd name="T15" fmla="*/ 54 h 102"/>
                  <a:gd name="T16" fmla="*/ 41 w 77"/>
                  <a:gd name="T17" fmla="*/ 54 h 102"/>
                  <a:gd name="T18" fmla="*/ 53 w 77"/>
                  <a:gd name="T19" fmla="*/ 29 h 102"/>
                  <a:gd name="T20" fmla="*/ 53 w 77"/>
                  <a:gd name="T21" fmla="*/ 0 h 102"/>
                  <a:gd name="T22" fmla="*/ 71 w 77"/>
                  <a:gd name="T23" fmla="*/ 29 h 102"/>
                  <a:gd name="T24" fmla="*/ 71 w 77"/>
                  <a:gd name="T25" fmla="*/ 42 h 102"/>
                  <a:gd name="T26" fmla="*/ 65 w 77"/>
                  <a:gd name="T27" fmla="*/ 54 h 102"/>
                  <a:gd name="T28" fmla="*/ 71 w 77"/>
                  <a:gd name="T29" fmla="*/ 112 h 102"/>
                  <a:gd name="T30" fmla="*/ 65 w 77"/>
                  <a:gd name="T31" fmla="*/ 126 h 102"/>
                  <a:gd name="T32" fmla="*/ 53 w 77"/>
                  <a:gd name="T33" fmla="*/ 152 h 102"/>
                  <a:gd name="T34" fmla="*/ 59 w 77"/>
                  <a:gd name="T35" fmla="*/ 180 h 102"/>
                  <a:gd name="T36" fmla="*/ 77 w 77"/>
                  <a:gd name="T37" fmla="*/ 207 h 102"/>
                  <a:gd name="T38" fmla="*/ 71 w 77"/>
                  <a:gd name="T39" fmla="*/ 223 h 102"/>
                  <a:gd name="T40" fmla="*/ 59 w 77"/>
                  <a:gd name="T41" fmla="*/ 238 h 102"/>
                  <a:gd name="T42" fmla="*/ 53 w 77"/>
                  <a:gd name="T43" fmla="*/ 238 h 102"/>
                  <a:gd name="T44" fmla="*/ 41 w 77"/>
                  <a:gd name="T45" fmla="*/ 238 h 102"/>
                  <a:gd name="T46" fmla="*/ 35 w 77"/>
                  <a:gd name="T47" fmla="*/ 238 h 102"/>
                  <a:gd name="T48" fmla="*/ 29 w 77"/>
                  <a:gd name="T49" fmla="*/ 238 h 102"/>
                  <a:gd name="T50" fmla="*/ 23 w 77"/>
                  <a:gd name="T51" fmla="*/ 223 h 102"/>
                  <a:gd name="T52" fmla="*/ 23 w 77"/>
                  <a:gd name="T53" fmla="*/ 207 h 102"/>
                  <a:gd name="T54" fmla="*/ 29 w 77"/>
                  <a:gd name="T55" fmla="*/ 195 h 102"/>
                  <a:gd name="T56" fmla="*/ 23 w 77"/>
                  <a:gd name="T57" fmla="*/ 195 h 102"/>
                  <a:gd name="T58" fmla="*/ 18 w 77"/>
                  <a:gd name="T59" fmla="*/ 167 h 10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77" h="102">
                    <a:moveTo>
                      <a:pt x="18" y="72"/>
                    </a:moveTo>
                    <a:lnTo>
                      <a:pt x="6" y="66"/>
                    </a:lnTo>
                    <a:lnTo>
                      <a:pt x="0" y="60"/>
                    </a:lnTo>
                    <a:lnTo>
                      <a:pt x="6" y="48"/>
                    </a:lnTo>
                    <a:lnTo>
                      <a:pt x="18" y="30"/>
                    </a:lnTo>
                    <a:lnTo>
                      <a:pt x="23" y="30"/>
                    </a:lnTo>
                    <a:lnTo>
                      <a:pt x="41" y="36"/>
                    </a:lnTo>
                    <a:lnTo>
                      <a:pt x="35" y="24"/>
                    </a:lnTo>
                    <a:lnTo>
                      <a:pt x="41" y="24"/>
                    </a:lnTo>
                    <a:lnTo>
                      <a:pt x="53" y="12"/>
                    </a:lnTo>
                    <a:lnTo>
                      <a:pt x="53" y="0"/>
                    </a:lnTo>
                    <a:lnTo>
                      <a:pt x="71" y="12"/>
                    </a:lnTo>
                    <a:lnTo>
                      <a:pt x="71" y="18"/>
                    </a:lnTo>
                    <a:lnTo>
                      <a:pt x="65" y="24"/>
                    </a:lnTo>
                    <a:lnTo>
                      <a:pt x="71" y="48"/>
                    </a:lnTo>
                    <a:lnTo>
                      <a:pt x="65" y="54"/>
                    </a:lnTo>
                    <a:lnTo>
                      <a:pt x="53" y="66"/>
                    </a:lnTo>
                    <a:lnTo>
                      <a:pt x="59" y="78"/>
                    </a:lnTo>
                    <a:lnTo>
                      <a:pt x="77" y="90"/>
                    </a:lnTo>
                    <a:lnTo>
                      <a:pt x="71" y="96"/>
                    </a:lnTo>
                    <a:lnTo>
                      <a:pt x="59" y="102"/>
                    </a:lnTo>
                    <a:lnTo>
                      <a:pt x="53" y="102"/>
                    </a:lnTo>
                    <a:lnTo>
                      <a:pt x="41" y="102"/>
                    </a:lnTo>
                    <a:lnTo>
                      <a:pt x="35" y="102"/>
                    </a:lnTo>
                    <a:lnTo>
                      <a:pt x="29" y="102"/>
                    </a:lnTo>
                    <a:lnTo>
                      <a:pt x="23" y="96"/>
                    </a:lnTo>
                    <a:lnTo>
                      <a:pt x="23" y="90"/>
                    </a:lnTo>
                    <a:lnTo>
                      <a:pt x="29" y="84"/>
                    </a:lnTo>
                    <a:lnTo>
                      <a:pt x="23" y="84"/>
                    </a:lnTo>
                    <a:lnTo>
                      <a:pt x="18" y="72"/>
                    </a:lnTo>
                    <a:close/>
                  </a:path>
                </a:pathLst>
              </a:custGeom>
              <a:solidFill>
                <a:srgbClr val="0041C4"/>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13" name="Freeform 318"/>
              <p:cNvSpPr>
                <a:spLocks noChangeAspect="1"/>
              </p:cNvSpPr>
              <p:nvPr/>
            </p:nvSpPr>
            <p:spPr bwMode="auto">
              <a:xfrm>
                <a:off x="11981436" y="4344156"/>
                <a:ext cx="192288" cy="246944"/>
              </a:xfrm>
              <a:custGeom>
                <a:avLst/>
                <a:gdLst>
                  <a:gd name="T0" fmla="*/ 49 w 72"/>
                  <a:gd name="T1" fmla="*/ 185 h 84"/>
                  <a:gd name="T2" fmla="*/ 49 w 72"/>
                  <a:gd name="T3" fmla="*/ 185 h 84"/>
                  <a:gd name="T4" fmla="*/ 43 w 72"/>
                  <a:gd name="T5" fmla="*/ 185 h 84"/>
                  <a:gd name="T6" fmla="*/ 37 w 72"/>
                  <a:gd name="T7" fmla="*/ 198 h 84"/>
                  <a:gd name="T8" fmla="*/ 37 w 72"/>
                  <a:gd name="T9" fmla="*/ 185 h 84"/>
                  <a:gd name="T10" fmla="*/ 37 w 72"/>
                  <a:gd name="T11" fmla="*/ 185 h 84"/>
                  <a:gd name="T12" fmla="*/ 37 w 72"/>
                  <a:gd name="T13" fmla="*/ 170 h 84"/>
                  <a:gd name="T14" fmla="*/ 31 w 72"/>
                  <a:gd name="T15" fmla="*/ 170 h 84"/>
                  <a:gd name="T16" fmla="*/ 25 w 72"/>
                  <a:gd name="T17" fmla="*/ 143 h 84"/>
                  <a:gd name="T18" fmla="*/ 25 w 72"/>
                  <a:gd name="T19" fmla="*/ 128 h 84"/>
                  <a:gd name="T20" fmla="*/ 25 w 72"/>
                  <a:gd name="T21" fmla="*/ 113 h 84"/>
                  <a:gd name="T22" fmla="*/ 6 w 72"/>
                  <a:gd name="T23" fmla="*/ 86 h 84"/>
                  <a:gd name="T24" fmla="*/ 6 w 72"/>
                  <a:gd name="T25" fmla="*/ 86 h 84"/>
                  <a:gd name="T26" fmla="*/ 6 w 72"/>
                  <a:gd name="T27" fmla="*/ 70 h 84"/>
                  <a:gd name="T28" fmla="*/ 25 w 72"/>
                  <a:gd name="T29" fmla="*/ 86 h 84"/>
                  <a:gd name="T30" fmla="*/ 12 w 72"/>
                  <a:gd name="T31" fmla="*/ 70 h 84"/>
                  <a:gd name="T32" fmla="*/ 6 w 72"/>
                  <a:gd name="T33" fmla="*/ 42 h 84"/>
                  <a:gd name="T34" fmla="*/ 0 w 72"/>
                  <a:gd name="T35" fmla="*/ 29 h 84"/>
                  <a:gd name="T36" fmla="*/ 6 w 72"/>
                  <a:gd name="T37" fmla="*/ 29 h 84"/>
                  <a:gd name="T38" fmla="*/ 25 w 72"/>
                  <a:gd name="T39" fmla="*/ 14 h 84"/>
                  <a:gd name="T40" fmla="*/ 31 w 72"/>
                  <a:gd name="T41" fmla="*/ 0 h 84"/>
                  <a:gd name="T42" fmla="*/ 74 w 72"/>
                  <a:gd name="T43" fmla="*/ 86 h 84"/>
                  <a:gd name="T44" fmla="*/ 86 w 72"/>
                  <a:gd name="T45" fmla="*/ 157 h 84"/>
                  <a:gd name="T46" fmla="*/ 74 w 72"/>
                  <a:gd name="T47" fmla="*/ 157 h 84"/>
                  <a:gd name="T48" fmla="*/ 67 w 72"/>
                  <a:gd name="T49" fmla="*/ 170 h 84"/>
                  <a:gd name="T50" fmla="*/ 55 w 72"/>
                  <a:gd name="T51" fmla="*/ 170 h 84"/>
                  <a:gd name="T52" fmla="*/ 55 w 72"/>
                  <a:gd name="T53" fmla="*/ 170 h 84"/>
                  <a:gd name="T54" fmla="*/ 55 w 72"/>
                  <a:gd name="T55" fmla="*/ 185 h 84"/>
                  <a:gd name="T56" fmla="*/ 49 w 72"/>
                  <a:gd name="T57" fmla="*/ 185 h 84"/>
                  <a:gd name="T58" fmla="*/ 49 w 72"/>
                  <a:gd name="T59" fmla="*/ 185 h 8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72" h="84">
                    <a:moveTo>
                      <a:pt x="42" y="78"/>
                    </a:moveTo>
                    <a:lnTo>
                      <a:pt x="42" y="78"/>
                    </a:lnTo>
                    <a:lnTo>
                      <a:pt x="36" y="78"/>
                    </a:lnTo>
                    <a:lnTo>
                      <a:pt x="30" y="84"/>
                    </a:lnTo>
                    <a:lnTo>
                      <a:pt x="30" y="78"/>
                    </a:lnTo>
                    <a:lnTo>
                      <a:pt x="30" y="72"/>
                    </a:lnTo>
                    <a:lnTo>
                      <a:pt x="24" y="72"/>
                    </a:lnTo>
                    <a:lnTo>
                      <a:pt x="18" y="60"/>
                    </a:lnTo>
                    <a:lnTo>
                      <a:pt x="18" y="54"/>
                    </a:lnTo>
                    <a:lnTo>
                      <a:pt x="18" y="48"/>
                    </a:lnTo>
                    <a:lnTo>
                      <a:pt x="6" y="36"/>
                    </a:lnTo>
                    <a:lnTo>
                      <a:pt x="6" y="30"/>
                    </a:lnTo>
                    <a:lnTo>
                      <a:pt x="18" y="36"/>
                    </a:lnTo>
                    <a:lnTo>
                      <a:pt x="12" y="30"/>
                    </a:lnTo>
                    <a:lnTo>
                      <a:pt x="6" y="18"/>
                    </a:lnTo>
                    <a:lnTo>
                      <a:pt x="0" y="12"/>
                    </a:lnTo>
                    <a:lnTo>
                      <a:pt x="6" y="12"/>
                    </a:lnTo>
                    <a:lnTo>
                      <a:pt x="18" y="6"/>
                    </a:lnTo>
                    <a:lnTo>
                      <a:pt x="24" y="0"/>
                    </a:lnTo>
                    <a:lnTo>
                      <a:pt x="60" y="36"/>
                    </a:lnTo>
                    <a:lnTo>
                      <a:pt x="72" y="66"/>
                    </a:lnTo>
                    <a:lnTo>
                      <a:pt x="60" y="66"/>
                    </a:lnTo>
                    <a:lnTo>
                      <a:pt x="54" y="72"/>
                    </a:lnTo>
                    <a:lnTo>
                      <a:pt x="48" y="72"/>
                    </a:lnTo>
                    <a:lnTo>
                      <a:pt x="48" y="78"/>
                    </a:lnTo>
                    <a:lnTo>
                      <a:pt x="42" y="78"/>
                    </a:lnTo>
                    <a:close/>
                  </a:path>
                </a:pathLst>
              </a:custGeom>
              <a:solidFill>
                <a:srgbClr val="003FB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14" name="Freeform 319"/>
              <p:cNvSpPr>
                <a:spLocks noChangeAspect="1"/>
              </p:cNvSpPr>
              <p:nvPr/>
            </p:nvSpPr>
            <p:spPr bwMode="auto">
              <a:xfrm>
                <a:off x="11965844" y="5116179"/>
                <a:ext cx="64964" cy="189757"/>
              </a:xfrm>
              <a:custGeom>
                <a:avLst/>
                <a:gdLst>
                  <a:gd name="T0" fmla="*/ 19 w 24"/>
                  <a:gd name="T1" fmla="*/ 136 h 66"/>
                  <a:gd name="T2" fmla="*/ 0 w 24"/>
                  <a:gd name="T3" fmla="*/ 97 h 66"/>
                  <a:gd name="T4" fmla="*/ 0 w 24"/>
                  <a:gd name="T5" fmla="*/ 61 h 66"/>
                  <a:gd name="T6" fmla="*/ 6 w 24"/>
                  <a:gd name="T7" fmla="*/ 37 h 66"/>
                  <a:gd name="T8" fmla="*/ 19 w 24"/>
                  <a:gd name="T9" fmla="*/ 0 h 66"/>
                  <a:gd name="T10" fmla="*/ 31 w 24"/>
                  <a:gd name="T11" fmla="*/ 13 h 66"/>
                  <a:gd name="T12" fmla="*/ 25 w 24"/>
                  <a:gd name="T13" fmla="*/ 111 h 66"/>
                  <a:gd name="T14" fmla="*/ 19 w 24"/>
                  <a:gd name="T15" fmla="*/ 136 h 6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 h="66">
                    <a:moveTo>
                      <a:pt x="12" y="66"/>
                    </a:moveTo>
                    <a:lnTo>
                      <a:pt x="0" y="48"/>
                    </a:lnTo>
                    <a:lnTo>
                      <a:pt x="0" y="30"/>
                    </a:lnTo>
                    <a:lnTo>
                      <a:pt x="6" y="18"/>
                    </a:lnTo>
                    <a:lnTo>
                      <a:pt x="12" y="0"/>
                    </a:lnTo>
                    <a:lnTo>
                      <a:pt x="24" y="6"/>
                    </a:lnTo>
                    <a:lnTo>
                      <a:pt x="18" y="54"/>
                    </a:lnTo>
                    <a:lnTo>
                      <a:pt x="12" y="66"/>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15" name="Freeform 320"/>
              <p:cNvSpPr>
                <a:spLocks noChangeAspect="1"/>
              </p:cNvSpPr>
              <p:nvPr/>
            </p:nvSpPr>
            <p:spPr bwMode="auto">
              <a:xfrm>
                <a:off x="10074148" y="3574731"/>
                <a:ext cx="1369403" cy="595265"/>
              </a:xfrm>
              <a:custGeom>
                <a:avLst/>
                <a:gdLst>
                  <a:gd name="T0" fmla="*/ 333 w 520"/>
                  <a:gd name="T1" fmla="*/ 457 h 203"/>
                  <a:gd name="T2" fmla="*/ 309 w 520"/>
                  <a:gd name="T3" fmla="*/ 430 h 203"/>
                  <a:gd name="T4" fmla="*/ 254 w 520"/>
                  <a:gd name="T5" fmla="*/ 430 h 203"/>
                  <a:gd name="T6" fmla="*/ 212 w 520"/>
                  <a:gd name="T7" fmla="*/ 416 h 203"/>
                  <a:gd name="T8" fmla="*/ 175 w 520"/>
                  <a:gd name="T9" fmla="*/ 346 h 203"/>
                  <a:gd name="T10" fmla="*/ 127 w 520"/>
                  <a:gd name="T11" fmla="*/ 318 h 203"/>
                  <a:gd name="T12" fmla="*/ 78 w 520"/>
                  <a:gd name="T13" fmla="*/ 267 h 203"/>
                  <a:gd name="T14" fmla="*/ 49 w 520"/>
                  <a:gd name="T15" fmla="*/ 195 h 203"/>
                  <a:gd name="T16" fmla="*/ 6 w 520"/>
                  <a:gd name="T17" fmla="*/ 152 h 203"/>
                  <a:gd name="T18" fmla="*/ 0 w 520"/>
                  <a:gd name="T19" fmla="*/ 126 h 203"/>
                  <a:gd name="T20" fmla="*/ 24 w 520"/>
                  <a:gd name="T21" fmla="*/ 98 h 203"/>
                  <a:gd name="T22" fmla="*/ 60 w 520"/>
                  <a:gd name="T23" fmla="*/ 55 h 203"/>
                  <a:gd name="T24" fmla="*/ 96 w 520"/>
                  <a:gd name="T25" fmla="*/ 86 h 203"/>
                  <a:gd name="T26" fmla="*/ 151 w 520"/>
                  <a:gd name="T27" fmla="*/ 98 h 203"/>
                  <a:gd name="T28" fmla="*/ 145 w 520"/>
                  <a:gd name="T29" fmla="*/ 42 h 203"/>
                  <a:gd name="T30" fmla="*/ 181 w 520"/>
                  <a:gd name="T31" fmla="*/ 14 h 203"/>
                  <a:gd name="T32" fmla="*/ 224 w 520"/>
                  <a:gd name="T33" fmla="*/ 55 h 203"/>
                  <a:gd name="T34" fmla="*/ 276 w 520"/>
                  <a:gd name="T35" fmla="*/ 70 h 203"/>
                  <a:gd name="T36" fmla="*/ 333 w 520"/>
                  <a:gd name="T37" fmla="*/ 112 h 203"/>
                  <a:gd name="T38" fmla="*/ 394 w 520"/>
                  <a:gd name="T39" fmla="*/ 112 h 203"/>
                  <a:gd name="T40" fmla="*/ 433 w 520"/>
                  <a:gd name="T41" fmla="*/ 86 h 203"/>
                  <a:gd name="T42" fmla="*/ 478 w 520"/>
                  <a:gd name="T43" fmla="*/ 98 h 203"/>
                  <a:gd name="T44" fmla="*/ 484 w 520"/>
                  <a:gd name="T45" fmla="*/ 167 h 203"/>
                  <a:gd name="T46" fmla="*/ 491 w 520"/>
                  <a:gd name="T47" fmla="*/ 195 h 203"/>
                  <a:gd name="T48" fmla="*/ 519 w 520"/>
                  <a:gd name="T49" fmla="*/ 195 h 203"/>
                  <a:gd name="T50" fmla="*/ 563 w 520"/>
                  <a:gd name="T51" fmla="*/ 224 h 203"/>
                  <a:gd name="T52" fmla="*/ 539 w 520"/>
                  <a:gd name="T53" fmla="*/ 238 h 203"/>
                  <a:gd name="T54" fmla="*/ 519 w 520"/>
                  <a:gd name="T55" fmla="*/ 290 h 203"/>
                  <a:gd name="T56" fmla="*/ 478 w 520"/>
                  <a:gd name="T57" fmla="*/ 318 h 203"/>
                  <a:gd name="T58" fmla="*/ 460 w 520"/>
                  <a:gd name="T59" fmla="*/ 346 h 203"/>
                  <a:gd name="T60" fmla="*/ 440 w 520"/>
                  <a:gd name="T61" fmla="*/ 430 h 203"/>
                  <a:gd name="T62" fmla="*/ 388 w 520"/>
                  <a:gd name="T63" fmla="*/ 457 h 203"/>
                  <a:gd name="T64" fmla="*/ 362 w 520"/>
                  <a:gd name="T65" fmla="*/ 457 h 20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520" h="203">
                    <a:moveTo>
                      <a:pt x="329" y="197"/>
                    </a:moveTo>
                    <a:lnTo>
                      <a:pt x="305" y="197"/>
                    </a:lnTo>
                    <a:lnTo>
                      <a:pt x="287" y="191"/>
                    </a:lnTo>
                    <a:lnTo>
                      <a:pt x="281" y="185"/>
                    </a:lnTo>
                    <a:lnTo>
                      <a:pt x="257" y="185"/>
                    </a:lnTo>
                    <a:lnTo>
                      <a:pt x="233" y="185"/>
                    </a:lnTo>
                    <a:lnTo>
                      <a:pt x="215" y="179"/>
                    </a:lnTo>
                    <a:lnTo>
                      <a:pt x="191" y="179"/>
                    </a:lnTo>
                    <a:lnTo>
                      <a:pt x="173" y="167"/>
                    </a:lnTo>
                    <a:lnTo>
                      <a:pt x="161" y="149"/>
                    </a:lnTo>
                    <a:lnTo>
                      <a:pt x="137" y="143"/>
                    </a:lnTo>
                    <a:lnTo>
                      <a:pt x="113" y="137"/>
                    </a:lnTo>
                    <a:lnTo>
                      <a:pt x="77" y="131"/>
                    </a:lnTo>
                    <a:lnTo>
                      <a:pt x="71" y="114"/>
                    </a:lnTo>
                    <a:lnTo>
                      <a:pt x="65" y="96"/>
                    </a:lnTo>
                    <a:lnTo>
                      <a:pt x="42" y="84"/>
                    </a:lnTo>
                    <a:lnTo>
                      <a:pt x="30" y="78"/>
                    </a:lnTo>
                    <a:lnTo>
                      <a:pt x="6" y="66"/>
                    </a:lnTo>
                    <a:lnTo>
                      <a:pt x="0" y="60"/>
                    </a:lnTo>
                    <a:lnTo>
                      <a:pt x="0" y="54"/>
                    </a:lnTo>
                    <a:lnTo>
                      <a:pt x="6" y="48"/>
                    </a:lnTo>
                    <a:lnTo>
                      <a:pt x="24" y="42"/>
                    </a:lnTo>
                    <a:lnTo>
                      <a:pt x="36" y="30"/>
                    </a:lnTo>
                    <a:lnTo>
                      <a:pt x="53" y="24"/>
                    </a:lnTo>
                    <a:lnTo>
                      <a:pt x="83" y="30"/>
                    </a:lnTo>
                    <a:lnTo>
                      <a:pt x="89" y="36"/>
                    </a:lnTo>
                    <a:lnTo>
                      <a:pt x="113" y="36"/>
                    </a:lnTo>
                    <a:lnTo>
                      <a:pt x="137" y="42"/>
                    </a:lnTo>
                    <a:lnTo>
                      <a:pt x="149" y="30"/>
                    </a:lnTo>
                    <a:lnTo>
                      <a:pt x="131" y="18"/>
                    </a:lnTo>
                    <a:lnTo>
                      <a:pt x="137" y="0"/>
                    </a:lnTo>
                    <a:lnTo>
                      <a:pt x="167" y="6"/>
                    </a:lnTo>
                    <a:lnTo>
                      <a:pt x="191" y="12"/>
                    </a:lnTo>
                    <a:lnTo>
                      <a:pt x="203" y="24"/>
                    </a:lnTo>
                    <a:lnTo>
                      <a:pt x="227" y="36"/>
                    </a:lnTo>
                    <a:lnTo>
                      <a:pt x="251" y="30"/>
                    </a:lnTo>
                    <a:lnTo>
                      <a:pt x="299" y="36"/>
                    </a:lnTo>
                    <a:lnTo>
                      <a:pt x="305" y="48"/>
                    </a:lnTo>
                    <a:lnTo>
                      <a:pt x="341" y="54"/>
                    </a:lnTo>
                    <a:lnTo>
                      <a:pt x="359" y="48"/>
                    </a:lnTo>
                    <a:lnTo>
                      <a:pt x="376" y="48"/>
                    </a:lnTo>
                    <a:lnTo>
                      <a:pt x="394" y="36"/>
                    </a:lnTo>
                    <a:lnTo>
                      <a:pt x="418" y="42"/>
                    </a:lnTo>
                    <a:lnTo>
                      <a:pt x="436" y="42"/>
                    </a:lnTo>
                    <a:lnTo>
                      <a:pt x="436" y="54"/>
                    </a:lnTo>
                    <a:lnTo>
                      <a:pt x="442" y="72"/>
                    </a:lnTo>
                    <a:lnTo>
                      <a:pt x="436" y="72"/>
                    </a:lnTo>
                    <a:lnTo>
                      <a:pt x="448" y="84"/>
                    </a:lnTo>
                    <a:lnTo>
                      <a:pt x="466" y="84"/>
                    </a:lnTo>
                    <a:lnTo>
                      <a:pt x="472" y="84"/>
                    </a:lnTo>
                    <a:lnTo>
                      <a:pt x="478" y="78"/>
                    </a:lnTo>
                    <a:lnTo>
                      <a:pt x="514" y="96"/>
                    </a:lnTo>
                    <a:lnTo>
                      <a:pt x="520" y="102"/>
                    </a:lnTo>
                    <a:lnTo>
                      <a:pt x="490" y="102"/>
                    </a:lnTo>
                    <a:lnTo>
                      <a:pt x="472" y="114"/>
                    </a:lnTo>
                    <a:lnTo>
                      <a:pt x="472" y="125"/>
                    </a:lnTo>
                    <a:lnTo>
                      <a:pt x="454" y="131"/>
                    </a:lnTo>
                    <a:lnTo>
                      <a:pt x="436" y="137"/>
                    </a:lnTo>
                    <a:lnTo>
                      <a:pt x="418" y="131"/>
                    </a:lnTo>
                    <a:lnTo>
                      <a:pt x="418" y="149"/>
                    </a:lnTo>
                    <a:lnTo>
                      <a:pt x="430" y="161"/>
                    </a:lnTo>
                    <a:lnTo>
                      <a:pt x="400" y="185"/>
                    </a:lnTo>
                    <a:lnTo>
                      <a:pt x="365" y="191"/>
                    </a:lnTo>
                    <a:lnTo>
                      <a:pt x="353" y="197"/>
                    </a:lnTo>
                    <a:lnTo>
                      <a:pt x="341" y="203"/>
                    </a:lnTo>
                    <a:lnTo>
                      <a:pt x="329" y="197"/>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16" name="Freeform 321"/>
              <p:cNvSpPr>
                <a:spLocks noChangeAspect="1"/>
              </p:cNvSpPr>
              <p:nvPr/>
            </p:nvSpPr>
            <p:spPr bwMode="auto">
              <a:xfrm>
                <a:off x="8421508" y="3382377"/>
                <a:ext cx="1624055" cy="805816"/>
              </a:xfrm>
              <a:custGeom>
                <a:avLst/>
                <a:gdLst>
                  <a:gd name="T0" fmla="*/ 78 w 616"/>
                  <a:gd name="T1" fmla="*/ 375 h 275"/>
                  <a:gd name="T2" fmla="*/ 54 w 616"/>
                  <a:gd name="T3" fmla="*/ 402 h 275"/>
                  <a:gd name="T4" fmla="*/ 0 w 616"/>
                  <a:gd name="T5" fmla="*/ 291 h 275"/>
                  <a:gd name="T6" fmla="*/ 6 w 616"/>
                  <a:gd name="T7" fmla="*/ 194 h 275"/>
                  <a:gd name="T8" fmla="*/ 24 w 616"/>
                  <a:gd name="T9" fmla="*/ 194 h 275"/>
                  <a:gd name="T10" fmla="*/ 54 w 616"/>
                  <a:gd name="T11" fmla="*/ 151 h 275"/>
                  <a:gd name="T12" fmla="*/ 127 w 616"/>
                  <a:gd name="T13" fmla="*/ 194 h 275"/>
                  <a:gd name="T14" fmla="*/ 185 w 616"/>
                  <a:gd name="T15" fmla="*/ 180 h 275"/>
                  <a:gd name="T16" fmla="*/ 218 w 616"/>
                  <a:gd name="T17" fmla="*/ 180 h 275"/>
                  <a:gd name="T18" fmla="*/ 212 w 616"/>
                  <a:gd name="T19" fmla="*/ 86 h 275"/>
                  <a:gd name="T20" fmla="*/ 206 w 616"/>
                  <a:gd name="T21" fmla="*/ 69 h 275"/>
                  <a:gd name="T22" fmla="*/ 250 w 616"/>
                  <a:gd name="T23" fmla="*/ 54 h 275"/>
                  <a:gd name="T24" fmla="*/ 291 w 616"/>
                  <a:gd name="T25" fmla="*/ 29 h 275"/>
                  <a:gd name="T26" fmla="*/ 331 w 616"/>
                  <a:gd name="T27" fmla="*/ 0 h 275"/>
                  <a:gd name="T28" fmla="*/ 358 w 616"/>
                  <a:gd name="T29" fmla="*/ 29 h 275"/>
                  <a:gd name="T30" fmla="*/ 403 w 616"/>
                  <a:gd name="T31" fmla="*/ 69 h 275"/>
                  <a:gd name="T32" fmla="*/ 436 w 616"/>
                  <a:gd name="T33" fmla="*/ 54 h 275"/>
                  <a:gd name="T34" fmla="*/ 462 w 616"/>
                  <a:gd name="T35" fmla="*/ 42 h 275"/>
                  <a:gd name="T36" fmla="*/ 483 w 616"/>
                  <a:gd name="T37" fmla="*/ 98 h 275"/>
                  <a:gd name="T38" fmla="*/ 556 w 616"/>
                  <a:gd name="T39" fmla="*/ 194 h 275"/>
                  <a:gd name="T40" fmla="*/ 570 w 616"/>
                  <a:gd name="T41" fmla="*/ 194 h 275"/>
                  <a:gd name="T42" fmla="*/ 615 w 616"/>
                  <a:gd name="T43" fmla="*/ 223 h 275"/>
                  <a:gd name="T44" fmla="*/ 662 w 616"/>
                  <a:gd name="T45" fmla="*/ 238 h 275"/>
                  <a:gd name="T46" fmla="*/ 675 w 616"/>
                  <a:gd name="T47" fmla="*/ 319 h 275"/>
                  <a:gd name="T48" fmla="*/ 675 w 616"/>
                  <a:gd name="T49" fmla="*/ 375 h 275"/>
                  <a:gd name="T50" fmla="*/ 629 w 616"/>
                  <a:gd name="T51" fmla="*/ 360 h 275"/>
                  <a:gd name="T52" fmla="*/ 636 w 616"/>
                  <a:gd name="T53" fmla="*/ 441 h 275"/>
                  <a:gd name="T54" fmla="*/ 615 w 616"/>
                  <a:gd name="T55" fmla="*/ 455 h 275"/>
                  <a:gd name="T56" fmla="*/ 609 w 616"/>
                  <a:gd name="T57" fmla="*/ 484 h 275"/>
                  <a:gd name="T58" fmla="*/ 622 w 616"/>
                  <a:gd name="T59" fmla="*/ 552 h 275"/>
                  <a:gd name="T60" fmla="*/ 622 w 616"/>
                  <a:gd name="T61" fmla="*/ 567 h 275"/>
                  <a:gd name="T62" fmla="*/ 576 w 616"/>
                  <a:gd name="T63" fmla="*/ 540 h 275"/>
                  <a:gd name="T64" fmla="*/ 528 w 616"/>
                  <a:gd name="T65" fmla="*/ 552 h 275"/>
                  <a:gd name="T66" fmla="*/ 503 w 616"/>
                  <a:gd name="T67" fmla="*/ 567 h 275"/>
                  <a:gd name="T68" fmla="*/ 462 w 616"/>
                  <a:gd name="T69" fmla="*/ 567 h 275"/>
                  <a:gd name="T70" fmla="*/ 417 w 616"/>
                  <a:gd name="T71" fmla="*/ 635 h 275"/>
                  <a:gd name="T72" fmla="*/ 383 w 616"/>
                  <a:gd name="T73" fmla="*/ 596 h 275"/>
                  <a:gd name="T74" fmla="*/ 364 w 616"/>
                  <a:gd name="T75" fmla="*/ 526 h 275"/>
                  <a:gd name="T76" fmla="*/ 303 w 616"/>
                  <a:gd name="T77" fmla="*/ 526 h 275"/>
                  <a:gd name="T78" fmla="*/ 273 w 616"/>
                  <a:gd name="T79" fmla="*/ 470 h 275"/>
                  <a:gd name="T80" fmla="*/ 224 w 616"/>
                  <a:gd name="T81" fmla="*/ 429 h 275"/>
                  <a:gd name="T82" fmla="*/ 185 w 616"/>
                  <a:gd name="T83" fmla="*/ 497 h 275"/>
                  <a:gd name="T84" fmla="*/ 200 w 616"/>
                  <a:gd name="T85" fmla="*/ 622 h 275"/>
                  <a:gd name="T86" fmla="*/ 157 w 616"/>
                  <a:gd name="T87" fmla="*/ 596 h 275"/>
                  <a:gd name="T88" fmla="*/ 127 w 616"/>
                  <a:gd name="T89" fmla="*/ 567 h 275"/>
                  <a:gd name="T90" fmla="*/ 102 w 616"/>
                  <a:gd name="T91" fmla="*/ 540 h 275"/>
                  <a:gd name="T92" fmla="*/ 78 w 616"/>
                  <a:gd name="T93" fmla="*/ 484 h 275"/>
                  <a:gd name="T94" fmla="*/ 90 w 616"/>
                  <a:gd name="T95" fmla="*/ 470 h 275"/>
                  <a:gd name="T96" fmla="*/ 127 w 616"/>
                  <a:gd name="T97" fmla="*/ 441 h 275"/>
                  <a:gd name="T98" fmla="*/ 121 w 616"/>
                  <a:gd name="T99" fmla="*/ 375 h 27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616" h="275">
                    <a:moveTo>
                      <a:pt x="83" y="162"/>
                    </a:moveTo>
                    <a:lnTo>
                      <a:pt x="71" y="162"/>
                    </a:lnTo>
                    <a:lnTo>
                      <a:pt x="53" y="174"/>
                    </a:lnTo>
                    <a:lnTo>
                      <a:pt x="47" y="174"/>
                    </a:lnTo>
                    <a:lnTo>
                      <a:pt x="35" y="156"/>
                    </a:lnTo>
                    <a:lnTo>
                      <a:pt x="0" y="126"/>
                    </a:lnTo>
                    <a:lnTo>
                      <a:pt x="0" y="102"/>
                    </a:lnTo>
                    <a:lnTo>
                      <a:pt x="6" y="84"/>
                    </a:lnTo>
                    <a:lnTo>
                      <a:pt x="24" y="90"/>
                    </a:lnTo>
                    <a:lnTo>
                      <a:pt x="24" y="84"/>
                    </a:lnTo>
                    <a:lnTo>
                      <a:pt x="35" y="72"/>
                    </a:lnTo>
                    <a:lnTo>
                      <a:pt x="47" y="66"/>
                    </a:lnTo>
                    <a:lnTo>
                      <a:pt x="71" y="66"/>
                    </a:lnTo>
                    <a:lnTo>
                      <a:pt x="113" y="84"/>
                    </a:lnTo>
                    <a:lnTo>
                      <a:pt x="137" y="84"/>
                    </a:lnTo>
                    <a:lnTo>
                      <a:pt x="167" y="78"/>
                    </a:lnTo>
                    <a:lnTo>
                      <a:pt x="197" y="84"/>
                    </a:lnTo>
                    <a:lnTo>
                      <a:pt x="197" y="78"/>
                    </a:lnTo>
                    <a:lnTo>
                      <a:pt x="185" y="60"/>
                    </a:lnTo>
                    <a:lnTo>
                      <a:pt x="191" y="36"/>
                    </a:lnTo>
                    <a:lnTo>
                      <a:pt x="203" y="42"/>
                    </a:lnTo>
                    <a:lnTo>
                      <a:pt x="185" y="30"/>
                    </a:lnTo>
                    <a:lnTo>
                      <a:pt x="203" y="24"/>
                    </a:lnTo>
                    <a:lnTo>
                      <a:pt x="227" y="24"/>
                    </a:lnTo>
                    <a:lnTo>
                      <a:pt x="245" y="18"/>
                    </a:lnTo>
                    <a:lnTo>
                      <a:pt x="263" y="12"/>
                    </a:lnTo>
                    <a:lnTo>
                      <a:pt x="281" y="6"/>
                    </a:lnTo>
                    <a:lnTo>
                      <a:pt x="299" y="0"/>
                    </a:lnTo>
                    <a:lnTo>
                      <a:pt x="311" y="0"/>
                    </a:lnTo>
                    <a:lnTo>
                      <a:pt x="323" y="12"/>
                    </a:lnTo>
                    <a:lnTo>
                      <a:pt x="352" y="24"/>
                    </a:lnTo>
                    <a:lnTo>
                      <a:pt x="364" y="30"/>
                    </a:lnTo>
                    <a:lnTo>
                      <a:pt x="376" y="30"/>
                    </a:lnTo>
                    <a:lnTo>
                      <a:pt x="394" y="24"/>
                    </a:lnTo>
                    <a:lnTo>
                      <a:pt x="418" y="18"/>
                    </a:lnTo>
                    <a:lnTo>
                      <a:pt x="418" y="30"/>
                    </a:lnTo>
                    <a:lnTo>
                      <a:pt x="436" y="42"/>
                    </a:lnTo>
                    <a:lnTo>
                      <a:pt x="460" y="60"/>
                    </a:lnTo>
                    <a:lnTo>
                      <a:pt x="502" y="84"/>
                    </a:lnTo>
                    <a:lnTo>
                      <a:pt x="514" y="84"/>
                    </a:lnTo>
                    <a:lnTo>
                      <a:pt x="538" y="84"/>
                    </a:lnTo>
                    <a:lnTo>
                      <a:pt x="556" y="96"/>
                    </a:lnTo>
                    <a:lnTo>
                      <a:pt x="580" y="108"/>
                    </a:lnTo>
                    <a:lnTo>
                      <a:pt x="598" y="102"/>
                    </a:lnTo>
                    <a:lnTo>
                      <a:pt x="616" y="120"/>
                    </a:lnTo>
                    <a:lnTo>
                      <a:pt x="610" y="138"/>
                    </a:lnTo>
                    <a:lnTo>
                      <a:pt x="604" y="138"/>
                    </a:lnTo>
                    <a:lnTo>
                      <a:pt x="610" y="162"/>
                    </a:lnTo>
                    <a:lnTo>
                      <a:pt x="598" y="162"/>
                    </a:lnTo>
                    <a:lnTo>
                      <a:pt x="568" y="156"/>
                    </a:lnTo>
                    <a:lnTo>
                      <a:pt x="574" y="174"/>
                    </a:lnTo>
                    <a:lnTo>
                      <a:pt x="574" y="191"/>
                    </a:lnTo>
                    <a:lnTo>
                      <a:pt x="580" y="197"/>
                    </a:lnTo>
                    <a:lnTo>
                      <a:pt x="556" y="197"/>
                    </a:lnTo>
                    <a:lnTo>
                      <a:pt x="538" y="203"/>
                    </a:lnTo>
                    <a:lnTo>
                      <a:pt x="550" y="209"/>
                    </a:lnTo>
                    <a:lnTo>
                      <a:pt x="556" y="221"/>
                    </a:lnTo>
                    <a:lnTo>
                      <a:pt x="562" y="239"/>
                    </a:lnTo>
                    <a:lnTo>
                      <a:pt x="562" y="245"/>
                    </a:lnTo>
                    <a:lnTo>
                      <a:pt x="538" y="233"/>
                    </a:lnTo>
                    <a:lnTo>
                      <a:pt x="520" y="233"/>
                    </a:lnTo>
                    <a:lnTo>
                      <a:pt x="496" y="239"/>
                    </a:lnTo>
                    <a:lnTo>
                      <a:pt x="478" y="239"/>
                    </a:lnTo>
                    <a:lnTo>
                      <a:pt x="460" y="233"/>
                    </a:lnTo>
                    <a:lnTo>
                      <a:pt x="454" y="245"/>
                    </a:lnTo>
                    <a:lnTo>
                      <a:pt x="436" y="245"/>
                    </a:lnTo>
                    <a:lnTo>
                      <a:pt x="418" y="245"/>
                    </a:lnTo>
                    <a:lnTo>
                      <a:pt x="406" y="251"/>
                    </a:lnTo>
                    <a:lnTo>
                      <a:pt x="376" y="275"/>
                    </a:lnTo>
                    <a:lnTo>
                      <a:pt x="364" y="263"/>
                    </a:lnTo>
                    <a:lnTo>
                      <a:pt x="347" y="257"/>
                    </a:lnTo>
                    <a:lnTo>
                      <a:pt x="347" y="239"/>
                    </a:lnTo>
                    <a:lnTo>
                      <a:pt x="329" y="227"/>
                    </a:lnTo>
                    <a:lnTo>
                      <a:pt x="311" y="227"/>
                    </a:lnTo>
                    <a:lnTo>
                      <a:pt x="275" y="227"/>
                    </a:lnTo>
                    <a:lnTo>
                      <a:pt x="257" y="227"/>
                    </a:lnTo>
                    <a:lnTo>
                      <a:pt x="245" y="203"/>
                    </a:lnTo>
                    <a:lnTo>
                      <a:pt x="221" y="197"/>
                    </a:lnTo>
                    <a:lnTo>
                      <a:pt x="203" y="185"/>
                    </a:lnTo>
                    <a:lnTo>
                      <a:pt x="161" y="197"/>
                    </a:lnTo>
                    <a:lnTo>
                      <a:pt x="167" y="215"/>
                    </a:lnTo>
                    <a:lnTo>
                      <a:pt x="173" y="233"/>
                    </a:lnTo>
                    <a:lnTo>
                      <a:pt x="179" y="269"/>
                    </a:lnTo>
                    <a:lnTo>
                      <a:pt x="161" y="263"/>
                    </a:lnTo>
                    <a:lnTo>
                      <a:pt x="143" y="257"/>
                    </a:lnTo>
                    <a:lnTo>
                      <a:pt x="143" y="245"/>
                    </a:lnTo>
                    <a:lnTo>
                      <a:pt x="113" y="245"/>
                    </a:lnTo>
                    <a:lnTo>
                      <a:pt x="101" y="239"/>
                    </a:lnTo>
                    <a:lnTo>
                      <a:pt x="95" y="233"/>
                    </a:lnTo>
                    <a:lnTo>
                      <a:pt x="83" y="215"/>
                    </a:lnTo>
                    <a:lnTo>
                      <a:pt x="71" y="209"/>
                    </a:lnTo>
                    <a:lnTo>
                      <a:pt x="89" y="209"/>
                    </a:lnTo>
                    <a:lnTo>
                      <a:pt x="83" y="203"/>
                    </a:lnTo>
                    <a:lnTo>
                      <a:pt x="95" y="191"/>
                    </a:lnTo>
                    <a:lnTo>
                      <a:pt x="113" y="191"/>
                    </a:lnTo>
                    <a:lnTo>
                      <a:pt x="107" y="185"/>
                    </a:lnTo>
                    <a:lnTo>
                      <a:pt x="107" y="162"/>
                    </a:lnTo>
                    <a:lnTo>
                      <a:pt x="83" y="162"/>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17" name="Freeform 322"/>
              <p:cNvSpPr>
                <a:spLocks noChangeAspect="1"/>
              </p:cNvSpPr>
              <p:nvPr/>
            </p:nvSpPr>
            <p:spPr bwMode="auto">
              <a:xfrm>
                <a:off x="8174651" y="4029629"/>
                <a:ext cx="340402" cy="140369"/>
              </a:xfrm>
              <a:custGeom>
                <a:avLst/>
                <a:gdLst>
                  <a:gd name="T0" fmla="*/ 24 w 131"/>
                  <a:gd name="T1" fmla="*/ 42 h 48"/>
                  <a:gd name="T2" fmla="*/ 0 w 131"/>
                  <a:gd name="T3" fmla="*/ 0 h 48"/>
                  <a:gd name="T4" fmla="*/ 0 w 131"/>
                  <a:gd name="T5" fmla="*/ 0 h 48"/>
                  <a:gd name="T6" fmla="*/ 18 w 131"/>
                  <a:gd name="T7" fmla="*/ 0 h 48"/>
                  <a:gd name="T8" fmla="*/ 36 w 131"/>
                  <a:gd name="T9" fmla="*/ 0 h 48"/>
                  <a:gd name="T10" fmla="*/ 60 w 131"/>
                  <a:gd name="T11" fmla="*/ 29 h 48"/>
                  <a:gd name="T12" fmla="*/ 84 w 131"/>
                  <a:gd name="T13" fmla="*/ 54 h 48"/>
                  <a:gd name="T14" fmla="*/ 108 w 131"/>
                  <a:gd name="T15" fmla="*/ 69 h 48"/>
                  <a:gd name="T16" fmla="*/ 131 w 131"/>
                  <a:gd name="T17" fmla="*/ 98 h 48"/>
                  <a:gd name="T18" fmla="*/ 125 w 131"/>
                  <a:gd name="T19" fmla="*/ 111 h 48"/>
                  <a:gd name="T20" fmla="*/ 114 w 131"/>
                  <a:gd name="T21" fmla="*/ 111 h 48"/>
                  <a:gd name="T22" fmla="*/ 90 w 131"/>
                  <a:gd name="T23" fmla="*/ 111 h 48"/>
                  <a:gd name="T24" fmla="*/ 66 w 131"/>
                  <a:gd name="T25" fmla="*/ 111 h 48"/>
                  <a:gd name="T26" fmla="*/ 42 w 131"/>
                  <a:gd name="T27" fmla="*/ 111 h 48"/>
                  <a:gd name="T28" fmla="*/ 42 w 131"/>
                  <a:gd name="T29" fmla="*/ 83 h 48"/>
                  <a:gd name="T30" fmla="*/ 24 w 131"/>
                  <a:gd name="T31" fmla="*/ 42 h 4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31" h="48">
                    <a:moveTo>
                      <a:pt x="24" y="18"/>
                    </a:moveTo>
                    <a:lnTo>
                      <a:pt x="0" y="0"/>
                    </a:lnTo>
                    <a:lnTo>
                      <a:pt x="18" y="0"/>
                    </a:lnTo>
                    <a:lnTo>
                      <a:pt x="36" y="0"/>
                    </a:lnTo>
                    <a:lnTo>
                      <a:pt x="60" y="12"/>
                    </a:lnTo>
                    <a:lnTo>
                      <a:pt x="84" y="24"/>
                    </a:lnTo>
                    <a:lnTo>
                      <a:pt x="108" y="30"/>
                    </a:lnTo>
                    <a:lnTo>
                      <a:pt x="131" y="42"/>
                    </a:lnTo>
                    <a:lnTo>
                      <a:pt x="125" y="48"/>
                    </a:lnTo>
                    <a:lnTo>
                      <a:pt x="114" y="48"/>
                    </a:lnTo>
                    <a:lnTo>
                      <a:pt x="90" y="48"/>
                    </a:lnTo>
                    <a:lnTo>
                      <a:pt x="66" y="48"/>
                    </a:lnTo>
                    <a:lnTo>
                      <a:pt x="42" y="48"/>
                    </a:lnTo>
                    <a:lnTo>
                      <a:pt x="42" y="36"/>
                    </a:lnTo>
                    <a:lnTo>
                      <a:pt x="24" y="18"/>
                    </a:lnTo>
                    <a:close/>
                  </a:path>
                </a:pathLst>
              </a:custGeom>
              <a:solidFill>
                <a:srgbClr val="003FB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18" name="Freeform 323"/>
              <p:cNvSpPr>
                <a:spLocks noChangeAspect="1"/>
              </p:cNvSpPr>
              <p:nvPr/>
            </p:nvSpPr>
            <p:spPr bwMode="auto">
              <a:xfrm>
                <a:off x="9492085" y="4063420"/>
                <a:ext cx="428752" cy="228747"/>
              </a:xfrm>
              <a:custGeom>
                <a:avLst/>
                <a:gdLst>
                  <a:gd name="T0" fmla="*/ 61 w 162"/>
                  <a:gd name="T1" fmla="*/ 112 h 78"/>
                  <a:gd name="T2" fmla="*/ 43 w 162"/>
                  <a:gd name="T3" fmla="*/ 86 h 78"/>
                  <a:gd name="T4" fmla="*/ 12 w 162"/>
                  <a:gd name="T5" fmla="*/ 86 h 78"/>
                  <a:gd name="T6" fmla="*/ 0 w 162"/>
                  <a:gd name="T7" fmla="*/ 42 h 78"/>
                  <a:gd name="T8" fmla="*/ 12 w 162"/>
                  <a:gd name="T9" fmla="*/ 29 h 78"/>
                  <a:gd name="T10" fmla="*/ 37 w 162"/>
                  <a:gd name="T11" fmla="*/ 29 h 78"/>
                  <a:gd name="T12" fmla="*/ 55 w 162"/>
                  <a:gd name="T13" fmla="*/ 29 h 78"/>
                  <a:gd name="T14" fmla="*/ 61 w 162"/>
                  <a:gd name="T15" fmla="*/ 0 h 78"/>
                  <a:gd name="T16" fmla="*/ 79 w 162"/>
                  <a:gd name="T17" fmla="*/ 14 h 78"/>
                  <a:gd name="T18" fmla="*/ 104 w 162"/>
                  <a:gd name="T19" fmla="*/ 14 h 78"/>
                  <a:gd name="T20" fmla="*/ 128 w 162"/>
                  <a:gd name="T21" fmla="*/ 0 h 78"/>
                  <a:gd name="T22" fmla="*/ 151 w 162"/>
                  <a:gd name="T23" fmla="*/ 0 h 78"/>
                  <a:gd name="T24" fmla="*/ 177 w 162"/>
                  <a:gd name="T25" fmla="*/ 29 h 78"/>
                  <a:gd name="T26" fmla="*/ 183 w 162"/>
                  <a:gd name="T27" fmla="*/ 55 h 78"/>
                  <a:gd name="T28" fmla="*/ 151 w 162"/>
                  <a:gd name="T29" fmla="*/ 98 h 78"/>
                  <a:gd name="T30" fmla="*/ 128 w 162"/>
                  <a:gd name="T31" fmla="*/ 112 h 78"/>
                  <a:gd name="T32" fmla="*/ 122 w 162"/>
                  <a:gd name="T33" fmla="*/ 141 h 78"/>
                  <a:gd name="T34" fmla="*/ 110 w 162"/>
                  <a:gd name="T35" fmla="*/ 126 h 78"/>
                  <a:gd name="T36" fmla="*/ 104 w 162"/>
                  <a:gd name="T37" fmla="*/ 141 h 78"/>
                  <a:gd name="T38" fmla="*/ 89 w 162"/>
                  <a:gd name="T39" fmla="*/ 152 h 78"/>
                  <a:gd name="T40" fmla="*/ 79 w 162"/>
                  <a:gd name="T41" fmla="*/ 181 h 78"/>
                  <a:gd name="T42" fmla="*/ 49 w 162"/>
                  <a:gd name="T43" fmla="*/ 181 h 78"/>
                  <a:gd name="T44" fmla="*/ 12 w 162"/>
                  <a:gd name="T45" fmla="*/ 167 h 78"/>
                  <a:gd name="T46" fmla="*/ 12 w 162"/>
                  <a:gd name="T47" fmla="*/ 141 h 78"/>
                  <a:gd name="T48" fmla="*/ 61 w 162"/>
                  <a:gd name="T49" fmla="*/ 112 h 7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62" h="78">
                    <a:moveTo>
                      <a:pt x="54" y="48"/>
                    </a:moveTo>
                    <a:lnTo>
                      <a:pt x="36" y="36"/>
                    </a:lnTo>
                    <a:lnTo>
                      <a:pt x="12" y="36"/>
                    </a:lnTo>
                    <a:lnTo>
                      <a:pt x="0" y="18"/>
                    </a:lnTo>
                    <a:lnTo>
                      <a:pt x="12" y="12"/>
                    </a:lnTo>
                    <a:lnTo>
                      <a:pt x="30" y="12"/>
                    </a:lnTo>
                    <a:lnTo>
                      <a:pt x="48" y="12"/>
                    </a:lnTo>
                    <a:lnTo>
                      <a:pt x="54" y="0"/>
                    </a:lnTo>
                    <a:lnTo>
                      <a:pt x="72" y="6"/>
                    </a:lnTo>
                    <a:lnTo>
                      <a:pt x="90" y="6"/>
                    </a:lnTo>
                    <a:lnTo>
                      <a:pt x="114" y="0"/>
                    </a:lnTo>
                    <a:lnTo>
                      <a:pt x="132" y="0"/>
                    </a:lnTo>
                    <a:lnTo>
                      <a:pt x="156" y="12"/>
                    </a:lnTo>
                    <a:lnTo>
                      <a:pt x="162" y="24"/>
                    </a:lnTo>
                    <a:lnTo>
                      <a:pt x="132" y="42"/>
                    </a:lnTo>
                    <a:lnTo>
                      <a:pt x="114" y="48"/>
                    </a:lnTo>
                    <a:lnTo>
                      <a:pt x="108" y="60"/>
                    </a:lnTo>
                    <a:lnTo>
                      <a:pt x="96" y="54"/>
                    </a:lnTo>
                    <a:lnTo>
                      <a:pt x="90" y="60"/>
                    </a:lnTo>
                    <a:lnTo>
                      <a:pt x="78" y="66"/>
                    </a:lnTo>
                    <a:lnTo>
                      <a:pt x="72" y="78"/>
                    </a:lnTo>
                    <a:lnTo>
                      <a:pt x="42" y="78"/>
                    </a:lnTo>
                    <a:lnTo>
                      <a:pt x="12" y="72"/>
                    </a:lnTo>
                    <a:lnTo>
                      <a:pt x="12" y="60"/>
                    </a:lnTo>
                    <a:lnTo>
                      <a:pt x="54" y="48"/>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19" name="Freeform 324"/>
              <p:cNvSpPr>
                <a:spLocks noChangeAspect="1"/>
              </p:cNvSpPr>
              <p:nvPr/>
            </p:nvSpPr>
            <p:spPr bwMode="auto">
              <a:xfrm>
                <a:off x="8720333" y="4099811"/>
                <a:ext cx="647025" cy="439300"/>
              </a:xfrm>
              <a:custGeom>
                <a:avLst/>
                <a:gdLst>
                  <a:gd name="T0" fmla="*/ 262 w 245"/>
                  <a:gd name="T1" fmla="*/ 261 h 150"/>
                  <a:gd name="T2" fmla="*/ 256 w 245"/>
                  <a:gd name="T3" fmla="*/ 304 h 150"/>
                  <a:gd name="T4" fmla="*/ 236 w 245"/>
                  <a:gd name="T5" fmla="*/ 318 h 150"/>
                  <a:gd name="T6" fmla="*/ 228 w 245"/>
                  <a:gd name="T7" fmla="*/ 345 h 150"/>
                  <a:gd name="T8" fmla="*/ 220 w 245"/>
                  <a:gd name="T9" fmla="*/ 345 h 150"/>
                  <a:gd name="T10" fmla="*/ 201 w 245"/>
                  <a:gd name="T11" fmla="*/ 331 h 150"/>
                  <a:gd name="T12" fmla="*/ 195 w 245"/>
                  <a:gd name="T13" fmla="*/ 275 h 150"/>
                  <a:gd name="T14" fmla="*/ 177 w 245"/>
                  <a:gd name="T15" fmla="*/ 275 h 150"/>
                  <a:gd name="T16" fmla="*/ 160 w 245"/>
                  <a:gd name="T17" fmla="*/ 249 h 150"/>
                  <a:gd name="T18" fmla="*/ 146 w 245"/>
                  <a:gd name="T19" fmla="*/ 234 h 150"/>
                  <a:gd name="T20" fmla="*/ 116 w 245"/>
                  <a:gd name="T21" fmla="*/ 206 h 150"/>
                  <a:gd name="T22" fmla="*/ 102 w 245"/>
                  <a:gd name="T23" fmla="*/ 221 h 150"/>
                  <a:gd name="T24" fmla="*/ 73 w 245"/>
                  <a:gd name="T25" fmla="*/ 221 h 150"/>
                  <a:gd name="T26" fmla="*/ 61 w 245"/>
                  <a:gd name="T27" fmla="*/ 249 h 150"/>
                  <a:gd name="T28" fmla="*/ 55 w 245"/>
                  <a:gd name="T29" fmla="*/ 249 h 150"/>
                  <a:gd name="T30" fmla="*/ 49 w 245"/>
                  <a:gd name="T31" fmla="*/ 167 h 150"/>
                  <a:gd name="T32" fmla="*/ 30 w 245"/>
                  <a:gd name="T33" fmla="*/ 151 h 150"/>
                  <a:gd name="T34" fmla="*/ 30 w 245"/>
                  <a:gd name="T35" fmla="*/ 151 h 150"/>
                  <a:gd name="T36" fmla="*/ 43 w 245"/>
                  <a:gd name="T37" fmla="*/ 151 h 150"/>
                  <a:gd name="T38" fmla="*/ 43 w 245"/>
                  <a:gd name="T39" fmla="*/ 140 h 150"/>
                  <a:gd name="T40" fmla="*/ 30 w 245"/>
                  <a:gd name="T41" fmla="*/ 126 h 150"/>
                  <a:gd name="T42" fmla="*/ 24 w 245"/>
                  <a:gd name="T43" fmla="*/ 126 h 150"/>
                  <a:gd name="T44" fmla="*/ 24 w 245"/>
                  <a:gd name="T45" fmla="*/ 140 h 150"/>
                  <a:gd name="T46" fmla="*/ 18 w 245"/>
                  <a:gd name="T47" fmla="*/ 83 h 150"/>
                  <a:gd name="T48" fmla="*/ 24 w 245"/>
                  <a:gd name="T49" fmla="*/ 83 h 150"/>
                  <a:gd name="T50" fmla="*/ 30 w 245"/>
                  <a:gd name="T51" fmla="*/ 83 h 150"/>
                  <a:gd name="T52" fmla="*/ 43 w 245"/>
                  <a:gd name="T53" fmla="*/ 98 h 150"/>
                  <a:gd name="T54" fmla="*/ 49 w 245"/>
                  <a:gd name="T55" fmla="*/ 98 h 150"/>
                  <a:gd name="T56" fmla="*/ 49 w 245"/>
                  <a:gd name="T57" fmla="*/ 83 h 150"/>
                  <a:gd name="T58" fmla="*/ 55 w 245"/>
                  <a:gd name="T59" fmla="*/ 69 h 150"/>
                  <a:gd name="T60" fmla="*/ 30 w 245"/>
                  <a:gd name="T61" fmla="*/ 42 h 150"/>
                  <a:gd name="T62" fmla="*/ 18 w 245"/>
                  <a:gd name="T63" fmla="*/ 29 h 150"/>
                  <a:gd name="T64" fmla="*/ 18 w 245"/>
                  <a:gd name="T65" fmla="*/ 69 h 150"/>
                  <a:gd name="T66" fmla="*/ 18 w 245"/>
                  <a:gd name="T67" fmla="*/ 69 h 150"/>
                  <a:gd name="T68" fmla="*/ 6 w 245"/>
                  <a:gd name="T69" fmla="*/ 29 h 150"/>
                  <a:gd name="T70" fmla="*/ 6 w 245"/>
                  <a:gd name="T71" fmla="*/ 0 h 150"/>
                  <a:gd name="T72" fmla="*/ 0 w 245"/>
                  <a:gd name="T73" fmla="*/ 0 h 150"/>
                  <a:gd name="T74" fmla="*/ 30 w 245"/>
                  <a:gd name="T75" fmla="*/ 0 h 150"/>
                  <a:gd name="T76" fmla="*/ 30 w 245"/>
                  <a:gd name="T77" fmla="*/ 29 h 150"/>
                  <a:gd name="T78" fmla="*/ 55 w 245"/>
                  <a:gd name="T79" fmla="*/ 42 h 150"/>
                  <a:gd name="T80" fmla="*/ 73 w 245"/>
                  <a:gd name="T81" fmla="*/ 54 h 150"/>
                  <a:gd name="T82" fmla="*/ 102 w 245"/>
                  <a:gd name="T83" fmla="*/ 69 h 150"/>
                  <a:gd name="T84" fmla="*/ 91 w 245"/>
                  <a:gd name="T85" fmla="*/ 42 h 150"/>
                  <a:gd name="T86" fmla="*/ 110 w 245"/>
                  <a:gd name="T87" fmla="*/ 29 h 150"/>
                  <a:gd name="T88" fmla="*/ 122 w 245"/>
                  <a:gd name="T89" fmla="*/ 0 h 150"/>
                  <a:gd name="T90" fmla="*/ 140 w 245"/>
                  <a:gd name="T91" fmla="*/ 29 h 150"/>
                  <a:gd name="T92" fmla="*/ 160 w 245"/>
                  <a:gd name="T93" fmla="*/ 83 h 150"/>
                  <a:gd name="T94" fmla="*/ 183 w 245"/>
                  <a:gd name="T95" fmla="*/ 98 h 150"/>
                  <a:gd name="T96" fmla="*/ 201 w 245"/>
                  <a:gd name="T97" fmla="*/ 112 h 150"/>
                  <a:gd name="T98" fmla="*/ 262 w 245"/>
                  <a:gd name="T99" fmla="*/ 194 h 150"/>
                  <a:gd name="T100" fmla="*/ 273 w 245"/>
                  <a:gd name="T101" fmla="*/ 234 h 150"/>
                  <a:gd name="T102" fmla="*/ 267 w 245"/>
                  <a:gd name="T103" fmla="*/ 249 h 150"/>
                  <a:gd name="T104" fmla="*/ 262 w 245"/>
                  <a:gd name="T105" fmla="*/ 261 h 15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45" h="150">
                    <a:moveTo>
                      <a:pt x="234" y="114"/>
                    </a:moveTo>
                    <a:lnTo>
                      <a:pt x="228" y="132"/>
                    </a:lnTo>
                    <a:lnTo>
                      <a:pt x="210" y="138"/>
                    </a:lnTo>
                    <a:lnTo>
                      <a:pt x="204" y="150"/>
                    </a:lnTo>
                    <a:lnTo>
                      <a:pt x="198" y="150"/>
                    </a:lnTo>
                    <a:lnTo>
                      <a:pt x="180" y="144"/>
                    </a:lnTo>
                    <a:lnTo>
                      <a:pt x="174" y="120"/>
                    </a:lnTo>
                    <a:lnTo>
                      <a:pt x="156" y="120"/>
                    </a:lnTo>
                    <a:lnTo>
                      <a:pt x="144" y="108"/>
                    </a:lnTo>
                    <a:lnTo>
                      <a:pt x="132" y="102"/>
                    </a:lnTo>
                    <a:lnTo>
                      <a:pt x="102" y="90"/>
                    </a:lnTo>
                    <a:lnTo>
                      <a:pt x="90" y="96"/>
                    </a:lnTo>
                    <a:lnTo>
                      <a:pt x="66" y="96"/>
                    </a:lnTo>
                    <a:lnTo>
                      <a:pt x="54" y="108"/>
                    </a:lnTo>
                    <a:lnTo>
                      <a:pt x="48" y="108"/>
                    </a:lnTo>
                    <a:lnTo>
                      <a:pt x="42" y="72"/>
                    </a:lnTo>
                    <a:lnTo>
                      <a:pt x="30" y="66"/>
                    </a:lnTo>
                    <a:lnTo>
                      <a:pt x="36" y="66"/>
                    </a:lnTo>
                    <a:lnTo>
                      <a:pt x="36" y="60"/>
                    </a:lnTo>
                    <a:lnTo>
                      <a:pt x="30" y="54"/>
                    </a:lnTo>
                    <a:lnTo>
                      <a:pt x="24" y="54"/>
                    </a:lnTo>
                    <a:lnTo>
                      <a:pt x="24" y="60"/>
                    </a:lnTo>
                    <a:lnTo>
                      <a:pt x="18" y="36"/>
                    </a:lnTo>
                    <a:lnTo>
                      <a:pt x="24" y="36"/>
                    </a:lnTo>
                    <a:lnTo>
                      <a:pt x="30" y="36"/>
                    </a:lnTo>
                    <a:lnTo>
                      <a:pt x="36" y="42"/>
                    </a:lnTo>
                    <a:lnTo>
                      <a:pt x="42" y="42"/>
                    </a:lnTo>
                    <a:lnTo>
                      <a:pt x="42" y="36"/>
                    </a:lnTo>
                    <a:lnTo>
                      <a:pt x="48" y="30"/>
                    </a:lnTo>
                    <a:lnTo>
                      <a:pt x="30" y="18"/>
                    </a:lnTo>
                    <a:lnTo>
                      <a:pt x="18" y="12"/>
                    </a:lnTo>
                    <a:lnTo>
                      <a:pt x="18" y="30"/>
                    </a:lnTo>
                    <a:lnTo>
                      <a:pt x="6" y="12"/>
                    </a:lnTo>
                    <a:lnTo>
                      <a:pt x="6" y="0"/>
                    </a:lnTo>
                    <a:lnTo>
                      <a:pt x="0" y="0"/>
                    </a:lnTo>
                    <a:lnTo>
                      <a:pt x="30" y="0"/>
                    </a:lnTo>
                    <a:lnTo>
                      <a:pt x="30" y="12"/>
                    </a:lnTo>
                    <a:lnTo>
                      <a:pt x="48" y="18"/>
                    </a:lnTo>
                    <a:lnTo>
                      <a:pt x="66" y="24"/>
                    </a:lnTo>
                    <a:lnTo>
                      <a:pt x="90" y="30"/>
                    </a:lnTo>
                    <a:lnTo>
                      <a:pt x="84" y="18"/>
                    </a:lnTo>
                    <a:lnTo>
                      <a:pt x="96" y="12"/>
                    </a:lnTo>
                    <a:lnTo>
                      <a:pt x="108" y="0"/>
                    </a:lnTo>
                    <a:lnTo>
                      <a:pt x="126" y="12"/>
                    </a:lnTo>
                    <a:lnTo>
                      <a:pt x="144" y="36"/>
                    </a:lnTo>
                    <a:lnTo>
                      <a:pt x="162" y="42"/>
                    </a:lnTo>
                    <a:lnTo>
                      <a:pt x="180" y="48"/>
                    </a:lnTo>
                    <a:lnTo>
                      <a:pt x="234" y="84"/>
                    </a:lnTo>
                    <a:lnTo>
                      <a:pt x="245" y="102"/>
                    </a:lnTo>
                    <a:lnTo>
                      <a:pt x="239" y="108"/>
                    </a:lnTo>
                    <a:lnTo>
                      <a:pt x="234" y="114"/>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20" name="Freeform 325"/>
              <p:cNvSpPr>
                <a:spLocks noChangeAspect="1"/>
              </p:cNvSpPr>
              <p:nvPr/>
            </p:nvSpPr>
            <p:spPr bwMode="auto">
              <a:xfrm>
                <a:off x="9180267" y="4344156"/>
                <a:ext cx="579462" cy="527680"/>
              </a:xfrm>
              <a:custGeom>
                <a:avLst/>
                <a:gdLst>
                  <a:gd name="T0" fmla="*/ 0 w 221"/>
                  <a:gd name="T1" fmla="*/ 180 h 180"/>
                  <a:gd name="T2" fmla="*/ 0 w 221"/>
                  <a:gd name="T3" fmla="*/ 195 h 180"/>
                  <a:gd name="T4" fmla="*/ 0 w 221"/>
                  <a:gd name="T5" fmla="*/ 223 h 180"/>
                  <a:gd name="T6" fmla="*/ 6 w 221"/>
                  <a:gd name="T7" fmla="*/ 238 h 180"/>
                  <a:gd name="T8" fmla="*/ 6 w 221"/>
                  <a:gd name="T9" fmla="*/ 238 h 180"/>
                  <a:gd name="T10" fmla="*/ 12 w 221"/>
                  <a:gd name="T11" fmla="*/ 277 h 180"/>
                  <a:gd name="T12" fmla="*/ 12 w 221"/>
                  <a:gd name="T13" fmla="*/ 319 h 180"/>
                  <a:gd name="T14" fmla="*/ 30 w 221"/>
                  <a:gd name="T15" fmla="*/ 333 h 180"/>
                  <a:gd name="T16" fmla="*/ 36 w 221"/>
                  <a:gd name="T17" fmla="*/ 347 h 180"/>
                  <a:gd name="T18" fmla="*/ 18 w 221"/>
                  <a:gd name="T19" fmla="*/ 404 h 180"/>
                  <a:gd name="T20" fmla="*/ 36 w 221"/>
                  <a:gd name="T21" fmla="*/ 417 h 180"/>
                  <a:gd name="T22" fmla="*/ 48 w 221"/>
                  <a:gd name="T23" fmla="*/ 417 h 180"/>
                  <a:gd name="T24" fmla="*/ 84 w 221"/>
                  <a:gd name="T25" fmla="*/ 417 h 180"/>
                  <a:gd name="T26" fmla="*/ 102 w 221"/>
                  <a:gd name="T27" fmla="*/ 417 h 180"/>
                  <a:gd name="T28" fmla="*/ 120 w 221"/>
                  <a:gd name="T29" fmla="*/ 404 h 180"/>
                  <a:gd name="T30" fmla="*/ 120 w 221"/>
                  <a:gd name="T31" fmla="*/ 376 h 180"/>
                  <a:gd name="T32" fmla="*/ 120 w 221"/>
                  <a:gd name="T33" fmla="*/ 347 h 180"/>
                  <a:gd name="T34" fmla="*/ 138 w 221"/>
                  <a:gd name="T35" fmla="*/ 333 h 180"/>
                  <a:gd name="T36" fmla="*/ 144 w 221"/>
                  <a:gd name="T37" fmla="*/ 319 h 180"/>
                  <a:gd name="T38" fmla="*/ 156 w 221"/>
                  <a:gd name="T39" fmla="*/ 319 h 180"/>
                  <a:gd name="T40" fmla="*/ 162 w 221"/>
                  <a:gd name="T41" fmla="*/ 266 h 180"/>
                  <a:gd name="T42" fmla="*/ 181 w 221"/>
                  <a:gd name="T43" fmla="*/ 238 h 180"/>
                  <a:gd name="T44" fmla="*/ 162 w 221"/>
                  <a:gd name="T45" fmla="*/ 211 h 180"/>
                  <a:gd name="T46" fmla="*/ 187 w 221"/>
                  <a:gd name="T47" fmla="*/ 211 h 180"/>
                  <a:gd name="T48" fmla="*/ 187 w 221"/>
                  <a:gd name="T49" fmla="*/ 195 h 180"/>
                  <a:gd name="T50" fmla="*/ 193 w 221"/>
                  <a:gd name="T51" fmla="*/ 152 h 180"/>
                  <a:gd name="T52" fmla="*/ 181 w 221"/>
                  <a:gd name="T53" fmla="*/ 126 h 180"/>
                  <a:gd name="T54" fmla="*/ 193 w 221"/>
                  <a:gd name="T55" fmla="*/ 86 h 180"/>
                  <a:gd name="T56" fmla="*/ 229 w 221"/>
                  <a:gd name="T57" fmla="*/ 69 h 180"/>
                  <a:gd name="T58" fmla="*/ 229 w 221"/>
                  <a:gd name="T59" fmla="*/ 54 h 180"/>
                  <a:gd name="T60" fmla="*/ 235 w 221"/>
                  <a:gd name="T61" fmla="*/ 54 h 180"/>
                  <a:gd name="T62" fmla="*/ 223 w 221"/>
                  <a:gd name="T63" fmla="*/ 54 h 180"/>
                  <a:gd name="T64" fmla="*/ 217 w 221"/>
                  <a:gd name="T65" fmla="*/ 54 h 180"/>
                  <a:gd name="T66" fmla="*/ 205 w 221"/>
                  <a:gd name="T67" fmla="*/ 54 h 180"/>
                  <a:gd name="T68" fmla="*/ 181 w 221"/>
                  <a:gd name="T69" fmla="*/ 86 h 180"/>
                  <a:gd name="T70" fmla="*/ 170 w 221"/>
                  <a:gd name="T71" fmla="*/ 29 h 180"/>
                  <a:gd name="T72" fmla="*/ 170 w 221"/>
                  <a:gd name="T73" fmla="*/ 29 h 180"/>
                  <a:gd name="T74" fmla="*/ 162 w 221"/>
                  <a:gd name="T75" fmla="*/ 0 h 180"/>
                  <a:gd name="T76" fmla="*/ 150 w 221"/>
                  <a:gd name="T77" fmla="*/ 14 h 180"/>
                  <a:gd name="T78" fmla="*/ 150 w 221"/>
                  <a:gd name="T79" fmla="*/ 42 h 180"/>
                  <a:gd name="T80" fmla="*/ 138 w 221"/>
                  <a:gd name="T81" fmla="*/ 54 h 180"/>
                  <a:gd name="T82" fmla="*/ 132 w 221"/>
                  <a:gd name="T83" fmla="*/ 69 h 180"/>
                  <a:gd name="T84" fmla="*/ 120 w 221"/>
                  <a:gd name="T85" fmla="*/ 69 h 180"/>
                  <a:gd name="T86" fmla="*/ 114 w 221"/>
                  <a:gd name="T87" fmla="*/ 69 h 180"/>
                  <a:gd name="T88" fmla="*/ 108 w 221"/>
                  <a:gd name="T89" fmla="*/ 54 h 180"/>
                  <a:gd name="T90" fmla="*/ 90 w 221"/>
                  <a:gd name="T91" fmla="*/ 54 h 180"/>
                  <a:gd name="T92" fmla="*/ 78 w 221"/>
                  <a:gd name="T93" fmla="*/ 42 h 180"/>
                  <a:gd name="T94" fmla="*/ 72 w 221"/>
                  <a:gd name="T95" fmla="*/ 54 h 180"/>
                  <a:gd name="T96" fmla="*/ 67 w 221"/>
                  <a:gd name="T97" fmla="*/ 69 h 180"/>
                  <a:gd name="T98" fmla="*/ 54 w 221"/>
                  <a:gd name="T99" fmla="*/ 112 h 180"/>
                  <a:gd name="T100" fmla="*/ 36 w 221"/>
                  <a:gd name="T101" fmla="*/ 126 h 180"/>
                  <a:gd name="T102" fmla="*/ 30 w 221"/>
                  <a:gd name="T103" fmla="*/ 152 h 180"/>
                  <a:gd name="T104" fmla="*/ 24 w 221"/>
                  <a:gd name="T105" fmla="*/ 152 h 180"/>
                  <a:gd name="T106" fmla="*/ 6 w 221"/>
                  <a:gd name="T107" fmla="*/ 141 h 180"/>
                  <a:gd name="T108" fmla="*/ 0 w 221"/>
                  <a:gd name="T109" fmla="*/ 180 h 18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21" h="180">
                    <a:moveTo>
                      <a:pt x="0" y="78"/>
                    </a:moveTo>
                    <a:lnTo>
                      <a:pt x="0" y="84"/>
                    </a:lnTo>
                    <a:lnTo>
                      <a:pt x="0" y="96"/>
                    </a:lnTo>
                    <a:lnTo>
                      <a:pt x="6" y="102"/>
                    </a:lnTo>
                    <a:lnTo>
                      <a:pt x="12" y="120"/>
                    </a:lnTo>
                    <a:lnTo>
                      <a:pt x="12" y="138"/>
                    </a:lnTo>
                    <a:lnTo>
                      <a:pt x="30" y="144"/>
                    </a:lnTo>
                    <a:lnTo>
                      <a:pt x="36" y="150"/>
                    </a:lnTo>
                    <a:lnTo>
                      <a:pt x="18" y="174"/>
                    </a:lnTo>
                    <a:lnTo>
                      <a:pt x="36" y="180"/>
                    </a:lnTo>
                    <a:lnTo>
                      <a:pt x="48" y="180"/>
                    </a:lnTo>
                    <a:lnTo>
                      <a:pt x="77" y="180"/>
                    </a:lnTo>
                    <a:lnTo>
                      <a:pt x="95" y="180"/>
                    </a:lnTo>
                    <a:lnTo>
                      <a:pt x="113" y="174"/>
                    </a:lnTo>
                    <a:lnTo>
                      <a:pt x="113" y="162"/>
                    </a:lnTo>
                    <a:lnTo>
                      <a:pt x="113" y="150"/>
                    </a:lnTo>
                    <a:lnTo>
                      <a:pt x="131" y="144"/>
                    </a:lnTo>
                    <a:lnTo>
                      <a:pt x="137" y="138"/>
                    </a:lnTo>
                    <a:lnTo>
                      <a:pt x="149" y="138"/>
                    </a:lnTo>
                    <a:lnTo>
                      <a:pt x="155" y="114"/>
                    </a:lnTo>
                    <a:lnTo>
                      <a:pt x="167" y="102"/>
                    </a:lnTo>
                    <a:lnTo>
                      <a:pt x="155" y="90"/>
                    </a:lnTo>
                    <a:lnTo>
                      <a:pt x="173" y="90"/>
                    </a:lnTo>
                    <a:lnTo>
                      <a:pt x="173" y="84"/>
                    </a:lnTo>
                    <a:lnTo>
                      <a:pt x="179" y="66"/>
                    </a:lnTo>
                    <a:lnTo>
                      <a:pt x="167" y="54"/>
                    </a:lnTo>
                    <a:lnTo>
                      <a:pt x="179" y="36"/>
                    </a:lnTo>
                    <a:lnTo>
                      <a:pt x="215" y="30"/>
                    </a:lnTo>
                    <a:lnTo>
                      <a:pt x="215" y="24"/>
                    </a:lnTo>
                    <a:lnTo>
                      <a:pt x="221" y="24"/>
                    </a:lnTo>
                    <a:lnTo>
                      <a:pt x="209" y="24"/>
                    </a:lnTo>
                    <a:lnTo>
                      <a:pt x="203" y="24"/>
                    </a:lnTo>
                    <a:lnTo>
                      <a:pt x="191" y="24"/>
                    </a:lnTo>
                    <a:lnTo>
                      <a:pt x="167" y="36"/>
                    </a:lnTo>
                    <a:lnTo>
                      <a:pt x="161" y="12"/>
                    </a:lnTo>
                    <a:lnTo>
                      <a:pt x="155" y="0"/>
                    </a:lnTo>
                    <a:lnTo>
                      <a:pt x="143" y="6"/>
                    </a:lnTo>
                    <a:lnTo>
                      <a:pt x="143" y="18"/>
                    </a:lnTo>
                    <a:lnTo>
                      <a:pt x="131" y="24"/>
                    </a:lnTo>
                    <a:lnTo>
                      <a:pt x="125" y="30"/>
                    </a:lnTo>
                    <a:lnTo>
                      <a:pt x="113" y="30"/>
                    </a:lnTo>
                    <a:lnTo>
                      <a:pt x="107" y="30"/>
                    </a:lnTo>
                    <a:lnTo>
                      <a:pt x="101" y="24"/>
                    </a:lnTo>
                    <a:lnTo>
                      <a:pt x="83" y="24"/>
                    </a:lnTo>
                    <a:lnTo>
                      <a:pt x="71" y="18"/>
                    </a:lnTo>
                    <a:lnTo>
                      <a:pt x="65" y="24"/>
                    </a:lnTo>
                    <a:lnTo>
                      <a:pt x="60" y="30"/>
                    </a:lnTo>
                    <a:lnTo>
                      <a:pt x="54" y="48"/>
                    </a:lnTo>
                    <a:lnTo>
                      <a:pt x="36" y="54"/>
                    </a:lnTo>
                    <a:lnTo>
                      <a:pt x="30" y="66"/>
                    </a:lnTo>
                    <a:lnTo>
                      <a:pt x="24" y="66"/>
                    </a:lnTo>
                    <a:lnTo>
                      <a:pt x="6" y="60"/>
                    </a:lnTo>
                    <a:lnTo>
                      <a:pt x="0" y="78"/>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21" name="Freeform 326"/>
              <p:cNvSpPr>
                <a:spLocks noChangeAspect="1"/>
              </p:cNvSpPr>
              <p:nvPr/>
            </p:nvSpPr>
            <p:spPr bwMode="auto">
              <a:xfrm>
                <a:off x="7932993" y="4520916"/>
                <a:ext cx="96144" cy="51987"/>
              </a:xfrm>
              <a:custGeom>
                <a:avLst/>
                <a:gdLst>
                  <a:gd name="T0" fmla="*/ 43 w 36"/>
                  <a:gd name="T1" fmla="*/ 0 h 18"/>
                  <a:gd name="T2" fmla="*/ 25 w 36"/>
                  <a:gd name="T3" fmla="*/ 13 h 18"/>
                  <a:gd name="T4" fmla="*/ 0 w 36"/>
                  <a:gd name="T5" fmla="*/ 24 h 18"/>
                  <a:gd name="T6" fmla="*/ 6 w 36"/>
                  <a:gd name="T7" fmla="*/ 37 h 18"/>
                  <a:gd name="T8" fmla="*/ 37 w 36"/>
                  <a:gd name="T9" fmla="*/ 24 h 18"/>
                  <a:gd name="T10" fmla="*/ 31 w 36"/>
                  <a:gd name="T11" fmla="*/ 13 h 18"/>
                  <a:gd name="T12" fmla="*/ 43 w 36"/>
                  <a:gd name="T13" fmla="*/ 0 h 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18">
                    <a:moveTo>
                      <a:pt x="36" y="0"/>
                    </a:moveTo>
                    <a:lnTo>
                      <a:pt x="18" y="6"/>
                    </a:lnTo>
                    <a:lnTo>
                      <a:pt x="0" y="12"/>
                    </a:lnTo>
                    <a:lnTo>
                      <a:pt x="6" y="18"/>
                    </a:lnTo>
                    <a:lnTo>
                      <a:pt x="30" y="12"/>
                    </a:lnTo>
                    <a:lnTo>
                      <a:pt x="24" y="6"/>
                    </a:lnTo>
                    <a:lnTo>
                      <a:pt x="36" y="0"/>
                    </a:lnTo>
                    <a:close/>
                  </a:path>
                </a:pathLst>
              </a:custGeom>
              <a:solidFill>
                <a:srgbClr val="4C8FC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22" name="Freeform 348"/>
              <p:cNvSpPr>
                <a:spLocks noChangeAspect="1"/>
              </p:cNvSpPr>
              <p:nvPr/>
            </p:nvSpPr>
            <p:spPr bwMode="auto">
              <a:xfrm>
                <a:off x="8073312" y="4572903"/>
                <a:ext cx="49372" cy="88378"/>
              </a:xfrm>
              <a:custGeom>
                <a:avLst/>
                <a:gdLst>
                  <a:gd name="T0" fmla="*/ 25 w 18"/>
                  <a:gd name="T1" fmla="*/ 42 h 30"/>
                  <a:gd name="T2" fmla="*/ 6 w 18"/>
                  <a:gd name="T3" fmla="*/ 74 h 30"/>
                  <a:gd name="T4" fmla="*/ 0 w 18"/>
                  <a:gd name="T5" fmla="*/ 74 h 30"/>
                  <a:gd name="T6" fmla="*/ 0 w 18"/>
                  <a:gd name="T7" fmla="*/ 29 h 30"/>
                  <a:gd name="T8" fmla="*/ 6 w 18"/>
                  <a:gd name="T9" fmla="*/ 0 h 30"/>
                  <a:gd name="T10" fmla="*/ 25 w 18"/>
                  <a:gd name="T11" fmla="*/ 14 h 30"/>
                  <a:gd name="T12" fmla="*/ 25 w 18"/>
                  <a:gd name="T13" fmla="*/ 42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30">
                    <a:moveTo>
                      <a:pt x="18" y="18"/>
                    </a:moveTo>
                    <a:lnTo>
                      <a:pt x="6" y="30"/>
                    </a:lnTo>
                    <a:lnTo>
                      <a:pt x="0" y="30"/>
                    </a:lnTo>
                    <a:lnTo>
                      <a:pt x="0" y="12"/>
                    </a:lnTo>
                    <a:lnTo>
                      <a:pt x="6" y="0"/>
                    </a:lnTo>
                    <a:lnTo>
                      <a:pt x="18" y="6"/>
                    </a:lnTo>
                    <a:lnTo>
                      <a:pt x="18" y="18"/>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23" name="Freeform 349"/>
              <p:cNvSpPr>
                <a:spLocks noChangeAspect="1"/>
              </p:cNvSpPr>
              <p:nvPr/>
            </p:nvSpPr>
            <p:spPr bwMode="auto">
              <a:xfrm>
                <a:off x="8091501" y="4414339"/>
                <a:ext cx="270242" cy="298931"/>
              </a:xfrm>
              <a:custGeom>
                <a:avLst/>
                <a:gdLst>
                  <a:gd name="T0" fmla="*/ 73 w 102"/>
                  <a:gd name="T1" fmla="*/ 29 h 102"/>
                  <a:gd name="T2" fmla="*/ 43 w 102"/>
                  <a:gd name="T3" fmla="*/ 29 h 102"/>
                  <a:gd name="T4" fmla="*/ 12 w 102"/>
                  <a:gd name="T5" fmla="*/ 29 h 102"/>
                  <a:gd name="T6" fmla="*/ 6 w 102"/>
                  <a:gd name="T7" fmla="*/ 29 h 102"/>
                  <a:gd name="T8" fmla="*/ 6 w 102"/>
                  <a:gd name="T9" fmla="*/ 54 h 102"/>
                  <a:gd name="T10" fmla="*/ 0 w 102"/>
                  <a:gd name="T11" fmla="*/ 69 h 102"/>
                  <a:gd name="T12" fmla="*/ 0 w 102"/>
                  <a:gd name="T13" fmla="*/ 69 h 102"/>
                  <a:gd name="T14" fmla="*/ 0 w 102"/>
                  <a:gd name="T15" fmla="*/ 126 h 102"/>
                  <a:gd name="T16" fmla="*/ 12 w 102"/>
                  <a:gd name="T17" fmla="*/ 140 h 102"/>
                  <a:gd name="T18" fmla="*/ 12 w 102"/>
                  <a:gd name="T19" fmla="*/ 167 h 102"/>
                  <a:gd name="T20" fmla="*/ 0 w 102"/>
                  <a:gd name="T21" fmla="*/ 195 h 102"/>
                  <a:gd name="T22" fmla="*/ 0 w 102"/>
                  <a:gd name="T23" fmla="*/ 207 h 102"/>
                  <a:gd name="T24" fmla="*/ 24 w 102"/>
                  <a:gd name="T25" fmla="*/ 238 h 102"/>
                  <a:gd name="T26" fmla="*/ 61 w 102"/>
                  <a:gd name="T27" fmla="*/ 180 h 102"/>
                  <a:gd name="T28" fmla="*/ 81 w 102"/>
                  <a:gd name="T29" fmla="*/ 152 h 102"/>
                  <a:gd name="T30" fmla="*/ 98 w 102"/>
                  <a:gd name="T31" fmla="*/ 140 h 102"/>
                  <a:gd name="T32" fmla="*/ 98 w 102"/>
                  <a:gd name="T33" fmla="*/ 42 h 102"/>
                  <a:gd name="T34" fmla="*/ 116 w 102"/>
                  <a:gd name="T35" fmla="*/ 14 h 102"/>
                  <a:gd name="T36" fmla="*/ 110 w 102"/>
                  <a:gd name="T37" fmla="*/ 0 h 102"/>
                  <a:gd name="T38" fmla="*/ 92 w 102"/>
                  <a:gd name="T39" fmla="*/ 14 h 102"/>
                  <a:gd name="T40" fmla="*/ 73 w 102"/>
                  <a:gd name="T41" fmla="*/ 29 h 10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 h="102">
                    <a:moveTo>
                      <a:pt x="66" y="12"/>
                    </a:moveTo>
                    <a:lnTo>
                      <a:pt x="36" y="12"/>
                    </a:lnTo>
                    <a:lnTo>
                      <a:pt x="12" y="12"/>
                    </a:lnTo>
                    <a:lnTo>
                      <a:pt x="6" y="12"/>
                    </a:lnTo>
                    <a:lnTo>
                      <a:pt x="6" y="24"/>
                    </a:lnTo>
                    <a:lnTo>
                      <a:pt x="0" y="30"/>
                    </a:lnTo>
                    <a:lnTo>
                      <a:pt x="0" y="54"/>
                    </a:lnTo>
                    <a:lnTo>
                      <a:pt x="12" y="60"/>
                    </a:lnTo>
                    <a:lnTo>
                      <a:pt x="12" y="72"/>
                    </a:lnTo>
                    <a:lnTo>
                      <a:pt x="0" y="84"/>
                    </a:lnTo>
                    <a:lnTo>
                      <a:pt x="0" y="90"/>
                    </a:lnTo>
                    <a:lnTo>
                      <a:pt x="24" y="102"/>
                    </a:lnTo>
                    <a:lnTo>
                      <a:pt x="54" y="78"/>
                    </a:lnTo>
                    <a:lnTo>
                      <a:pt x="72" y="66"/>
                    </a:lnTo>
                    <a:lnTo>
                      <a:pt x="84" y="60"/>
                    </a:lnTo>
                    <a:lnTo>
                      <a:pt x="84" y="18"/>
                    </a:lnTo>
                    <a:lnTo>
                      <a:pt x="102" y="6"/>
                    </a:lnTo>
                    <a:lnTo>
                      <a:pt x="96" y="0"/>
                    </a:lnTo>
                    <a:lnTo>
                      <a:pt x="78" y="6"/>
                    </a:lnTo>
                    <a:lnTo>
                      <a:pt x="66" y="12"/>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24" name="Freeform 350"/>
              <p:cNvSpPr>
                <a:spLocks noChangeAspect="1"/>
              </p:cNvSpPr>
              <p:nvPr/>
            </p:nvSpPr>
            <p:spPr bwMode="auto">
              <a:xfrm>
                <a:off x="9414132" y="4169996"/>
                <a:ext cx="363788" cy="280736"/>
              </a:xfrm>
              <a:custGeom>
                <a:avLst/>
                <a:gdLst>
                  <a:gd name="T0" fmla="*/ 128 w 138"/>
                  <a:gd name="T1" fmla="*/ 192 h 96"/>
                  <a:gd name="T2" fmla="*/ 114 w 138"/>
                  <a:gd name="T3" fmla="*/ 192 h 96"/>
                  <a:gd name="T4" fmla="*/ 85 w 138"/>
                  <a:gd name="T5" fmla="*/ 219 h 96"/>
                  <a:gd name="T6" fmla="*/ 79 w 138"/>
                  <a:gd name="T7" fmla="*/ 163 h 96"/>
                  <a:gd name="T8" fmla="*/ 79 w 138"/>
                  <a:gd name="T9" fmla="*/ 163 h 96"/>
                  <a:gd name="T10" fmla="*/ 73 w 138"/>
                  <a:gd name="T11" fmla="*/ 140 h 96"/>
                  <a:gd name="T12" fmla="*/ 61 w 138"/>
                  <a:gd name="T13" fmla="*/ 150 h 96"/>
                  <a:gd name="T14" fmla="*/ 61 w 138"/>
                  <a:gd name="T15" fmla="*/ 179 h 96"/>
                  <a:gd name="T16" fmla="*/ 49 w 138"/>
                  <a:gd name="T17" fmla="*/ 192 h 96"/>
                  <a:gd name="T18" fmla="*/ 43 w 138"/>
                  <a:gd name="T19" fmla="*/ 205 h 96"/>
                  <a:gd name="T20" fmla="*/ 24 w 138"/>
                  <a:gd name="T21" fmla="*/ 205 h 96"/>
                  <a:gd name="T22" fmla="*/ 18 w 138"/>
                  <a:gd name="T23" fmla="*/ 205 h 96"/>
                  <a:gd name="T24" fmla="*/ 12 w 138"/>
                  <a:gd name="T25" fmla="*/ 192 h 96"/>
                  <a:gd name="T26" fmla="*/ 18 w 138"/>
                  <a:gd name="T27" fmla="*/ 140 h 96"/>
                  <a:gd name="T28" fmla="*/ 18 w 138"/>
                  <a:gd name="T29" fmla="*/ 125 h 96"/>
                  <a:gd name="T30" fmla="*/ 6 w 138"/>
                  <a:gd name="T31" fmla="*/ 111 h 96"/>
                  <a:gd name="T32" fmla="*/ 0 w 138"/>
                  <a:gd name="T33" fmla="*/ 83 h 96"/>
                  <a:gd name="T34" fmla="*/ 30 w 138"/>
                  <a:gd name="T35" fmla="*/ 14 h 96"/>
                  <a:gd name="T36" fmla="*/ 49 w 138"/>
                  <a:gd name="T37" fmla="*/ 0 h 96"/>
                  <a:gd name="T38" fmla="*/ 73 w 138"/>
                  <a:gd name="T39" fmla="*/ 0 h 96"/>
                  <a:gd name="T40" fmla="*/ 91 w 138"/>
                  <a:gd name="T41" fmla="*/ 29 h 96"/>
                  <a:gd name="T42" fmla="*/ 49 w 138"/>
                  <a:gd name="T43" fmla="*/ 54 h 96"/>
                  <a:gd name="T44" fmla="*/ 49 w 138"/>
                  <a:gd name="T45" fmla="*/ 83 h 96"/>
                  <a:gd name="T46" fmla="*/ 79 w 138"/>
                  <a:gd name="T47" fmla="*/ 98 h 96"/>
                  <a:gd name="T48" fmla="*/ 114 w 138"/>
                  <a:gd name="T49" fmla="*/ 98 h 96"/>
                  <a:gd name="T50" fmla="*/ 122 w 138"/>
                  <a:gd name="T51" fmla="*/ 140 h 96"/>
                  <a:gd name="T52" fmla="*/ 140 w 138"/>
                  <a:gd name="T53" fmla="*/ 140 h 96"/>
                  <a:gd name="T54" fmla="*/ 152 w 138"/>
                  <a:gd name="T55" fmla="*/ 192 h 96"/>
                  <a:gd name="T56" fmla="*/ 146 w 138"/>
                  <a:gd name="T57" fmla="*/ 192 h 96"/>
                  <a:gd name="T58" fmla="*/ 146 w 138"/>
                  <a:gd name="T59" fmla="*/ 192 h 96"/>
                  <a:gd name="T60" fmla="*/ 134 w 138"/>
                  <a:gd name="T61" fmla="*/ 192 h 96"/>
                  <a:gd name="T62" fmla="*/ 128 w 138"/>
                  <a:gd name="T63" fmla="*/ 192 h 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38" h="96">
                    <a:moveTo>
                      <a:pt x="114" y="84"/>
                    </a:moveTo>
                    <a:lnTo>
                      <a:pt x="102" y="84"/>
                    </a:lnTo>
                    <a:lnTo>
                      <a:pt x="78" y="96"/>
                    </a:lnTo>
                    <a:lnTo>
                      <a:pt x="72" y="72"/>
                    </a:lnTo>
                    <a:lnTo>
                      <a:pt x="66" y="60"/>
                    </a:lnTo>
                    <a:lnTo>
                      <a:pt x="54" y="66"/>
                    </a:lnTo>
                    <a:lnTo>
                      <a:pt x="54" y="78"/>
                    </a:lnTo>
                    <a:lnTo>
                      <a:pt x="42" y="84"/>
                    </a:lnTo>
                    <a:lnTo>
                      <a:pt x="36" y="90"/>
                    </a:lnTo>
                    <a:lnTo>
                      <a:pt x="24" y="90"/>
                    </a:lnTo>
                    <a:lnTo>
                      <a:pt x="18" y="90"/>
                    </a:lnTo>
                    <a:lnTo>
                      <a:pt x="12" y="84"/>
                    </a:lnTo>
                    <a:lnTo>
                      <a:pt x="18" y="60"/>
                    </a:lnTo>
                    <a:lnTo>
                      <a:pt x="18" y="54"/>
                    </a:lnTo>
                    <a:lnTo>
                      <a:pt x="6" y="48"/>
                    </a:lnTo>
                    <a:lnTo>
                      <a:pt x="0" y="36"/>
                    </a:lnTo>
                    <a:lnTo>
                      <a:pt x="30" y="6"/>
                    </a:lnTo>
                    <a:lnTo>
                      <a:pt x="42" y="0"/>
                    </a:lnTo>
                    <a:lnTo>
                      <a:pt x="66" y="0"/>
                    </a:lnTo>
                    <a:lnTo>
                      <a:pt x="84" y="12"/>
                    </a:lnTo>
                    <a:lnTo>
                      <a:pt x="42" y="24"/>
                    </a:lnTo>
                    <a:lnTo>
                      <a:pt x="42" y="36"/>
                    </a:lnTo>
                    <a:lnTo>
                      <a:pt x="72" y="42"/>
                    </a:lnTo>
                    <a:lnTo>
                      <a:pt x="102" y="42"/>
                    </a:lnTo>
                    <a:lnTo>
                      <a:pt x="108" y="60"/>
                    </a:lnTo>
                    <a:lnTo>
                      <a:pt x="126" y="60"/>
                    </a:lnTo>
                    <a:lnTo>
                      <a:pt x="138" y="84"/>
                    </a:lnTo>
                    <a:lnTo>
                      <a:pt x="132" y="84"/>
                    </a:lnTo>
                    <a:lnTo>
                      <a:pt x="120" y="84"/>
                    </a:lnTo>
                    <a:lnTo>
                      <a:pt x="114" y="84"/>
                    </a:lnTo>
                    <a:close/>
                  </a:path>
                </a:pathLst>
              </a:custGeom>
              <a:solidFill>
                <a:srgbClr val="003FB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25" name="Freeform 351"/>
              <p:cNvSpPr>
                <a:spLocks noChangeAspect="1"/>
              </p:cNvSpPr>
              <p:nvPr/>
            </p:nvSpPr>
            <p:spPr bwMode="auto">
              <a:xfrm>
                <a:off x="8847659" y="3923052"/>
                <a:ext cx="678205" cy="491289"/>
              </a:xfrm>
              <a:custGeom>
                <a:avLst/>
                <a:gdLst>
                  <a:gd name="T0" fmla="*/ 207 w 257"/>
                  <a:gd name="T1" fmla="*/ 330 h 168"/>
                  <a:gd name="T2" fmla="*/ 146 w 257"/>
                  <a:gd name="T3" fmla="*/ 246 h 168"/>
                  <a:gd name="T4" fmla="*/ 128 w 257"/>
                  <a:gd name="T5" fmla="*/ 232 h 168"/>
                  <a:gd name="T6" fmla="*/ 109 w 257"/>
                  <a:gd name="T7" fmla="*/ 219 h 168"/>
                  <a:gd name="T8" fmla="*/ 85 w 257"/>
                  <a:gd name="T9" fmla="*/ 163 h 168"/>
                  <a:gd name="T10" fmla="*/ 67 w 257"/>
                  <a:gd name="T11" fmla="*/ 140 h 168"/>
                  <a:gd name="T12" fmla="*/ 55 w 257"/>
                  <a:gd name="T13" fmla="*/ 163 h 168"/>
                  <a:gd name="T14" fmla="*/ 43 w 257"/>
                  <a:gd name="T15" fmla="*/ 179 h 168"/>
                  <a:gd name="T16" fmla="*/ 49 w 257"/>
                  <a:gd name="T17" fmla="*/ 205 h 168"/>
                  <a:gd name="T18" fmla="*/ 18 w 257"/>
                  <a:gd name="T19" fmla="*/ 192 h 168"/>
                  <a:gd name="T20" fmla="*/ 12 w 257"/>
                  <a:gd name="T21" fmla="*/ 111 h 168"/>
                  <a:gd name="T22" fmla="*/ 6 w 257"/>
                  <a:gd name="T23" fmla="*/ 69 h 168"/>
                  <a:gd name="T24" fmla="*/ 0 w 257"/>
                  <a:gd name="T25" fmla="*/ 29 h 168"/>
                  <a:gd name="T26" fmla="*/ 49 w 257"/>
                  <a:gd name="T27" fmla="*/ 0 h 168"/>
                  <a:gd name="T28" fmla="*/ 67 w 257"/>
                  <a:gd name="T29" fmla="*/ 29 h 168"/>
                  <a:gd name="T30" fmla="*/ 91 w 257"/>
                  <a:gd name="T31" fmla="*/ 42 h 168"/>
                  <a:gd name="T32" fmla="*/ 109 w 257"/>
                  <a:gd name="T33" fmla="*/ 98 h 168"/>
                  <a:gd name="T34" fmla="*/ 128 w 257"/>
                  <a:gd name="T35" fmla="*/ 98 h 168"/>
                  <a:gd name="T36" fmla="*/ 165 w 257"/>
                  <a:gd name="T37" fmla="*/ 98 h 168"/>
                  <a:gd name="T38" fmla="*/ 189 w 257"/>
                  <a:gd name="T39" fmla="*/ 98 h 168"/>
                  <a:gd name="T40" fmla="*/ 207 w 257"/>
                  <a:gd name="T41" fmla="*/ 125 h 168"/>
                  <a:gd name="T42" fmla="*/ 207 w 257"/>
                  <a:gd name="T43" fmla="*/ 163 h 168"/>
                  <a:gd name="T44" fmla="*/ 224 w 257"/>
                  <a:gd name="T45" fmla="*/ 179 h 168"/>
                  <a:gd name="T46" fmla="*/ 239 w 257"/>
                  <a:gd name="T47" fmla="*/ 205 h 168"/>
                  <a:gd name="T48" fmla="*/ 273 w 257"/>
                  <a:gd name="T49" fmla="*/ 150 h 168"/>
                  <a:gd name="T50" fmla="*/ 285 w 257"/>
                  <a:gd name="T51" fmla="*/ 192 h 168"/>
                  <a:gd name="T52" fmla="*/ 273 w 257"/>
                  <a:gd name="T53" fmla="*/ 205 h 168"/>
                  <a:gd name="T54" fmla="*/ 239 w 257"/>
                  <a:gd name="T55" fmla="*/ 273 h 168"/>
                  <a:gd name="T56" fmla="*/ 247 w 257"/>
                  <a:gd name="T57" fmla="*/ 304 h 168"/>
                  <a:gd name="T58" fmla="*/ 261 w 257"/>
                  <a:gd name="T59" fmla="*/ 315 h 168"/>
                  <a:gd name="T60" fmla="*/ 261 w 257"/>
                  <a:gd name="T61" fmla="*/ 330 h 168"/>
                  <a:gd name="T62" fmla="*/ 255 w 257"/>
                  <a:gd name="T63" fmla="*/ 385 h 168"/>
                  <a:gd name="T64" fmla="*/ 231 w 257"/>
                  <a:gd name="T65" fmla="*/ 385 h 168"/>
                  <a:gd name="T66" fmla="*/ 218 w 257"/>
                  <a:gd name="T67" fmla="*/ 371 h 168"/>
                  <a:gd name="T68" fmla="*/ 207 w 257"/>
                  <a:gd name="T69" fmla="*/ 330 h 16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7" h="168">
                    <a:moveTo>
                      <a:pt x="186" y="144"/>
                    </a:moveTo>
                    <a:lnTo>
                      <a:pt x="132" y="108"/>
                    </a:lnTo>
                    <a:lnTo>
                      <a:pt x="114" y="102"/>
                    </a:lnTo>
                    <a:lnTo>
                      <a:pt x="96" y="96"/>
                    </a:lnTo>
                    <a:lnTo>
                      <a:pt x="78" y="72"/>
                    </a:lnTo>
                    <a:lnTo>
                      <a:pt x="60" y="60"/>
                    </a:lnTo>
                    <a:lnTo>
                      <a:pt x="48" y="72"/>
                    </a:lnTo>
                    <a:lnTo>
                      <a:pt x="36" y="78"/>
                    </a:lnTo>
                    <a:lnTo>
                      <a:pt x="42" y="90"/>
                    </a:lnTo>
                    <a:lnTo>
                      <a:pt x="18" y="84"/>
                    </a:lnTo>
                    <a:lnTo>
                      <a:pt x="12" y="48"/>
                    </a:lnTo>
                    <a:lnTo>
                      <a:pt x="6" y="30"/>
                    </a:lnTo>
                    <a:lnTo>
                      <a:pt x="0" y="12"/>
                    </a:lnTo>
                    <a:lnTo>
                      <a:pt x="42" y="0"/>
                    </a:lnTo>
                    <a:lnTo>
                      <a:pt x="60" y="12"/>
                    </a:lnTo>
                    <a:lnTo>
                      <a:pt x="84" y="18"/>
                    </a:lnTo>
                    <a:lnTo>
                      <a:pt x="96" y="42"/>
                    </a:lnTo>
                    <a:lnTo>
                      <a:pt x="114" y="42"/>
                    </a:lnTo>
                    <a:lnTo>
                      <a:pt x="150" y="42"/>
                    </a:lnTo>
                    <a:lnTo>
                      <a:pt x="168" y="42"/>
                    </a:lnTo>
                    <a:lnTo>
                      <a:pt x="186" y="54"/>
                    </a:lnTo>
                    <a:lnTo>
                      <a:pt x="186" y="72"/>
                    </a:lnTo>
                    <a:lnTo>
                      <a:pt x="203" y="78"/>
                    </a:lnTo>
                    <a:lnTo>
                      <a:pt x="215" y="90"/>
                    </a:lnTo>
                    <a:lnTo>
                      <a:pt x="245" y="66"/>
                    </a:lnTo>
                    <a:lnTo>
                      <a:pt x="257" y="84"/>
                    </a:lnTo>
                    <a:lnTo>
                      <a:pt x="245" y="90"/>
                    </a:lnTo>
                    <a:lnTo>
                      <a:pt x="215" y="120"/>
                    </a:lnTo>
                    <a:lnTo>
                      <a:pt x="221" y="132"/>
                    </a:lnTo>
                    <a:lnTo>
                      <a:pt x="233" y="138"/>
                    </a:lnTo>
                    <a:lnTo>
                      <a:pt x="233" y="144"/>
                    </a:lnTo>
                    <a:lnTo>
                      <a:pt x="227" y="168"/>
                    </a:lnTo>
                    <a:lnTo>
                      <a:pt x="209" y="168"/>
                    </a:lnTo>
                    <a:lnTo>
                      <a:pt x="197" y="162"/>
                    </a:lnTo>
                    <a:lnTo>
                      <a:pt x="186" y="144"/>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26" name="Freeform 352"/>
              <p:cNvSpPr>
                <a:spLocks noChangeAspect="1"/>
              </p:cNvSpPr>
              <p:nvPr/>
            </p:nvSpPr>
            <p:spPr bwMode="auto">
              <a:xfrm>
                <a:off x="7384713" y="4118007"/>
                <a:ext cx="109135" cy="85779"/>
              </a:xfrm>
              <a:custGeom>
                <a:avLst/>
                <a:gdLst>
                  <a:gd name="T0" fmla="*/ 12 w 42"/>
                  <a:gd name="T1" fmla="*/ 58 h 30"/>
                  <a:gd name="T2" fmla="*/ 0 w 42"/>
                  <a:gd name="T3" fmla="*/ 23 h 30"/>
                  <a:gd name="T4" fmla="*/ 6 w 42"/>
                  <a:gd name="T5" fmla="*/ 23 h 30"/>
                  <a:gd name="T6" fmla="*/ 6 w 42"/>
                  <a:gd name="T7" fmla="*/ 13 h 30"/>
                  <a:gd name="T8" fmla="*/ 12 w 42"/>
                  <a:gd name="T9" fmla="*/ 13 h 30"/>
                  <a:gd name="T10" fmla="*/ 12 w 42"/>
                  <a:gd name="T11" fmla="*/ 13 h 30"/>
                  <a:gd name="T12" fmla="*/ 18 w 42"/>
                  <a:gd name="T13" fmla="*/ 13 h 30"/>
                  <a:gd name="T14" fmla="*/ 18 w 42"/>
                  <a:gd name="T15" fmla="*/ 13 h 30"/>
                  <a:gd name="T16" fmla="*/ 24 w 42"/>
                  <a:gd name="T17" fmla="*/ 13 h 30"/>
                  <a:gd name="T18" fmla="*/ 24 w 42"/>
                  <a:gd name="T19" fmla="*/ 13 h 30"/>
                  <a:gd name="T20" fmla="*/ 30 w 42"/>
                  <a:gd name="T21" fmla="*/ 0 h 30"/>
                  <a:gd name="T22" fmla="*/ 36 w 42"/>
                  <a:gd name="T23" fmla="*/ 13 h 30"/>
                  <a:gd name="T24" fmla="*/ 36 w 42"/>
                  <a:gd name="T25" fmla="*/ 13 h 30"/>
                  <a:gd name="T26" fmla="*/ 42 w 42"/>
                  <a:gd name="T27" fmla="*/ 13 h 30"/>
                  <a:gd name="T28" fmla="*/ 42 w 42"/>
                  <a:gd name="T29" fmla="*/ 47 h 30"/>
                  <a:gd name="T30" fmla="*/ 12 w 42"/>
                  <a:gd name="T31" fmla="*/ 58 h 3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2" h="30">
                    <a:moveTo>
                      <a:pt x="12" y="30"/>
                    </a:moveTo>
                    <a:lnTo>
                      <a:pt x="0" y="12"/>
                    </a:lnTo>
                    <a:lnTo>
                      <a:pt x="6" y="12"/>
                    </a:lnTo>
                    <a:lnTo>
                      <a:pt x="6" y="6"/>
                    </a:lnTo>
                    <a:lnTo>
                      <a:pt x="12" y="6"/>
                    </a:lnTo>
                    <a:lnTo>
                      <a:pt x="18" y="6"/>
                    </a:lnTo>
                    <a:lnTo>
                      <a:pt x="24" y="6"/>
                    </a:lnTo>
                    <a:lnTo>
                      <a:pt x="30" y="0"/>
                    </a:lnTo>
                    <a:lnTo>
                      <a:pt x="36" y="6"/>
                    </a:lnTo>
                    <a:lnTo>
                      <a:pt x="42" y="6"/>
                    </a:lnTo>
                    <a:lnTo>
                      <a:pt x="42" y="24"/>
                    </a:lnTo>
                    <a:lnTo>
                      <a:pt x="12" y="30"/>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27" name="Freeform 353"/>
              <p:cNvSpPr>
                <a:spLocks noChangeAspect="1"/>
              </p:cNvSpPr>
              <p:nvPr/>
            </p:nvSpPr>
            <p:spPr bwMode="auto">
              <a:xfrm>
                <a:off x="7462666" y="4011433"/>
                <a:ext cx="252053" cy="176758"/>
              </a:xfrm>
              <a:custGeom>
                <a:avLst/>
                <a:gdLst>
                  <a:gd name="T0" fmla="*/ 6 w 95"/>
                  <a:gd name="T1" fmla="*/ 14 h 60"/>
                  <a:gd name="T2" fmla="*/ 6 w 95"/>
                  <a:gd name="T3" fmla="*/ 0 h 60"/>
                  <a:gd name="T4" fmla="*/ 0 w 95"/>
                  <a:gd name="T5" fmla="*/ 29 h 60"/>
                  <a:gd name="T6" fmla="*/ 12 w 95"/>
                  <a:gd name="T7" fmla="*/ 58 h 60"/>
                  <a:gd name="T8" fmla="*/ 0 w 95"/>
                  <a:gd name="T9" fmla="*/ 86 h 60"/>
                  <a:gd name="T10" fmla="*/ 6 w 95"/>
                  <a:gd name="T11" fmla="*/ 100 h 60"/>
                  <a:gd name="T12" fmla="*/ 12 w 95"/>
                  <a:gd name="T13" fmla="*/ 100 h 60"/>
                  <a:gd name="T14" fmla="*/ 12 w 95"/>
                  <a:gd name="T15" fmla="*/ 144 h 60"/>
                  <a:gd name="T16" fmla="*/ 37 w 95"/>
                  <a:gd name="T17" fmla="*/ 128 h 60"/>
                  <a:gd name="T18" fmla="*/ 67 w 95"/>
                  <a:gd name="T19" fmla="*/ 144 h 60"/>
                  <a:gd name="T20" fmla="*/ 74 w 95"/>
                  <a:gd name="T21" fmla="*/ 128 h 60"/>
                  <a:gd name="T22" fmla="*/ 74 w 95"/>
                  <a:gd name="T23" fmla="*/ 113 h 60"/>
                  <a:gd name="T24" fmla="*/ 84 w 95"/>
                  <a:gd name="T25" fmla="*/ 113 h 60"/>
                  <a:gd name="T26" fmla="*/ 109 w 95"/>
                  <a:gd name="T27" fmla="*/ 113 h 60"/>
                  <a:gd name="T28" fmla="*/ 97 w 95"/>
                  <a:gd name="T29" fmla="*/ 86 h 60"/>
                  <a:gd name="T30" fmla="*/ 103 w 95"/>
                  <a:gd name="T31" fmla="*/ 74 h 60"/>
                  <a:gd name="T32" fmla="*/ 109 w 95"/>
                  <a:gd name="T33" fmla="*/ 42 h 60"/>
                  <a:gd name="T34" fmla="*/ 109 w 95"/>
                  <a:gd name="T35" fmla="*/ 29 h 60"/>
                  <a:gd name="T36" fmla="*/ 74 w 95"/>
                  <a:gd name="T37" fmla="*/ 14 h 60"/>
                  <a:gd name="T38" fmla="*/ 49 w 95"/>
                  <a:gd name="T39" fmla="*/ 29 h 60"/>
                  <a:gd name="T40" fmla="*/ 31 w 95"/>
                  <a:gd name="T41" fmla="*/ 29 h 60"/>
                  <a:gd name="T42" fmla="*/ 6 w 95"/>
                  <a:gd name="T43" fmla="*/ 14 h 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5" h="60">
                    <a:moveTo>
                      <a:pt x="6" y="6"/>
                    </a:moveTo>
                    <a:lnTo>
                      <a:pt x="6" y="0"/>
                    </a:lnTo>
                    <a:lnTo>
                      <a:pt x="0" y="12"/>
                    </a:lnTo>
                    <a:lnTo>
                      <a:pt x="12" y="24"/>
                    </a:lnTo>
                    <a:lnTo>
                      <a:pt x="0" y="36"/>
                    </a:lnTo>
                    <a:lnTo>
                      <a:pt x="6" y="42"/>
                    </a:lnTo>
                    <a:lnTo>
                      <a:pt x="12" y="42"/>
                    </a:lnTo>
                    <a:lnTo>
                      <a:pt x="12" y="60"/>
                    </a:lnTo>
                    <a:lnTo>
                      <a:pt x="30" y="54"/>
                    </a:lnTo>
                    <a:lnTo>
                      <a:pt x="60" y="60"/>
                    </a:lnTo>
                    <a:lnTo>
                      <a:pt x="66" y="54"/>
                    </a:lnTo>
                    <a:lnTo>
                      <a:pt x="66" y="48"/>
                    </a:lnTo>
                    <a:lnTo>
                      <a:pt x="71" y="48"/>
                    </a:lnTo>
                    <a:lnTo>
                      <a:pt x="95" y="48"/>
                    </a:lnTo>
                    <a:lnTo>
                      <a:pt x="83" y="36"/>
                    </a:lnTo>
                    <a:lnTo>
                      <a:pt x="89" y="30"/>
                    </a:lnTo>
                    <a:lnTo>
                      <a:pt x="95" y="18"/>
                    </a:lnTo>
                    <a:lnTo>
                      <a:pt x="95" y="12"/>
                    </a:lnTo>
                    <a:lnTo>
                      <a:pt x="66" y="6"/>
                    </a:lnTo>
                    <a:lnTo>
                      <a:pt x="42" y="12"/>
                    </a:lnTo>
                    <a:lnTo>
                      <a:pt x="24" y="12"/>
                    </a:lnTo>
                    <a:lnTo>
                      <a:pt x="6" y="6"/>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28" name="Freeform 354"/>
              <p:cNvSpPr>
                <a:spLocks noChangeAspect="1"/>
              </p:cNvSpPr>
              <p:nvPr/>
            </p:nvSpPr>
            <p:spPr bwMode="auto">
              <a:xfrm>
                <a:off x="7332742" y="4118007"/>
                <a:ext cx="83153" cy="155965"/>
              </a:xfrm>
              <a:custGeom>
                <a:avLst/>
                <a:gdLst>
                  <a:gd name="T0" fmla="*/ 0 w 30"/>
                  <a:gd name="T1" fmla="*/ 24 h 54"/>
                  <a:gd name="T2" fmla="*/ 6 w 30"/>
                  <a:gd name="T3" fmla="*/ 74 h 54"/>
                  <a:gd name="T4" fmla="*/ 27 w 30"/>
                  <a:gd name="T5" fmla="*/ 112 h 54"/>
                  <a:gd name="T6" fmla="*/ 38 w 30"/>
                  <a:gd name="T7" fmla="*/ 100 h 54"/>
                  <a:gd name="T8" fmla="*/ 47 w 30"/>
                  <a:gd name="T9" fmla="*/ 63 h 54"/>
                  <a:gd name="T10" fmla="*/ 47 w 30"/>
                  <a:gd name="T11" fmla="*/ 63 h 54"/>
                  <a:gd name="T12" fmla="*/ 27 w 30"/>
                  <a:gd name="T13" fmla="*/ 24 h 54"/>
                  <a:gd name="T14" fmla="*/ 27 w 30"/>
                  <a:gd name="T15" fmla="*/ 0 h 54"/>
                  <a:gd name="T16" fmla="*/ 6 w 30"/>
                  <a:gd name="T17" fmla="*/ 0 h 54"/>
                  <a:gd name="T18" fmla="*/ 0 w 30"/>
                  <a:gd name="T19" fmla="*/ 24 h 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0" h="54">
                    <a:moveTo>
                      <a:pt x="0" y="12"/>
                    </a:moveTo>
                    <a:lnTo>
                      <a:pt x="6" y="36"/>
                    </a:lnTo>
                    <a:lnTo>
                      <a:pt x="18" y="54"/>
                    </a:lnTo>
                    <a:lnTo>
                      <a:pt x="24" y="48"/>
                    </a:lnTo>
                    <a:lnTo>
                      <a:pt x="30" y="30"/>
                    </a:lnTo>
                    <a:lnTo>
                      <a:pt x="18" y="12"/>
                    </a:lnTo>
                    <a:lnTo>
                      <a:pt x="18" y="0"/>
                    </a:lnTo>
                    <a:lnTo>
                      <a:pt x="6" y="0"/>
                    </a:lnTo>
                    <a:lnTo>
                      <a:pt x="0" y="12"/>
                    </a:lnTo>
                    <a:close/>
                  </a:path>
                </a:pathLst>
              </a:custGeom>
              <a:solidFill>
                <a:srgbClr val="0041C4"/>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29" name="Freeform 355"/>
              <p:cNvSpPr>
                <a:spLocks noChangeAspect="1"/>
              </p:cNvSpPr>
              <p:nvPr/>
            </p:nvSpPr>
            <p:spPr bwMode="auto">
              <a:xfrm>
                <a:off x="8346153" y="4169996"/>
                <a:ext cx="184494" cy="140369"/>
              </a:xfrm>
              <a:custGeom>
                <a:avLst/>
                <a:gdLst>
                  <a:gd name="T0" fmla="*/ 6 w 71"/>
                  <a:gd name="T1" fmla="*/ 14 h 48"/>
                  <a:gd name="T2" fmla="*/ 0 w 71"/>
                  <a:gd name="T3" fmla="*/ 0 h 48"/>
                  <a:gd name="T4" fmla="*/ 24 w 71"/>
                  <a:gd name="T5" fmla="*/ 0 h 48"/>
                  <a:gd name="T6" fmla="*/ 48 w 71"/>
                  <a:gd name="T7" fmla="*/ 0 h 48"/>
                  <a:gd name="T8" fmla="*/ 59 w 71"/>
                  <a:gd name="T9" fmla="*/ 0 h 48"/>
                  <a:gd name="T10" fmla="*/ 59 w 71"/>
                  <a:gd name="T11" fmla="*/ 42 h 48"/>
                  <a:gd name="T12" fmla="*/ 65 w 71"/>
                  <a:gd name="T13" fmla="*/ 54 h 48"/>
                  <a:gd name="T14" fmla="*/ 59 w 71"/>
                  <a:gd name="T15" fmla="*/ 69 h 48"/>
                  <a:gd name="T16" fmla="*/ 71 w 71"/>
                  <a:gd name="T17" fmla="*/ 111 h 48"/>
                  <a:gd name="T18" fmla="*/ 65 w 71"/>
                  <a:gd name="T19" fmla="*/ 111 h 48"/>
                  <a:gd name="T20" fmla="*/ 59 w 71"/>
                  <a:gd name="T21" fmla="*/ 111 h 48"/>
                  <a:gd name="T22" fmla="*/ 59 w 71"/>
                  <a:gd name="T23" fmla="*/ 98 h 48"/>
                  <a:gd name="T24" fmla="*/ 54 w 71"/>
                  <a:gd name="T25" fmla="*/ 98 h 48"/>
                  <a:gd name="T26" fmla="*/ 54 w 71"/>
                  <a:gd name="T27" fmla="*/ 98 h 48"/>
                  <a:gd name="T28" fmla="*/ 48 w 71"/>
                  <a:gd name="T29" fmla="*/ 98 h 48"/>
                  <a:gd name="T30" fmla="*/ 42 w 71"/>
                  <a:gd name="T31" fmla="*/ 83 h 48"/>
                  <a:gd name="T32" fmla="*/ 36 w 71"/>
                  <a:gd name="T33" fmla="*/ 83 h 48"/>
                  <a:gd name="T34" fmla="*/ 36 w 71"/>
                  <a:gd name="T35" fmla="*/ 83 h 48"/>
                  <a:gd name="T36" fmla="*/ 24 w 71"/>
                  <a:gd name="T37" fmla="*/ 69 h 48"/>
                  <a:gd name="T38" fmla="*/ 12 w 71"/>
                  <a:gd name="T39" fmla="*/ 42 h 48"/>
                  <a:gd name="T40" fmla="*/ 6 w 71"/>
                  <a:gd name="T41" fmla="*/ 14 h 4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1" h="48">
                    <a:moveTo>
                      <a:pt x="6" y="6"/>
                    </a:moveTo>
                    <a:lnTo>
                      <a:pt x="0" y="0"/>
                    </a:lnTo>
                    <a:lnTo>
                      <a:pt x="24" y="0"/>
                    </a:lnTo>
                    <a:lnTo>
                      <a:pt x="48" y="0"/>
                    </a:lnTo>
                    <a:lnTo>
                      <a:pt x="59" y="0"/>
                    </a:lnTo>
                    <a:lnTo>
                      <a:pt x="59" y="18"/>
                    </a:lnTo>
                    <a:lnTo>
                      <a:pt x="65" y="24"/>
                    </a:lnTo>
                    <a:lnTo>
                      <a:pt x="59" y="30"/>
                    </a:lnTo>
                    <a:lnTo>
                      <a:pt x="71" y="48"/>
                    </a:lnTo>
                    <a:lnTo>
                      <a:pt x="65" y="48"/>
                    </a:lnTo>
                    <a:lnTo>
                      <a:pt x="59" y="48"/>
                    </a:lnTo>
                    <a:lnTo>
                      <a:pt x="59" y="42"/>
                    </a:lnTo>
                    <a:lnTo>
                      <a:pt x="54" y="42"/>
                    </a:lnTo>
                    <a:lnTo>
                      <a:pt x="48" y="42"/>
                    </a:lnTo>
                    <a:lnTo>
                      <a:pt x="42" y="36"/>
                    </a:lnTo>
                    <a:lnTo>
                      <a:pt x="36" y="36"/>
                    </a:lnTo>
                    <a:lnTo>
                      <a:pt x="24" y="30"/>
                    </a:lnTo>
                    <a:lnTo>
                      <a:pt x="12" y="18"/>
                    </a:lnTo>
                    <a:lnTo>
                      <a:pt x="6" y="6"/>
                    </a:lnTo>
                    <a:close/>
                  </a:path>
                </a:pathLst>
              </a:custGeom>
              <a:solidFill>
                <a:srgbClr val="0041C4"/>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30" name="Freeform 356"/>
              <p:cNvSpPr>
                <a:spLocks noChangeAspect="1"/>
              </p:cNvSpPr>
              <p:nvPr/>
            </p:nvSpPr>
            <p:spPr bwMode="auto">
              <a:xfrm>
                <a:off x="8499463" y="4151800"/>
                <a:ext cx="174098" cy="192356"/>
              </a:xfrm>
              <a:custGeom>
                <a:avLst/>
                <a:gdLst>
                  <a:gd name="T0" fmla="*/ 12 w 66"/>
                  <a:gd name="T1" fmla="*/ 120 h 66"/>
                  <a:gd name="T2" fmla="*/ 0 w 66"/>
                  <a:gd name="T3" fmla="*/ 80 h 66"/>
                  <a:gd name="T4" fmla="*/ 6 w 66"/>
                  <a:gd name="T5" fmla="*/ 68 h 66"/>
                  <a:gd name="T6" fmla="*/ 0 w 66"/>
                  <a:gd name="T7" fmla="*/ 54 h 66"/>
                  <a:gd name="T8" fmla="*/ 0 w 66"/>
                  <a:gd name="T9" fmla="*/ 13 h 66"/>
                  <a:gd name="T10" fmla="*/ 6 w 66"/>
                  <a:gd name="T11" fmla="*/ 0 h 66"/>
                  <a:gd name="T12" fmla="*/ 43 w 66"/>
                  <a:gd name="T13" fmla="*/ 13 h 66"/>
                  <a:gd name="T14" fmla="*/ 49 w 66"/>
                  <a:gd name="T15" fmla="*/ 39 h 66"/>
                  <a:gd name="T16" fmla="*/ 73 w 66"/>
                  <a:gd name="T17" fmla="*/ 68 h 66"/>
                  <a:gd name="T18" fmla="*/ 61 w 66"/>
                  <a:gd name="T19" fmla="*/ 68 h 66"/>
                  <a:gd name="T20" fmla="*/ 55 w 66"/>
                  <a:gd name="T21" fmla="*/ 120 h 66"/>
                  <a:gd name="T22" fmla="*/ 55 w 66"/>
                  <a:gd name="T23" fmla="*/ 147 h 66"/>
                  <a:gd name="T24" fmla="*/ 30 w 66"/>
                  <a:gd name="T25" fmla="*/ 132 h 66"/>
                  <a:gd name="T26" fmla="*/ 43 w 66"/>
                  <a:gd name="T27" fmla="*/ 120 h 66"/>
                  <a:gd name="T28" fmla="*/ 30 w 66"/>
                  <a:gd name="T29" fmla="*/ 93 h 66"/>
                  <a:gd name="T30" fmla="*/ 12 w 66"/>
                  <a:gd name="T31" fmla="*/ 120 h 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6" h="66">
                    <a:moveTo>
                      <a:pt x="12" y="54"/>
                    </a:moveTo>
                    <a:lnTo>
                      <a:pt x="0" y="36"/>
                    </a:lnTo>
                    <a:lnTo>
                      <a:pt x="6" y="30"/>
                    </a:lnTo>
                    <a:lnTo>
                      <a:pt x="0" y="24"/>
                    </a:lnTo>
                    <a:lnTo>
                      <a:pt x="0" y="6"/>
                    </a:lnTo>
                    <a:lnTo>
                      <a:pt x="6" y="0"/>
                    </a:lnTo>
                    <a:lnTo>
                      <a:pt x="36" y="6"/>
                    </a:lnTo>
                    <a:lnTo>
                      <a:pt x="42" y="18"/>
                    </a:lnTo>
                    <a:lnTo>
                      <a:pt x="66" y="30"/>
                    </a:lnTo>
                    <a:lnTo>
                      <a:pt x="54" y="30"/>
                    </a:lnTo>
                    <a:lnTo>
                      <a:pt x="48" y="54"/>
                    </a:lnTo>
                    <a:lnTo>
                      <a:pt x="48" y="66"/>
                    </a:lnTo>
                    <a:lnTo>
                      <a:pt x="30" y="60"/>
                    </a:lnTo>
                    <a:lnTo>
                      <a:pt x="36" y="54"/>
                    </a:lnTo>
                    <a:lnTo>
                      <a:pt x="30" y="42"/>
                    </a:lnTo>
                    <a:lnTo>
                      <a:pt x="12" y="54"/>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31" name="Freeform 357"/>
              <p:cNvSpPr>
                <a:spLocks noChangeAspect="1"/>
              </p:cNvSpPr>
              <p:nvPr/>
            </p:nvSpPr>
            <p:spPr bwMode="auto">
              <a:xfrm>
                <a:off x="8439698" y="4273972"/>
                <a:ext cx="75357" cy="54588"/>
              </a:xfrm>
              <a:custGeom>
                <a:avLst/>
                <a:gdLst>
                  <a:gd name="T0" fmla="*/ 29 w 29"/>
                  <a:gd name="T1" fmla="*/ 35 h 18"/>
                  <a:gd name="T2" fmla="*/ 23 w 29"/>
                  <a:gd name="T3" fmla="*/ 55 h 18"/>
                  <a:gd name="T4" fmla="*/ 6 w 29"/>
                  <a:gd name="T5" fmla="*/ 18 h 18"/>
                  <a:gd name="T6" fmla="*/ 0 w 29"/>
                  <a:gd name="T7" fmla="*/ 0 h 18"/>
                  <a:gd name="T8" fmla="*/ 0 w 29"/>
                  <a:gd name="T9" fmla="*/ 0 h 18"/>
                  <a:gd name="T10" fmla="*/ 6 w 29"/>
                  <a:gd name="T11" fmla="*/ 0 h 18"/>
                  <a:gd name="T12" fmla="*/ 12 w 29"/>
                  <a:gd name="T13" fmla="*/ 18 h 18"/>
                  <a:gd name="T14" fmla="*/ 18 w 29"/>
                  <a:gd name="T15" fmla="*/ 18 h 18"/>
                  <a:gd name="T16" fmla="*/ 18 w 29"/>
                  <a:gd name="T17" fmla="*/ 18 h 18"/>
                  <a:gd name="T18" fmla="*/ 23 w 29"/>
                  <a:gd name="T19" fmla="*/ 18 h 18"/>
                  <a:gd name="T20" fmla="*/ 23 w 29"/>
                  <a:gd name="T21" fmla="*/ 35 h 18"/>
                  <a:gd name="T22" fmla="*/ 29 w 29"/>
                  <a:gd name="T23" fmla="*/ 35 h 18"/>
                  <a:gd name="T24" fmla="*/ 29 w 29"/>
                  <a:gd name="T25" fmla="*/ 35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 h="18">
                    <a:moveTo>
                      <a:pt x="29" y="12"/>
                    </a:moveTo>
                    <a:lnTo>
                      <a:pt x="23" y="18"/>
                    </a:lnTo>
                    <a:lnTo>
                      <a:pt x="6" y="6"/>
                    </a:lnTo>
                    <a:lnTo>
                      <a:pt x="0" y="0"/>
                    </a:lnTo>
                    <a:lnTo>
                      <a:pt x="6" y="0"/>
                    </a:lnTo>
                    <a:lnTo>
                      <a:pt x="12" y="6"/>
                    </a:lnTo>
                    <a:lnTo>
                      <a:pt x="18" y="6"/>
                    </a:lnTo>
                    <a:lnTo>
                      <a:pt x="23" y="6"/>
                    </a:lnTo>
                    <a:lnTo>
                      <a:pt x="23" y="12"/>
                    </a:lnTo>
                    <a:lnTo>
                      <a:pt x="29" y="12"/>
                    </a:lnTo>
                    <a:close/>
                  </a:path>
                </a:pathLst>
              </a:custGeom>
              <a:solidFill>
                <a:srgbClr val="4C8FC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32" name="Freeform 358"/>
              <p:cNvSpPr>
                <a:spLocks noChangeAspect="1"/>
              </p:cNvSpPr>
              <p:nvPr/>
            </p:nvSpPr>
            <p:spPr bwMode="auto">
              <a:xfrm>
                <a:off x="7384713" y="4151800"/>
                <a:ext cx="262446" cy="317127"/>
              </a:xfrm>
              <a:custGeom>
                <a:avLst/>
                <a:gdLst>
                  <a:gd name="T0" fmla="*/ 18 w 101"/>
                  <a:gd name="T1" fmla="*/ 127 h 108"/>
                  <a:gd name="T2" fmla="*/ 6 w 101"/>
                  <a:gd name="T3" fmla="*/ 127 h 108"/>
                  <a:gd name="T4" fmla="*/ 0 w 101"/>
                  <a:gd name="T5" fmla="*/ 98 h 108"/>
                  <a:gd name="T6" fmla="*/ 6 w 101"/>
                  <a:gd name="T7" fmla="*/ 86 h 108"/>
                  <a:gd name="T8" fmla="*/ 12 w 101"/>
                  <a:gd name="T9" fmla="*/ 42 h 108"/>
                  <a:gd name="T10" fmla="*/ 12 w 101"/>
                  <a:gd name="T11" fmla="*/ 42 h 108"/>
                  <a:gd name="T12" fmla="*/ 42 w 101"/>
                  <a:gd name="T13" fmla="*/ 29 h 108"/>
                  <a:gd name="T14" fmla="*/ 60 w 101"/>
                  <a:gd name="T15" fmla="*/ 14 h 108"/>
                  <a:gd name="T16" fmla="*/ 90 w 101"/>
                  <a:gd name="T17" fmla="*/ 29 h 108"/>
                  <a:gd name="T18" fmla="*/ 96 w 101"/>
                  <a:gd name="T19" fmla="*/ 14 h 108"/>
                  <a:gd name="T20" fmla="*/ 96 w 101"/>
                  <a:gd name="T21" fmla="*/ 0 h 108"/>
                  <a:gd name="T22" fmla="*/ 101 w 101"/>
                  <a:gd name="T23" fmla="*/ 29 h 108"/>
                  <a:gd name="T24" fmla="*/ 96 w 101"/>
                  <a:gd name="T25" fmla="*/ 55 h 108"/>
                  <a:gd name="T26" fmla="*/ 78 w 101"/>
                  <a:gd name="T27" fmla="*/ 42 h 108"/>
                  <a:gd name="T28" fmla="*/ 60 w 101"/>
                  <a:gd name="T29" fmla="*/ 55 h 108"/>
                  <a:gd name="T30" fmla="*/ 66 w 101"/>
                  <a:gd name="T31" fmla="*/ 70 h 108"/>
                  <a:gd name="T32" fmla="*/ 60 w 101"/>
                  <a:gd name="T33" fmla="*/ 70 h 108"/>
                  <a:gd name="T34" fmla="*/ 60 w 101"/>
                  <a:gd name="T35" fmla="*/ 86 h 108"/>
                  <a:gd name="T36" fmla="*/ 54 w 101"/>
                  <a:gd name="T37" fmla="*/ 86 h 108"/>
                  <a:gd name="T38" fmla="*/ 60 w 101"/>
                  <a:gd name="T39" fmla="*/ 86 h 108"/>
                  <a:gd name="T40" fmla="*/ 48 w 101"/>
                  <a:gd name="T41" fmla="*/ 55 h 108"/>
                  <a:gd name="T42" fmla="*/ 42 w 101"/>
                  <a:gd name="T43" fmla="*/ 70 h 108"/>
                  <a:gd name="T44" fmla="*/ 48 w 101"/>
                  <a:gd name="T45" fmla="*/ 112 h 108"/>
                  <a:gd name="T46" fmla="*/ 54 w 101"/>
                  <a:gd name="T47" fmla="*/ 127 h 108"/>
                  <a:gd name="T48" fmla="*/ 48 w 101"/>
                  <a:gd name="T49" fmla="*/ 127 h 108"/>
                  <a:gd name="T50" fmla="*/ 48 w 101"/>
                  <a:gd name="T51" fmla="*/ 141 h 108"/>
                  <a:gd name="T52" fmla="*/ 42 w 101"/>
                  <a:gd name="T53" fmla="*/ 141 h 108"/>
                  <a:gd name="T54" fmla="*/ 66 w 101"/>
                  <a:gd name="T55" fmla="*/ 167 h 108"/>
                  <a:gd name="T56" fmla="*/ 66 w 101"/>
                  <a:gd name="T57" fmla="*/ 198 h 108"/>
                  <a:gd name="T58" fmla="*/ 60 w 101"/>
                  <a:gd name="T59" fmla="*/ 183 h 108"/>
                  <a:gd name="T60" fmla="*/ 54 w 101"/>
                  <a:gd name="T61" fmla="*/ 183 h 108"/>
                  <a:gd name="T62" fmla="*/ 60 w 101"/>
                  <a:gd name="T63" fmla="*/ 212 h 108"/>
                  <a:gd name="T64" fmla="*/ 48 w 101"/>
                  <a:gd name="T65" fmla="*/ 212 h 108"/>
                  <a:gd name="T66" fmla="*/ 54 w 101"/>
                  <a:gd name="T67" fmla="*/ 254 h 108"/>
                  <a:gd name="T68" fmla="*/ 42 w 101"/>
                  <a:gd name="T69" fmla="*/ 239 h 108"/>
                  <a:gd name="T70" fmla="*/ 42 w 101"/>
                  <a:gd name="T71" fmla="*/ 254 h 108"/>
                  <a:gd name="T72" fmla="*/ 36 w 101"/>
                  <a:gd name="T73" fmla="*/ 225 h 108"/>
                  <a:gd name="T74" fmla="*/ 30 w 101"/>
                  <a:gd name="T75" fmla="*/ 239 h 108"/>
                  <a:gd name="T76" fmla="*/ 24 w 101"/>
                  <a:gd name="T77" fmla="*/ 198 h 108"/>
                  <a:gd name="T78" fmla="*/ 24 w 101"/>
                  <a:gd name="T79" fmla="*/ 183 h 108"/>
                  <a:gd name="T80" fmla="*/ 36 w 101"/>
                  <a:gd name="T81" fmla="*/ 167 h 108"/>
                  <a:gd name="T82" fmla="*/ 54 w 101"/>
                  <a:gd name="T83" fmla="*/ 183 h 108"/>
                  <a:gd name="T84" fmla="*/ 48 w 101"/>
                  <a:gd name="T85" fmla="*/ 167 h 108"/>
                  <a:gd name="T86" fmla="*/ 42 w 101"/>
                  <a:gd name="T87" fmla="*/ 156 h 108"/>
                  <a:gd name="T88" fmla="*/ 24 w 101"/>
                  <a:gd name="T89" fmla="*/ 156 h 108"/>
                  <a:gd name="T90" fmla="*/ 18 w 101"/>
                  <a:gd name="T91" fmla="*/ 156 h 108"/>
                  <a:gd name="T92" fmla="*/ 12 w 101"/>
                  <a:gd name="T93" fmla="*/ 141 h 108"/>
                  <a:gd name="T94" fmla="*/ 18 w 101"/>
                  <a:gd name="T95" fmla="*/ 127 h 10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01" h="108">
                    <a:moveTo>
                      <a:pt x="18" y="54"/>
                    </a:moveTo>
                    <a:lnTo>
                      <a:pt x="6" y="54"/>
                    </a:lnTo>
                    <a:lnTo>
                      <a:pt x="0" y="42"/>
                    </a:lnTo>
                    <a:lnTo>
                      <a:pt x="6" y="36"/>
                    </a:lnTo>
                    <a:lnTo>
                      <a:pt x="12" y="18"/>
                    </a:lnTo>
                    <a:lnTo>
                      <a:pt x="42" y="12"/>
                    </a:lnTo>
                    <a:lnTo>
                      <a:pt x="60" y="6"/>
                    </a:lnTo>
                    <a:lnTo>
                      <a:pt x="90" y="12"/>
                    </a:lnTo>
                    <a:lnTo>
                      <a:pt x="96" y="6"/>
                    </a:lnTo>
                    <a:lnTo>
                      <a:pt x="96" y="0"/>
                    </a:lnTo>
                    <a:lnTo>
                      <a:pt x="101" y="12"/>
                    </a:lnTo>
                    <a:lnTo>
                      <a:pt x="96" y="24"/>
                    </a:lnTo>
                    <a:lnTo>
                      <a:pt x="78" y="18"/>
                    </a:lnTo>
                    <a:lnTo>
                      <a:pt x="60" y="24"/>
                    </a:lnTo>
                    <a:lnTo>
                      <a:pt x="66" y="30"/>
                    </a:lnTo>
                    <a:lnTo>
                      <a:pt x="60" y="30"/>
                    </a:lnTo>
                    <a:lnTo>
                      <a:pt x="60" y="36"/>
                    </a:lnTo>
                    <a:lnTo>
                      <a:pt x="54" y="36"/>
                    </a:lnTo>
                    <a:lnTo>
                      <a:pt x="60" y="36"/>
                    </a:lnTo>
                    <a:lnTo>
                      <a:pt x="48" y="24"/>
                    </a:lnTo>
                    <a:lnTo>
                      <a:pt x="42" y="30"/>
                    </a:lnTo>
                    <a:lnTo>
                      <a:pt x="48" y="48"/>
                    </a:lnTo>
                    <a:lnTo>
                      <a:pt x="54" y="54"/>
                    </a:lnTo>
                    <a:lnTo>
                      <a:pt x="48" y="54"/>
                    </a:lnTo>
                    <a:lnTo>
                      <a:pt x="48" y="60"/>
                    </a:lnTo>
                    <a:lnTo>
                      <a:pt x="42" y="60"/>
                    </a:lnTo>
                    <a:lnTo>
                      <a:pt x="66" y="72"/>
                    </a:lnTo>
                    <a:lnTo>
                      <a:pt x="66" y="84"/>
                    </a:lnTo>
                    <a:lnTo>
                      <a:pt x="60" y="78"/>
                    </a:lnTo>
                    <a:lnTo>
                      <a:pt x="54" y="78"/>
                    </a:lnTo>
                    <a:lnTo>
                      <a:pt x="60" y="90"/>
                    </a:lnTo>
                    <a:lnTo>
                      <a:pt x="48" y="90"/>
                    </a:lnTo>
                    <a:lnTo>
                      <a:pt x="54" y="108"/>
                    </a:lnTo>
                    <a:lnTo>
                      <a:pt x="42" y="102"/>
                    </a:lnTo>
                    <a:lnTo>
                      <a:pt x="42" y="108"/>
                    </a:lnTo>
                    <a:lnTo>
                      <a:pt x="36" y="96"/>
                    </a:lnTo>
                    <a:lnTo>
                      <a:pt x="30" y="102"/>
                    </a:lnTo>
                    <a:lnTo>
                      <a:pt x="24" y="84"/>
                    </a:lnTo>
                    <a:lnTo>
                      <a:pt x="24" y="78"/>
                    </a:lnTo>
                    <a:lnTo>
                      <a:pt x="36" y="72"/>
                    </a:lnTo>
                    <a:lnTo>
                      <a:pt x="54" y="78"/>
                    </a:lnTo>
                    <a:lnTo>
                      <a:pt x="48" y="72"/>
                    </a:lnTo>
                    <a:lnTo>
                      <a:pt x="42" y="66"/>
                    </a:lnTo>
                    <a:lnTo>
                      <a:pt x="24" y="66"/>
                    </a:lnTo>
                    <a:lnTo>
                      <a:pt x="18" y="66"/>
                    </a:lnTo>
                    <a:lnTo>
                      <a:pt x="12" y="60"/>
                    </a:lnTo>
                    <a:lnTo>
                      <a:pt x="18" y="54"/>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33" name="Freeform 359"/>
              <p:cNvSpPr>
                <a:spLocks noChangeAspect="1"/>
              </p:cNvSpPr>
              <p:nvPr/>
            </p:nvSpPr>
            <p:spPr bwMode="auto">
              <a:xfrm>
                <a:off x="7556212" y="4520916"/>
                <a:ext cx="109135" cy="33790"/>
              </a:xfrm>
              <a:custGeom>
                <a:avLst/>
                <a:gdLst>
                  <a:gd name="T0" fmla="*/ 42 w 41"/>
                  <a:gd name="T1" fmla="*/ 13 h 12"/>
                  <a:gd name="T2" fmla="*/ 6 w 41"/>
                  <a:gd name="T3" fmla="*/ 0 h 12"/>
                  <a:gd name="T4" fmla="*/ 0 w 41"/>
                  <a:gd name="T5" fmla="*/ 0 h 12"/>
                  <a:gd name="T6" fmla="*/ 0 w 41"/>
                  <a:gd name="T7" fmla="*/ 13 h 12"/>
                  <a:gd name="T8" fmla="*/ 18 w 41"/>
                  <a:gd name="T9" fmla="*/ 13 h 12"/>
                  <a:gd name="T10" fmla="*/ 37 w 41"/>
                  <a:gd name="T11" fmla="*/ 20 h 12"/>
                  <a:gd name="T12" fmla="*/ 48 w 41"/>
                  <a:gd name="T13" fmla="*/ 13 h 12"/>
                  <a:gd name="T14" fmla="*/ 42 w 41"/>
                  <a:gd name="T15" fmla="*/ 13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1" h="12">
                    <a:moveTo>
                      <a:pt x="35" y="6"/>
                    </a:moveTo>
                    <a:lnTo>
                      <a:pt x="6" y="0"/>
                    </a:lnTo>
                    <a:lnTo>
                      <a:pt x="0" y="0"/>
                    </a:lnTo>
                    <a:lnTo>
                      <a:pt x="0" y="6"/>
                    </a:lnTo>
                    <a:lnTo>
                      <a:pt x="18" y="6"/>
                    </a:lnTo>
                    <a:lnTo>
                      <a:pt x="30" y="12"/>
                    </a:lnTo>
                    <a:lnTo>
                      <a:pt x="41" y="6"/>
                    </a:lnTo>
                    <a:lnTo>
                      <a:pt x="35" y="6"/>
                    </a:lnTo>
                    <a:close/>
                  </a:path>
                </a:pathLst>
              </a:custGeom>
              <a:solidFill>
                <a:srgbClr val="4C8FC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34" name="Freeform 360"/>
              <p:cNvSpPr>
                <a:spLocks noChangeAspect="1"/>
              </p:cNvSpPr>
              <p:nvPr/>
            </p:nvSpPr>
            <p:spPr bwMode="auto">
              <a:xfrm>
                <a:off x="7509438" y="4310363"/>
                <a:ext cx="77956" cy="70184"/>
              </a:xfrm>
              <a:custGeom>
                <a:avLst/>
                <a:gdLst>
                  <a:gd name="T0" fmla="*/ 30 w 30"/>
                  <a:gd name="T1" fmla="*/ 42 h 24"/>
                  <a:gd name="T2" fmla="*/ 12 w 30"/>
                  <a:gd name="T3" fmla="*/ 14 h 24"/>
                  <a:gd name="T4" fmla="*/ 0 w 30"/>
                  <a:gd name="T5" fmla="*/ 0 h 24"/>
                  <a:gd name="T6" fmla="*/ 12 w 30"/>
                  <a:gd name="T7" fmla="*/ 29 h 24"/>
                  <a:gd name="T8" fmla="*/ 30 w 30"/>
                  <a:gd name="T9" fmla="*/ 54 h 24"/>
                  <a:gd name="T10" fmla="*/ 30 w 30"/>
                  <a:gd name="T11" fmla="*/ 42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24">
                    <a:moveTo>
                      <a:pt x="30" y="18"/>
                    </a:moveTo>
                    <a:lnTo>
                      <a:pt x="12" y="6"/>
                    </a:lnTo>
                    <a:lnTo>
                      <a:pt x="0" y="0"/>
                    </a:lnTo>
                    <a:lnTo>
                      <a:pt x="12" y="12"/>
                    </a:lnTo>
                    <a:lnTo>
                      <a:pt x="30" y="24"/>
                    </a:lnTo>
                    <a:lnTo>
                      <a:pt x="30" y="18"/>
                    </a:lnTo>
                    <a:close/>
                  </a:path>
                </a:pathLst>
              </a:custGeom>
              <a:solidFill>
                <a:srgbClr val="4C8FC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35" name="Freeform 361"/>
              <p:cNvSpPr>
                <a:spLocks noChangeAspect="1"/>
              </p:cNvSpPr>
              <p:nvPr/>
            </p:nvSpPr>
            <p:spPr bwMode="auto">
              <a:xfrm>
                <a:off x="7636764" y="4292167"/>
                <a:ext cx="28583" cy="18195"/>
              </a:xfrm>
              <a:custGeom>
                <a:avLst/>
                <a:gdLst>
                  <a:gd name="T0" fmla="*/ 11 w 11"/>
                  <a:gd name="T1" fmla="*/ 18 h 6"/>
                  <a:gd name="T2" fmla="*/ 5 w 11"/>
                  <a:gd name="T3" fmla="*/ 18 h 6"/>
                  <a:gd name="T4" fmla="*/ 0 w 11"/>
                  <a:gd name="T5" fmla="*/ 0 h 6"/>
                  <a:gd name="T6" fmla="*/ 11 w 11"/>
                  <a:gd name="T7" fmla="*/ 18 h 6"/>
                  <a:gd name="T8" fmla="*/ 11 w 11"/>
                  <a:gd name="T9" fmla="*/ 18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6">
                    <a:moveTo>
                      <a:pt x="11" y="6"/>
                    </a:moveTo>
                    <a:lnTo>
                      <a:pt x="5" y="6"/>
                    </a:lnTo>
                    <a:lnTo>
                      <a:pt x="0" y="0"/>
                    </a:lnTo>
                    <a:lnTo>
                      <a:pt x="11" y="6"/>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36" name="Freeform 362"/>
              <p:cNvSpPr>
                <a:spLocks noChangeAspect="1"/>
              </p:cNvSpPr>
              <p:nvPr/>
            </p:nvSpPr>
            <p:spPr bwMode="auto">
              <a:xfrm>
                <a:off x="7400303" y="4344156"/>
                <a:ext cx="15592" cy="18195"/>
              </a:xfrm>
              <a:custGeom>
                <a:avLst/>
                <a:gdLst>
                  <a:gd name="T0" fmla="*/ 0 w 6"/>
                  <a:gd name="T1" fmla="*/ 0 h 6"/>
                  <a:gd name="T2" fmla="*/ 6 w 6"/>
                  <a:gd name="T3" fmla="*/ 18 h 6"/>
                  <a:gd name="T4" fmla="*/ 6 w 6"/>
                  <a:gd name="T5" fmla="*/ 18 h 6"/>
                  <a:gd name="T6" fmla="*/ 0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0" y="0"/>
                    </a:moveTo>
                    <a:lnTo>
                      <a:pt x="6" y="6"/>
                    </a:lnTo>
                    <a:lnTo>
                      <a:pt x="0" y="0"/>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37" name="Freeform 363"/>
              <p:cNvSpPr>
                <a:spLocks noChangeAspect="1"/>
              </p:cNvSpPr>
              <p:nvPr/>
            </p:nvSpPr>
            <p:spPr bwMode="auto">
              <a:xfrm>
                <a:off x="7636764" y="4344156"/>
                <a:ext cx="10395" cy="18195"/>
              </a:xfrm>
              <a:custGeom>
                <a:avLst/>
                <a:gdLst>
                  <a:gd name="T0" fmla="*/ 2 w 5"/>
                  <a:gd name="T1" fmla="*/ 0 h 6"/>
                  <a:gd name="T2" fmla="*/ 2 w 5"/>
                  <a:gd name="T3" fmla="*/ 18 h 6"/>
                  <a:gd name="T4" fmla="*/ 0 w 5"/>
                  <a:gd name="T5" fmla="*/ 0 h 6"/>
                  <a:gd name="T6" fmla="*/ 2 w 5"/>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6">
                    <a:moveTo>
                      <a:pt x="5" y="0"/>
                    </a:moveTo>
                    <a:lnTo>
                      <a:pt x="5" y="6"/>
                    </a:lnTo>
                    <a:lnTo>
                      <a:pt x="0" y="0"/>
                    </a:lnTo>
                    <a:lnTo>
                      <a:pt x="5" y="0"/>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38" name="Freeform 364"/>
              <p:cNvSpPr>
                <a:spLocks noChangeAspect="1"/>
              </p:cNvSpPr>
              <p:nvPr/>
            </p:nvSpPr>
            <p:spPr bwMode="auto">
              <a:xfrm>
                <a:off x="6800051" y="3855468"/>
                <a:ext cx="504107" cy="525081"/>
              </a:xfrm>
              <a:custGeom>
                <a:avLst/>
                <a:gdLst>
                  <a:gd name="T0" fmla="*/ 91 w 192"/>
                  <a:gd name="T1" fmla="*/ 0 h 179"/>
                  <a:gd name="T2" fmla="*/ 67 w 192"/>
                  <a:gd name="T3" fmla="*/ 14 h 179"/>
                  <a:gd name="T4" fmla="*/ 61 w 192"/>
                  <a:gd name="T5" fmla="*/ 14 h 179"/>
                  <a:gd name="T6" fmla="*/ 42 w 192"/>
                  <a:gd name="T7" fmla="*/ 29 h 179"/>
                  <a:gd name="T8" fmla="*/ 24 w 192"/>
                  <a:gd name="T9" fmla="*/ 29 h 179"/>
                  <a:gd name="T10" fmla="*/ 6 w 192"/>
                  <a:gd name="T11" fmla="*/ 53 h 179"/>
                  <a:gd name="T12" fmla="*/ 0 w 192"/>
                  <a:gd name="T13" fmla="*/ 80 h 179"/>
                  <a:gd name="T14" fmla="*/ 6 w 192"/>
                  <a:gd name="T15" fmla="*/ 111 h 179"/>
                  <a:gd name="T16" fmla="*/ 18 w 192"/>
                  <a:gd name="T17" fmla="*/ 150 h 179"/>
                  <a:gd name="T18" fmla="*/ 61 w 192"/>
                  <a:gd name="T19" fmla="*/ 139 h 179"/>
                  <a:gd name="T20" fmla="*/ 85 w 192"/>
                  <a:gd name="T21" fmla="*/ 208 h 179"/>
                  <a:gd name="T22" fmla="*/ 103 w 192"/>
                  <a:gd name="T23" fmla="*/ 251 h 179"/>
                  <a:gd name="T24" fmla="*/ 139 w 192"/>
                  <a:gd name="T25" fmla="*/ 290 h 179"/>
                  <a:gd name="T26" fmla="*/ 158 w 192"/>
                  <a:gd name="T27" fmla="*/ 319 h 179"/>
                  <a:gd name="T28" fmla="*/ 164 w 192"/>
                  <a:gd name="T29" fmla="*/ 403 h 179"/>
                  <a:gd name="T30" fmla="*/ 182 w 192"/>
                  <a:gd name="T31" fmla="*/ 388 h 179"/>
                  <a:gd name="T32" fmla="*/ 188 w 192"/>
                  <a:gd name="T33" fmla="*/ 360 h 179"/>
                  <a:gd name="T34" fmla="*/ 182 w 192"/>
                  <a:gd name="T35" fmla="*/ 305 h 179"/>
                  <a:gd name="T36" fmla="*/ 206 w 192"/>
                  <a:gd name="T37" fmla="*/ 333 h 179"/>
                  <a:gd name="T38" fmla="*/ 188 w 192"/>
                  <a:gd name="T39" fmla="*/ 276 h 179"/>
                  <a:gd name="T40" fmla="*/ 170 w 192"/>
                  <a:gd name="T41" fmla="*/ 237 h 179"/>
                  <a:gd name="T42" fmla="*/ 139 w 192"/>
                  <a:gd name="T43" fmla="*/ 222 h 179"/>
                  <a:gd name="T44" fmla="*/ 121 w 192"/>
                  <a:gd name="T45" fmla="*/ 166 h 179"/>
                  <a:gd name="T46" fmla="*/ 97 w 192"/>
                  <a:gd name="T47" fmla="*/ 97 h 179"/>
                  <a:gd name="T48" fmla="*/ 109 w 192"/>
                  <a:gd name="T49" fmla="*/ 53 h 179"/>
                  <a:gd name="T50" fmla="*/ 115 w 192"/>
                  <a:gd name="T51" fmla="*/ 42 h 179"/>
                  <a:gd name="T52" fmla="*/ 103 w 192"/>
                  <a:gd name="T53" fmla="*/ 139 h 179"/>
                  <a:gd name="T54" fmla="*/ 103 w 192"/>
                  <a:gd name="T55" fmla="*/ 139 h 179"/>
                  <a:gd name="T56" fmla="*/ 103 w 192"/>
                  <a:gd name="T57" fmla="*/ 139 h 179"/>
                  <a:gd name="T58" fmla="*/ 115 w 192"/>
                  <a:gd name="T59" fmla="*/ 29 h 179"/>
                  <a:gd name="T60" fmla="*/ 103 w 192"/>
                  <a:gd name="T61" fmla="*/ 251 h 179"/>
                  <a:gd name="T62" fmla="*/ 115 w 192"/>
                  <a:gd name="T63" fmla="*/ 29 h 17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92" h="179">
                    <a:moveTo>
                      <a:pt x="108" y="12"/>
                    </a:moveTo>
                    <a:lnTo>
                      <a:pt x="84" y="0"/>
                    </a:lnTo>
                    <a:lnTo>
                      <a:pt x="66" y="6"/>
                    </a:lnTo>
                    <a:lnTo>
                      <a:pt x="60" y="6"/>
                    </a:lnTo>
                    <a:lnTo>
                      <a:pt x="54" y="6"/>
                    </a:lnTo>
                    <a:lnTo>
                      <a:pt x="54" y="12"/>
                    </a:lnTo>
                    <a:lnTo>
                      <a:pt x="42" y="12"/>
                    </a:lnTo>
                    <a:lnTo>
                      <a:pt x="36" y="23"/>
                    </a:lnTo>
                    <a:lnTo>
                      <a:pt x="24" y="12"/>
                    </a:lnTo>
                    <a:lnTo>
                      <a:pt x="18" y="18"/>
                    </a:lnTo>
                    <a:lnTo>
                      <a:pt x="6" y="23"/>
                    </a:lnTo>
                    <a:lnTo>
                      <a:pt x="6" y="29"/>
                    </a:lnTo>
                    <a:lnTo>
                      <a:pt x="0" y="35"/>
                    </a:lnTo>
                    <a:lnTo>
                      <a:pt x="6" y="41"/>
                    </a:lnTo>
                    <a:lnTo>
                      <a:pt x="6" y="47"/>
                    </a:lnTo>
                    <a:lnTo>
                      <a:pt x="18" y="53"/>
                    </a:lnTo>
                    <a:lnTo>
                      <a:pt x="18" y="65"/>
                    </a:lnTo>
                    <a:lnTo>
                      <a:pt x="30" y="53"/>
                    </a:lnTo>
                    <a:lnTo>
                      <a:pt x="54" y="59"/>
                    </a:lnTo>
                    <a:lnTo>
                      <a:pt x="66" y="77"/>
                    </a:lnTo>
                    <a:lnTo>
                      <a:pt x="78" y="89"/>
                    </a:lnTo>
                    <a:lnTo>
                      <a:pt x="90" y="101"/>
                    </a:lnTo>
                    <a:lnTo>
                      <a:pt x="96" y="107"/>
                    </a:lnTo>
                    <a:lnTo>
                      <a:pt x="108" y="113"/>
                    </a:lnTo>
                    <a:lnTo>
                      <a:pt x="132" y="125"/>
                    </a:lnTo>
                    <a:lnTo>
                      <a:pt x="138" y="131"/>
                    </a:lnTo>
                    <a:lnTo>
                      <a:pt x="144" y="137"/>
                    </a:lnTo>
                    <a:lnTo>
                      <a:pt x="156" y="155"/>
                    </a:lnTo>
                    <a:lnTo>
                      <a:pt x="150" y="173"/>
                    </a:lnTo>
                    <a:lnTo>
                      <a:pt x="156" y="179"/>
                    </a:lnTo>
                    <a:lnTo>
                      <a:pt x="168" y="167"/>
                    </a:lnTo>
                    <a:lnTo>
                      <a:pt x="174" y="161"/>
                    </a:lnTo>
                    <a:lnTo>
                      <a:pt x="174" y="155"/>
                    </a:lnTo>
                    <a:lnTo>
                      <a:pt x="168" y="143"/>
                    </a:lnTo>
                    <a:lnTo>
                      <a:pt x="168" y="131"/>
                    </a:lnTo>
                    <a:lnTo>
                      <a:pt x="180" y="131"/>
                    </a:lnTo>
                    <a:lnTo>
                      <a:pt x="192" y="143"/>
                    </a:lnTo>
                    <a:lnTo>
                      <a:pt x="192" y="131"/>
                    </a:lnTo>
                    <a:lnTo>
                      <a:pt x="174" y="119"/>
                    </a:lnTo>
                    <a:lnTo>
                      <a:pt x="150" y="107"/>
                    </a:lnTo>
                    <a:lnTo>
                      <a:pt x="156" y="101"/>
                    </a:lnTo>
                    <a:lnTo>
                      <a:pt x="150" y="101"/>
                    </a:lnTo>
                    <a:lnTo>
                      <a:pt x="132" y="95"/>
                    </a:lnTo>
                    <a:lnTo>
                      <a:pt x="120" y="83"/>
                    </a:lnTo>
                    <a:lnTo>
                      <a:pt x="114" y="71"/>
                    </a:lnTo>
                    <a:lnTo>
                      <a:pt x="96" y="59"/>
                    </a:lnTo>
                    <a:lnTo>
                      <a:pt x="90" y="41"/>
                    </a:lnTo>
                    <a:lnTo>
                      <a:pt x="90" y="35"/>
                    </a:lnTo>
                    <a:lnTo>
                      <a:pt x="102" y="23"/>
                    </a:lnTo>
                    <a:lnTo>
                      <a:pt x="108" y="29"/>
                    </a:lnTo>
                    <a:lnTo>
                      <a:pt x="108" y="18"/>
                    </a:lnTo>
                    <a:lnTo>
                      <a:pt x="108" y="12"/>
                    </a:lnTo>
                    <a:lnTo>
                      <a:pt x="96" y="59"/>
                    </a:lnTo>
                    <a:lnTo>
                      <a:pt x="90" y="59"/>
                    </a:lnTo>
                    <a:lnTo>
                      <a:pt x="96" y="59"/>
                    </a:lnTo>
                    <a:lnTo>
                      <a:pt x="108" y="12"/>
                    </a:lnTo>
                    <a:lnTo>
                      <a:pt x="96" y="107"/>
                    </a:lnTo>
                    <a:lnTo>
                      <a:pt x="108" y="12"/>
                    </a:lnTo>
                    <a:close/>
                  </a:path>
                </a:pathLst>
              </a:custGeom>
              <a:solidFill>
                <a:srgbClr val="E1E1E1"/>
              </a:solidFill>
              <a:ln>
                <a:noFill/>
              </a:ln>
              <a:extLst/>
            </p:spPr>
            <p:txBody>
              <a:bodyPr/>
              <a:lstStyle/>
              <a:p>
                <a:pPr algn="ctr" fontAlgn="base">
                  <a:spcBef>
                    <a:spcPct val="50000"/>
                  </a:spcBef>
                  <a:spcAft>
                    <a:spcPct val="0"/>
                  </a:spcAft>
                  <a:defRPr/>
                </a:pPr>
                <a:endParaRPr lang="en-US" sz="1600" kern="0">
                  <a:solidFill>
                    <a:srgbClr val="000000"/>
                  </a:solidFill>
                </a:endParaRPr>
              </a:p>
            </p:txBody>
          </p:sp>
          <p:sp>
            <p:nvSpPr>
              <p:cNvPr id="839" name="Freeform 365"/>
              <p:cNvSpPr>
                <a:spLocks noChangeAspect="1"/>
              </p:cNvSpPr>
              <p:nvPr/>
            </p:nvSpPr>
            <p:spPr bwMode="auto">
              <a:xfrm>
                <a:off x="6800051" y="3855468"/>
                <a:ext cx="504107" cy="525081"/>
              </a:xfrm>
              <a:custGeom>
                <a:avLst/>
                <a:gdLst>
                  <a:gd name="T0" fmla="*/ 115 w 192"/>
                  <a:gd name="T1" fmla="*/ 29 h 179"/>
                  <a:gd name="T2" fmla="*/ 91 w 192"/>
                  <a:gd name="T3" fmla="*/ 0 h 179"/>
                  <a:gd name="T4" fmla="*/ 73 w 192"/>
                  <a:gd name="T5" fmla="*/ 14 h 179"/>
                  <a:gd name="T6" fmla="*/ 67 w 192"/>
                  <a:gd name="T7" fmla="*/ 14 h 179"/>
                  <a:gd name="T8" fmla="*/ 67 w 192"/>
                  <a:gd name="T9" fmla="*/ 14 h 179"/>
                  <a:gd name="T10" fmla="*/ 61 w 192"/>
                  <a:gd name="T11" fmla="*/ 14 h 179"/>
                  <a:gd name="T12" fmla="*/ 61 w 192"/>
                  <a:gd name="T13" fmla="*/ 29 h 179"/>
                  <a:gd name="T14" fmla="*/ 42 w 192"/>
                  <a:gd name="T15" fmla="*/ 29 h 179"/>
                  <a:gd name="T16" fmla="*/ 36 w 192"/>
                  <a:gd name="T17" fmla="*/ 53 h 179"/>
                  <a:gd name="T18" fmla="*/ 24 w 192"/>
                  <a:gd name="T19" fmla="*/ 29 h 179"/>
                  <a:gd name="T20" fmla="*/ 18 w 192"/>
                  <a:gd name="T21" fmla="*/ 42 h 179"/>
                  <a:gd name="T22" fmla="*/ 6 w 192"/>
                  <a:gd name="T23" fmla="*/ 53 h 179"/>
                  <a:gd name="T24" fmla="*/ 6 w 192"/>
                  <a:gd name="T25" fmla="*/ 68 h 179"/>
                  <a:gd name="T26" fmla="*/ 0 w 192"/>
                  <a:gd name="T27" fmla="*/ 80 h 179"/>
                  <a:gd name="T28" fmla="*/ 6 w 192"/>
                  <a:gd name="T29" fmla="*/ 97 h 179"/>
                  <a:gd name="T30" fmla="*/ 6 w 192"/>
                  <a:gd name="T31" fmla="*/ 111 h 179"/>
                  <a:gd name="T32" fmla="*/ 18 w 192"/>
                  <a:gd name="T33" fmla="*/ 125 h 179"/>
                  <a:gd name="T34" fmla="*/ 18 w 192"/>
                  <a:gd name="T35" fmla="*/ 150 h 179"/>
                  <a:gd name="T36" fmla="*/ 30 w 192"/>
                  <a:gd name="T37" fmla="*/ 125 h 179"/>
                  <a:gd name="T38" fmla="*/ 61 w 192"/>
                  <a:gd name="T39" fmla="*/ 139 h 179"/>
                  <a:gd name="T40" fmla="*/ 73 w 192"/>
                  <a:gd name="T41" fmla="*/ 179 h 179"/>
                  <a:gd name="T42" fmla="*/ 85 w 192"/>
                  <a:gd name="T43" fmla="*/ 208 h 179"/>
                  <a:gd name="T44" fmla="*/ 97 w 192"/>
                  <a:gd name="T45" fmla="*/ 237 h 179"/>
                  <a:gd name="T46" fmla="*/ 103 w 192"/>
                  <a:gd name="T47" fmla="*/ 251 h 179"/>
                  <a:gd name="T48" fmla="*/ 115 w 192"/>
                  <a:gd name="T49" fmla="*/ 265 h 179"/>
                  <a:gd name="T50" fmla="*/ 139 w 192"/>
                  <a:gd name="T51" fmla="*/ 290 h 179"/>
                  <a:gd name="T52" fmla="*/ 146 w 192"/>
                  <a:gd name="T53" fmla="*/ 305 h 179"/>
                  <a:gd name="T54" fmla="*/ 158 w 192"/>
                  <a:gd name="T55" fmla="*/ 319 h 179"/>
                  <a:gd name="T56" fmla="*/ 170 w 192"/>
                  <a:gd name="T57" fmla="*/ 360 h 179"/>
                  <a:gd name="T58" fmla="*/ 164 w 192"/>
                  <a:gd name="T59" fmla="*/ 403 h 179"/>
                  <a:gd name="T60" fmla="*/ 170 w 192"/>
                  <a:gd name="T61" fmla="*/ 416 h 179"/>
                  <a:gd name="T62" fmla="*/ 182 w 192"/>
                  <a:gd name="T63" fmla="*/ 388 h 179"/>
                  <a:gd name="T64" fmla="*/ 188 w 192"/>
                  <a:gd name="T65" fmla="*/ 376 h 179"/>
                  <a:gd name="T66" fmla="*/ 188 w 192"/>
                  <a:gd name="T67" fmla="*/ 360 h 179"/>
                  <a:gd name="T68" fmla="*/ 182 w 192"/>
                  <a:gd name="T69" fmla="*/ 333 h 179"/>
                  <a:gd name="T70" fmla="*/ 182 w 192"/>
                  <a:gd name="T71" fmla="*/ 305 h 179"/>
                  <a:gd name="T72" fmla="*/ 194 w 192"/>
                  <a:gd name="T73" fmla="*/ 305 h 179"/>
                  <a:gd name="T74" fmla="*/ 206 w 192"/>
                  <a:gd name="T75" fmla="*/ 333 h 179"/>
                  <a:gd name="T76" fmla="*/ 206 w 192"/>
                  <a:gd name="T77" fmla="*/ 305 h 179"/>
                  <a:gd name="T78" fmla="*/ 188 w 192"/>
                  <a:gd name="T79" fmla="*/ 276 h 179"/>
                  <a:gd name="T80" fmla="*/ 164 w 192"/>
                  <a:gd name="T81" fmla="*/ 251 h 179"/>
                  <a:gd name="T82" fmla="*/ 170 w 192"/>
                  <a:gd name="T83" fmla="*/ 237 h 179"/>
                  <a:gd name="T84" fmla="*/ 164 w 192"/>
                  <a:gd name="T85" fmla="*/ 237 h 179"/>
                  <a:gd name="T86" fmla="*/ 139 w 192"/>
                  <a:gd name="T87" fmla="*/ 222 h 179"/>
                  <a:gd name="T88" fmla="*/ 127 w 192"/>
                  <a:gd name="T89" fmla="*/ 194 h 179"/>
                  <a:gd name="T90" fmla="*/ 121 w 192"/>
                  <a:gd name="T91" fmla="*/ 166 h 179"/>
                  <a:gd name="T92" fmla="*/ 103 w 192"/>
                  <a:gd name="T93" fmla="*/ 139 h 179"/>
                  <a:gd name="T94" fmla="*/ 97 w 192"/>
                  <a:gd name="T95" fmla="*/ 97 h 179"/>
                  <a:gd name="T96" fmla="*/ 97 w 192"/>
                  <a:gd name="T97" fmla="*/ 80 h 179"/>
                  <a:gd name="T98" fmla="*/ 109 w 192"/>
                  <a:gd name="T99" fmla="*/ 53 h 179"/>
                  <a:gd name="T100" fmla="*/ 115 w 192"/>
                  <a:gd name="T101" fmla="*/ 68 h 179"/>
                  <a:gd name="T102" fmla="*/ 115 w 192"/>
                  <a:gd name="T103" fmla="*/ 42 h 179"/>
                  <a:gd name="T104" fmla="*/ 115 w 192"/>
                  <a:gd name="T105" fmla="*/ 29 h 17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92" h="179">
                    <a:moveTo>
                      <a:pt x="108" y="12"/>
                    </a:moveTo>
                    <a:lnTo>
                      <a:pt x="84" y="0"/>
                    </a:lnTo>
                    <a:lnTo>
                      <a:pt x="66" y="6"/>
                    </a:lnTo>
                    <a:lnTo>
                      <a:pt x="60" y="6"/>
                    </a:lnTo>
                    <a:lnTo>
                      <a:pt x="54" y="6"/>
                    </a:lnTo>
                    <a:lnTo>
                      <a:pt x="54" y="12"/>
                    </a:lnTo>
                    <a:lnTo>
                      <a:pt x="42" y="12"/>
                    </a:lnTo>
                    <a:lnTo>
                      <a:pt x="36" y="23"/>
                    </a:lnTo>
                    <a:lnTo>
                      <a:pt x="24" y="12"/>
                    </a:lnTo>
                    <a:lnTo>
                      <a:pt x="18" y="18"/>
                    </a:lnTo>
                    <a:lnTo>
                      <a:pt x="6" y="23"/>
                    </a:lnTo>
                    <a:lnTo>
                      <a:pt x="6" y="29"/>
                    </a:lnTo>
                    <a:lnTo>
                      <a:pt x="0" y="35"/>
                    </a:lnTo>
                    <a:lnTo>
                      <a:pt x="6" y="41"/>
                    </a:lnTo>
                    <a:lnTo>
                      <a:pt x="6" y="47"/>
                    </a:lnTo>
                    <a:lnTo>
                      <a:pt x="18" y="53"/>
                    </a:lnTo>
                    <a:lnTo>
                      <a:pt x="18" y="65"/>
                    </a:lnTo>
                    <a:lnTo>
                      <a:pt x="30" y="53"/>
                    </a:lnTo>
                    <a:lnTo>
                      <a:pt x="54" y="59"/>
                    </a:lnTo>
                    <a:lnTo>
                      <a:pt x="66" y="77"/>
                    </a:lnTo>
                    <a:lnTo>
                      <a:pt x="78" y="89"/>
                    </a:lnTo>
                    <a:lnTo>
                      <a:pt x="90" y="101"/>
                    </a:lnTo>
                    <a:lnTo>
                      <a:pt x="96" y="107"/>
                    </a:lnTo>
                    <a:lnTo>
                      <a:pt x="108" y="113"/>
                    </a:lnTo>
                    <a:lnTo>
                      <a:pt x="132" y="125"/>
                    </a:lnTo>
                    <a:lnTo>
                      <a:pt x="138" y="131"/>
                    </a:lnTo>
                    <a:lnTo>
                      <a:pt x="144" y="137"/>
                    </a:lnTo>
                    <a:lnTo>
                      <a:pt x="156" y="155"/>
                    </a:lnTo>
                    <a:lnTo>
                      <a:pt x="150" y="173"/>
                    </a:lnTo>
                    <a:lnTo>
                      <a:pt x="156" y="179"/>
                    </a:lnTo>
                    <a:lnTo>
                      <a:pt x="168" y="167"/>
                    </a:lnTo>
                    <a:lnTo>
                      <a:pt x="174" y="161"/>
                    </a:lnTo>
                    <a:lnTo>
                      <a:pt x="174" y="155"/>
                    </a:lnTo>
                    <a:lnTo>
                      <a:pt x="168" y="143"/>
                    </a:lnTo>
                    <a:lnTo>
                      <a:pt x="168" y="131"/>
                    </a:lnTo>
                    <a:lnTo>
                      <a:pt x="180" y="131"/>
                    </a:lnTo>
                    <a:lnTo>
                      <a:pt x="192" y="143"/>
                    </a:lnTo>
                    <a:lnTo>
                      <a:pt x="192" y="131"/>
                    </a:lnTo>
                    <a:lnTo>
                      <a:pt x="174" y="119"/>
                    </a:lnTo>
                    <a:lnTo>
                      <a:pt x="150" y="107"/>
                    </a:lnTo>
                    <a:lnTo>
                      <a:pt x="156" y="101"/>
                    </a:lnTo>
                    <a:lnTo>
                      <a:pt x="150" y="101"/>
                    </a:lnTo>
                    <a:lnTo>
                      <a:pt x="132" y="95"/>
                    </a:lnTo>
                    <a:lnTo>
                      <a:pt x="120" y="83"/>
                    </a:lnTo>
                    <a:lnTo>
                      <a:pt x="114" y="71"/>
                    </a:lnTo>
                    <a:lnTo>
                      <a:pt x="96" y="59"/>
                    </a:lnTo>
                    <a:lnTo>
                      <a:pt x="90" y="41"/>
                    </a:lnTo>
                    <a:lnTo>
                      <a:pt x="90" y="35"/>
                    </a:lnTo>
                    <a:lnTo>
                      <a:pt x="102" y="23"/>
                    </a:lnTo>
                    <a:lnTo>
                      <a:pt x="108" y="29"/>
                    </a:lnTo>
                    <a:lnTo>
                      <a:pt x="108" y="18"/>
                    </a:lnTo>
                    <a:lnTo>
                      <a:pt x="108" y="12"/>
                    </a:lnTo>
                  </a:path>
                </a:pathLst>
              </a:custGeom>
              <a:solidFill>
                <a:srgbClr val="0039AC"/>
              </a:solidFill>
              <a:ln w="9525">
                <a:solidFill>
                  <a:srgbClr val="000000"/>
                </a:solidFill>
                <a:prstDash val="solid"/>
                <a:round/>
                <a:headEnd/>
                <a:tailEnd/>
              </a:ln>
              <a:extLst/>
            </p:spPr>
            <p:txBody>
              <a:bodyPr/>
              <a:lstStyle/>
              <a:p>
                <a:pPr algn="ctr" fontAlgn="base">
                  <a:spcBef>
                    <a:spcPct val="50000"/>
                  </a:spcBef>
                  <a:spcAft>
                    <a:spcPct val="0"/>
                  </a:spcAft>
                  <a:defRPr/>
                </a:pPr>
                <a:endParaRPr lang="en-US" sz="1600" kern="0">
                  <a:solidFill>
                    <a:srgbClr val="000000"/>
                  </a:solidFill>
                </a:endParaRPr>
              </a:p>
            </p:txBody>
          </p:sp>
          <p:sp>
            <p:nvSpPr>
              <p:cNvPr id="840" name="Freeform 366"/>
              <p:cNvSpPr>
                <a:spLocks noChangeAspect="1"/>
              </p:cNvSpPr>
              <p:nvPr/>
            </p:nvSpPr>
            <p:spPr bwMode="auto">
              <a:xfrm>
                <a:off x="7036515" y="4029629"/>
                <a:ext cx="15592" cy="2599"/>
              </a:xfrm>
              <a:custGeom>
                <a:avLst/>
                <a:gdLst>
                  <a:gd name="T0" fmla="*/ 6 w 6"/>
                  <a:gd name="T1" fmla="*/ 0 h 1"/>
                  <a:gd name="T2" fmla="*/ 6 w 6"/>
                  <a:gd name="T3" fmla="*/ 0 h 1"/>
                  <a:gd name="T4" fmla="*/ 6 w 6"/>
                  <a:gd name="T5" fmla="*/ 0 h 1"/>
                  <a:gd name="T6" fmla="*/ 0 w 6"/>
                  <a:gd name="T7" fmla="*/ 0 h 1"/>
                  <a:gd name="T8" fmla="*/ 6 w 6"/>
                  <a:gd name="T9" fmla="*/ 0 h 1"/>
                  <a:gd name="T10" fmla="*/ 6 w 6"/>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1">
                    <a:moveTo>
                      <a:pt x="6" y="0"/>
                    </a:moveTo>
                    <a:lnTo>
                      <a:pt x="6" y="0"/>
                    </a:lnTo>
                    <a:lnTo>
                      <a:pt x="0" y="0"/>
                    </a:lnTo>
                    <a:lnTo>
                      <a:pt x="6" y="0"/>
                    </a:lnTo>
                  </a:path>
                </a:pathLst>
              </a:custGeom>
              <a:solidFill>
                <a:srgbClr val="E1E1E1"/>
              </a:solidFill>
              <a:ln w="9525">
                <a:solidFill>
                  <a:srgbClr val="000000"/>
                </a:solidFill>
                <a:prstDash val="solid"/>
                <a:round/>
                <a:headEnd/>
                <a:tailEnd/>
              </a:ln>
              <a:extLst/>
            </p:spPr>
            <p:txBody>
              <a:bodyPr/>
              <a:lstStyle/>
              <a:p>
                <a:pPr algn="ctr" fontAlgn="base">
                  <a:spcBef>
                    <a:spcPct val="50000"/>
                  </a:spcBef>
                  <a:spcAft>
                    <a:spcPct val="0"/>
                  </a:spcAft>
                  <a:defRPr/>
                </a:pPr>
                <a:endParaRPr lang="en-US" sz="1600" kern="0">
                  <a:solidFill>
                    <a:srgbClr val="000000"/>
                  </a:solidFill>
                </a:endParaRPr>
              </a:p>
            </p:txBody>
          </p:sp>
          <p:sp>
            <p:nvSpPr>
              <p:cNvPr id="841" name="Freeform 367"/>
              <p:cNvSpPr>
                <a:spLocks noChangeAspect="1"/>
              </p:cNvSpPr>
              <p:nvPr/>
            </p:nvSpPr>
            <p:spPr bwMode="auto">
              <a:xfrm>
                <a:off x="7052105" y="4169996"/>
                <a:ext cx="0" cy="2599"/>
              </a:xfrm>
              <a:custGeom>
                <a:avLst/>
                <a:gdLst>
                  <a:gd name="T0" fmla="*/ 0 h 1"/>
                  <a:gd name="T1" fmla="*/ 0 h 1"/>
                  <a:gd name="T2" fmla="*/ 0 h 1"/>
                  <a:gd name="T3" fmla="*/ 0 60000 65536"/>
                  <a:gd name="T4" fmla="*/ 0 60000 65536"/>
                  <a:gd name="T5" fmla="*/ 0 60000 65536"/>
                </a:gdLst>
                <a:ahLst/>
                <a:cxnLst>
                  <a:cxn ang="T3">
                    <a:pos x="0" y="T0"/>
                  </a:cxn>
                  <a:cxn ang="T4">
                    <a:pos x="0" y="T1"/>
                  </a:cxn>
                  <a:cxn ang="T5">
                    <a:pos x="0" y="T2"/>
                  </a:cxn>
                </a:cxnLst>
                <a:rect l="0" t="0" r="r" b="b"/>
                <a:pathLst>
                  <a:path h="1">
                    <a:moveTo>
                      <a:pt x="0" y="0"/>
                    </a:move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ctr" fontAlgn="base">
                  <a:spcBef>
                    <a:spcPct val="50000"/>
                  </a:spcBef>
                  <a:spcAft>
                    <a:spcPct val="0"/>
                  </a:spcAft>
                  <a:defRPr/>
                </a:pPr>
                <a:endParaRPr lang="en-US" sz="1600" kern="0">
                  <a:solidFill>
                    <a:srgbClr val="000000"/>
                  </a:solidFill>
                </a:endParaRPr>
              </a:p>
            </p:txBody>
          </p:sp>
          <p:sp>
            <p:nvSpPr>
              <p:cNvPr id="842" name="Freeform 368"/>
              <p:cNvSpPr>
                <a:spLocks noChangeAspect="1"/>
              </p:cNvSpPr>
              <p:nvPr/>
            </p:nvSpPr>
            <p:spPr bwMode="auto">
              <a:xfrm>
                <a:off x="7067695" y="4362352"/>
                <a:ext cx="124727" cy="88378"/>
              </a:xfrm>
              <a:custGeom>
                <a:avLst/>
                <a:gdLst>
                  <a:gd name="T0" fmla="*/ 42 w 48"/>
                  <a:gd name="T1" fmla="*/ 42 h 30"/>
                  <a:gd name="T2" fmla="*/ 42 w 48"/>
                  <a:gd name="T3" fmla="*/ 74 h 30"/>
                  <a:gd name="T4" fmla="*/ 24 w 48"/>
                  <a:gd name="T5" fmla="*/ 58 h 30"/>
                  <a:gd name="T6" fmla="*/ 0 w 48"/>
                  <a:gd name="T7" fmla="*/ 29 h 30"/>
                  <a:gd name="T8" fmla="*/ 0 w 48"/>
                  <a:gd name="T9" fmla="*/ 14 h 30"/>
                  <a:gd name="T10" fmla="*/ 12 w 48"/>
                  <a:gd name="T11" fmla="*/ 0 h 30"/>
                  <a:gd name="T12" fmla="*/ 30 w 48"/>
                  <a:gd name="T13" fmla="*/ 0 h 30"/>
                  <a:gd name="T14" fmla="*/ 48 w 48"/>
                  <a:gd name="T15" fmla="*/ 0 h 30"/>
                  <a:gd name="T16" fmla="*/ 42 w 48"/>
                  <a:gd name="T17" fmla="*/ 42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 h="30">
                    <a:moveTo>
                      <a:pt x="42" y="18"/>
                    </a:moveTo>
                    <a:lnTo>
                      <a:pt x="42" y="30"/>
                    </a:lnTo>
                    <a:lnTo>
                      <a:pt x="24" y="24"/>
                    </a:lnTo>
                    <a:lnTo>
                      <a:pt x="0" y="12"/>
                    </a:lnTo>
                    <a:lnTo>
                      <a:pt x="0" y="6"/>
                    </a:lnTo>
                    <a:lnTo>
                      <a:pt x="12" y="0"/>
                    </a:lnTo>
                    <a:lnTo>
                      <a:pt x="30" y="0"/>
                    </a:lnTo>
                    <a:lnTo>
                      <a:pt x="48" y="0"/>
                    </a:lnTo>
                    <a:lnTo>
                      <a:pt x="42" y="18"/>
                    </a:lnTo>
                    <a:close/>
                  </a:path>
                </a:pathLst>
              </a:custGeom>
              <a:solidFill>
                <a:srgbClr val="0041C4"/>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43" name="Freeform 369"/>
              <p:cNvSpPr>
                <a:spLocks noChangeAspect="1"/>
              </p:cNvSpPr>
              <p:nvPr/>
            </p:nvSpPr>
            <p:spPr bwMode="auto">
              <a:xfrm>
                <a:off x="6878005" y="4188191"/>
                <a:ext cx="62364" cy="140369"/>
              </a:xfrm>
              <a:custGeom>
                <a:avLst/>
                <a:gdLst>
                  <a:gd name="T0" fmla="*/ 12 w 24"/>
                  <a:gd name="T1" fmla="*/ 98 h 48"/>
                  <a:gd name="T2" fmla="*/ 6 w 24"/>
                  <a:gd name="T3" fmla="*/ 111 h 48"/>
                  <a:gd name="T4" fmla="*/ 0 w 24"/>
                  <a:gd name="T5" fmla="*/ 83 h 48"/>
                  <a:gd name="T6" fmla="*/ 0 w 24"/>
                  <a:gd name="T7" fmla="*/ 54 h 48"/>
                  <a:gd name="T8" fmla="*/ 0 w 24"/>
                  <a:gd name="T9" fmla="*/ 14 h 48"/>
                  <a:gd name="T10" fmla="*/ 12 w 24"/>
                  <a:gd name="T11" fmla="*/ 0 h 48"/>
                  <a:gd name="T12" fmla="*/ 24 w 24"/>
                  <a:gd name="T13" fmla="*/ 29 h 48"/>
                  <a:gd name="T14" fmla="*/ 24 w 24"/>
                  <a:gd name="T15" fmla="*/ 83 h 48"/>
                  <a:gd name="T16" fmla="*/ 12 w 24"/>
                  <a:gd name="T17" fmla="*/ 98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8">
                    <a:moveTo>
                      <a:pt x="12" y="42"/>
                    </a:moveTo>
                    <a:lnTo>
                      <a:pt x="6" y="48"/>
                    </a:lnTo>
                    <a:lnTo>
                      <a:pt x="0" y="36"/>
                    </a:lnTo>
                    <a:lnTo>
                      <a:pt x="0" y="24"/>
                    </a:lnTo>
                    <a:lnTo>
                      <a:pt x="0" y="6"/>
                    </a:lnTo>
                    <a:lnTo>
                      <a:pt x="12" y="0"/>
                    </a:lnTo>
                    <a:lnTo>
                      <a:pt x="24" y="12"/>
                    </a:lnTo>
                    <a:lnTo>
                      <a:pt x="24" y="36"/>
                    </a:lnTo>
                    <a:lnTo>
                      <a:pt x="12" y="42"/>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44" name="Rectangle 370"/>
              <p:cNvSpPr>
                <a:spLocks noChangeAspect="1" noChangeArrowheads="1"/>
              </p:cNvSpPr>
              <p:nvPr/>
            </p:nvSpPr>
            <p:spPr bwMode="auto">
              <a:xfrm>
                <a:off x="6831233" y="4045223"/>
                <a:ext cx="0"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fontAlgn="base" hangingPunct="1">
                  <a:spcBef>
                    <a:spcPct val="50000"/>
                  </a:spcBef>
                  <a:spcAft>
                    <a:spcPct val="0"/>
                  </a:spcAft>
                  <a:buNone/>
                  <a:defRPr/>
                </a:pPr>
                <a:endParaRPr lang="fr-FR" altLang="en-US" sz="1800" kern="0">
                  <a:solidFill>
                    <a:srgbClr val="000000"/>
                  </a:solidFill>
                </a:endParaRPr>
              </a:p>
            </p:txBody>
          </p:sp>
          <p:sp>
            <p:nvSpPr>
              <p:cNvPr id="845" name="Freeform 371"/>
              <p:cNvSpPr>
                <a:spLocks noChangeAspect="1"/>
              </p:cNvSpPr>
              <p:nvPr/>
            </p:nvSpPr>
            <p:spPr bwMode="auto">
              <a:xfrm>
                <a:off x="7647159" y="4151800"/>
                <a:ext cx="823719" cy="350920"/>
              </a:xfrm>
              <a:custGeom>
                <a:avLst/>
                <a:gdLst>
                  <a:gd name="T0" fmla="*/ 227 w 312"/>
                  <a:gd name="T1" fmla="*/ 232 h 120"/>
                  <a:gd name="T2" fmla="*/ 195 w 312"/>
                  <a:gd name="T3" fmla="*/ 232 h 120"/>
                  <a:gd name="T4" fmla="*/ 189 w 312"/>
                  <a:gd name="T5" fmla="*/ 273 h 120"/>
                  <a:gd name="T6" fmla="*/ 189 w 312"/>
                  <a:gd name="T7" fmla="*/ 260 h 120"/>
                  <a:gd name="T8" fmla="*/ 183 w 312"/>
                  <a:gd name="T9" fmla="*/ 232 h 120"/>
                  <a:gd name="T10" fmla="*/ 152 w 312"/>
                  <a:gd name="T11" fmla="*/ 246 h 120"/>
                  <a:gd name="T12" fmla="*/ 116 w 312"/>
                  <a:gd name="T13" fmla="*/ 246 h 120"/>
                  <a:gd name="T14" fmla="*/ 85 w 312"/>
                  <a:gd name="T15" fmla="*/ 246 h 120"/>
                  <a:gd name="T16" fmla="*/ 61 w 312"/>
                  <a:gd name="T17" fmla="*/ 246 h 120"/>
                  <a:gd name="T18" fmla="*/ 43 w 312"/>
                  <a:gd name="T19" fmla="*/ 232 h 120"/>
                  <a:gd name="T20" fmla="*/ 43 w 312"/>
                  <a:gd name="T21" fmla="*/ 219 h 120"/>
                  <a:gd name="T22" fmla="*/ 24 w 312"/>
                  <a:gd name="T23" fmla="*/ 205 h 120"/>
                  <a:gd name="T24" fmla="*/ 18 w 312"/>
                  <a:gd name="T25" fmla="*/ 179 h 120"/>
                  <a:gd name="T26" fmla="*/ 0 w 312"/>
                  <a:gd name="T27" fmla="*/ 150 h 120"/>
                  <a:gd name="T28" fmla="*/ 12 w 312"/>
                  <a:gd name="T29" fmla="*/ 150 h 120"/>
                  <a:gd name="T30" fmla="*/ 12 w 312"/>
                  <a:gd name="T31" fmla="*/ 140 h 120"/>
                  <a:gd name="T32" fmla="*/ 0 w 312"/>
                  <a:gd name="T33" fmla="*/ 111 h 120"/>
                  <a:gd name="T34" fmla="*/ 18 w 312"/>
                  <a:gd name="T35" fmla="*/ 69 h 120"/>
                  <a:gd name="T36" fmla="*/ 49 w 312"/>
                  <a:gd name="T37" fmla="*/ 69 h 120"/>
                  <a:gd name="T38" fmla="*/ 55 w 312"/>
                  <a:gd name="T39" fmla="*/ 54 h 120"/>
                  <a:gd name="T40" fmla="*/ 79 w 312"/>
                  <a:gd name="T41" fmla="*/ 42 h 120"/>
                  <a:gd name="T42" fmla="*/ 122 w 312"/>
                  <a:gd name="T43" fmla="*/ 0 h 120"/>
                  <a:gd name="T44" fmla="*/ 152 w 312"/>
                  <a:gd name="T45" fmla="*/ 0 h 120"/>
                  <a:gd name="T46" fmla="*/ 177 w 312"/>
                  <a:gd name="T47" fmla="*/ 14 h 120"/>
                  <a:gd name="T48" fmla="*/ 219 w 312"/>
                  <a:gd name="T49" fmla="*/ 42 h 120"/>
                  <a:gd name="T50" fmla="*/ 268 w 312"/>
                  <a:gd name="T51" fmla="*/ 14 h 120"/>
                  <a:gd name="T52" fmla="*/ 302 w 312"/>
                  <a:gd name="T53" fmla="*/ 29 h 120"/>
                  <a:gd name="T54" fmla="*/ 323 w 312"/>
                  <a:gd name="T55" fmla="*/ 83 h 120"/>
                  <a:gd name="T56" fmla="*/ 329 w 312"/>
                  <a:gd name="T57" fmla="*/ 111 h 120"/>
                  <a:gd name="T58" fmla="*/ 335 w 312"/>
                  <a:gd name="T59" fmla="*/ 179 h 120"/>
                  <a:gd name="T60" fmla="*/ 335 w 312"/>
                  <a:gd name="T61" fmla="*/ 219 h 120"/>
                  <a:gd name="T62" fmla="*/ 309 w 312"/>
                  <a:gd name="T63" fmla="*/ 205 h 120"/>
                  <a:gd name="T64" fmla="*/ 294 w 312"/>
                  <a:gd name="T65" fmla="*/ 205 h 120"/>
                  <a:gd name="T66" fmla="*/ 262 w 312"/>
                  <a:gd name="T67" fmla="*/ 232 h 1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12" h="120">
                    <a:moveTo>
                      <a:pt x="234" y="102"/>
                    </a:moveTo>
                    <a:lnTo>
                      <a:pt x="204" y="102"/>
                    </a:lnTo>
                    <a:lnTo>
                      <a:pt x="180" y="102"/>
                    </a:lnTo>
                    <a:lnTo>
                      <a:pt x="174" y="102"/>
                    </a:lnTo>
                    <a:lnTo>
                      <a:pt x="174" y="114"/>
                    </a:lnTo>
                    <a:lnTo>
                      <a:pt x="168" y="120"/>
                    </a:lnTo>
                    <a:lnTo>
                      <a:pt x="168" y="114"/>
                    </a:lnTo>
                    <a:lnTo>
                      <a:pt x="168" y="96"/>
                    </a:lnTo>
                    <a:lnTo>
                      <a:pt x="162" y="102"/>
                    </a:lnTo>
                    <a:lnTo>
                      <a:pt x="150" y="102"/>
                    </a:lnTo>
                    <a:lnTo>
                      <a:pt x="138" y="108"/>
                    </a:lnTo>
                    <a:lnTo>
                      <a:pt x="120" y="114"/>
                    </a:lnTo>
                    <a:lnTo>
                      <a:pt x="102" y="108"/>
                    </a:lnTo>
                    <a:lnTo>
                      <a:pt x="78" y="102"/>
                    </a:lnTo>
                    <a:lnTo>
                      <a:pt x="78" y="108"/>
                    </a:lnTo>
                    <a:lnTo>
                      <a:pt x="66" y="114"/>
                    </a:lnTo>
                    <a:lnTo>
                      <a:pt x="54" y="108"/>
                    </a:lnTo>
                    <a:lnTo>
                      <a:pt x="42" y="102"/>
                    </a:lnTo>
                    <a:lnTo>
                      <a:pt x="36" y="102"/>
                    </a:lnTo>
                    <a:lnTo>
                      <a:pt x="24" y="102"/>
                    </a:lnTo>
                    <a:lnTo>
                      <a:pt x="36" y="96"/>
                    </a:lnTo>
                    <a:lnTo>
                      <a:pt x="24" y="96"/>
                    </a:lnTo>
                    <a:lnTo>
                      <a:pt x="24" y="90"/>
                    </a:lnTo>
                    <a:lnTo>
                      <a:pt x="18" y="84"/>
                    </a:lnTo>
                    <a:lnTo>
                      <a:pt x="18" y="78"/>
                    </a:lnTo>
                    <a:lnTo>
                      <a:pt x="6" y="72"/>
                    </a:lnTo>
                    <a:lnTo>
                      <a:pt x="0" y="66"/>
                    </a:lnTo>
                    <a:lnTo>
                      <a:pt x="6" y="66"/>
                    </a:lnTo>
                    <a:lnTo>
                      <a:pt x="12" y="66"/>
                    </a:lnTo>
                    <a:lnTo>
                      <a:pt x="12" y="60"/>
                    </a:lnTo>
                    <a:lnTo>
                      <a:pt x="6" y="48"/>
                    </a:lnTo>
                    <a:lnTo>
                      <a:pt x="0" y="48"/>
                    </a:lnTo>
                    <a:lnTo>
                      <a:pt x="0" y="30"/>
                    </a:lnTo>
                    <a:lnTo>
                      <a:pt x="18" y="30"/>
                    </a:lnTo>
                    <a:lnTo>
                      <a:pt x="24" y="24"/>
                    </a:lnTo>
                    <a:lnTo>
                      <a:pt x="42" y="30"/>
                    </a:lnTo>
                    <a:lnTo>
                      <a:pt x="54" y="24"/>
                    </a:lnTo>
                    <a:lnTo>
                      <a:pt x="48" y="24"/>
                    </a:lnTo>
                    <a:lnTo>
                      <a:pt x="42" y="12"/>
                    </a:lnTo>
                    <a:lnTo>
                      <a:pt x="72" y="18"/>
                    </a:lnTo>
                    <a:lnTo>
                      <a:pt x="96" y="0"/>
                    </a:lnTo>
                    <a:lnTo>
                      <a:pt x="108" y="0"/>
                    </a:lnTo>
                    <a:lnTo>
                      <a:pt x="126" y="0"/>
                    </a:lnTo>
                    <a:lnTo>
                      <a:pt x="138" y="0"/>
                    </a:lnTo>
                    <a:lnTo>
                      <a:pt x="150" y="6"/>
                    </a:lnTo>
                    <a:lnTo>
                      <a:pt x="156" y="6"/>
                    </a:lnTo>
                    <a:lnTo>
                      <a:pt x="174" y="12"/>
                    </a:lnTo>
                    <a:lnTo>
                      <a:pt x="198" y="18"/>
                    </a:lnTo>
                    <a:lnTo>
                      <a:pt x="216" y="18"/>
                    </a:lnTo>
                    <a:lnTo>
                      <a:pt x="240" y="6"/>
                    </a:lnTo>
                    <a:lnTo>
                      <a:pt x="264" y="6"/>
                    </a:lnTo>
                    <a:lnTo>
                      <a:pt x="270" y="12"/>
                    </a:lnTo>
                    <a:lnTo>
                      <a:pt x="276" y="24"/>
                    </a:lnTo>
                    <a:lnTo>
                      <a:pt x="288" y="36"/>
                    </a:lnTo>
                    <a:lnTo>
                      <a:pt x="300" y="42"/>
                    </a:lnTo>
                    <a:lnTo>
                      <a:pt x="294" y="48"/>
                    </a:lnTo>
                    <a:lnTo>
                      <a:pt x="294" y="60"/>
                    </a:lnTo>
                    <a:lnTo>
                      <a:pt x="300" y="78"/>
                    </a:lnTo>
                    <a:lnTo>
                      <a:pt x="312" y="96"/>
                    </a:lnTo>
                    <a:lnTo>
                      <a:pt x="300" y="96"/>
                    </a:lnTo>
                    <a:lnTo>
                      <a:pt x="294" y="90"/>
                    </a:lnTo>
                    <a:lnTo>
                      <a:pt x="276" y="90"/>
                    </a:lnTo>
                    <a:lnTo>
                      <a:pt x="270" y="96"/>
                    </a:lnTo>
                    <a:lnTo>
                      <a:pt x="264" y="90"/>
                    </a:lnTo>
                    <a:lnTo>
                      <a:pt x="246" y="96"/>
                    </a:lnTo>
                    <a:lnTo>
                      <a:pt x="234" y="102"/>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46" name="Freeform 372"/>
              <p:cNvSpPr>
                <a:spLocks noChangeAspect="1"/>
              </p:cNvSpPr>
              <p:nvPr/>
            </p:nvSpPr>
            <p:spPr bwMode="auto">
              <a:xfrm>
                <a:off x="7636764" y="4151800"/>
                <a:ext cx="122129" cy="88378"/>
              </a:xfrm>
              <a:custGeom>
                <a:avLst/>
                <a:gdLst>
                  <a:gd name="T0" fmla="*/ 5 w 47"/>
                  <a:gd name="T1" fmla="*/ 0 h 30"/>
                  <a:gd name="T2" fmla="*/ 0 w 47"/>
                  <a:gd name="T3" fmla="*/ 0 h 30"/>
                  <a:gd name="T4" fmla="*/ 5 w 47"/>
                  <a:gd name="T5" fmla="*/ 29 h 30"/>
                  <a:gd name="T6" fmla="*/ 0 w 47"/>
                  <a:gd name="T7" fmla="*/ 58 h 30"/>
                  <a:gd name="T8" fmla="*/ 11 w 47"/>
                  <a:gd name="T9" fmla="*/ 58 h 30"/>
                  <a:gd name="T10" fmla="*/ 5 w 47"/>
                  <a:gd name="T11" fmla="*/ 74 h 30"/>
                  <a:gd name="T12" fmla="*/ 23 w 47"/>
                  <a:gd name="T13" fmla="*/ 42 h 30"/>
                  <a:gd name="T14" fmla="*/ 47 w 47"/>
                  <a:gd name="T15" fmla="*/ 42 h 30"/>
                  <a:gd name="T16" fmla="*/ 41 w 47"/>
                  <a:gd name="T17" fmla="*/ 29 h 30"/>
                  <a:gd name="T18" fmla="*/ 29 w 47"/>
                  <a:gd name="T19" fmla="*/ 0 h 30"/>
                  <a:gd name="T20" fmla="*/ 5 w 47"/>
                  <a:gd name="T21" fmla="*/ 0 h 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7" h="30">
                    <a:moveTo>
                      <a:pt x="5" y="0"/>
                    </a:moveTo>
                    <a:lnTo>
                      <a:pt x="0" y="0"/>
                    </a:lnTo>
                    <a:lnTo>
                      <a:pt x="5" y="12"/>
                    </a:lnTo>
                    <a:lnTo>
                      <a:pt x="0" y="24"/>
                    </a:lnTo>
                    <a:lnTo>
                      <a:pt x="11" y="24"/>
                    </a:lnTo>
                    <a:lnTo>
                      <a:pt x="5" y="30"/>
                    </a:lnTo>
                    <a:lnTo>
                      <a:pt x="23" y="18"/>
                    </a:lnTo>
                    <a:lnTo>
                      <a:pt x="47" y="18"/>
                    </a:lnTo>
                    <a:lnTo>
                      <a:pt x="41" y="12"/>
                    </a:lnTo>
                    <a:lnTo>
                      <a:pt x="29" y="0"/>
                    </a:lnTo>
                    <a:lnTo>
                      <a:pt x="5" y="0"/>
                    </a:lnTo>
                    <a:close/>
                  </a:path>
                </a:pathLst>
              </a:custGeom>
              <a:solidFill>
                <a:srgbClr val="0041C4"/>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47" name="Freeform 373"/>
              <p:cNvSpPr>
                <a:spLocks noChangeAspect="1"/>
              </p:cNvSpPr>
              <p:nvPr/>
            </p:nvSpPr>
            <p:spPr bwMode="auto">
              <a:xfrm>
                <a:off x="7434083" y="3345984"/>
                <a:ext cx="355992" cy="265140"/>
              </a:xfrm>
              <a:custGeom>
                <a:avLst/>
                <a:gdLst>
                  <a:gd name="T0" fmla="*/ 137 w 137"/>
                  <a:gd name="T1" fmla="*/ 113 h 90"/>
                  <a:gd name="T2" fmla="*/ 131 w 137"/>
                  <a:gd name="T3" fmla="*/ 128 h 90"/>
                  <a:gd name="T4" fmla="*/ 137 w 137"/>
                  <a:gd name="T5" fmla="*/ 173 h 90"/>
                  <a:gd name="T6" fmla="*/ 119 w 137"/>
                  <a:gd name="T7" fmla="*/ 201 h 90"/>
                  <a:gd name="T8" fmla="*/ 119 w 137"/>
                  <a:gd name="T9" fmla="*/ 215 h 90"/>
                  <a:gd name="T10" fmla="*/ 89 w 137"/>
                  <a:gd name="T11" fmla="*/ 201 h 90"/>
                  <a:gd name="T12" fmla="*/ 66 w 137"/>
                  <a:gd name="T13" fmla="*/ 186 h 90"/>
                  <a:gd name="T14" fmla="*/ 36 w 137"/>
                  <a:gd name="T15" fmla="*/ 186 h 90"/>
                  <a:gd name="T16" fmla="*/ 12 w 137"/>
                  <a:gd name="T17" fmla="*/ 186 h 90"/>
                  <a:gd name="T18" fmla="*/ 6 w 137"/>
                  <a:gd name="T19" fmla="*/ 173 h 90"/>
                  <a:gd name="T20" fmla="*/ 12 w 137"/>
                  <a:gd name="T21" fmla="*/ 144 h 90"/>
                  <a:gd name="T22" fmla="*/ 0 w 137"/>
                  <a:gd name="T23" fmla="*/ 86 h 90"/>
                  <a:gd name="T24" fmla="*/ 48 w 137"/>
                  <a:gd name="T25" fmla="*/ 14 h 90"/>
                  <a:gd name="T26" fmla="*/ 66 w 137"/>
                  <a:gd name="T27" fmla="*/ 0 h 90"/>
                  <a:gd name="T28" fmla="*/ 89 w 137"/>
                  <a:gd name="T29" fmla="*/ 14 h 90"/>
                  <a:gd name="T30" fmla="*/ 113 w 137"/>
                  <a:gd name="T31" fmla="*/ 29 h 90"/>
                  <a:gd name="T32" fmla="*/ 119 w 137"/>
                  <a:gd name="T33" fmla="*/ 74 h 90"/>
                  <a:gd name="T34" fmla="*/ 137 w 137"/>
                  <a:gd name="T35" fmla="*/ 113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7" h="90">
                    <a:moveTo>
                      <a:pt x="137" y="48"/>
                    </a:moveTo>
                    <a:lnTo>
                      <a:pt x="131" y="54"/>
                    </a:lnTo>
                    <a:lnTo>
                      <a:pt x="137" y="72"/>
                    </a:lnTo>
                    <a:lnTo>
                      <a:pt x="119" y="84"/>
                    </a:lnTo>
                    <a:lnTo>
                      <a:pt x="119" y="90"/>
                    </a:lnTo>
                    <a:lnTo>
                      <a:pt x="89" y="84"/>
                    </a:lnTo>
                    <a:lnTo>
                      <a:pt x="66" y="78"/>
                    </a:lnTo>
                    <a:lnTo>
                      <a:pt x="36" y="78"/>
                    </a:lnTo>
                    <a:lnTo>
                      <a:pt x="12" y="78"/>
                    </a:lnTo>
                    <a:lnTo>
                      <a:pt x="6" y="72"/>
                    </a:lnTo>
                    <a:lnTo>
                      <a:pt x="12" y="60"/>
                    </a:lnTo>
                    <a:lnTo>
                      <a:pt x="0" y="36"/>
                    </a:lnTo>
                    <a:lnTo>
                      <a:pt x="48" y="6"/>
                    </a:lnTo>
                    <a:lnTo>
                      <a:pt x="66" y="0"/>
                    </a:lnTo>
                    <a:lnTo>
                      <a:pt x="89" y="6"/>
                    </a:lnTo>
                    <a:lnTo>
                      <a:pt x="113" y="12"/>
                    </a:lnTo>
                    <a:lnTo>
                      <a:pt x="119" y="30"/>
                    </a:lnTo>
                    <a:lnTo>
                      <a:pt x="137" y="48"/>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48" name="Freeform 374"/>
              <p:cNvSpPr>
                <a:spLocks noChangeAspect="1"/>
              </p:cNvSpPr>
              <p:nvPr/>
            </p:nvSpPr>
            <p:spPr bwMode="auto">
              <a:xfrm>
                <a:off x="6844225" y="3293995"/>
                <a:ext cx="96144" cy="122173"/>
              </a:xfrm>
              <a:custGeom>
                <a:avLst/>
                <a:gdLst>
                  <a:gd name="T0" fmla="*/ 25 w 36"/>
                  <a:gd name="T1" fmla="*/ 79 h 42"/>
                  <a:gd name="T2" fmla="*/ 25 w 36"/>
                  <a:gd name="T3" fmla="*/ 93 h 42"/>
                  <a:gd name="T4" fmla="*/ 6 w 36"/>
                  <a:gd name="T5" fmla="*/ 93 h 42"/>
                  <a:gd name="T6" fmla="*/ 0 w 36"/>
                  <a:gd name="T7" fmla="*/ 79 h 42"/>
                  <a:gd name="T8" fmla="*/ 0 w 36"/>
                  <a:gd name="T9" fmla="*/ 67 h 42"/>
                  <a:gd name="T10" fmla="*/ 0 w 36"/>
                  <a:gd name="T11" fmla="*/ 27 h 42"/>
                  <a:gd name="T12" fmla="*/ 6 w 36"/>
                  <a:gd name="T13" fmla="*/ 13 h 42"/>
                  <a:gd name="T14" fmla="*/ 12 w 36"/>
                  <a:gd name="T15" fmla="*/ 27 h 42"/>
                  <a:gd name="T16" fmla="*/ 12 w 36"/>
                  <a:gd name="T17" fmla="*/ 13 h 42"/>
                  <a:gd name="T18" fmla="*/ 25 w 36"/>
                  <a:gd name="T19" fmla="*/ 0 h 42"/>
                  <a:gd name="T20" fmla="*/ 31 w 36"/>
                  <a:gd name="T21" fmla="*/ 27 h 42"/>
                  <a:gd name="T22" fmla="*/ 43 w 36"/>
                  <a:gd name="T23" fmla="*/ 27 h 42"/>
                  <a:gd name="T24" fmla="*/ 37 w 36"/>
                  <a:gd name="T25" fmla="*/ 39 h 42"/>
                  <a:gd name="T26" fmla="*/ 25 w 36"/>
                  <a:gd name="T27" fmla="*/ 54 h 42"/>
                  <a:gd name="T28" fmla="*/ 25 w 36"/>
                  <a:gd name="T29" fmla="*/ 67 h 42"/>
                  <a:gd name="T30" fmla="*/ 25 w 36"/>
                  <a:gd name="T31" fmla="*/ 79 h 4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6" h="42">
                    <a:moveTo>
                      <a:pt x="18" y="36"/>
                    </a:moveTo>
                    <a:lnTo>
                      <a:pt x="18" y="42"/>
                    </a:lnTo>
                    <a:lnTo>
                      <a:pt x="6" y="42"/>
                    </a:lnTo>
                    <a:lnTo>
                      <a:pt x="0" y="36"/>
                    </a:lnTo>
                    <a:lnTo>
                      <a:pt x="0" y="30"/>
                    </a:lnTo>
                    <a:lnTo>
                      <a:pt x="0" y="12"/>
                    </a:lnTo>
                    <a:lnTo>
                      <a:pt x="6" y="6"/>
                    </a:lnTo>
                    <a:lnTo>
                      <a:pt x="12" y="12"/>
                    </a:lnTo>
                    <a:lnTo>
                      <a:pt x="12" y="6"/>
                    </a:lnTo>
                    <a:lnTo>
                      <a:pt x="18" y="0"/>
                    </a:lnTo>
                    <a:lnTo>
                      <a:pt x="24" y="12"/>
                    </a:lnTo>
                    <a:lnTo>
                      <a:pt x="36" y="12"/>
                    </a:lnTo>
                    <a:lnTo>
                      <a:pt x="30" y="18"/>
                    </a:lnTo>
                    <a:lnTo>
                      <a:pt x="18" y="24"/>
                    </a:lnTo>
                    <a:lnTo>
                      <a:pt x="18" y="30"/>
                    </a:lnTo>
                    <a:lnTo>
                      <a:pt x="18" y="36"/>
                    </a:lnTo>
                    <a:close/>
                  </a:path>
                </a:pathLst>
              </a:custGeom>
              <a:solidFill>
                <a:srgbClr val="003FB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49" name="Freeform 375"/>
              <p:cNvSpPr>
                <a:spLocks noChangeAspect="1"/>
              </p:cNvSpPr>
              <p:nvPr/>
            </p:nvSpPr>
            <p:spPr bwMode="auto">
              <a:xfrm>
                <a:off x="6955961" y="3345984"/>
                <a:ext cx="49372" cy="54588"/>
              </a:xfrm>
              <a:custGeom>
                <a:avLst/>
                <a:gdLst>
                  <a:gd name="T0" fmla="*/ 25 w 18"/>
                  <a:gd name="T1" fmla="*/ 18 h 18"/>
                  <a:gd name="T2" fmla="*/ 25 w 18"/>
                  <a:gd name="T3" fmla="*/ 18 h 18"/>
                  <a:gd name="T4" fmla="*/ 19 w 18"/>
                  <a:gd name="T5" fmla="*/ 0 h 18"/>
                  <a:gd name="T6" fmla="*/ 19 w 18"/>
                  <a:gd name="T7" fmla="*/ 18 h 18"/>
                  <a:gd name="T8" fmla="*/ 6 w 18"/>
                  <a:gd name="T9" fmla="*/ 18 h 18"/>
                  <a:gd name="T10" fmla="*/ 0 w 18"/>
                  <a:gd name="T11" fmla="*/ 18 h 18"/>
                  <a:gd name="T12" fmla="*/ 0 w 18"/>
                  <a:gd name="T13" fmla="*/ 18 h 18"/>
                  <a:gd name="T14" fmla="*/ 0 w 18"/>
                  <a:gd name="T15" fmla="*/ 35 h 18"/>
                  <a:gd name="T16" fmla="*/ 19 w 18"/>
                  <a:gd name="T17" fmla="*/ 55 h 18"/>
                  <a:gd name="T18" fmla="*/ 19 w 18"/>
                  <a:gd name="T19" fmla="*/ 55 h 18"/>
                  <a:gd name="T20" fmla="*/ 19 w 18"/>
                  <a:gd name="T21" fmla="*/ 35 h 18"/>
                  <a:gd name="T22" fmla="*/ 25 w 18"/>
                  <a:gd name="T23" fmla="*/ 18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 h="18">
                    <a:moveTo>
                      <a:pt x="18" y="6"/>
                    </a:moveTo>
                    <a:lnTo>
                      <a:pt x="18" y="6"/>
                    </a:lnTo>
                    <a:lnTo>
                      <a:pt x="12" y="0"/>
                    </a:lnTo>
                    <a:lnTo>
                      <a:pt x="12" y="6"/>
                    </a:lnTo>
                    <a:lnTo>
                      <a:pt x="6" y="6"/>
                    </a:lnTo>
                    <a:lnTo>
                      <a:pt x="0" y="6"/>
                    </a:lnTo>
                    <a:lnTo>
                      <a:pt x="0" y="12"/>
                    </a:lnTo>
                    <a:lnTo>
                      <a:pt x="12" y="18"/>
                    </a:lnTo>
                    <a:lnTo>
                      <a:pt x="12" y="12"/>
                    </a:lnTo>
                    <a:lnTo>
                      <a:pt x="18" y="6"/>
                    </a:lnTo>
                    <a:close/>
                  </a:path>
                </a:pathLst>
              </a:custGeom>
              <a:solidFill>
                <a:srgbClr val="4C8FC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50" name="Freeform 376"/>
              <p:cNvSpPr>
                <a:spLocks noChangeAspect="1"/>
              </p:cNvSpPr>
              <p:nvPr/>
            </p:nvSpPr>
            <p:spPr bwMode="auto">
              <a:xfrm>
                <a:off x="6844225" y="3257602"/>
                <a:ext cx="80552" cy="54588"/>
              </a:xfrm>
              <a:custGeom>
                <a:avLst/>
                <a:gdLst>
                  <a:gd name="T0" fmla="*/ 31 w 30"/>
                  <a:gd name="T1" fmla="*/ 35 h 18"/>
                  <a:gd name="T2" fmla="*/ 0 w 30"/>
                  <a:gd name="T3" fmla="*/ 35 h 18"/>
                  <a:gd name="T4" fmla="*/ 0 w 30"/>
                  <a:gd name="T5" fmla="*/ 55 h 18"/>
                  <a:gd name="T6" fmla="*/ 0 w 30"/>
                  <a:gd name="T7" fmla="*/ 35 h 18"/>
                  <a:gd name="T8" fmla="*/ 25 w 30"/>
                  <a:gd name="T9" fmla="*/ 35 h 18"/>
                  <a:gd name="T10" fmla="*/ 37 w 30"/>
                  <a:gd name="T11" fmla="*/ 0 h 18"/>
                  <a:gd name="T12" fmla="*/ 31 w 30"/>
                  <a:gd name="T13" fmla="*/ 35 h 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18">
                    <a:moveTo>
                      <a:pt x="24" y="12"/>
                    </a:moveTo>
                    <a:lnTo>
                      <a:pt x="0" y="12"/>
                    </a:lnTo>
                    <a:lnTo>
                      <a:pt x="0" y="18"/>
                    </a:lnTo>
                    <a:lnTo>
                      <a:pt x="0" y="12"/>
                    </a:lnTo>
                    <a:lnTo>
                      <a:pt x="18" y="12"/>
                    </a:lnTo>
                    <a:lnTo>
                      <a:pt x="30" y="0"/>
                    </a:lnTo>
                    <a:lnTo>
                      <a:pt x="24" y="12"/>
                    </a:lnTo>
                    <a:close/>
                  </a:path>
                </a:pathLst>
              </a:custGeom>
              <a:solidFill>
                <a:srgbClr val="4C8FC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51" name="Freeform 377"/>
              <p:cNvSpPr>
                <a:spLocks noChangeAspect="1"/>
              </p:cNvSpPr>
              <p:nvPr/>
            </p:nvSpPr>
            <p:spPr bwMode="auto">
              <a:xfrm>
                <a:off x="6893597" y="3382377"/>
                <a:ext cx="46774" cy="18195"/>
              </a:xfrm>
              <a:custGeom>
                <a:avLst/>
                <a:gdLst>
                  <a:gd name="T0" fmla="*/ 18 w 18"/>
                  <a:gd name="T1" fmla="*/ 18 h 6"/>
                  <a:gd name="T2" fmla="*/ 12 w 18"/>
                  <a:gd name="T3" fmla="*/ 0 h 6"/>
                  <a:gd name="T4" fmla="*/ 0 w 18"/>
                  <a:gd name="T5" fmla="*/ 0 h 6"/>
                  <a:gd name="T6" fmla="*/ 12 w 18"/>
                  <a:gd name="T7" fmla="*/ 18 h 6"/>
                  <a:gd name="T8" fmla="*/ 18 w 18"/>
                  <a:gd name="T9" fmla="*/ 18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6">
                    <a:moveTo>
                      <a:pt x="18" y="6"/>
                    </a:moveTo>
                    <a:lnTo>
                      <a:pt x="12" y="0"/>
                    </a:lnTo>
                    <a:lnTo>
                      <a:pt x="0" y="0"/>
                    </a:lnTo>
                    <a:lnTo>
                      <a:pt x="12" y="6"/>
                    </a:lnTo>
                    <a:lnTo>
                      <a:pt x="18" y="6"/>
                    </a:lnTo>
                    <a:close/>
                  </a:path>
                </a:pathLst>
              </a:custGeom>
              <a:solidFill>
                <a:srgbClr val="4C8FC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52" name="Rectangle 378"/>
              <p:cNvSpPr>
                <a:spLocks noChangeAspect="1" noChangeArrowheads="1"/>
              </p:cNvSpPr>
              <p:nvPr/>
            </p:nvSpPr>
            <p:spPr bwMode="auto">
              <a:xfrm>
                <a:off x="6989741" y="3416168"/>
                <a:ext cx="0"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fontAlgn="base" hangingPunct="1">
                  <a:spcBef>
                    <a:spcPct val="50000"/>
                  </a:spcBef>
                  <a:spcAft>
                    <a:spcPct val="0"/>
                  </a:spcAft>
                  <a:buNone/>
                  <a:defRPr/>
                </a:pPr>
                <a:endParaRPr lang="fr-FR" altLang="en-US" sz="1800" kern="0">
                  <a:solidFill>
                    <a:srgbClr val="000000"/>
                  </a:solidFill>
                </a:endParaRPr>
              </a:p>
            </p:txBody>
          </p:sp>
          <p:sp>
            <p:nvSpPr>
              <p:cNvPr id="853" name="Freeform 379"/>
              <p:cNvSpPr>
                <a:spLocks noChangeAspect="1"/>
              </p:cNvSpPr>
              <p:nvPr/>
            </p:nvSpPr>
            <p:spPr bwMode="auto">
              <a:xfrm>
                <a:off x="7400303" y="3153628"/>
                <a:ext cx="174098" cy="103978"/>
              </a:xfrm>
              <a:custGeom>
                <a:avLst/>
                <a:gdLst>
                  <a:gd name="T0" fmla="*/ 73 w 66"/>
                  <a:gd name="T1" fmla="*/ 51 h 36"/>
                  <a:gd name="T2" fmla="*/ 67 w 66"/>
                  <a:gd name="T3" fmla="*/ 13 h 36"/>
                  <a:gd name="T4" fmla="*/ 24 w 66"/>
                  <a:gd name="T5" fmla="*/ 0 h 36"/>
                  <a:gd name="T6" fmla="*/ 0 w 66"/>
                  <a:gd name="T7" fmla="*/ 24 h 36"/>
                  <a:gd name="T8" fmla="*/ 6 w 66"/>
                  <a:gd name="T9" fmla="*/ 37 h 36"/>
                  <a:gd name="T10" fmla="*/ 12 w 66"/>
                  <a:gd name="T11" fmla="*/ 51 h 36"/>
                  <a:gd name="T12" fmla="*/ 18 w 66"/>
                  <a:gd name="T13" fmla="*/ 51 h 36"/>
                  <a:gd name="T14" fmla="*/ 43 w 66"/>
                  <a:gd name="T15" fmla="*/ 63 h 36"/>
                  <a:gd name="T16" fmla="*/ 67 w 66"/>
                  <a:gd name="T17" fmla="*/ 74 h 36"/>
                  <a:gd name="T18" fmla="*/ 73 w 66"/>
                  <a:gd name="T19" fmla="*/ 51 h 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6" h="36">
                    <a:moveTo>
                      <a:pt x="66" y="24"/>
                    </a:moveTo>
                    <a:lnTo>
                      <a:pt x="60" y="6"/>
                    </a:lnTo>
                    <a:lnTo>
                      <a:pt x="24" y="0"/>
                    </a:lnTo>
                    <a:lnTo>
                      <a:pt x="0" y="12"/>
                    </a:lnTo>
                    <a:lnTo>
                      <a:pt x="6" y="18"/>
                    </a:lnTo>
                    <a:lnTo>
                      <a:pt x="12" y="24"/>
                    </a:lnTo>
                    <a:lnTo>
                      <a:pt x="18" y="24"/>
                    </a:lnTo>
                    <a:lnTo>
                      <a:pt x="36" y="30"/>
                    </a:lnTo>
                    <a:lnTo>
                      <a:pt x="60" y="36"/>
                    </a:lnTo>
                    <a:lnTo>
                      <a:pt x="66" y="24"/>
                    </a:lnTo>
                    <a:close/>
                  </a:path>
                </a:pathLst>
              </a:custGeom>
              <a:solidFill>
                <a:srgbClr val="003FB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54" name="Freeform 380"/>
              <p:cNvSpPr>
                <a:spLocks noChangeAspect="1"/>
              </p:cNvSpPr>
              <p:nvPr/>
            </p:nvSpPr>
            <p:spPr bwMode="auto">
              <a:xfrm>
                <a:off x="7332742" y="3223812"/>
                <a:ext cx="272841" cy="140369"/>
              </a:xfrm>
              <a:custGeom>
                <a:avLst/>
                <a:gdLst>
                  <a:gd name="T0" fmla="*/ 68 w 102"/>
                  <a:gd name="T1" fmla="*/ 69 h 48"/>
                  <a:gd name="T2" fmla="*/ 31 w 102"/>
                  <a:gd name="T3" fmla="*/ 83 h 48"/>
                  <a:gd name="T4" fmla="*/ 0 w 102"/>
                  <a:gd name="T5" fmla="*/ 98 h 48"/>
                  <a:gd name="T6" fmla="*/ 0 w 102"/>
                  <a:gd name="T7" fmla="*/ 98 h 48"/>
                  <a:gd name="T8" fmla="*/ 6 w 102"/>
                  <a:gd name="T9" fmla="*/ 42 h 48"/>
                  <a:gd name="T10" fmla="*/ 25 w 102"/>
                  <a:gd name="T11" fmla="*/ 29 h 48"/>
                  <a:gd name="T12" fmla="*/ 43 w 102"/>
                  <a:gd name="T13" fmla="*/ 54 h 48"/>
                  <a:gd name="T14" fmla="*/ 49 w 102"/>
                  <a:gd name="T15" fmla="*/ 42 h 48"/>
                  <a:gd name="T16" fmla="*/ 49 w 102"/>
                  <a:gd name="T17" fmla="*/ 0 h 48"/>
                  <a:gd name="T18" fmla="*/ 74 w 102"/>
                  <a:gd name="T19" fmla="*/ 14 h 48"/>
                  <a:gd name="T20" fmla="*/ 104 w 102"/>
                  <a:gd name="T21" fmla="*/ 29 h 48"/>
                  <a:gd name="T22" fmla="*/ 111 w 102"/>
                  <a:gd name="T23" fmla="*/ 54 h 48"/>
                  <a:gd name="T24" fmla="*/ 124 w 102"/>
                  <a:gd name="T25" fmla="*/ 98 h 48"/>
                  <a:gd name="T26" fmla="*/ 104 w 102"/>
                  <a:gd name="T27" fmla="*/ 111 h 48"/>
                  <a:gd name="T28" fmla="*/ 68 w 102"/>
                  <a:gd name="T29" fmla="*/ 69 h 4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2" h="48">
                    <a:moveTo>
                      <a:pt x="54" y="30"/>
                    </a:moveTo>
                    <a:lnTo>
                      <a:pt x="24" y="36"/>
                    </a:lnTo>
                    <a:lnTo>
                      <a:pt x="0" y="42"/>
                    </a:lnTo>
                    <a:lnTo>
                      <a:pt x="6" y="18"/>
                    </a:lnTo>
                    <a:lnTo>
                      <a:pt x="18" y="12"/>
                    </a:lnTo>
                    <a:lnTo>
                      <a:pt x="36" y="24"/>
                    </a:lnTo>
                    <a:lnTo>
                      <a:pt x="42" y="18"/>
                    </a:lnTo>
                    <a:lnTo>
                      <a:pt x="42" y="0"/>
                    </a:lnTo>
                    <a:lnTo>
                      <a:pt x="60" y="6"/>
                    </a:lnTo>
                    <a:lnTo>
                      <a:pt x="84" y="12"/>
                    </a:lnTo>
                    <a:lnTo>
                      <a:pt x="90" y="24"/>
                    </a:lnTo>
                    <a:lnTo>
                      <a:pt x="102" y="42"/>
                    </a:lnTo>
                    <a:lnTo>
                      <a:pt x="84" y="48"/>
                    </a:lnTo>
                    <a:lnTo>
                      <a:pt x="54" y="30"/>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55" name="Freeform 381"/>
              <p:cNvSpPr>
                <a:spLocks noChangeAspect="1"/>
              </p:cNvSpPr>
              <p:nvPr/>
            </p:nvSpPr>
            <p:spPr bwMode="auto">
              <a:xfrm>
                <a:off x="7332742" y="3312192"/>
                <a:ext cx="223470" cy="140369"/>
              </a:xfrm>
              <a:custGeom>
                <a:avLst/>
                <a:gdLst>
                  <a:gd name="T0" fmla="*/ 0 w 84"/>
                  <a:gd name="T1" fmla="*/ 83 h 48"/>
                  <a:gd name="T2" fmla="*/ 0 w 84"/>
                  <a:gd name="T3" fmla="*/ 29 h 48"/>
                  <a:gd name="T4" fmla="*/ 0 w 84"/>
                  <a:gd name="T5" fmla="*/ 29 h 48"/>
                  <a:gd name="T6" fmla="*/ 31 w 84"/>
                  <a:gd name="T7" fmla="*/ 14 h 48"/>
                  <a:gd name="T8" fmla="*/ 61 w 84"/>
                  <a:gd name="T9" fmla="*/ 0 h 48"/>
                  <a:gd name="T10" fmla="*/ 98 w 84"/>
                  <a:gd name="T11" fmla="*/ 42 h 48"/>
                  <a:gd name="T12" fmla="*/ 43 w 84"/>
                  <a:gd name="T13" fmla="*/ 111 h 48"/>
                  <a:gd name="T14" fmla="*/ 31 w 84"/>
                  <a:gd name="T15" fmla="*/ 111 h 48"/>
                  <a:gd name="T16" fmla="*/ 31 w 84"/>
                  <a:gd name="T17" fmla="*/ 83 h 48"/>
                  <a:gd name="T18" fmla="*/ 12 w 84"/>
                  <a:gd name="T19" fmla="*/ 83 h 48"/>
                  <a:gd name="T20" fmla="*/ 0 w 84"/>
                  <a:gd name="T21" fmla="*/ 83 h 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48">
                    <a:moveTo>
                      <a:pt x="0" y="36"/>
                    </a:moveTo>
                    <a:lnTo>
                      <a:pt x="0" y="12"/>
                    </a:lnTo>
                    <a:lnTo>
                      <a:pt x="24" y="6"/>
                    </a:lnTo>
                    <a:lnTo>
                      <a:pt x="54" y="0"/>
                    </a:lnTo>
                    <a:lnTo>
                      <a:pt x="84" y="18"/>
                    </a:lnTo>
                    <a:lnTo>
                      <a:pt x="36" y="48"/>
                    </a:lnTo>
                    <a:lnTo>
                      <a:pt x="24" y="48"/>
                    </a:lnTo>
                    <a:lnTo>
                      <a:pt x="24" y="36"/>
                    </a:lnTo>
                    <a:lnTo>
                      <a:pt x="12" y="36"/>
                    </a:lnTo>
                    <a:lnTo>
                      <a:pt x="0" y="36"/>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56" name="Freeform 382"/>
              <p:cNvSpPr>
                <a:spLocks noChangeAspect="1"/>
              </p:cNvSpPr>
              <p:nvPr/>
            </p:nvSpPr>
            <p:spPr bwMode="auto">
              <a:xfrm>
                <a:off x="6659734" y="3504548"/>
                <a:ext cx="140319" cy="140369"/>
              </a:xfrm>
              <a:custGeom>
                <a:avLst/>
                <a:gdLst>
                  <a:gd name="T0" fmla="*/ 49 w 53"/>
                  <a:gd name="T1" fmla="*/ 54 h 48"/>
                  <a:gd name="T2" fmla="*/ 60 w 53"/>
                  <a:gd name="T3" fmla="*/ 42 h 48"/>
                  <a:gd name="T4" fmla="*/ 55 w 53"/>
                  <a:gd name="T5" fmla="*/ 29 h 48"/>
                  <a:gd name="T6" fmla="*/ 60 w 53"/>
                  <a:gd name="T7" fmla="*/ 0 h 48"/>
                  <a:gd name="T8" fmla="*/ 43 w 53"/>
                  <a:gd name="T9" fmla="*/ 0 h 48"/>
                  <a:gd name="T10" fmla="*/ 18 w 53"/>
                  <a:gd name="T11" fmla="*/ 29 h 48"/>
                  <a:gd name="T12" fmla="*/ 6 w 53"/>
                  <a:gd name="T13" fmla="*/ 69 h 48"/>
                  <a:gd name="T14" fmla="*/ 0 w 53"/>
                  <a:gd name="T15" fmla="*/ 83 h 48"/>
                  <a:gd name="T16" fmla="*/ 12 w 53"/>
                  <a:gd name="T17" fmla="*/ 83 h 48"/>
                  <a:gd name="T18" fmla="*/ 37 w 53"/>
                  <a:gd name="T19" fmla="*/ 83 h 48"/>
                  <a:gd name="T20" fmla="*/ 43 w 53"/>
                  <a:gd name="T21" fmla="*/ 98 h 48"/>
                  <a:gd name="T22" fmla="*/ 49 w 53"/>
                  <a:gd name="T23" fmla="*/ 111 h 48"/>
                  <a:gd name="T24" fmla="*/ 49 w 53"/>
                  <a:gd name="T25" fmla="*/ 54 h 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3" h="48">
                    <a:moveTo>
                      <a:pt x="42" y="24"/>
                    </a:moveTo>
                    <a:lnTo>
                      <a:pt x="53" y="18"/>
                    </a:lnTo>
                    <a:lnTo>
                      <a:pt x="48" y="12"/>
                    </a:lnTo>
                    <a:lnTo>
                      <a:pt x="53" y="0"/>
                    </a:lnTo>
                    <a:lnTo>
                      <a:pt x="36" y="0"/>
                    </a:lnTo>
                    <a:lnTo>
                      <a:pt x="18" y="12"/>
                    </a:lnTo>
                    <a:lnTo>
                      <a:pt x="6" y="30"/>
                    </a:lnTo>
                    <a:lnTo>
                      <a:pt x="0" y="36"/>
                    </a:lnTo>
                    <a:lnTo>
                      <a:pt x="12" y="36"/>
                    </a:lnTo>
                    <a:lnTo>
                      <a:pt x="30" y="36"/>
                    </a:lnTo>
                    <a:lnTo>
                      <a:pt x="36" y="42"/>
                    </a:lnTo>
                    <a:lnTo>
                      <a:pt x="42" y="48"/>
                    </a:lnTo>
                    <a:lnTo>
                      <a:pt x="42" y="24"/>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57" name="Freeform 383"/>
              <p:cNvSpPr>
                <a:spLocks noChangeAspect="1"/>
              </p:cNvSpPr>
              <p:nvPr/>
            </p:nvSpPr>
            <p:spPr bwMode="auto">
              <a:xfrm>
                <a:off x="7085885" y="3416168"/>
                <a:ext cx="392373" cy="317127"/>
              </a:xfrm>
              <a:custGeom>
                <a:avLst/>
                <a:gdLst>
                  <a:gd name="T0" fmla="*/ 60 w 150"/>
                  <a:gd name="T1" fmla="*/ 14 h 108"/>
                  <a:gd name="T2" fmla="*/ 60 w 150"/>
                  <a:gd name="T3" fmla="*/ 0 h 108"/>
                  <a:gd name="T4" fmla="*/ 42 w 150"/>
                  <a:gd name="T5" fmla="*/ 14 h 108"/>
                  <a:gd name="T6" fmla="*/ 18 w 150"/>
                  <a:gd name="T7" fmla="*/ 29 h 108"/>
                  <a:gd name="T8" fmla="*/ 0 w 150"/>
                  <a:gd name="T9" fmla="*/ 29 h 108"/>
                  <a:gd name="T10" fmla="*/ 6 w 150"/>
                  <a:gd name="T11" fmla="*/ 42 h 108"/>
                  <a:gd name="T12" fmla="*/ 0 w 150"/>
                  <a:gd name="T13" fmla="*/ 55 h 108"/>
                  <a:gd name="T14" fmla="*/ 0 w 150"/>
                  <a:gd name="T15" fmla="*/ 98 h 108"/>
                  <a:gd name="T16" fmla="*/ 12 w 150"/>
                  <a:gd name="T17" fmla="*/ 141 h 108"/>
                  <a:gd name="T18" fmla="*/ 12 w 150"/>
                  <a:gd name="T19" fmla="*/ 183 h 108"/>
                  <a:gd name="T20" fmla="*/ 12 w 150"/>
                  <a:gd name="T21" fmla="*/ 167 h 108"/>
                  <a:gd name="T22" fmla="*/ 36 w 150"/>
                  <a:gd name="T23" fmla="*/ 198 h 108"/>
                  <a:gd name="T24" fmla="*/ 42 w 150"/>
                  <a:gd name="T25" fmla="*/ 212 h 108"/>
                  <a:gd name="T26" fmla="*/ 48 w 150"/>
                  <a:gd name="T27" fmla="*/ 198 h 108"/>
                  <a:gd name="T28" fmla="*/ 60 w 150"/>
                  <a:gd name="T29" fmla="*/ 212 h 108"/>
                  <a:gd name="T30" fmla="*/ 85 w 150"/>
                  <a:gd name="T31" fmla="*/ 239 h 108"/>
                  <a:gd name="T32" fmla="*/ 103 w 150"/>
                  <a:gd name="T33" fmla="*/ 239 h 108"/>
                  <a:gd name="T34" fmla="*/ 103 w 150"/>
                  <a:gd name="T35" fmla="*/ 254 h 108"/>
                  <a:gd name="T36" fmla="*/ 115 w 150"/>
                  <a:gd name="T37" fmla="*/ 239 h 108"/>
                  <a:gd name="T38" fmla="*/ 139 w 150"/>
                  <a:gd name="T39" fmla="*/ 254 h 108"/>
                  <a:gd name="T40" fmla="*/ 145 w 150"/>
                  <a:gd name="T41" fmla="*/ 239 h 108"/>
                  <a:gd name="T42" fmla="*/ 157 w 150"/>
                  <a:gd name="T43" fmla="*/ 198 h 108"/>
                  <a:gd name="T44" fmla="*/ 157 w 150"/>
                  <a:gd name="T45" fmla="*/ 183 h 108"/>
                  <a:gd name="T46" fmla="*/ 151 w 150"/>
                  <a:gd name="T47" fmla="*/ 127 h 108"/>
                  <a:gd name="T48" fmla="*/ 145 w 150"/>
                  <a:gd name="T49" fmla="*/ 112 h 108"/>
                  <a:gd name="T50" fmla="*/ 151 w 150"/>
                  <a:gd name="T51" fmla="*/ 86 h 108"/>
                  <a:gd name="T52" fmla="*/ 139 w 150"/>
                  <a:gd name="T53" fmla="*/ 29 h 108"/>
                  <a:gd name="T54" fmla="*/ 85 w 150"/>
                  <a:gd name="T55" fmla="*/ 14 h 108"/>
                  <a:gd name="T56" fmla="*/ 60 w 150"/>
                  <a:gd name="T57" fmla="*/ 14 h 10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50" h="108">
                    <a:moveTo>
                      <a:pt x="60" y="6"/>
                    </a:moveTo>
                    <a:lnTo>
                      <a:pt x="60" y="0"/>
                    </a:lnTo>
                    <a:lnTo>
                      <a:pt x="42" y="6"/>
                    </a:lnTo>
                    <a:lnTo>
                      <a:pt x="18" y="12"/>
                    </a:lnTo>
                    <a:lnTo>
                      <a:pt x="0" y="12"/>
                    </a:lnTo>
                    <a:lnTo>
                      <a:pt x="6" y="18"/>
                    </a:lnTo>
                    <a:lnTo>
                      <a:pt x="0" y="24"/>
                    </a:lnTo>
                    <a:lnTo>
                      <a:pt x="0" y="42"/>
                    </a:lnTo>
                    <a:lnTo>
                      <a:pt x="12" y="60"/>
                    </a:lnTo>
                    <a:lnTo>
                      <a:pt x="12" y="78"/>
                    </a:lnTo>
                    <a:lnTo>
                      <a:pt x="12" y="72"/>
                    </a:lnTo>
                    <a:lnTo>
                      <a:pt x="36" y="84"/>
                    </a:lnTo>
                    <a:lnTo>
                      <a:pt x="42" y="90"/>
                    </a:lnTo>
                    <a:lnTo>
                      <a:pt x="48" y="84"/>
                    </a:lnTo>
                    <a:lnTo>
                      <a:pt x="60" y="90"/>
                    </a:lnTo>
                    <a:lnTo>
                      <a:pt x="78" y="102"/>
                    </a:lnTo>
                    <a:lnTo>
                      <a:pt x="96" y="102"/>
                    </a:lnTo>
                    <a:lnTo>
                      <a:pt x="96" y="108"/>
                    </a:lnTo>
                    <a:lnTo>
                      <a:pt x="108" y="102"/>
                    </a:lnTo>
                    <a:lnTo>
                      <a:pt x="132" y="108"/>
                    </a:lnTo>
                    <a:lnTo>
                      <a:pt x="138" y="102"/>
                    </a:lnTo>
                    <a:lnTo>
                      <a:pt x="150" y="84"/>
                    </a:lnTo>
                    <a:lnTo>
                      <a:pt x="150" y="78"/>
                    </a:lnTo>
                    <a:lnTo>
                      <a:pt x="144" y="54"/>
                    </a:lnTo>
                    <a:lnTo>
                      <a:pt x="138" y="48"/>
                    </a:lnTo>
                    <a:lnTo>
                      <a:pt x="144" y="36"/>
                    </a:lnTo>
                    <a:lnTo>
                      <a:pt x="132" y="12"/>
                    </a:lnTo>
                    <a:lnTo>
                      <a:pt x="78" y="6"/>
                    </a:lnTo>
                    <a:lnTo>
                      <a:pt x="60" y="6"/>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58" name="Freeform 384"/>
              <p:cNvSpPr>
                <a:spLocks noChangeAspect="1"/>
              </p:cNvSpPr>
              <p:nvPr/>
            </p:nvSpPr>
            <p:spPr bwMode="auto">
              <a:xfrm>
                <a:off x="7369121" y="3785282"/>
                <a:ext cx="389772" cy="259941"/>
              </a:xfrm>
              <a:custGeom>
                <a:avLst/>
                <a:gdLst>
                  <a:gd name="T0" fmla="*/ 144 w 149"/>
                  <a:gd name="T1" fmla="*/ 161 h 89"/>
                  <a:gd name="T2" fmla="*/ 138 w 149"/>
                  <a:gd name="T3" fmla="*/ 202 h 89"/>
                  <a:gd name="T4" fmla="*/ 109 w 149"/>
                  <a:gd name="T5" fmla="*/ 185 h 89"/>
                  <a:gd name="T6" fmla="*/ 85 w 149"/>
                  <a:gd name="T7" fmla="*/ 202 h 89"/>
                  <a:gd name="T8" fmla="*/ 60 w 149"/>
                  <a:gd name="T9" fmla="*/ 202 h 89"/>
                  <a:gd name="T10" fmla="*/ 42 w 149"/>
                  <a:gd name="T11" fmla="*/ 185 h 89"/>
                  <a:gd name="T12" fmla="*/ 42 w 149"/>
                  <a:gd name="T13" fmla="*/ 175 h 89"/>
                  <a:gd name="T14" fmla="*/ 36 w 149"/>
                  <a:gd name="T15" fmla="*/ 161 h 89"/>
                  <a:gd name="T16" fmla="*/ 30 w 149"/>
                  <a:gd name="T17" fmla="*/ 161 h 89"/>
                  <a:gd name="T18" fmla="*/ 30 w 149"/>
                  <a:gd name="T19" fmla="*/ 161 h 89"/>
                  <a:gd name="T20" fmla="*/ 18 w 149"/>
                  <a:gd name="T21" fmla="*/ 146 h 89"/>
                  <a:gd name="T22" fmla="*/ 0 w 149"/>
                  <a:gd name="T23" fmla="*/ 94 h 89"/>
                  <a:gd name="T24" fmla="*/ 6 w 149"/>
                  <a:gd name="T25" fmla="*/ 81 h 89"/>
                  <a:gd name="T26" fmla="*/ 18 w 149"/>
                  <a:gd name="T27" fmla="*/ 54 h 89"/>
                  <a:gd name="T28" fmla="*/ 36 w 149"/>
                  <a:gd name="T29" fmla="*/ 13 h 89"/>
                  <a:gd name="T30" fmla="*/ 36 w 149"/>
                  <a:gd name="T31" fmla="*/ 13 h 89"/>
                  <a:gd name="T32" fmla="*/ 66 w 149"/>
                  <a:gd name="T33" fmla="*/ 27 h 89"/>
                  <a:gd name="T34" fmla="*/ 97 w 149"/>
                  <a:gd name="T35" fmla="*/ 0 h 89"/>
                  <a:gd name="T36" fmla="*/ 97 w 149"/>
                  <a:gd name="T37" fmla="*/ 0 h 89"/>
                  <a:gd name="T38" fmla="*/ 109 w 149"/>
                  <a:gd name="T39" fmla="*/ 27 h 89"/>
                  <a:gd name="T40" fmla="*/ 120 w 149"/>
                  <a:gd name="T41" fmla="*/ 54 h 89"/>
                  <a:gd name="T42" fmla="*/ 132 w 149"/>
                  <a:gd name="T43" fmla="*/ 119 h 89"/>
                  <a:gd name="T44" fmla="*/ 144 w 149"/>
                  <a:gd name="T45" fmla="*/ 119 h 89"/>
                  <a:gd name="T46" fmla="*/ 156 w 149"/>
                  <a:gd name="T47" fmla="*/ 131 h 89"/>
                  <a:gd name="T48" fmla="*/ 156 w 149"/>
                  <a:gd name="T49" fmla="*/ 146 h 89"/>
                  <a:gd name="T50" fmla="*/ 150 w 149"/>
                  <a:gd name="T51" fmla="*/ 146 h 89"/>
                  <a:gd name="T52" fmla="*/ 144 w 149"/>
                  <a:gd name="T53" fmla="*/ 146 h 89"/>
                  <a:gd name="T54" fmla="*/ 144 w 149"/>
                  <a:gd name="T55" fmla="*/ 161 h 8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49" h="89">
                    <a:moveTo>
                      <a:pt x="137" y="71"/>
                    </a:moveTo>
                    <a:lnTo>
                      <a:pt x="131" y="89"/>
                    </a:lnTo>
                    <a:lnTo>
                      <a:pt x="102" y="83"/>
                    </a:lnTo>
                    <a:lnTo>
                      <a:pt x="78" y="89"/>
                    </a:lnTo>
                    <a:lnTo>
                      <a:pt x="60" y="89"/>
                    </a:lnTo>
                    <a:lnTo>
                      <a:pt x="42" y="83"/>
                    </a:lnTo>
                    <a:lnTo>
                      <a:pt x="42" y="77"/>
                    </a:lnTo>
                    <a:lnTo>
                      <a:pt x="36" y="71"/>
                    </a:lnTo>
                    <a:lnTo>
                      <a:pt x="30" y="71"/>
                    </a:lnTo>
                    <a:lnTo>
                      <a:pt x="18" y="65"/>
                    </a:lnTo>
                    <a:lnTo>
                      <a:pt x="0" y="42"/>
                    </a:lnTo>
                    <a:lnTo>
                      <a:pt x="6" y="36"/>
                    </a:lnTo>
                    <a:lnTo>
                      <a:pt x="18" y="24"/>
                    </a:lnTo>
                    <a:lnTo>
                      <a:pt x="36" y="6"/>
                    </a:lnTo>
                    <a:lnTo>
                      <a:pt x="66" y="12"/>
                    </a:lnTo>
                    <a:lnTo>
                      <a:pt x="90" y="0"/>
                    </a:lnTo>
                    <a:lnTo>
                      <a:pt x="102" y="12"/>
                    </a:lnTo>
                    <a:lnTo>
                      <a:pt x="113" y="24"/>
                    </a:lnTo>
                    <a:lnTo>
                      <a:pt x="125" y="53"/>
                    </a:lnTo>
                    <a:lnTo>
                      <a:pt x="137" y="53"/>
                    </a:lnTo>
                    <a:lnTo>
                      <a:pt x="149" y="59"/>
                    </a:lnTo>
                    <a:lnTo>
                      <a:pt x="149" y="65"/>
                    </a:lnTo>
                    <a:lnTo>
                      <a:pt x="143" y="65"/>
                    </a:lnTo>
                    <a:lnTo>
                      <a:pt x="137" y="65"/>
                    </a:lnTo>
                    <a:lnTo>
                      <a:pt x="137" y="71"/>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59" name="Freeform 385"/>
              <p:cNvSpPr>
                <a:spLocks noChangeAspect="1"/>
              </p:cNvSpPr>
              <p:nvPr/>
            </p:nvSpPr>
            <p:spPr bwMode="auto">
              <a:xfrm>
                <a:off x="7018324" y="3626718"/>
                <a:ext cx="270242" cy="140369"/>
              </a:xfrm>
              <a:custGeom>
                <a:avLst/>
                <a:gdLst>
                  <a:gd name="T0" fmla="*/ 98 w 102"/>
                  <a:gd name="T1" fmla="*/ 42 h 48"/>
                  <a:gd name="T2" fmla="*/ 116 w 102"/>
                  <a:gd name="T3" fmla="*/ 69 h 48"/>
                  <a:gd name="T4" fmla="*/ 116 w 102"/>
                  <a:gd name="T5" fmla="*/ 69 h 48"/>
                  <a:gd name="T6" fmla="*/ 110 w 102"/>
                  <a:gd name="T7" fmla="*/ 83 h 48"/>
                  <a:gd name="T8" fmla="*/ 104 w 102"/>
                  <a:gd name="T9" fmla="*/ 83 h 48"/>
                  <a:gd name="T10" fmla="*/ 104 w 102"/>
                  <a:gd name="T11" fmla="*/ 83 h 48"/>
                  <a:gd name="T12" fmla="*/ 98 w 102"/>
                  <a:gd name="T13" fmla="*/ 98 h 48"/>
                  <a:gd name="T14" fmla="*/ 92 w 102"/>
                  <a:gd name="T15" fmla="*/ 111 h 48"/>
                  <a:gd name="T16" fmla="*/ 81 w 102"/>
                  <a:gd name="T17" fmla="*/ 111 h 48"/>
                  <a:gd name="T18" fmla="*/ 73 w 102"/>
                  <a:gd name="T19" fmla="*/ 98 h 48"/>
                  <a:gd name="T20" fmla="*/ 49 w 102"/>
                  <a:gd name="T21" fmla="*/ 98 h 48"/>
                  <a:gd name="T22" fmla="*/ 37 w 102"/>
                  <a:gd name="T23" fmla="*/ 111 h 48"/>
                  <a:gd name="T24" fmla="*/ 24 w 102"/>
                  <a:gd name="T25" fmla="*/ 98 h 48"/>
                  <a:gd name="T26" fmla="*/ 0 w 102"/>
                  <a:gd name="T27" fmla="*/ 54 h 48"/>
                  <a:gd name="T28" fmla="*/ 0 w 102"/>
                  <a:gd name="T29" fmla="*/ 42 h 48"/>
                  <a:gd name="T30" fmla="*/ 37 w 102"/>
                  <a:gd name="T31" fmla="*/ 0 h 48"/>
                  <a:gd name="T32" fmla="*/ 43 w 102"/>
                  <a:gd name="T33" fmla="*/ 14 h 48"/>
                  <a:gd name="T34" fmla="*/ 43 w 102"/>
                  <a:gd name="T35" fmla="*/ 0 h 48"/>
                  <a:gd name="T36" fmla="*/ 67 w 102"/>
                  <a:gd name="T37" fmla="*/ 29 h 48"/>
                  <a:gd name="T38" fmla="*/ 73 w 102"/>
                  <a:gd name="T39" fmla="*/ 42 h 48"/>
                  <a:gd name="T40" fmla="*/ 81 w 102"/>
                  <a:gd name="T41" fmla="*/ 29 h 48"/>
                  <a:gd name="T42" fmla="*/ 98 w 102"/>
                  <a:gd name="T43" fmla="*/ 42 h 4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2" h="48">
                    <a:moveTo>
                      <a:pt x="84" y="18"/>
                    </a:moveTo>
                    <a:lnTo>
                      <a:pt x="102" y="30"/>
                    </a:lnTo>
                    <a:lnTo>
                      <a:pt x="96" y="36"/>
                    </a:lnTo>
                    <a:lnTo>
                      <a:pt x="90" y="36"/>
                    </a:lnTo>
                    <a:lnTo>
                      <a:pt x="84" y="42"/>
                    </a:lnTo>
                    <a:lnTo>
                      <a:pt x="78" y="48"/>
                    </a:lnTo>
                    <a:lnTo>
                      <a:pt x="72" y="48"/>
                    </a:lnTo>
                    <a:lnTo>
                      <a:pt x="66" y="42"/>
                    </a:lnTo>
                    <a:lnTo>
                      <a:pt x="42" y="42"/>
                    </a:lnTo>
                    <a:lnTo>
                      <a:pt x="30" y="48"/>
                    </a:lnTo>
                    <a:lnTo>
                      <a:pt x="24" y="42"/>
                    </a:lnTo>
                    <a:lnTo>
                      <a:pt x="0" y="24"/>
                    </a:lnTo>
                    <a:lnTo>
                      <a:pt x="0" y="18"/>
                    </a:lnTo>
                    <a:lnTo>
                      <a:pt x="30" y="0"/>
                    </a:lnTo>
                    <a:lnTo>
                      <a:pt x="36" y="6"/>
                    </a:lnTo>
                    <a:lnTo>
                      <a:pt x="36" y="0"/>
                    </a:lnTo>
                    <a:lnTo>
                      <a:pt x="60" y="12"/>
                    </a:lnTo>
                    <a:lnTo>
                      <a:pt x="66" y="18"/>
                    </a:lnTo>
                    <a:lnTo>
                      <a:pt x="72" y="12"/>
                    </a:lnTo>
                    <a:lnTo>
                      <a:pt x="84" y="18"/>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60" name="Freeform 386"/>
              <p:cNvSpPr>
                <a:spLocks noChangeAspect="1"/>
              </p:cNvSpPr>
              <p:nvPr/>
            </p:nvSpPr>
            <p:spPr bwMode="auto">
              <a:xfrm>
                <a:off x="6628552" y="3611122"/>
                <a:ext cx="142918" cy="103978"/>
              </a:xfrm>
              <a:custGeom>
                <a:avLst/>
                <a:gdLst>
                  <a:gd name="T0" fmla="*/ 12 w 54"/>
                  <a:gd name="T1" fmla="*/ 0 h 36"/>
                  <a:gd name="T2" fmla="*/ 0 w 54"/>
                  <a:gd name="T3" fmla="*/ 13 h 36"/>
                  <a:gd name="T4" fmla="*/ 6 w 54"/>
                  <a:gd name="T5" fmla="*/ 24 h 36"/>
                  <a:gd name="T6" fmla="*/ 24 w 54"/>
                  <a:gd name="T7" fmla="*/ 51 h 36"/>
                  <a:gd name="T8" fmla="*/ 37 w 54"/>
                  <a:gd name="T9" fmla="*/ 51 h 36"/>
                  <a:gd name="T10" fmla="*/ 43 w 54"/>
                  <a:gd name="T11" fmla="*/ 51 h 36"/>
                  <a:gd name="T12" fmla="*/ 55 w 54"/>
                  <a:gd name="T13" fmla="*/ 74 h 36"/>
                  <a:gd name="T14" fmla="*/ 55 w 54"/>
                  <a:gd name="T15" fmla="*/ 74 h 36"/>
                  <a:gd name="T16" fmla="*/ 55 w 54"/>
                  <a:gd name="T17" fmla="*/ 63 h 36"/>
                  <a:gd name="T18" fmla="*/ 61 w 54"/>
                  <a:gd name="T19" fmla="*/ 51 h 36"/>
                  <a:gd name="T20" fmla="*/ 61 w 54"/>
                  <a:gd name="T21" fmla="*/ 24 h 36"/>
                  <a:gd name="T22" fmla="*/ 55 w 54"/>
                  <a:gd name="T23" fmla="*/ 13 h 36"/>
                  <a:gd name="T24" fmla="*/ 49 w 54"/>
                  <a:gd name="T25" fmla="*/ 0 h 36"/>
                  <a:gd name="T26" fmla="*/ 24 w 54"/>
                  <a:gd name="T27" fmla="*/ 0 h 36"/>
                  <a:gd name="T28" fmla="*/ 12 w 54"/>
                  <a:gd name="T29" fmla="*/ 0 h 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4" h="36">
                    <a:moveTo>
                      <a:pt x="12" y="0"/>
                    </a:moveTo>
                    <a:lnTo>
                      <a:pt x="0" y="6"/>
                    </a:lnTo>
                    <a:lnTo>
                      <a:pt x="6" y="12"/>
                    </a:lnTo>
                    <a:lnTo>
                      <a:pt x="24" y="24"/>
                    </a:lnTo>
                    <a:lnTo>
                      <a:pt x="30" y="24"/>
                    </a:lnTo>
                    <a:lnTo>
                      <a:pt x="36" y="24"/>
                    </a:lnTo>
                    <a:lnTo>
                      <a:pt x="48" y="36"/>
                    </a:lnTo>
                    <a:lnTo>
                      <a:pt x="48" y="30"/>
                    </a:lnTo>
                    <a:lnTo>
                      <a:pt x="54" y="24"/>
                    </a:lnTo>
                    <a:lnTo>
                      <a:pt x="54" y="12"/>
                    </a:lnTo>
                    <a:lnTo>
                      <a:pt x="48" y="6"/>
                    </a:lnTo>
                    <a:lnTo>
                      <a:pt x="42" y="0"/>
                    </a:lnTo>
                    <a:lnTo>
                      <a:pt x="24" y="0"/>
                    </a:lnTo>
                    <a:lnTo>
                      <a:pt x="12" y="0"/>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61" name="Freeform 387"/>
              <p:cNvSpPr>
                <a:spLocks noChangeAspect="1"/>
              </p:cNvSpPr>
              <p:nvPr/>
            </p:nvSpPr>
            <p:spPr bwMode="auto">
              <a:xfrm>
                <a:off x="6771468" y="3416168"/>
                <a:ext cx="345599" cy="421103"/>
              </a:xfrm>
              <a:custGeom>
                <a:avLst/>
                <a:gdLst>
                  <a:gd name="T0" fmla="*/ 29 w 131"/>
                  <a:gd name="T1" fmla="*/ 54 h 144"/>
                  <a:gd name="T2" fmla="*/ 42 w 131"/>
                  <a:gd name="T3" fmla="*/ 54 h 144"/>
                  <a:gd name="T4" fmla="*/ 42 w 131"/>
                  <a:gd name="T5" fmla="*/ 54 h 144"/>
                  <a:gd name="T6" fmla="*/ 48 w 131"/>
                  <a:gd name="T7" fmla="*/ 42 h 144"/>
                  <a:gd name="T8" fmla="*/ 54 w 131"/>
                  <a:gd name="T9" fmla="*/ 54 h 144"/>
                  <a:gd name="T10" fmla="*/ 48 w 131"/>
                  <a:gd name="T11" fmla="*/ 42 h 144"/>
                  <a:gd name="T12" fmla="*/ 42 w 131"/>
                  <a:gd name="T13" fmla="*/ 29 h 144"/>
                  <a:gd name="T14" fmla="*/ 42 w 131"/>
                  <a:gd name="T15" fmla="*/ 14 h 144"/>
                  <a:gd name="T16" fmla="*/ 42 w 131"/>
                  <a:gd name="T17" fmla="*/ 0 h 144"/>
                  <a:gd name="T18" fmla="*/ 54 w 131"/>
                  <a:gd name="T19" fmla="*/ 0 h 144"/>
                  <a:gd name="T20" fmla="*/ 54 w 131"/>
                  <a:gd name="T21" fmla="*/ 0 h 144"/>
                  <a:gd name="T22" fmla="*/ 60 w 131"/>
                  <a:gd name="T23" fmla="*/ 14 h 144"/>
                  <a:gd name="T24" fmla="*/ 72 w 131"/>
                  <a:gd name="T25" fmla="*/ 14 h 144"/>
                  <a:gd name="T26" fmla="*/ 72 w 131"/>
                  <a:gd name="T27" fmla="*/ 29 h 144"/>
                  <a:gd name="T28" fmla="*/ 78 w 131"/>
                  <a:gd name="T29" fmla="*/ 42 h 144"/>
                  <a:gd name="T30" fmla="*/ 105 w 131"/>
                  <a:gd name="T31" fmla="*/ 14 h 144"/>
                  <a:gd name="T32" fmla="*/ 96 w 131"/>
                  <a:gd name="T33" fmla="*/ 14 h 144"/>
                  <a:gd name="T34" fmla="*/ 127 w 131"/>
                  <a:gd name="T35" fmla="*/ 42 h 144"/>
                  <a:gd name="T36" fmla="*/ 133 w 131"/>
                  <a:gd name="T37" fmla="*/ 29 h 144"/>
                  <a:gd name="T38" fmla="*/ 139 w 131"/>
                  <a:gd name="T39" fmla="*/ 42 h 144"/>
                  <a:gd name="T40" fmla="*/ 133 w 131"/>
                  <a:gd name="T41" fmla="*/ 54 h 144"/>
                  <a:gd name="T42" fmla="*/ 133 w 131"/>
                  <a:gd name="T43" fmla="*/ 98 h 144"/>
                  <a:gd name="T44" fmla="*/ 145 w 131"/>
                  <a:gd name="T45" fmla="*/ 140 h 144"/>
                  <a:gd name="T46" fmla="*/ 145 w 131"/>
                  <a:gd name="T47" fmla="*/ 179 h 144"/>
                  <a:gd name="T48" fmla="*/ 139 w 131"/>
                  <a:gd name="T49" fmla="*/ 163 h 144"/>
                  <a:gd name="T50" fmla="*/ 105 w 131"/>
                  <a:gd name="T51" fmla="*/ 205 h 144"/>
                  <a:gd name="T52" fmla="*/ 105 w 131"/>
                  <a:gd name="T53" fmla="*/ 219 h 144"/>
                  <a:gd name="T54" fmla="*/ 133 w 131"/>
                  <a:gd name="T55" fmla="*/ 260 h 144"/>
                  <a:gd name="T56" fmla="*/ 121 w 131"/>
                  <a:gd name="T57" fmla="*/ 289 h 144"/>
                  <a:gd name="T58" fmla="*/ 121 w 131"/>
                  <a:gd name="T59" fmla="*/ 315 h 144"/>
                  <a:gd name="T60" fmla="*/ 121 w 131"/>
                  <a:gd name="T61" fmla="*/ 315 h 144"/>
                  <a:gd name="T62" fmla="*/ 96 w 131"/>
                  <a:gd name="T63" fmla="*/ 315 h 144"/>
                  <a:gd name="T64" fmla="*/ 78 w 131"/>
                  <a:gd name="T65" fmla="*/ 315 h 144"/>
                  <a:gd name="T66" fmla="*/ 78 w 131"/>
                  <a:gd name="T67" fmla="*/ 330 h 144"/>
                  <a:gd name="T68" fmla="*/ 60 w 131"/>
                  <a:gd name="T69" fmla="*/ 315 h 144"/>
                  <a:gd name="T70" fmla="*/ 48 w 131"/>
                  <a:gd name="T71" fmla="*/ 315 h 144"/>
                  <a:gd name="T72" fmla="*/ 23 w 131"/>
                  <a:gd name="T73" fmla="*/ 315 h 144"/>
                  <a:gd name="T74" fmla="*/ 29 w 131"/>
                  <a:gd name="T75" fmla="*/ 260 h 144"/>
                  <a:gd name="T76" fmla="*/ 6 w 131"/>
                  <a:gd name="T77" fmla="*/ 232 h 144"/>
                  <a:gd name="T78" fmla="*/ 6 w 131"/>
                  <a:gd name="T79" fmla="*/ 232 h 144"/>
                  <a:gd name="T80" fmla="*/ 6 w 131"/>
                  <a:gd name="T81" fmla="*/ 232 h 144"/>
                  <a:gd name="T82" fmla="*/ 0 w 131"/>
                  <a:gd name="T83" fmla="*/ 205 h 144"/>
                  <a:gd name="T84" fmla="*/ 0 w 131"/>
                  <a:gd name="T85" fmla="*/ 179 h 144"/>
                  <a:gd name="T86" fmla="*/ 0 w 131"/>
                  <a:gd name="T87" fmla="*/ 179 h 144"/>
                  <a:gd name="T88" fmla="*/ 0 w 131"/>
                  <a:gd name="T89" fmla="*/ 125 h 144"/>
                  <a:gd name="T90" fmla="*/ 11 w 131"/>
                  <a:gd name="T91" fmla="*/ 111 h 144"/>
                  <a:gd name="T92" fmla="*/ 6 w 131"/>
                  <a:gd name="T93" fmla="*/ 98 h 144"/>
                  <a:gd name="T94" fmla="*/ 11 w 131"/>
                  <a:gd name="T95" fmla="*/ 69 h 144"/>
                  <a:gd name="T96" fmla="*/ 11 w 131"/>
                  <a:gd name="T97" fmla="*/ 69 h 144"/>
                  <a:gd name="T98" fmla="*/ 11 w 131"/>
                  <a:gd name="T99" fmla="*/ 54 h 144"/>
                  <a:gd name="T100" fmla="*/ 29 w 131"/>
                  <a:gd name="T101" fmla="*/ 54 h 14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31" h="144">
                    <a:moveTo>
                      <a:pt x="29" y="24"/>
                    </a:moveTo>
                    <a:lnTo>
                      <a:pt x="35" y="24"/>
                    </a:lnTo>
                    <a:lnTo>
                      <a:pt x="41" y="18"/>
                    </a:lnTo>
                    <a:lnTo>
                      <a:pt x="47" y="24"/>
                    </a:lnTo>
                    <a:lnTo>
                      <a:pt x="41" y="18"/>
                    </a:lnTo>
                    <a:lnTo>
                      <a:pt x="35" y="12"/>
                    </a:lnTo>
                    <a:lnTo>
                      <a:pt x="35" y="6"/>
                    </a:lnTo>
                    <a:lnTo>
                      <a:pt x="35" y="0"/>
                    </a:lnTo>
                    <a:lnTo>
                      <a:pt x="47" y="0"/>
                    </a:lnTo>
                    <a:lnTo>
                      <a:pt x="53" y="6"/>
                    </a:lnTo>
                    <a:lnTo>
                      <a:pt x="65" y="6"/>
                    </a:lnTo>
                    <a:lnTo>
                      <a:pt x="65" y="12"/>
                    </a:lnTo>
                    <a:lnTo>
                      <a:pt x="71" y="18"/>
                    </a:lnTo>
                    <a:lnTo>
                      <a:pt x="95" y="6"/>
                    </a:lnTo>
                    <a:lnTo>
                      <a:pt x="89" y="6"/>
                    </a:lnTo>
                    <a:lnTo>
                      <a:pt x="113" y="18"/>
                    </a:lnTo>
                    <a:lnTo>
                      <a:pt x="119" y="12"/>
                    </a:lnTo>
                    <a:lnTo>
                      <a:pt x="125" y="18"/>
                    </a:lnTo>
                    <a:lnTo>
                      <a:pt x="119" y="24"/>
                    </a:lnTo>
                    <a:lnTo>
                      <a:pt x="119" y="42"/>
                    </a:lnTo>
                    <a:lnTo>
                      <a:pt x="131" y="60"/>
                    </a:lnTo>
                    <a:lnTo>
                      <a:pt x="131" y="78"/>
                    </a:lnTo>
                    <a:lnTo>
                      <a:pt x="125" y="72"/>
                    </a:lnTo>
                    <a:lnTo>
                      <a:pt x="95" y="90"/>
                    </a:lnTo>
                    <a:lnTo>
                      <a:pt x="95" y="96"/>
                    </a:lnTo>
                    <a:lnTo>
                      <a:pt x="119" y="114"/>
                    </a:lnTo>
                    <a:lnTo>
                      <a:pt x="107" y="126"/>
                    </a:lnTo>
                    <a:lnTo>
                      <a:pt x="107" y="138"/>
                    </a:lnTo>
                    <a:lnTo>
                      <a:pt x="89" y="138"/>
                    </a:lnTo>
                    <a:lnTo>
                      <a:pt x="71" y="138"/>
                    </a:lnTo>
                    <a:lnTo>
                      <a:pt x="71" y="144"/>
                    </a:lnTo>
                    <a:lnTo>
                      <a:pt x="53" y="138"/>
                    </a:lnTo>
                    <a:lnTo>
                      <a:pt x="41" y="138"/>
                    </a:lnTo>
                    <a:lnTo>
                      <a:pt x="23" y="138"/>
                    </a:lnTo>
                    <a:lnTo>
                      <a:pt x="29" y="114"/>
                    </a:lnTo>
                    <a:lnTo>
                      <a:pt x="6" y="102"/>
                    </a:lnTo>
                    <a:lnTo>
                      <a:pt x="0" y="90"/>
                    </a:lnTo>
                    <a:lnTo>
                      <a:pt x="0" y="78"/>
                    </a:lnTo>
                    <a:lnTo>
                      <a:pt x="0" y="54"/>
                    </a:lnTo>
                    <a:lnTo>
                      <a:pt x="11" y="48"/>
                    </a:lnTo>
                    <a:lnTo>
                      <a:pt x="6" y="42"/>
                    </a:lnTo>
                    <a:lnTo>
                      <a:pt x="11" y="30"/>
                    </a:lnTo>
                    <a:lnTo>
                      <a:pt x="11" y="24"/>
                    </a:lnTo>
                    <a:lnTo>
                      <a:pt x="29" y="24"/>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62" name="Freeform 388"/>
              <p:cNvSpPr>
                <a:spLocks noChangeAspect="1"/>
              </p:cNvSpPr>
              <p:nvPr/>
            </p:nvSpPr>
            <p:spPr bwMode="auto">
              <a:xfrm>
                <a:off x="7036515" y="3434362"/>
                <a:ext cx="15592" cy="18195"/>
              </a:xfrm>
              <a:custGeom>
                <a:avLst/>
                <a:gdLst>
                  <a:gd name="T0" fmla="*/ 0 w 6"/>
                  <a:gd name="T1" fmla="*/ 18 h 6"/>
                  <a:gd name="T2" fmla="*/ 6 w 6"/>
                  <a:gd name="T3" fmla="*/ 18 h 6"/>
                  <a:gd name="T4" fmla="*/ 6 w 6"/>
                  <a:gd name="T5" fmla="*/ 0 h 6"/>
                  <a:gd name="T6" fmla="*/ 0 w 6"/>
                  <a:gd name="T7" fmla="*/ 1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0" y="6"/>
                    </a:moveTo>
                    <a:lnTo>
                      <a:pt x="6" y="6"/>
                    </a:lnTo>
                    <a:lnTo>
                      <a:pt x="6" y="0"/>
                    </a:lnTo>
                    <a:lnTo>
                      <a:pt x="0" y="6"/>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63" name="Freeform 389"/>
              <p:cNvSpPr>
                <a:spLocks noChangeAspect="1"/>
              </p:cNvSpPr>
              <p:nvPr/>
            </p:nvSpPr>
            <p:spPr bwMode="auto">
              <a:xfrm>
                <a:off x="6753278" y="3681308"/>
                <a:ext cx="33781" cy="33790"/>
              </a:xfrm>
              <a:custGeom>
                <a:avLst/>
                <a:gdLst>
                  <a:gd name="T0" fmla="*/ 13 w 12"/>
                  <a:gd name="T1" fmla="*/ 0 h 12"/>
                  <a:gd name="T2" fmla="*/ 0 w 12"/>
                  <a:gd name="T3" fmla="*/ 13 h 12"/>
                  <a:gd name="T4" fmla="*/ 0 w 12"/>
                  <a:gd name="T5" fmla="*/ 20 h 12"/>
                  <a:gd name="T6" fmla="*/ 20 w 12"/>
                  <a:gd name="T7" fmla="*/ 20 h 12"/>
                  <a:gd name="T8" fmla="*/ 20 w 12"/>
                  <a:gd name="T9" fmla="*/ 20 h 12"/>
                  <a:gd name="T10" fmla="*/ 13 w 12"/>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2">
                    <a:moveTo>
                      <a:pt x="6" y="0"/>
                    </a:moveTo>
                    <a:lnTo>
                      <a:pt x="0" y="6"/>
                    </a:lnTo>
                    <a:lnTo>
                      <a:pt x="0" y="12"/>
                    </a:lnTo>
                    <a:lnTo>
                      <a:pt x="12" y="12"/>
                    </a:lnTo>
                    <a:lnTo>
                      <a:pt x="6" y="0"/>
                    </a:lnTo>
                    <a:close/>
                  </a:path>
                </a:pathLst>
              </a:custGeom>
              <a:solidFill>
                <a:srgbClr val="4C8FC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64" name="Freeform 390"/>
              <p:cNvSpPr>
                <a:spLocks noChangeAspect="1"/>
              </p:cNvSpPr>
              <p:nvPr/>
            </p:nvSpPr>
            <p:spPr bwMode="auto">
              <a:xfrm>
                <a:off x="7607771" y="3751490"/>
                <a:ext cx="184494" cy="207952"/>
              </a:xfrm>
              <a:custGeom>
                <a:avLst/>
                <a:gdLst>
                  <a:gd name="T0" fmla="*/ 12 w 71"/>
                  <a:gd name="T1" fmla="*/ 0 h 71"/>
                  <a:gd name="T2" fmla="*/ 0 w 71"/>
                  <a:gd name="T3" fmla="*/ 29 h 71"/>
                  <a:gd name="T4" fmla="*/ 0 w 71"/>
                  <a:gd name="T5" fmla="*/ 29 h 71"/>
                  <a:gd name="T6" fmla="*/ 12 w 71"/>
                  <a:gd name="T7" fmla="*/ 54 h 71"/>
                  <a:gd name="T8" fmla="*/ 23 w 71"/>
                  <a:gd name="T9" fmla="*/ 83 h 71"/>
                  <a:gd name="T10" fmla="*/ 35 w 71"/>
                  <a:gd name="T11" fmla="*/ 149 h 71"/>
                  <a:gd name="T12" fmla="*/ 47 w 71"/>
                  <a:gd name="T13" fmla="*/ 149 h 71"/>
                  <a:gd name="T14" fmla="*/ 59 w 71"/>
                  <a:gd name="T15" fmla="*/ 162 h 71"/>
                  <a:gd name="T16" fmla="*/ 53 w 71"/>
                  <a:gd name="T17" fmla="*/ 134 h 71"/>
                  <a:gd name="T18" fmla="*/ 71 w 71"/>
                  <a:gd name="T19" fmla="*/ 112 h 71"/>
                  <a:gd name="T20" fmla="*/ 59 w 71"/>
                  <a:gd name="T21" fmla="*/ 83 h 71"/>
                  <a:gd name="T22" fmla="*/ 29 w 71"/>
                  <a:gd name="T23" fmla="*/ 42 h 71"/>
                  <a:gd name="T24" fmla="*/ 17 w 71"/>
                  <a:gd name="T25" fmla="*/ 14 h 71"/>
                  <a:gd name="T26" fmla="*/ 12 w 71"/>
                  <a:gd name="T27" fmla="*/ 0 h 7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1" h="71">
                    <a:moveTo>
                      <a:pt x="12" y="0"/>
                    </a:moveTo>
                    <a:lnTo>
                      <a:pt x="0" y="12"/>
                    </a:lnTo>
                    <a:lnTo>
                      <a:pt x="12" y="24"/>
                    </a:lnTo>
                    <a:lnTo>
                      <a:pt x="23" y="36"/>
                    </a:lnTo>
                    <a:lnTo>
                      <a:pt x="35" y="65"/>
                    </a:lnTo>
                    <a:lnTo>
                      <a:pt x="47" y="65"/>
                    </a:lnTo>
                    <a:lnTo>
                      <a:pt x="59" y="71"/>
                    </a:lnTo>
                    <a:lnTo>
                      <a:pt x="53" y="59"/>
                    </a:lnTo>
                    <a:lnTo>
                      <a:pt x="71" y="48"/>
                    </a:lnTo>
                    <a:lnTo>
                      <a:pt x="59" y="36"/>
                    </a:lnTo>
                    <a:lnTo>
                      <a:pt x="29" y="18"/>
                    </a:lnTo>
                    <a:lnTo>
                      <a:pt x="17" y="6"/>
                    </a:lnTo>
                    <a:lnTo>
                      <a:pt x="12" y="0"/>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65" name="Freeform 391"/>
              <p:cNvSpPr>
                <a:spLocks noChangeAspect="1"/>
              </p:cNvSpPr>
              <p:nvPr/>
            </p:nvSpPr>
            <p:spPr bwMode="auto">
              <a:xfrm>
                <a:off x="6703907" y="2576560"/>
                <a:ext cx="852303" cy="665448"/>
              </a:xfrm>
              <a:custGeom>
                <a:avLst/>
                <a:gdLst>
                  <a:gd name="T0" fmla="*/ 206 w 323"/>
                  <a:gd name="T1" fmla="*/ 69 h 227"/>
                  <a:gd name="T2" fmla="*/ 200 w 323"/>
                  <a:gd name="T3" fmla="*/ 54 h 227"/>
                  <a:gd name="T4" fmla="*/ 200 w 323"/>
                  <a:gd name="T5" fmla="*/ 69 h 227"/>
                  <a:gd name="T6" fmla="*/ 181 w 323"/>
                  <a:gd name="T7" fmla="*/ 69 h 227"/>
                  <a:gd name="T8" fmla="*/ 172 w 323"/>
                  <a:gd name="T9" fmla="*/ 98 h 227"/>
                  <a:gd name="T10" fmla="*/ 172 w 323"/>
                  <a:gd name="T11" fmla="*/ 112 h 227"/>
                  <a:gd name="T12" fmla="*/ 157 w 323"/>
                  <a:gd name="T13" fmla="*/ 112 h 227"/>
                  <a:gd name="T14" fmla="*/ 145 w 323"/>
                  <a:gd name="T15" fmla="*/ 112 h 227"/>
                  <a:gd name="T16" fmla="*/ 145 w 323"/>
                  <a:gd name="T17" fmla="*/ 141 h 227"/>
                  <a:gd name="T18" fmla="*/ 139 w 323"/>
                  <a:gd name="T19" fmla="*/ 141 h 227"/>
                  <a:gd name="T20" fmla="*/ 133 w 323"/>
                  <a:gd name="T21" fmla="*/ 152 h 227"/>
                  <a:gd name="T22" fmla="*/ 121 w 323"/>
                  <a:gd name="T23" fmla="*/ 180 h 227"/>
                  <a:gd name="T24" fmla="*/ 127 w 323"/>
                  <a:gd name="T25" fmla="*/ 195 h 227"/>
                  <a:gd name="T26" fmla="*/ 115 w 323"/>
                  <a:gd name="T27" fmla="*/ 223 h 227"/>
                  <a:gd name="T28" fmla="*/ 90 w 323"/>
                  <a:gd name="T29" fmla="*/ 238 h 227"/>
                  <a:gd name="T30" fmla="*/ 96 w 323"/>
                  <a:gd name="T31" fmla="*/ 248 h 227"/>
                  <a:gd name="T32" fmla="*/ 72 w 323"/>
                  <a:gd name="T33" fmla="*/ 276 h 227"/>
                  <a:gd name="T34" fmla="*/ 84 w 323"/>
                  <a:gd name="T35" fmla="*/ 276 h 227"/>
                  <a:gd name="T36" fmla="*/ 78 w 323"/>
                  <a:gd name="T37" fmla="*/ 304 h 227"/>
                  <a:gd name="T38" fmla="*/ 60 w 323"/>
                  <a:gd name="T39" fmla="*/ 304 h 227"/>
                  <a:gd name="T40" fmla="*/ 54 w 323"/>
                  <a:gd name="T41" fmla="*/ 318 h 227"/>
                  <a:gd name="T42" fmla="*/ 30 w 323"/>
                  <a:gd name="T43" fmla="*/ 318 h 227"/>
                  <a:gd name="T44" fmla="*/ 30 w 323"/>
                  <a:gd name="T45" fmla="*/ 332 h 227"/>
                  <a:gd name="T46" fmla="*/ 30 w 323"/>
                  <a:gd name="T47" fmla="*/ 345 h 227"/>
                  <a:gd name="T48" fmla="*/ 12 w 323"/>
                  <a:gd name="T49" fmla="*/ 345 h 227"/>
                  <a:gd name="T50" fmla="*/ 0 w 323"/>
                  <a:gd name="T51" fmla="*/ 359 h 227"/>
                  <a:gd name="T52" fmla="*/ 0 w 323"/>
                  <a:gd name="T53" fmla="*/ 374 h 227"/>
                  <a:gd name="T54" fmla="*/ 6 w 323"/>
                  <a:gd name="T55" fmla="*/ 387 h 227"/>
                  <a:gd name="T56" fmla="*/ 30 w 323"/>
                  <a:gd name="T57" fmla="*/ 387 h 227"/>
                  <a:gd name="T58" fmla="*/ 30 w 323"/>
                  <a:gd name="T59" fmla="*/ 401 h 227"/>
                  <a:gd name="T60" fmla="*/ 6 w 323"/>
                  <a:gd name="T61" fmla="*/ 416 h 227"/>
                  <a:gd name="T62" fmla="*/ 12 w 323"/>
                  <a:gd name="T63" fmla="*/ 416 h 227"/>
                  <a:gd name="T64" fmla="*/ 12 w 323"/>
                  <a:gd name="T65" fmla="*/ 430 h 227"/>
                  <a:gd name="T66" fmla="*/ 24 w 323"/>
                  <a:gd name="T67" fmla="*/ 430 h 227"/>
                  <a:gd name="T68" fmla="*/ 12 w 323"/>
                  <a:gd name="T69" fmla="*/ 457 h 227"/>
                  <a:gd name="T70" fmla="*/ 6 w 323"/>
                  <a:gd name="T71" fmla="*/ 470 h 227"/>
                  <a:gd name="T72" fmla="*/ 18 w 323"/>
                  <a:gd name="T73" fmla="*/ 470 h 227"/>
                  <a:gd name="T74" fmla="*/ 12 w 323"/>
                  <a:gd name="T75" fmla="*/ 512 h 227"/>
                  <a:gd name="T76" fmla="*/ 72 w 323"/>
                  <a:gd name="T77" fmla="*/ 485 h 227"/>
                  <a:gd name="T78" fmla="*/ 90 w 323"/>
                  <a:gd name="T79" fmla="*/ 457 h 227"/>
                  <a:gd name="T80" fmla="*/ 115 w 323"/>
                  <a:gd name="T81" fmla="*/ 441 h 227"/>
                  <a:gd name="T82" fmla="*/ 121 w 323"/>
                  <a:gd name="T83" fmla="*/ 387 h 227"/>
                  <a:gd name="T84" fmla="*/ 107 w 323"/>
                  <a:gd name="T85" fmla="*/ 290 h 227"/>
                  <a:gd name="T86" fmla="*/ 127 w 323"/>
                  <a:gd name="T87" fmla="*/ 248 h 227"/>
                  <a:gd name="T88" fmla="*/ 151 w 323"/>
                  <a:gd name="T89" fmla="*/ 180 h 227"/>
                  <a:gd name="T90" fmla="*/ 188 w 323"/>
                  <a:gd name="T91" fmla="*/ 112 h 227"/>
                  <a:gd name="T92" fmla="*/ 206 w 323"/>
                  <a:gd name="T93" fmla="*/ 69 h 227"/>
                  <a:gd name="T94" fmla="*/ 239 w 323"/>
                  <a:gd name="T95" fmla="*/ 86 h 227"/>
                  <a:gd name="T96" fmla="*/ 285 w 323"/>
                  <a:gd name="T97" fmla="*/ 86 h 227"/>
                  <a:gd name="T98" fmla="*/ 334 w 323"/>
                  <a:gd name="T99" fmla="*/ 54 h 227"/>
                  <a:gd name="T100" fmla="*/ 358 w 323"/>
                  <a:gd name="T101" fmla="*/ 54 h 227"/>
                  <a:gd name="T102" fmla="*/ 340 w 323"/>
                  <a:gd name="T103" fmla="*/ 42 h 227"/>
                  <a:gd name="T104" fmla="*/ 346 w 323"/>
                  <a:gd name="T105" fmla="*/ 14 h 227"/>
                  <a:gd name="T106" fmla="*/ 321 w 323"/>
                  <a:gd name="T107" fmla="*/ 29 h 227"/>
                  <a:gd name="T108" fmla="*/ 313 w 323"/>
                  <a:gd name="T109" fmla="*/ 14 h 227"/>
                  <a:gd name="T110" fmla="*/ 291 w 323"/>
                  <a:gd name="T111" fmla="*/ 29 h 227"/>
                  <a:gd name="T112" fmla="*/ 279 w 323"/>
                  <a:gd name="T113" fmla="*/ 14 h 227"/>
                  <a:gd name="T114" fmla="*/ 267 w 323"/>
                  <a:gd name="T115" fmla="*/ 14 h 227"/>
                  <a:gd name="T116" fmla="*/ 239 w 323"/>
                  <a:gd name="T117" fmla="*/ 29 h 227"/>
                  <a:gd name="T118" fmla="*/ 231 w 323"/>
                  <a:gd name="T119" fmla="*/ 42 h 22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23" h="227">
                    <a:moveTo>
                      <a:pt x="191" y="24"/>
                    </a:moveTo>
                    <a:lnTo>
                      <a:pt x="191" y="24"/>
                    </a:lnTo>
                    <a:lnTo>
                      <a:pt x="185" y="30"/>
                    </a:lnTo>
                    <a:lnTo>
                      <a:pt x="185" y="18"/>
                    </a:lnTo>
                    <a:lnTo>
                      <a:pt x="185" y="24"/>
                    </a:lnTo>
                    <a:lnTo>
                      <a:pt x="179" y="24"/>
                    </a:lnTo>
                    <a:lnTo>
                      <a:pt x="179" y="18"/>
                    </a:lnTo>
                    <a:lnTo>
                      <a:pt x="173" y="24"/>
                    </a:lnTo>
                    <a:lnTo>
                      <a:pt x="179" y="30"/>
                    </a:lnTo>
                    <a:lnTo>
                      <a:pt x="167" y="24"/>
                    </a:lnTo>
                    <a:lnTo>
                      <a:pt x="167" y="30"/>
                    </a:lnTo>
                    <a:lnTo>
                      <a:pt x="161" y="30"/>
                    </a:lnTo>
                    <a:lnTo>
                      <a:pt x="161" y="36"/>
                    </a:lnTo>
                    <a:lnTo>
                      <a:pt x="155" y="42"/>
                    </a:lnTo>
                    <a:lnTo>
                      <a:pt x="143" y="42"/>
                    </a:lnTo>
                    <a:lnTo>
                      <a:pt x="155" y="42"/>
                    </a:lnTo>
                    <a:lnTo>
                      <a:pt x="155" y="48"/>
                    </a:lnTo>
                    <a:lnTo>
                      <a:pt x="143" y="48"/>
                    </a:lnTo>
                    <a:lnTo>
                      <a:pt x="143" y="54"/>
                    </a:lnTo>
                    <a:lnTo>
                      <a:pt x="137" y="48"/>
                    </a:lnTo>
                    <a:lnTo>
                      <a:pt x="131" y="48"/>
                    </a:lnTo>
                    <a:lnTo>
                      <a:pt x="125" y="54"/>
                    </a:lnTo>
                    <a:lnTo>
                      <a:pt x="137" y="54"/>
                    </a:lnTo>
                    <a:lnTo>
                      <a:pt x="131" y="60"/>
                    </a:lnTo>
                    <a:lnTo>
                      <a:pt x="125" y="60"/>
                    </a:lnTo>
                    <a:lnTo>
                      <a:pt x="125" y="66"/>
                    </a:lnTo>
                    <a:lnTo>
                      <a:pt x="131" y="66"/>
                    </a:lnTo>
                    <a:lnTo>
                      <a:pt x="119" y="66"/>
                    </a:lnTo>
                    <a:lnTo>
                      <a:pt x="113" y="72"/>
                    </a:lnTo>
                    <a:lnTo>
                      <a:pt x="107" y="78"/>
                    </a:lnTo>
                    <a:lnTo>
                      <a:pt x="101" y="78"/>
                    </a:lnTo>
                    <a:lnTo>
                      <a:pt x="107" y="78"/>
                    </a:lnTo>
                    <a:lnTo>
                      <a:pt x="113" y="84"/>
                    </a:lnTo>
                    <a:lnTo>
                      <a:pt x="101" y="84"/>
                    </a:lnTo>
                    <a:lnTo>
                      <a:pt x="95" y="90"/>
                    </a:lnTo>
                    <a:lnTo>
                      <a:pt x="101" y="96"/>
                    </a:lnTo>
                    <a:lnTo>
                      <a:pt x="83" y="102"/>
                    </a:lnTo>
                    <a:lnTo>
                      <a:pt x="83" y="107"/>
                    </a:lnTo>
                    <a:lnTo>
                      <a:pt x="89" y="102"/>
                    </a:lnTo>
                    <a:lnTo>
                      <a:pt x="89" y="107"/>
                    </a:lnTo>
                    <a:lnTo>
                      <a:pt x="83" y="113"/>
                    </a:lnTo>
                    <a:lnTo>
                      <a:pt x="77" y="113"/>
                    </a:lnTo>
                    <a:lnTo>
                      <a:pt x="65" y="119"/>
                    </a:lnTo>
                    <a:lnTo>
                      <a:pt x="65" y="125"/>
                    </a:lnTo>
                    <a:lnTo>
                      <a:pt x="71" y="125"/>
                    </a:lnTo>
                    <a:lnTo>
                      <a:pt x="77" y="119"/>
                    </a:lnTo>
                    <a:lnTo>
                      <a:pt x="83" y="119"/>
                    </a:lnTo>
                    <a:lnTo>
                      <a:pt x="83" y="125"/>
                    </a:lnTo>
                    <a:lnTo>
                      <a:pt x="71" y="131"/>
                    </a:lnTo>
                    <a:lnTo>
                      <a:pt x="65" y="131"/>
                    </a:lnTo>
                    <a:lnTo>
                      <a:pt x="53" y="125"/>
                    </a:lnTo>
                    <a:lnTo>
                      <a:pt x="53" y="131"/>
                    </a:lnTo>
                    <a:lnTo>
                      <a:pt x="47" y="131"/>
                    </a:lnTo>
                    <a:lnTo>
                      <a:pt x="41" y="137"/>
                    </a:lnTo>
                    <a:lnTo>
                      <a:pt x="47" y="137"/>
                    </a:lnTo>
                    <a:lnTo>
                      <a:pt x="41" y="137"/>
                    </a:lnTo>
                    <a:lnTo>
                      <a:pt x="47" y="143"/>
                    </a:lnTo>
                    <a:lnTo>
                      <a:pt x="30" y="137"/>
                    </a:lnTo>
                    <a:lnTo>
                      <a:pt x="24" y="143"/>
                    </a:lnTo>
                    <a:lnTo>
                      <a:pt x="35" y="143"/>
                    </a:lnTo>
                    <a:lnTo>
                      <a:pt x="30" y="143"/>
                    </a:lnTo>
                    <a:lnTo>
                      <a:pt x="18" y="149"/>
                    </a:lnTo>
                    <a:lnTo>
                      <a:pt x="30" y="149"/>
                    </a:lnTo>
                    <a:lnTo>
                      <a:pt x="18" y="149"/>
                    </a:lnTo>
                    <a:lnTo>
                      <a:pt x="12" y="149"/>
                    </a:lnTo>
                    <a:lnTo>
                      <a:pt x="12" y="155"/>
                    </a:lnTo>
                    <a:lnTo>
                      <a:pt x="6" y="155"/>
                    </a:lnTo>
                    <a:lnTo>
                      <a:pt x="0" y="155"/>
                    </a:lnTo>
                    <a:lnTo>
                      <a:pt x="24" y="161"/>
                    </a:lnTo>
                    <a:lnTo>
                      <a:pt x="0" y="161"/>
                    </a:lnTo>
                    <a:lnTo>
                      <a:pt x="6" y="167"/>
                    </a:lnTo>
                    <a:lnTo>
                      <a:pt x="0" y="173"/>
                    </a:lnTo>
                    <a:lnTo>
                      <a:pt x="24" y="167"/>
                    </a:lnTo>
                    <a:lnTo>
                      <a:pt x="30" y="167"/>
                    </a:lnTo>
                    <a:lnTo>
                      <a:pt x="35" y="167"/>
                    </a:lnTo>
                    <a:lnTo>
                      <a:pt x="35" y="173"/>
                    </a:lnTo>
                    <a:lnTo>
                      <a:pt x="30" y="173"/>
                    </a:lnTo>
                    <a:lnTo>
                      <a:pt x="18" y="173"/>
                    </a:lnTo>
                    <a:lnTo>
                      <a:pt x="0" y="173"/>
                    </a:lnTo>
                    <a:lnTo>
                      <a:pt x="6" y="179"/>
                    </a:lnTo>
                    <a:lnTo>
                      <a:pt x="0" y="179"/>
                    </a:lnTo>
                    <a:lnTo>
                      <a:pt x="12" y="179"/>
                    </a:lnTo>
                    <a:lnTo>
                      <a:pt x="6" y="185"/>
                    </a:lnTo>
                    <a:lnTo>
                      <a:pt x="12" y="185"/>
                    </a:lnTo>
                    <a:lnTo>
                      <a:pt x="12" y="191"/>
                    </a:lnTo>
                    <a:lnTo>
                      <a:pt x="18" y="185"/>
                    </a:lnTo>
                    <a:lnTo>
                      <a:pt x="24" y="185"/>
                    </a:lnTo>
                    <a:lnTo>
                      <a:pt x="24" y="191"/>
                    </a:lnTo>
                    <a:lnTo>
                      <a:pt x="24" y="185"/>
                    </a:lnTo>
                    <a:lnTo>
                      <a:pt x="12" y="197"/>
                    </a:lnTo>
                    <a:lnTo>
                      <a:pt x="18" y="197"/>
                    </a:lnTo>
                    <a:lnTo>
                      <a:pt x="6" y="197"/>
                    </a:lnTo>
                    <a:lnTo>
                      <a:pt x="6" y="203"/>
                    </a:lnTo>
                    <a:lnTo>
                      <a:pt x="12" y="203"/>
                    </a:lnTo>
                    <a:lnTo>
                      <a:pt x="18" y="203"/>
                    </a:lnTo>
                    <a:lnTo>
                      <a:pt x="18" y="209"/>
                    </a:lnTo>
                    <a:lnTo>
                      <a:pt x="12" y="209"/>
                    </a:lnTo>
                    <a:lnTo>
                      <a:pt x="12" y="221"/>
                    </a:lnTo>
                    <a:lnTo>
                      <a:pt x="24" y="227"/>
                    </a:lnTo>
                    <a:lnTo>
                      <a:pt x="47" y="227"/>
                    </a:lnTo>
                    <a:lnTo>
                      <a:pt x="65" y="209"/>
                    </a:lnTo>
                    <a:lnTo>
                      <a:pt x="77" y="209"/>
                    </a:lnTo>
                    <a:lnTo>
                      <a:pt x="77" y="197"/>
                    </a:lnTo>
                    <a:lnTo>
                      <a:pt x="83" y="197"/>
                    </a:lnTo>
                    <a:lnTo>
                      <a:pt x="83" y="203"/>
                    </a:lnTo>
                    <a:lnTo>
                      <a:pt x="95" y="209"/>
                    </a:lnTo>
                    <a:lnTo>
                      <a:pt x="101" y="191"/>
                    </a:lnTo>
                    <a:lnTo>
                      <a:pt x="101" y="179"/>
                    </a:lnTo>
                    <a:lnTo>
                      <a:pt x="101" y="173"/>
                    </a:lnTo>
                    <a:lnTo>
                      <a:pt x="107" y="167"/>
                    </a:lnTo>
                    <a:lnTo>
                      <a:pt x="95" y="161"/>
                    </a:lnTo>
                    <a:lnTo>
                      <a:pt x="95" y="143"/>
                    </a:lnTo>
                    <a:lnTo>
                      <a:pt x="95" y="125"/>
                    </a:lnTo>
                    <a:lnTo>
                      <a:pt x="107" y="119"/>
                    </a:lnTo>
                    <a:lnTo>
                      <a:pt x="119" y="119"/>
                    </a:lnTo>
                    <a:lnTo>
                      <a:pt x="113" y="107"/>
                    </a:lnTo>
                    <a:lnTo>
                      <a:pt x="125" y="90"/>
                    </a:lnTo>
                    <a:lnTo>
                      <a:pt x="125" y="84"/>
                    </a:lnTo>
                    <a:lnTo>
                      <a:pt x="137" y="78"/>
                    </a:lnTo>
                    <a:lnTo>
                      <a:pt x="143" y="72"/>
                    </a:lnTo>
                    <a:lnTo>
                      <a:pt x="149" y="54"/>
                    </a:lnTo>
                    <a:lnTo>
                      <a:pt x="167" y="48"/>
                    </a:lnTo>
                    <a:lnTo>
                      <a:pt x="167" y="42"/>
                    </a:lnTo>
                    <a:lnTo>
                      <a:pt x="191" y="42"/>
                    </a:lnTo>
                    <a:lnTo>
                      <a:pt x="185" y="30"/>
                    </a:lnTo>
                    <a:lnTo>
                      <a:pt x="191" y="30"/>
                    </a:lnTo>
                    <a:lnTo>
                      <a:pt x="203" y="30"/>
                    </a:lnTo>
                    <a:lnTo>
                      <a:pt x="215" y="36"/>
                    </a:lnTo>
                    <a:lnTo>
                      <a:pt x="233" y="42"/>
                    </a:lnTo>
                    <a:lnTo>
                      <a:pt x="251" y="42"/>
                    </a:lnTo>
                    <a:lnTo>
                      <a:pt x="257" y="36"/>
                    </a:lnTo>
                    <a:lnTo>
                      <a:pt x="263" y="24"/>
                    </a:lnTo>
                    <a:lnTo>
                      <a:pt x="281" y="18"/>
                    </a:lnTo>
                    <a:lnTo>
                      <a:pt x="299" y="24"/>
                    </a:lnTo>
                    <a:lnTo>
                      <a:pt x="299" y="30"/>
                    </a:lnTo>
                    <a:lnTo>
                      <a:pt x="317" y="24"/>
                    </a:lnTo>
                    <a:lnTo>
                      <a:pt x="323" y="24"/>
                    </a:lnTo>
                    <a:lnTo>
                      <a:pt x="323" y="18"/>
                    </a:lnTo>
                    <a:lnTo>
                      <a:pt x="317" y="18"/>
                    </a:lnTo>
                    <a:lnTo>
                      <a:pt x="305" y="18"/>
                    </a:lnTo>
                    <a:lnTo>
                      <a:pt x="299" y="12"/>
                    </a:lnTo>
                    <a:lnTo>
                      <a:pt x="323" y="12"/>
                    </a:lnTo>
                    <a:lnTo>
                      <a:pt x="311" y="6"/>
                    </a:lnTo>
                    <a:lnTo>
                      <a:pt x="299" y="6"/>
                    </a:lnTo>
                    <a:lnTo>
                      <a:pt x="287" y="6"/>
                    </a:lnTo>
                    <a:lnTo>
                      <a:pt x="287" y="12"/>
                    </a:lnTo>
                    <a:lnTo>
                      <a:pt x="287" y="6"/>
                    </a:lnTo>
                    <a:lnTo>
                      <a:pt x="281" y="6"/>
                    </a:lnTo>
                    <a:lnTo>
                      <a:pt x="281" y="0"/>
                    </a:lnTo>
                    <a:lnTo>
                      <a:pt x="275" y="0"/>
                    </a:lnTo>
                    <a:lnTo>
                      <a:pt x="263" y="12"/>
                    </a:lnTo>
                    <a:lnTo>
                      <a:pt x="263" y="0"/>
                    </a:lnTo>
                    <a:lnTo>
                      <a:pt x="245" y="12"/>
                    </a:lnTo>
                    <a:lnTo>
                      <a:pt x="251" y="6"/>
                    </a:lnTo>
                    <a:lnTo>
                      <a:pt x="239" y="0"/>
                    </a:lnTo>
                    <a:lnTo>
                      <a:pt x="239" y="6"/>
                    </a:lnTo>
                    <a:lnTo>
                      <a:pt x="221" y="12"/>
                    </a:lnTo>
                    <a:lnTo>
                      <a:pt x="215" y="12"/>
                    </a:lnTo>
                    <a:lnTo>
                      <a:pt x="203" y="12"/>
                    </a:lnTo>
                    <a:lnTo>
                      <a:pt x="209" y="18"/>
                    </a:lnTo>
                    <a:lnTo>
                      <a:pt x="197" y="18"/>
                    </a:lnTo>
                    <a:lnTo>
                      <a:pt x="191" y="24"/>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66" name="Freeform 392"/>
              <p:cNvSpPr>
                <a:spLocks noChangeAspect="1"/>
              </p:cNvSpPr>
              <p:nvPr/>
            </p:nvSpPr>
            <p:spPr bwMode="auto">
              <a:xfrm>
                <a:off x="6844225" y="2173653"/>
                <a:ext cx="317016" cy="140369"/>
              </a:xfrm>
              <a:custGeom>
                <a:avLst/>
                <a:gdLst>
                  <a:gd name="T0" fmla="*/ 24 w 120"/>
                  <a:gd name="T1" fmla="*/ 14 h 48"/>
                  <a:gd name="T2" fmla="*/ 12 w 120"/>
                  <a:gd name="T3" fmla="*/ 14 h 48"/>
                  <a:gd name="T4" fmla="*/ 0 w 120"/>
                  <a:gd name="T5" fmla="*/ 14 h 48"/>
                  <a:gd name="T6" fmla="*/ 0 w 120"/>
                  <a:gd name="T7" fmla="*/ 29 h 48"/>
                  <a:gd name="T8" fmla="*/ 12 w 120"/>
                  <a:gd name="T9" fmla="*/ 29 h 48"/>
                  <a:gd name="T10" fmla="*/ 12 w 120"/>
                  <a:gd name="T11" fmla="*/ 29 h 48"/>
                  <a:gd name="T12" fmla="*/ 6 w 120"/>
                  <a:gd name="T13" fmla="*/ 42 h 48"/>
                  <a:gd name="T14" fmla="*/ 18 w 120"/>
                  <a:gd name="T15" fmla="*/ 54 h 48"/>
                  <a:gd name="T16" fmla="*/ 37 w 120"/>
                  <a:gd name="T17" fmla="*/ 54 h 48"/>
                  <a:gd name="T18" fmla="*/ 43 w 120"/>
                  <a:gd name="T19" fmla="*/ 54 h 48"/>
                  <a:gd name="T20" fmla="*/ 55 w 120"/>
                  <a:gd name="T21" fmla="*/ 42 h 48"/>
                  <a:gd name="T22" fmla="*/ 55 w 120"/>
                  <a:gd name="T23" fmla="*/ 54 h 48"/>
                  <a:gd name="T24" fmla="*/ 67 w 120"/>
                  <a:gd name="T25" fmla="*/ 42 h 48"/>
                  <a:gd name="T26" fmla="*/ 73 w 120"/>
                  <a:gd name="T27" fmla="*/ 54 h 48"/>
                  <a:gd name="T28" fmla="*/ 43 w 120"/>
                  <a:gd name="T29" fmla="*/ 69 h 48"/>
                  <a:gd name="T30" fmla="*/ 37 w 120"/>
                  <a:gd name="T31" fmla="*/ 69 h 48"/>
                  <a:gd name="T32" fmla="*/ 73 w 120"/>
                  <a:gd name="T33" fmla="*/ 69 h 48"/>
                  <a:gd name="T34" fmla="*/ 61 w 120"/>
                  <a:gd name="T35" fmla="*/ 83 h 48"/>
                  <a:gd name="T36" fmla="*/ 67 w 120"/>
                  <a:gd name="T37" fmla="*/ 83 h 48"/>
                  <a:gd name="T38" fmla="*/ 43 w 120"/>
                  <a:gd name="T39" fmla="*/ 83 h 48"/>
                  <a:gd name="T40" fmla="*/ 67 w 120"/>
                  <a:gd name="T41" fmla="*/ 98 h 48"/>
                  <a:gd name="T42" fmla="*/ 79 w 120"/>
                  <a:gd name="T43" fmla="*/ 111 h 48"/>
                  <a:gd name="T44" fmla="*/ 79 w 120"/>
                  <a:gd name="T45" fmla="*/ 111 h 48"/>
                  <a:gd name="T46" fmla="*/ 92 w 120"/>
                  <a:gd name="T47" fmla="*/ 83 h 48"/>
                  <a:gd name="T48" fmla="*/ 104 w 120"/>
                  <a:gd name="T49" fmla="*/ 69 h 48"/>
                  <a:gd name="T50" fmla="*/ 104 w 120"/>
                  <a:gd name="T51" fmla="*/ 54 h 48"/>
                  <a:gd name="T52" fmla="*/ 134 w 120"/>
                  <a:gd name="T53" fmla="*/ 42 h 48"/>
                  <a:gd name="T54" fmla="*/ 104 w 120"/>
                  <a:gd name="T55" fmla="*/ 29 h 48"/>
                  <a:gd name="T56" fmla="*/ 92 w 120"/>
                  <a:gd name="T57" fmla="*/ 14 h 48"/>
                  <a:gd name="T58" fmla="*/ 85 w 120"/>
                  <a:gd name="T59" fmla="*/ 14 h 48"/>
                  <a:gd name="T60" fmla="*/ 79 w 120"/>
                  <a:gd name="T61" fmla="*/ 14 h 48"/>
                  <a:gd name="T62" fmla="*/ 67 w 120"/>
                  <a:gd name="T63" fmla="*/ 0 h 48"/>
                  <a:gd name="T64" fmla="*/ 67 w 120"/>
                  <a:gd name="T65" fmla="*/ 42 h 48"/>
                  <a:gd name="T66" fmla="*/ 49 w 120"/>
                  <a:gd name="T67" fmla="*/ 14 h 48"/>
                  <a:gd name="T68" fmla="*/ 37 w 120"/>
                  <a:gd name="T69" fmla="*/ 14 h 48"/>
                  <a:gd name="T70" fmla="*/ 24 w 120"/>
                  <a:gd name="T71" fmla="*/ 14 h 48"/>
                  <a:gd name="T72" fmla="*/ 24 w 120"/>
                  <a:gd name="T73" fmla="*/ 14 h 4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0" h="48">
                    <a:moveTo>
                      <a:pt x="24" y="6"/>
                    </a:moveTo>
                    <a:lnTo>
                      <a:pt x="12" y="6"/>
                    </a:lnTo>
                    <a:lnTo>
                      <a:pt x="0" y="6"/>
                    </a:lnTo>
                    <a:lnTo>
                      <a:pt x="0" y="12"/>
                    </a:lnTo>
                    <a:lnTo>
                      <a:pt x="12" y="12"/>
                    </a:lnTo>
                    <a:lnTo>
                      <a:pt x="6" y="18"/>
                    </a:lnTo>
                    <a:lnTo>
                      <a:pt x="18" y="24"/>
                    </a:lnTo>
                    <a:lnTo>
                      <a:pt x="30" y="24"/>
                    </a:lnTo>
                    <a:lnTo>
                      <a:pt x="36" y="24"/>
                    </a:lnTo>
                    <a:lnTo>
                      <a:pt x="48" y="18"/>
                    </a:lnTo>
                    <a:lnTo>
                      <a:pt x="48" y="24"/>
                    </a:lnTo>
                    <a:lnTo>
                      <a:pt x="60" y="18"/>
                    </a:lnTo>
                    <a:lnTo>
                      <a:pt x="66" y="24"/>
                    </a:lnTo>
                    <a:lnTo>
                      <a:pt x="36" y="30"/>
                    </a:lnTo>
                    <a:lnTo>
                      <a:pt x="30" y="30"/>
                    </a:lnTo>
                    <a:lnTo>
                      <a:pt x="66" y="30"/>
                    </a:lnTo>
                    <a:lnTo>
                      <a:pt x="54" y="36"/>
                    </a:lnTo>
                    <a:lnTo>
                      <a:pt x="60" y="36"/>
                    </a:lnTo>
                    <a:lnTo>
                      <a:pt x="36" y="36"/>
                    </a:lnTo>
                    <a:lnTo>
                      <a:pt x="60" y="42"/>
                    </a:lnTo>
                    <a:lnTo>
                      <a:pt x="72" y="48"/>
                    </a:lnTo>
                    <a:lnTo>
                      <a:pt x="84" y="36"/>
                    </a:lnTo>
                    <a:lnTo>
                      <a:pt x="90" y="30"/>
                    </a:lnTo>
                    <a:lnTo>
                      <a:pt x="90" y="24"/>
                    </a:lnTo>
                    <a:lnTo>
                      <a:pt x="120" y="18"/>
                    </a:lnTo>
                    <a:lnTo>
                      <a:pt x="90" y="12"/>
                    </a:lnTo>
                    <a:lnTo>
                      <a:pt x="84" y="6"/>
                    </a:lnTo>
                    <a:lnTo>
                      <a:pt x="78" y="6"/>
                    </a:lnTo>
                    <a:lnTo>
                      <a:pt x="72" y="6"/>
                    </a:lnTo>
                    <a:lnTo>
                      <a:pt x="60" y="0"/>
                    </a:lnTo>
                    <a:lnTo>
                      <a:pt x="60" y="18"/>
                    </a:lnTo>
                    <a:lnTo>
                      <a:pt x="42" y="6"/>
                    </a:lnTo>
                    <a:lnTo>
                      <a:pt x="30" y="6"/>
                    </a:lnTo>
                    <a:lnTo>
                      <a:pt x="24" y="6"/>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67" name="Freeform 393"/>
              <p:cNvSpPr>
                <a:spLocks noChangeAspect="1"/>
              </p:cNvSpPr>
              <p:nvPr/>
            </p:nvSpPr>
            <p:spPr bwMode="auto">
              <a:xfrm>
                <a:off x="7052105" y="2155456"/>
                <a:ext cx="252053" cy="51987"/>
              </a:xfrm>
              <a:custGeom>
                <a:avLst/>
                <a:gdLst>
                  <a:gd name="T0" fmla="*/ 42 w 96"/>
                  <a:gd name="T1" fmla="*/ 13 h 18"/>
                  <a:gd name="T2" fmla="*/ 18 w 96"/>
                  <a:gd name="T3" fmla="*/ 0 h 18"/>
                  <a:gd name="T4" fmla="*/ 6 w 96"/>
                  <a:gd name="T5" fmla="*/ 13 h 18"/>
                  <a:gd name="T6" fmla="*/ 0 w 96"/>
                  <a:gd name="T7" fmla="*/ 13 h 18"/>
                  <a:gd name="T8" fmla="*/ 0 w 96"/>
                  <a:gd name="T9" fmla="*/ 13 h 18"/>
                  <a:gd name="T10" fmla="*/ 42 w 96"/>
                  <a:gd name="T11" fmla="*/ 24 h 18"/>
                  <a:gd name="T12" fmla="*/ 18 w 96"/>
                  <a:gd name="T13" fmla="*/ 24 h 18"/>
                  <a:gd name="T14" fmla="*/ 55 w 96"/>
                  <a:gd name="T15" fmla="*/ 37 h 18"/>
                  <a:gd name="T16" fmla="*/ 91 w 96"/>
                  <a:gd name="T17" fmla="*/ 24 h 18"/>
                  <a:gd name="T18" fmla="*/ 103 w 96"/>
                  <a:gd name="T19" fmla="*/ 13 h 18"/>
                  <a:gd name="T20" fmla="*/ 97 w 96"/>
                  <a:gd name="T21" fmla="*/ 13 h 18"/>
                  <a:gd name="T22" fmla="*/ 67 w 96"/>
                  <a:gd name="T23" fmla="*/ 0 h 18"/>
                  <a:gd name="T24" fmla="*/ 61 w 96"/>
                  <a:gd name="T25" fmla="*/ 0 h 18"/>
                  <a:gd name="T26" fmla="*/ 55 w 96"/>
                  <a:gd name="T27" fmla="*/ 0 h 18"/>
                  <a:gd name="T28" fmla="*/ 42 w 96"/>
                  <a:gd name="T29" fmla="*/ 0 h 18"/>
                  <a:gd name="T30" fmla="*/ 42 w 96"/>
                  <a:gd name="T31" fmla="*/ 13 h 1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6" h="18">
                    <a:moveTo>
                      <a:pt x="42" y="6"/>
                    </a:moveTo>
                    <a:lnTo>
                      <a:pt x="18" y="0"/>
                    </a:lnTo>
                    <a:lnTo>
                      <a:pt x="6" y="6"/>
                    </a:lnTo>
                    <a:lnTo>
                      <a:pt x="0" y="6"/>
                    </a:lnTo>
                    <a:lnTo>
                      <a:pt x="42" y="12"/>
                    </a:lnTo>
                    <a:lnTo>
                      <a:pt x="18" y="12"/>
                    </a:lnTo>
                    <a:lnTo>
                      <a:pt x="48" y="18"/>
                    </a:lnTo>
                    <a:lnTo>
                      <a:pt x="84" y="12"/>
                    </a:lnTo>
                    <a:lnTo>
                      <a:pt x="96" y="6"/>
                    </a:lnTo>
                    <a:lnTo>
                      <a:pt x="90" y="6"/>
                    </a:lnTo>
                    <a:lnTo>
                      <a:pt x="60" y="0"/>
                    </a:lnTo>
                    <a:lnTo>
                      <a:pt x="54" y="0"/>
                    </a:lnTo>
                    <a:lnTo>
                      <a:pt x="48" y="0"/>
                    </a:lnTo>
                    <a:lnTo>
                      <a:pt x="42" y="0"/>
                    </a:lnTo>
                    <a:lnTo>
                      <a:pt x="42" y="6"/>
                    </a:lnTo>
                    <a:close/>
                  </a:path>
                </a:pathLst>
              </a:custGeom>
              <a:solidFill>
                <a:srgbClr val="003FB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68" name="Freeform 394"/>
              <p:cNvSpPr>
                <a:spLocks noChangeAspect="1"/>
              </p:cNvSpPr>
              <p:nvPr/>
            </p:nvSpPr>
            <p:spPr bwMode="auto">
              <a:xfrm>
                <a:off x="7145650" y="2259432"/>
                <a:ext cx="127326" cy="18195"/>
              </a:xfrm>
              <a:custGeom>
                <a:avLst/>
                <a:gdLst>
                  <a:gd name="T0" fmla="*/ 43 w 48"/>
                  <a:gd name="T1" fmla="*/ 18 h 6"/>
                  <a:gd name="T2" fmla="*/ 18 w 48"/>
                  <a:gd name="T3" fmla="*/ 18 h 6"/>
                  <a:gd name="T4" fmla="*/ 6 w 48"/>
                  <a:gd name="T5" fmla="*/ 18 h 6"/>
                  <a:gd name="T6" fmla="*/ 6 w 48"/>
                  <a:gd name="T7" fmla="*/ 0 h 6"/>
                  <a:gd name="T8" fmla="*/ 0 w 48"/>
                  <a:gd name="T9" fmla="*/ 0 h 6"/>
                  <a:gd name="T10" fmla="*/ 37 w 48"/>
                  <a:gd name="T11" fmla="*/ 0 h 6"/>
                  <a:gd name="T12" fmla="*/ 55 w 48"/>
                  <a:gd name="T13" fmla="*/ 0 h 6"/>
                  <a:gd name="T14" fmla="*/ 43 w 48"/>
                  <a:gd name="T15" fmla="*/ 18 h 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 h="6">
                    <a:moveTo>
                      <a:pt x="36" y="6"/>
                    </a:moveTo>
                    <a:lnTo>
                      <a:pt x="18" y="6"/>
                    </a:lnTo>
                    <a:lnTo>
                      <a:pt x="6" y="6"/>
                    </a:lnTo>
                    <a:lnTo>
                      <a:pt x="6" y="0"/>
                    </a:lnTo>
                    <a:lnTo>
                      <a:pt x="0" y="0"/>
                    </a:lnTo>
                    <a:lnTo>
                      <a:pt x="30" y="0"/>
                    </a:lnTo>
                    <a:lnTo>
                      <a:pt x="48" y="0"/>
                    </a:lnTo>
                    <a:lnTo>
                      <a:pt x="36" y="6"/>
                    </a:lnTo>
                    <a:close/>
                  </a:path>
                </a:pathLst>
              </a:custGeom>
              <a:solidFill>
                <a:srgbClr val="4C8FC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69" name="Freeform 395"/>
              <p:cNvSpPr>
                <a:spLocks noChangeAspect="1"/>
              </p:cNvSpPr>
              <p:nvPr/>
            </p:nvSpPr>
            <p:spPr bwMode="auto">
              <a:xfrm>
                <a:off x="7036515" y="2683134"/>
                <a:ext cx="49372" cy="15598"/>
              </a:xfrm>
              <a:custGeom>
                <a:avLst/>
                <a:gdLst>
                  <a:gd name="T0" fmla="*/ 19 w 18"/>
                  <a:gd name="T1" fmla="*/ 0 h 6"/>
                  <a:gd name="T2" fmla="*/ 6 w 18"/>
                  <a:gd name="T3" fmla="*/ 6 h 6"/>
                  <a:gd name="T4" fmla="*/ 0 w 18"/>
                  <a:gd name="T5" fmla="*/ 6 h 6"/>
                  <a:gd name="T6" fmla="*/ 6 w 18"/>
                  <a:gd name="T7" fmla="*/ 6 h 6"/>
                  <a:gd name="T8" fmla="*/ 19 w 18"/>
                  <a:gd name="T9" fmla="*/ 6 h 6"/>
                  <a:gd name="T10" fmla="*/ 25 w 18"/>
                  <a:gd name="T11" fmla="*/ 0 h 6"/>
                  <a:gd name="T12" fmla="*/ 19 w 18"/>
                  <a:gd name="T13" fmla="*/ 6 h 6"/>
                  <a:gd name="T14" fmla="*/ 19 w 18"/>
                  <a:gd name="T15" fmla="*/ 0 h 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 h="6">
                    <a:moveTo>
                      <a:pt x="12" y="0"/>
                    </a:moveTo>
                    <a:lnTo>
                      <a:pt x="6" y="6"/>
                    </a:lnTo>
                    <a:lnTo>
                      <a:pt x="0" y="6"/>
                    </a:lnTo>
                    <a:lnTo>
                      <a:pt x="6" y="6"/>
                    </a:lnTo>
                    <a:lnTo>
                      <a:pt x="12" y="6"/>
                    </a:lnTo>
                    <a:lnTo>
                      <a:pt x="18" y="0"/>
                    </a:lnTo>
                    <a:lnTo>
                      <a:pt x="12" y="6"/>
                    </a:lnTo>
                    <a:lnTo>
                      <a:pt x="12" y="0"/>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70" name="Freeform 396"/>
              <p:cNvSpPr>
                <a:spLocks noChangeAspect="1"/>
              </p:cNvSpPr>
              <p:nvPr/>
            </p:nvSpPr>
            <p:spPr bwMode="auto">
              <a:xfrm>
                <a:off x="7210613" y="2628549"/>
                <a:ext cx="454736" cy="506885"/>
              </a:xfrm>
              <a:custGeom>
                <a:avLst/>
                <a:gdLst>
                  <a:gd name="T0" fmla="*/ 158 w 173"/>
                  <a:gd name="T1" fmla="*/ 219 h 173"/>
                  <a:gd name="T2" fmla="*/ 152 w 173"/>
                  <a:gd name="T3" fmla="*/ 204 h 173"/>
                  <a:gd name="T4" fmla="*/ 152 w 173"/>
                  <a:gd name="T5" fmla="*/ 167 h 173"/>
                  <a:gd name="T6" fmla="*/ 127 w 173"/>
                  <a:gd name="T7" fmla="*/ 126 h 173"/>
                  <a:gd name="T8" fmla="*/ 146 w 173"/>
                  <a:gd name="T9" fmla="*/ 98 h 173"/>
                  <a:gd name="T10" fmla="*/ 115 w 173"/>
                  <a:gd name="T11" fmla="*/ 69 h 173"/>
                  <a:gd name="T12" fmla="*/ 115 w 173"/>
                  <a:gd name="T13" fmla="*/ 42 h 173"/>
                  <a:gd name="T14" fmla="*/ 115 w 173"/>
                  <a:gd name="T15" fmla="*/ 29 h 173"/>
                  <a:gd name="T16" fmla="*/ 115 w 173"/>
                  <a:gd name="T17" fmla="*/ 14 h 173"/>
                  <a:gd name="T18" fmla="*/ 97 w 173"/>
                  <a:gd name="T19" fmla="*/ 0 h 173"/>
                  <a:gd name="T20" fmla="*/ 79 w 173"/>
                  <a:gd name="T21" fmla="*/ 14 h 173"/>
                  <a:gd name="T22" fmla="*/ 73 w 173"/>
                  <a:gd name="T23" fmla="*/ 42 h 173"/>
                  <a:gd name="T24" fmla="*/ 67 w 173"/>
                  <a:gd name="T25" fmla="*/ 54 h 173"/>
                  <a:gd name="T26" fmla="*/ 42 w 173"/>
                  <a:gd name="T27" fmla="*/ 54 h 173"/>
                  <a:gd name="T28" fmla="*/ 24 w 173"/>
                  <a:gd name="T29" fmla="*/ 42 h 173"/>
                  <a:gd name="T30" fmla="*/ 12 w 173"/>
                  <a:gd name="T31" fmla="*/ 29 h 173"/>
                  <a:gd name="T32" fmla="*/ 0 w 173"/>
                  <a:gd name="T33" fmla="*/ 29 h 173"/>
                  <a:gd name="T34" fmla="*/ 42 w 173"/>
                  <a:gd name="T35" fmla="*/ 69 h 173"/>
                  <a:gd name="T36" fmla="*/ 61 w 173"/>
                  <a:gd name="T37" fmla="*/ 126 h 173"/>
                  <a:gd name="T38" fmla="*/ 67 w 173"/>
                  <a:gd name="T39" fmla="*/ 167 h 173"/>
                  <a:gd name="T40" fmla="*/ 73 w 173"/>
                  <a:gd name="T41" fmla="*/ 151 h 173"/>
                  <a:gd name="T42" fmla="*/ 79 w 173"/>
                  <a:gd name="T43" fmla="*/ 167 h 173"/>
                  <a:gd name="T44" fmla="*/ 85 w 173"/>
                  <a:gd name="T45" fmla="*/ 194 h 173"/>
                  <a:gd name="T46" fmla="*/ 61 w 173"/>
                  <a:gd name="T47" fmla="*/ 232 h 173"/>
                  <a:gd name="T48" fmla="*/ 42 w 173"/>
                  <a:gd name="T49" fmla="*/ 259 h 173"/>
                  <a:gd name="T50" fmla="*/ 30 w 173"/>
                  <a:gd name="T51" fmla="*/ 274 h 173"/>
                  <a:gd name="T52" fmla="*/ 36 w 173"/>
                  <a:gd name="T53" fmla="*/ 317 h 173"/>
                  <a:gd name="T54" fmla="*/ 36 w 173"/>
                  <a:gd name="T55" fmla="*/ 371 h 173"/>
                  <a:gd name="T56" fmla="*/ 61 w 173"/>
                  <a:gd name="T57" fmla="*/ 385 h 173"/>
                  <a:gd name="T58" fmla="*/ 61 w 173"/>
                  <a:gd name="T59" fmla="*/ 385 h 173"/>
                  <a:gd name="T60" fmla="*/ 67 w 173"/>
                  <a:gd name="T61" fmla="*/ 385 h 173"/>
                  <a:gd name="T62" fmla="*/ 73 w 173"/>
                  <a:gd name="T63" fmla="*/ 401 h 173"/>
                  <a:gd name="T64" fmla="*/ 79 w 173"/>
                  <a:gd name="T65" fmla="*/ 401 h 173"/>
                  <a:gd name="T66" fmla="*/ 109 w 173"/>
                  <a:gd name="T67" fmla="*/ 385 h 173"/>
                  <a:gd name="T68" fmla="*/ 121 w 173"/>
                  <a:gd name="T69" fmla="*/ 371 h 173"/>
                  <a:gd name="T70" fmla="*/ 146 w 173"/>
                  <a:gd name="T71" fmla="*/ 371 h 173"/>
                  <a:gd name="T72" fmla="*/ 152 w 173"/>
                  <a:gd name="T73" fmla="*/ 358 h 173"/>
                  <a:gd name="T74" fmla="*/ 164 w 173"/>
                  <a:gd name="T75" fmla="*/ 329 h 173"/>
                  <a:gd name="T76" fmla="*/ 176 w 173"/>
                  <a:gd name="T77" fmla="*/ 303 h 173"/>
                  <a:gd name="T78" fmla="*/ 187 w 173"/>
                  <a:gd name="T79" fmla="*/ 274 h 173"/>
                  <a:gd name="T80" fmla="*/ 158 w 173"/>
                  <a:gd name="T81" fmla="*/ 247 h 173"/>
                  <a:gd name="T82" fmla="*/ 164 w 173"/>
                  <a:gd name="T83" fmla="*/ 232 h 173"/>
                  <a:gd name="T84" fmla="*/ 158 w 173"/>
                  <a:gd name="T85" fmla="*/ 219 h 17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73" h="173">
                    <a:moveTo>
                      <a:pt x="144" y="95"/>
                    </a:moveTo>
                    <a:lnTo>
                      <a:pt x="138" y="89"/>
                    </a:lnTo>
                    <a:lnTo>
                      <a:pt x="138" y="72"/>
                    </a:lnTo>
                    <a:lnTo>
                      <a:pt x="120" y="54"/>
                    </a:lnTo>
                    <a:lnTo>
                      <a:pt x="132" y="42"/>
                    </a:lnTo>
                    <a:lnTo>
                      <a:pt x="108" y="30"/>
                    </a:lnTo>
                    <a:lnTo>
                      <a:pt x="108" y="18"/>
                    </a:lnTo>
                    <a:lnTo>
                      <a:pt x="108" y="12"/>
                    </a:lnTo>
                    <a:lnTo>
                      <a:pt x="108" y="6"/>
                    </a:lnTo>
                    <a:lnTo>
                      <a:pt x="90" y="0"/>
                    </a:lnTo>
                    <a:lnTo>
                      <a:pt x="72" y="6"/>
                    </a:lnTo>
                    <a:lnTo>
                      <a:pt x="66" y="18"/>
                    </a:lnTo>
                    <a:lnTo>
                      <a:pt x="60" y="24"/>
                    </a:lnTo>
                    <a:lnTo>
                      <a:pt x="42" y="24"/>
                    </a:lnTo>
                    <a:lnTo>
                      <a:pt x="24" y="18"/>
                    </a:lnTo>
                    <a:lnTo>
                      <a:pt x="12" y="12"/>
                    </a:lnTo>
                    <a:lnTo>
                      <a:pt x="0" y="12"/>
                    </a:lnTo>
                    <a:lnTo>
                      <a:pt x="42" y="30"/>
                    </a:lnTo>
                    <a:lnTo>
                      <a:pt x="54" y="54"/>
                    </a:lnTo>
                    <a:lnTo>
                      <a:pt x="60" y="72"/>
                    </a:lnTo>
                    <a:lnTo>
                      <a:pt x="66" y="66"/>
                    </a:lnTo>
                    <a:lnTo>
                      <a:pt x="72" y="72"/>
                    </a:lnTo>
                    <a:lnTo>
                      <a:pt x="78" y="84"/>
                    </a:lnTo>
                    <a:lnTo>
                      <a:pt x="54" y="101"/>
                    </a:lnTo>
                    <a:lnTo>
                      <a:pt x="42" y="113"/>
                    </a:lnTo>
                    <a:lnTo>
                      <a:pt x="30" y="119"/>
                    </a:lnTo>
                    <a:lnTo>
                      <a:pt x="36" y="137"/>
                    </a:lnTo>
                    <a:lnTo>
                      <a:pt x="36" y="161"/>
                    </a:lnTo>
                    <a:lnTo>
                      <a:pt x="54" y="167"/>
                    </a:lnTo>
                    <a:lnTo>
                      <a:pt x="60" y="167"/>
                    </a:lnTo>
                    <a:lnTo>
                      <a:pt x="66" y="173"/>
                    </a:lnTo>
                    <a:lnTo>
                      <a:pt x="72" y="173"/>
                    </a:lnTo>
                    <a:lnTo>
                      <a:pt x="102" y="167"/>
                    </a:lnTo>
                    <a:lnTo>
                      <a:pt x="114" y="161"/>
                    </a:lnTo>
                    <a:lnTo>
                      <a:pt x="132" y="161"/>
                    </a:lnTo>
                    <a:lnTo>
                      <a:pt x="138" y="155"/>
                    </a:lnTo>
                    <a:lnTo>
                      <a:pt x="150" y="143"/>
                    </a:lnTo>
                    <a:lnTo>
                      <a:pt x="162" y="131"/>
                    </a:lnTo>
                    <a:lnTo>
                      <a:pt x="173" y="119"/>
                    </a:lnTo>
                    <a:lnTo>
                      <a:pt x="144" y="107"/>
                    </a:lnTo>
                    <a:lnTo>
                      <a:pt x="150" y="101"/>
                    </a:lnTo>
                    <a:lnTo>
                      <a:pt x="144" y="95"/>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71" name="Rectangle 397"/>
              <p:cNvSpPr>
                <a:spLocks noChangeAspect="1" noChangeArrowheads="1"/>
              </p:cNvSpPr>
              <p:nvPr/>
            </p:nvSpPr>
            <p:spPr bwMode="auto">
              <a:xfrm>
                <a:off x="6909189" y="3837273"/>
                <a:ext cx="0" cy="18195"/>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fontAlgn="base" hangingPunct="1">
                  <a:spcBef>
                    <a:spcPct val="50000"/>
                  </a:spcBef>
                  <a:spcAft>
                    <a:spcPct val="0"/>
                  </a:spcAft>
                  <a:buNone/>
                  <a:defRPr/>
                </a:pPr>
                <a:endParaRPr lang="fr-FR" altLang="en-US" sz="1800" kern="0">
                  <a:solidFill>
                    <a:srgbClr val="000000"/>
                  </a:solidFill>
                </a:endParaRPr>
              </a:p>
            </p:txBody>
          </p:sp>
          <p:sp>
            <p:nvSpPr>
              <p:cNvPr id="872" name="Freeform 398"/>
              <p:cNvSpPr>
                <a:spLocks noChangeAspect="1"/>
              </p:cNvSpPr>
              <p:nvPr/>
            </p:nvSpPr>
            <p:spPr bwMode="auto">
              <a:xfrm>
                <a:off x="6909189" y="3751492"/>
                <a:ext cx="317016" cy="140369"/>
              </a:xfrm>
              <a:custGeom>
                <a:avLst/>
                <a:gdLst>
                  <a:gd name="T0" fmla="*/ 49 w 120"/>
                  <a:gd name="T1" fmla="*/ 83 h 48"/>
                  <a:gd name="T2" fmla="*/ 24 w 120"/>
                  <a:gd name="T3" fmla="*/ 98 h 48"/>
                  <a:gd name="T4" fmla="*/ 18 w 120"/>
                  <a:gd name="T5" fmla="*/ 98 h 48"/>
                  <a:gd name="T6" fmla="*/ 6 w 120"/>
                  <a:gd name="T7" fmla="*/ 83 h 48"/>
                  <a:gd name="T8" fmla="*/ 0 w 120"/>
                  <a:gd name="T9" fmla="*/ 83 h 48"/>
                  <a:gd name="T10" fmla="*/ 0 w 120"/>
                  <a:gd name="T11" fmla="*/ 83 h 48"/>
                  <a:gd name="T12" fmla="*/ 0 w 120"/>
                  <a:gd name="T13" fmla="*/ 69 h 48"/>
                  <a:gd name="T14" fmla="*/ 0 w 120"/>
                  <a:gd name="T15" fmla="*/ 54 h 48"/>
                  <a:gd name="T16" fmla="*/ 12 w 120"/>
                  <a:gd name="T17" fmla="*/ 69 h 48"/>
                  <a:gd name="T18" fmla="*/ 18 w 120"/>
                  <a:gd name="T19" fmla="*/ 69 h 48"/>
                  <a:gd name="T20" fmla="*/ 18 w 120"/>
                  <a:gd name="T21" fmla="*/ 54 h 48"/>
                  <a:gd name="T22" fmla="*/ 43 w 120"/>
                  <a:gd name="T23" fmla="*/ 54 h 48"/>
                  <a:gd name="T24" fmla="*/ 61 w 120"/>
                  <a:gd name="T25" fmla="*/ 54 h 48"/>
                  <a:gd name="T26" fmla="*/ 61 w 120"/>
                  <a:gd name="T27" fmla="*/ 54 h 48"/>
                  <a:gd name="T28" fmla="*/ 61 w 120"/>
                  <a:gd name="T29" fmla="*/ 29 h 48"/>
                  <a:gd name="T30" fmla="*/ 73 w 120"/>
                  <a:gd name="T31" fmla="*/ 0 h 48"/>
                  <a:gd name="T32" fmla="*/ 79 w 120"/>
                  <a:gd name="T33" fmla="*/ 14 h 48"/>
                  <a:gd name="T34" fmla="*/ 92 w 120"/>
                  <a:gd name="T35" fmla="*/ 0 h 48"/>
                  <a:gd name="T36" fmla="*/ 122 w 120"/>
                  <a:gd name="T37" fmla="*/ 0 h 48"/>
                  <a:gd name="T38" fmla="*/ 134 w 120"/>
                  <a:gd name="T39" fmla="*/ 42 h 48"/>
                  <a:gd name="T40" fmla="*/ 128 w 120"/>
                  <a:gd name="T41" fmla="*/ 54 h 48"/>
                  <a:gd name="T42" fmla="*/ 128 w 120"/>
                  <a:gd name="T43" fmla="*/ 54 h 48"/>
                  <a:gd name="T44" fmla="*/ 122 w 120"/>
                  <a:gd name="T45" fmla="*/ 83 h 48"/>
                  <a:gd name="T46" fmla="*/ 116 w 120"/>
                  <a:gd name="T47" fmla="*/ 98 h 48"/>
                  <a:gd name="T48" fmla="*/ 79 w 120"/>
                  <a:gd name="T49" fmla="*/ 111 h 48"/>
                  <a:gd name="T50" fmla="*/ 73 w 120"/>
                  <a:gd name="T51" fmla="*/ 111 h 48"/>
                  <a:gd name="T52" fmla="*/ 49 w 120"/>
                  <a:gd name="T53" fmla="*/ 83 h 4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20" h="48">
                    <a:moveTo>
                      <a:pt x="42" y="36"/>
                    </a:moveTo>
                    <a:lnTo>
                      <a:pt x="24" y="42"/>
                    </a:lnTo>
                    <a:lnTo>
                      <a:pt x="18" y="42"/>
                    </a:lnTo>
                    <a:lnTo>
                      <a:pt x="6" y="36"/>
                    </a:lnTo>
                    <a:lnTo>
                      <a:pt x="0" y="36"/>
                    </a:lnTo>
                    <a:lnTo>
                      <a:pt x="0" y="30"/>
                    </a:lnTo>
                    <a:lnTo>
                      <a:pt x="0" y="24"/>
                    </a:lnTo>
                    <a:lnTo>
                      <a:pt x="12" y="30"/>
                    </a:lnTo>
                    <a:lnTo>
                      <a:pt x="18" y="30"/>
                    </a:lnTo>
                    <a:lnTo>
                      <a:pt x="18" y="24"/>
                    </a:lnTo>
                    <a:lnTo>
                      <a:pt x="36" y="24"/>
                    </a:lnTo>
                    <a:lnTo>
                      <a:pt x="54" y="24"/>
                    </a:lnTo>
                    <a:lnTo>
                      <a:pt x="54" y="12"/>
                    </a:lnTo>
                    <a:lnTo>
                      <a:pt x="66" y="0"/>
                    </a:lnTo>
                    <a:lnTo>
                      <a:pt x="72" y="6"/>
                    </a:lnTo>
                    <a:lnTo>
                      <a:pt x="84" y="0"/>
                    </a:lnTo>
                    <a:lnTo>
                      <a:pt x="108" y="0"/>
                    </a:lnTo>
                    <a:lnTo>
                      <a:pt x="120" y="18"/>
                    </a:lnTo>
                    <a:lnTo>
                      <a:pt x="114" y="24"/>
                    </a:lnTo>
                    <a:lnTo>
                      <a:pt x="108" y="36"/>
                    </a:lnTo>
                    <a:lnTo>
                      <a:pt x="102" y="42"/>
                    </a:lnTo>
                    <a:lnTo>
                      <a:pt x="72" y="48"/>
                    </a:lnTo>
                    <a:lnTo>
                      <a:pt x="66" y="48"/>
                    </a:lnTo>
                    <a:lnTo>
                      <a:pt x="42" y="36"/>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73" name="Freeform 399"/>
              <p:cNvSpPr>
                <a:spLocks noChangeAspect="1"/>
              </p:cNvSpPr>
              <p:nvPr/>
            </p:nvSpPr>
            <p:spPr bwMode="auto">
              <a:xfrm>
                <a:off x="7179431" y="3959444"/>
                <a:ext cx="171499" cy="158566"/>
              </a:xfrm>
              <a:custGeom>
                <a:avLst/>
                <a:gdLst>
                  <a:gd name="T0" fmla="*/ 60 w 66"/>
                  <a:gd name="T1" fmla="*/ 14 h 54"/>
                  <a:gd name="T2" fmla="*/ 60 w 66"/>
                  <a:gd name="T3" fmla="*/ 14 h 54"/>
                  <a:gd name="T4" fmla="*/ 54 w 66"/>
                  <a:gd name="T5" fmla="*/ 29 h 54"/>
                  <a:gd name="T6" fmla="*/ 54 w 66"/>
                  <a:gd name="T7" fmla="*/ 29 h 54"/>
                  <a:gd name="T8" fmla="*/ 54 w 66"/>
                  <a:gd name="T9" fmla="*/ 42 h 54"/>
                  <a:gd name="T10" fmla="*/ 60 w 66"/>
                  <a:gd name="T11" fmla="*/ 42 h 54"/>
                  <a:gd name="T12" fmla="*/ 66 w 66"/>
                  <a:gd name="T13" fmla="*/ 55 h 54"/>
                  <a:gd name="T14" fmla="*/ 60 w 66"/>
                  <a:gd name="T15" fmla="*/ 55 h 54"/>
                  <a:gd name="T16" fmla="*/ 60 w 66"/>
                  <a:gd name="T17" fmla="*/ 70 h 54"/>
                  <a:gd name="T18" fmla="*/ 60 w 66"/>
                  <a:gd name="T19" fmla="*/ 70 h 54"/>
                  <a:gd name="T20" fmla="*/ 54 w 66"/>
                  <a:gd name="T21" fmla="*/ 86 h 54"/>
                  <a:gd name="T22" fmla="*/ 60 w 66"/>
                  <a:gd name="T23" fmla="*/ 86 h 54"/>
                  <a:gd name="T24" fmla="*/ 54 w 66"/>
                  <a:gd name="T25" fmla="*/ 98 h 54"/>
                  <a:gd name="T26" fmla="*/ 54 w 66"/>
                  <a:gd name="T27" fmla="*/ 86 h 54"/>
                  <a:gd name="T28" fmla="*/ 48 w 66"/>
                  <a:gd name="T29" fmla="*/ 98 h 54"/>
                  <a:gd name="T30" fmla="*/ 48 w 66"/>
                  <a:gd name="T31" fmla="*/ 98 h 54"/>
                  <a:gd name="T32" fmla="*/ 48 w 66"/>
                  <a:gd name="T33" fmla="*/ 112 h 54"/>
                  <a:gd name="T34" fmla="*/ 48 w 66"/>
                  <a:gd name="T35" fmla="*/ 127 h 54"/>
                  <a:gd name="T36" fmla="*/ 42 w 66"/>
                  <a:gd name="T37" fmla="*/ 112 h 54"/>
                  <a:gd name="T38" fmla="*/ 36 w 66"/>
                  <a:gd name="T39" fmla="*/ 112 h 54"/>
                  <a:gd name="T40" fmla="*/ 36 w 66"/>
                  <a:gd name="T41" fmla="*/ 98 h 54"/>
                  <a:gd name="T42" fmla="*/ 36 w 66"/>
                  <a:gd name="T43" fmla="*/ 98 h 54"/>
                  <a:gd name="T44" fmla="*/ 30 w 66"/>
                  <a:gd name="T45" fmla="*/ 86 h 54"/>
                  <a:gd name="T46" fmla="*/ 24 w 66"/>
                  <a:gd name="T47" fmla="*/ 86 h 54"/>
                  <a:gd name="T48" fmla="*/ 24 w 66"/>
                  <a:gd name="T49" fmla="*/ 70 h 54"/>
                  <a:gd name="T50" fmla="*/ 12 w 66"/>
                  <a:gd name="T51" fmla="*/ 42 h 54"/>
                  <a:gd name="T52" fmla="*/ 12 w 66"/>
                  <a:gd name="T53" fmla="*/ 42 h 54"/>
                  <a:gd name="T54" fmla="*/ 6 w 66"/>
                  <a:gd name="T55" fmla="*/ 42 h 54"/>
                  <a:gd name="T56" fmla="*/ 6 w 66"/>
                  <a:gd name="T57" fmla="*/ 29 h 54"/>
                  <a:gd name="T58" fmla="*/ 0 w 66"/>
                  <a:gd name="T59" fmla="*/ 14 h 54"/>
                  <a:gd name="T60" fmla="*/ 0 w 66"/>
                  <a:gd name="T61" fmla="*/ 0 h 54"/>
                  <a:gd name="T62" fmla="*/ 6 w 66"/>
                  <a:gd name="T63" fmla="*/ 0 h 54"/>
                  <a:gd name="T64" fmla="*/ 6 w 66"/>
                  <a:gd name="T65" fmla="*/ 14 h 54"/>
                  <a:gd name="T66" fmla="*/ 12 w 66"/>
                  <a:gd name="T67" fmla="*/ 0 h 54"/>
                  <a:gd name="T68" fmla="*/ 18 w 66"/>
                  <a:gd name="T69" fmla="*/ 0 h 54"/>
                  <a:gd name="T70" fmla="*/ 24 w 66"/>
                  <a:gd name="T71" fmla="*/ 0 h 54"/>
                  <a:gd name="T72" fmla="*/ 36 w 66"/>
                  <a:gd name="T73" fmla="*/ 0 h 54"/>
                  <a:gd name="T74" fmla="*/ 36 w 66"/>
                  <a:gd name="T75" fmla="*/ 0 h 54"/>
                  <a:gd name="T76" fmla="*/ 36 w 66"/>
                  <a:gd name="T77" fmla="*/ 0 h 54"/>
                  <a:gd name="T78" fmla="*/ 42 w 66"/>
                  <a:gd name="T79" fmla="*/ 0 h 54"/>
                  <a:gd name="T80" fmla="*/ 42 w 66"/>
                  <a:gd name="T81" fmla="*/ 0 h 54"/>
                  <a:gd name="T82" fmla="*/ 48 w 66"/>
                  <a:gd name="T83" fmla="*/ 0 h 54"/>
                  <a:gd name="T84" fmla="*/ 48 w 66"/>
                  <a:gd name="T85" fmla="*/ 14 h 54"/>
                  <a:gd name="T86" fmla="*/ 54 w 66"/>
                  <a:gd name="T87" fmla="*/ 14 h 54"/>
                  <a:gd name="T88" fmla="*/ 60 w 66"/>
                  <a:gd name="T89" fmla="*/ 14 h 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66" h="54">
                    <a:moveTo>
                      <a:pt x="60" y="6"/>
                    </a:moveTo>
                    <a:lnTo>
                      <a:pt x="60" y="6"/>
                    </a:lnTo>
                    <a:lnTo>
                      <a:pt x="54" y="12"/>
                    </a:lnTo>
                    <a:lnTo>
                      <a:pt x="54" y="18"/>
                    </a:lnTo>
                    <a:lnTo>
                      <a:pt x="60" y="18"/>
                    </a:lnTo>
                    <a:lnTo>
                      <a:pt x="66" y="24"/>
                    </a:lnTo>
                    <a:lnTo>
                      <a:pt x="60" y="24"/>
                    </a:lnTo>
                    <a:lnTo>
                      <a:pt x="60" y="30"/>
                    </a:lnTo>
                    <a:lnTo>
                      <a:pt x="54" y="36"/>
                    </a:lnTo>
                    <a:lnTo>
                      <a:pt x="60" y="36"/>
                    </a:lnTo>
                    <a:lnTo>
                      <a:pt x="54" y="42"/>
                    </a:lnTo>
                    <a:lnTo>
                      <a:pt x="54" y="36"/>
                    </a:lnTo>
                    <a:lnTo>
                      <a:pt x="48" y="42"/>
                    </a:lnTo>
                    <a:lnTo>
                      <a:pt x="48" y="48"/>
                    </a:lnTo>
                    <a:lnTo>
                      <a:pt x="48" y="54"/>
                    </a:lnTo>
                    <a:lnTo>
                      <a:pt x="42" y="48"/>
                    </a:lnTo>
                    <a:lnTo>
                      <a:pt x="36" y="48"/>
                    </a:lnTo>
                    <a:lnTo>
                      <a:pt x="36" y="42"/>
                    </a:lnTo>
                    <a:lnTo>
                      <a:pt x="30" y="36"/>
                    </a:lnTo>
                    <a:lnTo>
                      <a:pt x="24" y="36"/>
                    </a:lnTo>
                    <a:lnTo>
                      <a:pt x="24" y="30"/>
                    </a:lnTo>
                    <a:lnTo>
                      <a:pt x="12" y="18"/>
                    </a:lnTo>
                    <a:lnTo>
                      <a:pt x="6" y="18"/>
                    </a:lnTo>
                    <a:lnTo>
                      <a:pt x="6" y="12"/>
                    </a:lnTo>
                    <a:lnTo>
                      <a:pt x="0" y="6"/>
                    </a:lnTo>
                    <a:lnTo>
                      <a:pt x="0" y="0"/>
                    </a:lnTo>
                    <a:lnTo>
                      <a:pt x="6" y="0"/>
                    </a:lnTo>
                    <a:lnTo>
                      <a:pt x="6" y="6"/>
                    </a:lnTo>
                    <a:lnTo>
                      <a:pt x="12" y="0"/>
                    </a:lnTo>
                    <a:lnTo>
                      <a:pt x="18" y="0"/>
                    </a:lnTo>
                    <a:lnTo>
                      <a:pt x="24" y="0"/>
                    </a:lnTo>
                    <a:lnTo>
                      <a:pt x="36" y="0"/>
                    </a:lnTo>
                    <a:lnTo>
                      <a:pt x="42" y="0"/>
                    </a:lnTo>
                    <a:lnTo>
                      <a:pt x="48" y="0"/>
                    </a:lnTo>
                    <a:lnTo>
                      <a:pt x="48" y="6"/>
                    </a:lnTo>
                    <a:lnTo>
                      <a:pt x="54" y="6"/>
                    </a:lnTo>
                    <a:lnTo>
                      <a:pt x="60" y="6"/>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74" name="Freeform 400"/>
              <p:cNvSpPr>
                <a:spLocks noChangeAspect="1"/>
              </p:cNvSpPr>
              <p:nvPr/>
            </p:nvSpPr>
            <p:spPr bwMode="auto">
              <a:xfrm>
                <a:off x="7085885" y="3873664"/>
                <a:ext cx="246856" cy="207952"/>
              </a:xfrm>
              <a:custGeom>
                <a:avLst/>
                <a:gdLst>
                  <a:gd name="T0" fmla="*/ 77 w 96"/>
                  <a:gd name="T1" fmla="*/ 80 h 71"/>
                  <a:gd name="T2" fmla="*/ 83 w 96"/>
                  <a:gd name="T3" fmla="*/ 80 h 71"/>
                  <a:gd name="T4" fmla="*/ 83 w 96"/>
                  <a:gd name="T5" fmla="*/ 68 h 71"/>
                  <a:gd name="T6" fmla="*/ 89 w 96"/>
                  <a:gd name="T7" fmla="*/ 68 h 71"/>
                  <a:gd name="T8" fmla="*/ 89 w 96"/>
                  <a:gd name="T9" fmla="*/ 68 h 71"/>
                  <a:gd name="T10" fmla="*/ 83 w 96"/>
                  <a:gd name="T11" fmla="*/ 68 h 71"/>
                  <a:gd name="T12" fmla="*/ 77 w 96"/>
                  <a:gd name="T13" fmla="*/ 53 h 71"/>
                  <a:gd name="T14" fmla="*/ 83 w 96"/>
                  <a:gd name="T15" fmla="*/ 53 h 71"/>
                  <a:gd name="T16" fmla="*/ 77 w 96"/>
                  <a:gd name="T17" fmla="*/ 53 h 71"/>
                  <a:gd name="T18" fmla="*/ 77 w 96"/>
                  <a:gd name="T19" fmla="*/ 38 h 71"/>
                  <a:gd name="T20" fmla="*/ 53 w 96"/>
                  <a:gd name="T21" fmla="*/ 38 h 71"/>
                  <a:gd name="T22" fmla="*/ 48 w 96"/>
                  <a:gd name="T23" fmla="*/ 0 h 71"/>
                  <a:gd name="T24" fmla="*/ 42 w 96"/>
                  <a:gd name="T25" fmla="*/ 14 h 71"/>
                  <a:gd name="T26" fmla="*/ 42 w 96"/>
                  <a:gd name="T27" fmla="*/ 14 h 71"/>
                  <a:gd name="T28" fmla="*/ 42 w 96"/>
                  <a:gd name="T29" fmla="*/ 14 h 71"/>
                  <a:gd name="T30" fmla="*/ 36 w 96"/>
                  <a:gd name="T31" fmla="*/ 14 h 71"/>
                  <a:gd name="T32" fmla="*/ 36 w 96"/>
                  <a:gd name="T33" fmla="*/ 14 h 71"/>
                  <a:gd name="T34" fmla="*/ 30 w 96"/>
                  <a:gd name="T35" fmla="*/ 29 h 71"/>
                  <a:gd name="T36" fmla="*/ 30 w 96"/>
                  <a:gd name="T37" fmla="*/ 29 h 71"/>
                  <a:gd name="T38" fmla="*/ 30 w 96"/>
                  <a:gd name="T39" fmla="*/ 29 h 71"/>
                  <a:gd name="T40" fmla="*/ 36 w 96"/>
                  <a:gd name="T41" fmla="*/ 38 h 71"/>
                  <a:gd name="T42" fmla="*/ 30 w 96"/>
                  <a:gd name="T43" fmla="*/ 38 h 71"/>
                  <a:gd name="T44" fmla="*/ 30 w 96"/>
                  <a:gd name="T45" fmla="*/ 38 h 71"/>
                  <a:gd name="T46" fmla="*/ 30 w 96"/>
                  <a:gd name="T47" fmla="*/ 53 h 71"/>
                  <a:gd name="T48" fmla="*/ 30 w 96"/>
                  <a:gd name="T49" fmla="*/ 53 h 71"/>
                  <a:gd name="T50" fmla="*/ 24 w 96"/>
                  <a:gd name="T51" fmla="*/ 53 h 71"/>
                  <a:gd name="T52" fmla="*/ 24 w 96"/>
                  <a:gd name="T53" fmla="*/ 53 h 71"/>
                  <a:gd name="T54" fmla="*/ 18 w 96"/>
                  <a:gd name="T55" fmla="*/ 53 h 71"/>
                  <a:gd name="T56" fmla="*/ 18 w 96"/>
                  <a:gd name="T57" fmla="*/ 53 h 71"/>
                  <a:gd name="T58" fmla="*/ 12 w 96"/>
                  <a:gd name="T59" fmla="*/ 53 h 71"/>
                  <a:gd name="T60" fmla="*/ 6 w 96"/>
                  <a:gd name="T61" fmla="*/ 53 h 71"/>
                  <a:gd name="T62" fmla="*/ 0 w 96"/>
                  <a:gd name="T63" fmla="*/ 53 h 71"/>
                  <a:gd name="T64" fmla="*/ 6 w 96"/>
                  <a:gd name="T65" fmla="*/ 68 h 71"/>
                  <a:gd name="T66" fmla="*/ 12 w 96"/>
                  <a:gd name="T67" fmla="*/ 80 h 71"/>
                  <a:gd name="T68" fmla="*/ 12 w 96"/>
                  <a:gd name="T69" fmla="*/ 68 h 71"/>
                  <a:gd name="T70" fmla="*/ 24 w 96"/>
                  <a:gd name="T71" fmla="*/ 110 h 71"/>
                  <a:gd name="T72" fmla="*/ 30 w 96"/>
                  <a:gd name="T73" fmla="*/ 124 h 71"/>
                  <a:gd name="T74" fmla="*/ 48 w 96"/>
                  <a:gd name="T75" fmla="*/ 149 h 71"/>
                  <a:gd name="T76" fmla="*/ 59 w 96"/>
                  <a:gd name="T77" fmla="*/ 162 h 71"/>
                  <a:gd name="T78" fmla="*/ 59 w 96"/>
                  <a:gd name="T79" fmla="*/ 162 h 71"/>
                  <a:gd name="T80" fmla="*/ 65 w 96"/>
                  <a:gd name="T81" fmla="*/ 162 h 71"/>
                  <a:gd name="T82" fmla="*/ 65 w 96"/>
                  <a:gd name="T83" fmla="*/ 162 h 71"/>
                  <a:gd name="T84" fmla="*/ 59 w 96"/>
                  <a:gd name="T85" fmla="*/ 149 h 71"/>
                  <a:gd name="T86" fmla="*/ 53 w 96"/>
                  <a:gd name="T87" fmla="*/ 149 h 71"/>
                  <a:gd name="T88" fmla="*/ 53 w 96"/>
                  <a:gd name="T89" fmla="*/ 134 h 71"/>
                  <a:gd name="T90" fmla="*/ 48 w 96"/>
                  <a:gd name="T91" fmla="*/ 110 h 71"/>
                  <a:gd name="T92" fmla="*/ 48 w 96"/>
                  <a:gd name="T93" fmla="*/ 110 h 71"/>
                  <a:gd name="T94" fmla="*/ 42 w 96"/>
                  <a:gd name="T95" fmla="*/ 110 h 71"/>
                  <a:gd name="T96" fmla="*/ 42 w 96"/>
                  <a:gd name="T97" fmla="*/ 94 h 71"/>
                  <a:gd name="T98" fmla="*/ 36 w 96"/>
                  <a:gd name="T99" fmla="*/ 80 h 71"/>
                  <a:gd name="T100" fmla="*/ 36 w 96"/>
                  <a:gd name="T101" fmla="*/ 68 h 71"/>
                  <a:gd name="T102" fmla="*/ 42 w 96"/>
                  <a:gd name="T103" fmla="*/ 68 h 71"/>
                  <a:gd name="T104" fmla="*/ 42 w 96"/>
                  <a:gd name="T105" fmla="*/ 80 h 71"/>
                  <a:gd name="T106" fmla="*/ 48 w 96"/>
                  <a:gd name="T107" fmla="*/ 68 h 71"/>
                  <a:gd name="T108" fmla="*/ 48 w 96"/>
                  <a:gd name="T109" fmla="*/ 68 h 71"/>
                  <a:gd name="T110" fmla="*/ 53 w 96"/>
                  <a:gd name="T111" fmla="*/ 68 h 71"/>
                  <a:gd name="T112" fmla="*/ 65 w 96"/>
                  <a:gd name="T113" fmla="*/ 68 h 71"/>
                  <a:gd name="T114" fmla="*/ 65 w 96"/>
                  <a:gd name="T115" fmla="*/ 68 h 71"/>
                  <a:gd name="T116" fmla="*/ 65 w 96"/>
                  <a:gd name="T117" fmla="*/ 68 h 71"/>
                  <a:gd name="T118" fmla="*/ 71 w 96"/>
                  <a:gd name="T119" fmla="*/ 68 h 71"/>
                  <a:gd name="T120" fmla="*/ 71 w 96"/>
                  <a:gd name="T121" fmla="*/ 68 h 71"/>
                  <a:gd name="T122" fmla="*/ 77 w 96"/>
                  <a:gd name="T123" fmla="*/ 68 h 71"/>
                  <a:gd name="T124" fmla="*/ 77 w 96"/>
                  <a:gd name="T125" fmla="*/ 80 h 7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96" h="71">
                    <a:moveTo>
                      <a:pt x="84" y="35"/>
                    </a:moveTo>
                    <a:lnTo>
                      <a:pt x="90" y="35"/>
                    </a:lnTo>
                    <a:lnTo>
                      <a:pt x="90" y="29"/>
                    </a:lnTo>
                    <a:lnTo>
                      <a:pt x="96" y="29"/>
                    </a:lnTo>
                    <a:lnTo>
                      <a:pt x="90" y="29"/>
                    </a:lnTo>
                    <a:lnTo>
                      <a:pt x="84" y="23"/>
                    </a:lnTo>
                    <a:lnTo>
                      <a:pt x="90" y="23"/>
                    </a:lnTo>
                    <a:lnTo>
                      <a:pt x="84" y="23"/>
                    </a:lnTo>
                    <a:lnTo>
                      <a:pt x="84" y="17"/>
                    </a:lnTo>
                    <a:lnTo>
                      <a:pt x="60" y="17"/>
                    </a:lnTo>
                    <a:lnTo>
                      <a:pt x="48" y="0"/>
                    </a:lnTo>
                    <a:lnTo>
                      <a:pt x="42" y="6"/>
                    </a:lnTo>
                    <a:lnTo>
                      <a:pt x="36" y="6"/>
                    </a:lnTo>
                    <a:lnTo>
                      <a:pt x="30" y="12"/>
                    </a:lnTo>
                    <a:lnTo>
                      <a:pt x="36" y="17"/>
                    </a:lnTo>
                    <a:lnTo>
                      <a:pt x="30" y="17"/>
                    </a:lnTo>
                    <a:lnTo>
                      <a:pt x="30" y="23"/>
                    </a:lnTo>
                    <a:lnTo>
                      <a:pt x="24" y="23"/>
                    </a:lnTo>
                    <a:lnTo>
                      <a:pt x="18" y="23"/>
                    </a:lnTo>
                    <a:lnTo>
                      <a:pt x="12" y="23"/>
                    </a:lnTo>
                    <a:lnTo>
                      <a:pt x="6" y="23"/>
                    </a:lnTo>
                    <a:lnTo>
                      <a:pt x="0" y="23"/>
                    </a:lnTo>
                    <a:lnTo>
                      <a:pt x="6" y="29"/>
                    </a:lnTo>
                    <a:lnTo>
                      <a:pt x="12" y="35"/>
                    </a:lnTo>
                    <a:lnTo>
                      <a:pt x="12" y="29"/>
                    </a:lnTo>
                    <a:lnTo>
                      <a:pt x="24" y="47"/>
                    </a:lnTo>
                    <a:lnTo>
                      <a:pt x="30" y="53"/>
                    </a:lnTo>
                    <a:lnTo>
                      <a:pt x="48" y="65"/>
                    </a:lnTo>
                    <a:lnTo>
                      <a:pt x="66" y="71"/>
                    </a:lnTo>
                    <a:lnTo>
                      <a:pt x="72" y="71"/>
                    </a:lnTo>
                    <a:lnTo>
                      <a:pt x="66" y="65"/>
                    </a:lnTo>
                    <a:lnTo>
                      <a:pt x="60" y="65"/>
                    </a:lnTo>
                    <a:lnTo>
                      <a:pt x="60" y="59"/>
                    </a:lnTo>
                    <a:lnTo>
                      <a:pt x="48" y="47"/>
                    </a:lnTo>
                    <a:lnTo>
                      <a:pt x="42" y="47"/>
                    </a:lnTo>
                    <a:lnTo>
                      <a:pt x="42" y="41"/>
                    </a:lnTo>
                    <a:lnTo>
                      <a:pt x="36" y="35"/>
                    </a:lnTo>
                    <a:lnTo>
                      <a:pt x="36" y="29"/>
                    </a:lnTo>
                    <a:lnTo>
                      <a:pt x="42" y="29"/>
                    </a:lnTo>
                    <a:lnTo>
                      <a:pt x="42" y="35"/>
                    </a:lnTo>
                    <a:lnTo>
                      <a:pt x="48" y="29"/>
                    </a:lnTo>
                    <a:lnTo>
                      <a:pt x="54" y="29"/>
                    </a:lnTo>
                    <a:lnTo>
                      <a:pt x="60" y="29"/>
                    </a:lnTo>
                    <a:lnTo>
                      <a:pt x="72" y="29"/>
                    </a:lnTo>
                    <a:lnTo>
                      <a:pt x="78" y="29"/>
                    </a:lnTo>
                    <a:lnTo>
                      <a:pt x="84" y="29"/>
                    </a:lnTo>
                    <a:lnTo>
                      <a:pt x="84" y="35"/>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75" name="Freeform 401"/>
              <p:cNvSpPr>
                <a:spLocks noChangeAspect="1"/>
              </p:cNvSpPr>
              <p:nvPr/>
            </p:nvSpPr>
            <p:spPr bwMode="auto">
              <a:xfrm>
                <a:off x="7239196" y="4081614"/>
                <a:ext cx="64964" cy="36393"/>
              </a:xfrm>
              <a:custGeom>
                <a:avLst/>
                <a:gdLst>
                  <a:gd name="T0" fmla="*/ 31 w 24"/>
                  <a:gd name="T1" fmla="*/ 35 h 12"/>
                  <a:gd name="T2" fmla="*/ 31 w 24"/>
                  <a:gd name="T3" fmla="*/ 35 h 12"/>
                  <a:gd name="T4" fmla="*/ 25 w 24"/>
                  <a:gd name="T5" fmla="*/ 18 h 12"/>
                  <a:gd name="T6" fmla="*/ 19 w 24"/>
                  <a:gd name="T7" fmla="*/ 18 h 12"/>
                  <a:gd name="T8" fmla="*/ 19 w 24"/>
                  <a:gd name="T9" fmla="*/ 0 h 12"/>
                  <a:gd name="T10" fmla="*/ 6 w 24"/>
                  <a:gd name="T11" fmla="*/ 18 h 12"/>
                  <a:gd name="T12" fmla="*/ 0 w 24"/>
                  <a:gd name="T13" fmla="*/ 0 h 12"/>
                  <a:gd name="T14" fmla="*/ 31 w 24"/>
                  <a:gd name="T15" fmla="*/ 35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 h="12">
                    <a:moveTo>
                      <a:pt x="24" y="12"/>
                    </a:moveTo>
                    <a:lnTo>
                      <a:pt x="24" y="12"/>
                    </a:lnTo>
                    <a:lnTo>
                      <a:pt x="18" y="6"/>
                    </a:lnTo>
                    <a:lnTo>
                      <a:pt x="12" y="6"/>
                    </a:lnTo>
                    <a:lnTo>
                      <a:pt x="12" y="0"/>
                    </a:lnTo>
                    <a:lnTo>
                      <a:pt x="6" y="6"/>
                    </a:lnTo>
                    <a:lnTo>
                      <a:pt x="0" y="0"/>
                    </a:lnTo>
                    <a:lnTo>
                      <a:pt x="24" y="12"/>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76" name="Freeform 402"/>
              <p:cNvSpPr>
                <a:spLocks noChangeAspect="1"/>
              </p:cNvSpPr>
              <p:nvPr/>
            </p:nvSpPr>
            <p:spPr bwMode="auto">
              <a:xfrm>
                <a:off x="6327126" y="3626718"/>
                <a:ext cx="517100" cy="491289"/>
              </a:xfrm>
              <a:custGeom>
                <a:avLst/>
                <a:gdLst>
                  <a:gd name="T0" fmla="*/ 211 w 197"/>
                  <a:gd name="T1" fmla="*/ 340 h 167"/>
                  <a:gd name="T2" fmla="*/ 205 w 197"/>
                  <a:gd name="T3" fmla="*/ 340 h 167"/>
                  <a:gd name="T4" fmla="*/ 205 w 197"/>
                  <a:gd name="T5" fmla="*/ 340 h 167"/>
                  <a:gd name="T6" fmla="*/ 170 w 197"/>
                  <a:gd name="T7" fmla="*/ 353 h 167"/>
                  <a:gd name="T8" fmla="*/ 164 w 197"/>
                  <a:gd name="T9" fmla="*/ 353 h 167"/>
                  <a:gd name="T10" fmla="*/ 133 w 197"/>
                  <a:gd name="T11" fmla="*/ 368 h 167"/>
                  <a:gd name="T12" fmla="*/ 109 w 197"/>
                  <a:gd name="T13" fmla="*/ 397 h 167"/>
                  <a:gd name="T14" fmla="*/ 103 w 197"/>
                  <a:gd name="T15" fmla="*/ 397 h 167"/>
                  <a:gd name="T16" fmla="*/ 48 w 197"/>
                  <a:gd name="T17" fmla="*/ 353 h 167"/>
                  <a:gd name="T18" fmla="*/ 61 w 197"/>
                  <a:gd name="T19" fmla="*/ 298 h 167"/>
                  <a:gd name="T20" fmla="*/ 73 w 197"/>
                  <a:gd name="T21" fmla="*/ 270 h 167"/>
                  <a:gd name="T22" fmla="*/ 67 w 197"/>
                  <a:gd name="T23" fmla="*/ 227 h 167"/>
                  <a:gd name="T24" fmla="*/ 42 w 197"/>
                  <a:gd name="T25" fmla="*/ 186 h 167"/>
                  <a:gd name="T26" fmla="*/ 36 w 197"/>
                  <a:gd name="T27" fmla="*/ 172 h 167"/>
                  <a:gd name="T28" fmla="*/ 12 w 197"/>
                  <a:gd name="T29" fmla="*/ 143 h 167"/>
                  <a:gd name="T30" fmla="*/ 6 w 197"/>
                  <a:gd name="T31" fmla="*/ 128 h 167"/>
                  <a:gd name="T32" fmla="*/ 0 w 197"/>
                  <a:gd name="T33" fmla="*/ 128 h 167"/>
                  <a:gd name="T34" fmla="*/ 30 w 197"/>
                  <a:gd name="T35" fmla="*/ 113 h 167"/>
                  <a:gd name="T36" fmla="*/ 48 w 197"/>
                  <a:gd name="T37" fmla="*/ 70 h 167"/>
                  <a:gd name="T38" fmla="*/ 61 w 197"/>
                  <a:gd name="T39" fmla="*/ 70 h 167"/>
                  <a:gd name="T40" fmla="*/ 85 w 197"/>
                  <a:gd name="T41" fmla="*/ 70 h 167"/>
                  <a:gd name="T42" fmla="*/ 109 w 197"/>
                  <a:gd name="T43" fmla="*/ 14 h 167"/>
                  <a:gd name="T44" fmla="*/ 127 w 197"/>
                  <a:gd name="T45" fmla="*/ 14 h 167"/>
                  <a:gd name="T46" fmla="*/ 154 w 197"/>
                  <a:gd name="T47" fmla="*/ 42 h 167"/>
                  <a:gd name="T48" fmla="*/ 176 w 197"/>
                  <a:gd name="T49" fmla="*/ 70 h 167"/>
                  <a:gd name="T50" fmla="*/ 188 w 197"/>
                  <a:gd name="T51" fmla="*/ 70 h 167"/>
                  <a:gd name="T52" fmla="*/ 211 w 197"/>
                  <a:gd name="T53" fmla="*/ 100 h 167"/>
                  <a:gd name="T54" fmla="*/ 199 w 197"/>
                  <a:gd name="T55" fmla="*/ 172 h 167"/>
                  <a:gd name="T56" fmla="*/ 182 w 197"/>
                  <a:gd name="T57" fmla="*/ 213 h 167"/>
                  <a:gd name="T58" fmla="*/ 199 w 197"/>
                  <a:gd name="T59" fmla="*/ 240 h 167"/>
                  <a:gd name="T60" fmla="*/ 193 w 197"/>
                  <a:gd name="T61" fmla="*/ 270 h 167"/>
                  <a:gd name="T62" fmla="*/ 199 w 197"/>
                  <a:gd name="T63" fmla="*/ 298 h 16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97" h="167">
                    <a:moveTo>
                      <a:pt x="197" y="131"/>
                    </a:moveTo>
                    <a:lnTo>
                      <a:pt x="197" y="143"/>
                    </a:lnTo>
                    <a:lnTo>
                      <a:pt x="191" y="143"/>
                    </a:lnTo>
                    <a:lnTo>
                      <a:pt x="174" y="155"/>
                    </a:lnTo>
                    <a:lnTo>
                      <a:pt x="156" y="149"/>
                    </a:lnTo>
                    <a:lnTo>
                      <a:pt x="150" y="149"/>
                    </a:lnTo>
                    <a:lnTo>
                      <a:pt x="132" y="149"/>
                    </a:lnTo>
                    <a:lnTo>
                      <a:pt x="126" y="155"/>
                    </a:lnTo>
                    <a:lnTo>
                      <a:pt x="126" y="167"/>
                    </a:lnTo>
                    <a:lnTo>
                      <a:pt x="102" y="167"/>
                    </a:lnTo>
                    <a:lnTo>
                      <a:pt x="102" y="161"/>
                    </a:lnTo>
                    <a:lnTo>
                      <a:pt x="96" y="167"/>
                    </a:lnTo>
                    <a:lnTo>
                      <a:pt x="54" y="155"/>
                    </a:lnTo>
                    <a:lnTo>
                      <a:pt x="48" y="149"/>
                    </a:lnTo>
                    <a:lnTo>
                      <a:pt x="54" y="137"/>
                    </a:lnTo>
                    <a:lnTo>
                      <a:pt x="54" y="125"/>
                    </a:lnTo>
                    <a:lnTo>
                      <a:pt x="54" y="107"/>
                    </a:lnTo>
                    <a:lnTo>
                      <a:pt x="66" y="113"/>
                    </a:lnTo>
                    <a:lnTo>
                      <a:pt x="54" y="101"/>
                    </a:lnTo>
                    <a:lnTo>
                      <a:pt x="60" y="96"/>
                    </a:lnTo>
                    <a:lnTo>
                      <a:pt x="48" y="90"/>
                    </a:lnTo>
                    <a:lnTo>
                      <a:pt x="42" y="78"/>
                    </a:lnTo>
                    <a:lnTo>
                      <a:pt x="42" y="72"/>
                    </a:lnTo>
                    <a:lnTo>
                      <a:pt x="36" y="72"/>
                    </a:lnTo>
                    <a:lnTo>
                      <a:pt x="24" y="66"/>
                    </a:lnTo>
                    <a:lnTo>
                      <a:pt x="12" y="60"/>
                    </a:lnTo>
                    <a:lnTo>
                      <a:pt x="6" y="60"/>
                    </a:lnTo>
                    <a:lnTo>
                      <a:pt x="6" y="54"/>
                    </a:lnTo>
                    <a:lnTo>
                      <a:pt x="0" y="54"/>
                    </a:lnTo>
                    <a:lnTo>
                      <a:pt x="18" y="42"/>
                    </a:lnTo>
                    <a:lnTo>
                      <a:pt x="30" y="48"/>
                    </a:lnTo>
                    <a:lnTo>
                      <a:pt x="48" y="48"/>
                    </a:lnTo>
                    <a:lnTo>
                      <a:pt x="48" y="30"/>
                    </a:lnTo>
                    <a:lnTo>
                      <a:pt x="54" y="30"/>
                    </a:lnTo>
                    <a:lnTo>
                      <a:pt x="84" y="30"/>
                    </a:lnTo>
                    <a:lnTo>
                      <a:pt x="78" y="30"/>
                    </a:lnTo>
                    <a:lnTo>
                      <a:pt x="96" y="18"/>
                    </a:lnTo>
                    <a:lnTo>
                      <a:pt x="102" y="6"/>
                    </a:lnTo>
                    <a:lnTo>
                      <a:pt x="114" y="0"/>
                    </a:lnTo>
                    <a:lnTo>
                      <a:pt x="120" y="6"/>
                    </a:lnTo>
                    <a:lnTo>
                      <a:pt x="138" y="18"/>
                    </a:lnTo>
                    <a:lnTo>
                      <a:pt x="144" y="18"/>
                    </a:lnTo>
                    <a:lnTo>
                      <a:pt x="150" y="18"/>
                    </a:lnTo>
                    <a:lnTo>
                      <a:pt x="162" y="30"/>
                    </a:lnTo>
                    <a:lnTo>
                      <a:pt x="174" y="30"/>
                    </a:lnTo>
                    <a:lnTo>
                      <a:pt x="197" y="42"/>
                    </a:lnTo>
                    <a:lnTo>
                      <a:pt x="191" y="66"/>
                    </a:lnTo>
                    <a:lnTo>
                      <a:pt x="185" y="72"/>
                    </a:lnTo>
                    <a:lnTo>
                      <a:pt x="168" y="90"/>
                    </a:lnTo>
                    <a:lnTo>
                      <a:pt x="174" y="90"/>
                    </a:lnTo>
                    <a:lnTo>
                      <a:pt x="185" y="101"/>
                    </a:lnTo>
                    <a:lnTo>
                      <a:pt x="185" y="107"/>
                    </a:lnTo>
                    <a:lnTo>
                      <a:pt x="179" y="113"/>
                    </a:lnTo>
                    <a:lnTo>
                      <a:pt x="185" y="119"/>
                    </a:lnTo>
                    <a:lnTo>
                      <a:pt x="185" y="125"/>
                    </a:lnTo>
                    <a:lnTo>
                      <a:pt x="197" y="131"/>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77" name="Freeform 403"/>
              <p:cNvSpPr>
                <a:spLocks noChangeAspect="1"/>
              </p:cNvSpPr>
              <p:nvPr/>
            </p:nvSpPr>
            <p:spPr bwMode="auto">
              <a:xfrm>
                <a:off x="6893597" y="4099811"/>
                <a:ext cx="31184" cy="70184"/>
              </a:xfrm>
              <a:custGeom>
                <a:avLst/>
                <a:gdLst>
                  <a:gd name="T0" fmla="*/ 6 w 12"/>
                  <a:gd name="T1" fmla="*/ 54 h 24"/>
                  <a:gd name="T2" fmla="*/ 0 w 12"/>
                  <a:gd name="T3" fmla="*/ 42 h 24"/>
                  <a:gd name="T4" fmla="*/ 0 w 12"/>
                  <a:gd name="T5" fmla="*/ 29 h 24"/>
                  <a:gd name="T6" fmla="*/ 6 w 12"/>
                  <a:gd name="T7" fmla="*/ 0 h 24"/>
                  <a:gd name="T8" fmla="*/ 12 w 12"/>
                  <a:gd name="T9" fmla="*/ 29 h 24"/>
                  <a:gd name="T10" fmla="*/ 6 w 12"/>
                  <a:gd name="T11" fmla="*/ 54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4">
                    <a:moveTo>
                      <a:pt x="6" y="24"/>
                    </a:moveTo>
                    <a:lnTo>
                      <a:pt x="0" y="18"/>
                    </a:lnTo>
                    <a:lnTo>
                      <a:pt x="0" y="12"/>
                    </a:lnTo>
                    <a:lnTo>
                      <a:pt x="6" y="0"/>
                    </a:lnTo>
                    <a:lnTo>
                      <a:pt x="12" y="12"/>
                    </a:lnTo>
                    <a:lnTo>
                      <a:pt x="6" y="24"/>
                    </a:lnTo>
                    <a:close/>
                  </a:path>
                </a:pathLst>
              </a:custGeom>
              <a:solidFill>
                <a:srgbClr val="4C8FC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78" name="Freeform 404"/>
              <p:cNvSpPr>
                <a:spLocks noChangeAspect="1"/>
              </p:cNvSpPr>
              <p:nvPr/>
            </p:nvSpPr>
            <p:spPr bwMode="auto">
              <a:xfrm>
                <a:off x="7179431" y="3767087"/>
                <a:ext cx="283235" cy="155965"/>
              </a:xfrm>
              <a:custGeom>
                <a:avLst/>
                <a:gdLst>
                  <a:gd name="T0" fmla="*/ 48 w 108"/>
                  <a:gd name="T1" fmla="*/ 126 h 53"/>
                  <a:gd name="T2" fmla="*/ 24 w 108"/>
                  <a:gd name="T3" fmla="*/ 126 h 53"/>
                  <a:gd name="T4" fmla="*/ 12 w 108"/>
                  <a:gd name="T5" fmla="*/ 86 h 53"/>
                  <a:gd name="T6" fmla="*/ 6 w 108"/>
                  <a:gd name="T7" fmla="*/ 86 h 53"/>
                  <a:gd name="T8" fmla="*/ 0 w 108"/>
                  <a:gd name="T9" fmla="*/ 86 h 53"/>
                  <a:gd name="T10" fmla="*/ 6 w 108"/>
                  <a:gd name="T11" fmla="*/ 70 h 53"/>
                  <a:gd name="T12" fmla="*/ 12 w 108"/>
                  <a:gd name="T13" fmla="*/ 42 h 53"/>
                  <a:gd name="T14" fmla="*/ 12 w 108"/>
                  <a:gd name="T15" fmla="*/ 42 h 53"/>
                  <a:gd name="T16" fmla="*/ 18 w 108"/>
                  <a:gd name="T17" fmla="*/ 29 h 53"/>
                  <a:gd name="T18" fmla="*/ 24 w 108"/>
                  <a:gd name="T19" fmla="*/ 29 h 53"/>
                  <a:gd name="T20" fmla="*/ 42 w 108"/>
                  <a:gd name="T21" fmla="*/ 29 h 53"/>
                  <a:gd name="T22" fmla="*/ 73 w 108"/>
                  <a:gd name="T23" fmla="*/ 0 h 53"/>
                  <a:gd name="T24" fmla="*/ 103 w 108"/>
                  <a:gd name="T25" fmla="*/ 14 h 53"/>
                  <a:gd name="T26" fmla="*/ 115 w 108"/>
                  <a:gd name="T27" fmla="*/ 29 h 53"/>
                  <a:gd name="T28" fmla="*/ 97 w 108"/>
                  <a:gd name="T29" fmla="*/ 70 h 53"/>
                  <a:gd name="T30" fmla="*/ 85 w 108"/>
                  <a:gd name="T31" fmla="*/ 100 h 53"/>
                  <a:gd name="T32" fmla="*/ 79 w 108"/>
                  <a:gd name="T33" fmla="*/ 113 h 53"/>
                  <a:gd name="T34" fmla="*/ 48 w 108"/>
                  <a:gd name="T35" fmla="*/ 126 h 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08" h="53">
                    <a:moveTo>
                      <a:pt x="48" y="53"/>
                    </a:moveTo>
                    <a:lnTo>
                      <a:pt x="24" y="53"/>
                    </a:lnTo>
                    <a:lnTo>
                      <a:pt x="12" y="36"/>
                    </a:lnTo>
                    <a:lnTo>
                      <a:pt x="6" y="36"/>
                    </a:lnTo>
                    <a:lnTo>
                      <a:pt x="0" y="36"/>
                    </a:lnTo>
                    <a:lnTo>
                      <a:pt x="6" y="30"/>
                    </a:lnTo>
                    <a:lnTo>
                      <a:pt x="12" y="18"/>
                    </a:lnTo>
                    <a:lnTo>
                      <a:pt x="18" y="12"/>
                    </a:lnTo>
                    <a:lnTo>
                      <a:pt x="24" y="12"/>
                    </a:lnTo>
                    <a:lnTo>
                      <a:pt x="42" y="12"/>
                    </a:lnTo>
                    <a:lnTo>
                      <a:pt x="66" y="0"/>
                    </a:lnTo>
                    <a:lnTo>
                      <a:pt x="96" y="6"/>
                    </a:lnTo>
                    <a:lnTo>
                      <a:pt x="108" y="12"/>
                    </a:lnTo>
                    <a:lnTo>
                      <a:pt x="90" y="30"/>
                    </a:lnTo>
                    <a:lnTo>
                      <a:pt x="78" y="42"/>
                    </a:lnTo>
                    <a:lnTo>
                      <a:pt x="72" y="48"/>
                    </a:lnTo>
                    <a:lnTo>
                      <a:pt x="48" y="53"/>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79" name="Freeform 405"/>
              <p:cNvSpPr>
                <a:spLocks noChangeAspect="1"/>
              </p:cNvSpPr>
              <p:nvPr/>
            </p:nvSpPr>
            <p:spPr bwMode="auto">
              <a:xfrm>
                <a:off x="7052105" y="4169996"/>
                <a:ext cx="0" cy="2599"/>
              </a:xfrm>
              <a:custGeom>
                <a:avLst/>
                <a:gdLst>
                  <a:gd name="T0" fmla="*/ 0 h 1"/>
                  <a:gd name="T1" fmla="*/ 0 h 1"/>
                  <a:gd name="T2" fmla="*/ 0 h 1"/>
                  <a:gd name="T3" fmla="*/ 0 60000 65536"/>
                  <a:gd name="T4" fmla="*/ 0 60000 65536"/>
                  <a:gd name="T5" fmla="*/ 0 60000 65536"/>
                </a:gdLst>
                <a:ahLst/>
                <a:cxnLst>
                  <a:cxn ang="T3">
                    <a:pos x="0" y="T0"/>
                  </a:cxn>
                  <a:cxn ang="T4">
                    <a:pos x="0" y="T1"/>
                  </a:cxn>
                  <a:cxn ang="T5">
                    <a:pos x="0" y="T2"/>
                  </a:cxn>
                </a:cxnLst>
                <a:rect l="0" t="0" r="r" b="b"/>
                <a:pathLst>
                  <a:path h="1">
                    <a:moveTo>
                      <a:pt x="0" y="0"/>
                    </a:moveTo>
                    <a:lnTo>
                      <a:pt x="0" y="0"/>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80" name="Freeform 406"/>
              <p:cNvSpPr>
                <a:spLocks noChangeAspect="1"/>
              </p:cNvSpPr>
              <p:nvPr/>
            </p:nvSpPr>
            <p:spPr bwMode="auto">
              <a:xfrm>
                <a:off x="7493848" y="2277627"/>
                <a:ext cx="5513992" cy="1892367"/>
              </a:xfrm>
              <a:custGeom>
                <a:avLst/>
                <a:gdLst>
                  <a:gd name="T0" fmla="*/ 1988 w 2093"/>
                  <a:gd name="T1" fmla="*/ 319 h 646"/>
                  <a:gd name="T2" fmla="*/ 1799 w 2093"/>
                  <a:gd name="T3" fmla="*/ 249 h 646"/>
                  <a:gd name="T4" fmla="*/ 1626 w 2093"/>
                  <a:gd name="T5" fmla="*/ 206 h 646"/>
                  <a:gd name="T6" fmla="*/ 1476 w 2093"/>
                  <a:gd name="T7" fmla="*/ 180 h 646"/>
                  <a:gd name="T8" fmla="*/ 1436 w 2093"/>
                  <a:gd name="T9" fmla="*/ 221 h 646"/>
                  <a:gd name="T10" fmla="*/ 1337 w 2093"/>
                  <a:gd name="T11" fmla="*/ 221 h 646"/>
                  <a:gd name="T12" fmla="*/ 1067 w 2093"/>
                  <a:gd name="T13" fmla="*/ 126 h 646"/>
                  <a:gd name="T14" fmla="*/ 1053 w 2093"/>
                  <a:gd name="T15" fmla="*/ 69 h 646"/>
                  <a:gd name="T16" fmla="*/ 948 w 2093"/>
                  <a:gd name="T17" fmla="*/ 14 h 646"/>
                  <a:gd name="T18" fmla="*/ 869 w 2093"/>
                  <a:gd name="T19" fmla="*/ 42 h 646"/>
                  <a:gd name="T20" fmla="*/ 718 w 2093"/>
                  <a:gd name="T21" fmla="*/ 98 h 646"/>
                  <a:gd name="T22" fmla="*/ 711 w 2093"/>
                  <a:gd name="T23" fmla="*/ 194 h 646"/>
                  <a:gd name="T24" fmla="*/ 698 w 2093"/>
                  <a:gd name="T25" fmla="*/ 206 h 646"/>
                  <a:gd name="T26" fmla="*/ 612 w 2093"/>
                  <a:gd name="T27" fmla="*/ 167 h 646"/>
                  <a:gd name="T28" fmla="*/ 691 w 2093"/>
                  <a:gd name="T29" fmla="*/ 319 h 646"/>
                  <a:gd name="T30" fmla="*/ 652 w 2093"/>
                  <a:gd name="T31" fmla="*/ 402 h 646"/>
                  <a:gd name="T32" fmla="*/ 638 w 2093"/>
                  <a:gd name="T33" fmla="*/ 359 h 646"/>
                  <a:gd name="T34" fmla="*/ 521 w 2093"/>
                  <a:gd name="T35" fmla="*/ 221 h 646"/>
                  <a:gd name="T36" fmla="*/ 566 w 2093"/>
                  <a:gd name="T37" fmla="*/ 346 h 646"/>
                  <a:gd name="T38" fmla="*/ 428 w 2093"/>
                  <a:gd name="T39" fmla="*/ 319 h 646"/>
                  <a:gd name="T40" fmla="*/ 335 w 2093"/>
                  <a:gd name="T41" fmla="*/ 331 h 646"/>
                  <a:gd name="T42" fmla="*/ 236 w 2093"/>
                  <a:gd name="T43" fmla="*/ 331 h 646"/>
                  <a:gd name="T44" fmla="*/ 190 w 2093"/>
                  <a:gd name="T45" fmla="*/ 430 h 646"/>
                  <a:gd name="T46" fmla="*/ 108 w 2093"/>
                  <a:gd name="T47" fmla="*/ 483 h 646"/>
                  <a:gd name="T48" fmla="*/ 145 w 2093"/>
                  <a:gd name="T49" fmla="*/ 430 h 646"/>
                  <a:gd name="T50" fmla="*/ 55 w 2093"/>
                  <a:gd name="T51" fmla="*/ 304 h 646"/>
                  <a:gd name="T52" fmla="*/ 0 w 2093"/>
                  <a:gd name="T53" fmla="*/ 319 h 646"/>
                  <a:gd name="T54" fmla="*/ 72 w 2093"/>
                  <a:gd name="T55" fmla="*/ 550 h 646"/>
                  <a:gd name="T56" fmla="*/ 49 w 2093"/>
                  <a:gd name="T57" fmla="*/ 676 h 646"/>
                  <a:gd name="T58" fmla="*/ 102 w 2093"/>
                  <a:gd name="T59" fmla="*/ 912 h 646"/>
                  <a:gd name="T60" fmla="*/ 248 w 2093"/>
                  <a:gd name="T61" fmla="*/ 1119 h 646"/>
                  <a:gd name="T62" fmla="*/ 254 w 2093"/>
                  <a:gd name="T63" fmla="*/ 1287 h 646"/>
                  <a:gd name="T64" fmla="*/ 303 w 2093"/>
                  <a:gd name="T65" fmla="*/ 1380 h 646"/>
                  <a:gd name="T66" fmla="*/ 421 w 2093"/>
                  <a:gd name="T67" fmla="*/ 1394 h 646"/>
                  <a:gd name="T68" fmla="*/ 388 w 2093"/>
                  <a:gd name="T69" fmla="*/ 1107 h 646"/>
                  <a:gd name="T70" fmla="*/ 572 w 2093"/>
                  <a:gd name="T71" fmla="*/ 1050 h 646"/>
                  <a:gd name="T72" fmla="*/ 659 w 2093"/>
                  <a:gd name="T73" fmla="*/ 912 h 646"/>
                  <a:gd name="T74" fmla="*/ 822 w 2093"/>
                  <a:gd name="T75" fmla="*/ 926 h 646"/>
                  <a:gd name="T76" fmla="*/ 981 w 2093"/>
                  <a:gd name="T77" fmla="*/ 1064 h 646"/>
                  <a:gd name="T78" fmla="*/ 1139 w 2093"/>
                  <a:gd name="T79" fmla="*/ 1078 h 646"/>
                  <a:gd name="T80" fmla="*/ 1290 w 2093"/>
                  <a:gd name="T81" fmla="*/ 1050 h 646"/>
                  <a:gd name="T82" fmla="*/ 1514 w 2093"/>
                  <a:gd name="T83" fmla="*/ 1107 h 646"/>
                  <a:gd name="T84" fmla="*/ 1587 w 2093"/>
                  <a:gd name="T85" fmla="*/ 968 h 646"/>
                  <a:gd name="T86" fmla="*/ 1791 w 2093"/>
                  <a:gd name="T87" fmla="*/ 1147 h 646"/>
                  <a:gd name="T88" fmla="*/ 1877 w 2093"/>
                  <a:gd name="T89" fmla="*/ 1351 h 646"/>
                  <a:gd name="T90" fmla="*/ 1915 w 2093"/>
                  <a:gd name="T91" fmla="*/ 1408 h 646"/>
                  <a:gd name="T92" fmla="*/ 1969 w 2093"/>
                  <a:gd name="T93" fmla="*/ 1147 h 646"/>
                  <a:gd name="T94" fmla="*/ 1850 w 2093"/>
                  <a:gd name="T95" fmla="*/ 926 h 646"/>
                  <a:gd name="T96" fmla="*/ 1799 w 2093"/>
                  <a:gd name="T97" fmla="*/ 828 h 646"/>
                  <a:gd name="T98" fmla="*/ 1871 w 2093"/>
                  <a:gd name="T99" fmla="*/ 703 h 646"/>
                  <a:gd name="T100" fmla="*/ 1988 w 2093"/>
                  <a:gd name="T101" fmla="*/ 703 h 646"/>
                  <a:gd name="T102" fmla="*/ 2048 w 2093"/>
                  <a:gd name="T103" fmla="*/ 633 h 646"/>
                  <a:gd name="T104" fmla="*/ 2081 w 2093"/>
                  <a:gd name="T105" fmla="*/ 579 h 646"/>
                  <a:gd name="T106" fmla="*/ 2094 w 2093"/>
                  <a:gd name="T107" fmla="*/ 842 h 646"/>
                  <a:gd name="T108" fmla="*/ 2218 w 2093"/>
                  <a:gd name="T109" fmla="*/ 982 h 646"/>
                  <a:gd name="T110" fmla="*/ 2194 w 2093"/>
                  <a:gd name="T111" fmla="*/ 815 h 646"/>
                  <a:gd name="T112" fmla="*/ 2147 w 2093"/>
                  <a:gd name="T113" fmla="*/ 676 h 646"/>
                  <a:gd name="T114" fmla="*/ 2231 w 2093"/>
                  <a:gd name="T115" fmla="*/ 620 h 646"/>
                  <a:gd name="T116" fmla="*/ 2272 w 2093"/>
                  <a:gd name="T117" fmla="*/ 539 h 646"/>
                  <a:gd name="T118" fmla="*/ 2161 w 2093"/>
                  <a:gd name="T119" fmla="*/ 359 h 64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093" h="646">
                    <a:moveTo>
                      <a:pt x="1932" y="138"/>
                    </a:moveTo>
                    <a:lnTo>
                      <a:pt x="1896" y="126"/>
                    </a:lnTo>
                    <a:lnTo>
                      <a:pt x="1854" y="120"/>
                    </a:lnTo>
                    <a:lnTo>
                      <a:pt x="1818" y="120"/>
                    </a:lnTo>
                    <a:lnTo>
                      <a:pt x="1788" y="120"/>
                    </a:lnTo>
                    <a:lnTo>
                      <a:pt x="1800" y="126"/>
                    </a:lnTo>
                    <a:lnTo>
                      <a:pt x="1818" y="138"/>
                    </a:lnTo>
                    <a:lnTo>
                      <a:pt x="1806" y="138"/>
                    </a:lnTo>
                    <a:lnTo>
                      <a:pt x="1788" y="132"/>
                    </a:lnTo>
                    <a:lnTo>
                      <a:pt x="1776" y="132"/>
                    </a:lnTo>
                    <a:lnTo>
                      <a:pt x="1758" y="120"/>
                    </a:lnTo>
                    <a:lnTo>
                      <a:pt x="1746" y="126"/>
                    </a:lnTo>
                    <a:lnTo>
                      <a:pt x="1692" y="126"/>
                    </a:lnTo>
                    <a:lnTo>
                      <a:pt x="1692" y="132"/>
                    </a:lnTo>
                    <a:lnTo>
                      <a:pt x="1674" y="126"/>
                    </a:lnTo>
                    <a:lnTo>
                      <a:pt x="1651" y="120"/>
                    </a:lnTo>
                    <a:lnTo>
                      <a:pt x="1633" y="108"/>
                    </a:lnTo>
                    <a:lnTo>
                      <a:pt x="1603" y="102"/>
                    </a:lnTo>
                    <a:lnTo>
                      <a:pt x="1573" y="102"/>
                    </a:lnTo>
                    <a:lnTo>
                      <a:pt x="1543" y="102"/>
                    </a:lnTo>
                    <a:lnTo>
                      <a:pt x="1531" y="102"/>
                    </a:lnTo>
                    <a:lnTo>
                      <a:pt x="1507" y="96"/>
                    </a:lnTo>
                    <a:lnTo>
                      <a:pt x="1501" y="96"/>
                    </a:lnTo>
                    <a:lnTo>
                      <a:pt x="1489" y="90"/>
                    </a:lnTo>
                    <a:lnTo>
                      <a:pt x="1477" y="90"/>
                    </a:lnTo>
                    <a:lnTo>
                      <a:pt x="1483" y="90"/>
                    </a:lnTo>
                    <a:lnTo>
                      <a:pt x="1453" y="84"/>
                    </a:lnTo>
                    <a:lnTo>
                      <a:pt x="1435" y="84"/>
                    </a:lnTo>
                    <a:lnTo>
                      <a:pt x="1435" y="78"/>
                    </a:lnTo>
                    <a:lnTo>
                      <a:pt x="1346" y="72"/>
                    </a:lnTo>
                    <a:lnTo>
                      <a:pt x="1357" y="78"/>
                    </a:lnTo>
                    <a:lnTo>
                      <a:pt x="1340" y="78"/>
                    </a:lnTo>
                    <a:lnTo>
                      <a:pt x="1346" y="84"/>
                    </a:lnTo>
                    <a:lnTo>
                      <a:pt x="1351" y="84"/>
                    </a:lnTo>
                    <a:lnTo>
                      <a:pt x="1357" y="90"/>
                    </a:lnTo>
                    <a:lnTo>
                      <a:pt x="1363" y="96"/>
                    </a:lnTo>
                    <a:lnTo>
                      <a:pt x="1346" y="96"/>
                    </a:lnTo>
                    <a:lnTo>
                      <a:pt x="1351" y="102"/>
                    </a:lnTo>
                    <a:lnTo>
                      <a:pt x="1316" y="90"/>
                    </a:lnTo>
                    <a:lnTo>
                      <a:pt x="1304" y="96"/>
                    </a:lnTo>
                    <a:lnTo>
                      <a:pt x="1274" y="90"/>
                    </a:lnTo>
                    <a:lnTo>
                      <a:pt x="1268" y="90"/>
                    </a:lnTo>
                    <a:lnTo>
                      <a:pt x="1274" y="96"/>
                    </a:lnTo>
                    <a:lnTo>
                      <a:pt x="1274" y="108"/>
                    </a:lnTo>
                    <a:lnTo>
                      <a:pt x="1250" y="102"/>
                    </a:lnTo>
                    <a:lnTo>
                      <a:pt x="1226" y="90"/>
                    </a:lnTo>
                    <a:lnTo>
                      <a:pt x="1196" y="78"/>
                    </a:lnTo>
                    <a:lnTo>
                      <a:pt x="1190" y="84"/>
                    </a:lnTo>
                    <a:lnTo>
                      <a:pt x="1214" y="96"/>
                    </a:lnTo>
                    <a:lnTo>
                      <a:pt x="1184" y="78"/>
                    </a:lnTo>
                    <a:lnTo>
                      <a:pt x="1136" y="72"/>
                    </a:lnTo>
                    <a:lnTo>
                      <a:pt x="1088" y="72"/>
                    </a:lnTo>
                    <a:lnTo>
                      <a:pt x="1064" y="66"/>
                    </a:lnTo>
                    <a:lnTo>
                      <a:pt x="1064" y="60"/>
                    </a:lnTo>
                    <a:lnTo>
                      <a:pt x="1046" y="60"/>
                    </a:lnTo>
                    <a:lnTo>
                      <a:pt x="1005" y="60"/>
                    </a:lnTo>
                    <a:lnTo>
                      <a:pt x="993" y="54"/>
                    </a:lnTo>
                    <a:lnTo>
                      <a:pt x="969" y="54"/>
                    </a:lnTo>
                    <a:lnTo>
                      <a:pt x="951" y="54"/>
                    </a:lnTo>
                    <a:lnTo>
                      <a:pt x="969" y="60"/>
                    </a:lnTo>
                    <a:lnTo>
                      <a:pt x="945" y="66"/>
                    </a:lnTo>
                    <a:lnTo>
                      <a:pt x="921" y="66"/>
                    </a:lnTo>
                    <a:lnTo>
                      <a:pt x="945" y="48"/>
                    </a:lnTo>
                    <a:lnTo>
                      <a:pt x="969" y="30"/>
                    </a:lnTo>
                    <a:lnTo>
                      <a:pt x="957" y="30"/>
                    </a:lnTo>
                    <a:lnTo>
                      <a:pt x="951" y="24"/>
                    </a:lnTo>
                    <a:lnTo>
                      <a:pt x="969" y="30"/>
                    </a:lnTo>
                    <a:lnTo>
                      <a:pt x="951" y="18"/>
                    </a:lnTo>
                    <a:lnTo>
                      <a:pt x="951" y="24"/>
                    </a:lnTo>
                    <a:lnTo>
                      <a:pt x="939" y="18"/>
                    </a:lnTo>
                    <a:lnTo>
                      <a:pt x="921" y="12"/>
                    </a:lnTo>
                    <a:lnTo>
                      <a:pt x="879" y="12"/>
                    </a:lnTo>
                    <a:lnTo>
                      <a:pt x="867" y="12"/>
                    </a:lnTo>
                    <a:lnTo>
                      <a:pt x="861" y="6"/>
                    </a:lnTo>
                    <a:lnTo>
                      <a:pt x="843" y="6"/>
                    </a:lnTo>
                    <a:lnTo>
                      <a:pt x="825" y="6"/>
                    </a:lnTo>
                    <a:lnTo>
                      <a:pt x="843" y="0"/>
                    </a:lnTo>
                    <a:lnTo>
                      <a:pt x="807" y="0"/>
                    </a:lnTo>
                    <a:lnTo>
                      <a:pt x="789" y="6"/>
                    </a:lnTo>
                    <a:lnTo>
                      <a:pt x="801" y="12"/>
                    </a:lnTo>
                    <a:lnTo>
                      <a:pt x="807" y="18"/>
                    </a:lnTo>
                    <a:lnTo>
                      <a:pt x="783" y="18"/>
                    </a:lnTo>
                    <a:lnTo>
                      <a:pt x="789" y="18"/>
                    </a:lnTo>
                    <a:lnTo>
                      <a:pt x="771" y="24"/>
                    </a:lnTo>
                    <a:lnTo>
                      <a:pt x="753" y="24"/>
                    </a:lnTo>
                    <a:lnTo>
                      <a:pt x="717" y="24"/>
                    </a:lnTo>
                    <a:lnTo>
                      <a:pt x="729" y="24"/>
                    </a:lnTo>
                    <a:lnTo>
                      <a:pt x="705" y="30"/>
                    </a:lnTo>
                    <a:lnTo>
                      <a:pt x="676" y="36"/>
                    </a:lnTo>
                    <a:lnTo>
                      <a:pt x="664" y="36"/>
                    </a:lnTo>
                    <a:lnTo>
                      <a:pt x="664" y="42"/>
                    </a:lnTo>
                    <a:lnTo>
                      <a:pt x="652" y="42"/>
                    </a:lnTo>
                    <a:lnTo>
                      <a:pt x="670" y="48"/>
                    </a:lnTo>
                    <a:lnTo>
                      <a:pt x="658" y="48"/>
                    </a:lnTo>
                    <a:lnTo>
                      <a:pt x="676" y="54"/>
                    </a:lnTo>
                    <a:lnTo>
                      <a:pt x="640" y="60"/>
                    </a:lnTo>
                    <a:lnTo>
                      <a:pt x="610" y="60"/>
                    </a:lnTo>
                    <a:lnTo>
                      <a:pt x="610" y="66"/>
                    </a:lnTo>
                    <a:lnTo>
                      <a:pt x="628" y="78"/>
                    </a:lnTo>
                    <a:lnTo>
                      <a:pt x="646" y="84"/>
                    </a:lnTo>
                    <a:lnTo>
                      <a:pt x="670" y="90"/>
                    </a:lnTo>
                    <a:lnTo>
                      <a:pt x="682" y="108"/>
                    </a:lnTo>
                    <a:lnTo>
                      <a:pt x="682" y="114"/>
                    </a:lnTo>
                    <a:lnTo>
                      <a:pt x="676" y="114"/>
                    </a:lnTo>
                    <a:lnTo>
                      <a:pt x="664" y="102"/>
                    </a:lnTo>
                    <a:lnTo>
                      <a:pt x="664" y="108"/>
                    </a:lnTo>
                    <a:lnTo>
                      <a:pt x="658" y="96"/>
                    </a:lnTo>
                    <a:lnTo>
                      <a:pt x="664" y="90"/>
                    </a:lnTo>
                    <a:lnTo>
                      <a:pt x="634" y="90"/>
                    </a:lnTo>
                    <a:lnTo>
                      <a:pt x="610" y="78"/>
                    </a:lnTo>
                    <a:lnTo>
                      <a:pt x="586" y="84"/>
                    </a:lnTo>
                    <a:lnTo>
                      <a:pt x="598" y="90"/>
                    </a:lnTo>
                    <a:lnTo>
                      <a:pt x="568" y="90"/>
                    </a:lnTo>
                    <a:lnTo>
                      <a:pt x="574" y="90"/>
                    </a:lnTo>
                    <a:lnTo>
                      <a:pt x="610" y="96"/>
                    </a:lnTo>
                    <a:lnTo>
                      <a:pt x="616" y="102"/>
                    </a:lnTo>
                    <a:lnTo>
                      <a:pt x="568" y="96"/>
                    </a:lnTo>
                    <a:lnTo>
                      <a:pt x="556" y="72"/>
                    </a:lnTo>
                    <a:lnTo>
                      <a:pt x="544" y="72"/>
                    </a:lnTo>
                    <a:lnTo>
                      <a:pt x="556" y="84"/>
                    </a:lnTo>
                    <a:lnTo>
                      <a:pt x="544" y="90"/>
                    </a:lnTo>
                    <a:lnTo>
                      <a:pt x="544" y="96"/>
                    </a:lnTo>
                    <a:lnTo>
                      <a:pt x="568" y="108"/>
                    </a:lnTo>
                    <a:lnTo>
                      <a:pt x="562" y="120"/>
                    </a:lnTo>
                    <a:lnTo>
                      <a:pt x="574" y="132"/>
                    </a:lnTo>
                    <a:lnTo>
                      <a:pt x="610" y="132"/>
                    </a:lnTo>
                    <a:lnTo>
                      <a:pt x="628" y="138"/>
                    </a:lnTo>
                    <a:lnTo>
                      <a:pt x="634" y="150"/>
                    </a:lnTo>
                    <a:lnTo>
                      <a:pt x="640" y="156"/>
                    </a:lnTo>
                    <a:lnTo>
                      <a:pt x="658" y="162"/>
                    </a:lnTo>
                    <a:lnTo>
                      <a:pt x="634" y="156"/>
                    </a:lnTo>
                    <a:lnTo>
                      <a:pt x="622" y="144"/>
                    </a:lnTo>
                    <a:lnTo>
                      <a:pt x="610" y="138"/>
                    </a:lnTo>
                    <a:lnTo>
                      <a:pt x="586" y="138"/>
                    </a:lnTo>
                    <a:lnTo>
                      <a:pt x="604" y="156"/>
                    </a:lnTo>
                    <a:lnTo>
                      <a:pt x="592" y="174"/>
                    </a:lnTo>
                    <a:lnTo>
                      <a:pt x="586" y="180"/>
                    </a:lnTo>
                    <a:lnTo>
                      <a:pt x="574" y="180"/>
                    </a:lnTo>
                    <a:lnTo>
                      <a:pt x="538" y="174"/>
                    </a:lnTo>
                    <a:lnTo>
                      <a:pt x="562" y="174"/>
                    </a:lnTo>
                    <a:lnTo>
                      <a:pt x="556" y="174"/>
                    </a:lnTo>
                    <a:lnTo>
                      <a:pt x="574" y="174"/>
                    </a:lnTo>
                    <a:lnTo>
                      <a:pt x="568" y="174"/>
                    </a:lnTo>
                    <a:lnTo>
                      <a:pt x="580" y="156"/>
                    </a:lnTo>
                    <a:lnTo>
                      <a:pt x="580" y="144"/>
                    </a:lnTo>
                    <a:lnTo>
                      <a:pt x="556" y="132"/>
                    </a:lnTo>
                    <a:lnTo>
                      <a:pt x="550" y="114"/>
                    </a:lnTo>
                    <a:lnTo>
                      <a:pt x="538" y="102"/>
                    </a:lnTo>
                    <a:lnTo>
                      <a:pt x="526" y="90"/>
                    </a:lnTo>
                    <a:lnTo>
                      <a:pt x="526" y="78"/>
                    </a:lnTo>
                    <a:lnTo>
                      <a:pt x="502" y="72"/>
                    </a:lnTo>
                    <a:lnTo>
                      <a:pt x="478" y="72"/>
                    </a:lnTo>
                    <a:lnTo>
                      <a:pt x="472" y="96"/>
                    </a:lnTo>
                    <a:lnTo>
                      <a:pt x="466" y="102"/>
                    </a:lnTo>
                    <a:lnTo>
                      <a:pt x="466" y="108"/>
                    </a:lnTo>
                    <a:lnTo>
                      <a:pt x="478" y="108"/>
                    </a:lnTo>
                    <a:lnTo>
                      <a:pt x="478" y="120"/>
                    </a:lnTo>
                    <a:lnTo>
                      <a:pt x="484" y="126"/>
                    </a:lnTo>
                    <a:lnTo>
                      <a:pt x="502" y="132"/>
                    </a:lnTo>
                    <a:lnTo>
                      <a:pt x="508" y="138"/>
                    </a:lnTo>
                    <a:lnTo>
                      <a:pt x="520" y="138"/>
                    </a:lnTo>
                    <a:lnTo>
                      <a:pt x="514" y="150"/>
                    </a:lnTo>
                    <a:lnTo>
                      <a:pt x="490" y="138"/>
                    </a:lnTo>
                    <a:lnTo>
                      <a:pt x="460" y="132"/>
                    </a:lnTo>
                    <a:lnTo>
                      <a:pt x="400" y="120"/>
                    </a:lnTo>
                    <a:lnTo>
                      <a:pt x="394" y="126"/>
                    </a:lnTo>
                    <a:lnTo>
                      <a:pt x="412" y="138"/>
                    </a:lnTo>
                    <a:lnTo>
                      <a:pt x="400" y="144"/>
                    </a:lnTo>
                    <a:lnTo>
                      <a:pt x="394" y="144"/>
                    </a:lnTo>
                    <a:lnTo>
                      <a:pt x="388" y="138"/>
                    </a:lnTo>
                    <a:lnTo>
                      <a:pt x="371" y="138"/>
                    </a:lnTo>
                    <a:lnTo>
                      <a:pt x="353" y="144"/>
                    </a:lnTo>
                    <a:lnTo>
                      <a:pt x="341" y="150"/>
                    </a:lnTo>
                    <a:lnTo>
                      <a:pt x="317" y="144"/>
                    </a:lnTo>
                    <a:lnTo>
                      <a:pt x="323" y="144"/>
                    </a:lnTo>
                    <a:lnTo>
                      <a:pt x="323" y="138"/>
                    </a:lnTo>
                    <a:lnTo>
                      <a:pt x="329" y="138"/>
                    </a:lnTo>
                    <a:lnTo>
                      <a:pt x="305" y="144"/>
                    </a:lnTo>
                    <a:lnTo>
                      <a:pt x="281" y="150"/>
                    </a:lnTo>
                    <a:lnTo>
                      <a:pt x="263" y="156"/>
                    </a:lnTo>
                    <a:lnTo>
                      <a:pt x="251" y="162"/>
                    </a:lnTo>
                    <a:lnTo>
                      <a:pt x="251" y="174"/>
                    </a:lnTo>
                    <a:lnTo>
                      <a:pt x="233" y="174"/>
                    </a:lnTo>
                    <a:lnTo>
                      <a:pt x="215" y="162"/>
                    </a:lnTo>
                    <a:lnTo>
                      <a:pt x="239" y="156"/>
                    </a:lnTo>
                    <a:lnTo>
                      <a:pt x="215" y="144"/>
                    </a:lnTo>
                    <a:lnTo>
                      <a:pt x="185" y="144"/>
                    </a:lnTo>
                    <a:lnTo>
                      <a:pt x="203" y="150"/>
                    </a:lnTo>
                    <a:lnTo>
                      <a:pt x="209" y="168"/>
                    </a:lnTo>
                    <a:lnTo>
                      <a:pt x="215" y="180"/>
                    </a:lnTo>
                    <a:lnTo>
                      <a:pt x="215" y="186"/>
                    </a:lnTo>
                    <a:lnTo>
                      <a:pt x="209" y="186"/>
                    </a:lnTo>
                    <a:lnTo>
                      <a:pt x="203" y="180"/>
                    </a:lnTo>
                    <a:lnTo>
                      <a:pt x="185" y="180"/>
                    </a:lnTo>
                    <a:lnTo>
                      <a:pt x="173" y="186"/>
                    </a:lnTo>
                    <a:lnTo>
                      <a:pt x="161" y="198"/>
                    </a:lnTo>
                    <a:lnTo>
                      <a:pt x="173" y="209"/>
                    </a:lnTo>
                    <a:lnTo>
                      <a:pt x="143" y="209"/>
                    </a:lnTo>
                    <a:lnTo>
                      <a:pt x="125" y="204"/>
                    </a:lnTo>
                    <a:lnTo>
                      <a:pt x="125" y="209"/>
                    </a:lnTo>
                    <a:lnTo>
                      <a:pt x="137" y="215"/>
                    </a:lnTo>
                    <a:lnTo>
                      <a:pt x="143" y="221"/>
                    </a:lnTo>
                    <a:lnTo>
                      <a:pt x="125" y="221"/>
                    </a:lnTo>
                    <a:lnTo>
                      <a:pt x="101" y="209"/>
                    </a:lnTo>
                    <a:lnTo>
                      <a:pt x="95" y="198"/>
                    </a:lnTo>
                    <a:lnTo>
                      <a:pt x="89" y="192"/>
                    </a:lnTo>
                    <a:lnTo>
                      <a:pt x="95" y="192"/>
                    </a:lnTo>
                    <a:lnTo>
                      <a:pt x="77" y="180"/>
                    </a:lnTo>
                    <a:lnTo>
                      <a:pt x="65" y="180"/>
                    </a:lnTo>
                    <a:lnTo>
                      <a:pt x="54" y="168"/>
                    </a:lnTo>
                    <a:lnTo>
                      <a:pt x="59" y="168"/>
                    </a:lnTo>
                    <a:lnTo>
                      <a:pt x="95" y="180"/>
                    </a:lnTo>
                    <a:lnTo>
                      <a:pt x="131" y="186"/>
                    </a:lnTo>
                    <a:lnTo>
                      <a:pt x="167" y="180"/>
                    </a:lnTo>
                    <a:lnTo>
                      <a:pt x="173" y="168"/>
                    </a:lnTo>
                    <a:lnTo>
                      <a:pt x="155" y="156"/>
                    </a:lnTo>
                    <a:lnTo>
                      <a:pt x="119" y="144"/>
                    </a:lnTo>
                    <a:lnTo>
                      <a:pt x="83" y="132"/>
                    </a:lnTo>
                    <a:lnTo>
                      <a:pt x="59" y="132"/>
                    </a:lnTo>
                    <a:lnTo>
                      <a:pt x="54" y="132"/>
                    </a:lnTo>
                    <a:lnTo>
                      <a:pt x="59" y="126"/>
                    </a:lnTo>
                    <a:lnTo>
                      <a:pt x="48" y="132"/>
                    </a:lnTo>
                    <a:lnTo>
                      <a:pt x="42" y="126"/>
                    </a:lnTo>
                    <a:lnTo>
                      <a:pt x="54" y="120"/>
                    </a:lnTo>
                    <a:lnTo>
                      <a:pt x="36" y="120"/>
                    </a:lnTo>
                    <a:lnTo>
                      <a:pt x="30" y="126"/>
                    </a:lnTo>
                    <a:lnTo>
                      <a:pt x="24" y="120"/>
                    </a:lnTo>
                    <a:lnTo>
                      <a:pt x="24" y="126"/>
                    </a:lnTo>
                    <a:lnTo>
                      <a:pt x="18" y="126"/>
                    </a:lnTo>
                    <a:lnTo>
                      <a:pt x="0" y="132"/>
                    </a:lnTo>
                    <a:lnTo>
                      <a:pt x="0" y="138"/>
                    </a:lnTo>
                    <a:lnTo>
                      <a:pt x="0" y="150"/>
                    </a:lnTo>
                    <a:lnTo>
                      <a:pt x="24" y="162"/>
                    </a:lnTo>
                    <a:lnTo>
                      <a:pt x="12" y="174"/>
                    </a:lnTo>
                    <a:lnTo>
                      <a:pt x="30" y="192"/>
                    </a:lnTo>
                    <a:lnTo>
                      <a:pt x="30" y="209"/>
                    </a:lnTo>
                    <a:lnTo>
                      <a:pt x="36" y="215"/>
                    </a:lnTo>
                    <a:lnTo>
                      <a:pt x="42" y="221"/>
                    </a:lnTo>
                    <a:lnTo>
                      <a:pt x="36" y="227"/>
                    </a:lnTo>
                    <a:lnTo>
                      <a:pt x="65" y="239"/>
                    </a:lnTo>
                    <a:lnTo>
                      <a:pt x="54" y="251"/>
                    </a:lnTo>
                    <a:lnTo>
                      <a:pt x="42" y="263"/>
                    </a:lnTo>
                    <a:lnTo>
                      <a:pt x="30" y="275"/>
                    </a:lnTo>
                    <a:lnTo>
                      <a:pt x="24" y="281"/>
                    </a:lnTo>
                    <a:lnTo>
                      <a:pt x="30" y="281"/>
                    </a:lnTo>
                    <a:lnTo>
                      <a:pt x="30" y="287"/>
                    </a:lnTo>
                    <a:lnTo>
                      <a:pt x="59" y="293"/>
                    </a:lnTo>
                    <a:lnTo>
                      <a:pt x="42" y="293"/>
                    </a:lnTo>
                    <a:lnTo>
                      <a:pt x="30" y="299"/>
                    </a:lnTo>
                    <a:lnTo>
                      <a:pt x="24" y="305"/>
                    </a:lnTo>
                    <a:lnTo>
                      <a:pt x="30" y="323"/>
                    </a:lnTo>
                    <a:lnTo>
                      <a:pt x="24" y="335"/>
                    </a:lnTo>
                    <a:lnTo>
                      <a:pt x="30" y="347"/>
                    </a:lnTo>
                    <a:lnTo>
                      <a:pt x="42" y="365"/>
                    </a:lnTo>
                    <a:lnTo>
                      <a:pt x="65" y="371"/>
                    </a:lnTo>
                    <a:lnTo>
                      <a:pt x="89" y="377"/>
                    </a:lnTo>
                    <a:lnTo>
                      <a:pt x="95" y="395"/>
                    </a:lnTo>
                    <a:lnTo>
                      <a:pt x="113" y="413"/>
                    </a:lnTo>
                    <a:lnTo>
                      <a:pt x="107" y="419"/>
                    </a:lnTo>
                    <a:lnTo>
                      <a:pt x="113" y="437"/>
                    </a:lnTo>
                    <a:lnTo>
                      <a:pt x="125" y="431"/>
                    </a:lnTo>
                    <a:lnTo>
                      <a:pt x="149" y="437"/>
                    </a:lnTo>
                    <a:lnTo>
                      <a:pt x="149" y="443"/>
                    </a:lnTo>
                    <a:lnTo>
                      <a:pt x="191" y="479"/>
                    </a:lnTo>
                    <a:lnTo>
                      <a:pt x="203" y="473"/>
                    </a:lnTo>
                    <a:lnTo>
                      <a:pt x="227" y="485"/>
                    </a:lnTo>
                    <a:lnTo>
                      <a:pt x="245" y="491"/>
                    </a:lnTo>
                    <a:lnTo>
                      <a:pt x="257" y="515"/>
                    </a:lnTo>
                    <a:lnTo>
                      <a:pt x="245" y="521"/>
                    </a:lnTo>
                    <a:lnTo>
                      <a:pt x="239" y="533"/>
                    </a:lnTo>
                    <a:lnTo>
                      <a:pt x="245" y="539"/>
                    </a:lnTo>
                    <a:lnTo>
                      <a:pt x="233" y="545"/>
                    </a:lnTo>
                    <a:lnTo>
                      <a:pt x="221" y="545"/>
                    </a:lnTo>
                    <a:lnTo>
                      <a:pt x="233" y="557"/>
                    </a:lnTo>
                    <a:lnTo>
                      <a:pt x="227" y="562"/>
                    </a:lnTo>
                    <a:lnTo>
                      <a:pt x="227" y="557"/>
                    </a:lnTo>
                    <a:lnTo>
                      <a:pt x="227" y="568"/>
                    </a:lnTo>
                    <a:lnTo>
                      <a:pt x="209" y="568"/>
                    </a:lnTo>
                    <a:lnTo>
                      <a:pt x="209" y="574"/>
                    </a:lnTo>
                    <a:lnTo>
                      <a:pt x="233" y="586"/>
                    </a:lnTo>
                    <a:lnTo>
                      <a:pt x="257" y="598"/>
                    </a:lnTo>
                    <a:lnTo>
                      <a:pt x="275" y="598"/>
                    </a:lnTo>
                    <a:lnTo>
                      <a:pt x="293" y="598"/>
                    </a:lnTo>
                    <a:lnTo>
                      <a:pt x="317" y="610"/>
                    </a:lnTo>
                    <a:lnTo>
                      <a:pt x="341" y="622"/>
                    </a:lnTo>
                    <a:lnTo>
                      <a:pt x="365" y="628"/>
                    </a:lnTo>
                    <a:lnTo>
                      <a:pt x="388" y="640"/>
                    </a:lnTo>
                    <a:lnTo>
                      <a:pt x="418" y="646"/>
                    </a:lnTo>
                    <a:lnTo>
                      <a:pt x="388" y="616"/>
                    </a:lnTo>
                    <a:lnTo>
                      <a:pt x="388" y="598"/>
                    </a:lnTo>
                    <a:lnTo>
                      <a:pt x="382" y="604"/>
                    </a:lnTo>
                    <a:lnTo>
                      <a:pt x="377" y="592"/>
                    </a:lnTo>
                    <a:lnTo>
                      <a:pt x="371" y="586"/>
                    </a:lnTo>
                    <a:lnTo>
                      <a:pt x="377" y="568"/>
                    </a:lnTo>
                    <a:lnTo>
                      <a:pt x="394" y="557"/>
                    </a:lnTo>
                    <a:lnTo>
                      <a:pt x="400" y="557"/>
                    </a:lnTo>
                    <a:lnTo>
                      <a:pt x="400" y="551"/>
                    </a:lnTo>
                    <a:lnTo>
                      <a:pt x="388" y="533"/>
                    </a:lnTo>
                    <a:lnTo>
                      <a:pt x="353" y="503"/>
                    </a:lnTo>
                    <a:lnTo>
                      <a:pt x="353" y="479"/>
                    </a:lnTo>
                    <a:lnTo>
                      <a:pt x="359" y="461"/>
                    </a:lnTo>
                    <a:lnTo>
                      <a:pt x="377" y="467"/>
                    </a:lnTo>
                    <a:lnTo>
                      <a:pt x="377" y="461"/>
                    </a:lnTo>
                    <a:lnTo>
                      <a:pt x="388" y="449"/>
                    </a:lnTo>
                    <a:lnTo>
                      <a:pt x="400" y="443"/>
                    </a:lnTo>
                    <a:lnTo>
                      <a:pt x="424" y="443"/>
                    </a:lnTo>
                    <a:lnTo>
                      <a:pt x="466" y="461"/>
                    </a:lnTo>
                    <a:lnTo>
                      <a:pt x="490" y="461"/>
                    </a:lnTo>
                    <a:lnTo>
                      <a:pt x="520" y="455"/>
                    </a:lnTo>
                    <a:lnTo>
                      <a:pt x="550" y="461"/>
                    </a:lnTo>
                    <a:lnTo>
                      <a:pt x="550" y="455"/>
                    </a:lnTo>
                    <a:lnTo>
                      <a:pt x="538" y="437"/>
                    </a:lnTo>
                    <a:lnTo>
                      <a:pt x="544" y="413"/>
                    </a:lnTo>
                    <a:lnTo>
                      <a:pt x="556" y="419"/>
                    </a:lnTo>
                    <a:lnTo>
                      <a:pt x="538" y="407"/>
                    </a:lnTo>
                    <a:lnTo>
                      <a:pt x="556" y="401"/>
                    </a:lnTo>
                    <a:lnTo>
                      <a:pt x="580" y="401"/>
                    </a:lnTo>
                    <a:lnTo>
                      <a:pt x="598" y="395"/>
                    </a:lnTo>
                    <a:lnTo>
                      <a:pt x="616" y="389"/>
                    </a:lnTo>
                    <a:lnTo>
                      <a:pt x="634" y="383"/>
                    </a:lnTo>
                    <a:lnTo>
                      <a:pt x="652" y="377"/>
                    </a:lnTo>
                    <a:lnTo>
                      <a:pt x="664" y="377"/>
                    </a:lnTo>
                    <a:lnTo>
                      <a:pt x="676" y="389"/>
                    </a:lnTo>
                    <a:lnTo>
                      <a:pt x="705" y="401"/>
                    </a:lnTo>
                    <a:lnTo>
                      <a:pt x="717" y="407"/>
                    </a:lnTo>
                    <a:lnTo>
                      <a:pt x="729" y="407"/>
                    </a:lnTo>
                    <a:lnTo>
                      <a:pt x="747" y="401"/>
                    </a:lnTo>
                    <a:lnTo>
                      <a:pt x="771" y="395"/>
                    </a:lnTo>
                    <a:lnTo>
                      <a:pt x="771" y="407"/>
                    </a:lnTo>
                    <a:lnTo>
                      <a:pt x="789" y="419"/>
                    </a:lnTo>
                    <a:lnTo>
                      <a:pt x="813" y="437"/>
                    </a:lnTo>
                    <a:lnTo>
                      <a:pt x="855" y="461"/>
                    </a:lnTo>
                    <a:lnTo>
                      <a:pt x="867" y="461"/>
                    </a:lnTo>
                    <a:lnTo>
                      <a:pt x="891" y="461"/>
                    </a:lnTo>
                    <a:lnTo>
                      <a:pt x="909" y="473"/>
                    </a:lnTo>
                    <a:lnTo>
                      <a:pt x="933" y="485"/>
                    </a:lnTo>
                    <a:lnTo>
                      <a:pt x="951" y="479"/>
                    </a:lnTo>
                    <a:lnTo>
                      <a:pt x="969" y="497"/>
                    </a:lnTo>
                    <a:lnTo>
                      <a:pt x="981" y="497"/>
                    </a:lnTo>
                    <a:lnTo>
                      <a:pt x="987" y="491"/>
                    </a:lnTo>
                    <a:lnTo>
                      <a:pt x="1005" y="485"/>
                    </a:lnTo>
                    <a:lnTo>
                      <a:pt x="1017" y="473"/>
                    </a:lnTo>
                    <a:lnTo>
                      <a:pt x="1034" y="467"/>
                    </a:lnTo>
                    <a:lnTo>
                      <a:pt x="1064" y="473"/>
                    </a:lnTo>
                    <a:lnTo>
                      <a:pt x="1070" y="479"/>
                    </a:lnTo>
                    <a:lnTo>
                      <a:pt x="1094" y="479"/>
                    </a:lnTo>
                    <a:lnTo>
                      <a:pt x="1118" y="485"/>
                    </a:lnTo>
                    <a:lnTo>
                      <a:pt x="1130" y="473"/>
                    </a:lnTo>
                    <a:lnTo>
                      <a:pt x="1112" y="461"/>
                    </a:lnTo>
                    <a:lnTo>
                      <a:pt x="1118" y="443"/>
                    </a:lnTo>
                    <a:lnTo>
                      <a:pt x="1148" y="449"/>
                    </a:lnTo>
                    <a:lnTo>
                      <a:pt x="1172" y="455"/>
                    </a:lnTo>
                    <a:lnTo>
                      <a:pt x="1184" y="467"/>
                    </a:lnTo>
                    <a:lnTo>
                      <a:pt x="1208" y="479"/>
                    </a:lnTo>
                    <a:lnTo>
                      <a:pt x="1232" y="473"/>
                    </a:lnTo>
                    <a:lnTo>
                      <a:pt x="1280" y="479"/>
                    </a:lnTo>
                    <a:lnTo>
                      <a:pt x="1286" y="491"/>
                    </a:lnTo>
                    <a:lnTo>
                      <a:pt x="1322" y="497"/>
                    </a:lnTo>
                    <a:lnTo>
                      <a:pt x="1340" y="491"/>
                    </a:lnTo>
                    <a:lnTo>
                      <a:pt x="1357" y="491"/>
                    </a:lnTo>
                    <a:lnTo>
                      <a:pt x="1375" y="479"/>
                    </a:lnTo>
                    <a:lnTo>
                      <a:pt x="1399" y="485"/>
                    </a:lnTo>
                    <a:lnTo>
                      <a:pt x="1417" y="485"/>
                    </a:lnTo>
                    <a:lnTo>
                      <a:pt x="1441" y="491"/>
                    </a:lnTo>
                    <a:lnTo>
                      <a:pt x="1453" y="479"/>
                    </a:lnTo>
                    <a:lnTo>
                      <a:pt x="1447" y="461"/>
                    </a:lnTo>
                    <a:lnTo>
                      <a:pt x="1447" y="437"/>
                    </a:lnTo>
                    <a:lnTo>
                      <a:pt x="1435" y="431"/>
                    </a:lnTo>
                    <a:lnTo>
                      <a:pt x="1429" y="431"/>
                    </a:lnTo>
                    <a:lnTo>
                      <a:pt x="1441" y="419"/>
                    </a:lnTo>
                    <a:lnTo>
                      <a:pt x="1459" y="419"/>
                    </a:lnTo>
                    <a:lnTo>
                      <a:pt x="1477" y="419"/>
                    </a:lnTo>
                    <a:lnTo>
                      <a:pt x="1519" y="431"/>
                    </a:lnTo>
                    <a:lnTo>
                      <a:pt x="1531" y="443"/>
                    </a:lnTo>
                    <a:lnTo>
                      <a:pt x="1549" y="455"/>
                    </a:lnTo>
                    <a:lnTo>
                      <a:pt x="1567" y="467"/>
                    </a:lnTo>
                    <a:lnTo>
                      <a:pt x="1579" y="485"/>
                    </a:lnTo>
                    <a:lnTo>
                      <a:pt x="1597" y="491"/>
                    </a:lnTo>
                    <a:lnTo>
                      <a:pt x="1627" y="497"/>
                    </a:lnTo>
                    <a:lnTo>
                      <a:pt x="1645" y="503"/>
                    </a:lnTo>
                    <a:lnTo>
                      <a:pt x="1663" y="527"/>
                    </a:lnTo>
                    <a:lnTo>
                      <a:pt x="1686" y="521"/>
                    </a:lnTo>
                    <a:lnTo>
                      <a:pt x="1710" y="515"/>
                    </a:lnTo>
                    <a:lnTo>
                      <a:pt x="1722" y="533"/>
                    </a:lnTo>
                    <a:lnTo>
                      <a:pt x="1722" y="557"/>
                    </a:lnTo>
                    <a:lnTo>
                      <a:pt x="1728" y="574"/>
                    </a:lnTo>
                    <a:lnTo>
                      <a:pt x="1704" y="574"/>
                    </a:lnTo>
                    <a:lnTo>
                      <a:pt x="1704" y="586"/>
                    </a:lnTo>
                    <a:lnTo>
                      <a:pt x="1716" y="604"/>
                    </a:lnTo>
                    <a:lnTo>
                      <a:pt x="1722" y="616"/>
                    </a:lnTo>
                    <a:lnTo>
                      <a:pt x="1716" y="622"/>
                    </a:lnTo>
                    <a:lnTo>
                      <a:pt x="1722" y="628"/>
                    </a:lnTo>
                    <a:lnTo>
                      <a:pt x="1722" y="634"/>
                    </a:lnTo>
                    <a:lnTo>
                      <a:pt x="1722" y="628"/>
                    </a:lnTo>
                    <a:lnTo>
                      <a:pt x="1734" y="616"/>
                    </a:lnTo>
                    <a:lnTo>
                      <a:pt x="1740" y="610"/>
                    </a:lnTo>
                    <a:lnTo>
                      <a:pt x="1746" y="622"/>
                    </a:lnTo>
                    <a:lnTo>
                      <a:pt x="1758" y="622"/>
                    </a:lnTo>
                    <a:lnTo>
                      <a:pt x="1776" y="616"/>
                    </a:lnTo>
                    <a:lnTo>
                      <a:pt x="1782" y="604"/>
                    </a:lnTo>
                    <a:lnTo>
                      <a:pt x="1788" y="586"/>
                    </a:lnTo>
                    <a:lnTo>
                      <a:pt x="1788" y="568"/>
                    </a:lnTo>
                    <a:lnTo>
                      <a:pt x="1794" y="533"/>
                    </a:lnTo>
                    <a:lnTo>
                      <a:pt x="1794" y="515"/>
                    </a:lnTo>
                    <a:lnTo>
                      <a:pt x="1788" y="497"/>
                    </a:lnTo>
                    <a:lnTo>
                      <a:pt x="1776" y="479"/>
                    </a:lnTo>
                    <a:lnTo>
                      <a:pt x="1770" y="473"/>
                    </a:lnTo>
                    <a:lnTo>
                      <a:pt x="1764" y="461"/>
                    </a:lnTo>
                    <a:lnTo>
                      <a:pt x="1758" y="443"/>
                    </a:lnTo>
                    <a:lnTo>
                      <a:pt x="1746" y="431"/>
                    </a:lnTo>
                    <a:lnTo>
                      <a:pt x="1728" y="419"/>
                    </a:lnTo>
                    <a:lnTo>
                      <a:pt x="1740" y="425"/>
                    </a:lnTo>
                    <a:lnTo>
                      <a:pt x="1698" y="401"/>
                    </a:lnTo>
                    <a:lnTo>
                      <a:pt x="1680" y="401"/>
                    </a:lnTo>
                    <a:lnTo>
                      <a:pt x="1686" y="407"/>
                    </a:lnTo>
                    <a:lnTo>
                      <a:pt x="1674" y="413"/>
                    </a:lnTo>
                    <a:lnTo>
                      <a:pt x="1674" y="407"/>
                    </a:lnTo>
                    <a:lnTo>
                      <a:pt x="1663" y="407"/>
                    </a:lnTo>
                    <a:lnTo>
                      <a:pt x="1651" y="395"/>
                    </a:lnTo>
                    <a:lnTo>
                      <a:pt x="1627" y="389"/>
                    </a:lnTo>
                    <a:lnTo>
                      <a:pt x="1633" y="377"/>
                    </a:lnTo>
                    <a:lnTo>
                      <a:pt x="1633" y="359"/>
                    </a:lnTo>
                    <a:lnTo>
                      <a:pt x="1639" y="347"/>
                    </a:lnTo>
                    <a:lnTo>
                      <a:pt x="1645" y="335"/>
                    </a:lnTo>
                    <a:lnTo>
                      <a:pt x="1639" y="323"/>
                    </a:lnTo>
                    <a:lnTo>
                      <a:pt x="1645" y="311"/>
                    </a:lnTo>
                    <a:lnTo>
                      <a:pt x="1669" y="305"/>
                    </a:lnTo>
                    <a:lnTo>
                      <a:pt x="1686" y="305"/>
                    </a:lnTo>
                    <a:lnTo>
                      <a:pt x="1692" y="305"/>
                    </a:lnTo>
                    <a:lnTo>
                      <a:pt x="1698" y="305"/>
                    </a:lnTo>
                    <a:lnTo>
                      <a:pt x="1734" y="305"/>
                    </a:lnTo>
                    <a:lnTo>
                      <a:pt x="1734" y="299"/>
                    </a:lnTo>
                    <a:lnTo>
                      <a:pt x="1758" y="299"/>
                    </a:lnTo>
                    <a:lnTo>
                      <a:pt x="1782" y="305"/>
                    </a:lnTo>
                    <a:lnTo>
                      <a:pt x="1776" y="311"/>
                    </a:lnTo>
                    <a:lnTo>
                      <a:pt x="1782" y="317"/>
                    </a:lnTo>
                    <a:lnTo>
                      <a:pt x="1794" y="311"/>
                    </a:lnTo>
                    <a:lnTo>
                      <a:pt x="1806" y="305"/>
                    </a:lnTo>
                    <a:lnTo>
                      <a:pt x="1830" y="311"/>
                    </a:lnTo>
                    <a:lnTo>
                      <a:pt x="1824" y="305"/>
                    </a:lnTo>
                    <a:lnTo>
                      <a:pt x="1812" y="305"/>
                    </a:lnTo>
                    <a:lnTo>
                      <a:pt x="1806" y="299"/>
                    </a:lnTo>
                    <a:lnTo>
                      <a:pt x="1806" y="281"/>
                    </a:lnTo>
                    <a:lnTo>
                      <a:pt x="1806" y="263"/>
                    </a:lnTo>
                    <a:lnTo>
                      <a:pt x="1836" y="263"/>
                    </a:lnTo>
                    <a:lnTo>
                      <a:pt x="1842" y="257"/>
                    </a:lnTo>
                    <a:lnTo>
                      <a:pt x="1860" y="275"/>
                    </a:lnTo>
                    <a:lnTo>
                      <a:pt x="1872" y="281"/>
                    </a:lnTo>
                    <a:lnTo>
                      <a:pt x="1878" y="263"/>
                    </a:lnTo>
                    <a:lnTo>
                      <a:pt x="1890" y="263"/>
                    </a:lnTo>
                    <a:lnTo>
                      <a:pt x="1872" y="251"/>
                    </a:lnTo>
                    <a:lnTo>
                      <a:pt x="1872" y="245"/>
                    </a:lnTo>
                    <a:lnTo>
                      <a:pt x="1902" y="251"/>
                    </a:lnTo>
                    <a:lnTo>
                      <a:pt x="1890" y="251"/>
                    </a:lnTo>
                    <a:lnTo>
                      <a:pt x="1914" y="275"/>
                    </a:lnTo>
                    <a:lnTo>
                      <a:pt x="1902" y="281"/>
                    </a:lnTo>
                    <a:lnTo>
                      <a:pt x="1902" y="299"/>
                    </a:lnTo>
                    <a:lnTo>
                      <a:pt x="1896" y="311"/>
                    </a:lnTo>
                    <a:lnTo>
                      <a:pt x="1896" y="329"/>
                    </a:lnTo>
                    <a:lnTo>
                      <a:pt x="1884" y="335"/>
                    </a:lnTo>
                    <a:lnTo>
                      <a:pt x="1890" y="341"/>
                    </a:lnTo>
                    <a:lnTo>
                      <a:pt x="1890" y="353"/>
                    </a:lnTo>
                    <a:lnTo>
                      <a:pt x="1902" y="365"/>
                    </a:lnTo>
                    <a:lnTo>
                      <a:pt x="1914" y="383"/>
                    </a:lnTo>
                    <a:lnTo>
                      <a:pt x="1938" y="401"/>
                    </a:lnTo>
                    <a:lnTo>
                      <a:pt x="1962" y="425"/>
                    </a:lnTo>
                    <a:lnTo>
                      <a:pt x="1986" y="443"/>
                    </a:lnTo>
                    <a:lnTo>
                      <a:pt x="2009" y="461"/>
                    </a:lnTo>
                    <a:lnTo>
                      <a:pt x="2015" y="449"/>
                    </a:lnTo>
                    <a:lnTo>
                      <a:pt x="2003" y="425"/>
                    </a:lnTo>
                    <a:lnTo>
                      <a:pt x="2009" y="419"/>
                    </a:lnTo>
                    <a:lnTo>
                      <a:pt x="2015" y="425"/>
                    </a:lnTo>
                    <a:lnTo>
                      <a:pt x="2015" y="419"/>
                    </a:lnTo>
                    <a:lnTo>
                      <a:pt x="1997" y="401"/>
                    </a:lnTo>
                    <a:lnTo>
                      <a:pt x="2021" y="395"/>
                    </a:lnTo>
                    <a:lnTo>
                      <a:pt x="1997" y="371"/>
                    </a:lnTo>
                    <a:lnTo>
                      <a:pt x="1992" y="365"/>
                    </a:lnTo>
                    <a:lnTo>
                      <a:pt x="1997" y="359"/>
                    </a:lnTo>
                    <a:lnTo>
                      <a:pt x="1997" y="365"/>
                    </a:lnTo>
                    <a:lnTo>
                      <a:pt x="2009" y="365"/>
                    </a:lnTo>
                    <a:lnTo>
                      <a:pt x="1992" y="353"/>
                    </a:lnTo>
                    <a:lnTo>
                      <a:pt x="1986" y="353"/>
                    </a:lnTo>
                    <a:lnTo>
                      <a:pt x="1974" y="335"/>
                    </a:lnTo>
                    <a:lnTo>
                      <a:pt x="1962" y="335"/>
                    </a:lnTo>
                    <a:lnTo>
                      <a:pt x="1950" y="329"/>
                    </a:lnTo>
                    <a:lnTo>
                      <a:pt x="1938" y="311"/>
                    </a:lnTo>
                    <a:lnTo>
                      <a:pt x="1932" y="299"/>
                    </a:lnTo>
                    <a:lnTo>
                      <a:pt x="1944" y="293"/>
                    </a:lnTo>
                    <a:lnTo>
                      <a:pt x="1956" y="299"/>
                    </a:lnTo>
                    <a:lnTo>
                      <a:pt x="1950" y="293"/>
                    </a:lnTo>
                    <a:lnTo>
                      <a:pt x="1956" y="287"/>
                    </a:lnTo>
                    <a:lnTo>
                      <a:pt x="1974" y="299"/>
                    </a:lnTo>
                    <a:lnTo>
                      <a:pt x="1974" y="287"/>
                    </a:lnTo>
                    <a:lnTo>
                      <a:pt x="1997" y="281"/>
                    </a:lnTo>
                    <a:lnTo>
                      <a:pt x="2021" y="293"/>
                    </a:lnTo>
                    <a:lnTo>
                      <a:pt x="2021" y="287"/>
                    </a:lnTo>
                    <a:lnTo>
                      <a:pt x="2027" y="275"/>
                    </a:lnTo>
                    <a:lnTo>
                      <a:pt x="2027" y="269"/>
                    </a:lnTo>
                    <a:lnTo>
                      <a:pt x="2033" y="263"/>
                    </a:lnTo>
                    <a:lnTo>
                      <a:pt x="2045" y="257"/>
                    </a:lnTo>
                    <a:lnTo>
                      <a:pt x="2063" y="245"/>
                    </a:lnTo>
                    <a:lnTo>
                      <a:pt x="2051" y="245"/>
                    </a:lnTo>
                    <a:lnTo>
                      <a:pt x="2057" y="245"/>
                    </a:lnTo>
                    <a:lnTo>
                      <a:pt x="2087" y="251"/>
                    </a:lnTo>
                    <a:lnTo>
                      <a:pt x="2093" y="245"/>
                    </a:lnTo>
                    <a:lnTo>
                      <a:pt x="2075" y="239"/>
                    </a:lnTo>
                    <a:lnTo>
                      <a:pt x="2063" y="233"/>
                    </a:lnTo>
                    <a:lnTo>
                      <a:pt x="2051" y="227"/>
                    </a:lnTo>
                    <a:lnTo>
                      <a:pt x="2027" y="215"/>
                    </a:lnTo>
                    <a:lnTo>
                      <a:pt x="2009" y="209"/>
                    </a:lnTo>
                    <a:lnTo>
                      <a:pt x="2021" y="209"/>
                    </a:lnTo>
                    <a:lnTo>
                      <a:pt x="2033" y="209"/>
                    </a:lnTo>
                    <a:lnTo>
                      <a:pt x="2009" y="192"/>
                    </a:lnTo>
                    <a:lnTo>
                      <a:pt x="1986" y="174"/>
                    </a:lnTo>
                    <a:lnTo>
                      <a:pt x="1962" y="156"/>
                    </a:lnTo>
                    <a:lnTo>
                      <a:pt x="1932" y="138"/>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81" name="Freeform 407"/>
              <p:cNvSpPr>
                <a:spLocks noChangeAspect="1"/>
              </p:cNvSpPr>
              <p:nvPr/>
            </p:nvSpPr>
            <p:spPr bwMode="auto">
              <a:xfrm>
                <a:off x="12061992" y="3434362"/>
                <a:ext cx="376781" cy="475693"/>
              </a:xfrm>
              <a:custGeom>
                <a:avLst/>
                <a:gdLst>
                  <a:gd name="T0" fmla="*/ 133 w 144"/>
                  <a:gd name="T1" fmla="*/ 268 h 162"/>
                  <a:gd name="T2" fmla="*/ 115 w 144"/>
                  <a:gd name="T3" fmla="*/ 225 h 162"/>
                  <a:gd name="T4" fmla="*/ 97 w 144"/>
                  <a:gd name="T5" fmla="*/ 183 h 162"/>
                  <a:gd name="T6" fmla="*/ 79 w 144"/>
                  <a:gd name="T7" fmla="*/ 141 h 162"/>
                  <a:gd name="T8" fmla="*/ 48 w 144"/>
                  <a:gd name="T9" fmla="*/ 112 h 162"/>
                  <a:gd name="T10" fmla="*/ 48 w 144"/>
                  <a:gd name="T11" fmla="*/ 98 h 162"/>
                  <a:gd name="T12" fmla="*/ 24 w 144"/>
                  <a:gd name="T13" fmla="*/ 42 h 162"/>
                  <a:gd name="T14" fmla="*/ 6 w 144"/>
                  <a:gd name="T15" fmla="*/ 0 h 162"/>
                  <a:gd name="T16" fmla="*/ 0 w 144"/>
                  <a:gd name="T17" fmla="*/ 14 h 162"/>
                  <a:gd name="T18" fmla="*/ 18 w 144"/>
                  <a:gd name="T19" fmla="*/ 42 h 162"/>
                  <a:gd name="T20" fmla="*/ 12 w 144"/>
                  <a:gd name="T21" fmla="*/ 55 h 162"/>
                  <a:gd name="T22" fmla="*/ 6 w 144"/>
                  <a:gd name="T23" fmla="*/ 55 h 162"/>
                  <a:gd name="T24" fmla="*/ 42 w 144"/>
                  <a:gd name="T25" fmla="*/ 127 h 162"/>
                  <a:gd name="T26" fmla="*/ 54 w 144"/>
                  <a:gd name="T27" fmla="*/ 167 h 162"/>
                  <a:gd name="T28" fmla="*/ 79 w 144"/>
                  <a:gd name="T29" fmla="*/ 212 h 162"/>
                  <a:gd name="T30" fmla="*/ 91 w 144"/>
                  <a:gd name="T31" fmla="*/ 254 h 162"/>
                  <a:gd name="T32" fmla="*/ 103 w 144"/>
                  <a:gd name="T33" fmla="*/ 294 h 162"/>
                  <a:gd name="T34" fmla="*/ 115 w 144"/>
                  <a:gd name="T35" fmla="*/ 338 h 162"/>
                  <a:gd name="T36" fmla="*/ 127 w 144"/>
                  <a:gd name="T37" fmla="*/ 381 h 162"/>
                  <a:gd name="T38" fmla="*/ 133 w 144"/>
                  <a:gd name="T39" fmla="*/ 381 h 162"/>
                  <a:gd name="T40" fmla="*/ 133 w 144"/>
                  <a:gd name="T41" fmla="*/ 352 h 162"/>
                  <a:gd name="T42" fmla="*/ 145 w 144"/>
                  <a:gd name="T43" fmla="*/ 366 h 162"/>
                  <a:gd name="T44" fmla="*/ 151 w 144"/>
                  <a:gd name="T45" fmla="*/ 381 h 162"/>
                  <a:gd name="T46" fmla="*/ 139 w 144"/>
                  <a:gd name="T47" fmla="*/ 352 h 162"/>
                  <a:gd name="T48" fmla="*/ 109 w 144"/>
                  <a:gd name="T49" fmla="*/ 294 h 162"/>
                  <a:gd name="T50" fmla="*/ 103 w 144"/>
                  <a:gd name="T51" fmla="*/ 239 h 162"/>
                  <a:gd name="T52" fmla="*/ 109 w 144"/>
                  <a:gd name="T53" fmla="*/ 239 h 162"/>
                  <a:gd name="T54" fmla="*/ 127 w 144"/>
                  <a:gd name="T55" fmla="*/ 254 h 162"/>
                  <a:gd name="T56" fmla="*/ 133 w 144"/>
                  <a:gd name="T57" fmla="*/ 268 h 16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44" h="162">
                    <a:moveTo>
                      <a:pt x="126" y="114"/>
                    </a:moveTo>
                    <a:lnTo>
                      <a:pt x="108" y="96"/>
                    </a:lnTo>
                    <a:lnTo>
                      <a:pt x="90" y="78"/>
                    </a:lnTo>
                    <a:lnTo>
                      <a:pt x="72" y="60"/>
                    </a:lnTo>
                    <a:lnTo>
                      <a:pt x="48" y="48"/>
                    </a:lnTo>
                    <a:lnTo>
                      <a:pt x="48" y="42"/>
                    </a:lnTo>
                    <a:lnTo>
                      <a:pt x="24" y="18"/>
                    </a:lnTo>
                    <a:lnTo>
                      <a:pt x="6" y="0"/>
                    </a:lnTo>
                    <a:lnTo>
                      <a:pt x="0" y="6"/>
                    </a:lnTo>
                    <a:lnTo>
                      <a:pt x="18" y="18"/>
                    </a:lnTo>
                    <a:lnTo>
                      <a:pt x="12" y="24"/>
                    </a:lnTo>
                    <a:lnTo>
                      <a:pt x="6" y="24"/>
                    </a:lnTo>
                    <a:lnTo>
                      <a:pt x="42" y="54"/>
                    </a:lnTo>
                    <a:lnTo>
                      <a:pt x="54" y="72"/>
                    </a:lnTo>
                    <a:lnTo>
                      <a:pt x="72" y="90"/>
                    </a:lnTo>
                    <a:lnTo>
                      <a:pt x="84" y="108"/>
                    </a:lnTo>
                    <a:lnTo>
                      <a:pt x="96" y="126"/>
                    </a:lnTo>
                    <a:lnTo>
                      <a:pt x="108" y="144"/>
                    </a:lnTo>
                    <a:lnTo>
                      <a:pt x="120" y="162"/>
                    </a:lnTo>
                    <a:lnTo>
                      <a:pt x="126" y="162"/>
                    </a:lnTo>
                    <a:lnTo>
                      <a:pt x="126" y="150"/>
                    </a:lnTo>
                    <a:lnTo>
                      <a:pt x="138" y="156"/>
                    </a:lnTo>
                    <a:lnTo>
                      <a:pt x="144" y="162"/>
                    </a:lnTo>
                    <a:lnTo>
                      <a:pt x="132" y="150"/>
                    </a:lnTo>
                    <a:lnTo>
                      <a:pt x="102" y="126"/>
                    </a:lnTo>
                    <a:lnTo>
                      <a:pt x="96" y="102"/>
                    </a:lnTo>
                    <a:lnTo>
                      <a:pt x="102" y="102"/>
                    </a:lnTo>
                    <a:lnTo>
                      <a:pt x="120" y="108"/>
                    </a:lnTo>
                    <a:lnTo>
                      <a:pt x="126" y="114"/>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82" name="Freeform 408"/>
              <p:cNvSpPr>
                <a:spLocks noChangeAspect="1"/>
              </p:cNvSpPr>
              <p:nvPr/>
            </p:nvSpPr>
            <p:spPr bwMode="auto">
              <a:xfrm>
                <a:off x="8216228" y="2295823"/>
                <a:ext cx="410561" cy="174160"/>
              </a:xfrm>
              <a:custGeom>
                <a:avLst/>
                <a:gdLst>
                  <a:gd name="T0" fmla="*/ 176 w 155"/>
                  <a:gd name="T1" fmla="*/ 13 h 60"/>
                  <a:gd name="T2" fmla="*/ 164 w 155"/>
                  <a:gd name="T3" fmla="*/ 26 h 60"/>
                  <a:gd name="T4" fmla="*/ 121 w 155"/>
                  <a:gd name="T5" fmla="*/ 52 h 60"/>
                  <a:gd name="T6" fmla="*/ 92 w 155"/>
                  <a:gd name="T7" fmla="*/ 65 h 60"/>
                  <a:gd name="T8" fmla="*/ 73 w 155"/>
                  <a:gd name="T9" fmla="*/ 65 h 60"/>
                  <a:gd name="T10" fmla="*/ 80 w 155"/>
                  <a:gd name="T11" fmla="*/ 78 h 60"/>
                  <a:gd name="T12" fmla="*/ 80 w 155"/>
                  <a:gd name="T13" fmla="*/ 78 h 60"/>
                  <a:gd name="T14" fmla="*/ 67 w 155"/>
                  <a:gd name="T15" fmla="*/ 78 h 60"/>
                  <a:gd name="T16" fmla="*/ 73 w 155"/>
                  <a:gd name="T17" fmla="*/ 92 h 60"/>
                  <a:gd name="T18" fmla="*/ 55 w 155"/>
                  <a:gd name="T19" fmla="*/ 78 h 60"/>
                  <a:gd name="T20" fmla="*/ 61 w 155"/>
                  <a:gd name="T21" fmla="*/ 105 h 60"/>
                  <a:gd name="T22" fmla="*/ 55 w 155"/>
                  <a:gd name="T23" fmla="*/ 105 h 60"/>
                  <a:gd name="T24" fmla="*/ 61 w 155"/>
                  <a:gd name="T25" fmla="*/ 117 h 60"/>
                  <a:gd name="T26" fmla="*/ 43 w 155"/>
                  <a:gd name="T27" fmla="*/ 105 h 60"/>
                  <a:gd name="T28" fmla="*/ 61 w 155"/>
                  <a:gd name="T29" fmla="*/ 117 h 60"/>
                  <a:gd name="T30" fmla="*/ 49 w 155"/>
                  <a:gd name="T31" fmla="*/ 117 h 60"/>
                  <a:gd name="T32" fmla="*/ 55 w 155"/>
                  <a:gd name="T33" fmla="*/ 131 h 60"/>
                  <a:gd name="T34" fmla="*/ 12 w 155"/>
                  <a:gd name="T35" fmla="*/ 117 h 60"/>
                  <a:gd name="T36" fmla="*/ 18 w 155"/>
                  <a:gd name="T37" fmla="*/ 117 h 60"/>
                  <a:gd name="T38" fmla="*/ 0 w 155"/>
                  <a:gd name="T39" fmla="*/ 117 h 60"/>
                  <a:gd name="T40" fmla="*/ 18 w 155"/>
                  <a:gd name="T41" fmla="*/ 105 h 60"/>
                  <a:gd name="T42" fmla="*/ 24 w 155"/>
                  <a:gd name="T43" fmla="*/ 92 h 60"/>
                  <a:gd name="T44" fmla="*/ 18 w 155"/>
                  <a:gd name="T45" fmla="*/ 92 h 60"/>
                  <a:gd name="T46" fmla="*/ 18 w 155"/>
                  <a:gd name="T47" fmla="*/ 78 h 60"/>
                  <a:gd name="T48" fmla="*/ 37 w 155"/>
                  <a:gd name="T49" fmla="*/ 78 h 60"/>
                  <a:gd name="T50" fmla="*/ 24 w 155"/>
                  <a:gd name="T51" fmla="*/ 78 h 60"/>
                  <a:gd name="T52" fmla="*/ 24 w 155"/>
                  <a:gd name="T53" fmla="*/ 65 h 60"/>
                  <a:gd name="T54" fmla="*/ 18 w 155"/>
                  <a:gd name="T55" fmla="*/ 65 h 60"/>
                  <a:gd name="T56" fmla="*/ 24 w 155"/>
                  <a:gd name="T57" fmla="*/ 65 h 60"/>
                  <a:gd name="T58" fmla="*/ 43 w 155"/>
                  <a:gd name="T59" fmla="*/ 52 h 60"/>
                  <a:gd name="T60" fmla="*/ 67 w 155"/>
                  <a:gd name="T61" fmla="*/ 39 h 60"/>
                  <a:gd name="T62" fmla="*/ 73 w 155"/>
                  <a:gd name="T63" fmla="*/ 26 h 60"/>
                  <a:gd name="T64" fmla="*/ 134 w 155"/>
                  <a:gd name="T65" fmla="*/ 13 h 60"/>
                  <a:gd name="T66" fmla="*/ 158 w 155"/>
                  <a:gd name="T67" fmla="*/ 0 h 60"/>
                  <a:gd name="T68" fmla="*/ 176 w 155"/>
                  <a:gd name="T69" fmla="*/ 13 h 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55" h="60">
                    <a:moveTo>
                      <a:pt x="155" y="6"/>
                    </a:moveTo>
                    <a:lnTo>
                      <a:pt x="143" y="12"/>
                    </a:lnTo>
                    <a:lnTo>
                      <a:pt x="107" y="24"/>
                    </a:lnTo>
                    <a:lnTo>
                      <a:pt x="78" y="30"/>
                    </a:lnTo>
                    <a:lnTo>
                      <a:pt x="66" y="30"/>
                    </a:lnTo>
                    <a:lnTo>
                      <a:pt x="72" y="36"/>
                    </a:lnTo>
                    <a:lnTo>
                      <a:pt x="60" y="36"/>
                    </a:lnTo>
                    <a:lnTo>
                      <a:pt x="66" y="42"/>
                    </a:lnTo>
                    <a:lnTo>
                      <a:pt x="48" y="36"/>
                    </a:lnTo>
                    <a:lnTo>
                      <a:pt x="54" y="48"/>
                    </a:lnTo>
                    <a:lnTo>
                      <a:pt x="48" y="48"/>
                    </a:lnTo>
                    <a:lnTo>
                      <a:pt x="54" y="54"/>
                    </a:lnTo>
                    <a:lnTo>
                      <a:pt x="36" y="48"/>
                    </a:lnTo>
                    <a:lnTo>
                      <a:pt x="54" y="54"/>
                    </a:lnTo>
                    <a:lnTo>
                      <a:pt x="42" y="54"/>
                    </a:lnTo>
                    <a:lnTo>
                      <a:pt x="48" y="60"/>
                    </a:lnTo>
                    <a:lnTo>
                      <a:pt x="12" y="54"/>
                    </a:lnTo>
                    <a:lnTo>
                      <a:pt x="18" y="54"/>
                    </a:lnTo>
                    <a:lnTo>
                      <a:pt x="0" y="54"/>
                    </a:lnTo>
                    <a:lnTo>
                      <a:pt x="18" y="48"/>
                    </a:lnTo>
                    <a:lnTo>
                      <a:pt x="24" y="42"/>
                    </a:lnTo>
                    <a:lnTo>
                      <a:pt x="18" y="42"/>
                    </a:lnTo>
                    <a:lnTo>
                      <a:pt x="18" y="36"/>
                    </a:lnTo>
                    <a:lnTo>
                      <a:pt x="30" y="36"/>
                    </a:lnTo>
                    <a:lnTo>
                      <a:pt x="24" y="36"/>
                    </a:lnTo>
                    <a:lnTo>
                      <a:pt x="24" y="30"/>
                    </a:lnTo>
                    <a:lnTo>
                      <a:pt x="18" y="30"/>
                    </a:lnTo>
                    <a:lnTo>
                      <a:pt x="24" y="30"/>
                    </a:lnTo>
                    <a:lnTo>
                      <a:pt x="36" y="24"/>
                    </a:lnTo>
                    <a:lnTo>
                      <a:pt x="60" y="18"/>
                    </a:lnTo>
                    <a:lnTo>
                      <a:pt x="66" y="12"/>
                    </a:lnTo>
                    <a:lnTo>
                      <a:pt x="119" y="6"/>
                    </a:lnTo>
                    <a:lnTo>
                      <a:pt x="137" y="0"/>
                    </a:lnTo>
                    <a:lnTo>
                      <a:pt x="155" y="6"/>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83" name="Freeform 409"/>
              <p:cNvSpPr>
                <a:spLocks noChangeAspect="1"/>
              </p:cNvSpPr>
              <p:nvPr/>
            </p:nvSpPr>
            <p:spPr bwMode="auto">
              <a:xfrm>
                <a:off x="8203235" y="2469983"/>
                <a:ext cx="218273" cy="124771"/>
              </a:xfrm>
              <a:custGeom>
                <a:avLst/>
                <a:gdLst>
                  <a:gd name="T0" fmla="*/ 84 w 84"/>
                  <a:gd name="T1" fmla="*/ 107 h 42"/>
                  <a:gd name="T2" fmla="*/ 54 w 84"/>
                  <a:gd name="T3" fmla="*/ 61 h 42"/>
                  <a:gd name="T4" fmla="*/ 42 w 84"/>
                  <a:gd name="T5" fmla="*/ 31 h 42"/>
                  <a:gd name="T6" fmla="*/ 42 w 84"/>
                  <a:gd name="T7" fmla="*/ 15 h 42"/>
                  <a:gd name="T8" fmla="*/ 42 w 84"/>
                  <a:gd name="T9" fmla="*/ 15 h 42"/>
                  <a:gd name="T10" fmla="*/ 48 w 84"/>
                  <a:gd name="T11" fmla="*/ 0 h 42"/>
                  <a:gd name="T12" fmla="*/ 12 w 84"/>
                  <a:gd name="T13" fmla="*/ 0 h 42"/>
                  <a:gd name="T14" fmla="*/ 12 w 84"/>
                  <a:gd name="T15" fmla="*/ 15 h 42"/>
                  <a:gd name="T16" fmla="*/ 6 w 84"/>
                  <a:gd name="T17" fmla="*/ 31 h 42"/>
                  <a:gd name="T18" fmla="*/ 12 w 84"/>
                  <a:gd name="T19" fmla="*/ 31 h 42"/>
                  <a:gd name="T20" fmla="*/ 6 w 84"/>
                  <a:gd name="T21" fmla="*/ 46 h 42"/>
                  <a:gd name="T22" fmla="*/ 0 w 84"/>
                  <a:gd name="T23" fmla="*/ 61 h 42"/>
                  <a:gd name="T24" fmla="*/ 6 w 84"/>
                  <a:gd name="T25" fmla="*/ 75 h 42"/>
                  <a:gd name="T26" fmla="*/ 18 w 84"/>
                  <a:gd name="T27" fmla="*/ 75 h 42"/>
                  <a:gd name="T28" fmla="*/ 24 w 84"/>
                  <a:gd name="T29" fmla="*/ 75 h 42"/>
                  <a:gd name="T30" fmla="*/ 30 w 84"/>
                  <a:gd name="T31" fmla="*/ 75 h 42"/>
                  <a:gd name="T32" fmla="*/ 36 w 84"/>
                  <a:gd name="T33" fmla="*/ 93 h 42"/>
                  <a:gd name="T34" fmla="*/ 36 w 84"/>
                  <a:gd name="T35" fmla="*/ 93 h 42"/>
                  <a:gd name="T36" fmla="*/ 48 w 84"/>
                  <a:gd name="T37" fmla="*/ 107 h 42"/>
                  <a:gd name="T38" fmla="*/ 60 w 84"/>
                  <a:gd name="T39" fmla="*/ 107 h 42"/>
                  <a:gd name="T40" fmla="*/ 66 w 84"/>
                  <a:gd name="T41" fmla="*/ 107 h 42"/>
                  <a:gd name="T42" fmla="*/ 78 w 84"/>
                  <a:gd name="T43" fmla="*/ 107 h 42"/>
                  <a:gd name="T44" fmla="*/ 84 w 84"/>
                  <a:gd name="T45" fmla="*/ 107 h 4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84" h="42">
                    <a:moveTo>
                      <a:pt x="84" y="42"/>
                    </a:moveTo>
                    <a:lnTo>
                      <a:pt x="54" y="24"/>
                    </a:lnTo>
                    <a:lnTo>
                      <a:pt x="42" y="12"/>
                    </a:lnTo>
                    <a:lnTo>
                      <a:pt x="42" y="6"/>
                    </a:lnTo>
                    <a:lnTo>
                      <a:pt x="48" y="0"/>
                    </a:lnTo>
                    <a:lnTo>
                      <a:pt x="12" y="0"/>
                    </a:lnTo>
                    <a:lnTo>
                      <a:pt x="12" y="6"/>
                    </a:lnTo>
                    <a:lnTo>
                      <a:pt x="6" y="12"/>
                    </a:lnTo>
                    <a:lnTo>
                      <a:pt x="12" y="12"/>
                    </a:lnTo>
                    <a:lnTo>
                      <a:pt x="6" y="18"/>
                    </a:lnTo>
                    <a:lnTo>
                      <a:pt x="0" y="24"/>
                    </a:lnTo>
                    <a:lnTo>
                      <a:pt x="6" y="30"/>
                    </a:lnTo>
                    <a:lnTo>
                      <a:pt x="18" y="30"/>
                    </a:lnTo>
                    <a:lnTo>
                      <a:pt x="24" y="30"/>
                    </a:lnTo>
                    <a:lnTo>
                      <a:pt x="30" y="30"/>
                    </a:lnTo>
                    <a:lnTo>
                      <a:pt x="36" y="36"/>
                    </a:lnTo>
                    <a:lnTo>
                      <a:pt x="48" y="42"/>
                    </a:lnTo>
                    <a:lnTo>
                      <a:pt x="60" y="42"/>
                    </a:lnTo>
                    <a:lnTo>
                      <a:pt x="66" y="42"/>
                    </a:lnTo>
                    <a:lnTo>
                      <a:pt x="78" y="42"/>
                    </a:lnTo>
                    <a:lnTo>
                      <a:pt x="84" y="42"/>
                    </a:lnTo>
                    <a:close/>
                  </a:path>
                </a:pathLst>
              </a:custGeom>
              <a:solidFill>
                <a:srgbClr val="0041C4"/>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84" name="Freeform 410"/>
              <p:cNvSpPr>
                <a:spLocks noChangeAspect="1"/>
              </p:cNvSpPr>
              <p:nvPr/>
            </p:nvSpPr>
            <p:spPr bwMode="auto">
              <a:xfrm>
                <a:off x="10754949" y="2329616"/>
                <a:ext cx="265047" cy="70184"/>
              </a:xfrm>
              <a:custGeom>
                <a:avLst/>
                <a:gdLst>
                  <a:gd name="T0" fmla="*/ 102 w 102"/>
                  <a:gd name="T1" fmla="*/ 29 h 24"/>
                  <a:gd name="T2" fmla="*/ 36 w 102"/>
                  <a:gd name="T3" fmla="*/ 0 h 24"/>
                  <a:gd name="T4" fmla="*/ 48 w 102"/>
                  <a:gd name="T5" fmla="*/ 14 h 24"/>
                  <a:gd name="T6" fmla="*/ 36 w 102"/>
                  <a:gd name="T7" fmla="*/ 14 h 24"/>
                  <a:gd name="T8" fmla="*/ 42 w 102"/>
                  <a:gd name="T9" fmla="*/ 14 h 24"/>
                  <a:gd name="T10" fmla="*/ 12 w 102"/>
                  <a:gd name="T11" fmla="*/ 14 h 24"/>
                  <a:gd name="T12" fmla="*/ 0 w 102"/>
                  <a:gd name="T13" fmla="*/ 14 h 24"/>
                  <a:gd name="T14" fmla="*/ 0 w 102"/>
                  <a:gd name="T15" fmla="*/ 14 h 24"/>
                  <a:gd name="T16" fmla="*/ 6 w 102"/>
                  <a:gd name="T17" fmla="*/ 29 h 24"/>
                  <a:gd name="T18" fmla="*/ 12 w 102"/>
                  <a:gd name="T19" fmla="*/ 42 h 24"/>
                  <a:gd name="T20" fmla="*/ 48 w 102"/>
                  <a:gd name="T21" fmla="*/ 54 h 24"/>
                  <a:gd name="T22" fmla="*/ 54 w 102"/>
                  <a:gd name="T23" fmla="*/ 54 h 24"/>
                  <a:gd name="T24" fmla="*/ 84 w 102"/>
                  <a:gd name="T25" fmla="*/ 42 h 24"/>
                  <a:gd name="T26" fmla="*/ 96 w 102"/>
                  <a:gd name="T27" fmla="*/ 42 h 24"/>
                  <a:gd name="T28" fmla="*/ 90 w 102"/>
                  <a:gd name="T29" fmla="*/ 42 h 24"/>
                  <a:gd name="T30" fmla="*/ 102 w 102"/>
                  <a:gd name="T31" fmla="*/ 42 h 24"/>
                  <a:gd name="T32" fmla="*/ 102 w 102"/>
                  <a:gd name="T33" fmla="*/ 29 h 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2" h="24">
                    <a:moveTo>
                      <a:pt x="102" y="12"/>
                    </a:moveTo>
                    <a:lnTo>
                      <a:pt x="36" y="0"/>
                    </a:lnTo>
                    <a:lnTo>
                      <a:pt x="48" y="6"/>
                    </a:lnTo>
                    <a:lnTo>
                      <a:pt x="36" y="6"/>
                    </a:lnTo>
                    <a:lnTo>
                      <a:pt x="42" y="6"/>
                    </a:lnTo>
                    <a:lnTo>
                      <a:pt x="12" y="6"/>
                    </a:lnTo>
                    <a:lnTo>
                      <a:pt x="0" y="6"/>
                    </a:lnTo>
                    <a:lnTo>
                      <a:pt x="6" y="12"/>
                    </a:lnTo>
                    <a:lnTo>
                      <a:pt x="12" y="18"/>
                    </a:lnTo>
                    <a:lnTo>
                      <a:pt x="48" y="24"/>
                    </a:lnTo>
                    <a:lnTo>
                      <a:pt x="54" y="24"/>
                    </a:lnTo>
                    <a:lnTo>
                      <a:pt x="84" y="18"/>
                    </a:lnTo>
                    <a:lnTo>
                      <a:pt x="96" y="18"/>
                    </a:lnTo>
                    <a:lnTo>
                      <a:pt x="90" y="18"/>
                    </a:lnTo>
                    <a:lnTo>
                      <a:pt x="102" y="18"/>
                    </a:lnTo>
                    <a:lnTo>
                      <a:pt x="102" y="12"/>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85" name="Freeform 411"/>
              <p:cNvSpPr>
                <a:spLocks noChangeAspect="1"/>
              </p:cNvSpPr>
              <p:nvPr/>
            </p:nvSpPr>
            <p:spPr bwMode="auto">
              <a:xfrm>
                <a:off x="9242630" y="2173653"/>
                <a:ext cx="200082" cy="51987"/>
              </a:xfrm>
              <a:custGeom>
                <a:avLst/>
                <a:gdLst>
                  <a:gd name="T0" fmla="*/ 65 w 77"/>
                  <a:gd name="T1" fmla="*/ 13 h 18"/>
                  <a:gd name="T2" fmla="*/ 47 w 77"/>
                  <a:gd name="T3" fmla="*/ 0 h 18"/>
                  <a:gd name="T4" fmla="*/ 36 w 77"/>
                  <a:gd name="T5" fmla="*/ 13 h 18"/>
                  <a:gd name="T6" fmla="*/ 30 w 77"/>
                  <a:gd name="T7" fmla="*/ 0 h 18"/>
                  <a:gd name="T8" fmla="*/ 0 w 77"/>
                  <a:gd name="T9" fmla="*/ 0 h 18"/>
                  <a:gd name="T10" fmla="*/ 0 w 77"/>
                  <a:gd name="T11" fmla="*/ 13 h 18"/>
                  <a:gd name="T12" fmla="*/ 6 w 77"/>
                  <a:gd name="T13" fmla="*/ 13 h 18"/>
                  <a:gd name="T14" fmla="*/ 24 w 77"/>
                  <a:gd name="T15" fmla="*/ 24 h 18"/>
                  <a:gd name="T16" fmla="*/ 77 w 77"/>
                  <a:gd name="T17" fmla="*/ 37 h 18"/>
                  <a:gd name="T18" fmla="*/ 71 w 77"/>
                  <a:gd name="T19" fmla="*/ 24 h 18"/>
                  <a:gd name="T20" fmla="*/ 65 w 77"/>
                  <a:gd name="T21" fmla="*/ 13 h 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7" h="18">
                    <a:moveTo>
                      <a:pt x="65" y="6"/>
                    </a:moveTo>
                    <a:lnTo>
                      <a:pt x="47" y="0"/>
                    </a:lnTo>
                    <a:lnTo>
                      <a:pt x="36" y="6"/>
                    </a:lnTo>
                    <a:lnTo>
                      <a:pt x="30" y="0"/>
                    </a:lnTo>
                    <a:lnTo>
                      <a:pt x="0" y="0"/>
                    </a:lnTo>
                    <a:lnTo>
                      <a:pt x="0" y="6"/>
                    </a:lnTo>
                    <a:lnTo>
                      <a:pt x="6" y="6"/>
                    </a:lnTo>
                    <a:lnTo>
                      <a:pt x="24" y="12"/>
                    </a:lnTo>
                    <a:lnTo>
                      <a:pt x="77" y="18"/>
                    </a:lnTo>
                    <a:lnTo>
                      <a:pt x="71" y="12"/>
                    </a:lnTo>
                    <a:lnTo>
                      <a:pt x="65" y="6"/>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86" name="Freeform 412"/>
              <p:cNvSpPr>
                <a:spLocks noChangeAspect="1"/>
              </p:cNvSpPr>
              <p:nvPr/>
            </p:nvSpPr>
            <p:spPr bwMode="auto">
              <a:xfrm>
                <a:off x="9476493" y="2189247"/>
                <a:ext cx="161107" cy="70184"/>
              </a:xfrm>
              <a:custGeom>
                <a:avLst/>
                <a:gdLst>
                  <a:gd name="T0" fmla="*/ 74 w 60"/>
                  <a:gd name="T1" fmla="*/ 29 h 24"/>
                  <a:gd name="T2" fmla="*/ 37 w 60"/>
                  <a:gd name="T3" fmla="*/ 14 h 24"/>
                  <a:gd name="T4" fmla="*/ 25 w 60"/>
                  <a:gd name="T5" fmla="*/ 29 h 24"/>
                  <a:gd name="T6" fmla="*/ 25 w 60"/>
                  <a:gd name="T7" fmla="*/ 14 h 24"/>
                  <a:gd name="T8" fmla="*/ 6 w 60"/>
                  <a:gd name="T9" fmla="*/ 0 h 24"/>
                  <a:gd name="T10" fmla="*/ 12 w 60"/>
                  <a:gd name="T11" fmla="*/ 14 h 24"/>
                  <a:gd name="T12" fmla="*/ 0 w 60"/>
                  <a:gd name="T13" fmla="*/ 14 h 24"/>
                  <a:gd name="T14" fmla="*/ 0 w 60"/>
                  <a:gd name="T15" fmla="*/ 14 h 24"/>
                  <a:gd name="T16" fmla="*/ 6 w 60"/>
                  <a:gd name="T17" fmla="*/ 29 h 24"/>
                  <a:gd name="T18" fmla="*/ 0 w 60"/>
                  <a:gd name="T19" fmla="*/ 42 h 24"/>
                  <a:gd name="T20" fmla="*/ 6 w 60"/>
                  <a:gd name="T21" fmla="*/ 54 h 24"/>
                  <a:gd name="T22" fmla="*/ 74 w 60"/>
                  <a:gd name="T23" fmla="*/ 42 h 24"/>
                  <a:gd name="T24" fmla="*/ 74 w 60"/>
                  <a:gd name="T25" fmla="*/ 29 h 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0" h="24">
                    <a:moveTo>
                      <a:pt x="60" y="12"/>
                    </a:moveTo>
                    <a:lnTo>
                      <a:pt x="30" y="6"/>
                    </a:lnTo>
                    <a:lnTo>
                      <a:pt x="18" y="12"/>
                    </a:lnTo>
                    <a:lnTo>
                      <a:pt x="18" y="6"/>
                    </a:lnTo>
                    <a:lnTo>
                      <a:pt x="6" y="0"/>
                    </a:lnTo>
                    <a:lnTo>
                      <a:pt x="12" y="6"/>
                    </a:lnTo>
                    <a:lnTo>
                      <a:pt x="0" y="6"/>
                    </a:lnTo>
                    <a:lnTo>
                      <a:pt x="6" y="12"/>
                    </a:lnTo>
                    <a:lnTo>
                      <a:pt x="0" y="18"/>
                    </a:lnTo>
                    <a:lnTo>
                      <a:pt x="6" y="24"/>
                    </a:lnTo>
                    <a:lnTo>
                      <a:pt x="60" y="18"/>
                    </a:lnTo>
                    <a:lnTo>
                      <a:pt x="60" y="12"/>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87" name="Freeform 413"/>
              <p:cNvSpPr>
                <a:spLocks noChangeAspect="1"/>
              </p:cNvSpPr>
              <p:nvPr/>
            </p:nvSpPr>
            <p:spPr bwMode="auto">
              <a:xfrm>
                <a:off x="9149085" y="2137260"/>
                <a:ext cx="174098" cy="36393"/>
              </a:xfrm>
              <a:custGeom>
                <a:avLst/>
                <a:gdLst>
                  <a:gd name="T0" fmla="*/ 73 w 66"/>
                  <a:gd name="T1" fmla="*/ 18 h 12"/>
                  <a:gd name="T2" fmla="*/ 43 w 66"/>
                  <a:gd name="T3" fmla="*/ 0 h 12"/>
                  <a:gd name="T4" fmla="*/ 6 w 66"/>
                  <a:gd name="T5" fmla="*/ 0 h 12"/>
                  <a:gd name="T6" fmla="*/ 12 w 66"/>
                  <a:gd name="T7" fmla="*/ 0 h 12"/>
                  <a:gd name="T8" fmla="*/ 12 w 66"/>
                  <a:gd name="T9" fmla="*/ 18 h 12"/>
                  <a:gd name="T10" fmla="*/ 0 w 66"/>
                  <a:gd name="T11" fmla="*/ 18 h 12"/>
                  <a:gd name="T12" fmla="*/ 18 w 66"/>
                  <a:gd name="T13" fmla="*/ 18 h 12"/>
                  <a:gd name="T14" fmla="*/ 12 w 66"/>
                  <a:gd name="T15" fmla="*/ 35 h 12"/>
                  <a:gd name="T16" fmla="*/ 67 w 66"/>
                  <a:gd name="T17" fmla="*/ 18 h 12"/>
                  <a:gd name="T18" fmla="*/ 61 w 66"/>
                  <a:gd name="T19" fmla="*/ 18 h 12"/>
                  <a:gd name="T20" fmla="*/ 73 w 66"/>
                  <a:gd name="T21" fmla="*/ 18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6" h="12">
                    <a:moveTo>
                      <a:pt x="66" y="6"/>
                    </a:moveTo>
                    <a:lnTo>
                      <a:pt x="36" y="0"/>
                    </a:lnTo>
                    <a:lnTo>
                      <a:pt x="6" y="0"/>
                    </a:lnTo>
                    <a:lnTo>
                      <a:pt x="12" y="0"/>
                    </a:lnTo>
                    <a:lnTo>
                      <a:pt x="12" y="6"/>
                    </a:lnTo>
                    <a:lnTo>
                      <a:pt x="0" y="6"/>
                    </a:lnTo>
                    <a:lnTo>
                      <a:pt x="18" y="6"/>
                    </a:lnTo>
                    <a:lnTo>
                      <a:pt x="12" y="12"/>
                    </a:lnTo>
                    <a:lnTo>
                      <a:pt x="60" y="6"/>
                    </a:lnTo>
                    <a:lnTo>
                      <a:pt x="54" y="6"/>
                    </a:lnTo>
                    <a:lnTo>
                      <a:pt x="66" y="6"/>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88" name="Freeform 414"/>
              <p:cNvSpPr>
                <a:spLocks noChangeAspect="1"/>
              </p:cNvSpPr>
              <p:nvPr/>
            </p:nvSpPr>
            <p:spPr bwMode="auto">
              <a:xfrm>
                <a:off x="11053776" y="2366009"/>
                <a:ext cx="174098" cy="33790"/>
              </a:xfrm>
              <a:custGeom>
                <a:avLst/>
                <a:gdLst>
                  <a:gd name="T0" fmla="*/ 73 w 66"/>
                  <a:gd name="T1" fmla="*/ 13 h 12"/>
                  <a:gd name="T2" fmla="*/ 12 w 66"/>
                  <a:gd name="T3" fmla="*/ 0 h 12"/>
                  <a:gd name="T4" fmla="*/ 0 w 66"/>
                  <a:gd name="T5" fmla="*/ 0 h 12"/>
                  <a:gd name="T6" fmla="*/ 6 w 66"/>
                  <a:gd name="T7" fmla="*/ 13 h 12"/>
                  <a:gd name="T8" fmla="*/ 67 w 66"/>
                  <a:gd name="T9" fmla="*/ 20 h 12"/>
                  <a:gd name="T10" fmla="*/ 73 w 66"/>
                  <a:gd name="T11" fmla="*/ 13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6" h="12">
                    <a:moveTo>
                      <a:pt x="66" y="6"/>
                    </a:moveTo>
                    <a:lnTo>
                      <a:pt x="12" y="0"/>
                    </a:lnTo>
                    <a:lnTo>
                      <a:pt x="0" y="0"/>
                    </a:lnTo>
                    <a:lnTo>
                      <a:pt x="6" y="6"/>
                    </a:lnTo>
                    <a:lnTo>
                      <a:pt x="60" y="12"/>
                    </a:lnTo>
                    <a:lnTo>
                      <a:pt x="66" y="6"/>
                    </a:lnTo>
                    <a:close/>
                  </a:path>
                </a:pathLst>
              </a:custGeom>
              <a:solidFill>
                <a:srgbClr val="4C8FC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89" name="Freeform 415"/>
              <p:cNvSpPr>
                <a:spLocks noChangeAspect="1"/>
              </p:cNvSpPr>
              <p:nvPr/>
            </p:nvSpPr>
            <p:spPr bwMode="auto">
              <a:xfrm>
                <a:off x="7304158" y="3416168"/>
                <a:ext cx="96144" cy="36393"/>
              </a:xfrm>
              <a:custGeom>
                <a:avLst/>
                <a:gdLst>
                  <a:gd name="T0" fmla="*/ 12 w 36"/>
                  <a:gd name="T1" fmla="*/ 0 h 12"/>
                  <a:gd name="T2" fmla="*/ 12 w 36"/>
                  <a:gd name="T3" fmla="*/ 0 h 12"/>
                  <a:gd name="T4" fmla="*/ 0 w 36"/>
                  <a:gd name="T5" fmla="*/ 0 h 12"/>
                  <a:gd name="T6" fmla="*/ 0 w 36"/>
                  <a:gd name="T7" fmla="*/ 0 h 12"/>
                  <a:gd name="T8" fmla="*/ 6 w 36"/>
                  <a:gd name="T9" fmla="*/ 18 h 12"/>
                  <a:gd name="T10" fmla="*/ 6 w 36"/>
                  <a:gd name="T11" fmla="*/ 18 h 12"/>
                  <a:gd name="T12" fmla="*/ 6 w 36"/>
                  <a:gd name="T13" fmla="*/ 18 h 12"/>
                  <a:gd name="T14" fmla="*/ 0 w 36"/>
                  <a:gd name="T15" fmla="*/ 18 h 12"/>
                  <a:gd name="T16" fmla="*/ 12 w 36"/>
                  <a:gd name="T17" fmla="*/ 18 h 12"/>
                  <a:gd name="T18" fmla="*/ 43 w 36"/>
                  <a:gd name="T19" fmla="*/ 35 h 12"/>
                  <a:gd name="T20" fmla="*/ 43 w 36"/>
                  <a:gd name="T21" fmla="*/ 0 h 12"/>
                  <a:gd name="T22" fmla="*/ 31 w 36"/>
                  <a:gd name="T23" fmla="*/ 0 h 12"/>
                  <a:gd name="T24" fmla="*/ 12 w 36"/>
                  <a:gd name="T25" fmla="*/ 0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 h="12">
                    <a:moveTo>
                      <a:pt x="12" y="0"/>
                    </a:moveTo>
                    <a:lnTo>
                      <a:pt x="12" y="0"/>
                    </a:lnTo>
                    <a:lnTo>
                      <a:pt x="0" y="0"/>
                    </a:lnTo>
                    <a:lnTo>
                      <a:pt x="6" y="6"/>
                    </a:lnTo>
                    <a:lnTo>
                      <a:pt x="0" y="6"/>
                    </a:lnTo>
                    <a:lnTo>
                      <a:pt x="12" y="6"/>
                    </a:lnTo>
                    <a:lnTo>
                      <a:pt x="36" y="12"/>
                    </a:lnTo>
                    <a:lnTo>
                      <a:pt x="36" y="0"/>
                    </a:lnTo>
                    <a:lnTo>
                      <a:pt x="24" y="0"/>
                    </a:lnTo>
                    <a:lnTo>
                      <a:pt x="12" y="0"/>
                    </a:lnTo>
                    <a:close/>
                  </a:path>
                </a:pathLst>
              </a:custGeom>
              <a:solidFill>
                <a:srgbClr val="4C8FC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90" name="Freeform 416"/>
              <p:cNvSpPr>
                <a:spLocks noChangeAspect="1"/>
              </p:cNvSpPr>
              <p:nvPr/>
            </p:nvSpPr>
            <p:spPr bwMode="auto">
              <a:xfrm>
                <a:off x="10975823" y="2436193"/>
                <a:ext cx="140319" cy="33790"/>
              </a:xfrm>
              <a:custGeom>
                <a:avLst/>
                <a:gdLst>
                  <a:gd name="T0" fmla="*/ 60 w 53"/>
                  <a:gd name="T1" fmla="*/ 20 h 12"/>
                  <a:gd name="T2" fmla="*/ 0 w 53"/>
                  <a:gd name="T3" fmla="*/ 13 h 12"/>
                  <a:gd name="T4" fmla="*/ 18 w 53"/>
                  <a:gd name="T5" fmla="*/ 0 h 12"/>
                  <a:gd name="T6" fmla="*/ 54 w 53"/>
                  <a:gd name="T7" fmla="*/ 20 h 12"/>
                  <a:gd name="T8" fmla="*/ 60 w 53"/>
                  <a:gd name="T9" fmla="*/ 2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12">
                    <a:moveTo>
                      <a:pt x="53" y="12"/>
                    </a:moveTo>
                    <a:lnTo>
                      <a:pt x="0" y="6"/>
                    </a:lnTo>
                    <a:lnTo>
                      <a:pt x="18" y="0"/>
                    </a:lnTo>
                    <a:lnTo>
                      <a:pt x="47" y="12"/>
                    </a:lnTo>
                    <a:lnTo>
                      <a:pt x="53" y="12"/>
                    </a:lnTo>
                    <a:close/>
                  </a:path>
                </a:pathLst>
              </a:custGeom>
              <a:solidFill>
                <a:srgbClr val="4C8FC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91" name="Freeform 417"/>
              <p:cNvSpPr>
                <a:spLocks noChangeAspect="1"/>
              </p:cNvSpPr>
              <p:nvPr/>
            </p:nvSpPr>
            <p:spPr bwMode="auto">
              <a:xfrm>
                <a:off x="8138272" y="2646743"/>
                <a:ext cx="77956" cy="36393"/>
              </a:xfrm>
              <a:custGeom>
                <a:avLst/>
                <a:gdLst>
                  <a:gd name="T0" fmla="*/ 30 w 30"/>
                  <a:gd name="T1" fmla="*/ 18 h 12"/>
                  <a:gd name="T2" fmla="*/ 12 w 30"/>
                  <a:gd name="T3" fmla="*/ 35 h 12"/>
                  <a:gd name="T4" fmla="*/ 0 w 30"/>
                  <a:gd name="T5" fmla="*/ 18 h 12"/>
                  <a:gd name="T6" fmla="*/ 12 w 30"/>
                  <a:gd name="T7" fmla="*/ 0 h 12"/>
                  <a:gd name="T8" fmla="*/ 30 w 30"/>
                  <a:gd name="T9" fmla="*/ 18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12">
                    <a:moveTo>
                      <a:pt x="30" y="6"/>
                    </a:moveTo>
                    <a:lnTo>
                      <a:pt x="12" y="12"/>
                    </a:lnTo>
                    <a:lnTo>
                      <a:pt x="0" y="6"/>
                    </a:lnTo>
                    <a:lnTo>
                      <a:pt x="12" y="0"/>
                    </a:lnTo>
                    <a:lnTo>
                      <a:pt x="30" y="6"/>
                    </a:lnTo>
                    <a:close/>
                  </a:path>
                </a:pathLst>
              </a:custGeom>
              <a:solidFill>
                <a:srgbClr val="4C8FC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92" name="Freeform 418"/>
              <p:cNvSpPr>
                <a:spLocks noChangeAspect="1"/>
              </p:cNvSpPr>
              <p:nvPr/>
            </p:nvSpPr>
            <p:spPr bwMode="auto">
              <a:xfrm>
                <a:off x="7868030" y="2137260"/>
                <a:ext cx="129925" cy="36393"/>
              </a:xfrm>
              <a:custGeom>
                <a:avLst/>
                <a:gdLst>
                  <a:gd name="T0" fmla="*/ 63 w 48"/>
                  <a:gd name="T1" fmla="*/ 18 h 12"/>
                  <a:gd name="T2" fmla="*/ 25 w 48"/>
                  <a:gd name="T3" fmla="*/ 18 h 12"/>
                  <a:gd name="T4" fmla="*/ 6 w 48"/>
                  <a:gd name="T5" fmla="*/ 35 h 12"/>
                  <a:gd name="T6" fmla="*/ 0 w 48"/>
                  <a:gd name="T7" fmla="*/ 35 h 12"/>
                  <a:gd name="T8" fmla="*/ 6 w 48"/>
                  <a:gd name="T9" fmla="*/ 18 h 12"/>
                  <a:gd name="T10" fmla="*/ 31 w 48"/>
                  <a:gd name="T11" fmla="*/ 18 h 12"/>
                  <a:gd name="T12" fmla="*/ 56 w 48"/>
                  <a:gd name="T13" fmla="*/ 0 h 12"/>
                  <a:gd name="T14" fmla="*/ 63 w 48"/>
                  <a:gd name="T15" fmla="*/ 18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 h="12">
                    <a:moveTo>
                      <a:pt x="48" y="6"/>
                    </a:moveTo>
                    <a:lnTo>
                      <a:pt x="18" y="6"/>
                    </a:lnTo>
                    <a:lnTo>
                      <a:pt x="6" y="12"/>
                    </a:lnTo>
                    <a:lnTo>
                      <a:pt x="0" y="12"/>
                    </a:lnTo>
                    <a:lnTo>
                      <a:pt x="6" y="6"/>
                    </a:lnTo>
                    <a:lnTo>
                      <a:pt x="24" y="6"/>
                    </a:lnTo>
                    <a:lnTo>
                      <a:pt x="42" y="0"/>
                    </a:lnTo>
                    <a:lnTo>
                      <a:pt x="48" y="6"/>
                    </a:lnTo>
                    <a:close/>
                  </a:path>
                </a:pathLst>
              </a:custGeom>
              <a:solidFill>
                <a:srgbClr val="4C8FC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93" name="Freeform 419"/>
              <p:cNvSpPr>
                <a:spLocks noChangeAspect="1"/>
              </p:cNvSpPr>
              <p:nvPr/>
            </p:nvSpPr>
            <p:spPr bwMode="auto">
              <a:xfrm>
                <a:off x="12644051" y="3941249"/>
                <a:ext cx="49372" cy="70184"/>
              </a:xfrm>
              <a:custGeom>
                <a:avLst/>
                <a:gdLst>
                  <a:gd name="T0" fmla="*/ 25 w 18"/>
                  <a:gd name="T1" fmla="*/ 0 h 24"/>
                  <a:gd name="T2" fmla="*/ 6 w 18"/>
                  <a:gd name="T3" fmla="*/ 14 h 24"/>
                  <a:gd name="T4" fmla="*/ 0 w 18"/>
                  <a:gd name="T5" fmla="*/ 54 h 24"/>
                  <a:gd name="T6" fmla="*/ 19 w 18"/>
                  <a:gd name="T7" fmla="*/ 29 h 24"/>
                  <a:gd name="T8" fmla="*/ 25 w 18"/>
                  <a:gd name="T9" fmla="*/ 14 h 24"/>
                  <a:gd name="T10" fmla="*/ 25 w 18"/>
                  <a:gd name="T11" fmla="*/ 0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24">
                    <a:moveTo>
                      <a:pt x="18" y="0"/>
                    </a:moveTo>
                    <a:lnTo>
                      <a:pt x="6" y="6"/>
                    </a:lnTo>
                    <a:lnTo>
                      <a:pt x="0" y="24"/>
                    </a:lnTo>
                    <a:lnTo>
                      <a:pt x="12" y="12"/>
                    </a:lnTo>
                    <a:lnTo>
                      <a:pt x="18" y="6"/>
                    </a:lnTo>
                    <a:lnTo>
                      <a:pt x="18" y="0"/>
                    </a:lnTo>
                    <a:close/>
                  </a:path>
                </a:pathLst>
              </a:custGeom>
              <a:solidFill>
                <a:srgbClr val="4C8FC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94" name="Freeform 420"/>
              <p:cNvSpPr>
                <a:spLocks noChangeAspect="1"/>
              </p:cNvSpPr>
              <p:nvPr/>
            </p:nvSpPr>
            <p:spPr bwMode="auto">
              <a:xfrm>
                <a:off x="12389401" y="2558365"/>
                <a:ext cx="49372" cy="36393"/>
              </a:xfrm>
              <a:custGeom>
                <a:avLst/>
                <a:gdLst>
                  <a:gd name="T0" fmla="*/ 6 w 18"/>
                  <a:gd name="T1" fmla="*/ 0 h 12"/>
                  <a:gd name="T2" fmla="*/ 0 w 18"/>
                  <a:gd name="T3" fmla="*/ 18 h 12"/>
                  <a:gd name="T4" fmla="*/ 19 w 18"/>
                  <a:gd name="T5" fmla="*/ 35 h 12"/>
                  <a:gd name="T6" fmla="*/ 25 w 18"/>
                  <a:gd name="T7" fmla="*/ 18 h 12"/>
                  <a:gd name="T8" fmla="*/ 6 w 18"/>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2">
                    <a:moveTo>
                      <a:pt x="6" y="0"/>
                    </a:moveTo>
                    <a:lnTo>
                      <a:pt x="0" y="6"/>
                    </a:lnTo>
                    <a:lnTo>
                      <a:pt x="12" y="12"/>
                    </a:lnTo>
                    <a:lnTo>
                      <a:pt x="18" y="6"/>
                    </a:lnTo>
                    <a:lnTo>
                      <a:pt x="6" y="0"/>
                    </a:lnTo>
                    <a:close/>
                  </a:path>
                </a:pathLst>
              </a:custGeom>
              <a:solidFill>
                <a:srgbClr val="4C8FC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95" name="Freeform 421"/>
              <p:cNvSpPr>
                <a:spLocks noChangeAspect="1"/>
              </p:cNvSpPr>
              <p:nvPr/>
            </p:nvSpPr>
            <p:spPr bwMode="auto">
              <a:xfrm>
                <a:off x="8470880" y="2610352"/>
                <a:ext cx="77956" cy="18195"/>
              </a:xfrm>
              <a:custGeom>
                <a:avLst/>
                <a:gdLst>
                  <a:gd name="T0" fmla="*/ 36 w 29"/>
                  <a:gd name="T1" fmla="*/ 18 h 6"/>
                  <a:gd name="T2" fmla="*/ 0 w 29"/>
                  <a:gd name="T3" fmla="*/ 0 h 6"/>
                  <a:gd name="T4" fmla="*/ 0 w 29"/>
                  <a:gd name="T5" fmla="*/ 0 h 6"/>
                  <a:gd name="T6" fmla="*/ 24 w 29"/>
                  <a:gd name="T7" fmla="*/ 18 h 6"/>
                  <a:gd name="T8" fmla="*/ 36 w 29"/>
                  <a:gd name="T9" fmla="*/ 18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
                    <a:moveTo>
                      <a:pt x="29" y="6"/>
                    </a:moveTo>
                    <a:lnTo>
                      <a:pt x="0" y="0"/>
                    </a:lnTo>
                    <a:lnTo>
                      <a:pt x="17" y="6"/>
                    </a:lnTo>
                    <a:lnTo>
                      <a:pt x="29" y="6"/>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96" name="Freeform 422"/>
              <p:cNvSpPr>
                <a:spLocks noChangeAspect="1"/>
              </p:cNvSpPr>
              <p:nvPr/>
            </p:nvSpPr>
            <p:spPr bwMode="auto">
              <a:xfrm>
                <a:off x="7350932" y="3223812"/>
                <a:ext cx="49372" cy="18195"/>
              </a:xfrm>
              <a:custGeom>
                <a:avLst/>
                <a:gdLst>
                  <a:gd name="T0" fmla="*/ 25 w 18"/>
                  <a:gd name="T1" fmla="*/ 0 h 6"/>
                  <a:gd name="T2" fmla="*/ 0 w 18"/>
                  <a:gd name="T3" fmla="*/ 18 h 6"/>
                  <a:gd name="T4" fmla="*/ 0 w 18"/>
                  <a:gd name="T5" fmla="*/ 0 h 6"/>
                  <a:gd name="T6" fmla="*/ 25 w 18"/>
                  <a:gd name="T7" fmla="*/ 0 h 6"/>
                  <a:gd name="T8" fmla="*/ 25 w 18"/>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6">
                    <a:moveTo>
                      <a:pt x="18" y="0"/>
                    </a:moveTo>
                    <a:lnTo>
                      <a:pt x="0" y="6"/>
                    </a:lnTo>
                    <a:lnTo>
                      <a:pt x="0" y="0"/>
                    </a:lnTo>
                    <a:lnTo>
                      <a:pt x="18" y="0"/>
                    </a:lnTo>
                    <a:close/>
                  </a:path>
                </a:pathLst>
              </a:custGeom>
              <a:solidFill>
                <a:srgbClr val="4C8FC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97" name="Freeform 423"/>
              <p:cNvSpPr>
                <a:spLocks noChangeAspect="1"/>
              </p:cNvSpPr>
              <p:nvPr/>
            </p:nvSpPr>
            <p:spPr bwMode="auto">
              <a:xfrm>
                <a:off x="12644051" y="3171825"/>
                <a:ext cx="33781" cy="33790"/>
              </a:xfrm>
              <a:custGeom>
                <a:avLst/>
                <a:gdLst>
                  <a:gd name="T0" fmla="*/ 20 w 12"/>
                  <a:gd name="T1" fmla="*/ 13 h 12"/>
                  <a:gd name="T2" fmla="*/ 13 w 12"/>
                  <a:gd name="T3" fmla="*/ 20 h 12"/>
                  <a:gd name="T4" fmla="*/ 0 w 12"/>
                  <a:gd name="T5" fmla="*/ 13 h 12"/>
                  <a:gd name="T6" fmla="*/ 13 w 12"/>
                  <a:gd name="T7" fmla="*/ 0 h 12"/>
                  <a:gd name="T8" fmla="*/ 20 w 12"/>
                  <a:gd name="T9" fmla="*/ 13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2">
                    <a:moveTo>
                      <a:pt x="12" y="6"/>
                    </a:moveTo>
                    <a:lnTo>
                      <a:pt x="6" y="12"/>
                    </a:lnTo>
                    <a:lnTo>
                      <a:pt x="0" y="6"/>
                    </a:lnTo>
                    <a:lnTo>
                      <a:pt x="6" y="0"/>
                    </a:lnTo>
                    <a:lnTo>
                      <a:pt x="12" y="6"/>
                    </a:lnTo>
                    <a:close/>
                  </a:path>
                </a:pathLst>
              </a:custGeom>
              <a:solidFill>
                <a:srgbClr val="4C8FC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98" name="Freeform 424"/>
              <p:cNvSpPr>
                <a:spLocks noChangeAspect="1"/>
              </p:cNvSpPr>
              <p:nvPr/>
            </p:nvSpPr>
            <p:spPr bwMode="auto">
              <a:xfrm>
                <a:off x="12124354" y="2628549"/>
                <a:ext cx="59765" cy="18195"/>
              </a:xfrm>
              <a:custGeom>
                <a:avLst/>
                <a:gdLst>
                  <a:gd name="T0" fmla="*/ 17 w 24"/>
                  <a:gd name="T1" fmla="*/ 0 h 6"/>
                  <a:gd name="T2" fmla="*/ 12 w 24"/>
                  <a:gd name="T3" fmla="*/ 18 h 6"/>
                  <a:gd name="T4" fmla="*/ 0 w 24"/>
                  <a:gd name="T5" fmla="*/ 0 h 6"/>
                  <a:gd name="T6" fmla="*/ 12 w 24"/>
                  <a:gd name="T7" fmla="*/ 0 h 6"/>
                  <a:gd name="T8" fmla="*/ 17 w 24"/>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6">
                    <a:moveTo>
                      <a:pt x="24" y="0"/>
                    </a:moveTo>
                    <a:lnTo>
                      <a:pt x="18" y="6"/>
                    </a:lnTo>
                    <a:lnTo>
                      <a:pt x="0" y="0"/>
                    </a:lnTo>
                    <a:lnTo>
                      <a:pt x="18" y="0"/>
                    </a:lnTo>
                    <a:lnTo>
                      <a:pt x="24" y="0"/>
                    </a:lnTo>
                    <a:close/>
                  </a:path>
                </a:pathLst>
              </a:custGeom>
              <a:solidFill>
                <a:srgbClr val="4C8FC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899" name="Freeform 425"/>
              <p:cNvSpPr>
                <a:spLocks noChangeAspect="1"/>
              </p:cNvSpPr>
              <p:nvPr/>
            </p:nvSpPr>
            <p:spPr bwMode="auto">
              <a:xfrm>
                <a:off x="8754113" y="2454387"/>
                <a:ext cx="59765" cy="15598"/>
              </a:xfrm>
              <a:custGeom>
                <a:avLst/>
                <a:gdLst>
                  <a:gd name="T0" fmla="*/ 17 w 24"/>
                  <a:gd name="T1" fmla="*/ 6 h 6"/>
                  <a:gd name="T2" fmla="*/ 0 w 24"/>
                  <a:gd name="T3" fmla="*/ 6 h 6"/>
                  <a:gd name="T4" fmla="*/ 6 w 24"/>
                  <a:gd name="T5" fmla="*/ 0 h 6"/>
                  <a:gd name="T6" fmla="*/ 12 w 24"/>
                  <a:gd name="T7" fmla="*/ 6 h 6"/>
                  <a:gd name="T8" fmla="*/ 17 w 24"/>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6">
                    <a:moveTo>
                      <a:pt x="24" y="6"/>
                    </a:moveTo>
                    <a:lnTo>
                      <a:pt x="0" y="6"/>
                    </a:lnTo>
                    <a:lnTo>
                      <a:pt x="6" y="0"/>
                    </a:lnTo>
                    <a:lnTo>
                      <a:pt x="18" y="6"/>
                    </a:lnTo>
                    <a:lnTo>
                      <a:pt x="24" y="6"/>
                    </a:lnTo>
                    <a:close/>
                  </a:path>
                </a:pathLst>
              </a:custGeom>
              <a:solidFill>
                <a:srgbClr val="4C8FC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00" name="Freeform 426"/>
              <p:cNvSpPr>
                <a:spLocks noChangeAspect="1"/>
              </p:cNvSpPr>
              <p:nvPr/>
            </p:nvSpPr>
            <p:spPr bwMode="auto">
              <a:xfrm>
                <a:off x="8216228" y="2137260"/>
                <a:ext cx="80552" cy="18195"/>
              </a:xfrm>
              <a:custGeom>
                <a:avLst/>
                <a:gdLst>
                  <a:gd name="T0" fmla="*/ 37 w 30"/>
                  <a:gd name="T1" fmla="*/ 0 h 6"/>
                  <a:gd name="T2" fmla="*/ 0 w 30"/>
                  <a:gd name="T3" fmla="*/ 18 h 6"/>
                  <a:gd name="T4" fmla="*/ 25 w 30"/>
                  <a:gd name="T5" fmla="*/ 18 h 6"/>
                  <a:gd name="T6" fmla="*/ 37 w 30"/>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 h="6">
                    <a:moveTo>
                      <a:pt x="30" y="0"/>
                    </a:moveTo>
                    <a:lnTo>
                      <a:pt x="0" y="6"/>
                    </a:lnTo>
                    <a:lnTo>
                      <a:pt x="18" y="6"/>
                    </a:lnTo>
                    <a:lnTo>
                      <a:pt x="30" y="0"/>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01" name="Freeform 427"/>
              <p:cNvSpPr>
                <a:spLocks noChangeAspect="1"/>
              </p:cNvSpPr>
              <p:nvPr/>
            </p:nvSpPr>
            <p:spPr bwMode="auto">
              <a:xfrm>
                <a:off x="8296782" y="2137260"/>
                <a:ext cx="80552" cy="2599"/>
              </a:xfrm>
              <a:custGeom>
                <a:avLst/>
                <a:gdLst>
                  <a:gd name="T0" fmla="*/ 37 w 30"/>
                  <a:gd name="T1" fmla="*/ 0 h 1"/>
                  <a:gd name="T2" fmla="*/ 0 w 30"/>
                  <a:gd name="T3" fmla="*/ 0 h 1"/>
                  <a:gd name="T4" fmla="*/ 37 w 30"/>
                  <a:gd name="T5" fmla="*/ 0 h 1"/>
                  <a:gd name="T6" fmla="*/ 37 w 30"/>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 h="1">
                    <a:moveTo>
                      <a:pt x="30" y="0"/>
                    </a:moveTo>
                    <a:lnTo>
                      <a:pt x="0" y="0"/>
                    </a:lnTo>
                    <a:lnTo>
                      <a:pt x="30" y="0"/>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02" name="Freeform 428"/>
              <p:cNvSpPr>
                <a:spLocks noChangeAspect="1"/>
              </p:cNvSpPr>
              <p:nvPr/>
            </p:nvSpPr>
            <p:spPr bwMode="auto">
              <a:xfrm>
                <a:off x="10032571" y="2417996"/>
                <a:ext cx="59765" cy="2599"/>
              </a:xfrm>
              <a:custGeom>
                <a:avLst/>
                <a:gdLst>
                  <a:gd name="T0" fmla="*/ 17 w 24"/>
                  <a:gd name="T1" fmla="*/ 0 h 1"/>
                  <a:gd name="T2" fmla="*/ 0 w 24"/>
                  <a:gd name="T3" fmla="*/ 0 h 1"/>
                  <a:gd name="T4" fmla="*/ 17 w 24"/>
                  <a:gd name="T5" fmla="*/ 0 h 1"/>
                  <a:gd name="T6" fmla="*/ 17 w 24"/>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1">
                    <a:moveTo>
                      <a:pt x="24" y="0"/>
                    </a:moveTo>
                    <a:lnTo>
                      <a:pt x="0" y="0"/>
                    </a:lnTo>
                    <a:lnTo>
                      <a:pt x="24" y="0"/>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03" name="Freeform 429"/>
              <p:cNvSpPr>
                <a:spLocks noChangeAspect="1"/>
              </p:cNvSpPr>
              <p:nvPr/>
            </p:nvSpPr>
            <p:spPr bwMode="auto">
              <a:xfrm>
                <a:off x="12753188" y="3644915"/>
                <a:ext cx="31184" cy="33790"/>
              </a:xfrm>
              <a:custGeom>
                <a:avLst/>
                <a:gdLst>
                  <a:gd name="T0" fmla="*/ 12 w 12"/>
                  <a:gd name="T1" fmla="*/ 0 h 12"/>
                  <a:gd name="T2" fmla="*/ 6 w 12"/>
                  <a:gd name="T3" fmla="*/ 20 h 12"/>
                  <a:gd name="T4" fmla="*/ 0 w 12"/>
                  <a:gd name="T5" fmla="*/ 0 h 12"/>
                  <a:gd name="T6" fmla="*/ 12 w 12"/>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2">
                    <a:moveTo>
                      <a:pt x="12" y="0"/>
                    </a:moveTo>
                    <a:lnTo>
                      <a:pt x="6" y="12"/>
                    </a:lnTo>
                    <a:lnTo>
                      <a:pt x="0" y="0"/>
                    </a:lnTo>
                    <a:lnTo>
                      <a:pt x="12" y="0"/>
                    </a:lnTo>
                    <a:close/>
                  </a:path>
                </a:pathLst>
              </a:custGeom>
              <a:solidFill>
                <a:srgbClr val="4C8FC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04" name="Freeform 430"/>
              <p:cNvSpPr>
                <a:spLocks noChangeAspect="1"/>
              </p:cNvSpPr>
              <p:nvPr/>
            </p:nvSpPr>
            <p:spPr bwMode="auto">
              <a:xfrm>
                <a:off x="12612869" y="3993236"/>
                <a:ext cx="18189" cy="51987"/>
              </a:xfrm>
              <a:custGeom>
                <a:avLst/>
                <a:gdLst>
                  <a:gd name="T0" fmla="*/ 18 w 6"/>
                  <a:gd name="T1" fmla="*/ 0 h 18"/>
                  <a:gd name="T2" fmla="*/ 0 w 6"/>
                  <a:gd name="T3" fmla="*/ 37 h 18"/>
                  <a:gd name="T4" fmla="*/ 0 w 6"/>
                  <a:gd name="T5" fmla="*/ 13 h 18"/>
                  <a:gd name="T6" fmla="*/ 18 w 6"/>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8">
                    <a:moveTo>
                      <a:pt x="6" y="0"/>
                    </a:moveTo>
                    <a:lnTo>
                      <a:pt x="0" y="18"/>
                    </a:lnTo>
                    <a:lnTo>
                      <a:pt x="0" y="6"/>
                    </a:lnTo>
                    <a:lnTo>
                      <a:pt x="6" y="0"/>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05" name="Freeform 431"/>
              <p:cNvSpPr>
                <a:spLocks noChangeAspect="1"/>
              </p:cNvSpPr>
              <p:nvPr/>
            </p:nvSpPr>
            <p:spPr bwMode="auto">
              <a:xfrm>
                <a:off x="10944641" y="2417996"/>
                <a:ext cx="31184" cy="18195"/>
              </a:xfrm>
              <a:custGeom>
                <a:avLst/>
                <a:gdLst>
                  <a:gd name="T0" fmla="*/ 12 w 12"/>
                  <a:gd name="T1" fmla="*/ 0 h 6"/>
                  <a:gd name="T2" fmla="*/ 0 w 12"/>
                  <a:gd name="T3" fmla="*/ 18 h 6"/>
                  <a:gd name="T4" fmla="*/ 12 w 12"/>
                  <a:gd name="T5" fmla="*/ 18 h 6"/>
                  <a:gd name="T6" fmla="*/ 12 w 1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0"/>
                    </a:moveTo>
                    <a:lnTo>
                      <a:pt x="0" y="6"/>
                    </a:lnTo>
                    <a:lnTo>
                      <a:pt x="12" y="6"/>
                    </a:lnTo>
                    <a:lnTo>
                      <a:pt x="12" y="0"/>
                    </a:lnTo>
                    <a:close/>
                  </a:path>
                </a:pathLst>
              </a:custGeom>
              <a:solidFill>
                <a:srgbClr val="4C8FC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06" name="Freeform 432"/>
              <p:cNvSpPr>
                <a:spLocks noChangeAspect="1"/>
              </p:cNvSpPr>
              <p:nvPr/>
            </p:nvSpPr>
            <p:spPr bwMode="auto">
              <a:xfrm>
                <a:off x="7821259" y="2152856"/>
                <a:ext cx="98743" cy="5199"/>
              </a:xfrm>
              <a:custGeom>
                <a:avLst/>
                <a:gdLst>
                  <a:gd name="T0" fmla="*/ 52 w 36"/>
                  <a:gd name="T1" fmla="*/ 0 h 2"/>
                  <a:gd name="T2" fmla="*/ 0 w 36"/>
                  <a:gd name="T3" fmla="*/ 0 h 2"/>
                  <a:gd name="T4" fmla="*/ 19 w 36"/>
                  <a:gd name="T5" fmla="*/ 0 h 2"/>
                  <a:gd name="T6" fmla="*/ 52 w 36"/>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
                    <a:moveTo>
                      <a:pt x="36" y="0"/>
                    </a:moveTo>
                    <a:lnTo>
                      <a:pt x="0" y="0"/>
                    </a:lnTo>
                    <a:lnTo>
                      <a:pt x="12" y="0"/>
                    </a:lnTo>
                    <a:lnTo>
                      <a:pt x="36" y="0"/>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07" name="Freeform 433"/>
              <p:cNvSpPr>
                <a:spLocks noChangeAspect="1"/>
              </p:cNvSpPr>
              <p:nvPr/>
            </p:nvSpPr>
            <p:spPr bwMode="auto">
              <a:xfrm>
                <a:off x="9019160" y="2506374"/>
                <a:ext cx="31184" cy="15598"/>
              </a:xfrm>
              <a:custGeom>
                <a:avLst/>
                <a:gdLst>
                  <a:gd name="T0" fmla="*/ 12 w 12"/>
                  <a:gd name="T1" fmla="*/ 0 h 6"/>
                  <a:gd name="T2" fmla="*/ 0 w 12"/>
                  <a:gd name="T3" fmla="*/ 6 h 6"/>
                  <a:gd name="T4" fmla="*/ 0 w 12"/>
                  <a:gd name="T5" fmla="*/ 0 h 6"/>
                  <a:gd name="T6" fmla="*/ 12 w 1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0"/>
                    </a:moveTo>
                    <a:lnTo>
                      <a:pt x="0" y="6"/>
                    </a:lnTo>
                    <a:lnTo>
                      <a:pt x="0" y="0"/>
                    </a:lnTo>
                    <a:lnTo>
                      <a:pt x="12" y="0"/>
                    </a:lnTo>
                    <a:close/>
                  </a:path>
                </a:pathLst>
              </a:custGeom>
              <a:solidFill>
                <a:srgbClr val="4C8FC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08" name="Freeform 434"/>
              <p:cNvSpPr>
                <a:spLocks noChangeAspect="1"/>
              </p:cNvSpPr>
              <p:nvPr/>
            </p:nvSpPr>
            <p:spPr bwMode="auto">
              <a:xfrm>
                <a:off x="8174651" y="2152856"/>
                <a:ext cx="41576" cy="18195"/>
              </a:xfrm>
              <a:custGeom>
                <a:avLst/>
                <a:gdLst>
                  <a:gd name="T0" fmla="*/ 8 w 18"/>
                  <a:gd name="T1" fmla="*/ 0 h 6"/>
                  <a:gd name="T2" fmla="*/ 0 w 18"/>
                  <a:gd name="T3" fmla="*/ 0 h 6"/>
                  <a:gd name="T4" fmla="*/ 4 w 18"/>
                  <a:gd name="T5" fmla="*/ 18 h 6"/>
                  <a:gd name="T6" fmla="*/ 8 w 18"/>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6">
                    <a:moveTo>
                      <a:pt x="18" y="0"/>
                    </a:moveTo>
                    <a:lnTo>
                      <a:pt x="0" y="0"/>
                    </a:lnTo>
                    <a:lnTo>
                      <a:pt x="6" y="6"/>
                    </a:lnTo>
                    <a:lnTo>
                      <a:pt x="18" y="0"/>
                    </a:lnTo>
                    <a:close/>
                  </a:path>
                </a:pathLst>
              </a:custGeom>
              <a:solidFill>
                <a:srgbClr val="4C8FC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09" name="Freeform 435"/>
              <p:cNvSpPr>
                <a:spLocks noChangeAspect="1"/>
              </p:cNvSpPr>
              <p:nvPr/>
            </p:nvSpPr>
            <p:spPr bwMode="auto">
              <a:xfrm>
                <a:off x="12924687" y="3379775"/>
                <a:ext cx="64964" cy="54588"/>
              </a:xfrm>
              <a:custGeom>
                <a:avLst/>
                <a:gdLst>
                  <a:gd name="T0" fmla="*/ 31 w 24"/>
                  <a:gd name="T1" fmla="*/ 55 h 18"/>
                  <a:gd name="T2" fmla="*/ 0 w 24"/>
                  <a:gd name="T3" fmla="*/ 0 h 18"/>
                  <a:gd name="T4" fmla="*/ 25 w 24"/>
                  <a:gd name="T5" fmla="*/ 35 h 18"/>
                  <a:gd name="T6" fmla="*/ 31 w 24"/>
                  <a:gd name="T7" fmla="*/ 55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18">
                    <a:moveTo>
                      <a:pt x="24" y="18"/>
                    </a:moveTo>
                    <a:lnTo>
                      <a:pt x="0" y="0"/>
                    </a:lnTo>
                    <a:lnTo>
                      <a:pt x="18" y="12"/>
                    </a:lnTo>
                    <a:lnTo>
                      <a:pt x="24" y="18"/>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10" name="Freeform 436"/>
              <p:cNvSpPr>
                <a:spLocks noChangeAspect="1"/>
              </p:cNvSpPr>
              <p:nvPr/>
            </p:nvSpPr>
            <p:spPr bwMode="auto">
              <a:xfrm>
                <a:off x="10705579" y="2347812"/>
                <a:ext cx="31184" cy="18195"/>
              </a:xfrm>
              <a:custGeom>
                <a:avLst/>
                <a:gdLst>
                  <a:gd name="T0" fmla="*/ 12 w 12"/>
                  <a:gd name="T1" fmla="*/ 18 h 6"/>
                  <a:gd name="T2" fmla="*/ 0 w 12"/>
                  <a:gd name="T3" fmla="*/ 0 h 6"/>
                  <a:gd name="T4" fmla="*/ 12 w 12"/>
                  <a:gd name="T5" fmla="*/ 18 h 6"/>
                  <a:gd name="T6" fmla="*/ 12 w 12"/>
                  <a:gd name="T7" fmla="*/ 1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6"/>
                    </a:moveTo>
                    <a:lnTo>
                      <a:pt x="0" y="0"/>
                    </a:lnTo>
                    <a:lnTo>
                      <a:pt x="12" y="6"/>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11" name="Freeform 437"/>
              <p:cNvSpPr>
                <a:spLocks noChangeAspect="1"/>
              </p:cNvSpPr>
              <p:nvPr/>
            </p:nvSpPr>
            <p:spPr bwMode="auto">
              <a:xfrm>
                <a:off x="7350932" y="3187420"/>
                <a:ext cx="33781" cy="18195"/>
              </a:xfrm>
              <a:custGeom>
                <a:avLst/>
                <a:gdLst>
                  <a:gd name="T0" fmla="*/ 20 w 12"/>
                  <a:gd name="T1" fmla="*/ 18 h 6"/>
                  <a:gd name="T2" fmla="*/ 0 w 12"/>
                  <a:gd name="T3" fmla="*/ 0 h 6"/>
                  <a:gd name="T4" fmla="*/ 13 w 12"/>
                  <a:gd name="T5" fmla="*/ 0 h 6"/>
                  <a:gd name="T6" fmla="*/ 20 w 12"/>
                  <a:gd name="T7" fmla="*/ 1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6"/>
                    </a:moveTo>
                    <a:lnTo>
                      <a:pt x="0" y="0"/>
                    </a:lnTo>
                    <a:lnTo>
                      <a:pt x="6" y="0"/>
                    </a:lnTo>
                    <a:lnTo>
                      <a:pt x="12" y="6"/>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12" name="Freeform 438"/>
              <p:cNvSpPr>
                <a:spLocks noChangeAspect="1"/>
              </p:cNvSpPr>
              <p:nvPr/>
            </p:nvSpPr>
            <p:spPr bwMode="auto">
              <a:xfrm>
                <a:off x="7036515" y="4027026"/>
                <a:ext cx="15592" cy="5199"/>
              </a:xfrm>
              <a:custGeom>
                <a:avLst/>
                <a:gdLst>
                  <a:gd name="T0" fmla="*/ 6 w 6"/>
                  <a:gd name="T1" fmla="*/ 0 h 2"/>
                  <a:gd name="T2" fmla="*/ 6 w 6"/>
                  <a:gd name="T3" fmla="*/ 0 h 2"/>
                  <a:gd name="T4" fmla="*/ 6 w 6"/>
                  <a:gd name="T5" fmla="*/ 0 h 2"/>
                  <a:gd name="T6" fmla="*/ 0 w 6"/>
                  <a:gd name="T7" fmla="*/ 0 h 2"/>
                  <a:gd name="T8" fmla="*/ 6 w 6"/>
                  <a:gd name="T9" fmla="*/ 0 h 2"/>
                  <a:gd name="T10" fmla="*/ 6 w 6"/>
                  <a:gd name="T11" fmla="*/ 0 h 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2">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13" name="Freeform 439"/>
              <p:cNvSpPr>
                <a:spLocks noChangeAspect="1"/>
              </p:cNvSpPr>
              <p:nvPr/>
            </p:nvSpPr>
            <p:spPr bwMode="auto">
              <a:xfrm>
                <a:off x="7192422" y="3715098"/>
                <a:ext cx="241659" cy="88378"/>
              </a:xfrm>
              <a:custGeom>
                <a:avLst/>
                <a:gdLst>
                  <a:gd name="T0" fmla="*/ 43 w 90"/>
                  <a:gd name="T1" fmla="*/ 0 h 30"/>
                  <a:gd name="T2" fmla="*/ 43 w 90"/>
                  <a:gd name="T3" fmla="*/ 0 h 30"/>
                  <a:gd name="T4" fmla="*/ 37 w 90"/>
                  <a:gd name="T5" fmla="*/ 14 h 30"/>
                  <a:gd name="T6" fmla="*/ 31 w 90"/>
                  <a:gd name="T7" fmla="*/ 14 h 30"/>
                  <a:gd name="T8" fmla="*/ 31 w 90"/>
                  <a:gd name="T9" fmla="*/ 14 h 30"/>
                  <a:gd name="T10" fmla="*/ 25 w 90"/>
                  <a:gd name="T11" fmla="*/ 29 h 30"/>
                  <a:gd name="T12" fmla="*/ 12 w 90"/>
                  <a:gd name="T13" fmla="*/ 42 h 30"/>
                  <a:gd name="T14" fmla="*/ 6 w 90"/>
                  <a:gd name="T15" fmla="*/ 42 h 30"/>
                  <a:gd name="T16" fmla="*/ 0 w 90"/>
                  <a:gd name="T17" fmla="*/ 29 h 30"/>
                  <a:gd name="T18" fmla="*/ 12 w 90"/>
                  <a:gd name="T19" fmla="*/ 74 h 30"/>
                  <a:gd name="T20" fmla="*/ 25 w 90"/>
                  <a:gd name="T21" fmla="*/ 74 h 30"/>
                  <a:gd name="T22" fmla="*/ 43 w 90"/>
                  <a:gd name="T23" fmla="*/ 74 h 30"/>
                  <a:gd name="T24" fmla="*/ 74 w 90"/>
                  <a:gd name="T25" fmla="*/ 42 h 30"/>
                  <a:gd name="T26" fmla="*/ 113 w 90"/>
                  <a:gd name="T27" fmla="*/ 58 h 30"/>
                  <a:gd name="T28" fmla="*/ 113 w 90"/>
                  <a:gd name="T29" fmla="*/ 14 h 30"/>
                  <a:gd name="T30" fmla="*/ 82 w 90"/>
                  <a:gd name="T31" fmla="*/ 0 h 30"/>
                  <a:gd name="T32" fmla="*/ 68 w 90"/>
                  <a:gd name="T33" fmla="*/ 14 h 30"/>
                  <a:gd name="T34" fmla="*/ 68 w 90"/>
                  <a:gd name="T35" fmla="*/ 0 h 30"/>
                  <a:gd name="T36" fmla="*/ 43 w 90"/>
                  <a:gd name="T37" fmla="*/ 0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0" h="30">
                    <a:moveTo>
                      <a:pt x="36" y="0"/>
                    </a:moveTo>
                    <a:lnTo>
                      <a:pt x="36" y="0"/>
                    </a:lnTo>
                    <a:lnTo>
                      <a:pt x="30" y="6"/>
                    </a:lnTo>
                    <a:lnTo>
                      <a:pt x="24" y="6"/>
                    </a:lnTo>
                    <a:lnTo>
                      <a:pt x="18" y="12"/>
                    </a:lnTo>
                    <a:lnTo>
                      <a:pt x="12" y="18"/>
                    </a:lnTo>
                    <a:lnTo>
                      <a:pt x="6" y="18"/>
                    </a:lnTo>
                    <a:lnTo>
                      <a:pt x="0" y="12"/>
                    </a:lnTo>
                    <a:lnTo>
                      <a:pt x="12" y="30"/>
                    </a:lnTo>
                    <a:lnTo>
                      <a:pt x="18" y="30"/>
                    </a:lnTo>
                    <a:lnTo>
                      <a:pt x="36" y="30"/>
                    </a:lnTo>
                    <a:lnTo>
                      <a:pt x="60" y="18"/>
                    </a:lnTo>
                    <a:lnTo>
                      <a:pt x="90" y="24"/>
                    </a:lnTo>
                    <a:lnTo>
                      <a:pt x="90" y="6"/>
                    </a:lnTo>
                    <a:lnTo>
                      <a:pt x="66" y="0"/>
                    </a:lnTo>
                    <a:lnTo>
                      <a:pt x="54" y="6"/>
                    </a:lnTo>
                    <a:lnTo>
                      <a:pt x="54" y="0"/>
                    </a:lnTo>
                    <a:lnTo>
                      <a:pt x="36" y="0"/>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14" name="Freeform 440"/>
              <p:cNvSpPr>
                <a:spLocks noChangeAspect="1"/>
              </p:cNvSpPr>
              <p:nvPr/>
            </p:nvSpPr>
            <p:spPr bwMode="auto">
              <a:xfrm>
                <a:off x="7085885" y="3873664"/>
                <a:ext cx="124727" cy="67585"/>
              </a:xfrm>
              <a:custGeom>
                <a:avLst/>
                <a:gdLst>
                  <a:gd name="T0" fmla="*/ 6 w 48"/>
                  <a:gd name="T1" fmla="*/ 53 h 23"/>
                  <a:gd name="T2" fmla="*/ 12 w 48"/>
                  <a:gd name="T3" fmla="*/ 53 h 23"/>
                  <a:gd name="T4" fmla="*/ 18 w 48"/>
                  <a:gd name="T5" fmla="*/ 53 h 23"/>
                  <a:gd name="T6" fmla="*/ 18 w 48"/>
                  <a:gd name="T7" fmla="*/ 53 h 23"/>
                  <a:gd name="T8" fmla="*/ 24 w 48"/>
                  <a:gd name="T9" fmla="*/ 53 h 23"/>
                  <a:gd name="T10" fmla="*/ 24 w 48"/>
                  <a:gd name="T11" fmla="*/ 53 h 23"/>
                  <a:gd name="T12" fmla="*/ 30 w 48"/>
                  <a:gd name="T13" fmla="*/ 53 h 23"/>
                  <a:gd name="T14" fmla="*/ 30 w 48"/>
                  <a:gd name="T15" fmla="*/ 53 h 23"/>
                  <a:gd name="T16" fmla="*/ 30 w 48"/>
                  <a:gd name="T17" fmla="*/ 40 h 23"/>
                  <a:gd name="T18" fmla="*/ 30 w 48"/>
                  <a:gd name="T19" fmla="*/ 40 h 23"/>
                  <a:gd name="T20" fmla="*/ 36 w 48"/>
                  <a:gd name="T21" fmla="*/ 40 h 23"/>
                  <a:gd name="T22" fmla="*/ 30 w 48"/>
                  <a:gd name="T23" fmla="*/ 29 h 23"/>
                  <a:gd name="T24" fmla="*/ 30 w 48"/>
                  <a:gd name="T25" fmla="*/ 29 h 23"/>
                  <a:gd name="T26" fmla="*/ 30 w 48"/>
                  <a:gd name="T27" fmla="*/ 29 h 23"/>
                  <a:gd name="T28" fmla="*/ 36 w 48"/>
                  <a:gd name="T29" fmla="*/ 14 h 23"/>
                  <a:gd name="T30" fmla="*/ 36 w 48"/>
                  <a:gd name="T31" fmla="*/ 14 h 23"/>
                  <a:gd name="T32" fmla="*/ 42 w 48"/>
                  <a:gd name="T33" fmla="*/ 14 h 23"/>
                  <a:gd name="T34" fmla="*/ 42 w 48"/>
                  <a:gd name="T35" fmla="*/ 14 h 23"/>
                  <a:gd name="T36" fmla="*/ 42 w 48"/>
                  <a:gd name="T37" fmla="*/ 14 h 23"/>
                  <a:gd name="T38" fmla="*/ 48 w 48"/>
                  <a:gd name="T39" fmla="*/ 0 h 23"/>
                  <a:gd name="T40" fmla="*/ 42 w 48"/>
                  <a:gd name="T41" fmla="*/ 0 h 23"/>
                  <a:gd name="T42" fmla="*/ 36 w 48"/>
                  <a:gd name="T43" fmla="*/ 0 h 23"/>
                  <a:gd name="T44" fmla="*/ 6 w 48"/>
                  <a:gd name="T45" fmla="*/ 14 h 23"/>
                  <a:gd name="T46" fmla="*/ 0 w 48"/>
                  <a:gd name="T47" fmla="*/ 14 h 23"/>
                  <a:gd name="T48" fmla="*/ 0 w 48"/>
                  <a:gd name="T49" fmla="*/ 29 h 23"/>
                  <a:gd name="T50" fmla="*/ 0 w 48"/>
                  <a:gd name="T51" fmla="*/ 53 h 23"/>
                  <a:gd name="T52" fmla="*/ 6 w 48"/>
                  <a:gd name="T53" fmla="*/ 53 h 2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48" h="23">
                    <a:moveTo>
                      <a:pt x="6" y="23"/>
                    </a:moveTo>
                    <a:lnTo>
                      <a:pt x="12" y="23"/>
                    </a:lnTo>
                    <a:lnTo>
                      <a:pt x="18" y="23"/>
                    </a:lnTo>
                    <a:lnTo>
                      <a:pt x="24" y="23"/>
                    </a:lnTo>
                    <a:lnTo>
                      <a:pt x="30" y="23"/>
                    </a:lnTo>
                    <a:lnTo>
                      <a:pt x="30" y="17"/>
                    </a:lnTo>
                    <a:lnTo>
                      <a:pt x="36" y="17"/>
                    </a:lnTo>
                    <a:lnTo>
                      <a:pt x="30" y="12"/>
                    </a:lnTo>
                    <a:lnTo>
                      <a:pt x="36" y="6"/>
                    </a:lnTo>
                    <a:lnTo>
                      <a:pt x="42" y="6"/>
                    </a:lnTo>
                    <a:lnTo>
                      <a:pt x="48" y="0"/>
                    </a:lnTo>
                    <a:lnTo>
                      <a:pt x="42" y="0"/>
                    </a:lnTo>
                    <a:lnTo>
                      <a:pt x="36" y="0"/>
                    </a:lnTo>
                    <a:lnTo>
                      <a:pt x="6" y="6"/>
                    </a:lnTo>
                    <a:lnTo>
                      <a:pt x="0" y="6"/>
                    </a:lnTo>
                    <a:lnTo>
                      <a:pt x="0" y="12"/>
                    </a:lnTo>
                    <a:lnTo>
                      <a:pt x="0" y="23"/>
                    </a:lnTo>
                    <a:lnTo>
                      <a:pt x="6" y="23"/>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15" name="Freeform 441"/>
              <p:cNvSpPr>
                <a:spLocks noChangeAspect="1"/>
              </p:cNvSpPr>
              <p:nvPr/>
            </p:nvSpPr>
            <p:spPr bwMode="auto">
              <a:xfrm>
                <a:off x="6940369" y="2662339"/>
                <a:ext cx="428752" cy="717435"/>
              </a:xfrm>
              <a:custGeom>
                <a:avLst/>
                <a:gdLst>
                  <a:gd name="T0" fmla="*/ 128 w 162"/>
                  <a:gd name="T1" fmla="*/ 219 h 245"/>
                  <a:gd name="T2" fmla="*/ 110 w 162"/>
                  <a:gd name="T3" fmla="*/ 247 h 245"/>
                  <a:gd name="T4" fmla="*/ 98 w 162"/>
                  <a:gd name="T5" fmla="*/ 274 h 245"/>
                  <a:gd name="T6" fmla="*/ 89 w 162"/>
                  <a:gd name="T7" fmla="*/ 303 h 245"/>
                  <a:gd name="T8" fmla="*/ 116 w 162"/>
                  <a:gd name="T9" fmla="*/ 358 h 245"/>
                  <a:gd name="T10" fmla="*/ 110 w 162"/>
                  <a:gd name="T11" fmla="*/ 399 h 245"/>
                  <a:gd name="T12" fmla="*/ 104 w 162"/>
                  <a:gd name="T13" fmla="*/ 384 h 245"/>
                  <a:gd name="T14" fmla="*/ 116 w 162"/>
                  <a:gd name="T15" fmla="*/ 399 h 245"/>
                  <a:gd name="T16" fmla="*/ 104 w 162"/>
                  <a:gd name="T17" fmla="*/ 415 h 245"/>
                  <a:gd name="T18" fmla="*/ 89 w 162"/>
                  <a:gd name="T19" fmla="*/ 425 h 245"/>
                  <a:gd name="T20" fmla="*/ 89 w 162"/>
                  <a:gd name="T21" fmla="*/ 440 h 245"/>
                  <a:gd name="T22" fmla="*/ 98 w 162"/>
                  <a:gd name="T23" fmla="*/ 470 h 245"/>
                  <a:gd name="T24" fmla="*/ 89 w 162"/>
                  <a:gd name="T25" fmla="*/ 496 h 245"/>
                  <a:gd name="T26" fmla="*/ 55 w 162"/>
                  <a:gd name="T27" fmla="*/ 550 h 245"/>
                  <a:gd name="T28" fmla="*/ 37 w 162"/>
                  <a:gd name="T29" fmla="*/ 563 h 245"/>
                  <a:gd name="T30" fmla="*/ 24 w 162"/>
                  <a:gd name="T31" fmla="*/ 510 h 245"/>
                  <a:gd name="T32" fmla="*/ 12 w 162"/>
                  <a:gd name="T33" fmla="*/ 454 h 245"/>
                  <a:gd name="T34" fmla="*/ 6 w 162"/>
                  <a:gd name="T35" fmla="*/ 440 h 245"/>
                  <a:gd name="T36" fmla="*/ 6 w 162"/>
                  <a:gd name="T37" fmla="*/ 415 h 245"/>
                  <a:gd name="T38" fmla="*/ 12 w 162"/>
                  <a:gd name="T39" fmla="*/ 342 h 245"/>
                  <a:gd name="T40" fmla="*/ 18 w 162"/>
                  <a:gd name="T41" fmla="*/ 314 h 245"/>
                  <a:gd name="T42" fmla="*/ 6 w 162"/>
                  <a:gd name="T43" fmla="*/ 259 h 245"/>
                  <a:gd name="T44" fmla="*/ 18 w 162"/>
                  <a:gd name="T45" fmla="*/ 204 h 245"/>
                  <a:gd name="T46" fmla="*/ 24 w 162"/>
                  <a:gd name="T47" fmla="*/ 178 h 245"/>
                  <a:gd name="T48" fmla="*/ 43 w 162"/>
                  <a:gd name="T49" fmla="*/ 126 h 245"/>
                  <a:gd name="T50" fmla="*/ 61 w 162"/>
                  <a:gd name="T51" fmla="*/ 98 h 245"/>
                  <a:gd name="T52" fmla="*/ 89 w 162"/>
                  <a:gd name="T53" fmla="*/ 42 h 245"/>
                  <a:gd name="T54" fmla="*/ 116 w 162"/>
                  <a:gd name="T55" fmla="*/ 29 h 245"/>
                  <a:gd name="T56" fmla="*/ 116 w 162"/>
                  <a:gd name="T57" fmla="*/ 0 h 245"/>
                  <a:gd name="T58" fmla="*/ 177 w 162"/>
                  <a:gd name="T59" fmla="*/ 98 h 245"/>
                  <a:gd name="T60" fmla="*/ 165 w 162"/>
                  <a:gd name="T61" fmla="*/ 140 h 245"/>
                  <a:gd name="T62" fmla="*/ 159 w 162"/>
                  <a:gd name="T63" fmla="*/ 140 h 245"/>
                  <a:gd name="T64" fmla="*/ 142 w 162"/>
                  <a:gd name="T65" fmla="*/ 151 h 245"/>
                  <a:gd name="T66" fmla="*/ 142 w 162"/>
                  <a:gd name="T67" fmla="*/ 192 h 2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62" h="245">
                    <a:moveTo>
                      <a:pt x="126" y="83"/>
                    </a:moveTo>
                    <a:lnTo>
                      <a:pt x="114" y="95"/>
                    </a:lnTo>
                    <a:lnTo>
                      <a:pt x="102" y="101"/>
                    </a:lnTo>
                    <a:lnTo>
                      <a:pt x="96" y="107"/>
                    </a:lnTo>
                    <a:lnTo>
                      <a:pt x="84" y="107"/>
                    </a:lnTo>
                    <a:lnTo>
                      <a:pt x="84" y="119"/>
                    </a:lnTo>
                    <a:lnTo>
                      <a:pt x="78" y="131"/>
                    </a:lnTo>
                    <a:lnTo>
                      <a:pt x="84" y="149"/>
                    </a:lnTo>
                    <a:lnTo>
                      <a:pt x="102" y="155"/>
                    </a:lnTo>
                    <a:lnTo>
                      <a:pt x="108" y="167"/>
                    </a:lnTo>
                    <a:lnTo>
                      <a:pt x="96" y="173"/>
                    </a:lnTo>
                    <a:lnTo>
                      <a:pt x="90" y="167"/>
                    </a:lnTo>
                    <a:lnTo>
                      <a:pt x="72" y="173"/>
                    </a:lnTo>
                    <a:lnTo>
                      <a:pt x="102" y="173"/>
                    </a:lnTo>
                    <a:lnTo>
                      <a:pt x="96" y="179"/>
                    </a:lnTo>
                    <a:lnTo>
                      <a:pt x="90" y="179"/>
                    </a:lnTo>
                    <a:lnTo>
                      <a:pt x="84" y="185"/>
                    </a:lnTo>
                    <a:lnTo>
                      <a:pt x="78" y="185"/>
                    </a:lnTo>
                    <a:lnTo>
                      <a:pt x="78" y="191"/>
                    </a:lnTo>
                    <a:lnTo>
                      <a:pt x="78" y="197"/>
                    </a:lnTo>
                    <a:lnTo>
                      <a:pt x="84" y="203"/>
                    </a:lnTo>
                    <a:lnTo>
                      <a:pt x="78" y="203"/>
                    </a:lnTo>
                    <a:lnTo>
                      <a:pt x="78" y="215"/>
                    </a:lnTo>
                    <a:lnTo>
                      <a:pt x="72" y="233"/>
                    </a:lnTo>
                    <a:lnTo>
                      <a:pt x="48" y="239"/>
                    </a:lnTo>
                    <a:lnTo>
                      <a:pt x="48" y="245"/>
                    </a:lnTo>
                    <a:lnTo>
                      <a:pt x="30" y="245"/>
                    </a:lnTo>
                    <a:lnTo>
                      <a:pt x="24" y="233"/>
                    </a:lnTo>
                    <a:lnTo>
                      <a:pt x="24" y="221"/>
                    </a:lnTo>
                    <a:lnTo>
                      <a:pt x="12" y="197"/>
                    </a:lnTo>
                    <a:lnTo>
                      <a:pt x="6" y="191"/>
                    </a:lnTo>
                    <a:lnTo>
                      <a:pt x="0" y="179"/>
                    </a:lnTo>
                    <a:lnTo>
                      <a:pt x="6" y="179"/>
                    </a:lnTo>
                    <a:lnTo>
                      <a:pt x="12" y="161"/>
                    </a:lnTo>
                    <a:lnTo>
                      <a:pt x="12" y="149"/>
                    </a:lnTo>
                    <a:lnTo>
                      <a:pt x="12" y="143"/>
                    </a:lnTo>
                    <a:lnTo>
                      <a:pt x="18" y="137"/>
                    </a:lnTo>
                    <a:lnTo>
                      <a:pt x="6" y="131"/>
                    </a:lnTo>
                    <a:lnTo>
                      <a:pt x="6" y="113"/>
                    </a:lnTo>
                    <a:lnTo>
                      <a:pt x="6" y="95"/>
                    </a:lnTo>
                    <a:lnTo>
                      <a:pt x="18" y="89"/>
                    </a:lnTo>
                    <a:lnTo>
                      <a:pt x="30" y="89"/>
                    </a:lnTo>
                    <a:lnTo>
                      <a:pt x="24" y="77"/>
                    </a:lnTo>
                    <a:lnTo>
                      <a:pt x="36" y="60"/>
                    </a:lnTo>
                    <a:lnTo>
                      <a:pt x="36" y="54"/>
                    </a:lnTo>
                    <a:lnTo>
                      <a:pt x="48" y="48"/>
                    </a:lnTo>
                    <a:lnTo>
                      <a:pt x="54" y="42"/>
                    </a:lnTo>
                    <a:lnTo>
                      <a:pt x="60" y="24"/>
                    </a:lnTo>
                    <a:lnTo>
                      <a:pt x="78" y="18"/>
                    </a:lnTo>
                    <a:lnTo>
                      <a:pt x="78" y="12"/>
                    </a:lnTo>
                    <a:lnTo>
                      <a:pt x="102" y="12"/>
                    </a:lnTo>
                    <a:lnTo>
                      <a:pt x="96" y="0"/>
                    </a:lnTo>
                    <a:lnTo>
                      <a:pt x="102" y="0"/>
                    </a:lnTo>
                    <a:lnTo>
                      <a:pt x="144" y="18"/>
                    </a:lnTo>
                    <a:lnTo>
                      <a:pt x="156" y="42"/>
                    </a:lnTo>
                    <a:lnTo>
                      <a:pt x="162" y="60"/>
                    </a:lnTo>
                    <a:lnTo>
                      <a:pt x="144" y="60"/>
                    </a:lnTo>
                    <a:lnTo>
                      <a:pt x="138" y="60"/>
                    </a:lnTo>
                    <a:lnTo>
                      <a:pt x="132" y="60"/>
                    </a:lnTo>
                    <a:lnTo>
                      <a:pt x="126" y="66"/>
                    </a:lnTo>
                    <a:lnTo>
                      <a:pt x="126" y="77"/>
                    </a:lnTo>
                    <a:lnTo>
                      <a:pt x="126" y="83"/>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16" name="Freeform 442"/>
              <p:cNvSpPr>
                <a:spLocks noChangeAspect="1"/>
              </p:cNvSpPr>
              <p:nvPr/>
            </p:nvSpPr>
            <p:spPr bwMode="auto">
              <a:xfrm>
                <a:off x="7210613" y="3257602"/>
                <a:ext cx="28583" cy="36393"/>
              </a:xfrm>
              <a:custGeom>
                <a:avLst/>
                <a:gdLst>
                  <a:gd name="T0" fmla="*/ 6 w 12"/>
                  <a:gd name="T1" fmla="*/ 0 h 12"/>
                  <a:gd name="T2" fmla="*/ 6 w 12"/>
                  <a:gd name="T3" fmla="*/ 0 h 12"/>
                  <a:gd name="T4" fmla="*/ 6 w 12"/>
                  <a:gd name="T5" fmla="*/ 35 h 12"/>
                  <a:gd name="T6" fmla="*/ 6 w 12"/>
                  <a:gd name="T7" fmla="*/ 35 h 12"/>
                  <a:gd name="T8" fmla="*/ 0 w 12"/>
                  <a:gd name="T9" fmla="*/ 18 h 12"/>
                  <a:gd name="T10" fmla="*/ 6 w 12"/>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2">
                    <a:moveTo>
                      <a:pt x="12" y="0"/>
                    </a:moveTo>
                    <a:lnTo>
                      <a:pt x="12" y="0"/>
                    </a:lnTo>
                    <a:lnTo>
                      <a:pt x="6" y="12"/>
                    </a:lnTo>
                    <a:lnTo>
                      <a:pt x="0" y="6"/>
                    </a:lnTo>
                    <a:lnTo>
                      <a:pt x="12" y="0"/>
                    </a:lnTo>
                    <a:close/>
                  </a:path>
                </a:pathLst>
              </a:custGeom>
              <a:solidFill>
                <a:srgbClr val="4C8FC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17" name="Freeform 443"/>
              <p:cNvSpPr>
                <a:spLocks noChangeAspect="1"/>
              </p:cNvSpPr>
              <p:nvPr/>
            </p:nvSpPr>
            <p:spPr bwMode="auto">
              <a:xfrm>
                <a:off x="6771468" y="3819076"/>
                <a:ext cx="184494" cy="103978"/>
              </a:xfrm>
              <a:custGeom>
                <a:avLst/>
                <a:gdLst>
                  <a:gd name="T0" fmla="*/ 65 w 71"/>
                  <a:gd name="T1" fmla="*/ 46 h 35"/>
                  <a:gd name="T2" fmla="*/ 65 w 71"/>
                  <a:gd name="T3" fmla="*/ 61 h 35"/>
                  <a:gd name="T4" fmla="*/ 53 w 71"/>
                  <a:gd name="T5" fmla="*/ 61 h 35"/>
                  <a:gd name="T6" fmla="*/ 47 w 71"/>
                  <a:gd name="T7" fmla="*/ 91 h 35"/>
                  <a:gd name="T8" fmla="*/ 35 w 71"/>
                  <a:gd name="T9" fmla="*/ 61 h 35"/>
                  <a:gd name="T10" fmla="*/ 29 w 71"/>
                  <a:gd name="T11" fmla="*/ 75 h 35"/>
                  <a:gd name="T12" fmla="*/ 17 w 71"/>
                  <a:gd name="T13" fmla="*/ 91 h 35"/>
                  <a:gd name="T14" fmla="*/ 6 w 71"/>
                  <a:gd name="T15" fmla="*/ 61 h 35"/>
                  <a:gd name="T16" fmla="*/ 0 w 71"/>
                  <a:gd name="T17" fmla="*/ 61 h 35"/>
                  <a:gd name="T18" fmla="*/ 17 w 71"/>
                  <a:gd name="T19" fmla="*/ 15 h 35"/>
                  <a:gd name="T20" fmla="*/ 17 w 71"/>
                  <a:gd name="T21" fmla="*/ 15 h 35"/>
                  <a:gd name="T22" fmla="*/ 23 w 71"/>
                  <a:gd name="T23" fmla="*/ 0 h 35"/>
                  <a:gd name="T24" fmla="*/ 41 w 71"/>
                  <a:gd name="T25" fmla="*/ 0 h 35"/>
                  <a:gd name="T26" fmla="*/ 53 w 71"/>
                  <a:gd name="T27" fmla="*/ 0 h 35"/>
                  <a:gd name="T28" fmla="*/ 53 w 71"/>
                  <a:gd name="T29" fmla="*/ 15 h 35"/>
                  <a:gd name="T30" fmla="*/ 53 w 71"/>
                  <a:gd name="T31" fmla="*/ 31 h 35"/>
                  <a:gd name="T32" fmla="*/ 53 w 71"/>
                  <a:gd name="T33" fmla="*/ 31 h 35"/>
                  <a:gd name="T34" fmla="*/ 59 w 71"/>
                  <a:gd name="T35" fmla="*/ 31 h 35"/>
                  <a:gd name="T36" fmla="*/ 71 w 71"/>
                  <a:gd name="T37" fmla="*/ 46 h 35"/>
                  <a:gd name="T38" fmla="*/ 71 w 71"/>
                  <a:gd name="T39" fmla="*/ 46 h 35"/>
                  <a:gd name="T40" fmla="*/ 65 w 71"/>
                  <a:gd name="T41" fmla="*/ 46 h 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1" h="35">
                    <a:moveTo>
                      <a:pt x="65" y="18"/>
                    </a:moveTo>
                    <a:lnTo>
                      <a:pt x="65" y="24"/>
                    </a:lnTo>
                    <a:lnTo>
                      <a:pt x="53" y="24"/>
                    </a:lnTo>
                    <a:lnTo>
                      <a:pt x="47" y="35"/>
                    </a:lnTo>
                    <a:lnTo>
                      <a:pt x="35" y="24"/>
                    </a:lnTo>
                    <a:lnTo>
                      <a:pt x="29" y="30"/>
                    </a:lnTo>
                    <a:lnTo>
                      <a:pt x="17" y="35"/>
                    </a:lnTo>
                    <a:lnTo>
                      <a:pt x="6" y="24"/>
                    </a:lnTo>
                    <a:lnTo>
                      <a:pt x="0" y="24"/>
                    </a:lnTo>
                    <a:lnTo>
                      <a:pt x="17" y="6"/>
                    </a:lnTo>
                    <a:lnTo>
                      <a:pt x="23" y="0"/>
                    </a:lnTo>
                    <a:lnTo>
                      <a:pt x="41" y="0"/>
                    </a:lnTo>
                    <a:lnTo>
                      <a:pt x="53" y="0"/>
                    </a:lnTo>
                    <a:lnTo>
                      <a:pt x="53" y="6"/>
                    </a:lnTo>
                    <a:lnTo>
                      <a:pt x="53" y="12"/>
                    </a:lnTo>
                    <a:lnTo>
                      <a:pt x="59" y="12"/>
                    </a:lnTo>
                    <a:lnTo>
                      <a:pt x="71" y="18"/>
                    </a:lnTo>
                    <a:lnTo>
                      <a:pt x="65" y="18"/>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18" name="Freeform 444"/>
              <p:cNvSpPr>
                <a:spLocks noChangeAspect="1"/>
              </p:cNvSpPr>
              <p:nvPr/>
            </p:nvSpPr>
            <p:spPr bwMode="auto">
              <a:xfrm>
                <a:off x="7434083" y="3538340"/>
                <a:ext cx="740568" cy="454896"/>
              </a:xfrm>
              <a:custGeom>
                <a:avLst/>
                <a:gdLst>
                  <a:gd name="T0" fmla="*/ 163 w 281"/>
                  <a:gd name="T1" fmla="*/ 0 h 155"/>
                  <a:gd name="T2" fmla="*/ 151 w 281"/>
                  <a:gd name="T3" fmla="*/ 14 h 155"/>
                  <a:gd name="T4" fmla="*/ 133 w 281"/>
                  <a:gd name="T5" fmla="*/ 42 h 155"/>
                  <a:gd name="T6" fmla="*/ 133 w 281"/>
                  <a:gd name="T7" fmla="*/ 55 h 155"/>
                  <a:gd name="T8" fmla="*/ 96 w 281"/>
                  <a:gd name="T9" fmla="*/ 42 h 155"/>
                  <a:gd name="T10" fmla="*/ 73 w 281"/>
                  <a:gd name="T11" fmla="*/ 29 h 155"/>
                  <a:gd name="T12" fmla="*/ 43 w 281"/>
                  <a:gd name="T13" fmla="*/ 29 h 155"/>
                  <a:gd name="T14" fmla="*/ 12 w 281"/>
                  <a:gd name="T15" fmla="*/ 29 h 155"/>
                  <a:gd name="T16" fmla="*/ 18 w 281"/>
                  <a:gd name="T17" fmla="*/ 86 h 155"/>
                  <a:gd name="T18" fmla="*/ 18 w 281"/>
                  <a:gd name="T19" fmla="*/ 98 h 155"/>
                  <a:gd name="T20" fmla="*/ 6 w 281"/>
                  <a:gd name="T21" fmla="*/ 141 h 155"/>
                  <a:gd name="T22" fmla="*/ 0 w 281"/>
                  <a:gd name="T23" fmla="*/ 156 h 155"/>
                  <a:gd name="T24" fmla="*/ 0 w 281"/>
                  <a:gd name="T25" fmla="*/ 198 h 155"/>
                  <a:gd name="T26" fmla="*/ 12 w 281"/>
                  <a:gd name="T27" fmla="*/ 211 h 155"/>
                  <a:gd name="T28" fmla="*/ 12 w 281"/>
                  <a:gd name="T29" fmla="*/ 211 h 155"/>
                  <a:gd name="T30" fmla="*/ 49 w 281"/>
                  <a:gd name="T31" fmla="*/ 225 h 155"/>
                  <a:gd name="T32" fmla="*/ 73 w 281"/>
                  <a:gd name="T33" fmla="*/ 198 h 155"/>
                  <a:gd name="T34" fmla="*/ 85 w 281"/>
                  <a:gd name="T35" fmla="*/ 167 h 155"/>
                  <a:gd name="T36" fmla="*/ 90 w 281"/>
                  <a:gd name="T37" fmla="*/ 181 h 155"/>
                  <a:gd name="T38" fmla="*/ 102 w 281"/>
                  <a:gd name="T39" fmla="*/ 211 h 155"/>
                  <a:gd name="T40" fmla="*/ 139 w 281"/>
                  <a:gd name="T41" fmla="*/ 254 h 155"/>
                  <a:gd name="T42" fmla="*/ 151 w 281"/>
                  <a:gd name="T43" fmla="*/ 279 h 155"/>
                  <a:gd name="T44" fmla="*/ 163 w 281"/>
                  <a:gd name="T45" fmla="*/ 268 h 155"/>
                  <a:gd name="T46" fmla="*/ 169 w 281"/>
                  <a:gd name="T47" fmla="*/ 268 h 155"/>
                  <a:gd name="T48" fmla="*/ 163 w 281"/>
                  <a:gd name="T49" fmla="*/ 254 h 155"/>
                  <a:gd name="T50" fmla="*/ 169 w 281"/>
                  <a:gd name="T51" fmla="*/ 268 h 155"/>
                  <a:gd name="T52" fmla="*/ 183 w 281"/>
                  <a:gd name="T53" fmla="*/ 268 h 155"/>
                  <a:gd name="T54" fmla="*/ 163 w 281"/>
                  <a:gd name="T55" fmla="*/ 279 h 155"/>
                  <a:gd name="T56" fmla="*/ 169 w 281"/>
                  <a:gd name="T57" fmla="*/ 279 h 155"/>
                  <a:gd name="T58" fmla="*/ 183 w 281"/>
                  <a:gd name="T59" fmla="*/ 294 h 155"/>
                  <a:gd name="T60" fmla="*/ 206 w 281"/>
                  <a:gd name="T61" fmla="*/ 294 h 155"/>
                  <a:gd name="T62" fmla="*/ 183 w 281"/>
                  <a:gd name="T63" fmla="*/ 323 h 155"/>
                  <a:gd name="T64" fmla="*/ 200 w 281"/>
                  <a:gd name="T65" fmla="*/ 333 h 155"/>
                  <a:gd name="T66" fmla="*/ 206 w 281"/>
                  <a:gd name="T67" fmla="*/ 349 h 155"/>
                  <a:gd name="T68" fmla="*/ 206 w 281"/>
                  <a:gd name="T69" fmla="*/ 365 h 155"/>
                  <a:gd name="T70" fmla="*/ 230 w 281"/>
                  <a:gd name="T71" fmla="*/ 349 h 155"/>
                  <a:gd name="T72" fmla="*/ 242 w 281"/>
                  <a:gd name="T73" fmla="*/ 349 h 155"/>
                  <a:gd name="T74" fmla="*/ 256 w 281"/>
                  <a:gd name="T75" fmla="*/ 333 h 155"/>
                  <a:gd name="T76" fmla="*/ 236 w 281"/>
                  <a:gd name="T77" fmla="*/ 333 h 155"/>
                  <a:gd name="T78" fmla="*/ 224 w 281"/>
                  <a:gd name="T79" fmla="*/ 306 h 155"/>
                  <a:gd name="T80" fmla="*/ 230 w 281"/>
                  <a:gd name="T81" fmla="*/ 279 h 155"/>
                  <a:gd name="T82" fmla="*/ 224 w 281"/>
                  <a:gd name="T83" fmla="*/ 294 h 155"/>
                  <a:gd name="T84" fmla="*/ 230 w 281"/>
                  <a:gd name="T85" fmla="*/ 279 h 155"/>
                  <a:gd name="T86" fmla="*/ 256 w 281"/>
                  <a:gd name="T87" fmla="*/ 268 h 155"/>
                  <a:gd name="T88" fmla="*/ 285 w 281"/>
                  <a:gd name="T89" fmla="*/ 238 h 155"/>
                  <a:gd name="T90" fmla="*/ 291 w 281"/>
                  <a:gd name="T91" fmla="*/ 238 h 155"/>
                  <a:gd name="T92" fmla="*/ 297 w 281"/>
                  <a:gd name="T93" fmla="*/ 211 h 155"/>
                  <a:gd name="T94" fmla="*/ 309 w 281"/>
                  <a:gd name="T95" fmla="*/ 198 h 155"/>
                  <a:gd name="T96" fmla="*/ 297 w 281"/>
                  <a:gd name="T97" fmla="*/ 141 h 155"/>
                  <a:gd name="T98" fmla="*/ 279 w 281"/>
                  <a:gd name="T99" fmla="*/ 126 h 155"/>
                  <a:gd name="T100" fmla="*/ 248 w 281"/>
                  <a:gd name="T101" fmla="*/ 98 h 155"/>
                  <a:gd name="T102" fmla="*/ 236 w 281"/>
                  <a:gd name="T103" fmla="*/ 112 h 155"/>
                  <a:gd name="T104" fmla="*/ 192 w 281"/>
                  <a:gd name="T105" fmla="*/ 29 h 155"/>
                  <a:gd name="T106" fmla="*/ 192 w 281"/>
                  <a:gd name="T107" fmla="*/ 14 h 155"/>
                  <a:gd name="T108" fmla="*/ 163 w 281"/>
                  <a:gd name="T109" fmla="*/ 0 h 15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81" h="155">
                    <a:moveTo>
                      <a:pt x="149" y="0"/>
                    </a:moveTo>
                    <a:lnTo>
                      <a:pt x="137" y="6"/>
                    </a:lnTo>
                    <a:lnTo>
                      <a:pt x="119" y="18"/>
                    </a:lnTo>
                    <a:lnTo>
                      <a:pt x="119" y="24"/>
                    </a:lnTo>
                    <a:lnTo>
                      <a:pt x="89" y="18"/>
                    </a:lnTo>
                    <a:lnTo>
                      <a:pt x="66" y="12"/>
                    </a:lnTo>
                    <a:lnTo>
                      <a:pt x="36" y="12"/>
                    </a:lnTo>
                    <a:lnTo>
                      <a:pt x="12" y="12"/>
                    </a:lnTo>
                    <a:lnTo>
                      <a:pt x="18" y="36"/>
                    </a:lnTo>
                    <a:lnTo>
                      <a:pt x="18" y="42"/>
                    </a:lnTo>
                    <a:lnTo>
                      <a:pt x="6" y="60"/>
                    </a:lnTo>
                    <a:lnTo>
                      <a:pt x="0" y="66"/>
                    </a:lnTo>
                    <a:lnTo>
                      <a:pt x="0" y="84"/>
                    </a:lnTo>
                    <a:lnTo>
                      <a:pt x="12" y="90"/>
                    </a:lnTo>
                    <a:lnTo>
                      <a:pt x="42" y="96"/>
                    </a:lnTo>
                    <a:lnTo>
                      <a:pt x="66" y="84"/>
                    </a:lnTo>
                    <a:lnTo>
                      <a:pt x="78" y="72"/>
                    </a:lnTo>
                    <a:lnTo>
                      <a:pt x="83" y="78"/>
                    </a:lnTo>
                    <a:lnTo>
                      <a:pt x="95" y="90"/>
                    </a:lnTo>
                    <a:lnTo>
                      <a:pt x="125" y="108"/>
                    </a:lnTo>
                    <a:lnTo>
                      <a:pt x="137" y="120"/>
                    </a:lnTo>
                    <a:lnTo>
                      <a:pt x="149" y="114"/>
                    </a:lnTo>
                    <a:lnTo>
                      <a:pt x="155" y="114"/>
                    </a:lnTo>
                    <a:lnTo>
                      <a:pt x="149" y="108"/>
                    </a:lnTo>
                    <a:lnTo>
                      <a:pt x="155" y="114"/>
                    </a:lnTo>
                    <a:lnTo>
                      <a:pt x="167" y="114"/>
                    </a:lnTo>
                    <a:lnTo>
                      <a:pt x="149" y="120"/>
                    </a:lnTo>
                    <a:lnTo>
                      <a:pt x="155" y="120"/>
                    </a:lnTo>
                    <a:lnTo>
                      <a:pt x="167" y="126"/>
                    </a:lnTo>
                    <a:lnTo>
                      <a:pt x="185" y="126"/>
                    </a:lnTo>
                    <a:lnTo>
                      <a:pt x="167" y="137"/>
                    </a:lnTo>
                    <a:lnTo>
                      <a:pt x="179" y="143"/>
                    </a:lnTo>
                    <a:lnTo>
                      <a:pt x="185" y="149"/>
                    </a:lnTo>
                    <a:lnTo>
                      <a:pt x="185" y="155"/>
                    </a:lnTo>
                    <a:lnTo>
                      <a:pt x="209" y="149"/>
                    </a:lnTo>
                    <a:lnTo>
                      <a:pt x="221" y="149"/>
                    </a:lnTo>
                    <a:lnTo>
                      <a:pt x="233" y="143"/>
                    </a:lnTo>
                    <a:lnTo>
                      <a:pt x="215" y="143"/>
                    </a:lnTo>
                    <a:lnTo>
                      <a:pt x="203" y="131"/>
                    </a:lnTo>
                    <a:lnTo>
                      <a:pt x="209" y="120"/>
                    </a:lnTo>
                    <a:lnTo>
                      <a:pt x="203" y="126"/>
                    </a:lnTo>
                    <a:lnTo>
                      <a:pt x="209" y="120"/>
                    </a:lnTo>
                    <a:lnTo>
                      <a:pt x="233" y="114"/>
                    </a:lnTo>
                    <a:lnTo>
                      <a:pt x="257" y="102"/>
                    </a:lnTo>
                    <a:lnTo>
                      <a:pt x="263" y="102"/>
                    </a:lnTo>
                    <a:lnTo>
                      <a:pt x="269" y="90"/>
                    </a:lnTo>
                    <a:lnTo>
                      <a:pt x="281" y="84"/>
                    </a:lnTo>
                    <a:lnTo>
                      <a:pt x="269" y="60"/>
                    </a:lnTo>
                    <a:lnTo>
                      <a:pt x="251" y="54"/>
                    </a:lnTo>
                    <a:lnTo>
                      <a:pt x="227" y="42"/>
                    </a:lnTo>
                    <a:lnTo>
                      <a:pt x="215" y="48"/>
                    </a:lnTo>
                    <a:lnTo>
                      <a:pt x="173" y="12"/>
                    </a:lnTo>
                    <a:lnTo>
                      <a:pt x="173" y="6"/>
                    </a:lnTo>
                    <a:lnTo>
                      <a:pt x="149" y="0"/>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19" name="Freeform 445"/>
              <p:cNvSpPr>
                <a:spLocks noChangeAspect="1"/>
              </p:cNvSpPr>
              <p:nvPr/>
            </p:nvSpPr>
            <p:spPr bwMode="auto">
              <a:xfrm>
                <a:off x="1319840" y="2521972"/>
                <a:ext cx="3006449" cy="1648024"/>
              </a:xfrm>
              <a:custGeom>
                <a:avLst/>
                <a:gdLst>
                  <a:gd name="T0" fmla="*/ 296 w 1389"/>
                  <a:gd name="T1" fmla="*/ 34 h 761"/>
                  <a:gd name="T2" fmla="*/ 318 w 1389"/>
                  <a:gd name="T3" fmla="*/ 18 h 761"/>
                  <a:gd name="T4" fmla="*/ 287 w 1389"/>
                  <a:gd name="T5" fmla="*/ 29 h 761"/>
                  <a:gd name="T6" fmla="*/ 275 w 1389"/>
                  <a:gd name="T7" fmla="*/ 18 h 761"/>
                  <a:gd name="T8" fmla="*/ 275 w 1389"/>
                  <a:gd name="T9" fmla="*/ 7 h 761"/>
                  <a:gd name="T10" fmla="*/ 267 w 1389"/>
                  <a:gd name="T11" fmla="*/ 4 h 761"/>
                  <a:gd name="T12" fmla="*/ 263 w 1389"/>
                  <a:gd name="T13" fmla="*/ 18 h 761"/>
                  <a:gd name="T14" fmla="*/ 243 w 1389"/>
                  <a:gd name="T15" fmla="*/ 34 h 761"/>
                  <a:gd name="T16" fmla="*/ 252 w 1389"/>
                  <a:gd name="T17" fmla="*/ 25 h 761"/>
                  <a:gd name="T18" fmla="*/ 237 w 1389"/>
                  <a:gd name="T19" fmla="*/ 25 h 761"/>
                  <a:gd name="T20" fmla="*/ 198 w 1389"/>
                  <a:gd name="T21" fmla="*/ 25 h 761"/>
                  <a:gd name="T22" fmla="*/ 192 w 1389"/>
                  <a:gd name="T23" fmla="*/ 32 h 761"/>
                  <a:gd name="T24" fmla="*/ 172 w 1389"/>
                  <a:gd name="T25" fmla="*/ 22 h 761"/>
                  <a:gd name="T26" fmla="*/ 136 w 1389"/>
                  <a:gd name="T27" fmla="*/ 13 h 761"/>
                  <a:gd name="T28" fmla="*/ 116 w 1389"/>
                  <a:gd name="T29" fmla="*/ 13 h 761"/>
                  <a:gd name="T30" fmla="*/ 81 w 1389"/>
                  <a:gd name="T31" fmla="*/ 22 h 761"/>
                  <a:gd name="T32" fmla="*/ 15 w 1389"/>
                  <a:gd name="T33" fmla="*/ 61 h 761"/>
                  <a:gd name="T34" fmla="*/ 15 w 1389"/>
                  <a:gd name="T35" fmla="*/ 82 h 761"/>
                  <a:gd name="T36" fmla="*/ 27 w 1389"/>
                  <a:gd name="T37" fmla="*/ 111 h 761"/>
                  <a:gd name="T38" fmla="*/ 20 w 1389"/>
                  <a:gd name="T39" fmla="*/ 119 h 761"/>
                  <a:gd name="T40" fmla="*/ 20 w 1389"/>
                  <a:gd name="T41" fmla="*/ 123 h 761"/>
                  <a:gd name="T42" fmla="*/ 24 w 1389"/>
                  <a:gd name="T43" fmla="*/ 135 h 761"/>
                  <a:gd name="T44" fmla="*/ 18 w 1389"/>
                  <a:gd name="T45" fmla="*/ 140 h 761"/>
                  <a:gd name="T46" fmla="*/ 24 w 1389"/>
                  <a:gd name="T47" fmla="*/ 144 h 761"/>
                  <a:gd name="T48" fmla="*/ 24 w 1389"/>
                  <a:gd name="T49" fmla="*/ 147 h 761"/>
                  <a:gd name="T50" fmla="*/ 28 w 1389"/>
                  <a:gd name="T51" fmla="*/ 153 h 761"/>
                  <a:gd name="T52" fmla="*/ 175 w 1389"/>
                  <a:gd name="T53" fmla="*/ 157 h 761"/>
                  <a:gd name="T54" fmla="*/ 215 w 1389"/>
                  <a:gd name="T55" fmla="*/ 169 h 761"/>
                  <a:gd name="T56" fmla="*/ 227 w 1389"/>
                  <a:gd name="T57" fmla="*/ 196 h 761"/>
                  <a:gd name="T58" fmla="*/ 243 w 1389"/>
                  <a:gd name="T59" fmla="*/ 198 h 761"/>
                  <a:gd name="T60" fmla="*/ 296 w 1389"/>
                  <a:gd name="T61" fmla="*/ 178 h 761"/>
                  <a:gd name="T62" fmla="*/ 312 w 1389"/>
                  <a:gd name="T63" fmla="*/ 185 h 761"/>
                  <a:gd name="T64" fmla="*/ 332 w 1389"/>
                  <a:gd name="T65" fmla="*/ 182 h 761"/>
                  <a:gd name="T66" fmla="*/ 316 w 1389"/>
                  <a:gd name="T67" fmla="*/ 196 h 761"/>
                  <a:gd name="T68" fmla="*/ 342 w 1389"/>
                  <a:gd name="T69" fmla="*/ 182 h 761"/>
                  <a:gd name="T70" fmla="*/ 330 w 1389"/>
                  <a:gd name="T71" fmla="*/ 167 h 761"/>
                  <a:gd name="T72" fmla="*/ 334 w 1389"/>
                  <a:gd name="T73" fmla="*/ 157 h 761"/>
                  <a:gd name="T74" fmla="*/ 299 w 1389"/>
                  <a:gd name="T75" fmla="*/ 169 h 761"/>
                  <a:gd name="T76" fmla="*/ 348 w 1389"/>
                  <a:gd name="T77" fmla="*/ 149 h 761"/>
                  <a:gd name="T78" fmla="*/ 385 w 1389"/>
                  <a:gd name="T79" fmla="*/ 131 h 761"/>
                  <a:gd name="T80" fmla="*/ 376 w 1389"/>
                  <a:gd name="T81" fmla="*/ 119 h 761"/>
                  <a:gd name="T82" fmla="*/ 372 w 1389"/>
                  <a:gd name="T83" fmla="*/ 122 h 761"/>
                  <a:gd name="T84" fmla="*/ 372 w 1389"/>
                  <a:gd name="T85" fmla="*/ 112 h 761"/>
                  <a:gd name="T86" fmla="*/ 367 w 1389"/>
                  <a:gd name="T87" fmla="*/ 106 h 761"/>
                  <a:gd name="T88" fmla="*/ 365 w 1389"/>
                  <a:gd name="T89" fmla="*/ 102 h 761"/>
                  <a:gd name="T90" fmla="*/ 362 w 1389"/>
                  <a:gd name="T91" fmla="*/ 92 h 761"/>
                  <a:gd name="T92" fmla="*/ 365 w 1389"/>
                  <a:gd name="T93" fmla="*/ 82 h 761"/>
                  <a:gd name="T94" fmla="*/ 359 w 1389"/>
                  <a:gd name="T95" fmla="*/ 82 h 761"/>
                  <a:gd name="T96" fmla="*/ 342 w 1389"/>
                  <a:gd name="T97" fmla="*/ 90 h 761"/>
                  <a:gd name="T98" fmla="*/ 332 w 1389"/>
                  <a:gd name="T99" fmla="*/ 88 h 761"/>
                  <a:gd name="T100" fmla="*/ 340 w 1389"/>
                  <a:gd name="T101" fmla="*/ 74 h 761"/>
                  <a:gd name="T102" fmla="*/ 326 w 1389"/>
                  <a:gd name="T103" fmla="*/ 63 h 761"/>
                  <a:gd name="T104" fmla="*/ 302 w 1389"/>
                  <a:gd name="T105" fmla="*/ 74 h 761"/>
                  <a:gd name="T106" fmla="*/ 283 w 1389"/>
                  <a:gd name="T107" fmla="*/ 111 h 761"/>
                  <a:gd name="T108" fmla="*/ 263 w 1389"/>
                  <a:gd name="T109" fmla="*/ 137 h 761"/>
                  <a:gd name="T110" fmla="*/ 255 w 1389"/>
                  <a:gd name="T111" fmla="*/ 127 h 761"/>
                  <a:gd name="T112" fmla="*/ 233 w 1389"/>
                  <a:gd name="T113" fmla="*/ 102 h 761"/>
                  <a:gd name="T114" fmla="*/ 212 w 1389"/>
                  <a:gd name="T115" fmla="*/ 92 h 761"/>
                  <a:gd name="T116" fmla="*/ 239 w 1389"/>
                  <a:gd name="T117" fmla="*/ 63 h 761"/>
                  <a:gd name="T118" fmla="*/ 241 w 1389"/>
                  <a:gd name="T119" fmla="*/ 52 h 761"/>
                  <a:gd name="T120" fmla="*/ 265 w 1389"/>
                  <a:gd name="T121" fmla="*/ 52 h 76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connsiteX0" fmla="*/ 7379 w 10000"/>
                  <a:gd name="connsiteY0" fmla="*/ 1813 h 10000"/>
                  <a:gd name="connsiteX1" fmla="*/ 7329 w 10000"/>
                  <a:gd name="connsiteY1" fmla="*/ 1708 h 10000"/>
                  <a:gd name="connsiteX2" fmla="*/ 7487 w 10000"/>
                  <a:gd name="connsiteY2" fmla="*/ 1708 h 10000"/>
                  <a:gd name="connsiteX3" fmla="*/ 7538 w 10000"/>
                  <a:gd name="connsiteY3" fmla="*/ 1813 h 10000"/>
                  <a:gd name="connsiteX4" fmla="*/ 7646 w 10000"/>
                  <a:gd name="connsiteY4" fmla="*/ 1708 h 10000"/>
                  <a:gd name="connsiteX5" fmla="*/ 7595 w 10000"/>
                  <a:gd name="connsiteY5" fmla="*/ 1603 h 10000"/>
                  <a:gd name="connsiteX6" fmla="*/ 7646 w 10000"/>
                  <a:gd name="connsiteY6" fmla="*/ 1603 h 10000"/>
                  <a:gd name="connsiteX7" fmla="*/ 7696 w 10000"/>
                  <a:gd name="connsiteY7" fmla="*/ 1708 h 10000"/>
                  <a:gd name="connsiteX8" fmla="*/ 8013 w 10000"/>
                  <a:gd name="connsiteY8" fmla="*/ 1498 h 10000"/>
                  <a:gd name="connsiteX9" fmla="*/ 8063 w 10000"/>
                  <a:gd name="connsiteY9" fmla="*/ 1393 h 10000"/>
                  <a:gd name="connsiteX10" fmla="*/ 8013 w 10000"/>
                  <a:gd name="connsiteY10" fmla="*/ 1170 h 10000"/>
                  <a:gd name="connsiteX11" fmla="*/ 8063 w 10000"/>
                  <a:gd name="connsiteY11" fmla="*/ 1064 h 10000"/>
                  <a:gd name="connsiteX12" fmla="*/ 8171 w 10000"/>
                  <a:gd name="connsiteY12" fmla="*/ 959 h 10000"/>
                  <a:gd name="connsiteX13" fmla="*/ 8114 w 10000"/>
                  <a:gd name="connsiteY13" fmla="*/ 959 h 10000"/>
                  <a:gd name="connsiteX14" fmla="*/ 8222 w 10000"/>
                  <a:gd name="connsiteY14" fmla="*/ 854 h 10000"/>
                  <a:gd name="connsiteX15" fmla="*/ 8013 w 10000"/>
                  <a:gd name="connsiteY15" fmla="*/ 749 h 10000"/>
                  <a:gd name="connsiteX16" fmla="*/ 8171 w 10000"/>
                  <a:gd name="connsiteY16" fmla="*/ 749 h 10000"/>
                  <a:gd name="connsiteX17" fmla="*/ 7804 w 10000"/>
                  <a:gd name="connsiteY17" fmla="*/ 749 h 10000"/>
                  <a:gd name="connsiteX18" fmla="*/ 7804 w 10000"/>
                  <a:gd name="connsiteY18" fmla="*/ 854 h 10000"/>
                  <a:gd name="connsiteX19" fmla="*/ 7804 w 10000"/>
                  <a:gd name="connsiteY19" fmla="*/ 959 h 10000"/>
                  <a:gd name="connsiteX20" fmla="*/ 7696 w 10000"/>
                  <a:gd name="connsiteY20" fmla="*/ 959 h 10000"/>
                  <a:gd name="connsiteX21" fmla="*/ 7437 w 10000"/>
                  <a:gd name="connsiteY21" fmla="*/ 1393 h 10000"/>
                  <a:gd name="connsiteX22" fmla="*/ 7329 w 10000"/>
                  <a:gd name="connsiteY22" fmla="*/ 1498 h 10000"/>
                  <a:gd name="connsiteX23" fmla="*/ 7329 w 10000"/>
                  <a:gd name="connsiteY23" fmla="*/ 1170 h 10000"/>
                  <a:gd name="connsiteX24" fmla="*/ 7437 w 10000"/>
                  <a:gd name="connsiteY24" fmla="*/ 959 h 10000"/>
                  <a:gd name="connsiteX25" fmla="*/ 7329 w 10000"/>
                  <a:gd name="connsiteY25" fmla="*/ 854 h 10000"/>
                  <a:gd name="connsiteX26" fmla="*/ 7120 w 10000"/>
                  <a:gd name="connsiteY26" fmla="*/ 1170 h 10000"/>
                  <a:gd name="connsiteX27" fmla="*/ 7171 w 10000"/>
                  <a:gd name="connsiteY27" fmla="*/ 854 h 10000"/>
                  <a:gd name="connsiteX28" fmla="*/ 7120 w 10000"/>
                  <a:gd name="connsiteY28" fmla="*/ 854 h 10000"/>
                  <a:gd name="connsiteX29" fmla="*/ 7221 w 10000"/>
                  <a:gd name="connsiteY29" fmla="*/ 749 h 10000"/>
                  <a:gd name="connsiteX30" fmla="*/ 7171 w 10000"/>
                  <a:gd name="connsiteY30" fmla="*/ 749 h 10000"/>
                  <a:gd name="connsiteX31" fmla="*/ 7012 w 10000"/>
                  <a:gd name="connsiteY31" fmla="*/ 749 h 10000"/>
                  <a:gd name="connsiteX32" fmla="*/ 7012 w 10000"/>
                  <a:gd name="connsiteY32" fmla="*/ 644 h 10000"/>
                  <a:gd name="connsiteX33" fmla="*/ 7120 w 10000"/>
                  <a:gd name="connsiteY33" fmla="*/ 539 h 10000"/>
                  <a:gd name="connsiteX34" fmla="*/ 7171 w 10000"/>
                  <a:gd name="connsiteY34" fmla="*/ 539 h 10000"/>
                  <a:gd name="connsiteX35" fmla="*/ 7120 w 10000"/>
                  <a:gd name="connsiteY35" fmla="*/ 315 h 10000"/>
                  <a:gd name="connsiteX36" fmla="*/ 7171 w 10000"/>
                  <a:gd name="connsiteY36" fmla="*/ 210 h 10000"/>
                  <a:gd name="connsiteX37" fmla="*/ 7120 w 10000"/>
                  <a:gd name="connsiteY37" fmla="*/ 105 h 10000"/>
                  <a:gd name="connsiteX38" fmla="*/ 7070 w 10000"/>
                  <a:gd name="connsiteY38" fmla="*/ 105 h 10000"/>
                  <a:gd name="connsiteX39" fmla="*/ 7120 w 10000"/>
                  <a:gd name="connsiteY39" fmla="*/ 0 h 10000"/>
                  <a:gd name="connsiteX40" fmla="*/ 7012 w 10000"/>
                  <a:gd name="connsiteY40" fmla="*/ 105 h 10000"/>
                  <a:gd name="connsiteX41" fmla="*/ 7070 w 10000"/>
                  <a:gd name="connsiteY41" fmla="*/ 105 h 10000"/>
                  <a:gd name="connsiteX42" fmla="*/ 6911 w 10000"/>
                  <a:gd name="connsiteY42" fmla="*/ 210 h 10000"/>
                  <a:gd name="connsiteX43" fmla="*/ 6811 w 10000"/>
                  <a:gd name="connsiteY43" fmla="*/ 210 h 10000"/>
                  <a:gd name="connsiteX44" fmla="*/ 6760 w 10000"/>
                  <a:gd name="connsiteY44" fmla="*/ 420 h 10000"/>
                  <a:gd name="connsiteX45" fmla="*/ 6710 w 10000"/>
                  <a:gd name="connsiteY45" fmla="*/ 539 h 10000"/>
                  <a:gd name="connsiteX46" fmla="*/ 6652 w 10000"/>
                  <a:gd name="connsiteY46" fmla="*/ 644 h 10000"/>
                  <a:gd name="connsiteX47" fmla="*/ 6911 w 10000"/>
                  <a:gd name="connsiteY47" fmla="*/ 854 h 10000"/>
                  <a:gd name="connsiteX48" fmla="*/ 6811 w 10000"/>
                  <a:gd name="connsiteY48" fmla="*/ 854 h 10000"/>
                  <a:gd name="connsiteX49" fmla="*/ 6760 w 10000"/>
                  <a:gd name="connsiteY49" fmla="*/ 854 h 10000"/>
                  <a:gd name="connsiteX50" fmla="*/ 6710 w 10000"/>
                  <a:gd name="connsiteY50" fmla="*/ 959 h 10000"/>
                  <a:gd name="connsiteX51" fmla="*/ 6811 w 10000"/>
                  <a:gd name="connsiteY51" fmla="*/ 959 h 10000"/>
                  <a:gd name="connsiteX52" fmla="*/ 6760 w 10000"/>
                  <a:gd name="connsiteY52" fmla="*/ 1064 h 10000"/>
                  <a:gd name="connsiteX53" fmla="*/ 6551 w 10000"/>
                  <a:gd name="connsiteY53" fmla="*/ 1170 h 10000"/>
                  <a:gd name="connsiteX54" fmla="*/ 6443 w 10000"/>
                  <a:gd name="connsiteY54" fmla="*/ 1393 h 10000"/>
                  <a:gd name="connsiteX55" fmla="*/ 6393 w 10000"/>
                  <a:gd name="connsiteY55" fmla="*/ 1603 h 10000"/>
                  <a:gd name="connsiteX56" fmla="*/ 6285 w 10000"/>
                  <a:gd name="connsiteY56" fmla="*/ 1603 h 10000"/>
                  <a:gd name="connsiteX57" fmla="*/ 6285 w 10000"/>
                  <a:gd name="connsiteY57" fmla="*/ 1498 h 10000"/>
                  <a:gd name="connsiteX58" fmla="*/ 6393 w 10000"/>
                  <a:gd name="connsiteY58" fmla="*/ 1498 h 10000"/>
                  <a:gd name="connsiteX59" fmla="*/ 6343 w 10000"/>
                  <a:gd name="connsiteY59" fmla="*/ 1498 h 10000"/>
                  <a:gd name="connsiteX60" fmla="*/ 6393 w 10000"/>
                  <a:gd name="connsiteY60" fmla="*/ 1393 h 10000"/>
                  <a:gd name="connsiteX61" fmla="*/ 6343 w 10000"/>
                  <a:gd name="connsiteY61" fmla="*/ 1393 h 10000"/>
                  <a:gd name="connsiteX62" fmla="*/ 6494 w 10000"/>
                  <a:gd name="connsiteY62" fmla="*/ 1170 h 10000"/>
                  <a:gd name="connsiteX63" fmla="*/ 6393 w 10000"/>
                  <a:gd name="connsiteY63" fmla="*/ 1170 h 10000"/>
                  <a:gd name="connsiteX64" fmla="*/ 6285 w 10000"/>
                  <a:gd name="connsiteY64" fmla="*/ 1064 h 10000"/>
                  <a:gd name="connsiteX65" fmla="*/ 6184 w 10000"/>
                  <a:gd name="connsiteY65" fmla="*/ 1170 h 10000"/>
                  <a:gd name="connsiteX66" fmla="*/ 6184 w 10000"/>
                  <a:gd name="connsiteY66" fmla="*/ 1275 h 10000"/>
                  <a:gd name="connsiteX67" fmla="*/ 6285 w 10000"/>
                  <a:gd name="connsiteY67" fmla="*/ 1275 h 10000"/>
                  <a:gd name="connsiteX68" fmla="*/ 6184 w 10000"/>
                  <a:gd name="connsiteY68" fmla="*/ 1275 h 10000"/>
                  <a:gd name="connsiteX69" fmla="*/ 6127 w 10000"/>
                  <a:gd name="connsiteY69" fmla="*/ 1170 h 10000"/>
                  <a:gd name="connsiteX70" fmla="*/ 6076 w 10000"/>
                  <a:gd name="connsiteY70" fmla="*/ 1275 h 10000"/>
                  <a:gd name="connsiteX71" fmla="*/ 5659 w 10000"/>
                  <a:gd name="connsiteY71" fmla="*/ 1275 h 10000"/>
                  <a:gd name="connsiteX72" fmla="*/ 5551 w 10000"/>
                  <a:gd name="connsiteY72" fmla="*/ 1170 h 10000"/>
                  <a:gd name="connsiteX73" fmla="*/ 5500 w 10000"/>
                  <a:gd name="connsiteY73" fmla="*/ 1170 h 10000"/>
                  <a:gd name="connsiteX74" fmla="*/ 5450 w 10000"/>
                  <a:gd name="connsiteY74" fmla="*/ 1064 h 10000"/>
                  <a:gd name="connsiteX75" fmla="*/ 5392 w 10000"/>
                  <a:gd name="connsiteY75" fmla="*/ 959 h 10000"/>
                  <a:gd name="connsiteX76" fmla="*/ 5025 w 10000"/>
                  <a:gd name="connsiteY76" fmla="*/ 1064 h 10000"/>
                  <a:gd name="connsiteX77" fmla="*/ 5133 w 10000"/>
                  <a:gd name="connsiteY77" fmla="*/ 1170 h 10000"/>
                  <a:gd name="connsiteX78" fmla="*/ 5392 w 10000"/>
                  <a:gd name="connsiteY78" fmla="*/ 1064 h 10000"/>
                  <a:gd name="connsiteX79" fmla="*/ 5184 w 10000"/>
                  <a:gd name="connsiteY79" fmla="*/ 1170 h 10000"/>
                  <a:gd name="connsiteX80" fmla="*/ 5076 w 10000"/>
                  <a:gd name="connsiteY80" fmla="*/ 1170 h 10000"/>
                  <a:gd name="connsiteX81" fmla="*/ 5025 w 10000"/>
                  <a:gd name="connsiteY81" fmla="*/ 1603 h 10000"/>
                  <a:gd name="connsiteX82" fmla="*/ 4975 w 10000"/>
                  <a:gd name="connsiteY82" fmla="*/ 1498 h 10000"/>
                  <a:gd name="connsiteX83" fmla="*/ 4924 w 10000"/>
                  <a:gd name="connsiteY83" fmla="*/ 1708 h 10000"/>
                  <a:gd name="connsiteX84" fmla="*/ 4867 w 10000"/>
                  <a:gd name="connsiteY84" fmla="*/ 1498 h 10000"/>
                  <a:gd name="connsiteX85" fmla="*/ 4975 w 10000"/>
                  <a:gd name="connsiteY85" fmla="*/ 1498 h 10000"/>
                  <a:gd name="connsiteX86" fmla="*/ 4924 w 10000"/>
                  <a:gd name="connsiteY86" fmla="*/ 1275 h 10000"/>
                  <a:gd name="connsiteX87" fmla="*/ 4867 w 10000"/>
                  <a:gd name="connsiteY87" fmla="*/ 1393 h 10000"/>
                  <a:gd name="connsiteX88" fmla="*/ 4867 w 10000"/>
                  <a:gd name="connsiteY88" fmla="*/ 1275 h 10000"/>
                  <a:gd name="connsiteX89" fmla="*/ 4816 w 10000"/>
                  <a:gd name="connsiteY89" fmla="*/ 1275 h 10000"/>
                  <a:gd name="connsiteX90" fmla="*/ 4341 w 10000"/>
                  <a:gd name="connsiteY90" fmla="*/ 1275 h 10000"/>
                  <a:gd name="connsiteX91" fmla="*/ 4183 w 10000"/>
                  <a:gd name="connsiteY91" fmla="*/ 1275 h 10000"/>
                  <a:gd name="connsiteX92" fmla="*/ 4399 w 10000"/>
                  <a:gd name="connsiteY92" fmla="*/ 1170 h 10000"/>
                  <a:gd name="connsiteX93" fmla="*/ 4449 w 10000"/>
                  <a:gd name="connsiteY93" fmla="*/ 1064 h 10000"/>
                  <a:gd name="connsiteX94" fmla="*/ 4341 w 10000"/>
                  <a:gd name="connsiteY94" fmla="*/ 959 h 10000"/>
                  <a:gd name="connsiteX95" fmla="*/ 4240 w 10000"/>
                  <a:gd name="connsiteY95" fmla="*/ 959 h 10000"/>
                  <a:gd name="connsiteX96" fmla="*/ 3672 w 10000"/>
                  <a:gd name="connsiteY96" fmla="*/ 644 h 10000"/>
                  <a:gd name="connsiteX97" fmla="*/ 3513 w 10000"/>
                  <a:gd name="connsiteY97" fmla="*/ 854 h 10000"/>
                  <a:gd name="connsiteX98" fmla="*/ 3456 w 10000"/>
                  <a:gd name="connsiteY98" fmla="*/ 749 h 10000"/>
                  <a:gd name="connsiteX99" fmla="*/ 3513 w 10000"/>
                  <a:gd name="connsiteY99" fmla="*/ 749 h 10000"/>
                  <a:gd name="connsiteX100" fmla="*/ 3513 w 10000"/>
                  <a:gd name="connsiteY100" fmla="*/ 539 h 10000"/>
                  <a:gd name="connsiteX101" fmla="*/ 3513 w 10000"/>
                  <a:gd name="connsiteY101" fmla="*/ 644 h 10000"/>
                  <a:gd name="connsiteX102" fmla="*/ 3456 w 10000"/>
                  <a:gd name="connsiteY102" fmla="*/ 749 h 10000"/>
                  <a:gd name="connsiteX103" fmla="*/ 3355 w 10000"/>
                  <a:gd name="connsiteY103" fmla="*/ 749 h 10000"/>
                  <a:gd name="connsiteX104" fmla="*/ 3305 w 10000"/>
                  <a:gd name="connsiteY104" fmla="*/ 854 h 10000"/>
                  <a:gd name="connsiteX105" fmla="*/ 3247 w 10000"/>
                  <a:gd name="connsiteY105" fmla="*/ 644 h 10000"/>
                  <a:gd name="connsiteX106" fmla="*/ 3197 w 10000"/>
                  <a:gd name="connsiteY106" fmla="*/ 420 h 10000"/>
                  <a:gd name="connsiteX107" fmla="*/ 3247 w 10000"/>
                  <a:gd name="connsiteY107" fmla="*/ 539 h 10000"/>
                  <a:gd name="connsiteX108" fmla="*/ 2988 w 10000"/>
                  <a:gd name="connsiteY108" fmla="*/ 749 h 10000"/>
                  <a:gd name="connsiteX109" fmla="*/ 2988 w 10000"/>
                  <a:gd name="connsiteY109" fmla="*/ 644 h 10000"/>
                  <a:gd name="connsiteX110" fmla="*/ 2721 w 10000"/>
                  <a:gd name="connsiteY110" fmla="*/ 749 h 10000"/>
                  <a:gd name="connsiteX111" fmla="*/ 2988 w 10000"/>
                  <a:gd name="connsiteY111" fmla="*/ 539 h 10000"/>
                  <a:gd name="connsiteX112" fmla="*/ 2829 w 10000"/>
                  <a:gd name="connsiteY112" fmla="*/ 644 h 10000"/>
                  <a:gd name="connsiteX113" fmla="*/ 2513 w 10000"/>
                  <a:gd name="connsiteY113" fmla="*/ 749 h 10000"/>
                  <a:gd name="connsiteX114" fmla="*/ 2253 w 10000"/>
                  <a:gd name="connsiteY114" fmla="*/ 959 h 10000"/>
                  <a:gd name="connsiteX115" fmla="*/ 2196 w 10000"/>
                  <a:gd name="connsiteY115" fmla="*/ 959 h 10000"/>
                  <a:gd name="connsiteX116" fmla="*/ 2095 w 10000"/>
                  <a:gd name="connsiteY116" fmla="*/ 959 h 10000"/>
                  <a:gd name="connsiteX117" fmla="*/ 2095 w 10000"/>
                  <a:gd name="connsiteY117" fmla="*/ 1064 h 10000"/>
                  <a:gd name="connsiteX118" fmla="*/ 1829 w 10000"/>
                  <a:gd name="connsiteY118" fmla="*/ 854 h 10000"/>
                  <a:gd name="connsiteX119" fmla="*/ 1620 w 10000"/>
                  <a:gd name="connsiteY119" fmla="*/ 749 h 10000"/>
                  <a:gd name="connsiteX120" fmla="*/ 1411 w 10000"/>
                  <a:gd name="connsiteY120" fmla="*/ 1064 h 10000"/>
                  <a:gd name="connsiteX121" fmla="*/ 1210 w 10000"/>
                  <a:gd name="connsiteY121" fmla="*/ 1393 h 10000"/>
                  <a:gd name="connsiteX122" fmla="*/ 1001 w 10000"/>
                  <a:gd name="connsiteY122" fmla="*/ 1813 h 10000"/>
                  <a:gd name="connsiteX123" fmla="*/ 785 w 10000"/>
                  <a:gd name="connsiteY123" fmla="*/ 2129 h 10000"/>
                  <a:gd name="connsiteX124" fmla="*/ 576 w 10000"/>
                  <a:gd name="connsiteY124" fmla="*/ 2549 h 10000"/>
                  <a:gd name="connsiteX125" fmla="*/ 418 w 10000"/>
                  <a:gd name="connsiteY125" fmla="*/ 2865 h 10000"/>
                  <a:gd name="connsiteX126" fmla="*/ 209 w 10000"/>
                  <a:gd name="connsiteY126" fmla="*/ 3298 h 10000"/>
                  <a:gd name="connsiteX127" fmla="*/ 0 w 10000"/>
                  <a:gd name="connsiteY127" fmla="*/ 3614 h 10000"/>
                  <a:gd name="connsiteX128" fmla="*/ 259 w 10000"/>
                  <a:gd name="connsiteY128" fmla="*/ 3614 h 10000"/>
                  <a:gd name="connsiteX129" fmla="*/ 209 w 10000"/>
                  <a:gd name="connsiteY129" fmla="*/ 3719 h 10000"/>
                  <a:gd name="connsiteX130" fmla="*/ 209 w 10000"/>
                  <a:gd name="connsiteY130" fmla="*/ 4034 h 10000"/>
                  <a:gd name="connsiteX131" fmla="*/ 317 w 10000"/>
                  <a:gd name="connsiteY131" fmla="*/ 4034 h 10000"/>
                  <a:gd name="connsiteX132" fmla="*/ 418 w 10000"/>
                  <a:gd name="connsiteY132" fmla="*/ 3929 h 10000"/>
                  <a:gd name="connsiteX133" fmla="*/ 634 w 10000"/>
                  <a:gd name="connsiteY133" fmla="*/ 3824 h 10000"/>
                  <a:gd name="connsiteX134" fmla="*/ 634 w 10000"/>
                  <a:gd name="connsiteY134" fmla="*/ 4152 h 10000"/>
                  <a:gd name="connsiteX135" fmla="*/ 576 w 10000"/>
                  <a:gd name="connsiteY135" fmla="*/ 4783 h 10000"/>
                  <a:gd name="connsiteX136" fmla="*/ 634 w 10000"/>
                  <a:gd name="connsiteY136" fmla="*/ 4888 h 10000"/>
                  <a:gd name="connsiteX137" fmla="*/ 734 w 10000"/>
                  <a:gd name="connsiteY137" fmla="*/ 5112 h 10000"/>
                  <a:gd name="connsiteX138" fmla="*/ 576 w 10000"/>
                  <a:gd name="connsiteY138" fmla="*/ 5322 h 10000"/>
                  <a:gd name="connsiteX139" fmla="*/ 684 w 10000"/>
                  <a:gd name="connsiteY139" fmla="*/ 5217 h 10000"/>
                  <a:gd name="connsiteX140" fmla="*/ 576 w 10000"/>
                  <a:gd name="connsiteY140" fmla="*/ 5322 h 10000"/>
                  <a:gd name="connsiteX141" fmla="*/ 634 w 10000"/>
                  <a:gd name="connsiteY141" fmla="*/ 5427 h 10000"/>
                  <a:gd name="connsiteX142" fmla="*/ 526 w 10000"/>
                  <a:gd name="connsiteY142" fmla="*/ 5532 h 10000"/>
                  <a:gd name="connsiteX143" fmla="*/ 475 w 10000"/>
                  <a:gd name="connsiteY143" fmla="*/ 5532 h 10000"/>
                  <a:gd name="connsiteX144" fmla="*/ 475 w 10000"/>
                  <a:gd name="connsiteY144" fmla="*/ 5637 h 10000"/>
                  <a:gd name="connsiteX145" fmla="*/ 475 w 10000"/>
                  <a:gd name="connsiteY145" fmla="*/ 5532 h 10000"/>
                  <a:gd name="connsiteX146" fmla="*/ 475 w 10000"/>
                  <a:gd name="connsiteY146" fmla="*/ 5637 h 10000"/>
                  <a:gd name="connsiteX147" fmla="*/ 526 w 10000"/>
                  <a:gd name="connsiteY147" fmla="*/ 5637 h 10000"/>
                  <a:gd name="connsiteX148" fmla="*/ 475 w 10000"/>
                  <a:gd name="connsiteY148" fmla="*/ 5637 h 10000"/>
                  <a:gd name="connsiteX149" fmla="*/ 475 w 10000"/>
                  <a:gd name="connsiteY149" fmla="*/ 5742 h 10000"/>
                  <a:gd name="connsiteX150" fmla="*/ 418 w 10000"/>
                  <a:gd name="connsiteY150" fmla="*/ 5637 h 10000"/>
                  <a:gd name="connsiteX151" fmla="*/ 475 w 10000"/>
                  <a:gd name="connsiteY151" fmla="*/ 5966 h 10000"/>
                  <a:gd name="connsiteX152" fmla="*/ 634 w 10000"/>
                  <a:gd name="connsiteY152" fmla="*/ 5742 h 10000"/>
                  <a:gd name="connsiteX153" fmla="*/ 576 w 10000"/>
                  <a:gd name="connsiteY153" fmla="*/ 5848 h 10000"/>
                  <a:gd name="connsiteX154" fmla="*/ 634 w 10000"/>
                  <a:gd name="connsiteY154" fmla="*/ 5966 h 10000"/>
                  <a:gd name="connsiteX155" fmla="*/ 526 w 10000"/>
                  <a:gd name="connsiteY155" fmla="*/ 5848 h 10000"/>
                  <a:gd name="connsiteX156" fmla="*/ 526 w 10000"/>
                  <a:gd name="connsiteY156" fmla="*/ 6071 h 10000"/>
                  <a:gd name="connsiteX157" fmla="*/ 418 w 10000"/>
                  <a:gd name="connsiteY157" fmla="*/ 6281 h 10000"/>
                  <a:gd name="connsiteX158" fmla="*/ 526 w 10000"/>
                  <a:gd name="connsiteY158" fmla="*/ 6281 h 10000"/>
                  <a:gd name="connsiteX159" fmla="*/ 475 w 10000"/>
                  <a:gd name="connsiteY159" fmla="*/ 6281 h 10000"/>
                  <a:gd name="connsiteX160" fmla="*/ 684 w 10000"/>
                  <a:gd name="connsiteY160" fmla="*/ 6071 h 10000"/>
                  <a:gd name="connsiteX161" fmla="*/ 634 w 10000"/>
                  <a:gd name="connsiteY161" fmla="*/ 6281 h 10000"/>
                  <a:gd name="connsiteX162" fmla="*/ 634 w 10000"/>
                  <a:gd name="connsiteY162" fmla="*/ 6386 h 10000"/>
                  <a:gd name="connsiteX163" fmla="*/ 576 w 10000"/>
                  <a:gd name="connsiteY163" fmla="*/ 6281 h 10000"/>
                  <a:gd name="connsiteX164" fmla="*/ 418 w 10000"/>
                  <a:gd name="connsiteY164" fmla="*/ 6491 h 10000"/>
                  <a:gd name="connsiteX165" fmla="*/ 475 w 10000"/>
                  <a:gd name="connsiteY165" fmla="*/ 6491 h 10000"/>
                  <a:gd name="connsiteX166" fmla="*/ 576 w 10000"/>
                  <a:gd name="connsiteY166" fmla="*/ 6491 h 10000"/>
                  <a:gd name="connsiteX167" fmla="*/ 418 w 10000"/>
                  <a:gd name="connsiteY167" fmla="*/ 6597 h 10000"/>
                  <a:gd name="connsiteX168" fmla="*/ 367 w 10000"/>
                  <a:gd name="connsiteY168" fmla="*/ 6597 h 10000"/>
                  <a:gd name="connsiteX169" fmla="*/ 475 w 10000"/>
                  <a:gd name="connsiteY169" fmla="*/ 6597 h 10000"/>
                  <a:gd name="connsiteX170" fmla="*/ 367 w 10000"/>
                  <a:gd name="connsiteY170" fmla="*/ 6702 h 10000"/>
                  <a:gd name="connsiteX171" fmla="*/ 475 w 10000"/>
                  <a:gd name="connsiteY171" fmla="*/ 6820 h 10000"/>
                  <a:gd name="connsiteX172" fmla="*/ 526 w 10000"/>
                  <a:gd name="connsiteY172" fmla="*/ 6702 h 10000"/>
                  <a:gd name="connsiteX173" fmla="*/ 576 w 10000"/>
                  <a:gd name="connsiteY173" fmla="*/ 6702 h 10000"/>
                  <a:gd name="connsiteX174" fmla="*/ 475 w 10000"/>
                  <a:gd name="connsiteY174" fmla="*/ 6820 h 10000"/>
                  <a:gd name="connsiteX175" fmla="*/ 576 w 10000"/>
                  <a:gd name="connsiteY175" fmla="*/ 6820 h 10000"/>
                  <a:gd name="connsiteX176" fmla="*/ 526 w 10000"/>
                  <a:gd name="connsiteY176" fmla="*/ 6820 h 10000"/>
                  <a:gd name="connsiteX177" fmla="*/ 634 w 10000"/>
                  <a:gd name="connsiteY177" fmla="*/ 6820 h 10000"/>
                  <a:gd name="connsiteX178" fmla="*/ 634 w 10000"/>
                  <a:gd name="connsiteY178" fmla="*/ 6702 h 10000"/>
                  <a:gd name="connsiteX179" fmla="*/ 576 w 10000"/>
                  <a:gd name="connsiteY179" fmla="*/ 6820 h 10000"/>
                  <a:gd name="connsiteX180" fmla="*/ 526 w 10000"/>
                  <a:gd name="connsiteY180" fmla="*/ 6820 h 10000"/>
                  <a:gd name="connsiteX181" fmla="*/ 526 w 10000"/>
                  <a:gd name="connsiteY181" fmla="*/ 6925 h 10000"/>
                  <a:gd name="connsiteX182" fmla="*/ 634 w 10000"/>
                  <a:gd name="connsiteY182" fmla="*/ 6820 h 10000"/>
                  <a:gd name="connsiteX183" fmla="*/ 634 w 10000"/>
                  <a:gd name="connsiteY183" fmla="*/ 6925 h 10000"/>
                  <a:gd name="connsiteX184" fmla="*/ 684 w 10000"/>
                  <a:gd name="connsiteY184" fmla="*/ 6820 h 10000"/>
                  <a:gd name="connsiteX185" fmla="*/ 634 w 10000"/>
                  <a:gd name="connsiteY185" fmla="*/ 6925 h 10000"/>
                  <a:gd name="connsiteX186" fmla="*/ 734 w 10000"/>
                  <a:gd name="connsiteY186" fmla="*/ 6925 h 10000"/>
                  <a:gd name="connsiteX187" fmla="*/ 634 w 10000"/>
                  <a:gd name="connsiteY187" fmla="*/ 7030 h 10000"/>
                  <a:gd name="connsiteX188" fmla="*/ 684 w 10000"/>
                  <a:gd name="connsiteY188" fmla="*/ 7135 h 10000"/>
                  <a:gd name="connsiteX189" fmla="*/ 734 w 10000"/>
                  <a:gd name="connsiteY189" fmla="*/ 7030 h 10000"/>
                  <a:gd name="connsiteX190" fmla="*/ 734 w 10000"/>
                  <a:gd name="connsiteY190" fmla="*/ 7240 h 10000"/>
                  <a:gd name="connsiteX191" fmla="*/ 684 w 10000"/>
                  <a:gd name="connsiteY191" fmla="*/ 7240 h 10000"/>
                  <a:gd name="connsiteX192" fmla="*/ 734 w 10000"/>
                  <a:gd name="connsiteY192" fmla="*/ 7240 h 10000"/>
                  <a:gd name="connsiteX193" fmla="*/ 785 w 10000"/>
                  <a:gd name="connsiteY193" fmla="*/ 7240 h 10000"/>
                  <a:gd name="connsiteX194" fmla="*/ 734 w 10000"/>
                  <a:gd name="connsiteY194" fmla="*/ 7346 h 10000"/>
                  <a:gd name="connsiteX195" fmla="*/ 785 w 10000"/>
                  <a:gd name="connsiteY195" fmla="*/ 7346 h 10000"/>
                  <a:gd name="connsiteX196" fmla="*/ 734 w 10000"/>
                  <a:gd name="connsiteY196" fmla="*/ 7346 h 10000"/>
                  <a:gd name="connsiteX197" fmla="*/ 785 w 10000"/>
                  <a:gd name="connsiteY197" fmla="*/ 7451 h 10000"/>
                  <a:gd name="connsiteX198" fmla="*/ 2621 w 10000"/>
                  <a:gd name="connsiteY198" fmla="*/ 7451 h 10000"/>
                  <a:gd name="connsiteX199" fmla="*/ 2880 w 10000"/>
                  <a:gd name="connsiteY199" fmla="*/ 7451 h 10000"/>
                  <a:gd name="connsiteX200" fmla="*/ 4500 w 10000"/>
                  <a:gd name="connsiteY200" fmla="*/ 7451 h 10000"/>
                  <a:gd name="connsiteX201" fmla="*/ 4550 w 10000"/>
                  <a:gd name="connsiteY201" fmla="*/ 7240 h 10000"/>
                  <a:gd name="connsiteX202" fmla="*/ 4550 w 10000"/>
                  <a:gd name="connsiteY202" fmla="*/ 7451 h 10000"/>
                  <a:gd name="connsiteX203" fmla="*/ 4708 w 10000"/>
                  <a:gd name="connsiteY203" fmla="*/ 7556 h 10000"/>
                  <a:gd name="connsiteX204" fmla="*/ 4867 w 10000"/>
                  <a:gd name="connsiteY204" fmla="*/ 7779 h 10000"/>
                  <a:gd name="connsiteX205" fmla="*/ 5025 w 10000"/>
                  <a:gd name="connsiteY205" fmla="*/ 7674 h 10000"/>
                  <a:gd name="connsiteX206" fmla="*/ 5133 w 10000"/>
                  <a:gd name="connsiteY206" fmla="*/ 7779 h 10000"/>
                  <a:gd name="connsiteX207" fmla="*/ 5292 w 10000"/>
                  <a:gd name="connsiteY207" fmla="*/ 7674 h 10000"/>
                  <a:gd name="connsiteX208" fmla="*/ 5551 w 10000"/>
                  <a:gd name="connsiteY208" fmla="*/ 7989 h 10000"/>
                  <a:gd name="connsiteX209" fmla="*/ 5659 w 10000"/>
                  <a:gd name="connsiteY209" fmla="*/ 8095 h 10000"/>
                  <a:gd name="connsiteX210" fmla="*/ 5760 w 10000"/>
                  <a:gd name="connsiteY210" fmla="*/ 8305 h 10000"/>
                  <a:gd name="connsiteX211" fmla="*/ 5817 w 10000"/>
                  <a:gd name="connsiteY211" fmla="*/ 8410 h 10000"/>
                  <a:gd name="connsiteX212" fmla="*/ 5817 w 10000"/>
                  <a:gd name="connsiteY212" fmla="*/ 8502 h 10000"/>
                  <a:gd name="connsiteX213" fmla="*/ 5918 w 10000"/>
                  <a:gd name="connsiteY213" fmla="*/ 8725 h 10000"/>
                  <a:gd name="connsiteX214" fmla="*/ 5918 w 10000"/>
                  <a:gd name="connsiteY214" fmla="*/ 8936 h 10000"/>
                  <a:gd name="connsiteX215" fmla="*/ 5868 w 10000"/>
                  <a:gd name="connsiteY215" fmla="*/ 9251 h 10000"/>
                  <a:gd name="connsiteX216" fmla="*/ 5817 w 10000"/>
                  <a:gd name="connsiteY216" fmla="*/ 9461 h 10000"/>
                  <a:gd name="connsiteX217" fmla="*/ 5659 w 10000"/>
                  <a:gd name="connsiteY217" fmla="*/ 9790 h 10000"/>
                  <a:gd name="connsiteX218" fmla="*/ 5659 w 10000"/>
                  <a:gd name="connsiteY218" fmla="*/ 10000 h 10000"/>
                  <a:gd name="connsiteX219" fmla="*/ 5817 w 10000"/>
                  <a:gd name="connsiteY219" fmla="*/ 9895 h 10000"/>
                  <a:gd name="connsiteX220" fmla="*/ 5976 w 10000"/>
                  <a:gd name="connsiteY220" fmla="*/ 9790 h 10000"/>
                  <a:gd name="connsiteX221" fmla="*/ 6127 w 10000"/>
                  <a:gd name="connsiteY221" fmla="*/ 9685 h 10000"/>
                  <a:gd name="connsiteX222" fmla="*/ 6285 w 10000"/>
                  <a:gd name="connsiteY222" fmla="*/ 9580 h 10000"/>
                  <a:gd name="connsiteX223" fmla="*/ 6285 w 10000"/>
                  <a:gd name="connsiteY223" fmla="*/ 9356 h 10000"/>
                  <a:gd name="connsiteX224" fmla="*/ 6443 w 10000"/>
                  <a:gd name="connsiteY224" fmla="*/ 9251 h 10000"/>
                  <a:gd name="connsiteX225" fmla="*/ 6602 w 10000"/>
                  <a:gd name="connsiteY225" fmla="*/ 9251 h 10000"/>
                  <a:gd name="connsiteX226" fmla="*/ 6760 w 10000"/>
                  <a:gd name="connsiteY226" fmla="*/ 9041 h 10000"/>
                  <a:gd name="connsiteX227" fmla="*/ 6911 w 10000"/>
                  <a:gd name="connsiteY227" fmla="*/ 8830 h 10000"/>
                  <a:gd name="connsiteX228" fmla="*/ 7171 w 10000"/>
                  <a:gd name="connsiteY228" fmla="*/ 8830 h 10000"/>
                  <a:gd name="connsiteX229" fmla="*/ 7437 w 10000"/>
                  <a:gd name="connsiteY229" fmla="*/ 8830 h 10000"/>
                  <a:gd name="connsiteX230" fmla="*/ 7538 w 10000"/>
                  <a:gd name="connsiteY230" fmla="*/ 8725 h 10000"/>
                  <a:gd name="connsiteX231" fmla="*/ 7646 w 10000"/>
                  <a:gd name="connsiteY231" fmla="*/ 8410 h 10000"/>
                  <a:gd name="connsiteX232" fmla="*/ 7747 w 10000"/>
                  <a:gd name="connsiteY232" fmla="*/ 8200 h 10000"/>
                  <a:gd name="connsiteX233" fmla="*/ 7905 w 10000"/>
                  <a:gd name="connsiteY233" fmla="*/ 7989 h 10000"/>
                  <a:gd name="connsiteX234" fmla="*/ 7963 w 10000"/>
                  <a:gd name="connsiteY234" fmla="*/ 7989 h 10000"/>
                  <a:gd name="connsiteX235" fmla="*/ 8063 w 10000"/>
                  <a:gd name="connsiteY235" fmla="*/ 8095 h 10000"/>
                  <a:gd name="connsiteX236" fmla="*/ 8013 w 10000"/>
                  <a:gd name="connsiteY236" fmla="*/ 8502 h 10000"/>
                  <a:gd name="connsiteX237" fmla="*/ 8013 w 10000"/>
                  <a:gd name="connsiteY237" fmla="*/ 8725 h 10000"/>
                  <a:gd name="connsiteX238" fmla="*/ 8063 w 10000"/>
                  <a:gd name="connsiteY238" fmla="*/ 8725 h 10000"/>
                  <a:gd name="connsiteX239" fmla="*/ 8222 w 10000"/>
                  <a:gd name="connsiteY239" fmla="*/ 8725 h 10000"/>
                  <a:gd name="connsiteX240" fmla="*/ 8171 w 10000"/>
                  <a:gd name="connsiteY240" fmla="*/ 8725 h 10000"/>
                  <a:gd name="connsiteX241" fmla="*/ 8380 w 10000"/>
                  <a:gd name="connsiteY241" fmla="*/ 8607 h 10000"/>
                  <a:gd name="connsiteX242" fmla="*/ 8431 w 10000"/>
                  <a:gd name="connsiteY242" fmla="*/ 8410 h 10000"/>
                  <a:gd name="connsiteX243" fmla="*/ 8431 w 10000"/>
                  <a:gd name="connsiteY243" fmla="*/ 8502 h 10000"/>
                  <a:gd name="connsiteX244" fmla="*/ 8488 w 10000"/>
                  <a:gd name="connsiteY244" fmla="*/ 8502 h 10000"/>
                  <a:gd name="connsiteX245" fmla="*/ 8380 w 10000"/>
                  <a:gd name="connsiteY245" fmla="*/ 8607 h 10000"/>
                  <a:gd name="connsiteX246" fmla="*/ 8589 w 10000"/>
                  <a:gd name="connsiteY246" fmla="*/ 8607 h 10000"/>
                  <a:gd name="connsiteX247" fmla="*/ 8431 w 10000"/>
                  <a:gd name="connsiteY247" fmla="*/ 8725 h 10000"/>
                  <a:gd name="connsiteX248" fmla="*/ 8222 w 10000"/>
                  <a:gd name="connsiteY248" fmla="*/ 8936 h 10000"/>
                  <a:gd name="connsiteX249" fmla="*/ 8272 w 10000"/>
                  <a:gd name="connsiteY249" fmla="*/ 8830 h 10000"/>
                  <a:gd name="connsiteX250" fmla="*/ 8114 w 10000"/>
                  <a:gd name="connsiteY250" fmla="*/ 9041 h 10000"/>
                  <a:gd name="connsiteX251" fmla="*/ 8171 w 10000"/>
                  <a:gd name="connsiteY251" fmla="*/ 8936 h 10000"/>
                  <a:gd name="connsiteX252" fmla="*/ 8114 w 10000"/>
                  <a:gd name="connsiteY252" fmla="*/ 9146 h 10000"/>
                  <a:gd name="connsiteX253" fmla="*/ 8171 w 10000"/>
                  <a:gd name="connsiteY253" fmla="*/ 9251 h 10000"/>
                  <a:gd name="connsiteX254" fmla="*/ 8222 w 10000"/>
                  <a:gd name="connsiteY254" fmla="*/ 9251 h 10000"/>
                  <a:gd name="connsiteX255" fmla="*/ 8431 w 10000"/>
                  <a:gd name="connsiteY255" fmla="*/ 8936 h 10000"/>
                  <a:gd name="connsiteX256" fmla="*/ 8488 w 10000"/>
                  <a:gd name="connsiteY256" fmla="*/ 8936 h 10000"/>
                  <a:gd name="connsiteX257" fmla="*/ 8539 w 10000"/>
                  <a:gd name="connsiteY257" fmla="*/ 8936 h 10000"/>
                  <a:gd name="connsiteX258" fmla="*/ 8906 w 10000"/>
                  <a:gd name="connsiteY258" fmla="*/ 8725 h 10000"/>
                  <a:gd name="connsiteX259" fmla="*/ 8855 w 10000"/>
                  <a:gd name="connsiteY259" fmla="*/ 8607 h 10000"/>
                  <a:gd name="connsiteX260" fmla="*/ 8798 w 10000"/>
                  <a:gd name="connsiteY260" fmla="*/ 8502 h 10000"/>
                  <a:gd name="connsiteX261" fmla="*/ 8747 w 10000"/>
                  <a:gd name="connsiteY261" fmla="*/ 8502 h 10000"/>
                  <a:gd name="connsiteX262" fmla="*/ 8639 w 10000"/>
                  <a:gd name="connsiteY262" fmla="*/ 8502 h 10000"/>
                  <a:gd name="connsiteX263" fmla="*/ 8539 w 10000"/>
                  <a:gd name="connsiteY263" fmla="*/ 8410 h 10000"/>
                  <a:gd name="connsiteX264" fmla="*/ 8488 w 10000"/>
                  <a:gd name="connsiteY264" fmla="*/ 8410 h 10000"/>
                  <a:gd name="connsiteX265" fmla="*/ 8488 w 10000"/>
                  <a:gd name="connsiteY265" fmla="*/ 8095 h 10000"/>
                  <a:gd name="connsiteX266" fmla="*/ 8431 w 10000"/>
                  <a:gd name="connsiteY266" fmla="*/ 8095 h 10000"/>
                  <a:gd name="connsiteX267" fmla="*/ 8539 w 10000"/>
                  <a:gd name="connsiteY267" fmla="*/ 7884 h 10000"/>
                  <a:gd name="connsiteX268" fmla="*/ 8380 w 10000"/>
                  <a:gd name="connsiteY268" fmla="*/ 7884 h 10000"/>
                  <a:gd name="connsiteX269" fmla="*/ 8380 w 10000"/>
                  <a:gd name="connsiteY269" fmla="*/ 7779 h 10000"/>
                  <a:gd name="connsiteX270" fmla="*/ 8272 w 10000"/>
                  <a:gd name="connsiteY270" fmla="*/ 7779 h 10000"/>
                  <a:gd name="connsiteX271" fmla="*/ 8431 w 10000"/>
                  <a:gd name="connsiteY271" fmla="*/ 7779 h 10000"/>
                  <a:gd name="connsiteX272" fmla="*/ 8639 w 10000"/>
                  <a:gd name="connsiteY272" fmla="*/ 7674 h 10000"/>
                  <a:gd name="connsiteX273" fmla="*/ 8639 w 10000"/>
                  <a:gd name="connsiteY273" fmla="*/ 7451 h 10000"/>
                  <a:gd name="connsiteX274" fmla="*/ 8488 w 10000"/>
                  <a:gd name="connsiteY274" fmla="*/ 7346 h 10000"/>
                  <a:gd name="connsiteX275" fmla="*/ 8272 w 10000"/>
                  <a:gd name="connsiteY275" fmla="*/ 7451 h 10000"/>
                  <a:gd name="connsiteX276" fmla="*/ 8114 w 10000"/>
                  <a:gd name="connsiteY276" fmla="*/ 7556 h 10000"/>
                  <a:gd name="connsiteX277" fmla="*/ 7963 w 10000"/>
                  <a:gd name="connsiteY277" fmla="*/ 7779 h 10000"/>
                  <a:gd name="connsiteX278" fmla="*/ 7804 w 10000"/>
                  <a:gd name="connsiteY278" fmla="*/ 7884 h 10000"/>
                  <a:gd name="connsiteX279" fmla="*/ 7595 w 10000"/>
                  <a:gd name="connsiteY279" fmla="*/ 8200 h 10000"/>
                  <a:gd name="connsiteX280" fmla="*/ 7747 w 10000"/>
                  <a:gd name="connsiteY280" fmla="*/ 7989 h 10000"/>
                  <a:gd name="connsiteX281" fmla="*/ 7855 w 10000"/>
                  <a:gd name="connsiteY281" fmla="*/ 7779 h 10000"/>
                  <a:gd name="connsiteX282" fmla="*/ 7696 w 10000"/>
                  <a:gd name="connsiteY282" fmla="*/ 7556 h 10000"/>
                  <a:gd name="connsiteX283" fmla="*/ 7855 w 10000"/>
                  <a:gd name="connsiteY283" fmla="*/ 7674 h 10000"/>
                  <a:gd name="connsiteX284" fmla="*/ 8063 w 10000"/>
                  <a:gd name="connsiteY284" fmla="*/ 7451 h 10000"/>
                  <a:gd name="connsiteX285" fmla="*/ 8272 w 10000"/>
                  <a:gd name="connsiteY285" fmla="*/ 7346 h 10000"/>
                  <a:gd name="connsiteX286" fmla="*/ 8431 w 10000"/>
                  <a:gd name="connsiteY286" fmla="*/ 7030 h 10000"/>
                  <a:gd name="connsiteX287" fmla="*/ 8697 w 10000"/>
                  <a:gd name="connsiteY287" fmla="*/ 7030 h 10000"/>
                  <a:gd name="connsiteX288" fmla="*/ 9014 w 10000"/>
                  <a:gd name="connsiteY288" fmla="*/ 7030 h 10000"/>
                  <a:gd name="connsiteX289" fmla="*/ 9273 w 10000"/>
                  <a:gd name="connsiteY289" fmla="*/ 7030 h 10000"/>
                  <a:gd name="connsiteX290" fmla="*/ 9482 w 10000"/>
                  <a:gd name="connsiteY290" fmla="*/ 6702 h 10000"/>
                  <a:gd name="connsiteX291" fmla="*/ 9741 w 10000"/>
                  <a:gd name="connsiteY291" fmla="*/ 6597 h 10000"/>
                  <a:gd name="connsiteX292" fmla="*/ 10000 w 10000"/>
                  <a:gd name="connsiteY292" fmla="*/ 6281 h 10000"/>
                  <a:gd name="connsiteX293" fmla="*/ 9950 w 10000"/>
                  <a:gd name="connsiteY293" fmla="*/ 6281 h 10000"/>
                  <a:gd name="connsiteX294" fmla="*/ 10000 w 10000"/>
                  <a:gd name="connsiteY294" fmla="*/ 6176 h 10000"/>
                  <a:gd name="connsiteX295" fmla="*/ 9892 w 10000"/>
                  <a:gd name="connsiteY295" fmla="*/ 6176 h 10000"/>
                  <a:gd name="connsiteX296" fmla="*/ 9950 w 10000"/>
                  <a:gd name="connsiteY296" fmla="*/ 6176 h 10000"/>
                  <a:gd name="connsiteX297" fmla="*/ 10000 w 10000"/>
                  <a:gd name="connsiteY297" fmla="*/ 6071 h 10000"/>
                  <a:gd name="connsiteX298" fmla="*/ 10000 w 10000"/>
                  <a:gd name="connsiteY298" fmla="*/ 5966 h 10000"/>
                  <a:gd name="connsiteX299" fmla="*/ 9950 w 10000"/>
                  <a:gd name="connsiteY299" fmla="*/ 5848 h 10000"/>
                  <a:gd name="connsiteX300" fmla="*/ 9842 w 10000"/>
                  <a:gd name="connsiteY300" fmla="*/ 5848 h 10000"/>
                  <a:gd name="connsiteX301" fmla="*/ 9842 w 10000"/>
                  <a:gd name="connsiteY301" fmla="*/ 5637 h 10000"/>
                  <a:gd name="connsiteX302" fmla="*/ 9741 w 10000"/>
                  <a:gd name="connsiteY302" fmla="*/ 5637 h 10000"/>
                  <a:gd name="connsiteX303" fmla="*/ 9791 w 10000"/>
                  <a:gd name="connsiteY303" fmla="*/ 5637 h 10000"/>
                  <a:gd name="connsiteX304" fmla="*/ 9590 w 10000"/>
                  <a:gd name="connsiteY304" fmla="*/ 5848 h 10000"/>
                  <a:gd name="connsiteX305" fmla="*/ 9431 w 10000"/>
                  <a:gd name="connsiteY305" fmla="*/ 5966 h 10000"/>
                  <a:gd name="connsiteX306" fmla="*/ 9482 w 10000"/>
                  <a:gd name="connsiteY306" fmla="*/ 5848 h 10000"/>
                  <a:gd name="connsiteX307" fmla="*/ 9431 w 10000"/>
                  <a:gd name="connsiteY307" fmla="*/ 5848 h 10000"/>
                  <a:gd name="connsiteX308" fmla="*/ 9482 w 10000"/>
                  <a:gd name="connsiteY308" fmla="*/ 5848 h 10000"/>
                  <a:gd name="connsiteX309" fmla="*/ 9741 w 10000"/>
                  <a:gd name="connsiteY309" fmla="*/ 5637 h 10000"/>
                  <a:gd name="connsiteX310" fmla="*/ 9590 w 10000"/>
                  <a:gd name="connsiteY310" fmla="*/ 5742 h 10000"/>
                  <a:gd name="connsiteX311" fmla="*/ 9892 w 10000"/>
                  <a:gd name="connsiteY311" fmla="*/ 5532 h 10000"/>
                  <a:gd name="connsiteX312" fmla="*/ 9690 w 10000"/>
                  <a:gd name="connsiteY312" fmla="*/ 5322 h 10000"/>
                  <a:gd name="connsiteX313" fmla="*/ 9690 w 10000"/>
                  <a:gd name="connsiteY313" fmla="*/ 5427 h 10000"/>
                  <a:gd name="connsiteX314" fmla="*/ 9690 w 10000"/>
                  <a:gd name="connsiteY314" fmla="*/ 5322 h 10000"/>
                  <a:gd name="connsiteX315" fmla="*/ 9590 w 10000"/>
                  <a:gd name="connsiteY315" fmla="*/ 5427 h 10000"/>
                  <a:gd name="connsiteX316" fmla="*/ 9640 w 10000"/>
                  <a:gd name="connsiteY316" fmla="*/ 5322 h 10000"/>
                  <a:gd name="connsiteX317" fmla="*/ 9590 w 10000"/>
                  <a:gd name="connsiteY317" fmla="*/ 5322 h 10000"/>
                  <a:gd name="connsiteX318" fmla="*/ 9482 w 10000"/>
                  <a:gd name="connsiteY318" fmla="*/ 5322 h 10000"/>
                  <a:gd name="connsiteX319" fmla="*/ 9539 w 10000"/>
                  <a:gd name="connsiteY319" fmla="*/ 5322 h 10000"/>
                  <a:gd name="connsiteX320" fmla="*/ 9590 w 10000"/>
                  <a:gd name="connsiteY320" fmla="*/ 5217 h 10000"/>
                  <a:gd name="connsiteX321" fmla="*/ 9590 w 10000"/>
                  <a:gd name="connsiteY321" fmla="*/ 5112 h 10000"/>
                  <a:gd name="connsiteX322" fmla="*/ 9539 w 10000"/>
                  <a:gd name="connsiteY322" fmla="*/ 5217 h 10000"/>
                  <a:gd name="connsiteX323" fmla="*/ 9539 w 10000"/>
                  <a:gd name="connsiteY323" fmla="*/ 5112 h 10000"/>
                  <a:gd name="connsiteX324" fmla="*/ 9482 w 10000"/>
                  <a:gd name="connsiteY324" fmla="*/ 5007 h 10000"/>
                  <a:gd name="connsiteX325" fmla="*/ 9431 w 10000"/>
                  <a:gd name="connsiteY325" fmla="*/ 5007 h 10000"/>
                  <a:gd name="connsiteX326" fmla="*/ 9482 w 10000"/>
                  <a:gd name="connsiteY326" fmla="*/ 5007 h 10000"/>
                  <a:gd name="connsiteX327" fmla="*/ 9431 w 10000"/>
                  <a:gd name="connsiteY327" fmla="*/ 4888 h 10000"/>
                  <a:gd name="connsiteX328" fmla="*/ 9482 w 10000"/>
                  <a:gd name="connsiteY328" fmla="*/ 4888 h 10000"/>
                  <a:gd name="connsiteX329" fmla="*/ 9431 w 10000"/>
                  <a:gd name="connsiteY329" fmla="*/ 4783 h 10000"/>
                  <a:gd name="connsiteX330" fmla="*/ 9381 w 10000"/>
                  <a:gd name="connsiteY330" fmla="*/ 4783 h 10000"/>
                  <a:gd name="connsiteX331" fmla="*/ 9431 w 10000"/>
                  <a:gd name="connsiteY331" fmla="*/ 4783 h 10000"/>
                  <a:gd name="connsiteX332" fmla="*/ 9482 w 10000"/>
                  <a:gd name="connsiteY332" fmla="*/ 4783 h 10000"/>
                  <a:gd name="connsiteX333" fmla="*/ 9539 w 10000"/>
                  <a:gd name="connsiteY333" fmla="*/ 4678 h 10000"/>
                  <a:gd name="connsiteX334" fmla="*/ 9482 w 10000"/>
                  <a:gd name="connsiteY334" fmla="*/ 4573 h 10000"/>
                  <a:gd name="connsiteX335" fmla="*/ 9539 w 10000"/>
                  <a:gd name="connsiteY335" fmla="*/ 4468 h 10000"/>
                  <a:gd name="connsiteX336" fmla="*/ 9482 w 10000"/>
                  <a:gd name="connsiteY336" fmla="*/ 4363 h 10000"/>
                  <a:gd name="connsiteX337" fmla="*/ 9381 w 10000"/>
                  <a:gd name="connsiteY337" fmla="*/ 4363 h 10000"/>
                  <a:gd name="connsiteX338" fmla="*/ 9482 w 10000"/>
                  <a:gd name="connsiteY338" fmla="*/ 4258 h 10000"/>
                  <a:gd name="connsiteX339" fmla="*/ 9381 w 10000"/>
                  <a:gd name="connsiteY339" fmla="*/ 4258 h 10000"/>
                  <a:gd name="connsiteX340" fmla="*/ 9482 w 10000"/>
                  <a:gd name="connsiteY340" fmla="*/ 4152 h 10000"/>
                  <a:gd name="connsiteX341" fmla="*/ 9431 w 10000"/>
                  <a:gd name="connsiteY341" fmla="*/ 4034 h 10000"/>
                  <a:gd name="connsiteX342" fmla="*/ 9381 w 10000"/>
                  <a:gd name="connsiteY342" fmla="*/ 4034 h 10000"/>
                  <a:gd name="connsiteX343" fmla="*/ 9431 w 10000"/>
                  <a:gd name="connsiteY343" fmla="*/ 3929 h 10000"/>
                  <a:gd name="connsiteX344" fmla="*/ 9381 w 10000"/>
                  <a:gd name="connsiteY344" fmla="*/ 3719 h 10000"/>
                  <a:gd name="connsiteX345" fmla="*/ 9323 w 10000"/>
                  <a:gd name="connsiteY345" fmla="*/ 3719 h 10000"/>
                  <a:gd name="connsiteX346" fmla="*/ 9381 w 10000"/>
                  <a:gd name="connsiteY346" fmla="*/ 3614 h 10000"/>
                  <a:gd name="connsiteX347" fmla="*/ 9273 w 10000"/>
                  <a:gd name="connsiteY347" fmla="*/ 3719 h 10000"/>
                  <a:gd name="connsiteX348" fmla="*/ 9273 w 10000"/>
                  <a:gd name="connsiteY348" fmla="*/ 3824 h 10000"/>
                  <a:gd name="connsiteX349" fmla="*/ 9222 w 10000"/>
                  <a:gd name="connsiteY349" fmla="*/ 3824 h 10000"/>
                  <a:gd name="connsiteX350" fmla="*/ 9273 w 10000"/>
                  <a:gd name="connsiteY350" fmla="*/ 3929 h 10000"/>
                  <a:gd name="connsiteX351" fmla="*/ 9222 w 10000"/>
                  <a:gd name="connsiteY351" fmla="*/ 3929 h 10000"/>
                  <a:gd name="connsiteX352" fmla="*/ 9165 w 10000"/>
                  <a:gd name="connsiteY352" fmla="*/ 4034 h 10000"/>
                  <a:gd name="connsiteX353" fmla="*/ 9114 w 10000"/>
                  <a:gd name="connsiteY353" fmla="*/ 4152 h 10000"/>
                  <a:gd name="connsiteX354" fmla="*/ 9064 w 10000"/>
                  <a:gd name="connsiteY354" fmla="*/ 4258 h 10000"/>
                  <a:gd name="connsiteX355" fmla="*/ 9064 w 10000"/>
                  <a:gd name="connsiteY355" fmla="*/ 4152 h 10000"/>
                  <a:gd name="connsiteX356" fmla="*/ 8906 w 10000"/>
                  <a:gd name="connsiteY356" fmla="*/ 4258 h 10000"/>
                  <a:gd name="connsiteX357" fmla="*/ 8798 w 10000"/>
                  <a:gd name="connsiteY357" fmla="*/ 4363 h 10000"/>
                  <a:gd name="connsiteX358" fmla="*/ 8855 w 10000"/>
                  <a:gd name="connsiteY358" fmla="*/ 4258 h 10000"/>
                  <a:gd name="connsiteX359" fmla="*/ 8798 w 10000"/>
                  <a:gd name="connsiteY359" fmla="*/ 4363 h 10000"/>
                  <a:gd name="connsiteX360" fmla="*/ 8798 w 10000"/>
                  <a:gd name="connsiteY360" fmla="*/ 4152 h 10000"/>
                  <a:gd name="connsiteX361" fmla="*/ 8747 w 10000"/>
                  <a:gd name="connsiteY361" fmla="*/ 4363 h 10000"/>
                  <a:gd name="connsiteX362" fmla="*/ 8589 w 10000"/>
                  <a:gd name="connsiteY362" fmla="*/ 4468 h 10000"/>
                  <a:gd name="connsiteX363" fmla="*/ 8798 w 10000"/>
                  <a:gd name="connsiteY363" fmla="*/ 4258 h 10000"/>
                  <a:gd name="connsiteX364" fmla="*/ 8747 w 10000"/>
                  <a:gd name="connsiteY364" fmla="*/ 4034 h 10000"/>
                  <a:gd name="connsiteX365" fmla="*/ 8589 w 10000"/>
                  <a:gd name="connsiteY365" fmla="*/ 4152 h 10000"/>
                  <a:gd name="connsiteX366" fmla="*/ 8639 w 10000"/>
                  <a:gd name="connsiteY366" fmla="*/ 4034 h 10000"/>
                  <a:gd name="connsiteX367" fmla="*/ 8697 w 10000"/>
                  <a:gd name="connsiteY367" fmla="*/ 4034 h 10000"/>
                  <a:gd name="connsiteX368" fmla="*/ 8697 w 10000"/>
                  <a:gd name="connsiteY368" fmla="*/ 3929 h 10000"/>
                  <a:gd name="connsiteX369" fmla="*/ 8747 w 10000"/>
                  <a:gd name="connsiteY369" fmla="*/ 3719 h 10000"/>
                  <a:gd name="connsiteX370" fmla="*/ 8589 w 10000"/>
                  <a:gd name="connsiteY370" fmla="*/ 3719 h 10000"/>
                  <a:gd name="connsiteX371" fmla="*/ 8747 w 10000"/>
                  <a:gd name="connsiteY371" fmla="*/ 3614 h 10000"/>
                  <a:gd name="connsiteX372" fmla="*/ 8798 w 10000"/>
                  <a:gd name="connsiteY372" fmla="*/ 3509 h 10000"/>
                  <a:gd name="connsiteX373" fmla="*/ 8798 w 10000"/>
                  <a:gd name="connsiteY373" fmla="*/ 3403 h 10000"/>
                  <a:gd name="connsiteX374" fmla="*/ 8747 w 10000"/>
                  <a:gd name="connsiteY374" fmla="*/ 3403 h 10000"/>
                  <a:gd name="connsiteX375" fmla="*/ 8589 w 10000"/>
                  <a:gd name="connsiteY375" fmla="*/ 3298 h 10000"/>
                  <a:gd name="connsiteX376" fmla="*/ 8639 w 10000"/>
                  <a:gd name="connsiteY376" fmla="*/ 3180 h 10000"/>
                  <a:gd name="connsiteX377" fmla="*/ 8589 w 10000"/>
                  <a:gd name="connsiteY377" fmla="*/ 3180 h 10000"/>
                  <a:gd name="connsiteX378" fmla="*/ 8539 w 10000"/>
                  <a:gd name="connsiteY378" fmla="*/ 3075 h 10000"/>
                  <a:gd name="connsiteX379" fmla="*/ 8431 w 10000"/>
                  <a:gd name="connsiteY379" fmla="*/ 2970 h 10000"/>
                  <a:gd name="connsiteX380" fmla="*/ 8272 w 10000"/>
                  <a:gd name="connsiteY380" fmla="*/ 3075 h 10000"/>
                  <a:gd name="connsiteX381" fmla="*/ 8171 w 10000"/>
                  <a:gd name="connsiteY381" fmla="*/ 3075 h 10000"/>
                  <a:gd name="connsiteX382" fmla="*/ 8222 w 10000"/>
                  <a:gd name="connsiteY382" fmla="*/ 2970 h 10000"/>
                  <a:gd name="connsiteX383" fmla="*/ 7963 w 10000"/>
                  <a:gd name="connsiteY383" fmla="*/ 2970 h 10000"/>
                  <a:gd name="connsiteX384" fmla="*/ 7855 w 10000"/>
                  <a:gd name="connsiteY384" fmla="*/ 3180 h 10000"/>
                  <a:gd name="connsiteX385" fmla="*/ 7855 w 10000"/>
                  <a:gd name="connsiteY385" fmla="*/ 3298 h 10000"/>
                  <a:gd name="connsiteX386" fmla="*/ 7804 w 10000"/>
                  <a:gd name="connsiteY386" fmla="*/ 3509 h 10000"/>
                  <a:gd name="connsiteX387" fmla="*/ 7804 w 10000"/>
                  <a:gd name="connsiteY387" fmla="*/ 3719 h 10000"/>
                  <a:gd name="connsiteX388" fmla="*/ 7747 w 10000"/>
                  <a:gd name="connsiteY388" fmla="*/ 3824 h 10000"/>
                  <a:gd name="connsiteX389" fmla="*/ 7696 w 10000"/>
                  <a:gd name="connsiteY389" fmla="*/ 3824 h 10000"/>
                  <a:gd name="connsiteX390" fmla="*/ 7487 w 10000"/>
                  <a:gd name="connsiteY390" fmla="*/ 4152 h 10000"/>
                  <a:gd name="connsiteX391" fmla="*/ 7646 w 10000"/>
                  <a:gd name="connsiteY391" fmla="*/ 4468 h 10000"/>
                  <a:gd name="connsiteX392" fmla="*/ 7595 w 10000"/>
                  <a:gd name="connsiteY392" fmla="*/ 4783 h 10000"/>
                  <a:gd name="connsiteX393" fmla="*/ 7487 w 10000"/>
                  <a:gd name="connsiteY393" fmla="*/ 5112 h 10000"/>
                  <a:gd name="connsiteX394" fmla="*/ 7329 w 10000"/>
                  <a:gd name="connsiteY394" fmla="*/ 5217 h 10000"/>
                  <a:gd name="connsiteX395" fmla="*/ 7120 w 10000"/>
                  <a:gd name="connsiteY395" fmla="*/ 5427 h 10000"/>
                  <a:gd name="connsiteX396" fmla="*/ 7012 w 10000"/>
                  <a:gd name="connsiteY396" fmla="*/ 5532 h 10000"/>
                  <a:gd name="connsiteX397" fmla="*/ 7070 w 10000"/>
                  <a:gd name="connsiteY397" fmla="*/ 5742 h 10000"/>
                  <a:gd name="connsiteX398" fmla="*/ 7012 w 10000"/>
                  <a:gd name="connsiteY398" fmla="*/ 6176 h 10000"/>
                  <a:gd name="connsiteX399" fmla="*/ 6911 w 10000"/>
                  <a:gd name="connsiteY399" fmla="*/ 6386 h 10000"/>
                  <a:gd name="connsiteX400" fmla="*/ 6868 w 10000"/>
                  <a:gd name="connsiteY400" fmla="*/ 6597 h 10000"/>
                  <a:gd name="connsiteX401" fmla="*/ 6811 w 10000"/>
                  <a:gd name="connsiteY401" fmla="*/ 6491 h 10000"/>
                  <a:gd name="connsiteX402" fmla="*/ 6760 w 10000"/>
                  <a:gd name="connsiteY402" fmla="*/ 6702 h 10000"/>
                  <a:gd name="connsiteX403" fmla="*/ 6760 w 10000"/>
                  <a:gd name="connsiteY403" fmla="*/ 6820 h 10000"/>
                  <a:gd name="connsiteX404" fmla="*/ 6652 w 10000"/>
                  <a:gd name="connsiteY404" fmla="*/ 6597 h 10000"/>
                  <a:gd name="connsiteX405" fmla="*/ 6551 w 10000"/>
                  <a:gd name="connsiteY405" fmla="*/ 6702 h 10000"/>
                  <a:gd name="connsiteX406" fmla="*/ 6652 w 10000"/>
                  <a:gd name="connsiteY406" fmla="*/ 6597 h 10000"/>
                  <a:gd name="connsiteX407" fmla="*/ 6551 w 10000"/>
                  <a:gd name="connsiteY407" fmla="*/ 6281 h 10000"/>
                  <a:gd name="connsiteX408" fmla="*/ 6602 w 10000"/>
                  <a:gd name="connsiteY408" fmla="*/ 6176 h 10000"/>
                  <a:gd name="connsiteX409" fmla="*/ 6602 w 10000"/>
                  <a:gd name="connsiteY409" fmla="*/ 5966 h 10000"/>
                  <a:gd name="connsiteX410" fmla="*/ 6652 w 10000"/>
                  <a:gd name="connsiteY410" fmla="*/ 5637 h 10000"/>
                  <a:gd name="connsiteX411" fmla="*/ 6710 w 10000"/>
                  <a:gd name="connsiteY411" fmla="*/ 5322 h 10000"/>
                  <a:gd name="connsiteX412" fmla="*/ 6393 w 10000"/>
                  <a:gd name="connsiteY412" fmla="*/ 5322 h 10000"/>
                  <a:gd name="connsiteX413" fmla="*/ 6343 w 10000"/>
                  <a:gd name="connsiteY413" fmla="*/ 5322 h 10000"/>
                  <a:gd name="connsiteX414" fmla="*/ 6393 w 10000"/>
                  <a:gd name="connsiteY414" fmla="*/ 5217 h 10000"/>
                  <a:gd name="connsiteX415" fmla="*/ 6285 w 10000"/>
                  <a:gd name="connsiteY415" fmla="*/ 5112 h 10000"/>
                  <a:gd name="connsiteX416" fmla="*/ 6127 w 10000"/>
                  <a:gd name="connsiteY416" fmla="*/ 5007 h 10000"/>
                  <a:gd name="connsiteX417" fmla="*/ 6026 w 10000"/>
                  <a:gd name="connsiteY417" fmla="*/ 4783 h 10000"/>
                  <a:gd name="connsiteX418" fmla="*/ 5817 w 10000"/>
                  <a:gd name="connsiteY418" fmla="*/ 4573 h 10000"/>
                  <a:gd name="connsiteX419" fmla="*/ 5601 w 10000"/>
                  <a:gd name="connsiteY419" fmla="*/ 4678 h 10000"/>
                  <a:gd name="connsiteX420" fmla="*/ 5709 w 10000"/>
                  <a:gd name="connsiteY420" fmla="*/ 4363 h 10000"/>
                  <a:gd name="connsiteX421" fmla="*/ 5659 w 10000"/>
                  <a:gd name="connsiteY421" fmla="*/ 4152 h 10000"/>
                  <a:gd name="connsiteX422" fmla="*/ 5551 w 10000"/>
                  <a:gd name="connsiteY422" fmla="*/ 4152 h 10000"/>
                  <a:gd name="connsiteX423" fmla="*/ 5500 w 10000"/>
                  <a:gd name="connsiteY423" fmla="*/ 4363 h 10000"/>
                  <a:gd name="connsiteX424" fmla="*/ 5551 w 10000"/>
                  <a:gd name="connsiteY424" fmla="*/ 4152 h 10000"/>
                  <a:gd name="connsiteX425" fmla="*/ 5551 w 10000"/>
                  <a:gd name="connsiteY425" fmla="*/ 4034 h 10000"/>
                  <a:gd name="connsiteX426" fmla="*/ 5709 w 10000"/>
                  <a:gd name="connsiteY426" fmla="*/ 3509 h 10000"/>
                  <a:gd name="connsiteX427" fmla="*/ 5976 w 10000"/>
                  <a:gd name="connsiteY427" fmla="*/ 3180 h 10000"/>
                  <a:gd name="connsiteX428" fmla="*/ 6026 w 10000"/>
                  <a:gd name="connsiteY428" fmla="*/ 3075 h 10000"/>
                  <a:gd name="connsiteX429" fmla="*/ 6127 w 10000"/>
                  <a:gd name="connsiteY429" fmla="*/ 2970 h 10000"/>
                  <a:gd name="connsiteX430" fmla="*/ 6184 w 10000"/>
                  <a:gd name="connsiteY430" fmla="*/ 2970 h 10000"/>
                  <a:gd name="connsiteX431" fmla="*/ 6235 w 10000"/>
                  <a:gd name="connsiteY431" fmla="*/ 2865 h 10000"/>
                  <a:gd name="connsiteX432" fmla="*/ 6285 w 10000"/>
                  <a:gd name="connsiteY432" fmla="*/ 2865 h 10000"/>
                  <a:gd name="connsiteX433" fmla="*/ 6494 w 10000"/>
                  <a:gd name="connsiteY433" fmla="*/ 2760 h 10000"/>
                  <a:gd name="connsiteX434" fmla="*/ 6494 w 10000"/>
                  <a:gd name="connsiteY434" fmla="*/ 2654 h 10000"/>
                  <a:gd name="connsiteX435" fmla="*/ 6343 w 10000"/>
                  <a:gd name="connsiteY435" fmla="*/ 2549 h 10000"/>
                  <a:gd name="connsiteX436" fmla="*/ 6393 w 10000"/>
                  <a:gd name="connsiteY436" fmla="*/ 2549 h 10000"/>
                  <a:gd name="connsiteX437" fmla="*/ 6235 w 10000"/>
                  <a:gd name="connsiteY437" fmla="*/ 2444 h 10000"/>
                  <a:gd name="connsiteX438" fmla="*/ 6443 w 10000"/>
                  <a:gd name="connsiteY438" fmla="*/ 2444 h 10000"/>
                  <a:gd name="connsiteX439" fmla="*/ 6602 w 10000"/>
                  <a:gd name="connsiteY439" fmla="*/ 2549 h 10000"/>
                  <a:gd name="connsiteX440" fmla="*/ 6652 w 10000"/>
                  <a:gd name="connsiteY440" fmla="*/ 2444 h 10000"/>
                  <a:gd name="connsiteX441" fmla="*/ 6710 w 10000"/>
                  <a:gd name="connsiteY441" fmla="*/ 2444 h 10000"/>
                  <a:gd name="connsiteX442" fmla="*/ 6760 w 10000"/>
                  <a:gd name="connsiteY442" fmla="*/ 2444 h 10000"/>
                  <a:gd name="connsiteX443" fmla="*/ 6868 w 10000"/>
                  <a:gd name="connsiteY443" fmla="*/ 2444 h 10000"/>
                  <a:gd name="connsiteX444" fmla="*/ 7120 w 10000"/>
                  <a:gd name="connsiteY444" fmla="*/ 2129 h 10000"/>
                  <a:gd name="connsiteX445" fmla="*/ 7120 w 10000"/>
                  <a:gd name="connsiteY445" fmla="*/ 2024 h 10000"/>
                  <a:gd name="connsiteX446" fmla="*/ 6911 w 10000"/>
                  <a:gd name="connsiteY446" fmla="*/ 2024 h 10000"/>
                  <a:gd name="connsiteX447" fmla="*/ 6760 w 10000"/>
                  <a:gd name="connsiteY447" fmla="*/ 1813 h 10000"/>
                  <a:gd name="connsiteX448" fmla="*/ 7012 w 10000"/>
                  <a:gd name="connsiteY448" fmla="*/ 1919 h 10000"/>
                  <a:gd name="connsiteX449" fmla="*/ 7120 w 10000"/>
                  <a:gd name="connsiteY449" fmla="*/ 2024 h 10000"/>
                  <a:gd name="connsiteX450" fmla="*/ 7421 w 10000"/>
                  <a:gd name="connsiteY450" fmla="*/ 1805 h 10000"/>
                  <a:gd name="connsiteX0" fmla="*/ 7379 w 10000"/>
                  <a:gd name="connsiteY0" fmla="*/ 1813 h 10000"/>
                  <a:gd name="connsiteX1" fmla="*/ 7329 w 10000"/>
                  <a:gd name="connsiteY1" fmla="*/ 1708 h 10000"/>
                  <a:gd name="connsiteX2" fmla="*/ 7487 w 10000"/>
                  <a:gd name="connsiteY2" fmla="*/ 1708 h 10000"/>
                  <a:gd name="connsiteX3" fmla="*/ 7538 w 10000"/>
                  <a:gd name="connsiteY3" fmla="*/ 1813 h 10000"/>
                  <a:gd name="connsiteX4" fmla="*/ 7646 w 10000"/>
                  <a:gd name="connsiteY4" fmla="*/ 1708 h 10000"/>
                  <a:gd name="connsiteX5" fmla="*/ 7595 w 10000"/>
                  <a:gd name="connsiteY5" fmla="*/ 1603 h 10000"/>
                  <a:gd name="connsiteX6" fmla="*/ 7646 w 10000"/>
                  <a:gd name="connsiteY6" fmla="*/ 1603 h 10000"/>
                  <a:gd name="connsiteX7" fmla="*/ 7696 w 10000"/>
                  <a:gd name="connsiteY7" fmla="*/ 1708 h 10000"/>
                  <a:gd name="connsiteX8" fmla="*/ 8013 w 10000"/>
                  <a:gd name="connsiteY8" fmla="*/ 1498 h 10000"/>
                  <a:gd name="connsiteX9" fmla="*/ 8063 w 10000"/>
                  <a:gd name="connsiteY9" fmla="*/ 1393 h 10000"/>
                  <a:gd name="connsiteX10" fmla="*/ 8013 w 10000"/>
                  <a:gd name="connsiteY10" fmla="*/ 1170 h 10000"/>
                  <a:gd name="connsiteX11" fmla="*/ 8063 w 10000"/>
                  <a:gd name="connsiteY11" fmla="*/ 1064 h 10000"/>
                  <a:gd name="connsiteX12" fmla="*/ 8171 w 10000"/>
                  <a:gd name="connsiteY12" fmla="*/ 959 h 10000"/>
                  <a:gd name="connsiteX13" fmla="*/ 8114 w 10000"/>
                  <a:gd name="connsiteY13" fmla="*/ 959 h 10000"/>
                  <a:gd name="connsiteX14" fmla="*/ 8222 w 10000"/>
                  <a:gd name="connsiteY14" fmla="*/ 854 h 10000"/>
                  <a:gd name="connsiteX15" fmla="*/ 8013 w 10000"/>
                  <a:gd name="connsiteY15" fmla="*/ 749 h 10000"/>
                  <a:gd name="connsiteX16" fmla="*/ 8171 w 10000"/>
                  <a:gd name="connsiteY16" fmla="*/ 749 h 10000"/>
                  <a:gd name="connsiteX17" fmla="*/ 7804 w 10000"/>
                  <a:gd name="connsiteY17" fmla="*/ 749 h 10000"/>
                  <a:gd name="connsiteX18" fmla="*/ 7804 w 10000"/>
                  <a:gd name="connsiteY18" fmla="*/ 854 h 10000"/>
                  <a:gd name="connsiteX19" fmla="*/ 7804 w 10000"/>
                  <a:gd name="connsiteY19" fmla="*/ 959 h 10000"/>
                  <a:gd name="connsiteX20" fmla="*/ 7696 w 10000"/>
                  <a:gd name="connsiteY20" fmla="*/ 959 h 10000"/>
                  <a:gd name="connsiteX21" fmla="*/ 7437 w 10000"/>
                  <a:gd name="connsiteY21" fmla="*/ 1393 h 10000"/>
                  <a:gd name="connsiteX22" fmla="*/ 7329 w 10000"/>
                  <a:gd name="connsiteY22" fmla="*/ 1498 h 10000"/>
                  <a:gd name="connsiteX23" fmla="*/ 7329 w 10000"/>
                  <a:gd name="connsiteY23" fmla="*/ 1170 h 10000"/>
                  <a:gd name="connsiteX24" fmla="*/ 7437 w 10000"/>
                  <a:gd name="connsiteY24" fmla="*/ 959 h 10000"/>
                  <a:gd name="connsiteX25" fmla="*/ 7329 w 10000"/>
                  <a:gd name="connsiteY25" fmla="*/ 854 h 10000"/>
                  <a:gd name="connsiteX26" fmla="*/ 7120 w 10000"/>
                  <a:gd name="connsiteY26" fmla="*/ 1170 h 10000"/>
                  <a:gd name="connsiteX27" fmla="*/ 7171 w 10000"/>
                  <a:gd name="connsiteY27" fmla="*/ 854 h 10000"/>
                  <a:gd name="connsiteX28" fmla="*/ 7120 w 10000"/>
                  <a:gd name="connsiteY28" fmla="*/ 854 h 10000"/>
                  <a:gd name="connsiteX29" fmla="*/ 7221 w 10000"/>
                  <a:gd name="connsiteY29" fmla="*/ 749 h 10000"/>
                  <a:gd name="connsiteX30" fmla="*/ 7171 w 10000"/>
                  <a:gd name="connsiteY30" fmla="*/ 749 h 10000"/>
                  <a:gd name="connsiteX31" fmla="*/ 7012 w 10000"/>
                  <a:gd name="connsiteY31" fmla="*/ 749 h 10000"/>
                  <a:gd name="connsiteX32" fmla="*/ 7012 w 10000"/>
                  <a:gd name="connsiteY32" fmla="*/ 644 h 10000"/>
                  <a:gd name="connsiteX33" fmla="*/ 7120 w 10000"/>
                  <a:gd name="connsiteY33" fmla="*/ 539 h 10000"/>
                  <a:gd name="connsiteX34" fmla="*/ 7171 w 10000"/>
                  <a:gd name="connsiteY34" fmla="*/ 539 h 10000"/>
                  <a:gd name="connsiteX35" fmla="*/ 7120 w 10000"/>
                  <a:gd name="connsiteY35" fmla="*/ 315 h 10000"/>
                  <a:gd name="connsiteX36" fmla="*/ 7171 w 10000"/>
                  <a:gd name="connsiteY36" fmla="*/ 210 h 10000"/>
                  <a:gd name="connsiteX37" fmla="*/ 7120 w 10000"/>
                  <a:gd name="connsiteY37" fmla="*/ 105 h 10000"/>
                  <a:gd name="connsiteX38" fmla="*/ 7070 w 10000"/>
                  <a:gd name="connsiteY38" fmla="*/ 105 h 10000"/>
                  <a:gd name="connsiteX39" fmla="*/ 7120 w 10000"/>
                  <a:gd name="connsiteY39" fmla="*/ 0 h 10000"/>
                  <a:gd name="connsiteX40" fmla="*/ 7012 w 10000"/>
                  <a:gd name="connsiteY40" fmla="*/ 105 h 10000"/>
                  <a:gd name="connsiteX41" fmla="*/ 7070 w 10000"/>
                  <a:gd name="connsiteY41" fmla="*/ 105 h 10000"/>
                  <a:gd name="connsiteX42" fmla="*/ 6911 w 10000"/>
                  <a:gd name="connsiteY42" fmla="*/ 210 h 10000"/>
                  <a:gd name="connsiteX43" fmla="*/ 6811 w 10000"/>
                  <a:gd name="connsiteY43" fmla="*/ 210 h 10000"/>
                  <a:gd name="connsiteX44" fmla="*/ 6760 w 10000"/>
                  <a:gd name="connsiteY44" fmla="*/ 420 h 10000"/>
                  <a:gd name="connsiteX45" fmla="*/ 6710 w 10000"/>
                  <a:gd name="connsiteY45" fmla="*/ 539 h 10000"/>
                  <a:gd name="connsiteX46" fmla="*/ 6652 w 10000"/>
                  <a:gd name="connsiteY46" fmla="*/ 644 h 10000"/>
                  <a:gd name="connsiteX47" fmla="*/ 6911 w 10000"/>
                  <a:gd name="connsiteY47" fmla="*/ 854 h 10000"/>
                  <a:gd name="connsiteX48" fmla="*/ 6811 w 10000"/>
                  <a:gd name="connsiteY48" fmla="*/ 854 h 10000"/>
                  <a:gd name="connsiteX49" fmla="*/ 6760 w 10000"/>
                  <a:gd name="connsiteY49" fmla="*/ 854 h 10000"/>
                  <a:gd name="connsiteX50" fmla="*/ 6710 w 10000"/>
                  <a:gd name="connsiteY50" fmla="*/ 959 h 10000"/>
                  <a:gd name="connsiteX51" fmla="*/ 6811 w 10000"/>
                  <a:gd name="connsiteY51" fmla="*/ 959 h 10000"/>
                  <a:gd name="connsiteX52" fmla="*/ 6760 w 10000"/>
                  <a:gd name="connsiteY52" fmla="*/ 1064 h 10000"/>
                  <a:gd name="connsiteX53" fmla="*/ 6551 w 10000"/>
                  <a:gd name="connsiteY53" fmla="*/ 1170 h 10000"/>
                  <a:gd name="connsiteX54" fmla="*/ 6443 w 10000"/>
                  <a:gd name="connsiteY54" fmla="*/ 1393 h 10000"/>
                  <a:gd name="connsiteX55" fmla="*/ 6393 w 10000"/>
                  <a:gd name="connsiteY55" fmla="*/ 1603 h 10000"/>
                  <a:gd name="connsiteX56" fmla="*/ 6285 w 10000"/>
                  <a:gd name="connsiteY56" fmla="*/ 1603 h 10000"/>
                  <a:gd name="connsiteX57" fmla="*/ 6285 w 10000"/>
                  <a:gd name="connsiteY57" fmla="*/ 1498 h 10000"/>
                  <a:gd name="connsiteX58" fmla="*/ 6393 w 10000"/>
                  <a:gd name="connsiteY58" fmla="*/ 1498 h 10000"/>
                  <a:gd name="connsiteX59" fmla="*/ 6343 w 10000"/>
                  <a:gd name="connsiteY59" fmla="*/ 1498 h 10000"/>
                  <a:gd name="connsiteX60" fmla="*/ 6393 w 10000"/>
                  <a:gd name="connsiteY60" fmla="*/ 1393 h 10000"/>
                  <a:gd name="connsiteX61" fmla="*/ 6343 w 10000"/>
                  <a:gd name="connsiteY61" fmla="*/ 1393 h 10000"/>
                  <a:gd name="connsiteX62" fmla="*/ 6494 w 10000"/>
                  <a:gd name="connsiteY62" fmla="*/ 1170 h 10000"/>
                  <a:gd name="connsiteX63" fmla="*/ 6393 w 10000"/>
                  <a:gd name="connsiteY63" fmla="*/ 1170 h 10000"/>
                  <a:gd name="connsiteX64" fmla="*/ 6285 w 10000"/>
                  <a:gd name="connsiteY64" fmla="*/ 1064 h 10000"/>
                  <a:gd name="connsiteX65" fmla="*/ 6184 w 10000"/>
                  <a:gd name="connsiteY65" fmla="*/ 1170 h 10000"/>
                  <a:gd name="connsiteX66" fmla="*/ 6184 w 10000"/>
                  <a:gd name="connsiteY66" fmla="*/ 1275 h 10000"/>
                  <a:gd name="connsiteX67" fmla="*/ 6285 w 10000"/>
                  <a:gd name="connsiteY67" fmla="*/ 1275 h 10000"/>
                  <a:gd name="connsiteX68" fmla="*/ 6184 w 10000"/>
                  <a:gd name="connsiteY68" fmla="*/ 1275 h 10000"/>
                  <a:gd name="connsiteX69" fmla="*/ 6127 w 10000"/>
                  <a:gd name="connsiteY69" fmla="*/ 1170 h 10000"/>
                  <a:gd name="connsiteX70" fmla="*/ 6076 w 10000"/>
                  <a:gd name="connsiteY70" fmla="*/ 1275 h 10000"/>
                  <a:gd name="connsiteX71" fmla="*/ 5659 w 10000"/>
                  <a:gd name="connsiteY71" fmla="*/ 1275 h 10000"/>
                  <a:gd name="connsiteX72" fmla="*/ 5551 w 10000"/>
                  <a:gd name="connsiteY72" fmla="*/ 1170 h 10000"/>
                  <a:gd name="connsiteX73" fmla="*/ 5500 w 10000"/>
                  <a:gd name="connsiteY73" fmla="*/ 1170 h 10000"/>
                  <a:gd name="connsiteX74" fmla="*/ 5450 w 10000"/>
                  <a:gd name="connsiteY74" fmla="*/ 1064 h 10000"/>
                  <a:gd name="connsiteX75" fmla="*/ 5392 w 10000"/>
                  <a:gd name="connsiteY75" fmla="*/ 959 h 10000"/>
                  <a:gd name="connsiteX76" fmla="*/ 5025 w 10000"/>
                  <a:gd name="connsiteY76" fmla="*/ 1064 h 10000"/>
                  <a:gd name="connsiteX77" fmla="*/ 5133 w 10000"/>
                  <a:gd name="connsiteY77" fmla="*/ 1170 h 10000"/>
                  <a:gd name="connsiteX78" fmla="*/ 5392 w 10000"/>
                  <a:gd name="connsiteY78" fmla="*/ 1064 h 10000"/>
                  <a:gd name="connsiteX79" fmla="*/ 5184 w 10000"/>
                  <a:gd name="connsiteY79" fmla="*/ 1170 h 10000"/>
                  <a:gd name="connsiteX80" fmla="*/ 5076 w 10000"/>
                  <a:gd name="connsiteY80" fmla="*/ 1170 h 10000"/>
                  <a:gd name="connsiteX81" fmla="*/ 5025 w 10000"/>
                  <a:gd name="connsiteY81" fmla="*/ 1603 h 10000"/>
                  <a:gd name="connsiteX82" fmla="*/ 4975 w 10000"/>
                  <a:gd name="connsiteY82" fmla="*/ 1498 h 10000"/>
                  <a:gd name="connsiteX83" fmla="*/ 4924 w 10000"/>
                  <a:gd name="connsiteY83" fmla="*/ 1708 h 10000"/>
                  <a:gd name="connsiteX84" fmla="*/ 4867 w 10000"/>
                  <a:gd name="connsiteY84" fmla="*/ 1498 h 10000"/>
                  <a:gd name="connsiteX85" fmla="*/ 4975 w 10000"/>
                  <a:gd name="connsiteY85" fmla="*/ 1498 h 10000"/>
                  <a:gd name="connsiteX86" fmla="*/ 4924 w 10000"/>
                  <a:gd name="connsiteY86" fmla="*/ 1275 h 10000"/>
                  <a:gd name="connsiteX87" fmla="*/ 4867 w 10000"/>
                  <a:gd name="connsiteY87" fmla="*/ 1393 h 10000"/>
                  <a:gd name="connsiteX88" fmla="*/ 4867 w 10000"/>
                  <a:gd name="connsiteY88" fmla="*/ 1275 h 10000"/>
                  <a:gd name="connsiteX89" fmla="*/ 4816 w 10000"/>
                  <a:gd name="connsiteY89" fmla="*/ 1275 h 10000"/>
                  <a:gd name="connsiteX90" fmla="*/ 4341 w 10000"/>
                  <a:gd name="connsiteY90" fmla="*/ 1275 h 10000"/>
                  <a:gd name="connsiteX91" fmla="*/ 4183 w 10000"/>
                  <a:gd name="connsiteY91" fmla="*/ 1275 h 10000"/>
                  <a:gd name="connsiteX92" fmla="*/ 4399 w 10000"/>
                  <a:gd name="connsiteY92" fmla="*/ 1170 h 10000"/>
                  <a:gd name="connsiteX93" fmla="*/ 4449 w 10000"/>
                  <a:gd name="connsiteY93" fmla="*/ 1064 h 10000"/>
                  <a:gd name="connsiteX94" fmla="*/ 4341 w 10000"/>
                  <a:gd name="connsiteY94" fmla="*/ 959 h 10000"/>
                  <a:gd name="connsiteX95" fmla="*/ 4240 w 10000"/>
                  <a:gd name="connsiteY95" fmla="*/ 959 h 10000"/>
                  <a:gd name="connsiteX96" fmla="*/ 3672 w 10000"/>
                  <a:gd name="connsiteY96" fmla="*/ 644 h 10000"/>
                  <a:gd name="connsiteX97" fmla="*/ 3513 w 10000"/>
                  <a:gd name="connsiteY97" fmla="*/ 854 h 10000"/>
                  <a:gd name="connsiteX98" fmla="*/ 3456 w 10000"/>
                  <a:gd name="connsiteY98" fmla="*/ 749 h 10000"/>
                  <a:gd name="connsiteX99" fmla="*/ 3513 w 10000"/>
                  <a:gd name="connsiteY99" fmla="*/ 749 h 10000"/>
                  <a:gd name="connsiteX100" fmla="*/ 3513 w 10000"/>
                  <a:gd name="connsiteY100" fmla="*/ 539 h 10000"/>
                  <a:gd name="connsiteX101" fmla="*/ 3513 w 10000"/>
                  <a:gd name="connsiteY101" fmla="*/ 644 h 10000"/>
                  <a:gd name="connsiteX102" fmla="*/ 3456 w 10000"/>
                  <a:gd name="connsiteY102" fmla="*/ 749 h 10000"/>
                  <a:gd name="connsiteX103" fmla="*/ 3355 w 10000"/>
                  <a:gd name="connsiteY103" fmla="*/ 749 h 10000"/>
                  <a:gd name="connsiteX104" fmla="*/ 3305 w 10000"/>
                  <a:gd name="connsiteY104" fmla="*/ 854 h 10000"/>
                  <a:gd name="connsiteX105" fmla="*/ 3247 w 10000"/>
                  <a:gd name="connsiteY105" fmla="*/ 644 h 10000"/>
                  <a:gd name="connsiteX106" fmla="*/ 3197 w 10000"/>
                  <a:gd name="connsiteY106" fmla="*/ 420 h 10000"/>
                  <a:gd name="connsiteX107" fmla="*/ 3247 w 10000"/>
                  <a:gd name="connsiteY107" fmla="*/ 539 h 10000"/>
                  <a:gd name="connsiteX108" fmla="*/ 2988 w 10000"/>
                  <a:gd name="connsiteY108" fmla="*/ 749 h 10000"/>
                  <a:gd name="connsiteX109" fmla="*/ 2988 w 10000"/>
                  <a:gd name="connsiteY109" fmla="*/ 644 h 10000"/>
                  <a:gd name="connsiteX110" fmla="*/ 2721 w 10000"/>
                  <a:gd name="connsiteY110" fmla="*/ 749 h 10000"/>
                  <a:gd name="connsiteX111" fmla="*/ 2988 w 10000"/>
                  <a:gd name="connsiteY111" fmla="*/ 539 h 10000"/>
                  <a:gd name="connsiteX112" fmla="*/ 2829 w 10000"/>
                  <a:gd name="connsiteY112" fmla="*/ 644 h 10000"/>
                  <a:gd name="connsiteX113" fmla="*/ 2513 w 10000"/>
                  <a:gd name="connsiteY113" fmla="*/ 749 h 10000"/>
                  <a:gd name="connsiteX114" fmla="*/ 2253 w 10000"/>
                  <a:gd name="connsiteY114" fmla="*/ 959 h 10000"/>
                  <a:gd name="connsiteX115" fmla="*/ 2196 w 10000"/>
                  <a:gd name="connsiteY115" fmla="*/ 959 h 10000"/>
                  <a:gd name="connsiteX116" fmla="*/ 2095 w 10000"/>
                  <a:gd name="connsiteY116" fmla="*/ 959 h 10000"/>
                  <a:gd name="connsiteX117" fmla="*/ 2095 w 10000"/>
                  <a:gd name="connsiteY117" fmla="*/ 1064 h 10000"/>
                  <a:gd name="connsiteX118" fmla="*/ 1829 w 10000"/>
                  <a:gd name="connsiteY118" fmla="*/ 854 h 10000"/>
                  <a:gd name="connsiteX119" fmla="*/ 1620 w 10000"/>
                  <a:gd name="connsiteY119" fmla="*/ 749 h 10000"/>
                  <a:gd name="connsiteX120" fmla="*/ 1411 w 10000"/>
                  <a:gd name="connsiteY120" fmla="*/ 1064 h 10000"/>
                  <a:gd name="connsiteX121" fmla="*/ 1210 w 10000"/>
                  <a:gd name="connsiteY121" fmla="*/ 1393 h 10000"/>
                  <a:gd name="connsiteX122" fmla="*/ 1001 w 10000"/>
                  <a:gd name="connsiteY122" fmla="*/ 1813 h 10000"/>
                  <a:gd name="connsiteX123" fmla="*/ 785 w 10000"/>
                  <a:gd name="connsiteY123" fmla="*/ 2129 h 10000"/>
                  <a:gd name="connsiteX124" fmla="*/ 576 w 10000"/>
                  <a:gd name="connsiteY124" fmla="*/ 2549 h 10000"/>
                  <a:gd name="connsiteX125" fmla="*/ 418 w 10000"/>
                  <a:gd name="connsiteY125" fmla="*/ 2865 h 10000"/>
                  <a:gd name="connsiteX126" fmla="*/ 209 w 10000"/>
                  <a:gd name="connsiteY126" fmla="*/ 3298 h 10000"/>
                  <a:gd name="connsiteX127" fmla="*/ 0 w 10000"/>
                  <a:gd name="connsiteY127" fmla="*/ 3614 h 10000"/>
                  <a:gd name="connsiteX128" fmla="*/ 259 w 10000"/>
                  <a:gd name="connsiteY128" fmla="*/ 3614 h 10000"/>
                  <a:gd name="connsiteX129" fmla="*/ 209 w 10000"/>
                  <a:gd name="connsiteY129" fmla="*/ 3719 h 10000"/>
                  <a:gd name="connsiteX130" fmla="*/ 209 w 10000"/>
                  <a:gd name="connsiteY130" fmla="*/ 4034 h 10000"/>
                  <a:gd name="connsiteX131" fmla="*/ 317 w 10000"/>
                  <a:gd name="connsiteY131" fmla="*/ 4034 h 10000"/>
                  <a:gd name="connsiteX132" fmla="*/ 418 w 10000"/>
                  <a:gd name="connsiteY132" fmla="*/ 3929 h 10000"/>
                  <a:gd name="connsiteX133" fmla="*/ 634 w 10000"/>
                  <a:gd name="connsiteY133" fmla="*/ 3824 h 10000"/>
                  <a:gd name="connsiteX134" fmla="*/ 634 w 10000"/>
                  <a:gd name="connsiteY134" fmla="*/ 4152 h 10000"/>
                  <a:gd name="connsiteX135" fmla="*/ 576 w 10000"/>
                  <a:gd name="connsiteY135" fmla="*/ 4783 h 10000"/>
                  <a:gd name="connsiteX136" fmla="*/ 634 w 10000"/>
                  <a:gd name="connsiteY136" fmla="*/ 4888 h 10000"/>
                  <a:gd name="connsiteX137" fmla="*/ 734 w 10000"/>
                  <a:gd name="connsiteY137" fmla="*/ 5112 h 10000"/>
                  <a:gd name="connsiteX138" fmla="*/ 576 w 10000"/>
                  <a:gd name="connsiteY138" fmla="*/ 5322 h 10000"/>
                  <a:gd name="connsiteX139" fmla="*/ 684 w 10000"/>
                  <a:gd name="connsiteY139" fmla="*/ 5217 h 10000"/>
                  <a:gd name="connsiteX140" fmla="*/ 576 w 10000"/>
                  <a:gd name="connsiteY140" fmla="*/ 5322 h 10000"/>
                  <a:gd name="connsiteX141" fmla="*/ 634 w 10000"/>
                  <a:gd name="connsiteY141" fmla="*/ 5427 h 10000"/>
                  <a:gd name="connsiteX142" fmla="*/ 526 w 10000"/>
                  <a:gd name="connsiteY142" fmla="*/ 5532 h 10000"/>
                  <a:gd name="connsiteX143" fmla="*/ 475 w 10000"/>
                  <a:gd name="connsiteY143" fmla="*/ 5532 h 10000"/>
                  <a:gd name="connsiteX144" fmla="*/ 475 w 10000"/>
                  <a:gd name="connsiteY144" fmla="*/ 5637 h 10000"/>
                  <a:gd name="connsiteX145" fmla="*/ 475 w 10000"/>
                  <a:gd name="connsiteY145" fmla="*/ 5532 h 10000"/>
                  <a:gd name="connsiteX146" fmla="*/ 475 w 10000"/>
                  <a:gd name="connsiteY146" fmla="*/ 5637 h 10000"/>
                  <a:gd name="connsiteX147" fmla="*/ 526 w 10000"/>
                  <a:gd name="connsiteY147" fmla="*/ 5637 h 10000"/>
                  <a:gd name="connsiteX148" fmla="*/ 475 w 10000"/>
                  <a:gd name="connsiteY148" fmla="*/ 5637 h 10000"/>
                  <a:gd name="connsiteX149" fmla="*/ 475 w 10000"/>
                  <a:gd name="connsiteY149" fmla="*/ 5742 h 10000"/>
                  <a:gd name="connsiteX150" fmla="*/ 418 w 10000"/>
                  <a:gd name="connsiteY150" fmla="*/ 5637 h 10000"/>
                  <a:gd name="connsiteX151" fmla="*/ 475 w 10000"/>
                  <a:gd name="connsiteY151" fmla="*/ 5966 h 10000"/>
                  <a:gd name="connsiteX152" fmla="*/ 634 w 10000"/>
                  <a:gd name="connsiteY152" fmla="*/ 5742 h 10000"/>
                  <a:gd name="connsiteX153" fmla="*/ 576 w 10000"/>
                  <a:gd name="connsiteY153" fmla="*/ 5848 h 10000"/>
                  <a:gd name="connsiteX154" fmla="*/ 634 w 10000"/>
                  <a:gd name="connsiteY154" fmla="*/ 5966 h 10000"/>
                  <a:gd name="connsiteX155" fmla="*/ 526 w 10000"/>
                  <a:gd name="connsiteY155" fmla="*/ 5848 h 10000"/>
                  <a:gd name="connsiteX156" fmla="*/ 526 w 10000"/>
                  <a:gd name="connsiteY156" fmla="*/ 6071 h 10000"/>
                  <a:gd name="connsiteX157" fmla="*/ 418 w 10000"/>
                  <a:gd name="connsiteY157" fmla="*/ 6281 h 10000"/>
                  <a:gd name="connsiteX158" fmla="*/ 526 w 10000"/>
                  <a:gd name="connsiteY158" fmla="*/ 6281 h 10000"/>
                  <a:gd name="connsiteX159" fmla="*/ 475 w 10000"/>
                  <a:gd name="connsiteY159" fmla="*/ 6281 h 10000"/>
                  <a:gd name="connsiteX160" fmla="*/ 684 w 10000"/>
                  <a:gd name="connsiteY160" fmla="*/ 6071 h 10000"/>
                  <a:gd name="connsiteX161" fmla="*/ 634 w 10000"/>
                  <a:gd name="connsiteY161" fmla="*/ 6281 h 10000"/>
                  <a:gd name="connsiteX162" fmla="*/ 634 w 10000"/>
                  <a:gd name="connsiteY162" fmla="*/ 6386 h 10000"/>
                  <a:gd name="connsiteX163" fmla="*/ 576 w 10000"/>
                  <a:gd name="connsiteY163" fmla="*/ 6281 h 10000"/>
                  <a:gd name="connsiteX164" fmla="*/ 418 w 10000"/>
                  <a:gd name="connsiteY164" fmla="*/ 6491 h 10000"/>
                  <a:gd name="connsiteX165" fmla="*/ 475 w 10000"/>
                  <a:gd name="connsiteY165" fmla="*/ 6491 h 10000"/>
                  <a:gd name="connsiteX166" fmla="*/ 576 w 10000"/>
                  <a:gd name="connsiteY166" fmla="*/ 6491 h 10000"/>
                  <a:gd name="connsiteX167" fmla="*/ 418 w 10000"/>
                  <a:gd name="connsiteY167" fmla="*/ 6597 h 10000"/>
                  <a:gd name="connsiteX168" fmla="*/ 367 w 10000"/>
                  <a:gd name="connsiteY168" fmla="*/ 6597 h 10000"/>
                  <a:gd name="connsiteX169" fmla="*/ 475 w 10000"/>
                  <a:gd name="connsiteY169" fmla="*/ 6597 h 10000"/>
                  <a:gd name="connsiteX170" fmla="*/ 367 w 10000"/>
                  <a:gd name="connsiteY170" fmla="*/ 6702 h 10000"/>
                  <a:gd name="connsiteX171" fmla="*/ 475 w 10000"/>
                  <a:gd name="connsiteY171" fmla="*/ 6820 h 10000"/>
                  <a:gd name="connsiteX172" fmla="*/ 526 w 10000"/>
                  <a:gd name="connsiteY172" fmla="*/ 6702 h 10000"/>
                  <a:gd name="connsiteX173" fmla="*/ 576 w 10000"/>
                  <a:gd name="connsiteY173" fmla="*/ 6702 h 10000"/>
                  <a:gd name="connsiteX174" fmla="*/ 475 w 10000"/>
                  <a:gd name="connsiteY174" fmla="*/ 6820 h 10000"/>
                  <a:gd name="connsiteX175" fmla="*/ 576 w 10000"/>
                  <a:gd name="connsiteY175" fmla="*/ 6820 h 10000"/>
                  <a:gd name="connsiteX176" fmla="*/ 526 w 10000"/>
                  <a:gd name="connsiteY176" fmla="*/ 6820 h 10000"/>
                  <a:gd name="connsiteX177" fmla="*/ 634 w 10000"/>
                  <a:gd name="connsiteY177" fmla="*/ 6820 h 10000"/>
                  <a:gd name="connsiteX178" fmla="*/ 634 w 10000"/>
                  <a:gd name="connsiteY178" fmla="*/ 6702 h 10000"/>
                  <a:gd name="connsiteX179" fmla="*/ 576 w 10000"/>
                  <a:gd name="connsiteY179" fmla="*/ 6820 h 10000"/>
                  <a:gd name="connsiteX180" fmla="*/ 526 w 10000"/>
                  <a:gd name="connsiteY180" fmla="*/ 6820 h 10000"/>
                  <a:gd name="connsiteX181" fmla="*/ 526 w 10000"/>
                  <a:gd name="connsiteY181" fmla="*/ 6925 h 10000"/>
                  <a:gd name="connsiteX182" fmla="*/ 634 w 10000"/>
                  <a:gd name="connsiteY182" fmla="*/ 6820 h 10000"/>
                  <a:gd name="connsiteX183" fmla="*/ 634 w 10000"/>
                  <a:gd name="connsiteY183" fmla="*/ 6925 h 10000"/>
                  <a:gd name="connsiteX184" fmla="*/ 684 w 10000"/>
                  <a:gd name="connsiteY184" fmla="*/ 6820 h 10000"/>
                  <a:gd name="connsiteX185" fmla="*/ 634 w 10000"/>
                  <a:gd name="connsiteY185" fmla="*/ 6925 h 10000"/>
                  <a:gd name="connsiteX186" fmla="*/ 734 w 10000"/>
                  <a:gd name="connsiteY186" fmla="*/ 6925 h 10000"/>
                  <a:gd name="connsiteX187" fmla="*/ 634 w 10000"/>
                  <a:gd name="connsiteY187" fmla="*/ 7030 h 10000"/>
                  <a:gd name="connsiteX188" fmla="*/ 684 w 10000"/>
                  <a:gd name="connsiteY188" fmla="*/ 7135 h 10000"/>
                  <a:gd name="connsiteX189" fmla="*/ 734 w 10000"/>
                  <a:gd name="connsiteY189" fmla="*/ 7030 h 10000"/>
                  <a:gd name="connsiteX190" fmla="*/ 734 w 10000"/>
                  <a:gd name="connsiteY190" fmla="*/ 7240 h 10000"/>
                  <a:gd name="connsiteX191" fmla="*/ 684 w 10000"/>
                  <a:gd name="connsiteY191" fmla="*/ 7240 h 10000"/>
                  <a:gd name="connsiteX192" fmla="*/ 734 w 10000"/>
                  <a:gd name="connsiteY192" fmla="*/ 7240 h 10000"/>
                  <a:gd name="connsiteX193" fmla="*/ 785 w 10000"/>
                  <a:gd name="connsiteY193" fmla="*/ 7240 h 10000"/>
                  <a:gd name="connsiteX194" fmla="*/ 734 w 10000"/>
                  <a:gd name="connsiteY194" fmla="*/ 7346 h 10000"/>
                  <a:gd name="connsiteX195" fmla="*/ 785 w 10000"/>
                  <a:gd name="connsiteY195" fmla="*/ 7346 h 10000"/>
                  <a:gd name="connsiteX196" fmla="*/ 734 w 10000"/>
                  <a:gd name="connsiteY196" fmla="*/ 7346 h 10000"/>
                  <a:gd name="connsiteX197" fmla="*/ 785 w 10000"/>
                  <a:gd name="connsiteY197" fmla="*/ 7451 h 10000"/>
                  <a:gd name="connsiteX198" fmla="*/ 2621 w 10000"/>
                  <a:gd name="connsiteY198" fmla="*/ 7451 h 10000"/>
                  <a:gd name="connsiteX199" fmla="*/ 2880 w 10000"/>
                  <a:gd name="connsiteY199" fmla="*/ 7451 h 10000"/>
                  <a:gd name="connsiteX200" fmla="*/ 4500 w 10000"/>
                  <a:gd name="connsiteY200" fmla="*/ 7451 h 10000"/>
                  <a:gd name="connsiteX201" fmla="*/ 4550 w 10000"/>
                  <a:gd name="connsiteY201" fmla="*/ 7240 h 10000"/>
                  <a:gd name="connsiteX202" fmla="*/ 4550 w 10000"/>
                  <a:gd name="connsiteY202" fmla="*/ 7451 h 10000"/>
                  <a:gd name="connsiteX203" fmla="*/ 4708 w 10000"/>
                  <a:gd name="connsiteY203" fmla="*/ 7556 h 10000"/>
                  <a:gd name="connsiteX204" fmla="*/ 4867 w 10000"/>
                  <a:gd name="connsiteY204" fmla="*/ 7779 h 10000"/>
                  <a:gd name="connsiteX205" fmla="*/ 5025 w 10000"/>
                  <a:gd name="connsiteY205" fmla="*/ 7674 h 10000"/>
                  <a:gd name="connsiteX206" fmla="*/ 5133 w 10000"/>
                  <a:gd name="connsiteY206" fmla="*/ 7779 h 10000"/>
                  <a:gd name="connsiteX207" fmla="*/ 5292 w 10000"/>
                  <a:gd name="connsiteY207" fmla="*/ 7674 h 10000"/>
                  <a:gd name="connsiteX208" fmla="*/ 5551 w 10000"/>
                  <a:gd name="connsiteY208" fmla="*/ 7989 h 10000"/>
                  <a:gd name="connsiteX209" fmla="*/ 5659 w 10000"/>
                  <a:gd name="connsiteY209" fmla="*/ 8095 h 10000"/>
                  <a:gd name="connsiteX210" fmla="*/ 5760 w 10000"/>
                  <a:gd name="connsiteY210" fmla="*/ 8305 h 10000"/>
                  <a:gd name="connsiteX211" fmla="*/ 5817 w 10000"/>
                  <a:gd name="connsiteY211" fmla="*/ 8410 h 10000"/>
                  <a:gd name="connsiteX212" fmla="*/ 5817 w 10000"/>
                  <a:gd name="connsiteY212" fmla="*/ 8502 h 10000"/>
                  <a:gd name="connsiteX213" fmla="*/ 5918 w 10000"/>
                  <a:gd name="connsiteY213" fmla="*/ 8725 h 10000"/>
                  <a:gd name="connsiteX214" fmla="*/ 5918 w 10000"/>
                  <a:gd name="connsiteY214" fmla="*/ 8936 h 10000"/>
                  <a:gd name="connsiteX215" fmla="*/ 5868 w 10000"/>
                  <a:gd name="connsiteY215" fmla="*/ 9251 h 10000"/>
                  <a:gd name="connsiteX216" fmla="*/ 5817 w 10000"/>
                  <a:gd name="connsiteY216" fmla="*/ 9461 h 10000"/>
                  <a:gd name="connsiteX217" fmla="*/ 5659 w 10000"/>
                  <a:gd name="connsiteY217" fmla="*/ 9790 h 10000"/>
                  <a:gd name="connsiteX218" fmla="*/ 5659 w 10000"/>
                  <a:gd name="connsiteY218" fmla="*/ 10000 h 10000"/>
                  <a:gd name="connsiteX219" fmla="*/ 5817 w 10000"/>
                  <a:gd name="connsiteY219" fmla="*/ 9895 h 10000"/>
                  <a:gd name="connsiteX220" fmla="*/ 5976 w 10000"/>
                  <a:gd name="connsiteY220" fmla="*/ 9790 h 10000"/>
                  <a:gd name="connsiteX221" fmla="*/ 6127 w 10000"/>
                  <a:gd name="connsiteY221" fmla="*/ 9685 h 10000"/>
                  <a:gd name="connsiteX222" fmla="*/ 6285 w 10000"/>
                  <a:gd name="connsiteY222" fmla="*/ 9580 h 10000"/>
                  <a:gd name="connsiteX223" fmla="*/ 6285 w 10000"/>
                  <a:gd name="connsiteY223" fmla="*/ 9356 h 10000"/>
                  <a:gd name="connsiteX224" fmla="*/ 6443 w 10000"/>
                  <a:gd name="connsiteY224" fmla="*/ 9251 h 10000"/>
                  <a:gd name="connsiteX225" fmla="*/ 6602 w 10000"/>
                  <a:gd name="connsiteY225" fmla="*/ 9251 h 10000"/>
                  <a:gd name="connsiteX226" fmla="*/ 6760 w 10000"/>
                  <a:gd name="connsiteY226" fmla="*/ 9041 h 10000"/>
                  <a:gd name="connsiteX227" fmla="*/ 6911 w 10000"/>
                  <a:gd name="connsiteY227" fmla="*/ 8830 h 10000"/>
                  <a:gd name="connsiteX228" fmla="*/ 7171 w 10000"/>
                  <a:gd name="connsiteY228" fmla="*/ 8830 h 10000"/>
                  <a:gd name="connsiteX229" fmla="*/ 7437 w 10000"/>
                  <a:gd name="connsiteY229" fmla="*/ 8830 h 10000"/>
                  <a:gd name="connsiteX230" fmla="*/ 7538 w 10000"/>
                  <a:gd name="connsiteY230" fmla="*/ 8725 h 10000"/>
                  <a:gd name="connsiteX231" fmla="*/ 7646 w 10000"/>
                  <a:gd name="connsiteY231" fmla="*/ 8410 h 10000"/>
                  <a:gd name="connsiteX232" fmla="*/ 7747 w 10000"/>
                  <a:gd name="connsiteY232" fmla="*/ 8200 h 10000"/>
                  <a:gd name="connsiteX233" fmla="*/ 7905 w 10000"/>
                  <a:gd name="connsiteY233" fmla="*/ 7989 h 10000"/>
                  <a:gd name="connsiteX234" fmla="*/ 7963 w 10000"/>
                  <a:gd name="connsiteY234" fmla="*/ 7989 h 10000"/>
                  <a:gd name="connsiteX235" fmla="*/ 8063 w 10000"/>
                  <a:gd name="connsiteY235" fmla="*/ 8095 h 10000"/>
                  <a:gd name="connsiteX236" fmla="*/ 8013 w 10000"/>
                  <a:gd name="connsiteY236" fmla="*/ 8502 h 10000"/>
                  <a:gd name="connsiteX237" fmla="*/ 8013 w 10000"/>
                  <a:gd name="connsiteY237" fmla="*/ 8725 h 10000"/>
                  <a:gd name="connsiteX238" fmla="*/ 8063 w 10000"/>
                  <a:gd name="connsiteY238" fmla="*/ 8725 h 10000"/>
                  <a:gd name="connsiteX239" fmla="*/ 8222 w 10000"/>
                  <a:gd name="connsiteY239" fmla="*/ 8725 h 10000"/>
                  <a:gd name="connsiteX240" fmla="*/ 8171 w 10000"/>
                  <a:gd name="connsiteY240" fmla="*/ 8725 h 10000"/>
                  <a:gd name="connsiteX241" fmla="*/ 8380 w 10000"/>
                  <a:gd name="connsiteY241" fmla="*/ 8607 h 10000"/>
                  <a:gd name="connsiteX242" fmla="*/ 8431 w 10000"/>
                  <a:gd name="connsiteY242" fmla="*/ 8410 h 10000"/>
                  <a:gd name="connsiteX243" fmla="*/ 8431 w 10000"/>
                  <a:gd name="connsiteY243" fmla="*/ 8502 h 10000"/>
                  <a:gd name="connsiteX244" fmla="*/ 8488 w 10000"/>
                  <a:gd name="connsiteY244" fmla="*/ 8502 h 10000"/>
                  <a:gd name="connsiteX245" fmla="*/ 8380 w 10000"/>
                  <a:gd name="connsiteY245" fmla="*/ 8607 h 10000"/>
                  <a:gd name="connsiteX246" fmla="*/ 8589 w 10000"/>
                  <a:gd name="connsiteY246" fmla="*/ 8607 h 10000"/>
                  <a:gd name="connsiteX247" fmla="*/ 8431 w 10000"/>
                  <a:gd name="connsiteY247" fmla="*/ 8725 h 10000"/>
                  <a:gd name="connsiteX248" fmla="*/ 8222 w 10000"/>
                  <a:gd name="connsiteY248" fmla="*/ 8936 h 10000"/>
                  <a:gd name="connsiteX249" fmla="*/ 8272 w 10000"/>
                  <a:gd name="connsiteY249" fmla="*/ 8830 h 10000"/>
                  <a:gd name="connsiteX250" fmla="*/ 8114 w 10000"/>
                  <a:gd name="connsiteY250" fmla="*/ 9041 h 10000"/>
                  <a:gd name="connsiteX251" fmla="*/ 8171 w 10000"/>
                  <a:gd name="connsiteY251" fmla="*/ 8936 h 10000"/>
                  <a:gd name="connsiteX252" fmla="*/ 8114 w 10000"/>
                  <a:gd name="connsiteY252" fmla="*/ 9146 h 10000"/>
                  <a:gd name="connsiteX253" fmla="*/ 8171 w 10000"/>
                  <a:gd name="connsiteY253" fmla="*/ 9251 h 10000"/>
                  <a:gd name="connsiteX254" fmla="*/ 8222 w 10000"/>
                  <a:gd name="connsiteY254" fmla="*/ 9251 h 10000"/>
                  <a:gd name="connsiteX255" fmla="*/ 8431 w 10000"/>
                  <a:gd name="connsiteY255" fmla="*/ 8936 h 10000"/>
                  <a:gd name="connsiteX256" fmla="*/ 8488 w 10000"/>
                  <a:gd name="connsiteY256" fmla="*/ 8936 h 10000"/>
                  <a:gd name="connsiteX257" fmla="*/ 8539 w 10000"/>
                  <a:gd name="connsiteY257" fmla="*/ 8936 h 10000"/>
                  <a:gd name="connsiteX258" fmla="*/ 8906 w 10000"/>
                  <a:gd name="connsiteY258" fmla="*/ 8725 h 10000"/>
                  <a:gd name="connsiteX259" fmla="*/ 8855 w 10000"/>
                  <a:gd name="connsiteY259" fmla="*/ 8607 h 10000"/>
                  <a:gd name="connsiteX260" fmla="*/ 8798 w 10000"/>
                  <a:gd name="connsiteY260" fmla="*/ 8502 h 10000"/>
                  <a:gd name="connsiteX261" fmla="*/ 8747 w 10000"/>
                  <a:gd name="connsiteY261" fmla="*/ 8502 h 10000"/>
                  <a:gd name="connsiteX262" fmla="*/ 8639 w 10000"/>
                  <a:gd name="connsiteY262" fmla="*/ 8502 h 10000"/>
                  <a:gd name="connsiteX263" fmla="*/ 8539 w 10000"/>
                  <a:gd name="connsiteY263" fmla="*/ 8410 h 10000"/>
                  <a:gd name="connsiteX264" fmla="*/ 8488 w 10000"/>
                  <a:gd name="connsiteY264" fmla="*/ 8410 h 10000"/>
                  <a:gd name="connsiteX265" fmla="*/ 8488 w 10000"/>
                  <a:gd name="connsiteY265" fmla="*/ 8095 h 10000"/>
                  <a:gd name="connsiteX266" fmla="*/ 8431 w 10000"/>
                  <a:gd name="connsiteY266" fmla="*/ 8095 h 10000"/>
                  <a:gd name="connsiteX267" fmla="*/ 8539 w 10000"/>
                  <a:gd name="connsiteY267" fmla="*/ 7884 h 10000"/>
                  <a:gd name="connsiteX268" fmla="*/ 8380 w 10000"/>
                  <a:gd name="connsiteY268" fmla="*/ 7884 h 10000"/>
                  <a:gd name="connsiteX269" fmla="*/ 8380 w 10000"/>
                  <a:gd name="connsiteY269" fmla="*/ 7779 h 10000"/>
                  <a:gd name="connsiteX270" fmla="*/ 8272 w 10000"/>
                  <a:gd name="connsiteY270" fmla="*/ 7779 h 10000"/>
                  <a:gd name="connsiteX271" fmla="*/ 8431 w 10000"/>
                  <a:gd name="connsiteY271" fmla="*/ 7779 h 10000"/>
                  <a:gd name="connsiteX272" fmla="*/ 8639 w 10000"/>
                  <a:gd name="connsiteY272" fmla="*/ 7674 h 10000"/>
                  <a:gd name="connsiteX273" fmla="*/ 8639 w 10000"/>
                  <a:gd name="connsiteY273" fmla="*/ 7451 h 10000"/>
                  <a:gd name="connsiteX274" fmla="*/ 8488 w 10000"/>
                  <a:gd name="connsiteY274" fmla="*/ 7346 h 10000"/>
                  <a:gd name="connsiteX275" fmla="*/ 8272 w 10000"/>
                  <a:gd name="connsiteY275" fmla="*/ 7451 h 10000"/>
                  <a:gd name="connsiteX276" fmla="*/ 8114 w 10000"/>
                  <a:gd name="connsiteY276" fmla="*/ 7556 h 10000"/>
                  <a:gd name="connsiteX277" fmla="*/ 7963 w 10000"/>
                  <a:gd name="connsiteY277" fmla="*/ 7779 h 10000"/>
                  <a:gd name="connsiteX278" fmla="*/ 7804 w 10000"/>
                  <a:gd name="connsiteY278" fmla="*/ 7884 h 10000"/>
                  <a:gd name="connsiteX279" fmla="*/ 7595 w 10000"/>
                  <a:gd name="connsiteY279" fmla="*/ 8200 h 10000"/>
                  <a:gd name="connsiteX280" fmla="*/ 7747 w 10000"/>
                  <a:gd name="connsiteY280" fmla="*/ 7989 h 10000"/>
                  <a:gd name="connsiteX281" fmla="*/ 7855 w 10000"/>
                  <a:gd name="connsiteY281" fmla="*/ 7779 h 10000"/>
                  <a:gd name="connsiteX282" fmla="*/ 7696 w 10000"/>
                  <a:gd name="connsiteY282" fmla="*/ 7556 h 10000"/>
                  <a:gd name="connsiteX283" fmla="*/ 7855 w 10000"/>
                  <a:gd name="connsiteY283" fmla="*/ 7674 h 10000"/>
                  <a:gd name="connsiteX284" fmla="*/ 8063 w 10000"/>
                  <a:gd name="connsiteY284" fmla="*/ 7451 h 10000"/>
                  <a:gd name="connsiteX285" fmla="*/ 8272 w 10000"/>
                  <a:gd name="connsiteY285" fmla="*/ 7346 h 10000"/>
                  <a:gd name="connsiteX286" fmla="*/ 8431 w 10000"/>
                  <a:gd name="connsiteY286" fmla="*/ 7030 h 10000"/>
                  <a:gd name="connsiteX287" fmla="*/ 8697 w 10000"/>
                  <a:gd name="connsiteY287" fmla="*/ 7030 h 10000"/>
                  <a:gd name="connsiteX288" fmla="*/ 9014 w 10000"/>
                  <a:gd name="connsiteY288" fmla="*/ 7030 h 10000"/>
                  <a:gd name="connsiteX289" fmla="*/ 9273 w 10000"/>
                  <a:gd name="connsiteY289" fmla="*/ 7030 h 10000"/>
                  <a:gd name="connsiteX290" fmla="*/ 9482 w 10000"/>
                  <a:gd name="connsiteY290" fmla="*/ 6702 h 10000"/>
                  <a:gd name="connsiteX291" fmla="*/ 9741 w 10000"/>
                  <a:gd name="connsiteY291" fmla="*/ 6597 h 10000"/>
                  <a:gd name="connsiteX292" fmla="*/ 10000 w 10000"/>
                  <a:gd name="connsiteY292" fmla="*/ 6281 h 10000"/>
                  <a:gd name="connsiteX293" fmla="*/ 9950 w 10000"/>
                  <a:gd name="connsiteY293" fmla="*/ 6281 h 10000"/>
                  <a:gd name="connsiteX294" fmla="*/ 10000 w 10000"/>
                  <a:gd name="connsiteY294" fmla="*/ 6176 h 10000"/>
                  <a:gd name="connsiteX295" fmla="*/ 9892 w 10000"/>
                  <a:gd name="connsiteY295" fmla="*/ 6176 h 10000"/>
                  <a:gd name="connsiteX296" fmla="*/ 9950 w 10000"/>
                  <a:gd name="connsiteY296" fmla="*/ 6176 h 10000"/>
                  <a:gd name="connsiteX297" fmla="*/ 10000 w 10000"/>
                  <a:gd name="connsiteY297" fmla="*/ 6071 h 10000"/>
                  <a:gd name="connsiteX298" fmla="*/ 10000 w 10000"/>
                  <a:gd name="connsiteY298" fmla="*/ 5966 h 10000"/>
                  <a:gd name="connsiteX299" fmla="*/ 9950 w 10000"/>
                  <a:gd name="connsiteY299" fmla="*/ 5848 h 10000"/>
                  <a:gd name="connsiteX300" fmla="*/ 9842 w 10000"/>
                  <a:gd name="connsiteY300" fmla="*/ 5848 h 10000"/>
                  <a:gd name="connsiteX301" fmla="*/ 9842 w 10000"/>
                  <a:gd name="connsiteY301" fmla="*/ 5637 h 10000"/>
                  <a:gd name="connsiteX302" fmla="*/ 9741 w 10000"/>
                  <a:gd name="connsiteY302" fmla="*/ 5637 h 10000"/>
                  <a:gd name="connsiteX303" fmla="*/ 9791 w 10000"/>
                  <a:gd name="connsiteY303" fmla="*/ 5637 h 10000"/>
                  <a:gd name="connsiteX304" fmla="*/ 9590 w 10000"/>
                  <a:gd name="connsiteY304" fmla="*/ 5848 h 10000"/>
                  <a:gd name="connsiteX305" fmla="*/ 9431 w 10000"/>
                  <a:gd name="connsiteY305" fmla="*/ 5966 h 10000"/>
                  <a:gd name="connsiteX306" fmla="*/ 9482 w 10000"/>
                  <a:gd name="connsiteY306" fmla="*/ 5848 h 10000"/>
                  <a:gd name="connsiteX307" fmla="*/ 9431 w 10000"/>
                  <a:gd name="connsiteY307" fmla="*/ 5848 h 10000"/>
                  <a:gd name="connsiteX308" fmla="*/ 9482 w 10000"/>
                  <a:gd name="connsiteY308" fmla="*/ 5848 h 10000"/>
                  <a:gd name="connsiteX309" fmla="*/ 9741 w 10000"/>
                  <a:gd name="connsiteY309" fmla="*/ 5637 h 10000"/>
                  <a:gd name="connsiteX310" fmla="*/ 9590 w 10000"/>
                  <a:gd name="connsiteY310" fmla="*/ 5742 h 10000"/>
                  <a:gd name="connsiteX311" fmla="*/ 9892 w 10000"/>
                  <a:gd name="connsiteY311" fmla="*/ 5532 h 10000"/>
                  <a:gd name="connsiteX312" fmla="*/ 9690 w 10000"/>
                  <a:gd name="connsiteY312" fmla="*/ 5322 h 10000"/>
                  <a:gd name="connsiteX313" fmla="*/ 9690 w 10000"/>
                  <a:gd name="connsiteY313" fmla="*/ 5427 h 10000"/>
                  <a:gd name="connsiteX314" fmla="*/ 9690 w 10000"/>
                  <a:gd name="connsiteY314" fmla="*/ 5322 h 10000"/>
                  <a:gd name="connsiteX315" fmla="*/ 9590 w 10000"/>
                  <a:gd name="connsiteY315" fmla="*/ 5427 h 10000"/>
                  <a:gd name="connsiteX316" fmla="*/ 9640 w 10000"/>
                  <a:gd name="connsiteY316" fmla="*/ 5322 h 10000"/>
                  <a:gd name="connsiteX317" fmla="*/ 9590 w 10000"/>
                  <a:gd name="connsiteY317" fmla="*/ 5322 h 10000"/>
                  <a:gd name="connsiteX318" fmla="*/ 9482 w 10000"/>
                  <a:gd name="connsiteY318" fmla="*/ 5322 h 10000"/>
                  <a:gd name="connsiteX319" fmla="*/ 9539 w 10000"/>
                  <a:gd name="connsiteY319" fmla="*/ 5322 h 10000"/>
                  <a:gd name="connsiteX320" fmla="*/ 9590 w 10000"/>
                  <a:gd name="connsiteY320" fmla="*/ 5217 h 10000"/>
                  <a:gd name="connsiteX321" fmla="*/ 9590 w 10000"/>
                  <a:gd name="connsiteY321" fmla="*/ 5112 h 10000"/>
                  <a:gd name="connsiteX322" fmla="*/ 9539 w 10000"/>
                  <a:gd name="connsiteY322" fmla="*/ 5217 h 10000"/>
                  <a:gd name="connsiteX323" fmla="*/ 9539 w 10000"/>
                  <a:gd name="connsiteY323" fmla="*/ 5112 h 10000"/>
                  <a:gd name="connsiteX324" fmla="*/ 9482 w 10000"/>
                  <a:gd name="connsiteY324" fmla="*/ 5007 h 10000"/>
                  <a:gd name="connsiteX325" fmla="*/ 9431 w 10000"/>
                  <a:gd name="connsiteY325" fmla="*/ 5007 h 10000"/>
                  <a:gd name="connsiteX326" fmla="*/ 9482 w 10000"/>
                  <a:gd name="connsiteY326" fmla="*/ 5007 h 10000"/>
                  <a:gd name="connsiteX327" fmla="*/ 9431 w 10000"/>
                  <a:gd name="connsiteY327" fmla="*/ 4888 h 10000"/>
                  <a:gd name="connsiteX328" fmla="*/ 9482 w 10000"/>
                  <a:gd name="connsiteY328" fmla="*/ 4888 h 10000"/>
                  <a:gd name="connsiteX329" fmla="*/ 9431 w 10000"/>
                  <a:gd name="connsiteY329" fmla="*/ 4783 h 10000"/>
                  <a:gd name="connsiteX330" fmla="*/ 9381 w 10000"/>
                  <a:gd name="connsiteY330" fmla="*/ 4783 h 10000"/>
                  <a:gd name="connsiteX331" fmla="*/ 9431 w 10000"/>
                  <a:gd name="connsiteY331" fmla="*/ 4783 h 10000"/>
                  <a:gd name="connsiteX332" fmla="*/ 9482 w 10000"/>
                  <a:gd name="connsiteY332" fmla="*/ 4783 h 10000"/>
                  <a:gd name="connsiteX333" fmla="*/ 9539 w 10000"/>
                  <a:gd name="connsiteY333" fmla="*/ 4678 h 10000"/>
                  <a:gd name="connsiteX334" fmla="*/ 9482 w 10000"/>
                  <a:gd name="connsiteY334" fmla="*/ 4573 h 10000"/>
                  <a:gd name="connsiteX335" fmla="*/ 9539 w 10000"/>
                  <a:gd name="connsiteY335" fmla="*/ 4468 h 10000"/>
                  <a:gd name="connsiteX336" fmla="*/ 9482 w 10000"/>
                  <a:gd name="connsiteY336" fmla="*/ 4363 h 10000"/>
                  <a:gd name="connsiteX337" fmla="*/ 9381 w 10000"/>
                  <a:gd name="connsiteY337" fmla="*/ 4363 h 10000"/>
                  <a:gd name="connsiteX338" fmla="*/ 9482 w 10000"/>
                  <a:gd name="connsiteY338" fmla="*/ 4258 h 10000"/>
                  <a:gd name="connsiteX339" fmla="*/ 9381 w 10000"/>
                  <a:gd name="connsiteY339" fmla="*/ 4258 h 10000"/>
                  <a:gd name="connsiteX340" fmla="*/ 9482 w 10000"/>
                  <a:gd name="connsiteY340" fmla="*/ 4152 h 10000"/>
                  <a:gd name="connsiteX341" fmla="*/ 9431 w 10000"/>
                  <a:gd name="connsiteY341" fmla="*/ 4034 h 10000"/>
                  <a:gd name="connsiteX342" fmla="*/ 9381 w 10000"/>
                  <a:gd name="connsiteY342" fmla="*/ 4034 h 10000"/>
                  <a:gd name="connsiteX343" fmla="*/ 9431 w 10000"/>
                  <a:gd name="connsiteY343" fmla="*/ 3929 h 10000"/>
                  <a:gd name="connsiteX344" fmla="*/ 9381 w 10000"/>
                  <a:gd name="connsiteY344" fmla="*/ 3719 h 10000"/>
                  <a:gd name="connsiteX345" fmla="*/ 9323 w 10000"/>
                  <a:gd name="connsiteY345" fmla="*/ 3719 h 10000"/>
                  <a:gd name="connsiteX346" fmla="*/ 9381 w 10000"/>
                  <a:gd name="connsiteY346" fmla="*/ 3614 h 10000"/>
                  <a:gd name="connsiteX347" fmla="*/ 9273 w 10000"/>
                  <a:gd name="connsiteY347" fmla="*/ 3719 h 10000"/>
                  <a:gd name="connsiteX348" fmla="*/ 9273 w 10000"/>
                  <a:gd name="connsiteY348" fmla="*/ 3824 h 10000"/>
                  <a:gd name="connsiteX349" fmla="*/ 9222 w 10000"/>
                  <a:gd name="connsiteY349" fmla="*/ 3824 h 10000"/>
                  <a:gd name="connsiteX350" fmla="*/ 9273 w 10000"/>
                  <a:gd name="connsiteY350" fmla="*/ 3929 h 10000"/>
                  <a:gd name="connsiteX351" fmla="*/ 9222 w 10000"/>
                  <a:gd name="connsiteY351" fmla="*/ 3929 h 10000"/>
                  <a:gd name="connsiteX352" fmla="*/ 9165 w 10000"/>
                  <a:gd name="connsiteY352" fmla="*/ 4034 h 10000"/>
                  <a:gd name="connsiteX353" fmla="*/ 9114 w 10000"/>
                  <a:gd name="connsiteY353" fmla="*/ 4152 h 10000"/>
                  <a:gd name="connsiteX354" fmla="*/ 9064 w 10000"/>
                  <a:gd name="connsiteY354" fmla="*/ 4258 h 10000"/>
                  <a:gd name="connsiteX355" fmla="*/ 9064 w 10000"/>
                  <a:gd name="connsiteY355" fmla="*/ 4152 h 10000"/>
                  <a:gd name="connsiteX356" fmla="*/ 8906 w 10000"/>
                  <a:gd name="connsiteY356" fmla="*/ 4258 h 10000"/>
                  <a:gd name="connsiteX357" fmla="*/ 8798 w 10000"/>
                  <a:gd name="connsiteY357" fmla="*/ 4363 h 10000"/>
                  <a:gd name="connsiteX358" fmla="*/ 8855 w 10000"/>
                  <a:gd name="connsiteY358" fmla="*/ 4258 h 10000"/>
                  <a:gd name="connsiteX359" fmla="*/ 8798 w 10000"/>
                  <a:gd name="connsiteY359" fmla="*/ 4363 h 10000"/>
                  <a:gd name="connsiteX360" fmla="*/ 8798 w 10000"/>
                  <a:gd name="connsiteY360" fmla="*/ 4152 h 10000"/>
                  <a:gd name="connsiteX361" fmla="*/ 8747 w 10000"/>
                  <a:gd name="connsiteY361" fmla="*/ 4363 h 10000"/>
                  <a:gd name="connsiteX362" fmla="*/ 8589 w 10000"/>
                  <a:gd name="connsiteY362" fmla="*/ 4468 h 10000"/>
                  <a:gd name="connsiteX363" fmla="*/ 8798 w 10000"/>
                  <a:gd name="connsiteY363" fmla="*/ 4258 h 10000"/>
                  <a:gd name="connsiteX364" fmla="*/ 8747 w 10000"/>
                  <a:gd name="connsiteY364" fmla="*/ 4034 h 10000"/>
                  <a:gd name="connsiteX365" fmla="*/ 8589 w 10000"/>
                  <a:gd name="connsiteY365" fmla="*/ 4152 h 10000"/>
                  <a:gd name="connsiteX366" fmla="*/ 8639 w 10000"/>
                  <a:gd name="connsiteY366" fmla="*/ 4034 h 10000"/>
                  <a:gd name="connsiteX367" fmla="*/ 8697 w 10000"/>
                  <a:gd name="connsiteY367" fmla="*/ 4034 h 10000"/>
                  <a:gd name="connsiteX368" fmla="*/ 8697 w 10000"/>
                  <a:gd name="connsiteY368" fmla="*/ 3929 h 10000"/>
                  <a:gd name="connsiteX369" fmla="*/ 8747 w 10000"/>
                  <a:gd name="connsiteY369" fmla="*/ 3719 h 10000"/>
                  <a:gd name="connsiteX370" fmla="*/ 8589 w 10000"/>
                  <a:gd name="connsiteY370" fmla="*/ 3719 h 10000"/>
                  <a:gd name="connsiteX371" fmla="*/ 8747 w 10000"/>
                  <a:gd name="connsiteY371" fmla="*/ 3614 h 10000"/>
                  <a:gd name="connsiteX372" fmla="*/ 8798 w 10000"/>
                  <a:gd name="connsiteY372" fmla="*/ 3509 h 10000"/>
                  <a:gd name="connsiteX373" fmla="*/ 8798 w 10000"/>
                  <a:gd name="connsiteY373" fmla="*/ 3403 h 10000"/>
                  <a:gd name="connsiteX374" fmla="*/ 8747 w 10000"/>
                  <a:gd name="connsiteY374" fmla="*/ 3403 h 10000"/>
                  <a:gd name="connsiteX375" fmla="*/ 8589 w 10000"/>
                  <a:gd name="connsiteY375" fmla="*/ 3298 h 10000"/>
                  <a:gd name="connsiteX376" fmla="*/ 8639 w 10000"/>
                  <a:gd name="connsiteY376" fmla="*/ 3180 h 10000"/>
                  <a:gd name="connsiteX377" fmla="*/ 8589 w 10000"/>
                  <a:gd name="connsiteY377" fmla="*/ 3180 h 10000"/>
                  <a:gd name="connsiteX378" fmla="*/ 8539 w 10000"/>
                  <a:gd name="connsiteY378" fmla="*/ 3075 h 10000"/>
                  <a:gd name="connsiteX379" fmla="*/ 8431 w 10000"/>
                  <a:gd name="connsiteY379" fmla="*/ 2970 h 10000"/>
                  <a:gd name="connsiteX380" fmla="*/ 8272 w 10000"/>
                  <a:gd name="connsiteY380" fmla="*/ 3075 h 10000"/>
                  <a:gd name="connsiteX381" fmla="*/ 8171 w 10000"/>
                  <a:gd name="connsiteY381" fmla="*/ 3075 h 10000"/>
                  <a:gd name="connsiteX382" fmla="*/ 8222 w 10000"/>
                  <a:gd name="connsiteY382" fmla="*/ 2970 h 10000"/>
                  <a:gd name="connsiteX383" fmla="*/ 7963 w 10000"/>
                  <a:gd name="connsiteY383" fmla="*/ 2970 h 10000"/>
                  <a:gd name="connsiteX384" fmla="*/ 7855 w 10000"/>
                  <a:gd name="connsiteY384" fmla="*/ 3180 h 10000"/>
                  <a:gd name="connsiteX385" fmla="*/ 7855 w 10000"/>
                  <a:gd name="connsiteY385" fmla="*/ 3298 h 10000"/>
                  <a:gd name="connsiteX386" fmla="*/ 7804 w 10000"/>
                  <a:gd name="connsiteY386" fmla="*/ 3509 h 10000"/>
                  <a:gd name="connsiteX387" fmla="*/ 7804 w 10000"/>
                  <a:gd name="connsiteY387" fmla="*/ 3719 h 10000"/>
                  <a:gd name="connsiteX388" fmla="*/ 7747 w 10000"/>
                  <a:gd name="connsiteY388" fmla="*/ 3824 h 10000"/>
                  <a:gd name="connsiteX389" fmla="*/ 7696 w 10000"/>
                  <a:gd name="connsiteY389" fmla="*/ 3824 h 10000"/>
                  <a:gd name="connsiteX390" fmla="*/ 7487 w 10000"/>
                  <a:gd name="connsiteY390" fmla="*/ 4152 h 10000"/>
                  <a:gd name="connsiteX391" fmla="*/ 7646 w 10000"/>
                  <a:gd name="connsiteY391" fmla="*/ 4468 h 10000"/>
                  <a:gd name="connsiteX392" fmla="*/ 7595 w 10000"/>
                  <a:gd name="connsiteY392" fmla="*/ 4783 h 10000"/>
                  <a:gd name="connsiteX393" fmla="*/ 7487 w 10000"/>
                  <a:gd name="connsiteY393" fmla="*/ 5112 h 10000"/>
                  <a:gd name="connsiteX394" fmla="*/ 7329 w 10000"/>
                  <a:gd name="connsiteY394" fmla="*/ 5217 h 10000"/>
                  <a:gd name="connsiteX395" fmla="*/ 7120 w 10000"/>
                  <a:gd name="connsiteY395" fmla="*/ 5427 h 10000"/>
                  <a:gd name="connsiteX396" fmla="*/ 7012 w 10000"/>
                  <a:gd name="connsiteY396" fmla="*/ 5532 h 10000"/>
                  <a:gd name="connsiteX397" fmla="*/ 7070 w 10000"/>
                  <a:gd name="connsiteY397" fmla="*/ 5742 h 10000"/>
                  <a:gd name="connsiteX398" fmla="*/ 7012 w 10000"/>
                  <a:gd name="connsiteY398" fmla="*/ 6176 h 10000"/>
                  <a:gd name="connsiteX399" fmla="*/ 6911 w 10000"/>
                  <a:gd name="connsiteY399" fmla="*/ 6386 h 10000"/>
                  <a:gd name="connsiteX400" fmla="*/ 6868 w 10000"/>
                  <a:gd name="connsiteY400" fmla="*/ 6597 h 10000"/>
                  <a:gd name="connsiteX401" fmla="*/ 6811 w 10000"/>
                  <a:gd name="connsiteY401" fmla="*/ 6491 h 10000"/>
                  <a:gd name="connsiteX402" fmla="*/ 6760 w 10000"/>
                  <a:gd name="connsiteY402" fmla="*/ 6702 h 10000"/>
                  <a:gd name="connsiteX403" fmla="*/ 6760 w 10000"/>
                  <a:gd name="connsiteY403" fmla="*/ 6820 h 10000"/>
                  <a:gd name="connsiteX404" fmla="*/ 6652 w 10000"/>
                  <a:gd name="connsiteY404" fmla="*/ 6597 h 10000"/>
                  <a:gd name="connsiteX405" fmla="*/ 6551 w 10000"/>
                  <a:gd name="connsiteY405" fmla="*/ 6702 h 10000"/>
                  <a:gd name="connsiteX406" fmla="*/ 6652 w 10000"/>
                  <a:gd name="connsiteY406" fmla="*/ 6597 h 10000"/>
                  <a:gd name="connsiteX407" fmla="*/ 6551 w 10000"/>
                  <a:gd name="connsiteY407" fmla="*/ 6281 h 10000"/>
                  <a:gd name="connsiteX408" fmla="*/ 6602 w 10000"/>
                  <a:gd name="connsiteY408" fmla="*/ 6176 h 10000"/>
                  <a:gd name="connsiteX409" fmla="*/ 6602 w 10000"/>
                  <a:gd name="connsiteY409" fmla="*/ 5966 h 10000"/>
                  <a:gd name="connsiteX410" fmla="*/ 6652 w 10000"/>
                  <a:gd name="connsiteY410" fmla="*/ 5637 h 10000"/>
                  <a:gd name="connsiteX411" fmla="*/ 6710 w 10000"/>
                  <a:gd name="connsiteY411" fmla="*/ 5322 h 10000"/>
                  <a:gd name="connsiteX412" fmla="*/ 6393 w 10000"/>
                  <a:gd name="connsiteY412" fmla="*/ 5322 h 10000"/>
                  <a:gd name="connsiteX413" fmla="*/ 6343 w 10000"/>
                  <a:gd name="connsiteY413" fmla="*/ 5322 h 10000"/>
                  <a:gd name="connsiteX414" fmla="*/ 6393 w 10000"/>
                  <a:gd name="connsiteY414" fmla="*/ 5217 h 10000"/>
                  <a:gd name="connsiteX415" fmla="*/ 6285 w 10000"/>
                  <a:gd name="connsiteY415" fmla="*/ 5112 h 10000"/>
                  <a:gd name="connsiteX416" fmla="*/ 6127 w 10000"/>
                  <a:gd name="connsiteY416" fmla="*/ 5007 h 10000"/>
                  <a:gd name="connsiteX417" fmla="*/ 6026 w 10000"/>
                  <a:gd name="connsiteY417" fmla="*/ 4783 h 10000"/>
                  <a:gd name="connsiteX418" fmla="*/ 5817 w 10000"/>
                  <a:gd name="connsiteY418" fmla="*/ 4573 h 10000"/>
                  <a:gd name="connsiteX419" fmla="*/ 5601 w 10000"/>
                  <a:gd name="connsiteY419" fmla="*/ 4678 h 10000"/>
                  <a:gd name="connsiteX420" fmla="*/ 5709 w 10000"/>
                  <a:gd name="connsiteY420" fmla="*/ 4363 h 10000"/>
                  <a:gd name="connsiteX421" fmla="*/ 5659 w 10000"/>
                  <a:gd name="connsiteY421" fmla="*/ 4152 h 10000"/>
                  <a:gd name="connsiteX422" fmla="*/ 5551 w 10000"/>
                  <a:gd name="connsiteY422" fmla="*/ 4152 h 10000"/>
                  <a:gd name="connsiteX423" fmla="*/ 5500 w 10000"/>
                  <a:gd name="connsiteY423" fmla="*/ 4363 h 10000"/>
                  <a:gd name="connsiteX424" fmla="*/ 5551 w 10000"/>
                  <a:gd name="connsiteY424" fmla="*/ 4152 h 10000"/>
                  <a:gd name="connsiteX425" fmla="*/ 5551 w 10000"/>
                  <a:gd name="connsiteY425" fmla="*/ 4034 h 10000"/>
                  <a:gd name="connsiteX426" fmla="*/ 5709 w 10000"/>
                  <a:gd name="connsiteY426" fmla="*/ 3509 h 10000"/>
                  <a:gd name="connsiteX427" fmla="*/ 5976 w 10000"/>
                  <a:gd name="connsiteY427" fmla="*/ 3180 h 10000"/>
                  <a:gd name="connsiteX428" fmla="*/ 6026 w 10000"/>
                  <a:gd name="connsiteY428" fmla="*/ 3075 h 10000"/>
                  <a:gd name="connsiteX429" fmla="*/ 6127 w 10000"/>
                  <a:gd name="connsiteY429" fmla="*/ 2970 h 10000"/>
                  <a:gd name="connsiteX430" fmla="*/ 6184 w 10000"/>
                  <a:gd name="connsiteY430" fmla="*/ 2970 h 10000"/>
                  <a:gd name="connsiteX431" fmla="*/ 6235 w 10000"/>
                  <a:gd name="connsiteY431" fmla="*/ 2865 h 10000"/>
                  <a:gd name="connsiteX432" fmla="*/ 6285 w 10000"/>
                  <a:gd name="connsiteY432" fmla="*/ 2865 h 10000"/>
                  <a:gd name="connsiteX433" fmla="*/ 6494 w 10000"/>
                  <a:gd name="connsiteY433" fmla="*/ 2760 h 10000"/>
                  <a:gd name="connsiteX434" fmla="*/ 6494 w 10000"/>
                  <a:gd name="connsiteY434" fmla="*/ 2654 h 10000"/>
                  <a:gd name="connsiteX435" fmla="*/ 6343 w 10000"/>
                  <a:gd name="connsiteY435" fmla="*/ 2549 h 10000"/>
                  <a:gd name="connsiteX436" fmla="*/ 6393 w 10000"/>
                  <a:gd name="connsiteY436" fmla="*/ 2549 h 10000"/>
                  <a:gd name="connsiteX437" fmla="*/ 6235 w 10000"/>
                  <a:gd name="connsiteY437" fmla="*/ 2444 h 10000"/>
                  <a:gd name="connsiteX438" fmla="*/ 6443 w 10000"/>
                  <a:gd name="connsiteY438" fmla="*/ 2444 h 10000"/>
                  <a:gd name="connsiteX439" fmla="*/ 6602 w 10000"/>
                  <a:gd name="connsiteY439" fmla="*/ 2549 h 10000"/>
                  <a:gd name="connsiteX440" fmla="*/ 6652 w 10000"/>
                  <a:gd name="connsiteY440" fmla="*/ 2444 h 10000"/>
                  <a:gd name="connsiteX441" fmla="*/ 6710 w 10000"/>
                  <a:gd name="connsiteY441" fmla="*/ 2444 h 10000"/>
                  <a:gd name="connsiteX442" fmla="*/ 6760 w 10000"/>
                  <a:gd name="connsiteY442" fmla="*/ 2444 h 10000"/>
                  <a:gd name="connsiteX443" fmla="*/ 6868 w 10000"/>
                  <a:gd name="connsiteY443" fmla="*/ 2444 h 10000"/>
                  <a:gd name="connsiteX444" fmla="*/ 7120 w 10000"/>
                  <a:gd name="connsiteY444" fmla="*/ 2129 h 10000"/>
                  <a:gd name="connsiteX445" fmla="*/ 7120 w 10000"/>
                  <a:gd name="connsiteY445" fmla="*/ 2024 h 10000"/>
                  <a:gd name="connsiteX446" fmla="*/ 6911 w 10000"/>
                  <a:gd name="connsiteY446" fmla="*/ 2024 h 10000"/>
                  <a:gd name="connsiteX447" fmla="*/ 6760 w 10000"/>
                  <a:gd name="connsiteY447" fmla="*/ 1813 h 10000"/>
                  <a:gd name="connsiteX448" fmla="*/ 7012 w 10000"/>
                  <a:gd name="connsiteY448" fmla="*/ 1919 h 10000"/>
                  <a:gd name="connsiteX449" fmla="*/ 7120 w 10000"/>
                  <a:gd name="connsiteY449" fmla="*/ 2024 h 10000"/>
                  <a:gd name="connsiteX450" fmla="*/ 7421 w 10000"/>
                  <a:gd name="connsiteY450" fmla="*/ 1805 h 10000"/>
                  <a:gd name="connsiteX0" fmla="*/ 7379 w 10000"/>
                  <a:gd name="connsiteY0" fmla="*/ 1813 h 10000"/>
                  <a:gd name="connsiteX1" fmla="*/ 7329 w 10000"/>
                  <a:gd name="connsiteY1" fmla="*/ 1708 h 10000"/>
                  <a:gd name="connsiteX2" fmla="*/ 7487 w 10000"/>
                  <a:gd name="connsiteY2" fmla="*/ 1708 h 10000"/>
                  <a:gd name="connsiteX3" fmla="*/ 7538 w 10000"/>
                  <a:gd name="connsiteY3" fmla="*/ 1813 h 10000"/>
                  <a:gd name="connsiteX4" fmla="*/ 7646 w 10000"/>
                  <a:gd name="connsiteY4" fmla="*/ 1708 h 10000"/>
                  <a:gd name="connsiteX5" fmla="*/ 7595 w 10000"/>
                  <a:gd name="connsiteY5" fmla="*/ 1603 h 10000"/>
                  <a:gd name="connsiteX6" fmla="*/ 7646 w 10000"/>
                  <a:gd name="connsiteY6" fmla="*/ 1603 h 10000"/>
                  <a:gd name="connsiteX7" fmla="*/ 7696 w 10000"/>
                  <a:gd name="connsiteY7" fmla="*/ 1708 h 10000"/>
                  <a:gd name="connsiteX8" fmla="*/ 8013 w 10000"/>
                  <a:gd name="connsiteY8" fmla="*/ 1498 h 10000"/>
                  <a:gd name="connsiteX9" fmla="*/ 8063 w 10000"/>
                  <a:gd name="connsiteY9" fmla="*/ 1393 h 10000"/>
                  <a:gd name="connsiteX10" fmla="*/ 8013 w 10000"/>
                  <a:gd name="connsiteY10" fmla="*/ 1170 h 10000"/>
                  <a:gd name="connsiteX11" fmla="*/ 8063 w 10000"/>
                  <a:gd name="connsiteY11" fmla="*/ 1064 h 10000"/>
                  <a:gd name="connsiteX12" fmla="*/ 8171 w 10000"/>
                  <a:gd name="connsiteY12" fmla="*/ 959 h 10000"/>
                  <a:gd name="connsiteX13" fmla="*/ 8114 w 10000"/>
                  <a:gd name="connsiteY13" fmla="*/ 959 h 10000"/>
                  <a:gd name="connsiteX14" fmla="*/ 8222 w 10000"/>
                  <a:gd name="connsiteY14" fmla="*/ 854 h 10000"/>
                  <a:gd name="connsiteX15" fmla="*/ 8013 w 10000"/>
                  <a:gd name="connsiteY15" fmla="*/ 749 h 10000"/>
                  <a:gd name="connsiteX16" fmla="*/ 8171 w 10000"/>
                  <a:gd name="connsiteY16" fmla="*/ 749 h 10000"/>
                  <a:gd name="connsiteX17" fmla="*/ 7804 w 10000"/>
                  <a:gd name="connsiteY17" fmla="*/ 749 h 10000"/>
                  <a:gd name="connsiteX18" fmla="*/ 7804 w 10000"/>
                  <a:gd name="connsiteY18" fmla="*/ 854 h 10000"/>
                  <a:gd name="connsiteX19" fmla="*/ 7804 w 10000"/>
                  <a:gd name="connsiteY19" fmla="*/ 959 h 10000"/>
                  <a:gd name="connsiteX20" fmla="*/ 7696 w 10000"/>
                  <a:gd name="connsiteY20" fmla="*/ 959 h 10000"/>
                  <a:gd name="connsiteX21" fmla="*/ 7437 w 10000"/>
                  <a:gd name="connsiteY21" fmla="*/ 1393 h 10000"/>
                  <a:gd name="connsiteX22" fmla="*/ 7329 w 10000"/>
                  <a:gd name="connsiteY22" fmla="*/ 1498 h 10000"/>
                  <a:gd name="connsiteX23" fmla="*/ 7329 w 10000"/>
                  <a:gd name="connsiteY23" fmla="*/ 1170 h 10000"/>
                  <a:gd name="connsiteX24" fmla="*/ 7437 w 10000"/>
                  <a:gd name="connsiteY24" fmla="*/ 959 h 10000"/>
                  <a:gd name="connsiteX25" fmla="*/ 7329 w 10000"/>
                  <a:gd name="connsiteY25" fmla="*/ 854 h 10000"/>
                  <a:gd name="connsiteX26" fmla="*/ 7120 w 10000"/>
                  <a:gd name="connsiteY26" fmla="*/ 1170 h 10000"/>
                  <a:gd name="connsiteX27" fmla="*/ 7171 w 10000"/>
                  <a:gd name="connsiteY27" fmla="*/ 854 h 10000"/>
                  <a:gd name="connsiteX28" fmla="*/ 7120 w 10000"/>
                  <a:gd name="connsiteY28" fmla="*/ 854 h 10000"/>
                  <a:gd name="connsiteX29" fmla="*/ 7221 w 10000"/>
                  <a:gd name="connsiteY29" fmla="*/ 749 h 10000"/>
                  <a:gd name="connsiteX30" fmla="*/ 7171 w 10000"/>
                  <a:gd name="connsiteY30" fmla="*/ 749 h 10000"/>
                  <a:gd name="connsiteX31" fmla="*/ 7012 w 10000"/>
                  <a:gd name="connsiteY31" fmla="*/ 749 h 10000"/>
                  <a:gd name="connsiteX32" fmla="*/ 7012 w 10000"/>
                  <a:gd name="connsiteY32" fmla="*/ 644 h 10000"/>
                  <a:gd name="connsiteX33" fmla="*/ 7120 w 10000"/>
                  <a:gd name="connsiteY33" fmla="*/ 539 h 10000"/>
                  <a:gd name="connsiteX34" fmla="*/ 7171 w 10000"/>
                  <a:gd name="connsiteY34" fmla="*/ 539 h 10000"/>
                  <a:gd name="connsiteX35" fmla="*/ 7120 w 10000"/>
                  <a:gd name="connsiteY35" fmla="*/ 315 h 10000"/>
                  <a:gd name="connsiteX36" fmla="*/ 7171 w 10000"/>
                  <a:gd name="connsiteY36" fmla="*/ 210 h 10000"/>
                  <a:gd name="connsiteX37" fmla="*/ 7120 w 10000"/>
                  <a:gd name="connsiteY37" fmla="*/ 105 h 10000"/>
                  <a:gd name="connsiteX38" fmla="*/ 7070 w 10000"/>
                  <a:gd name="connsiteY38" fmla="*/ 105 h 10000"/>
                  <a:gd name="connsiteX39" fmla="*/ 7120 w 10000"/>
                  <a:gd name="connsiteY39" fmla="*/ 0 h 10000"/>
                  <a:gd name="connsiteX40" fmla="*/ 7012 w 10000"/>
                  <a:gd name="connsiteY40" fmla="*/ 105 h 10000"/>
                  <a:gd name="connsiteX41" fmla="*/ 7070 w 10000"/>
                  <a:gd name="connsiteY41" fmla="*/ 105 h 10000"/>
                  <a:gd name="connsiteX42" fmla="*/ 6911 w 10000"/>
                  <a:gd name="connsiteY42" fmla="*/ 210 h 10000"/>
                  <a:gd name="connsiteX43" fmla="*/ 6811 w 10000"/>
                  <a:gd name="connsiteY43" fmla="*/ 210 h 10000"/>
                  <a:gd name="connsiteX44" fmla="*/ 6760 w 10000"/>
                  <a:gd name="connsiteY44" fmla="*/ 420 h 10000"/>
                  <a:gd name="connsiteX45" fmla="*/ 6710 w 10000"/>
                  <a:gd name="connsiteY45" fmla="*/ 539 h 10000"/>
                  <a:gd name="connsiteX46" fmla="*/ 6652 w 10000"/>
                  <a:gd name="connsiteY46" fmla="*/ 644 h 10000"/>
                  <a:gd name="connsiteX47" fmla="*/ 6911 w 10000"/>
                  <a:gd name="connsiteY47" fmla="*/ 854 h 10000"/>
                  <a:gd name="connsiteX48" fmla="*/ 6811 w 10000"/>
                  <a:gd name="connsiteY48" fmla="*/ 854 h 10000"/>
                  <a:gd name="connsiteX49" fmla="*/ 6760 w 10000"/>
                  <a:gd name="connsiteY49" fmla="*/ 854 h 10000"/>
                  <a:gd name="connsiteX50" fmla="*/ 6710 w 10000"/>
                  <a:gd name="connsiteY50" fmla="*/ 959 h 10000"/>
                  <a:gd name="connsiteX51" fmla="*/ 6811 w 10000"/>
                  <a:gd name="connsiteY51" fmla="*/ 959 h 10000"/>
                  <a:gd name="connsiteX52" fmla="*/ 6760 w 10000"/>
                  <a:gd name="connsiteY52" fmla="*/ 1064 h 10000"/>
                  <a:gd name="connsiteX53" fmla="*/ 6551 w 10000"/>
                  <a:gd name="connsiteY53" fmla="*/ 1170 h 10000"/>
                  <a:gd name="connsiteX54" fmla="*/ 6443 w 10000"/>
                  <a:gd name="connsiteY54" fmla="*/ 1393 h 10000"/>
                  <a:gd name="connsiteX55" fmla="*/ 6393 w 10000"/>
                  <a:gd name="connsiteY55" fmla="*/ 1603 h 10000"/>
                  <a:gd name="connsiteX56" fmla="*/ 6285 w 10000"/>
                  <a:gd name="connsiteY56" fmla="*/ 1603 h 10000"/>
                  <a:gd name="connsiteX57" fmla="*/ 6285 w 10000"/>
                  <a:gd name="connsiteY57" fmla="*/ 1498 h 10000"/>
                  <a:gd name="connsiteX58" fmla="*/ 6393 w 10000"/>
                  <a:gd name="connsiteY58" fmla="*/ 1498 h 10000"/>
                  <a:gd name="connsiteX59" fmla="*/ 6343 w 10000"/>
                  <a:gd name="connsiteY59" fmla="*/ 1498 h 10000"/>
                  <a:gd name="connsiteX60" fmla="*/ 6393 w 10000"/>
                  <a:gd name="connsiteY60" fmla="*/ 1393 h 10000"/>
                  <a:gd name="connsiteX61" fmla="*/ 6343 w 10000"/>
                  <a:gd name="connsiteY61" fmla="*/ 1393 h 10000"/>
                  <a:gd name="connsiteX62" fmla="*/ 6494 w 10000"/>
                  <a:gd name="connsiteY62" fmla="*/ 1170 h 10000"/>
                  <a:gd name="connsiteX63" fmla="*/ 6393 w 10000"/>
                  <a:gd name="connsiteY63" fmla="*/ 1170 h 10000"/>
                  <a:gd name="connsiteX64" fmla="*/ 6285 w 10000"/>
                  <a:gd name="connsiteY64" fmla="*/ 1064 h 10000"/>
                  <a:gd name="connsiteX65" fmla="*/ 6184 w 10000"/>
                  <a:gd name="connsiteY65" fmla="*/ 1170 h 10000"/>
                  <a:gd name="connsiteX66" fmla="*/ 6184 w 10000"/>
                  <a:gd name="connsiteY66" fmla="*/ 1275 h 10000"/>
                  <a:gd name="connsiteX67" fmla="*/ 6285 w 10000"/>
                  <a:gd name="connsiteY67" fmla="*/ 1275 h 10000"/>
                  <a:gd name="connsiteX68" fmla="*/ 6184 w 10000"/>
                  <a:gd name="connsiteY68" fmla="*/ 1275 h 10000"/>
                  <a:gd name="connsiteX69" fmla="*/ 6127 w 10000"/>
                  <a:gd name="connsiteY69" fmla="*/ 1170 h 10000"/>
                  <a:gd name="connsiteX70" fmla="*/ 6076 w 10000"/>
                  <a:gd name="connsiteY70" fmla="*/ 1275 h 10000"/>
                  <a:gd name="connsiteX71" fmla="*/ 5659 w 10000"/>
                  <a:gd name="connsiteY71" fmla="*/ 1275 h 10000"/>
                  <a:gd name="connsiteX72" fmla="*/ 5551 w 10000"/>
                  <a:gd name="connsiteY72" fmla="*/ 1170 h 10000"/>
                  <a:gd name="connsiteX73" fmla="*/ 5500 w 10000"/>
                  <a:gd name="connsiteY73" fmla="*/ 1170 h 10000"/>
                  <a:gd name="connsiteX74" fmla="*/ 5450 w 10000"/>
                  <a:gd name="connsiteY74" fmla="*/ 1064 h 10000"/>
                  <a:gd name="connsiteX75" fmla="*/ 5392 w 10000"/>
                  <a:gd name="connsiteY75" fmla="*/ 959 h 10000"/>
                  <a:gd name="connsiteX76" fmla="*/ 5025 w 10000"/>
                  <a:gd name="connsiteY76" fmla="*/ 1064 h 10000"/>
                  <a:gd name="connsiteX77" fmla="*/ 5133 w 10000"/>
                  <a:gd name="connsiteY77" fmla="*/ 1170 h 10000"/>
                  <a:gd name="connsiteX78" fmla="*/ 5392 w 10000"/>
                  <a:gd name="connsiteY78" fmla="*/ 1064 h 10000"/>
                  <a:gd name="connsiteX79" fmla="*/ 5184 w 10000"/>
                  <a:gd name="connsiteY79" fmla="*/ 1170 h 10000"/>
                  <a:gd name="connsiteX80" fmla="*/ 5076 w 10000"/>
                  <a:gd name="connsiteY80" fmla="*/ 1170 h 10000"/>
                  <a:gd name="connsiteX81" fmla="*/ 5025 w 10000"/>
                  <a:gd name="connsiteY81" fmla="*/ 1603 h 10000"/>
                  <a:gd name="connsiteX82" fmla="*/ 4975 w 10000"/>
                  <a:gd name="connsiteY82" fmla="*/ 1498 h 10000"/>
                  <a:gd name="connsiteX83" fmla="*/ 4924 w 10000"/>
                  <a:gd name="connsiteY83" fmla="*/ 1708 h 10000"/>
                  <a:gd name="connsiteX84" fmla="*/ 4867 w 10000"/>
                  <a:gd name="connsiteY84" fmla="*/ 1498 h 10000"/>
                  <a:gd name="connsiteX85" fmla="*/ 4975 w 10000"/>
                  <a:gd name="connsiteY85" fmla="*/ 1498 h 10000"/>
                  <a:gd name="connsiteX86" fmla="*/ 4924 w 10000"/>
                  <a:gd name="connsiteY86" fmla="*/ 1275 h 10000"/>
                  <a:gd name="connsiteX87" fmla="*/ 4867 w 10000"/>
                  <a:gd name="connsiteY87" fmla="*/ 1393 h 10000"/>
                  <a:gd name="connsiteX88" fmla="*/ 4867 w 10000"/>
                  <a:gd name="connsiteY88" fmla="*/ 1275 h 10000"/>
                  <a:gd name="connsiteX89" fmla="*/ 4816 w 10000"/>
                  <a:gd name="connsiteY89" fmla="*/ 1275 h 10000"/>
                  <a:gd name="connsiteX90" fmla="*/ 4341 w 10000"/>
                  <a:gd name="connsiteY90" fmla="*/ 1275 h 10000"/>
                  <a:gd name="connsiteX91" fmla="*/ 4183 w 10000"/>
                  <a:gd name="connsiteY91" fmla="*/ 1275 h 10000"/>
                  <a:gd name="connsiteX92" fmla="*/ 4399 w 10000"/>
                  <a:gd name="connsiteY92" fmla="*/ 1170 h 10000"/>
                  <a:gd name="connsiteX93" fmla="*/ 4449 w 10000"/>
                  <a:gd name="connsiteY93" fmla="*/ 1064 h 10000"/>
                  <a:gd name="connsiteX94" fmla="*/ 4341 w 10000"/>
                  <a:gd name="connsiteY94" fmla="*/ 959 h 10000"/>
                  <a:gd name="connsiteX95" fmla="*/ 4240 w 10000"/>
                  <a:gd name="connsiteY95" fmla="*/ 959 h 10000"/>
                  <a:gd name="connsiteX96" fmla="*/ 3672 w 10000"/>
                  <a:gd name="connsiteY96" fmla="*/ 644 h 10000"/>
                  <a:gd name="connsiteX97" fmla="*/ 3513 w 10000"/>
                  <a:gd name="connsiteY97" fmla="*/ 854 h 10000"/>
                  <a:gd name="connsiteX98" fmla="*/ 3456 w 10000"/>
                  <a:gd name="connsiteY98" fmla="*/ 749 h 10000"/>
                  <a:gd name="connsiteX99" fmla="*/ 3513 w 10000"/>
                  <a:gd name="connsiteY99" fmla="*/ 749 h 10000"/>
                  <a:gd name="connsiteX100" fmla="*/ 3513 w 10000"/>
                  <a:gd name="connsiteY100" fmla="*/ 539 h 10000"/>
                  <a:gd name="connsiteX101" fmla="*/ 3513 w 10000"/>
                  <a:gd name="connsiteY101" fmla="*/ 644 h 10000"/>
                  <a:gd name="connsiteX102" fmla="*/ 3456 w 10000"/>
                  <a:gd name="connsiteY102" fmla="*/ 749 h 10000"/>
                  <a:gd name="connsiteX103" fmla="*/ 3355 w 10000"/>
                  <a:gd name="connsiteY103" fmla="*/ 749 h 10000"/>
                  <a:gd name="connsiteX104" fmla="*/ 3305 w 10000"/>
                  <a:gd name="connsiteY104" fmla="*/ 854 h 10000"/>
                  <a:gd name="connsiteX105" fmla="*/ 3247 w 10000"/>
                  <a:gd name="connsiteY105" fmla="*/ 644 h 10000"/>
                  <a:gd name="connsiteX106" fmla="*/ 3197 w 10000"/>
                  <a:gd name="connsiteY106" fmla="*/ 420 h 10000"/>
                  <a:gd name="connsiteX107" fmla="*/ 3247 w 10000"/>
                  <a:gd name="connsiteY107" fmla="*/ 539 h 10000"/>
                  <a:gd name="connsiteX108" fmla="*/ 2988 w 10000"/>
                  <a:gd name="connsiteY108" fmla="*/ 749 h 10000"/>
                  <a:gd name="connsiteX109" fmla="*/ 2988 w 10000"/>
                  <a:gd name="connsiteY109" fmla="*/ 644 h 10000"/>
                  <a:gd name="connsiteX110" fmla="*/ 2721 w 10000"/>
                  <a:gd name="connsiteY110" fmla="*/ 749 h 10000"/>
                  <a:gd name="connsiteX111" fmla="*/ 2988 w 10000"/>
                  <a:gd name="connsiteY111" fmla="*/ 539 h 10000"/>
                  <a:gd name="connsiteX112" fmla="*/ 2829 w 10000"/>
                  <a:gd name="connsiteY112" fmla="*/ 644 h 10000"/>
                  <a:gd name="connsiteX113" fmla="*/ 2513 w 10000"/>
                  <a:gd name="connsiteY113" fmla="*/ 749 h 10000"/>
                  <a:gd name="connsiteX114" fmla="*/ 2253 w 10000"/>
                  <a:gd name="connsiteY114" fmla="*/ 959 h 10000"/>
                  <a:gd name="connsiteX115" fmla="*/ 2196 w 10000"/>
                  <a:gd name="connsiteY115" fmla="*/ 959 h 10000"/>
                  <a:gd name="connsiteX116" fmla="*/ 2095 w 10000"/>
                  <a:gd name="connsiteY116" fmla="*/ 959 h 10000"/>
                  <a:gd name="connsiteX117" fmla="*/ 2095 w 10000"/>
                  <a:gd name="connsiteY117" fmla="*/ 1064 h 10000"/>
                  <a:gd name="connsiteX118" fmla="*/ 1829 w 10000"/>
                  <a:gd name="connsiteY118" fmla="*/ 854 h 10000"/>
                  <a:gd name="connsiteX119" fmla="*/ 1620 w 10000"/>
                  <a:gd name="connsiteY119" fmla="*/ 749 h 10000"/>
                  <a:gd name="connsiteX120" fmla="*/ 1411 w 10000"/>
                  <a:gd name="connsiteY120" fmla="*/ 1064 h 10000"/>
                  <a:gd name="connsiteX121" fmla="*/ 1210 w 10000"/>
                  <a:gd name="connsiteY121" fmla="*/ 1393 h 10000"/>
                  <a:gd name="connsiteX122" fmla="*/ 1001 w 10000"/>
                  <a:gd name="connsiteY122" fmla="*/ 1813 h 10000"/>
                  <a:gd name="connsiteX123" fmla="*/ 785 w 10000"/>
                  <a:gd name="connsiteY123" fmla="*/ 2129 h 10000"/>
                  <a:gd name="connsiteX124" fmla="*/ 576 w 10000"/>
                  <a:gd name="connsiteY124" fmla="*/ 2549 h 10000"/>
                  <a:gd name="connsiteX125" fmla="*/ 418 w 10000"/>
                  <a:gd name="connsiteY125" fmla="*/ 2865 h 10000"/>
                  <a:gd name="connsiteX126" fmla="*/ 209 w 10000"/>
                  <a:gd name="connsiteY126" fmla="*/ 3298 h 10000"/>
                  <a:gd name="connsiteX127" fmla="*/ 0 w 10000"/>
                  <a:gd name="connsiteY127" fmla="*/ 3614 h 10000"/>
                  <a:gd name="connsiteX128" fmla="*/ 259 w 10000"/>
                  <a:gd name="connsiteY128" fmla="*/ 3614 h 10000"/>
                  <a:gd name="connsiteX129" fmla="*/ 209 w 10000"/>
                  <a:gd name="connsiteY129" fmla="*/ 3719 h 10000"/>
                  <a:gd name="connsiteX130" fmla="*/ 209 w 10000"/>
                  <a:gd name="connsiteY130" fmla="*/ 4034 h 10000"/>
                  <a:gd name="connsiteX131" fmla="*/ 317 w 10000"/>
                  <a:gd name="connsiteY131" fmla="*/ 4034 h 10000"/>
                  <a:gd name="connsiteX132" fmla="*/ 418 w 10000"/>
                  <a:gd name="connsiteY132" fmla="*/ 3929 h 10000"/>
                  <a:gd name="connsiteX133" fmla="*/ 634 w 10000"/>
                  <a:gd name="connsiteY133" fmla="*/ 3824 h 10000"/>
                  <a:gd name="connsiteX134" fmla="*/ 634 w 10000"/>
                  <a:gd name="connsiteY134" fmla="*/ 4152 h 10000"/>
                  <a:gd name="connsiteX135" fmla="*/ 576 w 10000"/>
                  <a:gd name="connsiteY135" fmla="*/ 4783 h 10000"/>
                  <a:gd name="connsiteX136" fmla="*/ 634 w 10000"/>
                  <a:gd name="connsiteY136" fmla="*/ 4888 h 10000"/>
                  <a:gd name="connsiteX137" fmla="*/ 734 w 10000"/>
                  <a:gd name="connsiteY137" fmla="*/ 5112 h 10000"/>
                  <a:gd name="connsiteX138" fmla="*/ 576 w 10000"/>
                  <a:gd name="connsiteY138" fmla="*/ 5322 h 10000"/>
                  <a:gd name="connsiteX139" fmla="*/ 684 w 10000"/>
                  <a:gd name="connsiteY139" fmla="*/ 5217 h 10000"/>
                  <a:gd name="connsiteX140" fmla="*/ 576 w 10000"/>
                  <a:gd name="connsiteY140" fmla="*/ 5322 h 10000"/>
                  <a:gd name="connsiteX141" fmla="*/ 634 w 10000"/>
                  <a:gd name="connsiteY141" fmla="*/ 5427 h 10000"/>
                  <a:gd name="connsiteX142" fmla="*/ 526 w 10000"/>
                  <a:gd name="connsiteY142" fmla="*/ 5532 h 10000"/>
                  <a:gd name="connsiteX143" fmla="*/ 475 w 10000"/>
                  <a:gd name="connsiteY143" fmla="*/ 5532 h 10000"/>
                  <a:gd name="connsiteX144" fmla="*/ 475 w 10000"/>
                  <a:gd name="connsiteY144" fmla="*/ 5637 h 10000"/>
                  <a:gd name="connsiteX145" fmla="*/ 475 w 10000"/>
                  <a:gd name="connsiteY145" fmla="*/ 5532 h 10000"/>
                  <a:gd name="connsiteX146" fmla="*/ 475 w 10000"/>
                  <a:gd name="connsiteY146" fmla="*/ 5637 h 10000"/>
                  <a:gd name="connsiteX147" fmla="*/ 526 w 10000"/>
                  <a:gd name="connsiteY147" fmla="*/ 5637 h 10000"/>
                  <a:gd name="connsiteX148" fmla="*/ 475 w 10000"/>
                  <a:gd name="connsiteY148" fmla="*/ 5637 h 10000"/>
                  <a:gd name="connsiteX149" fmla="*/ 475 w 10000"/>
                  <a:gd name="connsiteY149" fmla="*/ 5742 h 10000"/>
                  <a:gd name="connsiteX150" fmla="*/ 418 w 10000"/>
                  <a:gd name="connsiteY150" fmla="*/ 5637 h 10000"/>
                  <a:gd name="connsiteX151" fmla="*/ 475 w 10000"/>
                  <a:gd name="connsiteY151" fmla="*/ 5966 h 10000"/>
                  <a:gd name="connsiteX152" fmla="*/ 634 w 10000"/>
                  <a:gd name="connsiteY152" fmla="*/ 5742 h 10000"/>
                  <a:gd name="connsiteX153" fmla="*/ 576 w 10000"/>
                  <a:gd name="connsiteY153" fmla="*/ 5848 h 10000"/>
                  <a:gd name="connsiteX154" fmla="*/ 634 w 10000"/>
                  <a:gd name="connsiteY154" fmla="*/ 5966 h 10000"/>
                  <a:gd name="connsiteX155" fmla="*/ 526 w 10000"/>
                  <a:gd name="connsiteY155" fmla="*/ 5848 h 10000"/>
                  <a:gd name="connsiteX156" fmla="*/ 526 w 10000"/>
                  <a:gd name="connsiteY156" fmla="*/ 6071 h 10000"/>
                  <a:gd name="connsiteX157" fmla="*/ 418 w 10000"/>
                  <a:gd name="connsiteY157" fmla="*/ 6281 h 10000"/>
                  <a:gd name="connsiteX158" fmla="*/ 526 w 10000"/>
                  <a:gd name="connsiteY158" fmla="*/ 6281 h 10000"/>
                  <a:gd name="connsiteX159" fmla="*/ 475 w 10000"/>
                  <a:gd name="connsiteY159" fmla="*/ 6281 h 10000"/>
                  <a:gd name="connsiteX160" fmla="*/ 684 w 10000"/>
                  <a:gd name="connsiteY160" fmla="*/ 6071 h 10000"/>
                  <a:gd name="connsiteX161" fmla="*/ 634 w 10000"/>
                  <a:gd name="connsiteY161" fmla="*/ 6281 h 10000"/>
                  <a:gd name="connsiteX162" fmla="*/ 634 w 10000"/>
                  <a:gd name="connsiteY162" fmla="*/ 6386 h 10000"/>
                  <a:gd name="connsiteX163" fmla="*/ 576 w 10000"/>
                  <a:gd name="connsiteY163" fmla="*/ 6281 h 10000"/>
                  <a:gd name="connsiteX164" fmla="*/ 418 w 10000"/>
                  <a:gd name="connsiteY164" fmla="*/ 6491 h 10000"/>
                  <a:gd name="connsiteX165" fmla="*/ 475 w 10000"/>
                  <a:gd name="connsiteY165" fmla="*/ 6491 h 10000"/>
                  <a:gd name="connsiteX166" fmla="*/ 576 w 10000"/>
                  <a:gd name="connsiteY166" fmla="*/ 6491 h 10000"/>
                  <a:gd name="connsiteX167" fmla="*/ 418 w 10000"/>
                  <a:gd name="connsiteY167" fmla="*/ 6597 h 10000"/>
                  <a:gd name="connsiteX168" fmla="*/ 367 w 10000"/>
                  <a:gd name="connsiteY168" fmla="*/ 6597 h 10000"/>
                  <a:gd name="connsiteX169" fmla="*/ 475 w 10000"/>
                  <a:gd name="connsiteY169" fmla="*/ 6597 h 10000"/>
                  <a:gd name="connsiteX170" fmla="*/ 367 w 10000"/>
                  <a:gd name="connsiteY170" fmla="*/ 6702 h 10000"/>
                  <a:gd name="connsiteX171" fmla="*/ 475 w 10000"/>
                  <a:gd name="connsiteY171" fmla="*/ 6820 h 10000"/>
                  <a:gd name="connsiteX172" fmla="*/ 526 w 10000"/>
                  <a:gd name="connsiteY172" fmla="*/ 6702 h 10000"/>
                  <a:gd name="connsiteX173" fmla="*/ 576 w 10000"/>
                  <a:gd name="connsiteY173" fmla="*/ 6702 h 10000"/>
                  <a:gd name="connsiteX174" fmla="*/ 475 w 10000"/>
                  <a:gd name="connsiteY174" fmla="*/ 6820 h 10000"/>
                  <a:gd name="connsiteX175" fmla="*/ 576 w 10000"/>
                  <a:gd name="connsiteY175" fmla="*/ 6820 h 10000"/>
                  <a:gd name="connsiteX176" fmla="*/ 526 w 10000"/>
                  <a:gd name="connsiteY176" fmla="*/ 6820 h 10000"/>
                  <a:gd name="connsiteX177" fmla="*/ 634 w 10000"/>
                  <a:gd name="connsiteY177" fmla="*/ 6820 h 10000"/>
                  <a:gd name="connsiteX178" fmla="*/ 634 w 10000"/>
                  <a:gd name="connsiteY178" fmla="*/ 6702 h 10000"/>
                  <a:gd name="connsiteX179" fmla="*/ 576 w 10000"/>
                  <a:gd name="connsiteY179" fmla="*/ 6820 h 10000"/>
                  <a:gd name="connsiteX180" fmla="*/ 526 w 10000"/>
                  <a:gd name="connsiteY180" fmla="*/ 6820 h 10000"/>
                  <a:gd name="connsiteX181" fmla="*/ 526 w 10000"/>
                  <a:gd name="connsiteY181" fmla="*/ 6925 h 10000"/>
                  <a:gd name="connsiteX182" fmla="*/ 634 w 10000"/>
                  <a:gd name="connsiteY182" fmla="*/ 6820 h 10000"/>
                  <a:gd name="connsiteX183" fmla="*/ 634 w 10000"/>
                  <a:gd name="connsiteY183" fmla="*/ 6925 h 10000"/>
                  <a:gd name="connsiteX184" fmla="*/ 684 w 10000"/>
                  <a:gd name="connsiteY184" fmla="*/ 6820 h 10000"/>
                  <a:gd name="connsiteX185" fmla="*/ 634 w 10000"/>
                  <a:gd name="connsiteY185" fmla="*/ 6925 h 10000"/>
                  <a:gd name="connsiteX186" fmla="*/ 734 w 10000"/>
                  <a:gd name="connsiteY186" fmla="*/ 6925 h 10000"/>
                  <a:gd name="connsiteX187" fmla="*/ 634 w 10000"/>
                  <a:gd name="connsiteY187" fmla="*/ 7030 h 10000"/>
                  <a:gd name="connsiteX188" fmla="*/ 684 w 10000"/>
                  <a:gd name="connsiteY188" fmla="*/ 7135 h 10000"/>
                  <a:gd name="connsiteX189" fmla="*/ 734 w 10000"/>
                  <a:gd name="connsiteY189" fmla="*/ 7030 h 10000"/>
                  <a:gd name="connsiteX190" fmla="*/ 734 w 10000"/>
                  <a:gd name="connsiteY190" fmla="*/ 7240 h 10000"/>
                  <a:gd name="connsiteX191" fmla="*/ 684 w 10000"/>
                  <a:gd name="connsiteY191" fmla="*/ 7240 h 10000"/>
                  <a:gd name="connsiteX192" fmla="*/ 734 w 10000"/>
                  <a:gd name="connsiteY192" fmla="*/ 7240 h 10000"/>
                  <a:gd name="connsiteX193" fmla="*/ 785 w 10000"/>
                  <a:gd name="connsiteY193" fmla="*/ 7240 h 10000"/>
                  <a:gd name="connsiteX194" fmla="*/ 734 w 10000"/>
                  <a:gd name="connsiteY194" fmla="*/ 7346 h 10000"/>
                  <a:gd name="connsiteX195" fmla="*/ 785 w 10000"/>
                  <a:gd name="connsiteY195" fmla="*/ 7346 h 10000"/>
                  <a:gd name="connsiteX196" fmla="*/ 734 w 10000"/>
                  <a:gd name="connsiteY196" fmla="*/ 7346 h 10000"/>
                  <a:gd name="connsiteX197" fmla="*/ 785 w 10000"/>
                  <a:gd name="connsiteY197" fmla="*/ 7451 h 10000"/>
                  <a:gd name="connsiteX198" fmla="*/ 2621 w 10000"/>
                  <a:gd name="connsiteY198" fmla="*/ 7451 h 10000"/>
                  <a:gd name="connsiteX199" fmla="*/ 2880 w 10000"/>
                  <a:gd name="connsiteY199" fmla="*/ 7451 h 10000"/>
                  <a:gd name="connsiteX200" fmla="*/ 4500 w 10000"/>
                  <a:gd name="connsiteY200" fmla="*/ 7451 h 10000"/>
                  <a:gd name="connsiteX201" fmla="*/ 4550 w 10000"/>
                  <a:gd name="connsiteY201" fmla="*/ 7240 h 10000"/>
                  <a:gd name="connsiteX202" fmla="*/ 4550 w 10000"/>
                  <a:gd name="connsiteY202" fmla="*/ 7451 h 10000"/>
                  <a:gd name="connsiteX203" fmla="*/ 4708 w 10000"/>
                  <a:gd name="connsiteY203" fmla="*/ 7556 h 10000"/>
                  <a:gd name="connsiteX204" fmla="*/ 4867 w 10000"/>
                  <a:gd name="connsiteY204" fmla="*/ 7779 h 10000"/>
                  <a:gd name="connsiteX205" fmla="*/ 5025 w 10000"/>
                  <a:gd name="connsiteY205" fmla="*/ 7674 h 10000"/>
                  <a:gd name="connsiteX206" fmla="*/ 5133 w 10000"/>
                  <a:gd name="connsiteY206" fmla="*/ 7779 h 10000"/>
                  <a:gd name="connsiteX207" fmla="*/ 5292 w 10000"/>
                  <a:gd name="connsiteY207" fmla="*/ 7674 h 10000"/>
                  <a:gd name="connsiteX208" fmla="*/ 5551 w 10000"/>
                  <a:gd name="connsiteY208" fmla="*/ 7989 h 10000"/>
                  <a:gd name="connsiteX209" fmla="*/ 5659 w 10000"/>
                  <a:gd name="connsiteY209" fmla="*/ 8095 h 10000"/>
                  <a:gd name="connsiteX210" fmla="*/ 5760 w 10000"/>
                  <a:gd name="connsiteY210" fmla="*/ 8305 h 10000"/>
                  <a:gd name="connsiteX211" fmla="*/ 5817 w 10000"/>
                  <a:gd name="connsiteY211" fmla="*/ 8410 h 10000"/>
                  <a:gd name="connsiteX212" fmla="*/ 5817 w 10000"/>
                  <a:gd name="connsiteY212" fmla="*/ 8502 h 10000"/>
                  <a:gd name="connsiteX213" fmla="*/ 5918 w 10000"/>
                  <a:gd name="connsiteY213" fmla="*/ 8725 h 10000"/>
                  <a:gd name="connsiteX214" fmla="*/ 5918 w 10000"/>
                  <a:gd name="connsiteY214" fmla="*/ 8936 h 10000"/>
                  <a:gd name="connsiteX215" fmla="*/ 5868 w 10000"/>
                  <a:gd name="connsiteY215" fmla="*/ 9251 h 10000"/>
                  <a:gd name="connsiteX216" fmla="*/ 5817 w 10000"/>
                  <a:gd name="connsiteY216" fmla="*/ 9461 h 10000"/>
                  <a:gd name="connsiteX217" fmla="*/ 5659 w 10000"/>
                  <a:gd name="connsiteY217" fmla="*/ 9790 h 10000"/>
                  <a:gd name="connsiteX218" fmla="*/ 5659 w 10000"/>
                  <a:gd name="connsiteY218" fmla="*/ 10000 h 10000"/>
                  <a:gd name="connsiteX219" fmla="*/ 5817 w 10000"/>
                  <a:gd name="connsiteY219" fmla="*/ 9895 h 10000"/>
                  <a:gd name="connsiteX220" fmla="*/ 5976 w 10000"/>
                  <a:gd name="connsiteY220" fmla="*/ 9790 h 10000"/>
                  <a:gd name="connsiteX221" fmla="*/ 6127 w 10000"/>
                  <a:gd name="connsiteY221" fmla="*/ 9685 h 10000"/>
                  <a:gd name="connsiteX222" fmla="*/ 6285 w 10000"/>
                  <a:gd name="connsiteY222" fmla="*/ 9580 h 10000"/>
                  <a:gd name="connsiteX223" fmla="*/ 6285 w 10000"/>
                  <a:gd name="connsiteY223" fmla="*/ 9356 h 10000"/>
                  <a:gd name="connsiteX224" fmla="*/ 6443 w 10000"/>
                  <a:gd name="connsiteY224" fmla="*/ 9251 h 10000"/>
                  <a:gd name="connsiteX225" fmla="*/ 6602 w 10000"/>
                  <a:gd name="connsiteY225" fmla="*/ 9251 h 10000"/>
                  <a:gd name="connsiteX226" fmla="*/ 6760 w 10000"/>
                  <a:gd name="connsiteY226" fmla="*/ 9041 h 10000"/>
                  <a:gd name="connsiteX227" fmla="*/ 6911 w 10000"/>
                  <a:gd name="connsiteY227" fmla="*/ 8830 h 10000"/>
                  <a:gd name="connsiteX228" fmla="*/ 7171 w 10000"/>
                  <a:gd name="connsiteY228" fmla="*/ 8830 h 10000"/>
                  <a:gd name="connsiteX229" fmla="*/ 7437 w 10000"/>
                  <a:gd name="connsiteY229" fmla="*/ 8830 h 10000"/>
                  <a:gd name="connsiteX230" fmla="*/ 7538 w 10000"/>
                  <a:gd name="connsiteY230" fmla="*/ 8725 h 10000"/>
                  <a:gd name="connsiteX231" fmla="*/ 7646 w 10000"/>
                  <a:gd name="connsiteY231" fmla="*/ 8410 h 10000"/>
                  <a:gd name="connsiteX232" fmla="*/ 7747 w 10000"/>
                  <a:gd name="connsiteY232" fmla="*/ 8200 h 10000"/>
                  <a:gd name="connsiteX233" fmla="*/ 7905 w 10000"/>
                  <a:gd name="connsiteY233" fmla="*/ 7989 h 10000"/>
                  <a:gd name="connsiteX234" fmla="*/ 7963 w 10000"/>
                  <a:gd name="connsiteY234" fmla="*/ 7989 h 10000"/>
                  <a:gd name="connsiteX235" fmla="*/ 8063 w 10000"/>
                  <a:gd name="connsiteY235" fmla="*/ 8095 h 10000"/>
                  <a:gd name="connsiteX236" fmla="*/ 8013 w 10000"/>
                  <a:gd name="connsiteY236" fmla="*/ 8502 h 10000"/>
                  <a:gd name="connsiteX237" fmla="*/ 8013 w 10000"/>
                  <a:gd name="connsiteY237" fmla="*/ 8725 h 10000"/>
                  <a:gd name="connsiteX238" fmla="*/ 8063 w 10000"/>
                  <a:gd name="connsiteY238" fmla="*/ 8725 h 10000"/>
                  <a:gd name="connsiteX239" fmla="*/ 8222 w 10000"/>
                  <a:gd name="connsiteY239" fmla="*/ 8725 h 10000"/>
                  <a:gd name="connsiteX240" fmla="*/ 8171 w 10000"/>
                  <a:gd name="connsiteY240" fmla="*/ 8725 h 10000"/>
                  <a:gd name="connsiteX241" fmla="*/ 8380 w 10000"/>
                  <a:gd name="connsiteY241" fmla="*/ 8607 h 10000"/>
                  <a:gd name="connsiteX242" fmla="*/ 8431 w 10000"/>
                  <a:gd name="connsiteY242" fmla="*/ 8410 h 10000"/>
                  <a:gd name="connsiteX243" fmla="*/ 8431 w 10000"/>
                  <a:gd name="connsiteY243" fmla="*/ 8502 h 10000"/>
                  <a:gd name="connsiteX244" fmla="*/ 8488 w 10000"/>
                  <a:gd name="connsiteY244" fmla="*/ 8502 h 10000"/>
                  <a:gd name="connsiteX245" fmla="*/ 8380 w 10000"/>
                  <a:gd name="connsiteY245" fmla="*/ 8607 h 10000"/>
                  <a:gd name="connsiteX246" fmla="*/ 8589 w 10000"/>
                  <a:gd name="connsiteY246" fmla="*/ 8607 h 10000"/>
                  <a:gd name="connsiteX247" fmla="*/ 8431 w 10000"/>
                  <a:gd name="connsiteY247" fmla="*/ 8725 h 10000"/>
                  <a:gd name="connsiteX248" fmla="*/ 8222 w 10000"/>
                  <a:gd name="connsiteY248" fmla="*/ 8936 h 10000"/>
                  <a:gd name="connsiteX249" fmla="*/ 8272 w 10000"/>
                  <a:gd name="connsiteY249" fmla="*/ 8830 h 10000"/>
                  <a:gd name="connsiteX250" fmla="*/ 8114 w 10000"/>
                  <a:gd name="connsiteY250" fmla="*/ 9041 h 10000"/>
                  <a:gd name="connsiteX251" fmla="*/ 8171 w 10000"/>
                  <a:gd name="connsiteY251" fmla="*/ 8936 h 10000"/>
                  <a:gd name="connsiteX252" fmla="*/ 8114 w 10000"/>
                  <a:gd name="connsiteY252" fmla="*/ 9146 h 10000"/>
                  <a:gd name="connsiteX253" fmla="*/ 8171 w 10000"/>
                  <a:gd name="connsiteY253" fmla="*/ 9251 h 10000"/>
                  <a:gd name="connsiteX254" fmla="*/ 8222 w 10000"/>
                  <a:gd name="connsiteY254" fmla="*/ 9251 h 10000"/>
                  <a:gd name="connsiteX255" fmla="*/ 8431 w 10000"/>
                  <a:gd name="connsiteY255" fmla="*/ 8936 h 10000"/>
                  <a:gd name="connsiteX256" fmla="*/ 8488 w 10000"/>
                  <a:gd name="connsiteY256" fmla="*/ 8936 h 10000"/>
                  <a:gd name="connsiteX257" fmla="*/ 8539 w 10000"/>
                  <a:gd name="connsiteY257" fmla="*/ 8936 h 10000"/>
                  <a:gd name="connsiteX258" fmla="*/ 8906 w 10000"/>
                  <a:gd name="connsiteY258" fmla="*/ 8725 h 10000"/>
                  <a:gd name="connsiteX259" fmla="*/ 8855 w 10000"/>
                  <a:gd name="connsiteY259" fmla="*/ 8607 h 10000"/>
                  <a:gd name="connsiteX260" fmla="*/ 8798 w 10000"/>
                  <a:gd name="connsiteY260" fmla="*/ 8502 h 10000"/>
                  <a:gd name="connsiteX261" fmla="*/ 8747 w 10000"/>
                  <a:gd name="connsiteY261" fmla="*/ 8502 h 10000"/>
                  <a:gd name="connsiteX262" fmla="*/ 8639 w 10000"/>
                  <a:gd name="connsiteY262" fmla="*/ 8502 h 10000"/>
                  <a:gd name="connsiteX263" fmla="*/ 8539 w 10000"/>
                  <a:gd name="connsiteY263" fmla="*/ 8410 h 10000"/>
                  <a:gd name="connsiteX264" fmla="*/ 8488 w 10000"/>
                  <a:gd name="connsiteY264" fmla="*/ 8410 h 10000"/>
                  <a:gd name="connsiteX265" fmla="*/ 8488 w 10000"/>
                  <a:gd name="connsiteY265" fmla="*/ 8095 h 10000"/>
                  <a:gd name="connsiteX266" fmla="*/ 8431 w 10000"/>
                  <a:gd name="connsiteY266" fmla="*/ 8095 h 10000"/>
                  <a:gd name="connsiteX267" fmla="*/ 8539 w 10000"/>
                  <a:gd name="connsiteY267" fmla="*/ 7884 h 10000"/>
                  <a:gd name="connsiteX268" fmla="*/ 8380 w 10000"/>
                  <a:gd name="connsiteY268" fmla="*/ 7884 h 10000"/>
                  <a:gd name="connsiteX269" fmla="*/ 8380 w 10000"/>
                  <a:gd name="connsiteY269" fmla="*/ 7779 h 10000"/>
                  <a:gd name="connsiteX270" fmla="*/ 8272 w 10000"/>
                  <a:gd name="connsiteY270" fmla="*/ 7779 h 10000"/>
                  <a:gd name="connsiteX271" fmla="*/ 8431 w 10000"/>
                  <a:gd name="connsiteY271" fmla="*/ 7779 h 10000"/>
                  <a:gd name="connsiteX272" fmla="*/ 8639 w 10000"/>
                  <a:gd name="connsiteY272" fmla="*/ 7674 h 10000"/>
                  <a:gd name="connsiteX273" fmla="*/ 8639 w 10000"/>
                  <a:gd name="connsiteY273" fmla="*/ 7451 h 10000"/>
                  <a:gd name="connsiteX274" fmla="*/ 8488 w 10000"/>
                  <a:gd name="connsiteY274" fmla="*/ 7346 h 10000"/>
                  <a:gd name="connsiteX275" fmla="*/ 8272 w 10000"/>
                  <a:gd name="connsiteY275" fmla="*/ 7451 h 10000"/>
                  <a:gd name="connsiteX276" fmla="*/ 8114 w 10000"/>
                  <a:gd name="connsiteY276" fmla="*/ 7556 h 10000"/>
                  <a:gd name="connsiteX277" fmla="*/ 7963 w 10000"/>
                  <a:gd name="connsiteY277" fmla="*/ 7779 h 10000"/>
                  <a:gd name="connsiteX278" fmla="*/ 7804 w 10000"/>
                  <a:gd name="connsiteY278" fmla="*/ 7884 h 10000"/>
                  <a:gd name="connsiteX279" fmla="*/ 7595 w 10000"/>
                  <a:gd name="connsiteY279" fmla="*/ 8200 h 10000"/>
                  <a:gd name="connsiteX280" fmla="*/ 7747 w 10000"/>
                  <a:gd name="connsiteY280" fmla="*/ 7989 h 10000"/>
                  <a:gd name="connsiteX281" fmla="*/ 7855 w 10000"/>
                  <a:gd name="connsiteY281" fmla="*/ 7779 h 10000"/>
                  <a:gd name="connsiteX282" fmla="*/ 7696 w 10000"/>
                  <a:gd name="connsiteY282" fmla="*/ 7556 h 10000"/>
                  <a:gd name="connsiteX283" fmla="*/ 7855 w 10000"/>
                  <a:gd name="connsiteY283" fmla="*/ 7674 h 10000"/>
                  <a:gd name="connsiteX284" fmla="*/ 8063 w 10000"/>
                  <a:gd name="connsiteY284" fmla="*/ 7451 h 10000"/>
                  <a:gd name="connsiteX285" fmla="*/ 8272 w 10000"/>
                  <a:gd name="connsiteY285" fmla="*/ 7346 h 10000"/>
                  <a:gd name="connsiteX286" fmla="*/ 8431 w 10000"/>
                  <a:gd name="connsiteY286" fmla="*/ 7030 h 10000"/>
                  <a:gd name="connsiteX287" fmla="*/ 8697 w 10000"/>
                  <a:gd name="connsiteY287" fmla="*/ 7030 h 10000"/>
                  <a:gd name="connsiteX288" fmla="*/ 9014 w 10000"/>
                  <a:gd name="connsiteY288" fmla="*/ 7030 h 10000"/>
                  <a:gd name="connsiteX289" fmla="*/ 9273 w 10000"/>
                  <a:gd name="connsiteY289" fmla="*/ 7030 h 10000"/>
                  <a:gd name="connsiteX290" fmla="*/ 9482 w 10000"/>
                  <a:gd name="connsiteY290" fmla="*/ 6702 h 10000"/>
                  <a:gd name="connsiteX291" fmla="*/ 9741 w 10000"/>
                  <a:gd name="connsiteY291" fmla="*/ 6597 h 10000"/>
                  <a:gd name="connsiteX292" fmla="*/ 10000 w 10000"/>
                  <a:gd name="connsiteY292" fmla="*/ 6281 h 10000"/>
                  <a:gd name="connsiteX293" fmla="*/ 9950 w 10000"/>
                  <a:gd name="connsiteY293" fmla="*/ 6281 h 10000"/>
                  <a:gd name="connsiteX294" fmla="*/ 10000 w 10000"/>
                  <a:gd name="connsiteY294" fmla="*/ 6176 h 10000"/>
                  <a:gd name="connsiteX295" fmla="*/ 9892 w 10000"/>
                  <a:gd name="connsiteY295" fmla="*/ 6176 h 10000"/>
                  <a:gd name="connsiteX296" fmla="*/ 9950 w 10000"/>
                  <a:gd name="connsiteY296" fmla="*/ 6176 h 10000"/>
                  <a:gd name="connsiteX297" fmla="*/ 10000 w 10000"/>
                  <a:gd name="connsiteY297" fmla="*/ 6071 h 10000"/>
                  <a:gd name="connsiteX298" fmla="*/ 10000 w 10000"/>
                  <a:gd name="connsiteY298" fmla="*/ 5966 h 10000"/>
                  <a:gd name="connsiteX299" fmla="*/ 9950 w 10000"/>
                  <a:gd name="connsiteY299" fmla="*/ 5848 h 10000"/>
                  <a:gd name="connsiteX300" fmla="*/ 9842 w 10000"/>
                  <a:gd name="connsiteY300" fmla="*/ 5848 h 10000"/>
                  <a:gd name="connsiteX301" fmla="*/ 9842 w 10000"/>
                  <a:gd name="connsiteY301" fmla="*/ 5637 h 10000"/>
                  <a:gd name="connsiteX302" fmla="*/ 9741 w 10000"/>
                  <a:gd name="connsiteY302" fmla="*/ 5637 h 10000"/>
                  <a:gd name="connsiteX303" fmla="*/ 9791 w 10000"/>
                  <a:gd name="connsiteY303" fmla="*/ 5637 h 10000"/>
                  <a:gd name="connsiteX304" fmla="*/ 9590 w 10000"/>
                  <a:gd name="connsiteY304" fmla="*/ 5848 h 10000"/>
                  <a:gd name="connsiteX305" fmla="*/ 9431 w 10000"/>
                  <a:gd name="connsiteY305" fmla="*/ 5966 h 10000"/>
                  <a:gd name="connsiteX306" fmla="*/ 9482 w 10000"/>
                  <a:gd name="connsiteY306" fmla="*/ 5848 h 10000"/>
                  <a:gd name="connsiteX307" fmla="*/ 9431 w 10000"/>
                  <a:gd name="connsiteY307" fmla="*/ 5848 h 10000"/>
                  <a:gd name="connsiteX308" fmla="*/ 9482 w 10000"/>
                  <a:gd name="connsiteY308" fmla="*/ 5848 h 10000"/>
                  <a:gd name="connsiteX309" fmla="*/ 9741 w 10000"/>
                  <a:gd name="connsiteY309" fmla="*/ 5637 h 10000"/>
                  <a:gd name="connsiteX310" fmla="*/ 9590 w 10000"/>
                  <a:gd name="connsiteY310" fmla="*/ 5742 h 10000"/>
                  <a:gd name="connsiteX311" fmla="*/ 9892 w 10000"/>
                  <a:gd name="connsiteY311" fmla="*/ 5532 h 10000"/>
                  <a:gd name="connsiteX312" fmla="*/ 9690 w 10000"/>
                  <a:gd name="connsiteY312" fmla="*/ 5322 h 10000"/>
                  <a:gd name="connsiteX313" fmla="*/ 9690 w 10000"/>
                  <a:gd name="connsiteY313" fmla="*/ 5427 h 10000"/>
                  <a:gd name="connsiteX314" fmla="*/ 9690 w 10000"/>
                  <a:gd name="connsiteY314" fmla="*/ 5322 h 10000"/>
                  <a:gd name="connsiteX315" fmla="*/ 9590 w 10000"/>
                  <a:gd name="connsiteY315" fmla="*/ 5427 h 10000"/>
                  <a:gd name="connsiteX316" fmla="*/ 9640 w 10000"/>
                  <a:gd name="connsiteY316" fmla="*/ 5322 h 10000"/>
                  <a:gd name="connsiteX317" fmla="*/ 9590 w 10000"/>
                  <a:gd name="connsiteY317" fmla="*/ 5322 h 10000"/>
                  <a:gd name="connsiteX318" fmla="*/ 9482 w 10000"/>
                  <a:gd name="connsiteY318" fmla="*/ 5322 h 10000"/>
                  <a:gd name="connsiteX319" fmla="*/ 9539 w 10000"/>
                  <a:gd name="connsiteY319" fmla="*/ 5322 h 10000"/>
                  <a:gd name="connsiteX320" fmla="*/ 9590 w 10000"/>
                  <a:gd name="connsiteY320" fmla="*/ 5217 h 10000"/>
                  <a:gd name="connsiteX321" fmla="*/ 9590 w 10000"/>
                  <a:gd name="connsiteY321" fmla="*/ 5112 h 10000"/>
                  <a:gd name="connsiteX322" fmla="*/ 9539 w 10000"/>
                  <a:gd name="connsiteY322" fmla="*/ 5217 h 10000"/>
                  <a:gd name="connsiteX323" fmla="*/ 9539 w 10000"/>
                  <a:gd name="connsiteY323" fmla="*/ 5112 h 10000"/>
                  <a:gd name="connsiteX324" fmla="*/ 9482 w 10000"/>
                  <a:gd name="connsiteY324" fmla="*/ 5007 h 10000"/>
                  <a:gd name="connsiteX325" fmla="*/ 9431 w 10000"/>
                  <a:gd name="connsiteY325" fmla="*/ 5007 h 10000"/>
                  <a:gd name="connsiteX326" fmla="*/ 9482 w 10000"/>
                  <a:gd name="connsiteY326" fmla="*/ 5007 h 10000"/>
                  <a:gd name="connsiteX327" fmla="*/ 9431 w 10000"/>
                  <a:gd name="connsiteY327" fmla="*/ 4888 h 10000"/>
                  <a:gd name="connsiteX328" fmla="*/ 9482 w 10000"/>
                  <a:gd name="connsiteY328" fmla="*/ 4888 h 10000"/>
                  <a:gd name="connsiteX329" fmla="*/ 9431 w 10000"/>
                  <a:gd name="connsiteY329" fmla="*/ 4783 h 10000"/>
                  <a:gd name="connsiteX330" fmla="*/ 9381 w 10000"/>
                  <a:gd name="connsiteY330" fmla="*/ 4783 h 10000"/>
                  <a:gd name="connsiteX331" fmla="*/ 9431 w 10000"/>
                  <a:gd name="connsiteY331" fmla="*/ 4783 h 10000"/>
                  <a:gd name="connsiteX332" fmla="*/ 9482 w 10000"/>
                  <a:gd name="connsiteY332" fmla="*/ 4783 h 10000"/>
                  <a:gd name="connsiteX333" fmla="*/ 9539 w 10000"/>
                  <a:gd name="connsiteY333" fmla="*/ 4678 h 10000"/>
                  <a:gd name="connsiteX334" fmla="*/ 9482 w 10000"/>
                  <a:gd name="connsiteY334" fmla="*/ 4573 h 10000"/>
                  <a:gd name="connsiteX335" fmla="*/ 9539 w 10000"/>
                  <a:gd name="connsiteY335" fmla="*/ 4468 h 10000"/>
                  <a:gd name="connsiteX336" fmla="*/ 9482 w 10000"/>
                  <a:gd name="connsiteY336" fmla="*/ 4363 h 10000"/>
                  <a:gd name="connsiteX337" fmla="*/ 9381 w 10000"/>
                  <a:gd name="connsiteY337" fmla="*/ 4363 h 10000"/>
                  <a:gd name="connsiteX338" fmla="*/ 9482 w 10000"/>
                  <a:gd name="connsiteY338" fmla="*/ 4258 h 10000"/>
                  <a:gd name="connsiteX339" fmla="*/ 9381 w 10000"/>
                  <a:gd name="connsiteY339" fmla="*/ 4258 h 10000"/>
                  <a:gd name="connsiteX340" fmla="*/ 9482 w 10000"/>
                  <a:gd name="connsiteY340" fmla="*/ 4152 h 10000"/>
                  <a:gd name="connsiteX341" fmla="*/ 9431 w 10000"/>
                  <a:gd name="connsiteY341" fmla="*/ 4034 h 10000"/>
                  <a:gd name="connsiteX342" fmla="*/ 9381 w 10000"/>
                  <a:gd name="connsiteY342" fmla="*/ 4034 h 10000"/>
                  <a:gd name="connsiteX343" fmla="*/ 9431 w 10000"/>
                  <a:gd name="connsiteY343" fmla="*/ 3929 h 10000"/>
                  <a:gd name="connsiteX344" fmla="*/ 9381 w 10000"/>
                  <a:gd name="connsiteY344" fmla="*/ 3719 h 10000"/>
                  <a:gd name="connsiteX345" fmla="*/ 9323 w 10000"/>
                  <a:gd name="connsiteY345" fmla="*/ 3719 h 10000"/>
                  <a:gd name="connsiteX346" fmla="*/ 9381 w 10000"/>
                  <a:gd name="connsiteY346" fmla="*/ 3614 h 10000"/>
                  <a:gd name="connsiteX347" fmla="*/ 9273 w 10000"/>
                  <a:gd name="connsiteY347" fmla="*/ 3719 h 10000"/>
                  <a:gd name="connsiteX348" fmla="*/ 9273 w 10000"/>
                  <a:gd name="connsiteY348" fmla="*/ 3824 h 10000"/>
                  <a:gd name="connsiteX349" fmla="*/ 9222 w 10000"/>
                  <a:gd name="connsiteY349" fmla="*/ 3824 h 10000"/>
                  <a:gd name="connsiteX350" fmla="*/ 9273 w 10000"/>
                  <a:gd name="connsiteY350" fmla="*/ 3929 h 10000"/>
                  <a:gd name="connsiteX351" fmla="*/ 9222 w 10000"/>
                  <a:gd name="connsiteY351" fmla="*/ 3929 h 10000"/>
                  <a:gd name="connsiteX352" fmla="*/ 9165 w 10000"/>
                  <a:gd name="connsiteY352" fmla="*/ 4034 h 10000"/>
                  <a:gd name="connsiteX353" fmla="*/ 9114 w 10000"/>
                  <a:gd name="connsiteY353" fmla="*/ 4152 h 10000"/>
                  <a:gd name="connsiteX354" fmla="*/ 9064 w 10000"/>
                  <a:gd name="connsiteY354" fmla="*/ 4258 h 10000"/>
                  <a:gd name="connsiteX355" fmla="*/ 9064 w 10000"/>
                  <a:gd name="connsiteY355" fmla="*/ 4152 h 10000"/>
                  <a:gd name="connsiteX356" fmla="*/ 8906 w 10000"/>
                  <a:gd name="connsiteY356" fmla="*/ 4258 h 10000"/>
                  <a:gd name="connsiteX357" fmla="*/ 8798 w 10000"/>
                  <a:gd name="connsiteY357" fmla="*/ 4363 h 10000"/>
                  <a:gd name="connsiteX358" fmla="*/ 8855 w 10000"/>
                  <a:gd name="connsiteY358" fmla="*/ 4258 h 10000"/>
                  <a:gd name="connsiteX359" fmla="*/ 8798 w 10000"/>
                  <a:gd name="connsiteY359" fmla="*/ 4363 h 10000"/>
                  <a:gd name="connsiteX360" fmla="*/ 8798 w 10000"/>
                  <a:gd name="connsiteY360" fmla="*/ 4152 h 10000"/>
                  <a:gd name="connsiteX361" fmla="*/ 8747 w 10000"/>
                  <a:gd name="connsiteY361" fmla="*/ 4363 h 10000"/>
                  <a:gd name="connsiteX362" fmla="*/ 8589 w 10000"/>
                  <a:gd name="connsiteY362" fmla="*/ 4468 h 10000"/>
                  <a:gd name="connsiteX363" fmla="*/ 8798 w 10000"/>
                  <a:gd name="connsiteY363" fmla="*/ 4258 h 10000"/>
                  <a:gd name="connsiteX364" fmla="*/ 8747 w 10000"/>
                  <a:gd name="connsiteY364" fmla="*/ 4034 h 10000"/>
                  <a:gd name="connsiteX365" fmla="*/ 8589 w 10000"/>
                  <a:gd name="connsiteY365" fmla="*/ 4152 h 10000"/>
                  <a:gd name="connsiteX366" fmla="*/ 8639 w 10000"/>
                  <a:gd name="connsiteY366" fmla="*/ 4034 h 10000"/>
                  <a:gd name="connsiteX367" fmla="*/ 8697 w 10000"/>
                  <a:gd name="connsiteY367" fmla="*/ 4034 h 10000"/>
                  <a:gd name="connsiteX368" fmla="*/ 8697 w 10000"/>
                  <a:gd name="connsiteY368" fmla="*/ 3929 h 10000"/>
                  <a:gd name="connsiteX369" fmla="*/ 8747 w 10000"/>
                  <a:gd name="connsiteY369" fmla="*/ 3719 h 10000"/>
                  <a:gd name="connsiteX370" fmla="*/ 8589 w 10000"/>
                  <a:gd name="connsiteY370" fmla="*/ 3719 h 10000"/>
                  <a:gd name="connsiteX371" fmla="*/ 8747 w 10000"/>
                  <a:gd name="connsiteY371" fmla="*/ 3614 h 10000"/>
                  <a:gd name="connsiteX372" fmla="*/ 8798 w 10000"/>
                  <a:gd name="connsiteY372" fmla="*/ 3509 h 10000"/>
                  <a:gd name="connsiteX373" fmla="*/ 8798 w 10000"/>
                  <a:gd name="connsiteY373" fmla="*/ 3403 h 10000"/>
                  <a:gd name="connsiteX374" fmla="*/ 8747 w 10000"/>
                  <a:gd name="connsiteY374" fmla="*/ 3403 h 10000"/>
                  <a:gd name="connsiteX375" fmla="*/ 8589 w 10000"/>
                  <a:gd name="connsiteY375" fmla="*/ 3298 h 10000"/>
                  <a:gd name="connsiteX376" fmla="*/ 8639 w 10000"/>
                  <a:gd name="connsiteY376" fmla="*/ 3180 h 10000"/>
                  <a:gd name="connsiteX377" fmla="*/ 8589 w 10000"/>
                  <a:gd name="connsiteY377" fmla="*/ 3180 h 10000"/>
                  <a:gd name="connsiteX378" fmla="*/ 8539 w 10000"/>
                  <a:gd name="connsiteY378" fmla="*/ 3075 h 10000"/>
                  <a:gd name="connsiteX379" fmla="*/ 8431 w 10000"/>
                  <a:gd name="connsiteY379" fmla="*/ 2970 h 10000"/>
                  <a:gd name="connsiteX380" fmla="*/ 8272 w 10000"/>
                  <a:gd name="connsiteY380" fmla="*/ 3075 h 10000"/>
                  <a:gd name="connsiteX381" fmla="*/ 8171 w 10000"/>
                  <a:gd name="connsiteY381" fmla="*/ 3075 h 10000"/>
                  <a:gd name="connsiteX382" fmla="*/ 8222 w 10000"/>
                  <a:gd name="connsiteY382" fmla="*/ 2970 h 10000"/>
                  <a:gd name="connsiteX383" fmla="*/ 7963 w 10000"/>
                  <a:gd name="connsiteY383" fmla="*/ 2970 h 10000"/>
                  <a:gd name="connsiteX384" fmla="*/ 7855 w 10000"/>
                  <a:gd name="connsiteY384" fmla="*/ 3180 h 10000"/>
                  <a:gd name="connsiteX385" fmla="*/ 7855 w 10000"/>
                  <a:gd name="connsiteY385" fmla="*/ 3298 h 10000"/>
                  <a:gd name="connsiteX386" fmla="*/ 7804 w 10000"/>
                  <a:gd name="connsiteY386" fmla="*/ 3509 h 10000"/>
                  <a:gd name="connsiteX387" fmla="*/ 7804 w 10000"/>
                  <a:gd name="connsiteY387" fmla="*/ 3719 h 10000"/>
                  <a:gd name="connsiteX388" fmla="*/ 7747 w 10000"/>
                  <a:gd name="connsiteY388" fmla="*/ 3824 h 10000"/>
                  <a:gd name="connsiteX389" fmla="*/ 7696 w 10000"/>
                  <a:gd name="connsiteY389" fmla="*/ 3824 h 10000"/>
                  <a:gd name="connsiteX390" fmla="*/ 7487 w 10000"/>
                  <a:gd name="connsiteY390" fmla="*/ 4152 h 10000"/>
                  <a:gd name="connsiteX391" fmla="*/ 7646 w 10000"/>
                  <a:gd name="connsiteY391" fmla="*/ 4468 h 10000"/>
                  <a:gd name="connsiteX392" fmla="*/ 7595 w 10000"/>
                  <a:gd name="connsiteY392" fmla="*/ 4783 h 10000"/>
                  <a:gd name="connsiteX393" fmla="*/ 7487 w 10000"/>
                  <a:gd name="connsiteY393" fmla="*/ 5112 h 10000"/>
                  <a:gd name="connsiteX394" fmla="*/ 7329 w 10000"/>
                  <a:gd name="connsiteY394" fmla="*/ 5217 h 10000"/>
                  <a:gd name="connsiteX395" fmla="*/ 7120 w 10000"/>
                  <a:gd name="connsiteY395" fmla="*/ 5427 h 10000"/>
                  <a:gd name="connsiteX396" fmla="*/ 7012 w 10000"/>
                  <a:gd name="connsiteY396" fmla="*/ 5532 h 10000"/>
                  <a:gd name="connsiteX397" fmla="*/ 7070 w 10000"/>
                  <a:gd name="connsiteY397" fmla="*/ 5742 h 10000"/>
                  <a:gd name="connsiteX398" fmla="*/ 7012 w 10000"/>
                  <a:gd name="connsiteY398" fmla="*/ 6176 h 10000"/>
                  <a:gd name="connsiteX399" fmla="*/ 6911 w 10000"/>
                  <a:gd name="connsiteY399" fmla="*/ 6386 h 10000"/>
                  <a:gd name="connsiteX400" fmla="*/ 6868 w 10000"/>
                  <a:gd name="connsiteY400" fmla="*/ 6597 h 10000"/>
                  <a:gd name="connsiteX401" fmla="*/ 6811 w 10000"/>
                  <a:gd name="connsiteY401" fmla="*/ 6491 h 10000"/>
                  <a:gd name="connsiteX402" fmla="*/ 6760 w 10000"/>
                  <a:gd name="connsiteY402" fmla="*/ 6702 h 10000"/>
                  <a:gd name="connsiteX403" fmla="*/ 6760 w 10000"/>
                  <a:gd name="connsiteY403" fmla="*/ 6820 h 10000"/>
                  <a:gd name="connsiteX404" fmla="*/ 6652 w 10000"/>
                  <a:gd name="connsiteY404" fmla="*/ 6597 h 10000"/>
                  <a:gd name="connsiteX405" fmla="*/ 6551 w 10000"/>
                  <a:gd name="connsiteY405" fmla="*/ 6702 h 10000"/>
                  <a:gd name="connsiteX406" fmla="*/ 6652 w 10000"/>
                  <a:gd name="connsiteY406" fmla="*/ 6597 h 10000"/>
                  <a:gd name="connsiteX407" fmla="*/ 6551 w 10000"/>
                  <a:gd name="connsiteY407" fmla="*/ 6281 h 10000"/>
                  <a:gd name="connsiteX408" fmla="*/ 6602 w 10000"/>
                  <a:gd name="connsiteY408" fmla="*/ 6176 h 10000"/>
                  <a:gd name="connsiteX409" fmla="*/ 6602 w 10000"/>
                  <a:gd name="connsiteY409" fmla="*/ 5966 h 10000"/>
                  <a:gd name="connsiteX410" fmla="*/ 6652 w 10000"/>
                  <a:gd name="connsiteY410" fmla="*/ 5637 h 10000"/>
                  <a:gd name="connsiteX411" fmla="*/ 6710 w 10000"/>
                  <a:gd name="connsiteY411" fmla="*/ 5322 h 10000"/>
                  <a:gd name="connsiteX412" fmla="*/ 6393 w 10000"/>
                  <a:gd name="connsiteY412" fmla="*/ 5322 h 10000"/>
                  <a:gd name="connsiteX413" fmla="*/ 6343 w 10000"/>
                  <a:gd name="connsiteY413" fmla="*/ 5322 h 10000"/>
                  <a:gd name="connsiteX414" fmla="*/ 6393 w 10000"/>
                  <a:gd name="connsiteY414" fmla="*/ 5217 h 10000"/>
                  <a:gd name="connsiteX415" fmla="*/ 6285 w 10000"/>
                  <a:gd name="connsiteY415" fmla="*/ 5112 h 10000"/>
                  <a:gd name="connsiteX416" fmla="*/ 6127 w 10000"/>
                  <a:gd name="connsiteY416" fmla="*/ 5007 h 10000"/>
                  <a:gd name="connsiteX417" fmla="*/ 6026 w 10000"/>
                  <a:gd name="connsiteY417" fmla="*/ 4783 h 10000"/>
                  <a:gd name="connsiteX418" fmla="*/ 5817 w 10000"/>
                  <a:gd name="connsiteY418" fmla="*/ 4573 h 10000"/>
                  <a:gd name="connsiteX419" fmla="*/ 5601 w 10000"/>
                  <a:gd name="connsiteY419" fmla="*/ 4678 h 10000"/>
                  <a:gd name="connsiteX420" fmla="*/ 5709 w 10000"/>
                  <a:gd name="connsiteY420" fmla="*/ 4363 h 10000"/>
                  <a:gd name="connsiteX421" fmla="*/ 5659 w 10000"/>
                  <a:gd name="connsiteY421" fmla="*/ 4152 h 10000"/>
                  <a:gd name="connsiteX422" fmla="*/ 5551 w 10000"/>
                  <a:gd name="connsiteY422" fmla="*/ 4152 h 10000"/>
                  <a:gd name="connsiteX423" fmla="*/ 5500 w 10000"/>
                  <a:gd name="connsiteY423" fmla="*/ 4363 h 10000"/>
                  <a:gd name="connsiteX424" fmla="*/ 5551 w 10000"/>
                  <a:gd name="connsiteY424" fmla="*/ 4152 h 10000"/>
                  <a:gd name="connsiteX425" fmla="*/ 5551 w 10000"/>
                  <a:gd name="connsiteY425" fmla="*/ 4034 h 10000"/>
                  <a:gd name="connsiteX426" fmla="*/ 5709 w 10000"/>
                  <a:gd name="connsiteY426" fmla="*/ 3509 h 10000"/>
                  <a:gd name="connsiteX427" fmla="*/ 5976 w 10000"/>
                  <a:gd name="connsiteY427" fmla="*/ 3180 h 10000"/>
                  <a:gd name="connsiteX428" fmla="*/ 6026 w 10000"/>
                  <a:gd name="connsiteY428" fmla="*/ 3075 h 10000"/>
                  <a:gd name="connsiteX429" fmla="*/ 6127 w 10000"/>
                  <a:gd name="connsiteY429" fmla="*/ 2970 h 10000"/>
                  <a:gd name="connsiteX430" fmla="*/ 6184 w 10000"/>
                  <a:gd name="connsiteY430" fmla="*/ 2970 h 10000"/>
                  <a:gd name="connsiteX431" fmla="*/ 6235 w 10000"/>
                  <a:gd name="connsiteY431" fmla="*/ 2865 h 10000"/>
                  <a:gd name="connsiteX432" fmla="*/ 6285 w 10000"/>
                  <a:gd name="connsiteY432" fmla="*/ 2865 h 10000"/>
                  <a:gd name="connsiteX433" fmla="*/ 6494 w 10000"/>
                  <a:gd name="connsiteY433" fmla="*/ 2760 h 10000"/>
                  <a:gd name="connsiteX434" fmla="*/ 6494 w 10000"/>
                  <a:gd name="connsiteY434" fmla="*/ 2654 h 10000"/>
                  <a:gd name="connsiteX435" fmla="*/ 6343 w 10000"/>
                  <a:gd name="connsiteY435" fmla="*/ 2549 h 10000"/>
                  <a:gd name="connsiteX436" fmla="*/ 6393 w 10000"/>
                  <a:gd name="connsiteY436" fmla="*/ 2549 h 10000"/>
                  <a:gd name="connsiteX437" fmla="*/ 6235 w 10000"/>
                  <a:gd name="connsiteY437" fmla="*/ 2444 h 10000"/>
                  <a:gd name="connsiteX438" fmla="*/ 6443 w 10000"/>
                  <a:gd name="connsiteY438" fmla="*/ 2444 h 10000"/>
                  <a:gd name="connsiteX439" fmla="*/ 6602 w 10000"/>
                  <a:gd name="connsiteY439" fmla="*/ 2549 h 10000"/>
                  <a:gd name="connsiteX440" fmla="*/ 6652 w 10000"/>
                  <a:gd name="connsiteY440" fmla="*/ 2444 h 10000"/>
                  <a:gd name="connsiteX441" fmla="*/ 6710 w 10000"/>
                  <a:gd name="connsiteY441" fmla="*/ 2444 h 10000"/>
                  <a:gd name="connsiteX442" fmla="*/ 6760 w 10000"/>
                  <a:gd name="connsiteY442" fmla="*/ 2444 h 10000"/>
                  <a:gd name="connsiteX443" fmla="*/ 6868 w 10000"/>
                  <a:gd name="connsiteY443" fmla="*/ 2444 h 10000"/>
                  <a:gd name="connsiteX444" fmla="*/ 7120 w 10000"/>
                  <a:gd name="connsiteY444" fmla="*/ 2129 h 10000"/>
                  <a:gd name="connsiteX445" fmla="*/ 7120 w 10000"/>
                  <a:gd name="connsiteY445" fmla="*/ 2024 h 10000"/>
                  <a:gd name="connsiteX446" fmla="*/ 6911 w 10000"/>
                  <a:gd name="connsiteY446" fmla="*/ 2024 h 10000"/>
                  <a:gd name="connsiteX447" fmla="*/ 6760 w 10000"/>
                  <a:gd name="connsiteY447" fmla="*/ 1813 h 10000"/>
                  <a:gd name="connsiteX448" fmla="*/ 7012 w 10000"/>
                  <a:gd name="connsiteY448" fmla="*/ 1919 h 10000"/>
                  <a:gd name="connsiteX449" fmla="*/ 6848 w 10000"/>
                  <a:gd name="connsiteY449" fmla="*/ 1845 h 10000"/>
                  <a:gd name="connsiteX450" fmla="*/ 7421 w 10000"/>
                  <a:gd name="connsiteY450" fmla="*/ 1805 h 10000"/>
                  <a:gd name="connsiteX0" fmla="*/ 7379 w 10000"/>
                  <a:gd name="connsiteY0" fmla="*/ 1813 h 10000"/>
                  <a:gd name="connsiteX1" fmla="*/ 7329 w 10000"/>
                  <a:gd name="connsiteY1" fmla="*/ 1708 h 10000"/>
                  <a:gd name="connsiteX2" fmla="*/ 7487 w 10000"/>
                  <a:gd name="connsiteY2" fmla="*/ 1708 h 10000"/>
                  <a:gd name="connsiteX3" fmla="*/ 7538 w 10000"/>
                  <a:gd name="connsiteY3" fmla="*/ 1813 h 10000"/>
                  <a:gd name="connsiteX4" fmla="*/ 7646 w 10000"/>
                  <a:gd name="connsiteY4" fmla="*/ 1708 h 10000"/>
                  <a:gd name="connsiteX5" fmla="*/ 7595 w 10000"/>
                  <a:gd name="connsiteY5" fmla="*/ 1603 h 10000"/>
                  <a:gd name="connsiteX6" fmla="*/ 7646 w 10000"/>
                  <a:gd name="connsiteY6" fmla="*/ 1603 h 10000"/>
                  <a:gd name="connsiteX7" fmla="*/ 7696 w 10000"/>
                  <a:gd name="connsiteY7" fmla="*/ 1708 h 10000"/>
                  <a:gd name="connsiteX8" fmla="*/ 8013 w 10000"/>
                  <a:gd name="connsiteY8" fmla="*/ 1498 h 10000"/>
                  <a:gd name="connsiteX9" fmla="*/ 8063 w 10000"/>
                  <a:gd name="connsiteY9" fmla="*/ 1393 h 10000"/>
                  <a:gd name="connsiteX10" fmla="*/ 8013 w 10000"/>
                  <a:gd name="connsiteY10" fmla="*/ 1170 h 10000"/>
                  <a:gd name="connsiteX11" fmla="*/ 8063 w 10000"/>
                  <a:gd name="connsiteY11" fmla="*/ 1064 h 10000"/>
                  <a:gd name="connsiteX12" fmla="*/ 8171 w 10000"/>
                  <a:gd name="connsiteY12" fmla="*/ 959 h 10000"/>
                  <a:gd name="connsiteX13" fmla="*/ 8114 w 10000"/>
                  <a:gd name="connsiteY13" fmla="*/ 959 h 10000"/>
                  <a:gd name="connsiteX14" fmla="*/ 8222 w 10000"/>
                  <a:gd name="connsiteY14" fmla="*/ 854 h 10000"/>
                  <a:gd name="connsiteX15" fmla="*/ 8013 w 10000"/>
                  <a:gd name="connsiteY15" fmla="*/ 749 h 10000"/>
                  <a:gd name="connsiteX16" fmla="*/ 8171 w 10000"/>
                  <a:gd name="connsiteY16" fmla="*/ 749 h 10000"/>
                  <a:gd name="connsiteX17" fmla="*/ 7804 w 10000"/>
                  <a:gd name="connsiteY17" fmla="*/ 749 h 10000"/>
                  <a:gd name="connsiteX18" fmla="*/ 7804 w 10000"/>
                  <a:gd name="connsiteY18" fmla="*/ 854 h 10000"/>
                  <a:gd name="connsiteX19" fmla="*/ 7804 w 10000"/>
                  <a:gd name="connsiteY19" fmla="*/ 959 h 10000"/>
                  <a:gd name="connsiteX20" fmla="*/ 7696 w 10000"/>
                  <a:gd name="connsiteY20" fmla="*/ 959 h 10000"/>
                  <a:gd name="connsiteX21" fmla="*/ 7437 w 10000"/>
                  <a:gd name="connsiteY21" fmla="*/ 1393 h 10000"/>
                  <a:gd name="connsiteX22" fmla="*/ 7329 w 10000"/>
                  <a:gd name="connsiteY22" fmla="*/ 1498 h 10000"/>
                  <a:gd name="connsiteX23" fmla="*/ 7329 w 10000"/>
                  <a:gd name="connsiteY23" fmla="*/ 1170 h 10000"/>
                  <a:gd name="connsiteX24" fmla="*/ 7437 w 10000"/>
                  <a:gd name="connsiteY24" fmla="*/ 959 h 10000"/>
                  <a:gd name="connsiteX25" fmla="*/ 7329 w 10000"/>
                  <a:gd name="connsiteY25" fmla="*/ 854 h 10000"/>
                  <a:gd name="connsiteX26" fmla="*/ 7120 w 10000"/>
                  <a:gd name="connsiteY26" fmla="*/ 1170 h 10000"/>
                  <a:gd name="connsiteX27" fmla="*/ 7171 w 10000"/>
                  <a:gd name="connsiteY27" fmla="*/ 854 h 10000"/>
                  <a:gd name="connsiteX28" fmla="*/ 7120 w 10000"/>
                  <a:gd name="connsiteY28" fmla="*/ 854 h 10000"/>
                  <a:gd name="connsiteX29" fmla="*/ 7221 w 10000"/>
                  <a:gd name="connsiteY29" fmla="*/ 749 h 10000"/>
                  <a:gd name="connsiteX30" fmla="*/ 7171 w 10000"/>
                  <a:gd name="connsiteY30" fmla="*/ 749 h 10000"/>
                  <a:gd name="connsiteX31" fmla="*/ 7012 w 10000"/>
                  <a:gd name="connsiteY31" fmla="*/ 749 h 10000"/>
                  <a:gd name="connsiteX32" fmla="*/ 7012 w 10000"/>
                  <a:gd name="connsiteY32" fmla="*/ 644 h 10000"/>
                  <a:gd name="connsiteX33" fmla="*/ 7120 w 10000"/>
                  <a:gd name="connsiteY33" fmla="*/ 539 h 10000"/>
                  <a:gd name="connsiteX34" fmla="*/ 7171 w 10000"/>
                  <a:gd name="connsiteY34" fmla="*/ 539 h 10000"/>
                  <a:gd name="connsiteX35" fmla="*/ 7120 w 10000"/>
                  <a:gd name="connsiteY35" fmla="*/ 315 h 10000"/>
                  <a:gd name="connsiteX36" fmla="*/ 7171 w 10000"/>
                  <a:gd name="connsiteY36" fmla="*/ 210 h 10000"/>
                  <a:gd name="connsiteX37" fmla="*/ 7120 w 10000"/>
                  <a:gd name="connsiteY37" fmla="*/ 105 h 10000"/>
                  <a:gd name="connsiteX38" fmla="*/ 7070 w 10000"/>
                  <a:gd name="connsiteY38" fmla="*/ 105 h 10000"/>
                  <a:gd name="connsiteX39" fmla="*/ 7120 w 10000"/>
                  <a:gd name="connsiteY39" fmla="*/ 0 h 10000"/>
                  <a:gd name="connsiteX40" fmla="*/ 7012 w 10000"/>
                  <a:gd name="connsiteY40" fmla="*/ 105 h 10000"/>
                  <a:gd name="connsiteX41" fmla="*/ 7070 w 10000"/>
                  <a:gd name="connsiteY41" fmla="*/ 105 h 10000"/>
                  <a:gd name="connsiteX42" fmla="*/ 6911 w 10000"/>
                  <a:gd name="connsiteY42" fmla="*/ 210 h 10000"/>
                  <a:gd name="connsiteX43" fmla="*/ 6811 w 10000"/>
                  <a:gd name="connsiteY43" fmla="*/ 210 h 10000"/>
                  <a:gd name="connsiteX44" fmla="*/ 6760 w 10000"/>
                  <a:gd name="connsiteY44" fmla="*/ 420 h 10000"/>
                  <a:gd name="connsiteX45" fmla="*/ 6710 w 10000"/>
                  <a:gd name="connsiteY45" fmla="*/ 539 h 10000"/>
                  <a:gd name="connsiteX46" fmla="*/ 6652 w 10000"/>
                  <a:gd name="connsiteY46" fmla="*/ 644 h 10000"/>
                  <a:gd name="connsiteX47" fmla="*/ 6911 w 10000"/>
                  <a:gd name="connsiteY47" fmla="*/ 854 h 10000"/>
                  <a:gd name="connsiteX48" fmla="*/ 6811 w 10000"/>
                  <a:gd name="connsiteY48" fmla="*/ 854 h 10000"/>
                  <a:gd name="connsiteX49" fmla="*/ 6760 w 10000"/>
                  <a:gd name="connsiteY49" fmla="*/ 854 h 10000"/>
                  <a:gd name="connsiteX50" fmla="*/ 6710 w 10000"/>
                  <a:gd name="connsiteY50" fmla="*/ 959 h 10000"/>
                  <a:gd name="connsiteX51" fmla="*/ 6811 w 10000"/>
                  <a:gd name="connsiteY51" fmla="*/ 959 h 10000"/>
                  <a:gd name="connsiteX52" fmla="*/ 6760 w 10000"/>
                  <a:gd name="connsiteY52" fmla="*/ 1064 h 10000"/>
                  <a:gd name="connsiteX53" fmla="*/ 6551 w 10000"/>
                  <a:gd name="connsiteY53" fmla="*/ 1170 h 10000"/>
                  <a:gd name="connsiteX54" fmla="*/ 6443 w 10000"/>
                  <a:gd name="connsiteY54" fmla="*/ 1393 h 10000"/>
                  <a:gd name="connsiteX55" fmla="*/ 6393 w 10000"/>
                  <a:gd name="connsiteY55" fmla="*/ 1603 h 10000"/>
                  <a:gd name="connsiteX56" fmla="*/ 6285 w 10000"/>
                  <a:gd name="connsiteY56" fmla="*/ 1603 h 10000"/>
                  <a:gd name="connsiteX57" fmla="*/ 6285 w 10000"/>
                  <a:gd name="connsiteY57" fmla="*/ 1498 h 10000"/>
                  <a:gd name="connsiteX58" fmla="*/ 6393 w 10000"/>
                  <a:gd name="connsiteY58" fmla="*/ 1498 h 10000"/>
                  <a:gd name="connsiteX59" fmla="*/ 6343 w 10000"/>
                  <a:gd name="connsiteY59" fmla="*/ 1498 h 10000"/>
                  <a:gd name="connsiteX60" fmla="*/ 6393 w 10000"/>
                  <a:gd name="connsiteY60" fmla="*/ 1393 h 10000"/>
                  <a:gd name="connsiteX61" fmla="*/ 6343 w 10000"/>
                  <a:gd name="connsiteY61" fmla="*/ 1393 h 10000"/>
                  <a:gd name="connsiteX62" fmla="*/ 6494 w 10000"/>
                  <a:gd name="connsiteY62" fmla="*/ 1170 h 10000"/>
                  <a:gd name="connsiteX63" fmla="*/ 6393 w 10000"/>
                  <a:gd name="connsiteY63" fmla="*/ 1170 h 10000"/>
                  <a:gd name="connsiteX64" fmla="*/ 6285 w 10000"/>
                  <a:gd name="connsiteY64" fmla="*/ 1064 h 10000"/>
                  <a:gd name="connsiteX65" fmla="*/ 6184 w 10000"/>
                  <a:gd name="connsiteY65" fmla="*/ 1170 h 10000"/>
                  <a:gd name="connsiteX66" fmla="*/ 6184 w 10000"/>
                  <a:gd name="connsiteY66" fmla="*/ 1275 h 10000"/>
                  <a:gd name="connsiteX67" fmla="*/ 6285 w 10000"/>
                  <a:gd name="connsiteY67" fmla="*/ 1275 h 10000"/>
                  <a:gd name="connsiteX68" fmla="*/ 6184 w 10000"/>
                  <a:gd name="connsiteY68" fmla="*/ 1275 h 10000"/>
                  <a:gd name="connsiteX69" fmla="*/ 6127 w 10000"/>
                  <a:gd name="connsiteY69" fmla="*/ 1170 h 10000"/>
                  <a:gd name="connsiteX70" fmla="*/ 6076 w 10000"/>
                  <a:gd name="connsiteY70" fmla="*/ 1275 h 10000"/>
                  <a:gd name="connsiteX71" fmla="*/ 5659 w 10000"/>
                  <a:gd name="connsiteY71" fmla="*/ 1275 h 10000"/>
                  <a:gd name="connsiteX72" fmla="*/ 5551 w 10000"/>
                  <a:gd name="connsiteY72" fmla="*/ 1170 h 10000"/>
                  <a:gd name="connsiteX73" fmla="*/ 5500 w 10000"/>
                  <a:gd name="connsiteY73" fmla="*/ 1170 h 10000"/>
                  <a:gd name="connsiteX74" fmla="*/ 5450 w 10000"/>
                  <a:gd name="connsiteY74" fmla="*/ 1064 h 10000"/>
                  <a:gd name="connsiteX75" fmla="*/ 5392 w 10000"/>
                  <a:gd name="connsiteY75" fmla="*/ 959 h 10000"/>
                  <a:gd name="connsiteX76" fmla="*/ 5025 w 10000"/>
                  <a:gd name="connsiteY76" fmla="*/ 1064 h 10000"/>
                  <a:gd name="connsiteX77" fmla="*/ 5133 w 10000"/>
                  <a:gd name="connsiteY77" fmla="*/ 1170 h 10000"/>
                  <a:gd name="connsiteX78" fmla="*/ 5392 w 10000"/>
                  <a:gd name="connsiteY78" fmla="*/ 1064 h 10000"/>
                  <a:gd name="connsiteX79" fmla="*/ 5184 w 10000"/>
                  <a:gd name="connsiteY79" fmla="*/ 1170 h 10000"/>
                  <a:gd name="connsiteX80" fmla="*/ 5076 w 10000"/>
                  <a:gd name="connsiteY80" fmla="*/ 1170 h 10000"/>
                  <a:gd name="connsiteX81" fmla="*/ 5025 w 10000"/>
                  <a:gd name="connsiteY81" fmla="*/ 1603 h 10000"/>
                  <a:gd name="connsiteX82" fmla="*/ 4975 w 10000"/>
                  <a:gd name="connsiteY82" fmla="*/ 1498 h 10000"/>
                  <a:gd name="connsiteX83" fmla="*/ 4924 w 10000"/>
                  <a:gd name="connsiteY83" fmla="*/ 1708 h 10000"/>
                  <a:gd name="connsiteX84" fmla="*/ 4867 w 10000"/>
                  <a:gd name="connsiteY84" fmla="*/ 1498 h 10000"/>
                  <a:gd name="connsiteX85" fmla="*/ 4975 w 10000"/>
                  <a:gd name="connsiteY85" fmla="*/ 1498 h 10000"/>
                  <a:gd name="connsiteX86" fmla="*/ 4924 w 10000"/>
                  <a:gd name="connsiteY86" fmla="*/ 1275 h 10000"/>
                  <a:gd name="connsiteX87" fmla="*/ 4867 w 10000"/>
                  <a:gd name="connsiteY87" fmla="*/ 1393 h 10000"/>
                  <a:gd name="connsiteX88" fmla="*/ 4867 w 10000"/>
                  <a:gd name="connsiteY88" fmla="*/ 1275 h 10000"/>
                  <a:gd name="connsiteX89" fmla="*/ 4816 w 10000"/>
                  <a:gd name="connsiteY89" fmla="*/ 1275 h 10000"/>
                  <a:gd name="connsiteX90" fmla="*/ 4341 w 10000"/>
                  <a:gd name="connsiteY90" fmla="*/ 1275 h 10000"/>
                  <a:gd name="connsiteX91" fmla="*/ 4183 w 10000"/>
                  <a:gd name="connsiteY91" fmla="*/ 1275 h 10000"/>
                  <a:gd name="connsiteX92" fmla="*/ 4399 w 10000"/>
                  <a:gd name="connsiteY92" fmla="*/ 1170 h 10000"/>
                  <a:gd name="connsiteX93" fmla="*/ 4449 w 10000"/>
                  <a:gd name="connsiteY93" fmla="*/ 1064 h 10000"/>
                  <a:gd name="connsiteX94" fmla="*/ 4341 w 10000"/>
                  <a:gd name="connsiteY94" fmla="*/ 959 h 10000"/>
                  <a:gd name="connsiteX95" fmla="*/ 4240 w 10000"/>
                  <a:gd name="connsiteY95" fmla="*/ 959 h 10000"/>
                  <a:gd name="connsiteX96" fmla="*/ 3672 w 10000"/>
                  <a:gd name="connsiteY96" fmla="*/ 644 h 10000"/>
                  <a:gd name="connsiteX97" fmla="*/ 3513 w 10000"/>
                  <a:gd name="connsiteY97" fmla="*/ 854 h 10000"/>
                  <a:gd name="connsiteX98" fmla="*/ 3456 w 10000"/>
                  <a:gd name="connsiteY98" fmla="*/ 749 h 10000"/>
                  <a:gd name="connsiteX99" fmla="*/ 3513 w 10000"/>
                  <a:gd name="connsiteY99" fmla="*/ 749 h 10000"/>
                  <a:gd name="connsiteX100" fmla="*/ 3513 w 10000"/>
                  <a:gd name="connsiteY100" fmla="*/ 539 h 10000"/>
                  <a:gd name="connsiteX101" fmla="*/ 3513 w 10000"/>
                  <a:gd name="connsiteY101" fmla="*/ 644 h 10000"/>
                  <a:gd name="connsiteX102" fmla="*/ 3456 w 10000"/>
                  <a:gd name="connsiteY102" fmla="*/ 749 h 10000"/>
                  <a:gd name="connsiteX103" fmla="*/ 3355 w 10000"/>
                  <a:gd name="connsiteY103" fmla="*/ 749 h 10000"/>
                  <a:gd name="connsiteX104" fmla="*/ 3305 w 10000"/>
                  <a:gd name="connsiteY104" fmla="*/ 854 h 10000"/>
                  <a:gd name="connsiteX105" fmla="*/ 3247 w 10000"/>
                  <a:gd name="connsiteY105" fmla="*/ 644 h 10000"/>
                  <a:gd name="connsiteX106" fmla="*/ 3197 w 10000"/>
                  <a:gd name="connsiteY106" fmla="*/ 420 h 10000"/>
                  <a:gd name="connsiteX107" fmla="*/ 3247 w 10000"/>
                  <a:gd name="connsiteY107" fmla="*/ 539 h 10000"/>
                  <a:gd name="connsiteX108" fmla="*/ 2988 w 10000"/>
                  <a:gd name="connsiteY108" fmla="*/ 749 h 10000"/>
                  <a:gd name="connsiteX109" fmla="*/ 2988 w 10000"/>
                  <a:gd name="connsiteY109" fmla="*/ 644 h 10000"/>
                  <a:gd name="connsiteX110" fmla="*/ 2721 w 10000"/>
                  <a:gd name="connsiteY110" fmla="*/ 749 h 10000"/>
                  <a:gd name="connsiteX111" fmla="*/ 2988 w 10000"/>
                  <a:gd name="connsiteY111" fmla="*/ 539 h 10000"/>
                  <a:gd name="connsiteX112" fmla="*/ 2829 w 10000"/>
                  <a:gd name="connsiteY112" fmla="*/ 644 h 10000"/>
                  <a:gd name="connsiteX113" fmla="*/ 2513 w 10000"/>
                  <a:gd name="connsiteY113" fmla="*/ 749 h 10000"/>
                  <a:gd name="connsiteX114" fmla="*/ 2253 w 10000"/>
                  <a:gd name="connsiteY114" fmla="*/ 959 h 10000"/>
                  <a:gd name="connsiteX115" fmla="*/ 2196 w 10000"/>
                  <a:gd name="connsiteY115" fmla="*/ 959 h 10000"/>
                  <a:gd name="connsiteX116" fmla="*/ 2095 w 10000"/>
                  <a:gd name="connsiteY116" fmla="*/ 959 h 10000"/>
                  <a:gd name="connsiteX117" fmla="*/ 2095 w 10000"/>
                  <a:gd name="connsiteY117" fmla="*/ 1064 h 10000"/>
                  <a:gd name="connsiteX118" fmla="*/ 1829 w 10000"/>
                  <a:gd name="connsiteY118" fmla="*/ 854 h 10000"/>
                  <a:gd name="connsiteX119" fmla="*/ 1620 w 10000"/>
                  <a:gd name="connsiteY119" fmla="*/ 749 h 10000"/>
                  <a:gd name="connsiteX120" fmla="*/ 1411 w 10000"/>
                  <a:gd name="connsiteY120" fmla="*/ 1064 h 10000"/>
                  <a:gd name="connsiteX121" fmla="*/ 1210 w 10000"/>
                  <a:gd name="connsiteY121" fmla="*/ 1393 h 10000"/>
                  <a:gd name="connsiteX122" fmla="*/ 1001 w 10000"/>
                  <a:gd name="connsiteY122" fmla="*/ 1813 h 10000"/>
                  <a:gd name="connsiteX123" fmla="*/ 785 w 10000"/>
                  <a:gd name="connsiteY123" fmla="*/ 2129 h 10000"/>
                  <a:gd name="connsiteX124" fmla="*/ 576 w 10000"/>
                  <a:gd name="connsiteY124" fmla="*/ 2549 h 10000"/>
                  <a:gd name="connsiteX125" fmla="*/ 418 w 10000"/>
                  <a:gd name="connsiteY125" fmla="*/ 2865 h 10000"/>
                  <a:gd name="connsiteX126" fmla="*/ 209 w 10000"/>
                  <a:gd name="connsiteY126" fmla="*/ 3298 h 10000"/>
                  <a:gd name="connsiteX127" fmla="*/ 0 w 10000"/>
                  <a:gd name="connsiteY127" fmla="*/ 3614 h 10000"/>
                  <a:gd name="connsiteX128" fmla="*/ 259 w 10000"/>
                  <a:gd name="connsiteY128" fmla="*/ 3614 h 10000"/>
                  <a:gd name="connsiteX129" fmla="*/ 209 w 10000"/>
                  <a:gd name="connsiteY129" fmla="*/ 3719 h 10000"/>
                  <a:gd name="connsiteX130" fmla="*/ 209 w 10000"/>
                  <a:gd name="connsiteY130" fmla="*/ 4034 h 10000"/>
                  <a:gd name="connsiteX131" fmla="*/ 317 w 10000"/>
                  <a:gd name="connsiteY131" fmla="*/ 4034 h 10000"/>
                  <a:gd name="connsiteX132" fmla="*/ 418 w 10000"/>
                  <a:gd name="connsiteY132" fmla="*/ 3929 h 10000"/>
                  <a:gd name="connsiteX133" fmla="*/ 634 w 10000"/>
                  <a:gd name="connsiteY133" fmla="*/ 3824 h 10000"/>
                  <a:gd name="connsiteX134" fmla="*/ 634 w 10000"/>
                  <a:gd name="connsiteY134" fmla="*/ 4152 h 10000"/>
                  <a:gd name="connsiteX135" fmla="*/ 576 w 10000"/>
                  <a:gd name="connsiteY135" fmla="*/ 4783 h 10000"/>
                  <a:gd name="connsiteX136" fmla="*/ 634 w 10000"/>
                  <a:gd name="connsiteY136" fmla="*/ 4888 h 10000"/>
                  <a:gd name="connsiteX137" fmla="*/ 734 w 10000"/>
                  <a:gd name="connsiteY137" fmla="*/ 5112 h 10000"/>
                  <a:gd name="connsiteX138" fmla="*/ 576 w 10000"/>
                  <a:gd name="connsiteY138" fmla="*/ 5322 h 10000"/>
                  <a:gd name="connsiteX139" fmla="*/ 684 w 10000"/>
                  <a:gd name="connsiteY139" fmla="*/ 5217 h 10000"/>
                  <a:gd name="connsiteX140" fmla="*/ 576 w 10000"/>
                  <a:gd name="connsiteY140" fmla="*/ 5322 h 10000"/>
                  <a:gd name="connsiteX141" fmla="*/ 634 w 10000"/>
                  <a:gd name="connsiteY141" fmla="*/ 5427 h 10000"/>
                  <a:gd name="connsiteX142" fmla="*/ 526 w 10000"/>
                  <a:gd name="connsiteY142" fmla="*/ 5532 h 10000"/>
                  <a:gd name="connsiteX143" fmla="*/ 475 w 10000"/>
                  <a:gd name="connsiteY143" fmla="*/ 5532 h 10000"/>
                  <a:gd name="connsiteX144" fmla="*/ 475 w 10000"/>
                  <a:gd name="connsiteY144" fmla="*/ 5637 h 10000"/>
                  <a:gd name="connsiteX145" fmla="*/ 475 w 10000"/>
                  <a:gd name="connsiteY145" fmla="*/ 5532 h 10000"/>
                  <a:gd name="connsiteX146" fmla="*/ 475 w 10000"/>
                  <a:gd name="connsiteY146" fmla="*/ 5637 h 10000"/>
                  <a:gd name="connsiteX147" fmla="*/ 526 w 10000"/>
                  <a:gd name="connsiteY147" fmla="*/ 5637 h 10000"/>
                  <a:gd name="connsiteX148" fmla="*/ 475 w 10000"/>
                  <a:gd name="connsiteY148" fmla="*/ 5637 h 10000"/>
                  <a:gd name="connsiteX149" fmla="*/ 475 w 10000"/>
                  <a:gd name="connsiteY149" fmla="*/ 5742 h 10000"/>
                  <a:gd name="connsiteX150" fmla="*/ 418 w 10000"/>
                  <a:gd name="connsiteY150" fmla="*/ 5637 h 10000"/>
                  <a:gd name="connsiteX151" fmla="*/ 475 w 10000"/>
                  <a:gd name="connsiteY151" fmla="*/ 5966 h 10000"/>
                  <a:gd name="connsiteX152" fmla="*/ 634 w 10000"/>
                  <a:gd name="connsiteY152" fmla="*/ 5742 h 10000"/>
                  <a:gd name="connsiteX153" fmla="*/ 576 w 10000"/>
                  <a:gd name="connsiteY153" fmla="*/ 5848 h 10000"/>
                  <a:gd name="connsiteX154" fmla="*/ 634 w 10000"/>
                  <a:gd name="connsiteY154" fmla="*/ 5966 h 10000"/>
                  <a:gd name="connsiteX155" fmla="*/ 526 w 10000"/>
                  <a:gd name="connsiteY155" fmla="*/ 5848 h 10000"/>
                  <a:gd name="connsiteX156" fmla="*/ 526 w 10000"/>
                  <a:gd name="connsiteY156" fmla="*/ 6071 h 10000"/>
                  <a:gd name="connsiteX157" fmla="*/ 418 w 10000"/>
                  <a:gd name="connsiteY157" fmla="*/ 6281 h 10000"/>
                  <a:gd name="connsiteX158" fmla="*/ 526 w 10000"/>
                  <a:gd name="connsiteY158" fmla="*/ 6281 h 10000"/>
                  <a:gd name="connsiteX159" fmla="*/ 475 w 10000"/>
                  <a:gd name="connsiteY159" fmla="*/ 6281 h 10000"/>
                  <a:gd name="connsiteX160" fmla="*/ 684 w 10000"/>
                  <a:gd name="connsiteY160" fmla="*/ 6071 h 10000"/>
                  <a:gd name="connsiteX161" fmla="*/ 634 w 10000"/>
                  <a:gd name="connsiteY161" fmla="*/ 6281 h 10000"/>
                  <a:gd name="connsiteX162" fmla="*/ 634 w 10000"/>
                  <a:gd name="connsiteY162" fmla="*/ 6386 h 10000"/>
                  <a:gd name="connsiteX163" fmla="*/ 576 w 10000"/>
                  <a:gd name="connsiteY163" fmla="*/ 6281 h 10000"/>
                  <a:gd name="connsiteX164" fmla="*/ 418 w 10000"/>
                  <a:gd name="connsiteY164" fmla="*/ 6491 h 10000"/>
                  <a:gd name="connsiteX165" fmla="*/ 475 w 10000"/>
                  <a:gd name="connsiteY165" fmla="*/ 6491 h 10000"/>
                  <a:gd name="connsiteX166" fmla="*/ 576 w 10000"/>
                  <a:gd name="connsiteY166" fmla="*/ 6491 h 10000"/>
                  <a:gd name="connsiteX167" fmla="*/ 418 w 10000"/>
                  <a:gd name="connsiteY167" fmla="*/ 6597 h 10000"/>
                  <a:gd name="connsiteX168" fmla="*/ 367 w 10000"/>
                  <a:gd name="connsiteY168" fmla="*/ 6597 h 10000"/>
                  <a:gd name="connsiteX169" fmla="*/ 475 w 10000"/>
                  <a:gd name="connsiteY169" fmla="*/ 6597 h 10000"/>
                  <a:gd name="connsiteX170" fmla="*/ 367 w 10000"/>
                  <a:gd name="connsiteY170" fmla="*/ 6702 h 10000"/>
                  <a:gd name="connsiteX171" fmla="*/ 475 w 10000"/>
                  <a:gd name="connsiteY171" fmla="*/ 6820 h 10000"/>
                  <a:gd name="connsiteX172" fmla="*/ 526 w 10000"/>
                  <a:gd name="connsiteY172" fmla="*/ 6702 h 10000"/>
                  <a:gd name="connsiteX173" fmla="*/ 576 w 10000"/>
                  <a:gd name="connsiteY173" fmla="*/ 6702 h 10000"/>
                  <a:gd name="connsiteX174" fmla="*/ 475 w 10000"/>
                  <a:gd name="connsiteY174" fmla="*/ 6820 h 10000"/>
                  <a:gd name="connsiteX175" fmla="*/ 576 w 10000"/>
                  <a:gd name="connsiteY175" fmla="*/ 6820 h 10000"/>
                  <a:gd name="connsiteX176" fmla="*/ 526 w 10000"/>
                  <a:gd name="connsiteY176" fmla="*/ 6820 h 10000"/>
                  <a:gd name="connsiteX177" fmla="*/ 634 w 10000"/>
                  <a:gd name="connsiteY177" fmla="*/ 6820 h 10000"/>
                  <a:gd name="connsiteX178" fmla="*/ 634 w 10000"/>
                  <a:gd name="connsiteY178" fmla="*/ 6702 h 10000"/>
                  <a:gd name="connsiteX179" fmla="*/ 576 w 10000"/>
                  <a:gd name="connsiteY179" fmla="*/ 6820 h 10000"/>
                  <a:gd name="connsiteX180" fmla="*/ 526 w 10000"/>
                  <a:gd name="connsiteY180" fmla="*/ 6820 h 10000"/>
                  <a:gd name="connsiteX181" fmla="*/ 526 w 10000"/>
                  <a:gd name="connsiteY181" fmla="*/ 6925 h 10000"/>
                  <a:gd name="connsiteX182" fmla="*/ 634 w 10000"/>
                  <a:gd name="connsiteY182" fmla="*/ 6820 h 10000"/>
                  <a:gd name="connsiteX183" fmla="*/ 634 w 10000"/>
                  <a:gd name="connsiteY183" fmla="*/ 6925 h 10000"/>
                  <a:gd name="connsiteX184" fmla="*/ 684 w 10000"/>
                  <a:gd name="connsiteY184" fmla="*/ 6820 h 10000"/>
                  <a:gd name="connsiteX185" fmla="*/ 634 w 10000"/>
                  <a:gd name="connsiteY185" fmla="*/ 6925 h 10000"/>
                  <a:gd name="connsiteX186" fmla="*/ 734 w 10000"/>
                  <a:gd name="connsiteY186" fmla="*/ 6925 h 10000"/>
                  <a:gd name="connsiteX187" fmla="*/ 634 w 10000"/>
                  <a:gd name="connsiteY187" fmla="*/ 7030 h 10000"/>
                  <a:gd name="connsiteX188" fmla="*/ 684 w 10000"/>
                  <a:gd name="connsiteY188" fmla="*/ 7135 h 10000"/>
                  <a:gd name="connsiteX189" fmla="*/ 734 w 10000"/>
                  <a:gd name="connsiteY189" fmla="*/ 7030 h 10000"/>
                  <a:gd name="connsiteX190" fmla="*/ 734 w 10000"/>
                  <a:gd name="connsiteY190" fmla="*/ 7240 h 10000"/>
                  <a:gd name="connsiteX191" fmla="*/ 684 w 10000"/>
                  <a:gd name="connsiteY191" fmla="*/ 7240 h 10000"/>
                  <a:gd name="connsiteX192" fmla="*/ 734 w 10000"/>
                  <a:gd name="connsiteY192" fmla="*/ 7240 h 10000"/>
                  <a:gd name="connsiteX193" fmla="*/ 785 w 10000"/>
                  <a:gd name="connsiteY193" fmla="*/ 7240 h 10000"/>
                  <a:gd name="connsiteX194" fmla="*/ 734 w 10000"/>
                  <a:gd name="connsiteY194" fmla="*/ 7346 h 10000"/>
                  <a:gd name="connsiteX195" fmla="*/ 785 w 10000"/>
                  <a:gd name="connsiteY195" fmla="*/ 7346 h 10000"/>
                  <a:gd name="connsiteX196" fmla="*/ 734 w 10000"/>
                  <a:gd name="connsiteY196" fmla="*/ 7346 h 10000"/>
                  <a:gd name="connsiteX197" fmla="*/ 785 w 10000"/>
                  <a:gd name="connsiteY197" fmla="*/ 7451 h 10000"/>
                  <a:gd name="connsiteX198" fmla="*/ 2621 w 10000"/>
                  <a:gd name="connsiteY198" fmla="*/ 7451 h 10000"/>
                  <a:gd name="connsiteX199" fmla="*/ 2880 w 10000"/>
                  <a:gd name="connsiteY199" fmla="*/ 7451 h 10000"/>
                  <a:gd name="connsiteX200" fmla="*/ 4500 w 10000"/>
                  <a:gd name="connsiteY200" fmla="*/ 7451 h 10000"/>
                  <a:gd name="connsiteX201" fmla="*/ 4550 w 10000"/>
                  <a:gd name="connsiteY201" fmla="*/ 7240 h 10000"/>
                  <a:gd name="connsiteX202" fmla="*/ 4550 w 10000"/>
                  <a:gd name="connsiteY202" fmla="*/ 7451 h 10000"/>
                  <a:gd name="connsiteX203" fmla="*/ 4708 w 10000"/>
                  <a:gd name="connsiteY203" fmla="*/ 7556 h 10000"/>
                  <a:gd name="connsiteX204" fmla="*/ 4867 w 10000"/>
                  <a:gd name="connsiteY204" fmla="*/ 7779 h 10000"/>
                  <a:gd name="connsiteX205" fmla="*/ 5025 w 10000"/>
                  <a:gd name="connsiteY205" fmla="*/ 7674 h 10000"/>
                  <a:gd name="connsiteX206" fmla="*/ 5133 w 10000"/>
                  <a:gd name="connsiteY206" fmla="*/ 7779 h 10000"/>
                  <a:gd name="connsiteX207" fmla="*/ 5292 w 10000"/>
                  <a:gd name="connsiteY207" fmla="*/ 7674 h 10000"/>
                  <a:gd name="connsiteX208" fmla="*/ 5551 w 10000"/>
                  <a:gd name="connsiteY208" fmla="*/ 7989 h 10000"/>
                  <a:gd name="connsiteX209" fmla="*/ 5659 w 10000"/>
                  <a:gd name="connsiteY209" fmla="*/ 8095 h 10000"/>
                  <a:gd name="connsiteX210" fmla="*/ 5760 w 10000"/>
                  <a:gd name="connsiteY210" fmla="*/ 8305 h 10000"/>
                  <a:gd name="connsiteX211" fmla="*/ 5817 w 10000"/>
                  <a:gd name="connsiteY211" fmla="*/ 8410 h 10000"/>
                  <a:gd name="connsiteX212" fmla="*/ 5817 w 10000"/>
                  <a:gd name="connsiteY212" fmla="*/ 8502 h 10000"/>
                  <a:gd name="connsiteX213" fmla="*/ 5918 w 10000"/>
                  <a:gd name="connsiteY213" fmla="*/ 8725 h 10000"/>
                  <a:gd name="connsiteX214" fmla="*/ 5918 w 10000"/>
                  <a:gd name="connsiteY214" fmla="*/ 8936 h 10000"/>
                  <a:gd name="connsiteX215" fmla="*/ 5868 w 10000"/>
                  <a:gd name="connsiteY215" fmla="*/ 9251 h 10000"/>
                  <a:gd name="connsiteX216" fmla="*/ 5817 w 10000"/>
                  <a:gd name="connsiteY216" fmla="*/ 9461 h 10000"/>
                  <a:gd name="connsiteX217" fmla="*/ 5659 w 10000"/>
                  <a:gd name="connsiteY217" fmla="*/ 9790 h 10000"/>
                  <a:gd name="connsiteX218" fmla="*/ 5659 w 10000"/>
                  <a:gd name="connsiteY218" fmla="*/ 10000 h 10000"/>
                  <a:gd name="connsiteX219" fmla="*/ 5817 w 10000"/>
                  <a:gd name="connsiteY219" fmla="*/ 9895 h 10000"/>
                  <a:gd name="connsiteX220" fmla="*/ 5976 w 10000"/>
                  <a:gd name="connsiteY220" fmla="*/ 9790 h 10000"/>
                  <a:gd name="connsiteX221" fmla="*/ 6127 w 10000"/>
                  <a:gd name="connsiteY221" fmla="*/ 9685 h 10000"/>
                  <a:gd name="connsiteX222" fmla="*/ 6285 w 10000"/>
                  <a:gd name="connsiteY222" fmla="*/ 9580 h 10000"/>
                  <a:gd name="connsiteX223" fmla="*/ 6285 w 10000"/>
                  <a:gd name="connsiteY223" fmla="*/ 9356 h 10000"/>
                  <a:gd name="connsiteX224" fmla="*/ 6443 w 10000"/>
                  <a:gd name="connsiteY224" fmla="*/ 9251 h 10000"/>
                  <a:gd name="connsiteX225" fmla="*/ 6602 w 10000"/>
                  <a:gd name="connsiteY225" fmla="*/ 9251 h 10000"/>
                  <a:gd name="connsiteX226" fmla="*/ 6760 w 10000"/>
                  <a:gd name="connsiteY226" fmla="*/ 9041 h 10000"/>
                  <a:gd name="connsiteX227" fmla="*/ 6911 w 10000"/>
                  <a:gd name="connsiteY227" fmla="*/ 8830 h 10000"/>
                  <a:gd name="connsiteX228" fmla="*/ 7171 w 10000"/>
                  <a:gd name="connsiteY228" fmla="*/ 8830 h 10000"/>
                  <a:gd name="connsiteX229" fmla="*/ 7437 w 10000"/>
                  <a:gd name="connsiteY229" fmla="*/ 8830 h 10000"/>
                  <a:gd name="connsiteX230" fmla="*/ 7538 w 10000"/>
                  <a:gd name="connsiteY230" fmla="*/ 8725 h 10000"/>
                  <a:gd name="connsiteX231" fmla="*/ 7646 w 10000"/>
                  <a:gd name="connsiteY231" fmla="*/ 8410 h 10000"/>
                  <a:gd name="connsiteX232" fmla="*/ 7747 w 10000"/>
                  <a:gd name="connsiteY232" fmla="*/ 8200 h 10000"/>
                  <a:gd name="connsiteX233" fmla="*/ 7905 w 10000"/>
                  <a:gd name="connsiteY233" fmla="*/ 7989 h 10000"/>
                  <a:gd name="connsiteX234" fmla="*/ 7963 w 10000"/>
                  <a:gd name="connsiteY234" fmla="*/ 7989 h 10000"/>
                  <a:gd name="connsiteX235" fmla="*/ 8063 w 10000"/>
                  <a:gd name="connsiteY235" fmla="*/ 8095 h 10000"/>
                  <a:gd name="connsiteX236" fmla="*/ 8013 w 10000"/>
                  <a:gd name="connsiteY236" fmla="*/ 8502 h 10000"/>
                  <a:gd name="connsiteX237" fmla="*/ 8013 w 10000"/>
                  <a:gd name="connsiteY237" fmla="*/ 8725 h 10000"/>
                  <a:gd name="connsiteX238" fmla="*/ 8063 w 10000"/>
                  <a:gd name="connsiteY238" fmla="*/ 8725 h 10000"/>
                  <a:gd name="connsiteX239" fmla="*/ 8222 w 10000"/>
                  <a:gd name="connsiteY239" fmla="*/ 8725 h 10000"/>
                  <a:gd name="connsiteX240" fmla="*/ 8171 w 10000"/>
                  <a:gd name="connsiteY240" fmla="*/ 8725 h 10000"/>
                  <a:gd name="connsiteX241" fmla="*/ 8380 w 10000"/>
                  <a:gd name="connsiteY241" fmla="*/ 8607 h 10000"/>
                  <a:gd name="connsiteX242" fmla="*/ 8431 w 10000"/>
                  <a:gd name="connsiteY242" fmla="*/ 8410 h 10000"/>
                  <a:gd name="connsiteX243" fmla="*/ 8431 w 10000"/>
                  <a:gd name="connsiteY243" fmla="*/ 8502 h 10000"/>
                  <a:gd name="connsiteX244" fmla="*/ 8488 w 10000"/>
                  <a:gd name="connsiteY244" fmla="*/ 8502 h 10000"/>
                  <a:gd name="connsiteX245" fmla="*/ 8380 w 10000"/>
                  <a:gd name="connsiteY245" fmla="*/ 8607 h 10000"/>
                  <a:gd name="connsiteX246" fmla="*/ 8589 w 10000"/>
                  <a:gd name="connsiteY246" fmla="*/ 8607 h 10000"/>
                  <a:gd name="connsiteX247" fmla="*/ 8431 w 10000"/>
                  <a:gd name="connsiteY247" fmla="*/ 8725 h 10000"/>
                  <a:gd name="connsiteX248" fmla="*/ 8222 w 10000"/>
                  <a:gd name="connsiteY248" fmla="*/ 8936 h 10000"/>
                  <a:gd name="connsiteX249" fmla="*/ 8272 w 10000"/>
                  <a:gd name="connsiteY249" fmla="*/ 8830 h 10000"/>
                  <a:gd name="connsiteX250" fmla="*/ 8114 w 10000"/>
                  <a:gd name="connsiteY250" fmla="*/ 9041 h 10000"/>
                  <a:gd name="connsiteX251" fmla="*/ 8171 w 10000"/>
                  <a:gd name="connsiteY251" fmla="*/ 8936 h 10000"/>
                  <a:gd name="connsiteX252" fmla="*/ 8114 w 10000"/>
                  <a:gd name="connsiteY252" fmla="*/ 9146 h 10000"/>
                  <a:gd name="connsiteX253" fmla="*/ 8171 w 10000"/>
                  <a:gd name="connsiteY253" fmla="*/ 9251 h 10000"/>
                  <a:gd name="connsiteX254" fmla="*/ 8222 w 10000"/>
                  <a:gd name="connsiteY254" fmla="*/ 9251 h 10000"/>
                  <a:gd name="connsiteX255" fmla="*/ 8431 w 10000"/>
                  <a:gd name="connsiteY255" fmla="*/ 8936 h 10000"/>
                  <a:gd name="connsiteX256" fmla="*/ 8488 w 10000"/>
                  <a:gd name="connsiteY256" fmla="*/ 8936 h 10000"/>
                  <a:gd name="connsiteX257" fmla="*/ 8539 w 10000"/>
                  <a:gd name="connsiteY257" fmla="*/ 8936 h 10000"/>
                  <a:gd name="connsiteX258" fmla="*/ 8906 w 10000"/>
                  <a:gd name="connsiteY258" fmla="*/ 8725 h 10000"/>
                  <a:gd name="connsiteX259" fmla="*/ 8855 w 10000"/>
                  <a:gd name="connsiteY259" fmla="*/ 8607 h 10000"/>
                  <a:gd name="connsiteX260" fmla="*/ 8798 w 10000"/>
                  <a:gd name="connsiteY260" fmla="*/ 8502 h 10000"/>
                  <a:gd name="connsiteX261" fmla="*/ 8747 w 10000"/>
                  <a:gd name="connsiteY261" fmla="*/ 8502 h 10000"/>
                  <a:gd name="connsiteX262" fmla="*/ 8639 w 10000"/>
                  <a:gd name="connsiteY262" fmla="*/ 8502 h 10000"/>
                  <a:gd name="connsiteX263" fmla="*/ 8539 w 10000"/>
                  <a:gd name="connsiteY263" fmla="*/ 8410 h 10000"/>
                  <a:gd name="connsiteX264" fmla="*/ 8488 w 10000"/>
                  <a:gd name="connsiteY264" fmla="*/ 8410 h 10000"/>
                  <a:gd name="connsiteX265" fmla="*/ 8488 w 10000"/>
                  <a:gd name="connsiteY265" fmla="*/ 8095 h 10000"/>
                  <a:gd name="connsiteX266" fmla="*/ 8431 w 10000"/>
                  <a:gd name="connsiteY266" fmla="*/ 8095 h 10000"/>
                  <a:gd name="connsiteX267" fmla="*/ 8539 w 10000"/>
                  <a:gd name="connsiteY267" fmla="*/ 7884 h 10000"/>
                  <a:gd name="connsiteX268" fmla="*/ 8380 w 10000"/>
                  <a:gd name="connsiteY268" fmla="*/ 7884 h 10000"/>
                  <a:gd name="connsiteX269" fmla="*/ 8380 w 10000"/>
                  <a:gd name="connsiteY269" fmla="*/ 7779 h 10000"/>
                  <a:gd name="connsiteX270" fmla="*/ 8272 w 10000"/>
                  <a:gd name="connsiteY270" fmla="*/ 7779 h 10000"/>
                  <a:gd name="connsiteX271" fmla="*/ 8431 w 10000"/>
                  <a:gd name="connsiteY271" fmla="*/ 7779 h 10000"/>
                  <a:gd name="connsiteX272" fmla="*/ 8639 w 10000"/>
                  <a:gd name="connsiteY272" fmla="*/ 7674 h 10000"/>
                  <a:gd name="connsiteX273" fmla="*/ 8639 w 10000"/>
                  <a:gd name="connsiteY273" fmla="*/ 7451 h 10000"/>
                  <a:gd name="connsiteX274" fmla="*/ 8488 w 10000"/>
                  <a:gd name="connsiteY274" fmla="*/ 7346 h 10000"/>
                  <a:gd name="connsiteX275" fmla="*/ 8272 w 10000"/>
                  <a:gd name="connsiteY275" fmla="*/ 7451 h 10000"/>
                  <a:gd name="connsiteX276" fmla="*/ 8114 w 10000"/>
                  <a:gd name="connsiteY276" fmla="*/ 7556 h 10000"/>
                  <a:gd name="connsiteX277" fmla="*/ 7963 w 10000"/>
                  <a:gd name="connsiteY277" fmla="*/ 7779 h 10000"/>
                  <a:gd name="connsiteX278" fmla="*/ 7804 w 10000"/>
                  <a:gd name="connsiteY278" fmla="*/ 7884 h 10000"/>
                  <a:gd name="connsiteX279" fmla="*/ 7595 w 10000"/>
                  <a:gd name="connsiteY279" fmla="*/ 8200 h 10000"/>
                  <a:gd name="connsiteX280" fmla="*/ 7747 w 10000"/>
                  <a:gd name="connsiteY280" fmla="*/ 7989 h 10000"/>
                  <a:gd name="connsiteX281" fmla="*/ 7855 w 10000"/>
                  <a:gd name="connsiteY281" fmla="*/ 7779 h 10000"/>
                  <a:gd name="connsiteX282" fmla="*/ 7696 w 10000"/>
                  <a:gd name="connsiteY282" fmla="*/ 7556 h 10000"/>
                  <a:gd name="connsiteX283" fmla="*/ 7855 w 10000"/>
                  <a:gd name="connsiteY283" fmla="*/ 7674 h 10000"/>
                  <a:gd name="connsiteX284" fmla="*/ 8063 w 10000"/>
                  <a:gd name="connsiteY284" fmla="*/ 7451 h 10000"/>
                  <a:gd name="connsiteX285" fmla="*/ 8272 w 10000"/>
                  <a:gd name="connsiteY285" fmla="*/ 7346 h 10000"/>
                  <a:gd name="connsiteX286" fmla="*/ 8431 w 10000"/>
                  <a:gd name="connsiteY286" fmla="*/ 7030 h 10000"/>
                  <a:gd name="connsiteX287" fmla="*/ 8697 w 10000"/>
                  <a:gd name="connsiteY287" fmla="*/ 7030 h 10000"/>
                  <a:gd name="connsiteX288" fmla="*/ 9014 w 10000"/>
                  <a:gd name="connsiteY288" fmla="*/ 7030 h 10000"/>
                  <a:gd name="connsiteX289" fmla="*/ 9273 w 10000"/>
                  <a:gd name="connsiteY289" fmla="*/ 7030 h 10000"/>
                  <a:gd name="connsiteX290" fmla="*/ 9482 w 10000"/>
                  <a:gd name="connsiteY290" fmla="*/ 6702 h 10000"/>
                  <a:gd name="connsiteX291" fmla="*/ 9741 w 10000"/>
                  <a:gd name="connsiteY291" fmla="*/ 6597 h 10000"/>
                  <a:gd name="connsiteX292" fmla="*/ 10000 w 10000"/>
                  <a:gd name="connsiteY292" fmla="*/ 6281 h 10000"/>
                  <a:gd name="connsiteX293" fmla="*/ 9950 w 10000"/>
                  <a:gd name="connsiteY293" fmla="*/ 6281 h 10000"/>
                  <a:gd name="connsiteX294" fmla="*/ 10000 w 10000"/>
                  <a:gd name="connsiteY294" fmla="*/ 6176 h 10000"/>
                  <a:gd name="connsiteX295" fmla="*/ 9892 w 10000"/>
                  <a:gd name="connsiteY295" fmla="*/ 6176 h 10000"/>
                  <a:gd name="connsiteX296" fmla="*/ 9950 w 10000"/>
                  <a:gd name="connsiteY296" fmla="*/ 6176 h 10000"/>
                  <a:gd name="connsiteX297" fmla="*/ 10000 w 10000"/>
                  <a:gd name="connsiteY297" fmla="*/ 6071 h 10000"/>
                  <a:gd name="connsiteX298" fmla="*/ 10000 w 10000"/>
                  <a:gd name="connsiteY298" fmla="*/ 5966 h 10000"/>
                  <a:gd name="connsiteX299" fmla="*/ 9950 w 10000"/>
                  <a:gd name="connsiteY299" fmla="*/ 5848 h 10000"/>
                  <a:gd name="connsiteX300" fmla="*/ 9842 w 10000"/>
                  <a:gd name="connsiteY300" fmla="*/ 5848 h 10000"/>
                  <a:gd name="connsiteX301" fmla="*/ 9842 w 10000"/>
                  <a:gd name="connsiteY301" fmla="*/ 5637 h 10000"/>
                  <a:gd name="connsiteX302" fmla="*/ 9741 w 10000"/>
                  <a:gd name="connsiteY302" fmla="*/ 5637 h 10000"/>
                  <a:gd name="connsiteX303" fmla="*/ 9791 w 10000"/>
                  <a:gd name="connsiteY303" fmla="*/ 5637 h 10000"/>
                  <a:gd name="connsiteX304" fmla="*/ 9590 w 10000"/>
                  <a:gd name="connsiteY304" fmla="*/ 5848 h 10000"/>
                  <a:gd name="connsiteX305" fmla="*/ 9431 w 10000"/>
                  <a:gd name="connsiteY305" fmla="*/ 5966 h 10000"/>
                  <a:gd name="connsiteX306" fmla="*/ 9482 w 10000"/>
                  <a:gd name="connsiteY306" fmla="*/ 5848 h 10000"/>
                  <a:gd name="connsiteX307" fmla="*/ 9431 w 10000"/>
                  <a:gd name="connsiteY307" fmla="*/ 5848 h 10000"/>
                  <a:gd name="connsiteX308" fmla="*/ 9482 w 10000"/>
                  <a:gd name="connsiteY308" fmla="*/ 5848 h 10000"/>
                  <a:gd name="connsiteX309" fmla="*/ 9741 w 10000"/>
                  <a:gd name="connsiteY309" fmla="*/ 5637 h 10000"/>
                  <a:gd name="connsiteX310" fmla="*/ 9590 w 10000"/>
                  <a:gd name="connsiteY310" fmla="*/ 5742 h 10000"/>
                  <a:gd name="connsiteX311" fmla="*/ 9892 w 10000"/>
                  <a:gd name="connsiteY311" fmla="*/ 5532 h 10000"/>
                  <a:gd name="connsiteX312" fmla="*/ 9690 w 10000"/>
                  <a:gd name="connsiteY312" fmla="*/ 5322 h 10000"/>
                  <a:gd name="connsiteX313" fmla="*/ 9690 w 10000"/>
                  <a:gd name="connsiteY313" fmla="*/ 5427 h 10000"/>
                  <a:gd name="connsiteX314" fmla="*/ 9690 w 10000"/>
                  <a:gd name="connsiteY314" fmla="*/ 5322 h 10000"/>
                  <a:gd name="connsiteX315" fmla="*/ 9590 w 10000"/>
                  <a:gd name="connsiteY315" fmla="*/ 5427 h 10000"/>
                  <a:gd name="connsiteX316" fmla="*/ 9640 w 10000"/>
                  <a:gd name="connsiteY316" fmla="*/ 5322 h 10000"/>
                  <a:gd name="connsiteX317" fmla="*/ 9590 w 10000"/>
                  <a:gd name="connsiteY317" fmla="*/ 5322 h 10000"/>
                  <a:gd name="connsiteX318" fmla="*/ 9482 w 10000"/>
                  <a:gd name="connsiteY318" fmla="*/ 5322 h 10000"/>
                  <a:gd name="connsiteX319" fmla="*/ 9539 w 10000"/>
                  <a:gd name="connsiteY319" fmla="*/ 5322 h 10000"/>
                  <a:gd name="connsiteX320" fmla="*/ 9590 w 10000"/>
                  <a:gd name="connsiteY320" fmla="*/ 5217 h 10000"/>
                  <a:gd name="connsiteX321" fmla="*/ 9590 w 10000"/>
                  <a:gd name="connsiteY321" fmla="*/ 5112 h 10000"/>
                  <a:gd name="connsiteX322" fmla="*/ 9539 w 10000"/>
                  <a:gd name="connsiteY322" fmla="*/ 5217 h 10000"/>
                  <a:gd name="connsiteX323" fmla="*/ 9539 w 10000"/>
                  <a:gd name="connsiteY323" fmla="*/ 5112 h 10000"/>
                  <a:gd name="connsiteX324" fmla="*/ 9482 w 10000"/>
                  <a:gd name="connsiteY324" fmla="*/ 5007 h 10000"/>
                  <a:gd name="connsiteX325" fmla="*/ 9431 w 10000"/>
                  <a:gd name="connsiteY325" fmla="*/ 5007 h 10000"/>
                  <a:gd name="connsiteX326" fmla="*/ 9482 w 10000"/>
                  <a:gd name="connsiteY326" fmla="*/ 5007 h 10000"/>
                  <a:gd name="connsiteX327" fmla="*/ 9431 w 10000"/>
                  <a:gd name="connsiteY327" fmla="*/ 4888 h 10000"/>
                  <a:gd name="connsiteX328" fmla="*/ 9482 w 10000"/>
                  <a:gd name="connsiteY328" fmla="*/ 4888 h 10000"/>
                  <a:gd name="connsiteX329" fmla="*/ 9431 w 10000"/>
                  <a:gd name="connsiteY329" fmla="*/ 4783 h 10000"/>
                  <a:gd name="connsiteX330" fmla="*/ 9381 w 10000"/>
                  <a:gd name="connsiteY330" fmla="*/ 4783 h 10000"/>
                  <a:gd name="connsiteX331" fmla="*/ 9431 w 10000"/>
                  <a:gd name="connsiteY331" fmla="*/ 4783 h 10000"/>
                  <a:gd name="connsiteX332" fmla="*/ 9482 w 10000"/>
                  <a:gd name="connsiteY332" fmla="*/ 4783 h 10000"/>
                  <a:gd name="connsiteX333" fmla="*/ 9539 w 10000"/>
                  <a:gd name="connsiteY333" fmla="*/ 4678 h 10000"/>
                  <a:gd name="connsiteX334" fmla="*/ 9482 w 10000"/>
                  <a:gd name="connsiteY334" fmla="*/ 4573 h 10000"/>
                  <a:gd name="connsiteX335" fmla="*/ 9539 w 10000"/>
                  <a:gd name="connsiteY335" fmla="*/ 4468 h 10000"/>
                  <a:gd name="connsiteX336" fmla="*/ 9482 w 10000"/>
                  <a:gd name="connsiteY336" fmla="*/ 4363 h 10000"/>
                  <a:gd name="connsiteX337" fmla="*/ 9381 w 10000"/>
                  <a:gd name="connsiteY337" fmla="*/ 4363 h 10000"/>
                  <a:gd name="connsiteX338" fmla="*/ 9482 w 10000"/>
                  <a:gd name="connsiteY338" fmla="*/ 4258 h 10000"/>
                  <a:gd name="connsiteX339" fmla="*/ 9381 w 10000"/>
                  <a:gd name="connsiteY339" fmla="*/ 4258 h 10000"/>
                  <a:gd name="connsiteX340" fmla="*/ 9482 w 10000"/>
                  <a:gd name="connsiteY340" fmla="*/ 4152 h 10000"/>
                  <a:gd name="connsiteX341" fmla="*/ 9431 w 10000"/>
                  <a:gd name="connsiteY341" fmla="*/ 4034 h 10000"/>
                  <a:gd name="connsiteX342" fmla="*/ 9381 w 10000"/>
                  <a:gd name="connsiteY342" fmla="*/ 4034 h 10000"/>
                  <a:gd name="connsiteX343" fmla="*/ 9431 w 10000"/>
                  <a:gd name="connsiteY343" fmla="*/ 3929 h 10000"/>
                  <a:gd name="connsiteX344" fmla="*/ 9381 w 10000"/>
                  <a:gd name="connsiteY344" fmla="*/ 3719 h 10000"/>
                  <a:gd name="connsiteX345" fmla="*/ 9323 w 10000"/>
                  <a:gd name="connsiteY345" fmla="*/ 3719 h 10000"/>
                  <a:gd name="connsiteX346" fmla="*/ 9381 w 10000"/>
                  <a:gd name="connsiteY346" fmla="*/ 3614 h 10000"/>
                  <a:gd name="connsiteX347" fmla="*/ 9273 w 10000"/>
                  <a:gd name="connsiteY347" fmla="*/ 3719 h 10000"/>
                  <a:gd name="connsiteX348" fmla="*/ 9273 w 10000"/>
                  <a:gd name="connsiteY348" fmla="*/ 3824 h 10000"/>
                  <a:gd name="connsiteX349" fmla="*/ 9222 w 10000"/>
                  <a:gd name="connsiteY349" fmla="*/ 3824 h 10000"/>
                  <a:gd name="connsiteX350" fmla="*/ 9273 w 10000"/>
                  <a:gd name="connsiteY350" fmla="*/ 3929 h 10000"/>
                  <a:gd name="connsiteX351" fmla="*/ 9222 w 10000"/>
                  <a:gd name="connsiteY351" fmla="*/ 3929 h 10000"/>
                  <a:gd name="connsiteX352" fmla="*/ 9165 w 10000"/>
                  <a:gd name="connsiteY352" fmla="*/ 4034 h 10000"/>
                  <a:gd name="connsiteX353" fmla="*/ 9114 w 10000"/>
                  <a:gd name="connsiteY353" fmla="*/ 4152 h 10000"/>
                  <a:gd name="connsiteX354" fmla="*/ 9064 w 10000"/>
                  <a:gd name="connsiteY354" fmla="*/ 4258 h 10000"/>
                  <a:gd name="connsiteX355" fmla="*/ 9064 w 10000"/>
                  <a:gd name="connsiteY355" fmla="*/ 4152 h 10000"/>
                  <a:gd name="connsiteX356" fmla="*/ 8906 w 10000"/>
                  <a:gd name="connsiteY356" fmla="*/ 4258 h 10000"/>
                  <a:gd name="connsiteX357" fmla="*/ 8798 w 10000"/>
                  <a:gd name="connsiteY357" fmla="*/ 4363 h 10000"/>
                  <a:gd name="connsiteX358" fmla="*/ 8855 w 10000"/>
                  <a:gd name="connsiteY358" fmla="*/ 4258 h 10000"/>
                  <a:gd name="connsiteX359" fmla="*/ 8798 w 10000"/>
                  <a:gd name="connsiteY359" fmla="*/ 4363 h 10000"/>
                  <a:gd name="connsiteX360" fmla="*/ 8798 w 10000"/>
                  <a:gd name="connsiteY360" fmla="*/ 4152 h 10000"/>
                  <a:gd name="connsiteX361" fmla="*/ 8747 w 10000"/>
                  <a:gd name="connsiteY361" fmla="*/ 4363 h 10000"/>
                  <a:gd name="connsiteX362" fmla="*/ 8589 w 10000"/>
                  <a:gd name="connsiteY362" fmla="*/ 4468 h 10000"/>
                  <a:gd name="connsiteX363" fmla="*/ 8798 w 10000"/>
                  <a:gd name="connsiteY363" fmla="*/ 4258 h 10000"/>
                  <a:gd name="connsiteX364" fmla="*/ 8747 w 10000"/>
                  <a:gd name="connsiteY364" fmla="*/ 4034 h 10000"/>
                  <a:gd name="connsiteX365" fmla="*/ 8589 w 10000"/>
                  <a:gd name="connsiteY365" fmla="*/ 4152 h 10000"/>
                  <a:gd name="connsiteX366" fmla="*/ 8639 w 10000"/>
                  <a:gd name="connsiteY366" fmla="*/ 4034 h 10000"/>
                  <a:gd name="connsiteX367" fmla="*/ 8697 w 10000"/>
                  <a:gd name="connsiteY367" fmla="*/ 4034 h 10000"/>
                  <a:gd name="connsiteX368" fmla="*/ 8697 w 10000"/>
                  <a:gd name="connsiteY368" fmla="*/ 3929 h 10000"/>
                  <a:gd name="connsiteX369" fmla="*/ 8747 w 10000"/>
                  <a:gd name="connsiteY369" fmla="*/ 3719 h 10000"/>
                  <a:gd name="connsiteX370" fmla="*/ 8589 w 10000"/>
                  <a:gd name="connsiteY370" fmla="*/ 3719 h 10000"/>
                  <a:gd name="connsiteX371" fmla="*/ 8747 w 10000"/>
                  <a:gd name="connsiteY371" fmla="*/ 3614 h 10000"/>
                  <a:gd name="connsiteX372" fmla="*/ 8798 w 10000"/>
                  <a:gd name="connsiteY372" fmla="*/ 3509 h 10000"/>
                  <a:gd name="connsiteX373" fmla="*/ 8798 w 10000"/>
                  <a:gd name="connsiteY373" fmla="*/ 3403 h 10000"/>
                  <a:gd name="connsiteX374" fmla="*/ 8747 w 10000"/>
                  <a:gd name="connsiteY374" fmla="*/ 3403 h 10000"/>
                  <a:gd name="connsiteX375" fmla="*/ 8589 w 10000"/>
                  <a:gd name="connsiteY375" fmla="*/ 3298 h 10000"/>
                  <a:gd name="connsiteX376" fmla="*/ 8639 w 10000"/>
                  <a:gd name="connsiteY376" fmla="*/ 3180 h 10000"/>
                  <a:gd name="connsiteX377" fmla="*/ 8589 w 10000"/>
                  <a:gd name="connsiteY377" fmla="*/ 3180 h 10000"/>
                  <a:gd name="connsiteX378" fmla="*/ 8539 w 10000"/>
                  <a:gd name="connsiteY378" fmla="*/ 3075 h 10000"/>
                  <a:gd name="connsiteX379" fmla="*/ 8431 w 10000"/>
                  <a:gd name="connsiteY379" fmla="*/ 2970 h 10000"/>
                  <a:gd name="connsiteX380" fmla="*/ 8272 w 10000"/>
                  <a:gd name="connsiteY380" fmla="*/ 3075 h 10000"/>
                  <a:gd name="connsiteX381" fmla="*/ 8171 w 10000"/>
                  <a:gd name="connsiteY381" fmla="*/ 3075 h 10000"/>
                  <a:gd name="connsiteX382" fmla="*/ 8222 w 10000"/>
                  <a:gd name="connsiteY382" fmla="*/ 2970 h 10000"/>
                  <a:gd name="connsiteX383" fmla="*/ 7963 w 10000"/>
                  <a:gd name="connsiteY383" fmla="*/ 2970 h 10000"/>
                  <a:gd name="connsiteX384" fmla="*/ 7855 w 10000"/>
                  <a:gd name="connsiteY384" fmla="*/ 3180 h 10000"/>
                  <a:gd name="connsiteX385" fmla="*/ 7855 w 10000"/>
                  <a:gd name="connsiteY385" fmla="*/ 3298 h 10000"/>
                  <a:gd name="connsiteX386" fmla="*/ 7804 w 10000"/>
                  <a:gd name="connsiteY386" fmla="*/ 3509 h 10000"/>
                  <a:gd name="connsiteX387" fmla="*/ 7804 w 10000"/>
                  <a:gd name="connsiteY387" fmla="*/ 3719 h 10000"/>
                  <a:gd name="connsiteX388" fmla="*/ 7747 w 10000"/>
                  <a:gd name="connsiteY388" fmla="*/ 3824 h 10000"/>
                  <a:gd name="connsiteX389" fmla="*/ 7696 w 10000"/>
                  <a:gd name="connsiteY389" fmla="*/ 3824 h 10000"/>
                  <a:gd name="connsiteX390" fmla="*/ 7487 w 10000"/>
                  <a:gd name="connsiteY390" fmla="*/ 4152 h 10000"/>
                  <a:gd name="connsiteX391" fmla="*/ 7646 w 10000"/>
                  <a:gd name="connsiteY391" fmla="*/ 4468 h 10000"/>
                  <a:gd name="connsiteX392" fmla="*/ 7595 w 10000"/>
                  <a:gd name="connsiteY392" fmla="*/ 4783 h 10000"/>
                  <a:gd name="connsiteX393" fmla="*/ 7487 w 10000"/>
                  <a:gd name="connsiteY393" fmla="*/ 5112 h 10000"/>
                  <a:gd name="connsiteX394" fmla="*/ 7329 w 10000"/>
                  <a:gd name="connsiteY394" fmla="*/ 5217 h 10000"/>
                  <a:gd name="connsiteX395" fmla="*/ 7120 w 10000"/>
                  <a:gd name="connsiteY395" fmla="*/ 5427 h 10000"/>
                  <a:gd name="connsiteX396" fmla="*/ 7012 w 10000"/>
                  <a:gd name="connsiteY396" fmla="*/ 5532 h 10000"/>
                  <a:gd name="connsiteX397" fmla="*/ 7070 w 10000"/>
                  <a:gd name="connsiteY397" fmla="*/ 5742 h 10000"/>
                  <a:gd name="connsiteX398" fmla="*/ 7012 w 10000"/>
                  <a:gd name="connsiteY398" fmla="*/ 6176 h 10000"/>
                  <a:gd name="connsiteX399" fmla="*/ 6911 w 10000"/>
                  <a:gd name="connsiteY399" fmla="*/ 6386 h 10000"/>
                  <a:gd name="connsiteX400" fmla="*/ 6868 w 10000"/>
                  <a:gd name="connsiteY400" fmla="*/ 6597 h 10000"/>
                  <a:gd name="connsiteX401" fmla="*/ 6811 w 10000"/>
                  <a:gd name="connsiteY401" fmla="*/ 6491 h 10000"/>
                  <a:gd name="connsiteX402" fmla="*/ 6760 w 10000"/>
                  <a:gd name="connsiteY402" fmla="*/ 6702 h 10000"/>
                  <a:gd name="connsiteX403" fmla="*/ 6760 w 10000"/>
                  <a:gd name="connsiteY403" fmla="*/ 6820 h 10000"/>
                  <a:gd name="connsiteX404" fmla="*/ 6652 w 10000"/>
                  <a:gd name="connsiteY404" fmla="*/ 6597 h 10000"/>
                  <a:gd name="connsiteX405" fmla="*/ 6551 w 10000"/>
                  <a:gd name="connsiteY405" fmla="*/ 6702 h 10000"/>
                  <a:gd name="connsiteX406" fmla="*/ 6652 w 10000"/>
                  <a:gd name="connsiteY406" fmla="*/ 6597 h 10000"/>
                  <a:gd name="connsiteX407" fmla="*/ 6551 w 10000"/>
                  <a:gd name="connsiteY407" fmla="*/ 6281 h 10000"/>
                  <a:gd name="connsiteX408" fmla="*/ 6602 w 10000"/>
                  <a:gd name="connsiteY408" fmla="*/ 6176 h 10000"/>
                  <a:gd name="connsiteX409" fmla="*/ 6602 w 10000"/>
                  <a:gd name="connsiteY409" fmla="*/ 5966 h 10000"/>
                  <a:gd name="connsiteX410" fmla="*/ 6652 w 10000"/>
                  <a:gd name="connsiteY410" fmla="*/ 5637 h 10000"/>
                  <a:gd name="connsiteX411" fmla="*/ 6710 w 10000"/>
                  <a:gd name="connsiteY411" fmla="*/ 5322 h 10000"/>
                  <a:gd name="connsiteX412" fmla="*/ 6393 w 10000"/>
                  <a:gd name="connsiteY412" fmla="*/ 5322 h 10000"/>
                  <a:gd name="connsiteX413" fmla="*/ 6343 w 10000"/>
                  <a:gd name="connsiteY413" fmla="*/ 5322 h 10000"/>
                  <a:gd name="connsiteX414" fmla="*/ 6393 w 10000"/>
                  <a:gd name="connsiteY414" fmla="*/ 5217 h 10000"/>
                  <a:gd name="connsiteX415" fmla="*/ 6285 w 10000"/>
                  <a:gd name="connsiteY415" fmla="*/ 5112 h 10000"/>
                  <a:gd name="connsiteX416" fmla="*/ 6127 w 10000"/>
                  <a:gd name="connsiteY416" fmla="*/ 5007 h 10000"/>
                  <a:gd name="connsiteX417" fmla="*/ 6026 w 10000"/>
                  <a:gd name="connsiteY417" fmla="*/ 4783 h 10000"/>
                  <a:gd name="connsiteX418" fmla="*/ 5817 w 10000"/>
                  <a:gd name="connsiteY418" fmla="*/ 4573 h 10000"/>
                  <a:gd name="connsiteX419" fmla="*/ 5601 w 10000"/>
                  <a:gd name="connsiteY419" fmla="*/ 4678 h 10000"/>
                  <a:gd name="connsiteX420" fmla="*/ 5709 w 10000"/>
                  <a:gd name="connsiteY420" fmla="*/ 4363 h 10000"/>
                  <a:gd name="connsiteX421" fmla="*/ 5659 w 10000"/>
                  <a:gd name="connsiteY421" fmla="*/ 4152 h 10000"/>
                  <a:gd name="connsiteX422" fmla="*/ 5551 w 10000"/>
                  <a:gd name="connsiteY422" fmla="*/ 4152 h 10000"/>
                  <a:gd name="connsiteX423" fmla="*/ 5500 w 10000"/>
                  <a:gd name="connsiteY423" fmla="*/ 4363 h 10000"/>
                  <a:gd name="connsiteX424" fmla="*/ 5551 w 10000"/>
                  <a:gd name="connsiteY424" fmla="*/ 4152 h 10000"/>
                  <a:gd name="connsiteX425" fmla="*/ 5551 w 10000"/>
                  <a:gd name="connsiteY425" fmla="*/ 4034 h 10000"/>
                  <a:gd name="connsiteX426" fmla="*/ 5709 w 10000"/>
                  <a:gd name="connsiteY426" fmla="*/ 3509 h 10000"/>
                  <a:gd name="connsiteX427" fmla="*/ 5976 w 10000"/>
                  <a:gd name="connsiteY427" fmla="*/ 3180 h 10000"/>
                  <a:gd name="connsiteX428" fmla="*/ 6026 w 10000"/>
                  <a:gd name="connsiteY428" fmla="*/ 3075 h 10000"/>
                  <a:gd name="connsiteX429" fmla="*/ 6127 w 10000"/>
                  <a:gd name="connsiteY429" fmla="*/ 2970 h 10000"/>
                  <a:gd name="connsiteX430" fmla="*/ 6184 w 10000"/>
                  <a:gd name="connsiteY430" fmla="*/ 2970 h 10000"/>
                  <a:gd name="connsiteX431" fmla="*/ 6235 w 10000"/>
                  <a:gd name="connsiteY431" fmla="*/ 2865 h 10000"/>
                  <a:gd name="connsiteX432" fmla="*/ 6285 w 10000"/>
                  <a:gd name="connsiteY432" fmla="*/ 2865 h 10000"/>
                  <a:gd name="connsiteX433" fmla="*/ 6494 w 10000"/>
                  <a:gd name="connsiteY433" fmla="*/ 2760 h 10000"/>
                  <a:gd name="connsiteX434" fmla="*/ 6494 w 10000"/>
                  <a:gd name="connsiteY434" fmla="*/ 2654 h 10000"/>
                  <a:gd name="connsiteX435" fmla="*/ 6343 w 10000"/>
                  <a:gd name="connsiteY435" fmla="*/ 2549 h 10000"/>
                  <a:gd name="connsiteX436" fmla="*/ 6541 w 10000"/>
                  <a:gd name="connsiteY436" fmla="*/ 2597 h 10000"/>
                  <a:gd name="connsiteX437" fmla="*/ 6235 w 10000"/>
                  <a:gd name="connsiteY437" fmla="*/ 2444 h 10000"/>
                  <a:gd name="connsiteX438" fmla="*/ 6443 w 10000"/>
                  <a:gd name="connsiteY438" fmla="*/ 2444 h 10000"/>
                  <a:gd name="connsiteX439" fmla="*/ 6602 w 10000"/>
                  <a:gd name="connsiteY439" fmla="*/ 2549 h 10000"/>
                  <a:gd name="connsiteX440" fmla="*/ 6652 w 10000"/>
                  <a:gd name="connsiteY440" fmla="*/ 2444 h 10000"/>
                  <a:gd name="connsiteX441" fmla="*/ 6710 w 10000"/>
                  <a:gd name="connsiteY441" fmla="*/ 2444 h 10000"/>
                  <a:gd name="connsiteX442" fmla="*/ 6760 w 10000"/>
                  <a:gd name="connsiteY442" fmla="*/ 2444 h 10000"/>
                  <a:gd name="connsiteX443" fmla="*/ 6868 w 10000"/>
                  <a:gd name="connsiteY443" fmla="*/ 2444 h 10000"/>
                  <a:gd name="connsiteX444" fmla="*/ 7120 w 10000"/>
                  <a:gd name="connsiteY444" fmla="*/ 2129 h 10000"/>
                  <a:gd name="connsiteX445" fmla="*/ 7120 w 10000"/>
                  <a:gd name="connsiteY445" fmla="*/ 2024 h 10000"/>
                  <a:gd name="connsiteX446" fmla="*/ 6911 w 10000"/>
                  <a:gd name="connsiteY446" fmla="*/ 2024 h 10000"/>
                  <a:gd name="connsiteX447" fmla="*/ 6760 w 10000"/>
                  <a:gd name="connsiteY447" fmla="*/ 1813 h 10000"/>
                  <a:gd name="connsiteX448" fmla="*/ 7012 w 10000"/>
                  <a:gd name="connsiteY448" fmla="*/ 1919 h 10000"/>
                  <a:gd name="connsiteX449" fmla="*/ 6848 w 10000"/>
                  <a:gd name="connsiteY449" fmla="*/ 1845 h 10000"/>
                  <a:gd name="connsiteX450" fmla="*/ 7421 w 10000"/>
                  <a:gd name="connsiteY450" fmla="*/ 1805 h 10000"/>
                  <a:gd name="connsiteX0" fmla="*/ 7379 w 10000"/>
                  <a:gd name="connsiteY0" fmla="*/ 1813 h 10000"/>
                  <a:gd name="connsiteX1" fmla="*/ 7329 w 10000"/>
                  <a:gd name="connsiteY1" fmla="*/ 1708 h 10000"/>
                  <a:gd name="connsiteX2" fmla="*/ 7487 w 10000"/>
                  <a:gd name="connsiteY2" fmla="*/ 1708 h 10000"/>
                  <a:gd name="connsiteX3" fmla="*/ 7538 w 10000"/>
                  <a:gd name="connsiteY3" fmla="*/ 1813 h 10000"/>
                  <a:gd name="connsiteX4" fmla="*/ 7646 w 10000"/>
                  <a:gd name="connsiteY4" fmla="*/ 1708 h 10000"/>
                  <a:gd name="connsiteX5" fmla="*/ 7595 w 10000"/>
                  <a:gd name="connsiteY5" fmla="*/ 1603 h 10000"/>
                  <a:gd name="connsiteX6" fmla="*/ 7646 w 10000"/>
                  <a:gd name="connsiteY6" fmla="*/ 1603 h 10000"/>
                  <a:gd name="connsiteX7" fmla="*/ 7696 w 10000"/>
                  <a:gd name="connsiteY7" fmla="*/ 1708 h 10000"/>
                  <a:gd name="connsiteX8" fmla="*/ 8013 w 10000"/>
                  <a:gd name="connsiteY8" fmla="*/ 1498 h 10000"/>
                  <a:gd name="connsiteX9" fmla="*/ 8063 w 10000"/>
                  <a:gd name="connsiteY9" fmla="*/ 1393 h 10000"/>
                  <a:gd name="connsiteX10" fmla="*/ 8013 w 10000"/>
                  <a:gd name="connsiteY10" fmla="*/ 1170 h 10000"/>
                  <a:gd name="connsiteX11" fmla="*/ 8063 w 10000"/>
                  <a:gd name="connsiteY11" fmla="*/ 1064 h 10000"/>
                  <a:gd name="connsiteX12" fmla="*/ 8171 w 10000"/>
                  <a:gd name="connsiteY12" fmla="*/ 959 h 10000"/>
                  <a:gd name="connsiteX13" fmla="*/ 8114 w 10000"/>
                  <a:gd name="connsiteY13" fmla="*/ 959 h 10000"/>
                  <a:gd name="connsiteX14" fmla="*/ 8222 w 10000"/>
                  <a:gd name="connsiteY14" fmla="*/ 854 h 10000"/>
                  <a:gd name="connsiteX15" fmla="*/ 8013 w 10000"/>
                  <a:gd name="connsiteY15" fmla="*/ 749 h 10000"/>
                  <a:gd name="connsiteX16" fmla="*/ 8171 w 10000"/>
                  <a:gd name="connsiteY16" fmla="*/ 749 h 10000"/>
                  <a:gd name="connsiteX17" fmla="*/ 7804 w 10000"/>
                  <a:gd name="connsiteY17" fmla="*/ 749 h 10000"/>
                  <a:gd name="connsiteX18" fmla="*/ 7804 w 10000"/>
                  <a:gd name="connsiteY18" fmla="*/ 854 h 10000"/>
                  <a:gd name="connsiteX19" fmla="*/ 7804 w 10000"/>
                  <a:gd name="connsiteY19" fmla="*/ 959 h 10000"/>
                  <a:gd name="connsiteX20" fmla="*/ 7696 w 10000"/>
                  <a:gd name="connsiteY20" fmla="*/ 959 h 10000"/>
                  <a:gd name="connsiteX21" fmla="*/ 7437 w 10000"/>
                  <a:gd name="connsiteY21" fmla="*/ 1393 h 10000"/>
                  <a:gd name="connsiteX22" fmla="*/ 7329 w 10000"/>
                  <a:gd name="connsiteY22" fmla="*/ 1498 h 10000"/>
                  <a:gd name="connsiteX23" fmla="*/ 7329 w 10000"/>
                  <a:gd name="connsiteY23" fmla="*/ 1170 h 10000"/>
                  <a:gd name="connsiteX24" fmla="*/ 7437 w 10000"/>
                  <a:gd name="connsiteY24" fmla="*/ 959 h 10000"/>
                  <a:gd name="connsiteX25" fmla="*/ 7329 w 10000"/>
                  <a:gd name="connsiteY25" fmla="*/ 854 h 10000"/>
                  <a:gd name="connsiteX26" fmla="*/ 7120 w 10000"/>
                  <a:gd name="connsiteY26" fmla="*/ 1170 h 10000"/>
                  <a:gd name="connsiteX27" fmla="*/ 7171 w 10000"/>
                  <a:gd name="connsiteY27" fmla="*/ 854 h 10000"/>
                  <a:gd name="connsiteX28" fmla="*/ 7120 w 10000"/>
                  <a:gd name="connsiteY28" fmla="*/ 854 h 10000"/>
                  <a:gd name="connsiteX29" fmla="*/ 7221 w 10000"/>
                  <a:gd name="connsiteY29" fmla="*/ 749 h 10000"/>
                  <a:gd name="connsiteX30" fmla="*/ 7171 w 10000"/>
                  <a:gd name="connsiteY30" fmla="*/ 749 h 10000"/>
                  <a:gd name="connsiteX31" fmla="*/ 7012 w 10000"/>
                  <a:gd name="connsiteY31" fmla="*/ 749 h 10000"/>
                  <a:gd name="connsiteX32" fmla="*/ 7012 w 10000"/>
                  <a:gd name="connsiteY32" fmla="*/ 644 h 10000"/>
                  <a:gd name="connsiteX33" fmla="*/ 7120 w 10000"/>
                  <a:gd name="connsiteY33" fmla="*/ 539 h 10000"/>
                  <a:gd name="connsiteX34" fmla="*/ 7171 w 10000"/>
                  <a:gd name="connsiteY34" fmla="*/ 539 h 10000"/>
                  <a:gd name="connsiteX35" fmla="*/ 7120 w 10000"/>
                  <a:gd name="connsiteY35" fmla="*/ 315 h 10000"/>
                  <a:gd name="connsiteX36" fmla="*/ 7171 w 10000"/>
                  <a:gd name="connsiteY36" fmla="*/ 210 h 10000"/>
                  <a:gd name="connsiteX37" fmla="*/ 7120 w 10000"/>
                  <a:gd name="connsiteY37" fmla="*/ 105 h 10000"/>
                  <a:gd name="connsiteX38" fmla="*/ 7070 w 10000"/>
                  <a:gd name="connsiteY38" fmla="*/ 105 h 10000"/>
                  <a:gd name="connsiteX39" fmla="*/ 7120 w 10000"/>
                  <a:gd name="connsiteY39" fmla="*/ 0 h 10000"/>
                  <a:gd name="connsiteX40" fmla="*/ 7012 w 10000"/>
                  <a:gd name="connsiteY40" fmla="*/ 105 h 10000"/>
                  <a:gd name="connsiteX41" fmla="*/ 7070 w 10000"/>
                  <a:gd name="connsiteY41" fmla="*/ 105 h 10000"/>
                  <a:gd name="connsiteX42" fmla="*/ 6911 w 10000"/>
                  <a:gd name="connsiteY42" fmla="*/ 210 h 10000"/>
                  <a:gd name="connsiteX43" fmla="*/ 6811 w 10000"/>
                  <a:gd name="connsiteY43" fmla="*/ 210 h 10000"/>
                  <a:gd name="connsiteX44" fmla="*/ 6760 w 10000"/>
                  <a:gd name="connsiteY44" fmla="*/ 420 h 10000"/>
                  <a:gd name="connsiteX45" fmla="*/ 6710 w 10000"/>
                  <a:gd name="connsiteY45" fmla="*/ 539 h 10000"/>
                  <a:gd name="connsiteX46" fmla="*/ 6652 w 10000"/>
                  <a:gd name="connsiteY46" fmla="*/ 644 h 10000"/>
                  <a:gd name="connsiteX47" fmla="*/ 6911 w 10000"/>
                  <a:gd name="connsiteY47" fmla="*/ 854 h 10000"/>
                  <a:gd name="connsiteX48" fmla="*/ 6811 w 10000"/>
                  <a:gd name="connsiteY48" fmla="*/ 854 h 10000"/>
                  <a:gd name="connsiteX49" fmla="*/ 6760 w 10000"/>
                  <a:gd name="connsiteY49" fmla="*/ 854 h 10000"/>
                  <a:gd name="connsiteX50" fmla="*/ 6710 w 10000"/>
                  <a:gd name="connsiteY50" fmla="*/ 959 h 10000"/>
                  <a:gd name="connsiteX51" fmla="*/ 6811 w 10000"/>
                  <a:gd name="connsiteY51" fmla="*/ 959 h 10000"/>
                  <a:gd name="connsiteX52" fmla="*/ 6760 w 10000"/>
                  <a:gd name="connsiteY52" fmla="*/ 1064 h 10000"/>
                  <a:gd name="connsiteX53" fmla="*/ 6551 w 10000"/>
                  <a:gd name="connsiteY53" fmla="*/ 1170 h 10000"/>
                  <a:gd name="connsiteX54" fmla="*/ 6443 w 10000"/>
                  <a:gd name="connsiteY54" fmla="*/ 1393 h 10000"/>
                  <a:gd name="connsiteX55" fmla="*/ 6393 w 10000"/>
                  <a:gd name="connsiteY55" fmla="*/ 1603 h 10000"/>
                  <a:gd name="connsiteX56" fmla="*/ 6285 w 10000"/>
                  <a:gd name="connsiteY56" fmla="*/ 1603 h 10000"/>
                  <a:gd name="connsiteX57" fmla="*/ 6285 w 10000"/>
                  <a:gd name="connsiteY57" fmla="*/ 1498 h 10000"/>
                  <a:gd name="connsiteX58" fmla="*/ 6393 w 10000"/>
                  <a:gd name="connsiteY58" fmla="*/ 1498 h 10000"/>
                  <a:gd name="connsiteX59" fmla="*/ 6343 w 10000"/>
                  <a:gd name="connsiteY59" fmla="*/ 1498 h 10000"/>
                  <a:gd name="connsiteX60" fmla="*/ 6393 w 10000"/>
                  <a:gd name="connsiteY60" fmla="*/ 1393 h 10000"/>
                  <a:gd name="connsiteX61" fmla="*/ 6343 w 10000"/>
                  <a:gd name="connsiteY61" fmla="*/ 1393 h 10000"/>
                  <a:gd name="connsiteX62" fmla="*/ 6494 w 10000"/>
                  <a:gd name="connsiteY62" fmla="*/ 1170 h 10000"/>
                  <a:gd name="connsiteX63" fmla="*/ 6393 w 10000"/>
                  <a:gd name="connsiteY63" fmla="*/ 1170 h 10000"/>
                  <a:gd name="connsiteX64" fmla="*/ 6285 w 10000"/>
                  <a:gd name="connsiteY64" fmla="*/ 1064 h 10000"/>
                  <a:gd name="connsiteX65" fmla="*/ 6184 w 10000"/>
                  <a:gd name="connsiteY65" fmla="*/ 1170 h 10000"/>
                  <a:gd name="connsiteX66" fmla="*/ 6184 w 10000"/>
                  <a:gd name="connsiteY66" fmla="*/ 1275 h 10000"/>
                  <a:gd name="connsiteX67" fmla="*/ 6285 w 10000"/>
                  <a:gd name="connsiteY67" fmla="*/ 1275 h 10000"/>
                  <a:gd name="connsiteX68" fmla="*/ 6184 w 10000"/>
                  <a:gd name="connsiteY68" fmla="*/ 1275 h 10000"/>
                  <a:gd name="connsiteX69" fmla="*/ 6127 w 10000"/>
                  <a:gd name="connsiteY69" fmla="*/ 1170 h 10000"/>
                  <a:gd name="connsiteX70" fmla="*/ 6076 w 10000"/>
                  <a:gd name="connsiteY70" fmla="*/ 1275 h 10000"/>
                  <a:gd name="connsiteX71" fmla="*/ 5659 w 10000"/>
                  <a:gd name="connsiteY71" fmla="*/ 1275 h 10000"/>
                  <a:gd name="connsiteX72" fmla="*/ 5551 w 10000"/>
                  <a:gd name="connsiteY72" fmla="*/ 1170 h 10000"/>
                  <a:gd name="connsiteX73" fmla="*/ 5500 w 10000"/>
                  <a:gd name="connsiteY73" fmla="*/ 1170 h 10000"/>
                  <a:gd name="connsiteX74" fmla="*/ 5450 w 10000"/>
                  <a:gd name="connsiteY74" fmla="*/ 1064 h 10000"/>
                  <a:gd name="connsiteX75" fmla="*/ 5392 w 10000"/>
                  <a:gd name="connsiteY75" fmla="*/ 959 h 10000"/>
                  <a:gd name="connsiteX76" fmla="*/ 5025 w 10000"/>
                  <a:gd name="connsiteY76" fmla="*/ 1064 h 10000"/>
                  <a:gd name="connsiteX77" fmla="*/ 5133 w 10000"/>
                  <a:gd name="connsiteY77" fmla="*/ 1170 h 10000"/>
                  <a:gd name="connsiteX78" fmla="*/ 5392 w 10000"/>
                  <a:gd name="connsiteY78" fmla="*/ 1064 h 10000"/>
                  <a:gd name="connsiteX79" fmla="*/ 5184 w 10000"/>
                  <a:gd name="connsiteY79" fmla="*/ 1170 h 10000"/>
                  <a:gd name="connsiteX80" fmla="*/ 5076 w 10000"/>
                  <a:gd name="connsiteY80" fmla="*/ 1170 h 10000"/>
                  <a:gd name="connsiteX81" fmla="*/ 5025 w 10000"/>
                  <a:gd name="connsiteY81" fmla="*/ 1603 h 10000"/>
                  <a:gd name="connsiteX82" fmla="*/ 4975 w 10000"/>
                  <a:gd name="connsiteY82" fmla="*/ 1498 h 10000"/>
                  <a:gd name="connsiteX83" fmla="*/ 4924 w 10000"/>
                  <a:gd name="connsiteY83" fmla="*/ 1708 h 10000"/>
                  <a:gd name="connsiteX84" fmla="*/ 4867 w 10000"/>
                  <a:gd name="connsiteY84" fmla="*/ 1498 h 10000"/>
                  <a:gd name="connsiteX85" fmla="*/ 4975 w 10000"/>
                  <a:gd name="connsiteY85" fmla="*/ 1498 h 10000"/>
                  <a:gd name="connsiteX86" fmla="*/ 4924 w 10000"/>
                  <a:gd name="connsiteY86" fmla="*/ 1275 h 10000"/>
                  <a:gd name="connsiteX87" fmla="*/ 4867 w 10000"/>
                  <a:gd name="connsiteY87" fmla="*/ 1393 h 10000"/>
                  <a:gd name="connsiteX88" fmla="*/ 4867 w 10000"/>
                  <a:gd name="connsiteY88" fmla="*/ 1275 h 10000"/>
                  <a:gd name="connsiteX89" fmla="*/ 4816 w 10000"/>
                  <a:gd name="connsiteY89" fmla="*/ 1275 h 10000"/>
                  <a:gd name="connsiteX90" fmla="*/ 4341 w 10000"/>
                  <a:gd name="connsiteY90" fmla="*/ 1275 h 10000"/>
                  <a:gd name="connsiteX91" fmla="*/ 4183 w 10000"/>
                  <a:gd name="connsiteY91" fmla="*/ 1275 h 10000"/>
                  <a:gd name="connsiteX92" fmla="*/ 4399 w 10000"/>
                  <a:gd name="connsiteY92" fmla="*/ 1170 h 10000"/>
                  <a:gd name="connsiteX93" fmla="*/ 4449 w 10000"/>
                  <a:gd name="connsiteY93" fmla="*/ 1064 h 10000"/>
                  <a:gd name="connsiteX94" fmla="*/ 4341 w 10000"/>
                  <a:gd name="connsiteY94" fmla="*/ 959 h 10000"/>
                  <a:gd name="connsiteX95" fmla="*/ 4240 w 10000"/>
                  <a:gd name="connsiteY95" fmla="*/ 959 h 10000"/>
                  <a:gd name="connsiteX96" fmla="*/ 3672 w 10000"/>
                  <a:gd name="connsiteY96" fmla="*/ 644 h 10000"/>
                  <a:gd name="connsiteX97" fmla="*/ 3513 w 10000"/>
                  <a:gd name="connsiteY97" fmla="*/ 854 h 10000"/>
                  <a:gd name="connsiteX98" fmla="*/ 3456 w 10000"/>
                  <a:gd name="connsiteY98" fmla="*/ 749 h 10000"/>
                  <a:gd name="connsiteX99" fmla="*/ 3513 w 10000"/>
                  <a:gd name="connsiteY99" fmla="*/ 749 h 10000"/>
                  <a:gd name="connsiteX100" fmla="*/ 3513 w 10000"/>
                  <a:gd name="connsiteY100" fmla="*/ 539 h 10000"/>
                  <a:gd name="connsiteX101" fmla="*/ 3513 w 10000"/>
                  <a:gd name="connsiteY101" fmla="*/ 644 h 10000"/>
                  <a:gd name="connsiteX102" fmla="*/ 3456 w 10000"/>
                  <a:gd name="connsiteY102" fmla="*/ 749 h 10000"/>
                  <a:gd name="connsiteX103" fmla="*/ 3355 w 10000"/>
                  <a:gd name="connsiteY103" fmla="*/ 749 h 10000"/>
                  <a:gd name="connsiteX104" fmla="*/ 3305 w 10000"/>
                  <a:gd name="connsiteY104" fmla="*/ 854 h 10000"/>
                  <a:gd name="connsiteX105" fmla="*/ 3247 w 10000"/>
                  <a:gd name="connsiteY105" fmla="*/ 644 h 10000"/>
                  <a:gd name="connsiteX106" fmla="*/ 3197 w 10000"/>
                  <a:gd name="connsiteY106" fmla="*/ 420 h 10000"/>
                  <a:gd name="connsiteX107" fmla="*/ 3247 w 10000"/>
                  <a:gd name="connsiteY107" fmla="*/ 539 h 10000"/>
                  <a:gd name="connsiteX108" fmla="*/ 2988 w 10000"/>
                  <a:gd name="connsiteY108" fmla="*/ 749 h 10000"/>
                  <a:gd name="connsiteX109" fmla="*/ 2988 w 10000"/>
                  <a:gd name="connsiteY109" fmla="*/ 644 h 10000"/>
                  <a:gd name="connsiteX110" fmla="*/ 2721 w 10000"/>
                  <a:gd name="connsiteY110" fmla="*/ 749 h 10000"/>
                  <a:gd name="connsiteX111" fmla="*/ 2988 w 10000"/>
                  <a:gd name="connsiteY111" fmla="*/ 539 h 10000"/>
                  <a:gd name="connsiteX112" fmla="*/ 2829 w 10000"/>
                  <a:gd name="connsiteY112" fmla="*/ 644 h 10000"/>
                  <a:gd name="connsiteX113" fmla="*/ 2513 w 10000"/>
                  <a:gd name="connsiteY113" fmla="*/ 749 h 10000"/>
                  <a:gd name="connsiteX114" fmla="*/ 2253 w 10000"/>
                  <a:gd name="connsiteY114" fmla="*/ 959 h 10000"/>
                  <a:gd name="connsiteX115" fmla="*/ 2196 w 10000"/>
                  <a:gd name="connsiteY115" fmla="*/ 959 h 10000"/>
                  <a:gd name="connsiteX116" fmla="*/ 2095 w 10000"/>
                  <a:gd name="connsiteY116" fmla="*/ 959 h 10000"/>
                  <a:gd name="connsiteX117" fmla="*/ 2095 w 10000"/>
                  <a:gd name="connsiteY117" fmla="*/ 1064 h 10000"/>
                  <a:gd name="connsiteX118" fmla="*/ 1829 w 10000"/>
                  <a:gd name="connsiteY118" fmla="*/ 854 h 10000"/>
                  <a:gd name="connsiteX119" fmla="*/ 1620 w 10000"/>
                  <a:gd name="connsiteY119" fmla="*/ 749 h 10000"/>
                  <a:gd name="connsiteX120" fmla="*/ 1411 w 10000"/>
                  <a:gd name="connsiteY120" fmla="*/ 1064 h 10000"/>
                  <a:gd name="connsiteX121" fmla="*/ 1210 w 10000"/>
                  <a:gd name="connsiteY121" fmla="*/ 1393 h 10000"/>
                  <a:gd name="connsiteX122" fmla="*/ 1001 w 10000"/>
                  <a:gd name="connsiteY122" fmla="*/ 1813 h 10000"/>
                  <a:gd name="connsiteX123" fmla="*/ 785 w 10000"/>
                  <a:gd name="connsiteY123" fmla="*/ 2129 h 10000"/>
                  <a:gd name="connsiteX124" fmla="*/ 576 w 10000"/>
                  <a:gd name="connsiteY124" fmla="*/ 2549 h 10000"/>
                  <a:gd name="connsiteX125" fmla="*/ 418 w 10000"/>
                  <a:gd name="connsiteY125" fmla="*/ 2865 h 10000"/>
                  <a:gd name="connsiteX126" fmla="*/ 209 w 10000"/>
                  <a:gd name="connsiteY126" fmla="*/ 3298 h 10000"/>
                  <a:gd name="connsiteX127" fmla="*/ 0 w 10000"/>
                  <a:gd name="connsiteY127" fmla="*/ 3614 h 10000"/>
                  <a:gd name="connsiteX128" fmla="*/ 259 w 10000"/>
                  <a:gd name="connsiteY128" fmla="*/ 3614 h 10000"/>
                  <a:gd name="connsiteX129" fmla="*/ 209 w 10000"/>
                  <a:gd name="connsiteY129" fmla="*/ 3719 h 10000"/>
                  <a:gd name="connsiteX130" fmla="*/ 209 w 10000"/>
                  <a:gd name="connsiteY130" fmla="*/ 4034 h 10000"/>
                  <a:gd name="connsiteX131" fmla="*/ 317 w 10000"/>
                  <a:gd name="connsiteY131" fmla="*/ 4034 h 10000"/>
                  <a:gd name="connsiteX132" fmla="*/ 418 w 10000"/>
                  <a:gd name="connsiteY132" fmla="*/ 3929 h 10000"/>
                  <a:gd name="connsiteX133" fmla="*/ 634 w 10000"/>
                  <a:gd name="connsiteY133" fmla="*/ 3824 h 10000"/>
                  <a:gd name="connsiteX134" fmla="*/ 634 w 10000"/>
                  <a:gd name="connsiteY134" fmla="*/ 4152 h 10000"/>
                  <a:gd name="connsiteX135" fmla="*/ 576 w 10000"/>
                  <a:gd name="connsiteY135" fmla="*/ 4783 h 10000"/>
                  <a:gd name="connsiteX136" fmla="*/ 634 w 10000"/>
                  <a:gd name="connsiteY136" fmla="*/ 4888 h 10000"/>
                  <a:gd name="connsiteX137" fmla="*/ 734 w 10000"/>
                  <a:gd name="connsiteY137" fmla="*/ 5112 h 10000"/>
                  <a:gd name="connsiteX138" fmla="*/ 576 w 10000"/>
                  <a:gd name="connsiteY138" fmla="*/ 5322 h 10000"/>
                  <a:gd name="connsiteX139" fmla="*/ 684 w 10000"/>
                  <a:gd name="connsiteY139" fmla="*/ 5217 h 10000"/>
                  <a:gd name="connsiteX140" fmla="*/ 576 w 10000"/>
                  <a:gd name="connsiteY140" fmla="*/ 5322 h 10000"/>
                  <a:gd name="connsiteX141" fmla="*/ 634 w 10000"/>
                  <a:gd name="connsiteY141" fmla="*/ 5427 h 10000"/>
                  <a:gd name="connsiteX142" fmla="*/ 526 w 10000"/>
                  <a:gd name="connsiteY142" fmla="*/ 5532 h 10000"/>
                  <a:gd name="connsiteX143" fmla="*/ 475 w 10000"/>
                  <a:gd name="connsiteY143" fmla="*/ 5532 h 10000"/>
                  <a:gd name="connsiteX144" fmla="*/ 475 w 10000"/>
                  <a:gd name="connsiteY144" fmla="*/ 5637 h 10000"/>
                  <a:gd name="connsiteX145" fmla="*/ 475 w 10000"/>
                  <a:gd name="connsiteY145" fmla="*/ 5532 h 10000"/>
                  <a:gd name="connsiteX146" fmla="*/ 475 w 10000"/>
                  <a:gd name="connsiteY146" fmla="*/ 5637 h 10000"/>
                  <a:gd name="connsiteX147" fmla="*/ 526 w 10000"/>
                  <a:gd name="connsiteY147" fmla="*/ 5637 h 10000"/>
                  <a:gd name="connsiteX148" fmla="*/ 475 w 10000"/>
                  <a:gd name="connsiteY148" fmla="*/ 5637 h 10000"/>
                  <a:gd name="connsiteX149" fmla="*/ 475 w 10000"/>
                  <a:gd name="connsiteY149" fmla="*/ 5742 h 10000"/>
                  <a:gd name="connsiteX150" fmla="*/ 418 w 10000"/>
                  <a:gd name="connsiteY150" fmla="*/ 5637 h 10000"/>
                  <a:gd name="connsiteX151" fmla="*/ 475 w 10000"/>
                  <a:gd name="connsiteY151" fmla="*/ 5966 h 10000"/>
                  <a:gd name="connsiteX152" fmla="*/ 634 w 10000"/>
                  <a:gd name="connsiteY152" fmla="*/ 5742 h 10000"/>
                  <a:gd name="connsiteX153" fmla="*/ 576 w 10000"/>
                  <a:gd name="connsiteY153" fmla="*/ 5848 h 10000"/>
                  <a:gd name="connsiteX154" fmla="*/ 634 w 10000"/>
                  <a:gd name="connsiteY154" fmla="*/ 5966 h 10000"/>
                  <a:gd name="connsiteX155" fmla="*/ 526 w 10000"/>
                  <a:gd name="connsiteY155" fmla="*/ 5848 h 10000"/>
                  <a:gd name="connsiteX156" fmla="*/ 526 w 10000"/>
                  <a:gd name="connsiteY156" fmla="*/ 6071 h 10000"/>
                  <a:gd name="connsiteX157" fmla="*/ 418 w 10000"/>
                  <a:gd name="connsiteY157" fmla="*/ 6281 h 10000"/>
                  <a:gd name="connsiteX158" fmla="*/ 526 w 10000"/>
                  <a:gd name="connsiteY158" fmla="*/ 6281 h 10000"/>
                  <a:gd name="connsiteX159" fmla="*/ 475 w 10000"/>
                  <a:gd name="connsiteY159" fmla="*/ 6281 h 10000"/>
                  <a:gd name="connsiteX160" fmla="*/ 684 w 10000"/>
                  <a:gd name="connsiteY160" fmla="*/ 6071 h 10000"/>
                  <a:gd name="connsiteX161" fmla="*/ 634 w 10000"/>
                  <a:gd name="connsiteY161" fmla="*/ 6281 h 10000"/>
                  <a:gd name="connsiteX162" fmla="*/ 634 w 10000"/>
                  <a:gd name="connsiteY162" fmla="*/ 6386 h 10000"/>
                  <a:gd name="connsiteX163" fmla="*/ 576 w 10000"/>
                  <a:gd name="connsiteY163" fmla="*/ 6281 h 10000"/>
                  <a:gd name="connsiteX164" fmla="*/ 418 w 10000"/>
                  <a:gd name="connsiteY164" fmla="*/ 6491 h 10000"/>
                  <a:gd name="connsiteX165" fmla="*/ 475 w 10000"/>
                  <a:gd name="connsiteY165" fmla="*/ 6491 h 10000"/>
                  <a:gd name="connsiteX166" fmla="*/ 576 w 10000"/>
                  <a:gd name="connsiteY166" fmla="*/ 6491 h 10000"/>
                  <a:gd name="connsiteX167" fmla="*/ 418 w 10000"/>
                  <a:gd name="connsiteY167" fmla="*/ 6597 h 10000"/>
                  <a:gd name="connsiteX168" fmla="*/ 367 w 10000"/>
                  <a:gd name="connsiteY168" fmla="*/ 6597 h 10000"/>
                  <a:gd name="connsiteX169" fmla="*/ 475 w 10000"/>
                  <a:gd name="connsiteY169" fmla="*/ 6597 h 10000"/>
                  <a:gd name="connsiteX170" fmla="*/ 367 w 10000"/>
                  <a:gd name="connsiteY170" fmla="*/ 6702 h 10000"/>
                  <a:gd name="connsiteX171" fmla="*/ 475 w 10000"/>
                  <a:gd name="connsiteY171" fmla="*/ 6820 h 10000"/>
                  <a:gd name="connsiteX172" fmla="*/ 526 w 10000"/>
                  <a:gd name="connsiteY172" fmla="*/ 6702 h 10000"/>
                  <a:gd name="connsiteX173" fmla="*/ 576 w 10000"/>
                  <a:gd name="connsiteY173" fmla="*/ 6702 h 10000"/>
                  <a:gd name="connsiteX174" fmla="*/ 475 w 10000"/>
                  <a:gd name="connsiteY174" fmla="*/ 6820 h 10000"/>
                  <a:gd name="connsiteX175" fmla="*/ 576 w 10000"/>
                  <a:gd name="connsiteY175" fmla="*/ 6820 h 10000"/>
                  <a:gd name="connsiteX176" fmla="*/ 526 w 10000"/>
                  <a:gd name="connsiteY176" fmla="*/ 6820 h 10000"/>
                  <a:gd name="connsiteX177" fmla="*/ 634 w 10000"/>
                  <a:gd name="connsiteY177" fmla="*/ 6820 h 10000"/>
                  <a:gd name="connsiteX178" fmla="*/ 634 w 10000"/>
                  <a:gd name="connsiteY178" fmla="*/ 6702 h 10000"/>
                  <a:gd name="connsiteX179" fmla="*/ 576 w 10000"/>
                  <a:gd name="connsiteY179" fmla="*/ 6820 h 10000"/>
                  <a:gd name="connsiteX180" fmla="*/ 526 w 10000"/>
                  <a:gd name="connsiteY180" fmla="*/ 6820 h 10000"/>
                  <a:gd name="connsiteX181" fmla="*/ 526 w 10000"/>
                  <a:gd name="connsiteY181" fmla="*/ 6925 h 10000"/>
                  <a:gd name="connsiteX182" fmla="*/ 634 w 10000"/>
                  <a:gd name="connsiteY182" fmla="*/ 6820 h 10000"/>
                  <a:gd name="connsiteX183" fmla="*/ 634 w 10000"/>
                  <a:gd name="connsiteY183" fmla="*/ 6925 h 10000"/>
                  <a:gd name="connsiteX184" fmla="*/ 684 w 10000"/>
                  <a:gd name="connsiteY184" fmla="*/ 6820 h 10000"/>
                  <a:gd name="connsiteX185" fmla="*/ 634 w 10000"/>
                  <a:gd name="connsiteY185" fmla="*/ 6925 h 10000"/>
                  <a:gd name="connsiteX186" fmla="*/ 734 w 10000"/>
                  <a:gd name="connsiteY186" fmla="*/ 6925 h 10000"/>
                  <a:gd name="connsiteX187" fmla="*/ 634 w 10000"/>
                  <a:gd name="connsiteY187" fmla="*/ 7030 h 10000"/>
                  <a:gd name="connsiteX188" fmla="*/ 684 w 10000"/>
                  <a:gd name="connsiteY188" fmla="*/ 7135 h 10000"/>
                  <a:gd name="connsiteX189" fmla="*/ 734 w 10000"/>
                  <a:gd name="connsiteY189" fmla="*/ 7030 h 10000"/>
                  <a:gd name="connsiteX190" fmla="*/ 734 w 10000"/>
                  <a:gd name="connsiteY190" fmla="*/ 7240 h 10000"/>
                  <a:gd name="connsiteX191" fmla="*/ 684 w 10000"/>
                  <a:gd name="connsiteY191" fmla="*/ 7240 h 10000"/>
                  <a:gd name="connsiteX192" fmla="*/ 734 w 10000"/>
                  <a:gd name="connsiteY192" fmla="*/ 7240 h 10000"/>
                  <a:gd name="connsiteX193" fmla="*/ 785 w 10000"/>
                  <a:gd name="connsiteY193" fmla="*/ 7240 h 10000"/>
                  <a:gd name="connsiteX194" fmla="*/ 734 w 10000"/>
                  <a:gd name="connsiteY194" fmla="*/ 7346 h 10000"/>
                  <a:gd name="connsiteX195" fmla="*/ 785 w 10000"/>
                  <a:gd name="connsiteY195" fmla="*/ 7346 h 10000"/>
                  <a:gd name="connsiteX196" fmla="*/ 734 w 10000"/>
                  <a:gd name="connsiteY196" fmla="*/ 7346 h 10000"/>
                  <a:gd name="connsiteX197" fmla="*/ 785 w 10000"/>
                  <a:gd name="connsiteY197" fmla="*/ 7451 h 10000"/>
                  <a:gd name="connsiteX198" fmla="*/ 2621 w 10000"/>
                  <a:gd name="connsiteY198" fmla="*/ 7451 h 10000"/>
                  <a:gd name="connsiteX199" fmla="*/ 2880 w 10000"/>
                  <a:gd name="connsiteY199" fmla="*/ 7451 h 10000"/>
                  <a:gd name="connsiteX200" fmla="*/ 4500 w 10000"/>
                  <a:gd name="connsiteY200" fmla="*/ 7451 h 10000"/>
                  <a:gd name="connsiteX201" fmla="*/ 4550 w 10000"/>
                  <a:gd name="connsiteY201" fmla="*/ 7240 h 10000"/>
                  <a:gd name="connsiteX202" fmla="*/ 4550 w 10000"/>
                  <a:gd name="connsiteY202" fmla="*/ 7451 h 10000"/>
                  <a:gd name="connsiteX203" fmla="*/ 4708 w 10000"/>
                  <a:gd name="connsiteY203" fmla="*/ 7556 h 10000"/>
                  <a:gd name="connsiteX204" fmla="*/ 4867 w 10000"/>
                  <a:gd name="connsiteY204" fmla="*/ 7779 h 10000"/>
                  <a:gd name="connsiteX205" fmla="*/ 5025 w 10000"/>
                  <a:gd name="connsiteY205" fmla="*/ 7674 h 10000"/>
                  <a:gd name="connsiteX206" fmla="*/ 5133 w 10000"/>
                  <a:gd name="connsiteY206" fmla="*/ 7779 h 10000"/>
                  <a:gd name="connsiteX207" fmla="*/ 5292 w 10000"/>
                  <a:gd name="connsiteY207" fmla="*/ 7674 h 10000"/>
                  <a:gd name="connsiteX208" fmla="*/ 5551 w 10000"/>
                  <a:gd name="connsiteY208" fmla="*/ 7989 h 10000"/>
                  <a:gd name="connsiteX209" fmla="*/ 5659 w 10000"/>
                  <a:gd name="connsiteY209" fmla="*/ 8095 h 10000"/>
                  <a:gd name="connsiteX210" fmla="*/ 5760 w 10000"/>
                  <a:gd name="connsiteY210" fmla="*/ 8305 h 10000"/>
                  <a:gd name="connsiteX211" fmla="*/ 5817 w 10000"/>
                  <a:gd name="connsiteY211" fmla="*/ 8410 h 10000"/>
                  <a:gd name="connsiteX212" fmla="*/ 5817 w 10000"/>
                  <a:gd name="connsiteY212" fmla="*/ 8502 h 10000"/>
                  <a:gd name="connsiteX213" fmla="*/ 5918 w 10000"/>
                  <a:gd name="connsiteY213" fmla="*/ 8725 h 10000"/>
                  <a:gd name="connsiteX214" fmla="*/ 5918 w 10000"/>
                  <a:gd name="connsiteY214" fmla="*/ 8936 h 10000"/>
                  <a:gd name="connsiteX215" fmla="*/ 5868 w 10000"/>
                  <a:gd name="connsiteY215" fmla="*/ 9251 h 10000"/>
                  <a:gd name="connsiteX216" fmla="*/ 5817 w 10000"/>
                  <a:gd name="connsiteY216" fmla="*/ 9461 h 10000"/>
                  <a:gd name="connsiteX217" fmla="*/ 5659 w 10000"/>
                  <a:gd name="connsiteY217" fmla="*/ 9790 h 10000"/>
                  <a:gd name="connsiteX218" fmla="*/ 5659 w 10000"/>
                  <a:gd name="connsiteY218" fmla="*/ 10000 h 10000"/>
                  <a:gd name="connsiteX219" fmla="*/ 5817 w 10000"/>
                  <a:gd name="connsiteY219" fmla="*/ 9895 h 10000"/>
                  <a:gd name="connsiteX220" fmla="*/ 5976 w 10000"/>
                  <a:gd name="connsiteY220" fmla="*/ 9790 h 10000"/>
                  <a:gd name="connsiteX221" fmla="*/ 6127 w 10000"/>
                  <a:gd name="connsiteY221" fmla="*/ 9685 h 10000"/>
                  <a:gd name="connsiteX222" fmla="*/ 6285 w 10000"/>
                  <a:gd name="connsiteY222" fmla="*/ 9580 h 10000"/>
                  <a:gd name="connsiteX223" fmla="*/ 6285 w 10000"/>
                  <a:gd name="connsiteY223" fmla="*/ 9356 h 10000"/>
                  <a:gd name="connsiteX224" fmla="*/ 6443 w 10000"/>
                  <a:gd name="connsiteY224" fmla="*/ 9251 h 10000"/>
                  <a:gd name="connsiteX225" fmla="*/ 6602 w 10000"/>
                  <a:gd name="connsiteY225" fmla="*/ 9251 h 10000"/>
                  <a:gd name="connsiteX226" fmla="*/ 6760 w 10000"/>
                  <a:gd name="connsiteY226" fmla="*/ 9041 h 10000"/>
                  <a:gd name="connsiteX227" fmla="*/ 6911 w 10000"/>
                  <a:gd name="connsiteY227" fmla="*/ 8830 h 10000"/>
                  <a:gd name="connsiteX228" fmla="*/ 7171 w 10000"/>
                  <a:gd name="connsiteY228" fmla="*/ 8830 h 10000"/>
                  <a:gd name="connsiteX229" fmla="*/ 7437 w 10000"/>
                  <a:gd name="connsiteY229" fmla="*/ 8830 h 10000"/>
                  <a:gd name="connsiteX230" fmla="*/ 7538 w 10000"/>
                  <a:gd name="connsiteY230" fmla="*/ 8725 h 10000"/>
                  <a:gd name="connsiteX231" fmla="*/ 7646 w 10000"/>
                  <a:gd name="connsiteY231" fmla="*/ 8410 h 10000"/>
                  <a:gd name="connsiteX232" fmla="*/ 7747 w 10000"/>
                  <a:gd name="connsiteY232" fmla="*/ 8200 h 10000"/>
                  <a:gd name="connsiteX233" fmla="*/ 7905 w 10000"/>
                  <a:gd name="connsiteY233" fmla="*/ 7989 h 10000"/>
                  <a:gd name="connsiteX234" fmla="*/ 7963 w 10000"/>
                  <a:gd name="connsiteY234" fmla="*/ 7989 h 10000"/>
                  <a:gd name="connsiteX235" fmla="*/ 8063 w 10000"/>
                  <a:gd name="connsiteY235" fmla="*/ 8095 h 10000"/>
                  <a:gd name="connsiteX236" fmla="*/ 8013 w 10000"/>
                  <a:gd name="connsiteY236" fmla="*/ 8502 h 10000"/>
                  <a:gd name="connsiteX237" fmla="*/ 8013 w 10000"/>
                  <a:gd name="connsiteY237" fmla="*/ 8725 h 10000"/>
                  <a:gd name="connsiteX238" fmla="*/ 8063 w 10000"/>
                  <a:gd name="connsiteY238" fmla="*/ 8725 h 10000"/>
                  <a:gd name="connsiteX239" fmla="*/ 8222 w 10000"/>
                  <a:gd name="connsiteY239" fmla="*/ 8725 h 10000"/>
                  <a:gd name="connsiteX240" fmla="*/ 8171 w 10000"/>
                  <a:gd name="connsiteY240" fmla="*/ 8725 h 10000"/>
                  <a:gd name="connsiteX241" fmla="*/ 8380 w 10000"/>
                  <a:gd name="connsiteY241" fmla="*/ 8607 h 10000"/>
                  <a:gd name="connsiteX242" fmla="*/ 8431 w 10000"/>
                  <a:gd name="connsiteY242" fmla="*/ 8410 h 10000"/>
                  <a:gd name="connsiteX243" fmla="*/ 8431 w 10000"/>
                  <a:gd name="connsiteY243" fmla="*/ 8502 h 10000"/>
                  <a:gd name="connsiteX244" fmla="*/ 8488 w 10000"/>
                  <a:gd name="connsiteY244" fmla="*/ 8502 h 10000"/>
                  <a:gd name="connsiteX245" fmla="*/ 8380 w 10000"/>
                  <a:gd name="connsiteY245" fmla="*/ 8607 h 10000"/>
                  <a:gd name="connsiteX246" fmla="*/ 8589 w 10000"/>
                  <a:gd name="connsiteY246" fmla="*/ 8607 h 10000"/>
                  <a:gd name="connsiteX247" fmla="*/ 8431 w 10000"/>
                  <a:gd name="connsiteY247" fmla="*/ 8725 h 10000"/>
                  <a:gd name="connsiteX248" fmla="*/ 8222 w 10000"/>
                  <a:gd name="connsiteY248" fmla="*/ 8936 h 10000"/>
                  <a:gd name="connsiteX249" fmla="*/ 8272 w 10000"/>
                  <a:gd name="connsiteY249" fmla="*/ 8830 h 10000"/>
                  <a:gd name="connsiteX250" fmla="*/ 8114 w 10000"/>
                  <a:gd name="connsiteY250" fmla="*/ 9041 h 10000"/>
                  <a:gd name="connsiteX251" fmla="*/ 8171 w 10000"/>
                  <a:gd name="connsiteY251" fmla="*/ 8936 h 10000"/>
                  <a:gd name="connsiteX252" fmla="*/ 8114 w 10000"/>
                  <a:gd name="connsiteY252" fmla="*/ 9146 h 10000"/>
                  <a:gd name="connsiteX253" fmla="*/ 8171 w 10000"/>
                  <a:gd name="connsiteY253" fmla="*/ 9251 h 10000"/>
                  <a:gd name="connsiteX254" fmla="*/ 8222 w 10000"/>
                  <a:gd name="connsiteY254" fmla="*/ 9251 h 10000"/>
                  <a:gd name="connsiteX255" fmla="*/ 8431 w 10000"/>
                  <a:gd name="connsiteY255" fmla="*/ 8936 h 10000"/>
                  <a:gd name="connsiteX256" fmla="*/ 8488 w 10000"/>
                  <a:gd name="connsiteY256" fmla="*/ 8936 h 10000"/>
                  <a:gd name="connsiteX257" fmla="*/ 8539 w 10000"/>
                  <a:gd name="connsiteY257" fmla="*/ 8936 h 10000"/>
                  <a:gd name="connsiteX258" fmla="*/ 8906 w 10000"/>
                  <a:gd name="connsiteY258" fmla="*/ 8725 h 10000"/>
                  <a:gd name="connsiteX259" fmla="*/ 8855 w 10000"/>
                  <a:gd name="connsiteY259" fmla="*/ 8607 h 10000"/>
                  <a:gd name="connsiteX260" fmla="*/ 8798 w 10000"/>
                  <a:gd name="connsiteY260" fmla="*/ 8502 h 10000"/>
                  <a:gd name="connsiteX261" fmla="*/ 8747 w 10000"/>
                  <a:gd name="connsiteY261" fmla="*/ 8502 h 10000"/>
                  <a:gd name="connsiteX262" fmla="*/ 8639 w 10000"/>
                  <a:gd name="connsiteY262" fmla="*/ 8502 h 10000"/>
                  <a:gd name="connsiteX263" fmla="*/ 8539 w 10000"/>
                  <a:gd name="connsiteY263" fmla="*/ 8410 h 10000"/>
                  <a:gd name="connsiteX264" fmla="*/ 8488 w 10000"/>
                  <a:gd name="connsiteY264" fmla="*/ 8410 h 10000"/>
                  <a:gd name="connsiteX265" fmla="*/ 8488 w 10000"/>
                  <a:gd name="connsiteY265" fmla="*/ 8095 h 10000"/>
                  <a:gd name="connsiteX266" fmla="*/ 8431 w 10000"/>
                  <a:gd name="connsiteY266" fmla="*/ 8095 h 10000"/>
                  <a:gd name="connsiteX267" fmla="*/ 8539 w 10000"/>
                  <a:gd name="connsiteY267" fmla="*/ 7884 h 10000"/>
                  <a:gd name="connsiteX268" fmla="*/ 8380 w 10000"/>
                  <a:gd name="connsiteY268" fmla="*/ 7884 h 10000"/>
                  <a:gd name="connsiteX269" fmla="*/ 8380 w 10000"/>
                  <a:gd name="connsiteY269" fmla="*/ 7779 h 10000"/>
                  <a:gd name="connsiteX270" fmla="*/ 8272 w 10000"/>
                  <a:gd name="connsiteY270" fmla="*/ 7779 h 10000"/>
                  <a:gd name="connsiteX271" fmla="*/ 8431 w 10000"/>
                  <a:gd name="connsiteY271" fmla="*/ 7779 h 10000"/>
                  <a:gd name="connsiteX272" fmla="*/ 8639 w 10000"/>
                  <a:gd name="connsiteY272" fmla="*/ 7674 h 10000"/>
                  <a:gd name="connsiteX273" fmla="*/ 8639 w 10000"/>
                  <a:gd name="connsiteY273" fmla="*/ 7451 h 10000"/>
                  <a:gd name="connsiteX274" fmla="*/ 8488 w 10000"/>
                  <a:gd name="connsiteY274" fmla="*/ 7346 h 10000"/>
                  <a:gd name="connsiteX275" fmla="*/ 8272 w 10000"/>
                  <a:gd name="connsiteY275" fmla="*/ 7451 h 10000"/>
                  <a:gd name="connsiteX276" fmla="*/ 8114 w 10000"/>
                  <a:gd name="connsiteY276" fmla="*/ 7556 h 10000"/>
                  <a:gd name="connsiteX277" fmla="*/ 7963 w 10000"/>
                  <a:gd name="connsiteY277" fmla="*/ 7779 h 10000"/>
                  <a:gd name="connsiteX278" fmla="*/ 7804 w 10000"/>
                  <a:gd name="connsiteY278" fmla="*/ 7884 h 10000"/>
                  <a:gd name="connsiteX279" fmla="*/ 7595 w 10000"/>
                  <a:gd name="connsiteY279" fmla="*/ 8200 h 10000"/>
                  <a:gd name="connsiteX280" fmla="*/ 7747 w 10000"/>
                  <a:gd name="connsiteY280" fmla="*/ 7989 h 10000"/>
                  <a:gd name="connsiteX281" fmla="*/ 7855 w 10000"/>
                  <a:gd name="connsiteY281" fmla="*/ 7779 h 10000"/>
                  <a:gd name="connsiteX282" fmla="*/ 7696 w 10000"/>
                  <a:gd name="connsiteY282" fmla="*/ 7556 h 10000"/>
                  <a:gd name="connsiteX283" fmla="*/ 7855 w 10000"/>
                  <a:gd name="connsiteY283" fmla="*/ 7674 h 10000"/>
                  <a:gd name="connsiteX284" fmla="*/ 8063 w 10000"/>
                  <a:gd name="connsiteY284" fmla="*/ 7451 h 10000"/>
                  <a:gd name="connsiteX285" fmla="*/ 8272 w 10000"/>
                  <a:gd name="connsiteY285" fmla="*/ 7346 h 10000"/>
                  <a:gd name="connsiteX286" fmla="*/ 8431 w 10000"/>
                  <a:gd name="connsiteY286" fmla="*/ 7030 h 10000"/>
                  <a:gd name="connsiteX287" fmla="*/ 8697 w 10000"/>
                  <a:gd name="connsiteY287" fmla="*/ 7030 h 10000"/>
                  <a:gd name="connsiteX288" fmla="*/ 9014 w 10000"/>
                  <a:gd name="connsiteY288" fmla="*/ 7030 h 10000"/>
                  <a:gd name="connsiteX289" fmla="*/ 9273 w 10000"/>
                  <a:gd name="connsiteY289" fmla="*/ 7030 h 10000"/>
                  <a:gd name="connsiteX290" fmla="*/ 9482 w 10000"/>
                  <a:gd name="connsiteY290" fmla="*/ 6702 h 10000"/>
                  <a:gd name="connsiteX291" fmla="*/ 9741 w 10000"/>
                  <a:gd name="connsiteY291" fmla="*/ 6597 h 10000"/>
                  <a:gd name="connsiteX292" fmla="*/ 10000 w 10000"/>
                  <a:gd name="connsiteY292" fmla="*/ 6281 h 10000"/>
                  <a:gd name="connsiteX293" fmla="*/ 9950 w 10000"/>
                  <a:gd name="connsiteY293" fmla="*/ 6281 h 10000"/>
                  <a:gd name="connsiteX294" fmla="*/ 10000 w 10000"/>
                  <a:gd name="connsiteY294" fmla="*/ 6176 h 10000"/>
                  <a:gd name="connsiteX295" fmla="*/ 9892 w 10000"/>
                  <a:gd name="connsiteY295" fmla="*/ 6176 h 10000"/>
                  <a:gd name="connsiteX296" fmla="*/ 9950 w 10000"/>
                  <a:gd name="connsiteY296" fmla="*/ 6176 h 10000"/>
                  <a:gd name="connsiteX297" fmla="*/ 10000 w 10000"/>
                  <a:gd name="connsiteY297" fmla="*/ 6071 h 10000"/>
                  <a:gd name="connsiteX298" fmla="*/ 10000 w 10000"/>
                  <a:gd name="connsiteY298" fmla="*/ 5966 h 10000"/>
                  <a:gd name="connsiteX299" fmla="*/ 9950 w 10000"/>
                  <a:gd name="connsiteY299" fmla="*/ 5848 h 10000"/>
                  <a:gd name="connsiteX300" fmla="*/ 9842 w 10000"/>
                  <a:gd name="connsiteY300" fmla="*/ 5848 h 10000"/>
                  <a:gd name="connsiteX301" fmla="*/ 9842 w 10000"/>
                  <a:gd name="connsiteY301" fmla="*/ 5637 h 10000"/>
                  <a:gd name="connsiteX302" fmla="*/ 9741 w 10000"/>
                  <a:gd name="connsiteY302" fmla="*/ 5637 h 10000"/>
                  <a:gd name="connsiteX303" fmla="*/ 9791 w 10000"/>
                  <a:gd name="connsiteY303" fmla="*/ 5637 h 10000"/>
                  <a:gd name="connsiteX304" fmla="*/ 9590 w 10000"/>
                  <a:gd name="connsiteY304" fmla="*/ 5848 h 10000"/>
                  <a:gd name="connsiteX305" fmla="*/ 9431 w 10000"/>
                  <a:gd name="connsiteY305" fmla="*/ 5966 h 10000"/>
                  <a:gd name="connsiteX306" fmla="*/ 9482 w 10000"/>
                  <a:gd name="connsiteY306" fmla="*/ 5848 h 10000"/>
                  <a:gd name="connsiteX307" fmla="*/ 9431 w 10000"/>
                  <a:gd name="connsiteY307" fmla="*/ 5848 h 10000"/>
                  <a:gd name="connsiteX308" fmla="*/ 9482 w 10000"/>
                  <a:gd name="connsiteY308" fmla="*/ 5848 h 10000"/>
                  <a:gd name="connsiteX309" fmla="*/ 9741 w 10000"/>
                  <a:gd name="connsiteY309" fmla="*/ 5637 h 10000"/>
                  <a:gd name="connsiteX310" fmla="*/ 9590 w 10000"/>
                  <a:gd name="connsiteY310" fmla="*/ 5742 h 10000"/>
                  <a:gd name="connsiteX311" fmla="*/ 9892 w 10000"/>
                  <a:gd name="connsiteY311" fmla="*/ 5532 h 10000"/>
                  <a:gd name="connsiteX312" fmla="*/ 9690 w 10000"/>
                  <a:gd name="connsiteY312" fmla="*/ 5322 h 10000"/>
                  <a:gd name="connsiteX313" fmla="*/ 9690 w 10000"/>
                  <a:gd name="connsiteY313" fmla="*/ 5427 h 10000"/>
                  <a:gd name="connsiteX314" fmla="*/ 9690 w 10000"/>
                  <a:gd name="connsiteY314" fmla="*/ 5322 h 10000"/>
                  <a:gd name="connsiteX315" fmla="*/ 9590 w 10000"/>
                  <a:gd name="connsiteY315" fmla="*/ 5427 h 10000"/>
                  <a:gd name="connsiteX316" fmla="*/ 9640 w 10000"/>
                  <a:gd name="connsiteY316" fmla="*/ 5322 h 10000"/>
                  <a:gd name="connsiteX317" fmla="*/ 9590 w 10000"/>
                  <a:gd name="connsiteY317" fmla="*/ 5322 h 10000"/>
                  <a:gd name="connsiteX318" fmla="*/ 9482 w 10000"/>
                  <a:gd name="connsiteY318" fmla="*/ 5322 h 10000"/>
                  <a:gd name="connsiteX319" fmla="*/ 9539 w 10000"/>
                  <a:gd name="connsiteY319" fmla="*/ 5322 h 10000"/>
                  <a:gd name="connsiteX320" fmla="*/ 9590 w 10000"/>
                  <a:gd name="connsiteY320" fmla="*/ 5217 h 10000"/>
                  <a:gd name="connsiteX321" fmla="*/ 9590 w 10000"/>
                  <a:gd name="connsiteY321" fmla="*/ 5112 h 10000"/>
                  <a:gd name="connsiteX322" fmla="*/ 9539 w 10000"/>
                  <a:gd name="connsiteY322" fmla="*/ 5217 h 10000"/>
                  <a:gd name="connsiteX323" fmla="*/ 9539 w 10000"/>
                  <a:gd name="connsiteY323" fmla="*/ 5112 h 10000"/>
                  <a:gd name="connsiteX324" fmla="*/ 9482 w 10000"/>
                  <a:gd name="connsiteY324" fmla="*/ 5007 h 10000"/>
                  <a:gd name="connsiteX325" fmla="*/ 9431 w 10000"/>
                  <a:gd name="connsiteY325" fmla="*/ 5007 h 10000"/>
                  <a:gd name="connsiteX326" fmla="*/ 9482 w 10000"/>
                  <a:gd name="connsiteY326" fmla="*/ 5007 h 10000"/>
                  <a:gd name="connsiteX327" fmla="*/ 9431 w 10000"/>
                  <a:gd name="connsiteY327" fmla="*/ 4888 h 10000"/>
                  <a:gd name="connsiteX328" fmla="*/ 9482 w 10000"/>
                  <a:gd name="connsiteY328" fmla="*/ 4888 h 10000"/>
                  <a:gd name="connsiteX329" fmla="*/ 9431 w 10000"/>
                  <a:gd name="connsiteY329" fmla="*/ 4783 h 10000"/>
                  <a:gd name="connsiteX330" fmla="*/ 9381 w 10000"/>
                  <a:gd name="connsiteY330" fmla="*/ 4783 h 10000"/>
                  <a:gd name="connsiteX331" fmla="*/ 9431 w 10000"/>
                  <a:gd name="connsiteY331" fmla="*/ 4783 h 10000"/>
                  <a:gd name="connsiteX332" fmla="*/ 9482 w 10000"/>
                  <a:gd name="connsiteY332" fmla="*/ 4783 h 10000"/>
                  <a:gd name="connsiteX333" fmla="*/ 9539 w 10000"/>
                  <a:gd name="connsiteY333" fmla="*/ 4678 h 10000"/>
                  <a:gd name="connsiteX334" fmla="*/ 9482 w 10000"/>
                  <a:gd name="connsiteY334" fmla="*/ 4573 h 10000"/>
                  <a:gd name="connsiteX335" fmla="*/ 9539 w 10000"/>
                  <a:gd name="connsiteY335" fmla="*/ 4468 h 10000"/>
                  <a:gd name="connsiteX336" fmla="*/ 9482 w 10000"/>
                  <a:gd name="connsiteY336" fmla="*/ 4363 h 10000"/>
                  <a:gd name="connsiteX337" fmla="*/ 9381 w 10000"/>
                  <a:gd name="connsiteY337" fmla="*/ 4363 h 10000"/>
                  <a:gd name="connsiteX338" fmla="*/ 9482 w 10000"/>
                  <a:gd name="connsiteY338" fmla="*/ 4258 h 10000"/>
                  <a:gd name="connsiteX339" fmla="*/ 9381 w 10000"/>
                  <a:gd name="connsiteY339" fmla="*/ 4258 h 10000"/>
                  <a:gd name="connsiteX340" fmla="*/ 9482 w 10000"/>
                  <a:gd name="connsiteY340" fmla="*/ 4152 h 10000"/>
                  <a:gd name="connsiteX341" fmla="*/ 9431 w 10000"/>
                  <a:gd name="connsiteY341" fmla="*/ 4034 h 10000"/>
                  <a:gd name="connsiteX342" fmla="*/ 9381 w 10000"/>
                  <a:gd name="connsiteY342" fmla="*/ 4034 h 10000"/>
                  <a:gd name="connsiteX343" fmla="*/ 9431 w 10000"/>
                  <a:gd name="connsiteY343" fmla="*/ 3929 h 10000"/>
                  <a:gd name="connsiteX344" fmla="*/ 9381 w 10000"/>
                  <a:gd name="connsiteY344" fmla="*/ 3719 h 10000"/>
                  <a:gd name="connsiteX345" fmla="*/ 9323 w 10000"/>
                  <a:gd name="connsiteY345" fmla="*/ 3719 h 10000"/>
                  <a:gd name="connsiteX346" fmla="*/ 9381 w 10000"/>
                  <a:gd name="connsiteY346" fmla="*/ 3614 h 10000"/>
                  <a:gd name="connsiteX347" fmla="*/ 9273 w 10000"/>
                  <a:gd name="connsiteY347" fmla="*/ 3719 h 10000"/>
                  <a:gd name="connsiteX348" fmla="*/ 9273 w 10000"/>
                  <a:gd name="connsiteY348" fmla="*/ 3824 h 10000"/>
                  <a:gd name="connsiteX349" fmla="*/ 9222 w 10000"/>
                  <a:gd name="connsiteY349" fmla="*/ 3824 h 10000"/>
                  <a:gd name="connsiteX350" fmla="*/ 9273 w 10000"/>
                  <a:gd name="connsiteY350" fmla="*/ 3929 h 10000"/>
                  <a:gd name="connsiteX351" fmla="*/ 9222 w 10000"/>
                  <a:gd name="connsiteY351" fmla="*/ 3929 h 10000"/>
                  <a:gd name="connsiteX352" fmla="*/ 9165 w 10000"/>
                  <a:gd name="connsiteY352" fmla="*/ 4034 h 10000"/>
                  <a:gd name="connsiteX353" fmla="*/ 9114 w 10000"/>
                  <a:gd name="connsiteY353" fmla="*/ 4152 h 10000"/>
                  <a:gd name="connsiteX354" fmla="*/ 9064 w 10000"/>
                  <a:gd name="connsiteY354" fmla="*/ 4258 h 10000"/>
                  <a:gd name="connsiteX355" fmla="*/ 9064 w 10000"/>
                  <a:gd name="connsiteY355" fmla="*/ 4152 h 10000"/>
                  <a:gd name="connsiteX356" fmla="*/ 8906 w 10000"/>
                  <a:gd name="connsiteY356" fmla="*/ 4258 h 10000"/>
                  <a:gd name="connsiteX357" fmla="*/ 8798 w 10000"/>
                  <a:gd name="connsiteY357" fmla="*/ 4363 h 10000"/>
                  <a:gd name="connsiteX358" fmla="*/ 8855 w 10000"/>
                  <a:gd name="connsiteY358" fmla="*/ 4258 h 10000"/>
                  <a:gd name="connsiteX359" fmla="*/ 8798 w 10000"/>
                  <a:gd name="connsiteY359" fmla="*/ 4363 h 10000"/>
                  <a:gd name="connsiteX360" fmla="*/ 8798 w 10000"/>
                  <a:gd name="connsiteY360" fmla="*/ 4152 h 10000"/>
                  <a:gd name="connsiteX361" fmla="*/ 8747 w 10000"/>
                  <a:gd name="connsiteY361" fmla="*/ 4363 h 10000"/>
                  <a:gd name="connsiteX362" fmla="*/ 8589 w 10000"/>
                  <a:gd name="connsiteY362" fmla="*/ 4468 h 10000"/>
                  <a:gd name="connsiteX363" fmla="*/ 8798 w 10000"/>
                  <a:gd name="connsiteY363" fmla="*/ 4258 h 10000"/>
                  <a:gd name="connsiteX364" fmla="*/ 8747 w 10000"/>
                  <a:gd name="connsiteY364" fmla="*/ 4034 h 10000"/>
                  <a:gd name="connsiteX365" fmla="*/ 8589 w 10000"/>
                  <a:gd name="connsiteY365" fmla="*/ 4152 h 10000"/>
                  <a:gd name="connsiteX366" fmla="*/ 8639 w 10000"/>
                  <a:gd name="connsiteY366" fmla="*/ 4034 h 10000"/>
                  <a:gd name="connsiteX367" fmla="*/ 8697 w 10000"/>
                  <a:gd name="connsiteY367" fmla="*/ 4034 h 10000"/>
                  <a:gd name="connsiteX368" fmla="*/ 8697 w 10000"/>
                  <a:gd name="connsiteY368" fmla="*/ 3929 h 10000"/>
                  <a:gd name="connsiteX369" fmla="*/ 8747 w 10000"/>
                  <a:gd name="connsiteY369" fmla="*/ 3719 h 10000"/>
                  <a:gd name="connsiteX370" fmla="*/ 8589 w 10000"/>
                  <a:gd name="connsiteY370" fmla="*/ 3719 h 10000"/>
                  <a:gd name="connsiteX371" fmla="*/ 8747 w 10000"/>
                  <a:gd name="connsiteY371" fmla="*/ 3614 h 10000"/>
                  <a:gd name="connsiteX372" fmla="*/ 8798 w 10000"/>
                  <a:gd name="connsiteY372" fmla="*/ 3509 h 10000"/>
                  <a:gd name="connsiteX373" fmla="*/ 8798 w 10000"/>
                  <a:gd name="connsiteY373" fmla="*/ 3403 h 10000"/>
                  <a:gd name="connsiteX374" fmla="*/ 8747 w 10000"/>
                  <a:gd name="connsiteY374" fmla="*/ 3403 h 10000"/>
                  <a:gd name="connsiteX375" fmla="*/ 8589 w 10000"/>
                  <a:gd name="connsiteY375" fmla="*/ 3298 h 10000"/>
                  <a:gd name="connsiteX376" fmla="*/ 8639 w 10000"/>
                  <a:gd name="connsiteY376" fmla="*/ 3180 h 10000"/>
                  <a:gd name="connsiteX377" fmla="*/ 8589 w 10000"/>
                  <a:gd name="connsiteY377" fmla="*/ 3180 h 10000"/>
                  <a:gd name="connsiteX378" fmla="*/ 8539 w 10000"/>
                  <a:gd name="connsiteY378" fmla="*/ 3075 h 10000"/>
                  <a:gd name="connsiteX379" fmla="*/ 8431 w 10000"/>
                  <a:gd name="connsiteY379" fmla="*/ 2970 h 10000"/>
                  <a:gd name="connsiteX380" fmla="*/ 8272 w 10000"/>
                  <a:gd name="connsiteY380" fmla="*/ 3075 h 10000"/>
                  <a:gd name="connsiteX381" fmla="*/ 8171 w 10000"/>
                  <a:gd name="connsiteY381" fmla="*/ 3075 h 10000"/>
                  <a:gd name="connsiteX382" fmla="*/ 8222 w 10000"/>
                  <a:gd name="connsiteY382" fmla="*/ 2970 h 10000"/>
                  <a:gd name="connsiteX383" fmla="*/ 7963 w 10000"/>
                  <a:gd name="connsiteY383" fmla="*/ 2970 h 10000"/>
                  <a:gd name="connsiteX384" fmla="*/ 7855 w 10000"/>
                  <a:gd name="connsiteY384" fmla="*/ 3180 h 10000"/>
                  <a:gd name="connsiteX385" fmla="*/ 7855 w 10000"/>
                  <a:gd name="connsiteY385" fmla="*/ 3298 h 10000"/>
                  <a:gd name="connsiteX386" fmla="*/ 7804 w 10000"/>
                  <a:gd name="connsiteY386" fmla="*/ 3509 h 10000"/>
                  <a:gd name="connsiteX387" fmla="*/ 7804 w 10000"/>
                  <a:gd name="connsiteY387" fmla="*/ 3719 h 10000"/>
                  <a:gd name="connsiteX388" fmla="*/ 7747 w 10000"/>
                  <a:gd name="connsiteY388" fmla="*/ 3824 h 10000"/>
                  <a:gd name="connsiteX389" fmla="*/ 7696 w 10000"/>
                  <a:gd name="connsiteY389" fmla="*/ 3824 h 10000"/>
                  <a:gd name="connsiteX390" fmla="*/ 7487 w 10000"/>
                  <a:gd name="connsiteY390" fmla="*/ 4152 h 10000"/>
                  <a:gd name="connsiteX391" fmla="*/ 7646 w 10000"/>
                  <a:gd name="connsiteY391" fmla="*/ 4468 h 10000"/>
                  <a:gd name="connsiteX392" fmla="*/ 7595 w 10000"/>
                  <a:gd name="connsiteY392" fmla="*/ 4783 h 10000"/>
                  <a:gd name="connsiteX393" fmla="*/ 7487 w 10000"/>
                  <a:gd name="connsiteY393" fmla="*/ 5112 h 10000"/>
                  <a:gd name="connsiteX394" fmla="*/ 7329 w 10000"/>
                  <a:gd name="connsiteY394" fmla="*/ 5217 h 10000"/>
                  <a:gd name="connsiteX395" fmla="*/ 7120 w 10000"/>
                  <a:gd name="connsiteY395" fmla="*/ 5427 h 10000"/>
                  <a:gd name="connsiteX396" fmla="*/ 7012 w 10000"/>
                  <a:gd name="connsiteY396" fmla="*/ 5532 h 10000"/>
                  <a:gd name="connsiteX397" fmla="*/ 7070 w 10000"/>
                  <a:gd name="connsiteY397" fmla="*/ 5742 h 10000"/>
                  <a:gd name="connsiteX398" fmla="*/ 7012 w 10000"/>
                  <a:gd name="connsiteY398" fmla="*/ 6176 h 10000"/>
                  <a:gd name="connsiteX399" fmla="*/ 6911 w 10000"/>
                  <a:gd name="connsiteY399" fmla="*/ 6386 h 10000"/>
                  <a:gd name="connsiteX400" fmla="*/ 6868 w 10000"/>
                  <a:gd name="connsiteY400" fmla="*/ 6597 h 10000"/>
                  <a:gd name="connsiteX401" fmla="*/ 6811 w 10000"/>
                  <a:gd name="connsiteY401" fmla="*/ 6491 h 10000"/>
                  <a:gd name="connsiteX402" fmla="*/ 6760 w 10000"/>
                  <a:gd name="connsiteY402" fmla="*/ 6702 h 10000"/>
                  <a:gd name="connsiteX403" fmla="*/ 6760 w 10000"/>
                  <a:gd name="connsiteY403" fmla="*/ 6820 h 10000"/>
                  <a:gd name="connsiteX404" fmla="*/ 6652 w 10000"/>
                  <a:gd name="connsiteY404" fmla="*/ 6597 h 10000"/>
                  <a:gd name="connsiteX405" fmla="*/ 6551 w 10000"/>
                  <a:gd name="connsiteY405" fmla="*/ 6702 h 10000"/>
                  <a:gd name="connsiteX406" fmla="*/ 6652 w 10000"/>
                  <a:gd name="connsiteY406" fmla="*/ 6597 h 10000"/>
                  <a:gd name="connsiteX407" fmla="*/ 6551 w 10000"/>
                  <a:gd name="connsiteY407" fmla="*/ 6281 h 10000"/>
                  <a:gd name="connsiteX408" fmla="*/ 6602 w 10000"/>
                  <a:gd name="connsiteY408" fmla="*/ 6176 h 10000"/>
                  <a:gd name="connsiteX409" fmla="*/ 6602 w 10000"/>
                  <a:gd name="connsiteY409" fmla="*/ 5966 h 10000"/>
                  <a:gd name="connsiteX410" fmla="*/ 6652 w 10000"/>
                  <a:gd name="connsiteY410" fmla="*/ 5637 h 10000"/>
                  <a:gd name="connsiteX411" fmla="*/ 6710 w 10000"/>
                  <a:gd name="connsiteY411" fmla="*/ 5322 h 10000"/>
                  <a:gd name="connsiteX412" fmla="*/ 6393 w 10000"/>
                  <a:gd name="connsiteY412" fmla="*/ 5322 h 10000"/>
                  <a:gd name="connsiteX413" fmla="*/ 6343 w 10000"/>
                  <a:gd name="connsiteY413" fmla="*/ 5322 h 10000"/>
                  <a:gd name="connsiteX414" fmla="*/ 6393 w 10000"/>
                  <a:gd name="connsiteY414" fmla="*/ 5217 h 10000"/>
                  <a:gd name="connsiteX415" fmla="*/ 6285 w 10000"/>
                  <a:gd name="connsiteY415" fmla="*/ 5112 h 10000"/>
                  <a:gd name="connsiteX416" fmla="*/ 6127 w 10000"/>
                  <a:gd name="connsiteY416" fmla="*/ 5007 h 10000"/>
                  <a:gd name="connsiteX417" fmla="*/ 6026 w 10000"/>
                  <a:gd name="connsiteY417" fmla="*/ 4783 h 10000"/>
                  <a:gd name="connsiteX418" fmla="*/ 5817 w 10000"/>
                  <a:gd name="connsiteY418" fmla="*/ 4573 h 10000"/>
                  <a:gd name="connsiteX419" fmla="*/ 5601 w 10000"/>
                  <a:gd name="connsiteY419" fmla="*/ 4678 h 10000"/>
                  <a:gd name="connsiteX420" fmla="*/ 5709 w 10000"/>
                  <a:gd name="connsiteY420" fmla="*/ 4363 h 10000"/>
                  <a:gd name="connsiteX421" fmla="*/ 5659 w 10000"/>
                  <a:gd name="connsiteY421" fmla="*/ 4152 h 10000"/>
                  <a:gd name="connsiteX422" fmla="*/ 5551 w 10000"/>
                  <a:gd name="connsiteY422" fmla="*/ 4152 h 10000"/>
                  <a:gd name="connsiteX423" fmla="*/ 5500 w 10000"/>
                  <a:gd name="connsiteY423" fmla="*/ 4363 h 10000"/>
                  <a:gd name="connsiteX424" fmla="*/ 5551 w 10000"/>
                  <a:gd name="connsiteY424" fmla="*/ 4152 h 10000"/>
                  <a:gd name="connsiteX425" fmla="*/ 5551 w 10000"/>
                  <a:gd name="connsiteY425" fmla="*/ 4034 h 10000"/>
                  <a:gd name="connsiteX426" fmla="*/ 5709 w 10000"/>
                  <a:gd name="connsiteY426" fmla="*/ 3509 h 10000"/>
                  <a:gd name="connsiteX427" fmla="*/ 5976 w 10000"/>
                  <a:gd name="connsiteY427" fmla="*/ 3180 h 10000"/>
                  <a:gd name="connsiteX428" fmla="*/ 6026 w 10000"/>
                  <a:gd name="connsiteY428" fmla="*/ 3075 h 10000"/>
                  <a:gd name="connsiteX429" fmla="*/ 6127 w 10000"/>
                  <a:gd name="connsiteY429" fmla="*/ 2970 h 10000"/>
                  <a:gd name="connsiteX430" fmla="*/ 6184 w 10000"/>
                  <a:gd name="connsiteY430" fmla="*/ 2970 h 10000"/>
                  <a:gd name="connsiteX431" fmla="*/ 6235 w 10000"/>
                  <a:gd name="connsiteY431" fmla="*/ 2865 h 10000"/>
                  <a:gd name="connsiteX432" fmla="*/ 6285 w 10000"/>
                  <a:gd name="connsiteY432" fmla="*/ 2865 h 10000"/>
                  <a:gd name="connsiteX433" fmla="*/ 6494 w 10000"/>
                  <a:gd name="connsiteY433" fmla="*/ 2760 h 10000"/>
                  <a:gd name="connsiteX434" fmla="*/ 6519 w 10000"/>
                  <a:gd name="connsiteY434" fmla="*/ 2630 h 10000"/>
                  <a:gd name="connsiteX435" fmla="*/ 6343 w 10000"/>
                  <a:gd name="connsiteY435" fmla="*/ 2549 h 10000"/>
                  <a:gd name="connsiteX436" fmla="*/ 6541 w 10000"/>
                  <a:gd name="connsiteY436" fmla="*/ 2597 h 10000"/>
                  <a:gd name="connsiteX437" fmla="*/ 6235 w 10000"/>
                  <a:gd name="connsiteY437" fmla="*/ 2444 h 10000"/>
                  <a:gd name="connsiteX438" fmla="*/ 6443 w 10000"/>
                  <a:gd name="connsiteY438" fmla="*/ 2444 h 10000"/>
                  <a:gd name="connsiteX439" fmla="*/ 6602 w 10000"/>
                  <a:gd name="connsiteY439" fmla="*/ 2549 h 10000"/>
                  <a:gd name="connsiteX440" fmla="*/ 6652 w 10000"/>
                  <a:gd name="connsiteY440" fmla="*/ 2444 h 10000"/>
                  <a:gd name="connsiteX441" fmla="*/ 6710 w 10000"/>
                  <a:gd name="connsiteY441" fmla="*/ 2444 h 10000"/>
                  <a:gd name="connsiteX442" fmla="*/ 6760 w 10000"/>
                  <a:gd name="connsiteY442" fmla="*/ 2444 h 10000"/>
                  <a:gd name="connsiteX443" fmla="*/ 6868 w 10000"/>
                  <a:gd name="connsiteY443" fmla="*/ 2444 h 10000"/>
                  <a:gd name="connsiteX444" fmla="*/ 7120 w 10000"/>
                  <a:gd name="connsiteY444" fmla="*/ 2129 h 10000"/>
                  <a:gd name="connsiteX445" fmla="*/ 7120 w 10000"/>
                  <a:gd name="connsiteY445" fmla="*/ 2024 h 10000"/>
                  <a:gd name="connsiteX446" fmla="*/ 6911 w 10000"/>
                  <a:gd name="connsiteY446" fmla="*/ 2024 h 10000"/>
                  <a:gd name="connsiteX447" fmla="*/ 6760 w 10000"/>
                  <a:gd name="connsiteY447" fmla="*/ 1813 h 10000"/>
                  <a:gd name="connsiteX448" fmla="*/ 7012 w 10000"/>
                  <a:gd name="connsiteY448" fmla="*/ 1919 h 10000"/>
                  <a:gd name="connsiteX449" fmla="*/ 6848 w 10000"/>
                  <a:gd name="connsiteY449" fmla="*/ 1845 h 10000"/>
                  <a:gd name="connsiteX450" fmla="*/ 7421 w 10000"/>
                  <a:gd name="connsiteY450" fmla="*/ 1805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Lst>
                <a:rect l="l" t="t" r="r" b="b"/>
                <a:pathLst>
                  <a:path w="10000" h="10000">
                    <a:moveTo>
                      <a:pt x="7379" y="1813"/>
                    </a:moveTo>
                    <a:cubicBezTo>
                      <a:pt x="7362" y="1778"/>
                      <a:pt x="7346" y="1743"/>
                      <a:pt x="7329" y="1708"/>
                    </a:cubicBezTo>
                    <a:lnTo>
                      <a:pt x="7487" y="1708"/>
                    </a:lnTo>
                    <a:lnTo>
                      <a:pt x="7538" y="1813"/>
                    </a:lnTo>
                    <a:lnTo>
                      <a:pt x="7646" y="1708"/>
                    </a:lnTo>
                    <a:lnTo>
                      <a:pt x="7595" y="1603"/>
                    </a:lnTo>
                    <a:lnTo>
                      <a:pt x="7646" y="1603"/>
                    </a:lnTo>
                    <a:cubicBezTo>
                      <a:pt x="7663" y="1638"/>
                      <a:pt x="7679" y="1673"/>
                      <a:pt x="7696" y="1708"/>
                    </a:cubicBezTo>
                    <a:lnTo>
                      <a:pt x="8013" y="1498"/>
                    </a:lnTo>
                    <a:cubicBezTo>
                      <a:pt x="8030" y="1463"/>
                      <a:pt x="8046" y="1428"/>
                      <a:pt x="8063" y="1393"/>
                    </a:cubicBezTo>
                    <a:cubicBezTo>
                      <a:pt x="8046" y="1319"/>
                      <a:pt x="8030" y="1244"/>
                      <a:pt x="8013" y="1170"/>
                    </a:cubicBezTo>
                    <a:cubicBezTo>
                      <a:pt x="8030" y="1135"/>
                      <a:pt x="8046" y="1099"/>
                      <a:pt x="8063" y="1064"/>
                    </a:cubicBezTo>
                    <a:lnTo>
                      <a:pt x="8171" y="959"/>
                    </a:lnTo>
                    <a:lnTo>
                      <a:pt x="8114" y="959"/>
                    </a:lnTo>
                    <a:lnTo>
                      <a:pt x="8222" y="854"/>
                    </a:lnTo>
                    <a:lnTo>
                      <a:pt x="8013" y="749"/>
                    </a:lnTo>
                    <a:lnTo>
                      <a:pt x="8171" y="749"/>
                    </a:lnTo>
                    <a:lnTo>
                      <a:pt x="7804" y="749"/>
                    </a:lnTo>
                    <a:lnTo>
                      <a:pt x="7804" y="854"/>
                    </a:lnTo>
                    <a:lnTo>
                      <a:pt x="7804" y="959"/>
                    </a:lnTo>
                    <a:lnTo>
                      <a:pt x="7696" y="959"/>
                    </a:lnTo>
                    <a:cubicBezTo>
                      <a:pt x="7610" y="1104"/>
                      <a:pt x="7523" y="1248"/>
                      <a:pt x="7437" y="1393"/>
                    </a:cubicBezTo>
                    <a:lnTo>
                      <a:pt x="7329" y="1498"/>
                    </a:lnTo>
                    <a:lnTo>
                      <a:pt x="7329" y="1170"/>
                    </a:lnTo>
                    <a:lnTo>
                      <a:pt x="7437" y="959"/>
                    </a:lnTo>
                    <a:lnTo>
                      <a:pt x="7329" y="854"/>
                    </a:lnTo>
                    <a:cubicBezTo>
                      <a:pt x="7259" y="959"/>
                      <a:pt x="7190" y="1065"/>
                      <a:pt x="7120" y="1170"/>
                    </a:cubicBezTo>
                    <a:cubicBezTo>
                      <a:pt x="7137" y="1065"/>
                      <a:pt x="7154" y="959"/>
                      <a:pt x="7171" y="854"/>
                    </a:cubicBezTo>
                    <a:lnTo>
                      <a:pt x="7120" y="854"/>
                    </a:lnTo>
                    <a:cubicBezTo>
                      <a:pt x="7154" y="819"/>
                      <a:pt x="7187" y="784"/>
                      <a:pt x="7221" y="749"/>
                    </a:cubicBezTo>
                    <a:lnTo>
                      <a:pt x="7171" y="749"/>
                    </a:lnTo>
                    <a:lnTo>
                      <a:pt x="7012" y="749"/>
                    </a:lnTo>
                    <a:lnTo>
                      <a:pt x="7012" y="644"/>
                    </a:lnTo>
                    <a:lnTo>
                      <a:pt x="7120" y="539"/>
                    </a:lnTo>
                    <a:lnTo>
                      <a:pt x="7171" y="539"/>
                    </a:lnTo>
                    <a:cubicBezTo>
                      <a:pt x="7154" y="464"/>
                      <a:pt x="7137" y="390"/>
                      <a:pt x="7120" y="315"/>
                    </a:cubicBezTo>
                    <a:lnTo>
                      <a:pt x="7171" y="210"/>
                    </a:lnTo>
                    <a:lnTo>
                      <a:pt x="7120" y="105"/>
                    </a:lnTo>
                    <a:lnTo>
                      <a:pt x="7070" y="105"/>
                    </a:lnTo>
                    <a:cubicBezTo>
                      <a:pt x="7087" y="70"/>
                      <a:pt x="7103" y="35"/>
                      <a:pt x="7120" y="0"/>
                    </a:cubicBezTo>
                    <a:lnTo>
                      <a:pt x="7012" y="105"/>
                    </a:lnTo>
                    <a:lnTo>
                      <a:pt x="7070" y="105"/>
                    </a:lnTo>
                    <a:lnTo>
                      <a:pt x="6911" y="210"/>
                    </a:lnTo>
                    <a:lnTo>
                      <a:pt x="6811" y="210"/>
                    </a:lnTo>
                    <a:lnTo>
                      <a:pt x="6760" y="420"/>
                    </a:lnTo>
                    <a:cubicBezTo>
                      <a:pt x="6743" y="460"/>
                      <a:pt x="6727" y="499"/>
                      <a:pt x="6710" y="539"/>
                    </a:cubicBezTo>
                    <a:cubicBezTo>
                      <a:pt x="6691" y="574"/>
                      <a:pt x="6671" y="609"/>
                      <a:pt x="6652" y="644"/>
                    </a:cubicBezTo>
                    <a:lnTo>
                      <a:pt x="6911" y="854"/>
                    </a:lnTo>
                    <a:lnTo>
                      <a:pt x="6811" y="854"/>
                    </a:lnTo>
                    <a:lnTo>
                      <a:pt x="6760" y="854"/>
                    </a:lnTo>
                    <a:cubicBezTo>
                      <a:pt x="6743" y="889"/>
                      <a:pt x="6727" y="924"/>
                      <a:pt x="6710" y="959"/>
                    </a:cubicBezTo>
                    <a:lnTo>
                      <a:pt x="6811" y="959"/>
                    </a:lnTo>
                    <a:lnTo>
                      <a:pt x="6760" y="1064"/>
                    </a:lnTo>
                    <a:lnTo>
                      <a:pt x="6551" y="1170"/>
                    </a:lnTo>
                    <a:lnTo>
                      <a:pt x="6443" y="1393"/>
                    </a:lnTo>
                    <a:cubicBezTo>
                      <a:pt x="6426" y="1463"/>
                      <a:pt x="6410" y="1533"/>
                      <a:pt x="6393" y="1603"/>
                    </a:cubicBezTo>
                    <a:lnTo>
                      <a:pt x="6285" y="1603"/>
                    </a:lnTo>
                    <a:lnTo>
                      <a:pt x="6285" y="1498"/>
                    </a:lnTo>
                    <a:lnTo>
                      <a:pt x="6393" y="1498"/>
                    </a:lnTo>
                    <a:lnTo>
                      <a:pt x="6343" y="1498"/>
                    </a:lnTo>
                    <a:cubicBezTo>
                      <a:pt x="6360" y="1463"/>
                      <a:pt x="6376" y="1428"/>
                      <a:pt x="6393" y="1393"/>
                    </a:cubicBezTo>
                    <a:lnTo>
                      <a:pt x="6343" y="1393"/>
                    </a:lnTo>
                    <a:lnTo>
                      <a:pt x="6494" y="1170"/>
                    </a:lnTo>
                    <a:lnTo>
                      <a:pt x="6393" y="1170"/>
                    </a:lnTo>
                    <a:lnTo>
                      <a:pt x="6285" y="1064"/>
                    </a:lnTo>
                    <a:cubicBezTo>
                      <a:pt x="6251" y="1099"/>
                      <a:pt x="6218" y="1135"/>
                      <a:pt x="6184" y="1170"/>
                    </a:cubicBezTo>
                    <a:lnTo>
                      <a:pt x="6184" y="1275"/>
                    </a:lnTo>
                    <a:lnTo>
                      <a:pt x="6285" y="1275"/>
                    </a:lnTo>
                    <a:lnTo>
                      <a:pt x="6184" y="1275"/>
                    </a:lnTo>
                    <a:lnTo>
                      <a:pt x="6127" y="1170"/>
                    </a:lnTo>
                    <a:lnTo>
                      <a:pt x="6076" y="1275"/>
                    </a:lnTo>
                    <a:lnTo>
                      <a:pt x="5659" y="1275"/>
                    </a:lnTo>
                    <a:lnTo>
                      <a:pt x="5551" y="1170"/>
                    </a:lnTo>
                    <a:lnTo>
                      <a:pt x="5500" y="1170"/>
                    </a:lnTo>
                    <a:cubicBezTo>
                      <a:pt x="5483" y="1135"/>
                      <a:pt x="5467" y="1099"/>
                      <a:pt x="5450" y="1064"/>
                    </a:cubicBezTo>
                    <a:cubicBezTo>
                      <a:pt x="5431" y="1029"/>
                      <a:pt x="5411" y="994"/>
                      <a:pt x="5392" y="959"/>
                    </a:cubicBezTo>
                    <a:lnTo>
                      <a:pt x="5025" y="1064"/>
                    </a:lnTo>
                    <a:lnTo>
                      <a:pt x="5133" y="1170"/>
                    </a:lnTo>
                    <a:lnTo>
                      <a:pt x="5392" y="1064"/>
                    </a:lnTo>
                    <a:lnTo>
                      <a:pt x="5184" y="1170"/>
                    </a:lnTo>
                    <a:lnTo>
                      <a:pt x="5076" y="1170"/>
                    </a:lnTo>
                    <a:cubicBezTo>
                      <a:pt x="5059" y="1314"/>
                      <a:pt x="5042" y="1459"/>
                      <a:pt x="5025" y="1603"/>
                    </a:cubicBezTo>
                    <a:cubicBezTo>
                      <a:pt x="5008" y="1568"/>
                      <a:pt x="4992" y="1533"/>
                      <a:pt x="4975" y="1498"/>
                    </a:cubicBezTo>
                    <a:lnTo>
                      <a:pt x="4924" y="1708"/>
                    </a:lnTo>
                    <a:lnTo>
                      <a:pt x="4867" y="1498"/>
                    </a:lnTo>
                    <a:lnTo>
                      <a:pt x="4975" y="1498"/>
                    </a:lnTo>
                    <a:cubicBezTo>
                      <a:pt x="4958" y="1424"/>
                      <a:pt x="4941" y="1349"/>
                      <a:pt x="4924" y="1275"/>
                    </a:cubicBezTo>
                    <a:cubicBezTo>
                      <a:pt x="4905" y="1314"/>
                      <a:pt x="4886" y="1354"/>
                      <a:pt x="4867" y="1393"/>
                    </a:cubicBezTo>
                    <a:lnTo>
                      <a:pt x="4867" y="1275"/>
                    </a:lnTo>
                    <a:lnTo>
                      <a:pt x="4816" y="1275"/>
                    </a:lnTo>
                    <a:lnTo>
                      <a:pt x="4341" y="1275"/>
                    </a:lnTo>
                    <a:lnTo>
                      <a:pt x="4183" y="1275"/>
                    </a:lnTo>
                    <a:lnTo>
                      <a:pt x="4399" y="1170"/>
                    </a:lnTo>
                    <a:cubicBezTo>
                      <a:pt x="4416" y="1135"/>
                      <a:pt x="4432" y="1099"/>
                      <a:pt x="4449" y="1064"/>
                    </a:cubicBezTo>
                    <a:lnTo>
                      <a:pt x="4341" y="959"/>
                    </a:lnTo>
                    <a:lnTo>
                      <a:pt x="4240" y="959"/>
                    </a:lnTo>
                    <a:lnTo>
                      <a:pt x="3672" y="644"/>
                    </a:lnTo>
                    <a:lnTo>
                      <a:pt x="3513" y="854"/>
                    </a:lnTo>
                    <a:lnTo>
                      <a:pt x="3456" y="749"/>
                    </a:lnTo>
                    <a:lnTo>
                      <a:pt x="3513" y="749"/>
                    </a:lnTo>
                    <a:lnTo>
                      <a:pt x="3513" y="539"/>
                    </a:lnTo>
                    <a:lnTo>
                      <a:pt x="3513" y="644"/>
                    </a:lnTo>
                    <a:lnTo>
                      <a:pt x="3456" y="749"/>
                    </a:lnTo>
                    <a:lnTo>
                      <a:pt x="3355" y="749"/>
                    </a:lnTo>
                    <a:cubicBezTo>
                      <a:pt x="3338" y="784"/>
                      <a:pt x="3322" y="819"/>
                      <a:pt x="3305" y="854"/>
                    </a:cubicBezTo>
                    <a:cubicBezTo>
                      <a:pt x="3286" y="784"/>
                      <a:pt x="3266" y="714"/>
                      <a:pt x="3247" y="644"/>
                    </a:cubicBezTo>
                    <a:cubicBezTo>
                      <a:pt x="3230" y="569"/>
                      <a:pt x="3214" y="495"/>
                      <a:pt x="3197" y="420"/>
                    </a:cubicBezTo>
                    <a:cubicBezTo>
                      <a:pt x="3214" y="460"/>
                      <a:pt x="3230" y="499"/>
                      <a:pt x="3247" y="539"/>
                    </a:cubicBezTo>
                    <a:lnTo>
                      <a:pt x="2988" y="749"/>
                    </a:lnTo>
                    <a:lnTo>
                      <a:pt x="2988" y="644"/>
                    </a:lnTo>
                    <a:lnTo>
                      <a:pt x="2721" y="749"/>
                    </a:lnTo>
                    <a:lnTo>
                      <a:pt x="2988" y="539"/>
                    </a:lnTo>
                    <a:lnTo>
                      <a:pt x="2829" y="644"/>
                    </a:lnTo>
                    <a:lnTo>
                      <a:pt x="2513" y="749"/>
                    </a:lnTo>
                    <a:lnTo>
                      <a:pt x="2253" y="959"/>
                    </a:lnTo>
                    <a:lnTo>
                      <a:pt x="2196" y="959"/>
                    </a:lnTo>
                    <a:lnTo>
                      <a:pt x="2095" y="959"/>
                    </a:lnTo>
                    <a:lnTo>
                      <a:pt x="2095" y="1064"/>
                    </a:lnTo>
                    <a:lnTo>
                      <a:pt x="1829" y="854"/>
                    </a:lnTo>
                    <a:lnTo>
                      <a:pt x="1620" y="749"/>
                    </a:lnTo>
                    <a:lnTo>
                      <a:pt x="1411" y="1064"/>
                    </a:lnTo>
                    <a:lnTo>
                      <a:pt x="1210" y="1393"/>
                    </a:lnTo>
                    <a:lnTo>
                      <a:pt x="1001" y="1813"/>
                    </a:lnTo>
                    <a:lnTo>
                      <a:pt x="785" y="2129"/>
                    </a:lnTo>
                    <a:lnTo>
                      <a:pt x="576" y="2549"/>
                    </a:lnTo>
                    <a:cubicBezTo>
                      <a:pt x="523" y="2654"/>
                      <a:pt x="471" y="2760"/>
                      <a:pt x="418" y="2865"/>
                    </a:cubicBezTo>
                    <a:cubicBezTo>
                      <a:pt x="348" y="3009"/>
                      <a:pt x="279" y="3154"/>
                      <a:pt x="209" y="3298"/>
                    </a:cubicBezTo>
                    <a:cubicBezTo>
                      <a:pt x="139" y="3403"/>
                      <a:pt x="70" y="3509"/>
                      <a:pt x="0" y="3614"/>
                    </a:cubicBezTo>
                    <a:lnTo>
                      <a:pt x="259" y="3614"/>
                    </a:lnTo>
                    <a:cubicBezTo>
                      <a:pt x="242" y="3649"/>
                      <a:pt x="226" y="3684"/>
                      <a:pt x="209" y="3719"/>
                    </a:cubicBezTo>
                    <a:lnTo>
                      <a:pt x="209" y="4034"/>
                    </a:lnTo>
                    <a:lnTo>
                      <a:pt x="317" y="4034"/>
                    </a:lnTo>
                    <a:cubicBezTo>
                      <a:pt x="351" y="3999"/>
                      <a:pt x="384" y="3964"/>
                      <a:pt x="418" y="3929"/>
                    </a:cubicBezTo>
                    <a:lnTo>
                      <a:pt x="634" y="3824"/>
                    </a:lnTo>
                    <a:lnTo>
                      <a:pt x="634" y="4152"/>
                    </a:lnTo>
                    <a:cubicBezTo>
                      <a:pt x="615" y="4362"/>
                      <a:pt x="595" y="4573"/>
                      <a:pt x="576" y="4783"/>
                    </a:cubicBezTo>
                    <a:cubicBezTo>
                      <a:pt x="595" y="4818"/>
                      <a:pt x="615" y="4853"/>
                      <a:pt x="634" y="4888"/>
                    </a:cubicBezTo>
                    <a:cubicBezTo>
                      <a:pt x="667" y="4963"/>
                      <a:pt x="701" y="5037"/>
                      <a:pt x="734" y="5112"/>
                    </a:cubicBezTo>
                    <a:lnTo>
                      <a:pt x="576" y="5322"/>
                    </a:lnTo>
                    <a:lnTo>
                      <a:pt x="684" y="5217"/>
                    </a:lnTo>
                    <a:lnTo>
                      <a:pt x="576" y="5322"/>
                    </a:lnTo>
                    <a:cubicBezTo>
                      <a:pt x="595" y="5357"/>
                      <a:pt x="615" y="5392"/>
                      <a:pt x="634" y="5427"/>
                    </a:cubicBezTo>
                    <a:lnTo>
                      <a:pt x="526" y="5532"/>
                    </a:lnTo>
                    <a:lnTo>
                      <a:pt x="475" y="5532"/>
                    </a:lnTo>
                    <a:lnTo>
                      <a:pt x="475" y="5637"/>
                    </a:lnTo>
                    <a:lnTo>
                      <a:pt x="475" y="5532"/>
                    </a:lnTo>
                    <a:lnTo>
                      <a:pt x="475" y="5637"/>
                    </a:lnTo>
                    <a:lnTo>
                      <a:pt x="526" y="5637"/>
                    </a:lnTo>
                    <a:lnTo>
                      <a:pt x="475" y="5637"/>
                    </a:lnTo>
                    <a:lnTo>
                      <a:pt x="475" y="5742"/>
                    </a:lnTo>
                    <a:lnTo>
                      <a:pt x="418" y="5637"/>
                    </a:lnTo>
                    <a:cubicBezTo>
                      <a:pt x="437" y="5747"/>
                      <a:pt x="456" y="5856"/>
                      <a:pt x="475" y="5966"/>
                    </a:cubicBezTo>
                    <a:lnTo>
                      <a:pt x="634" y="5742"/>
                    </a:lnTo>
                    <a:cubicBezTo>
                      <a:pt x="615" y="5777"/>
                      <a:pt x="595" y="5813"/>
                      <a:pt x="576" y="5848"/>
                    </a:cubicBezTo>
                    <a:cubicBezTo>
                      <a:pt x="595" y="5887"/>
                      <a:pt x="615" y="5927"/>
                      <a:pt x="634" y="5966"/>
                    </a:cubicBezTo>
                    <a:lnTo>
                      <a:pt x="526" y="5848"/>
                    </a:lnTo>
                    <a:lnTo>
                      <a:pt x="526" y="6071"/>
                    </a:lnTo>
                    <a:lnTo>
                      <a:pt x="418" y="6281"/>
                    </a:lnTo>
                    <a:lnTo>
                      <a:pt x="526" y="6281"/>
                    </a:lnTo>
                    <a:lnTo>
                      <a:pt x="475" y="6281"/>
                    </a:lnTo>
                    <a:lnTo>
                      <a:pt x="684" y="6071"/>
                    </a:lnTo>
                    <a:cubicBezTo>
                      <a:pt x="667" y="6141"/>
                      <a:pt x="651" y="6211"/>
                      <a:pt x="634" y="6281"/>
                    </a:cubicBezTo>
                    <a:lnTo>
                      <a:pt x="634" y="6386"/>
                    </a:lnTo>
                    <a:cubicBezTo>
                      <a:pt x="615" y="6351"/>
                      <a:pt x="595" y="6316"/>
                      <a:pt x="576" y="6281"/>
                    </a:cubicBezTo>
                    <a:lnTo>
                      <a:pt x="418" y="6491"/>
                    </a:lnTo>
                    <a:lnTo>
                      <a:pt x="475" y="6491"/>
                    </a:lnTo>
                    <a:lnTo>
                      <a:pt x="576" y="6491"/>
                    </a:lnTo>
                    <a:cubicBezTo>
                      <a:pt x="523" y="6526"/>
                      <a:pt x="471" y="6562"/>
                      <a:pt x="418" y="6597"/>
                    </a:cubicBezTo>
                    <a:lnTo>
                      <a:pt x="367" y="6597"/>
                    </a:lnTo>
                    <a:lnTo>
                      <a:pt x="475" y="6597"/>
                    </a:lnTo>
                    <a:lnTo>
                      <a:pt x="367" y="6702"/>
                    </a:lnTo>
                    <a:lnTo>
                      <a:pt x="475" y="6820"/>
                    </a:lnTo>
                    <a:cubicBezTo>
                      <a:pt x="492" y="6781"/>
                      <a:pt x="509" y="6741"/>
                      <a:pt x="526" y="6702"/>
                    </a:cubicBezTo>
                    <a:lnTo>
                      <a:pt x="576" y="6702"/>
                    </a:lnTo>
                    <a:cubicBezTo>
                      <a:pt x="542" y="6741"/>
                      <a:pt x="509" y="6781"/>
                      <a:pt x="475" y="6820"/>
                    </a:cubicBezTo>
                    <a:lnTo>
                      <a:pt x="576" y="6820"/>
                    </a:lnTo>
                    <a:lnTo>
                      <a:pt x="526" y="6820"/>
                    </a:lnTo>
                    <a:lnTo>
                      <a:pt x="634" y="6820"/>
                    </a:lnTo>
                    <a:lnTo>
                      <a:pt x="634" y="6702"/>
                    </a:lnTo>
                    <a:cubicBezTo>
                      <a:pt x="615" y="6741"/>
                      <a:pt x="595" y="6781"/>
                      <a:pt x="576" y="6820"/>
                    </a:cubicBezTo>
                    <a:lnTo>
                      <a:pt x="526" y="6820"/>
                    </a:lnTo>
                    <a:lnTo>
                      <a:pt x="526" y="6925"/>
                    </a:lnTo>
                    <a:lnTo>
                      <a:pt x="634" y="6820"/>
                    </a:lnTo>
                    <a:lnTo>
                      <a:pt x="634" y="6925"/>
                    </a:lnTo>
                    <a:cubicBezTo>
                      <a:pt x="651" y="6890"/>
                      <a:pt x="667" y="6855"/>
                      <a:pt x="684" y="6820"/>
                    </a:cubicBezTo>
                    <a:cubicBezTo>
                      <a:pt x="667" y="6855"/>
                      <a:pt x="651" y="6890"/>
                      <a:pt x="634" y="6925"/>
                    </a:cubicBezTo>
                    <a:lnTo>
                      <a:pt x="734" y="6925"/>
                    </a:lnTo>
                    <a:cubicBezTo>
                      <a:pt x="701" y="6960"/>
                      <a:pt x="667" y="6995"/>
                      <a:pt x="634" y="7030"/>
                    </a:cubicBezTo>
                    <a:cubicBezTo>
                      <a:pt x="651" y="7065"/>
                      <a:pt x="667" y="7100"/>
                      <a:pt x="684" y="7135"/>
                    </a:cubicBezTo>
                    <a:cubicBezTo>
                      <a:pt x="701" y="7100"/>
                      <a:pt x="717" y="7065"/>
                      <a:pt x="734" y="7030"/>
                    </a:cubicBezTo>
                    <a:lnTo>
                      <a:pt x="734" y="7240"/>
                    </a:lnTo>
                    <a:lnTo>
                      <a:pt x="684" y="7240"/>
                    </a:lnTo>
                    <a:lnTo>
                      <a:pt x="734" y="7240"/>
                    </a:lnTo>
                    <a:lnTo>
                      <a:pt x="785" y="7240"/>
                    </a:lnTo>
                    <a:cubicBezTo>
                      <a:pt x="768" y="7275"/>
                      <a:pt x="751" y="7311"/>
                      <a:pt x="734" y="7346"/>
                    </a:cubicBezTo>
                    <a:lnTo>
                      <a:pt x="785" y="7346"/>
                    </a:lnTo>
                    <a:lnTo>
                      <a:pt x="734" y="7346"/>
                    </a:lnTo>
                    <a:lnTo>
                      <a:pt x="785" y="7451"/>
                    </a:lnTo>
                    <a:lnTo>
                      <a:pt x="2621" y="7451"/>
                    </a:lnTo>
                    <a:lnTo>
                      <a:pt x="2880" y="7451"/>
                    </a:lnTo>
                    <a:lnTo>
                      <a:pt x="4500" y="7451"/>
                    </a:lnTo>
                    <a:cubicBezTo>
                      <a:pt x="4517" y="7381"/>
                      <a:pt x="4533" y="7310"/>
                      <a:pt x="4550" y="7240"/>
                    </a:cubicBezTo>
                    <a:lnTo>
                      <a:pt x="4550" y="7451"/>
                    </a:lnTo>
                    <a:lnTo>
                      <a:pt x="4708" y="7556"/>
                    </a:lnTo>
                    <a:lnTo>
                      <a:pt x="4867" y="7779"/>
                    </a:lnTo>
                    <a:lnTo>
                      <a:pt x="5025" y="7674"/>
                    </a:lnTo>
                    <a:lnTo>
                      <a:pt x="5133" y="7779"/>
                    </a:lnTo>
                    <a:lnTo>
                      <a:pt x="5292" y="7674"/>
                    </a:lnTo>
                    <a:lnTo>
                      <a:pt x="5551" y="7989"/>
                    </a:lnTo>
                    <a:lnTo>
                      <a:pt x="5659" y="8095"/>
                    </a:lnTo>
                    <a:cubicBezTo>
                      <a:pt x="5693" y="8165"/>
                      <a:pt x="5726" y="8235"/>
                      <a:pt x="5760" y="8305"/>
                    </a:cubicBezTo>
                    <a:lnTo>
                      <a:pt x="5817" y="8410"/>
                    </a:lnTo>
                    <a:lnTo>
                      <a:pt x="5817" y="8502"/>
                    </a:lnTo>
                    <a:cubicBezTo>
                      <a:pt x="5851" y="8576"/>
                      <a:pt x="5884" y="8651"/>
                      <a:pt x="5918" y="8725"/>
                    </a:cubicBezTo>
                    <a:lnTo>
                      <a:pt x="5918" y="8936"/>
                    </a:lnTo>
                    <a:cubicBezTo>
                      <a:pt x="5901" y="9041"/>
                      <a:pt x="5885" y="9146"/>
                      <a:pt x="5868" y="9251"/>
                    </a:cubicBezTo>
                    <a:lnTo>
                      <a:pt x="5817" y="9461"/>
                    </a:lnTo>
                    <a:lnTo>
                      <a:pt x="5659" y="9790"/>
                    </a:lnTo>
                    <a:lnTo>
                      <a:pt x="5659" y="10000"/>
                    </a:lnTo>
                    <a:lnTo>
                      <a:pt x="5817" y="9895"/>
                    </a:lnTo>
                    <a:lnTo>
                      <a:pt x="5976" y="9790"/>
                    </a:lnTo>
                    <a:lnTo>
                      <a:pt x="6127" y="9685"/>
                    </a:lnTo>
                    <a:lnTo>
                      <a:pt x="6285" y="9580"/>
                    </a:lnTo>
                    <a:lnTo>
                      <a:pt x="6285" y="9356"/>
                    </a:lnTo>
                    <a:lnTo>
                      <a:pt x="6443" y="9251"/>
                    </a:lnTo>
                    <a:lnTo>
                      <a:pt x="6602" y="9251"/>
                    </a:lnTo>
                    <a:lnTo>
                      <a:pt x="6760" y="9041"/>
                    </a:lnTo>
                    <a:lnTo>
                      <a:pt x="6911" y="8830"/>
                    </a:lnTo>
                    <a:lnTo>
                      <a:pt x="7171" y="8830"/>
                    </a:lnTo>
                    <a:lnTo>
                      <a:pt x="7437" y="8830"/>
                    </a:lnTo>
                    <a:cubicBezTo>
                      <a:pt x="7471" y="8795"/>
                      <a:pt x="7504" y="8760"/>
                      <a:pt x="7538" y="8725"/>
                    </a:cubicBezTo>
                    <a:lnTo>
                      <a:pt x="7646" y="8410"/>
                    </a:lnTo>
                    <a:cubicBezTo>
                      <a:pt x="7680" y="8340"/>
                      <a:pt x="7713" y="8270"/>
                      <a:pt x="7747" y="8200"/>
                    </a:cubicBezTo>
                    <a:cubicBezTo>
                      <a:pt x="7800" y="8130"/>
                      <a:pt x="7852" y="8059"/>
                      <a:pt x="7905" y="7989"/>
                    </a:cubicBezTo>
                    <a:lnTo>
                      <a:pt x="7963" y="7989"/>
                    </a:lnTo>
                    <a:lnTo>
                      <a:pt x="8063" y="8095"/>
                    </a:lnTo>
                    <a:cubicBezTo>
                      <a:pt x="8046" y="8231"/>
                      <a:pt x="8030" y="8366"/>
                      <a:pt x="8013" y="8502"/>
                    </a:cubicBezTo>
                    <a:lnTo>
                      <a:pt x="8013" y="8725"/>
                    </a:lnTo>
                    <a:lnTo>
                      <a:pt x="8063" y="8725"/>
                    </a:lnTo>
                    <a:lnTo>
                      <a:pt x="8222" y="8725"/>
                    </a:lnTo>
                    <a:lnTo>
                      <a:pt x="8171" y="8725"/>
                    </a:lnTo>
                    <a:lnTo>
                      <a:pt x="8380" y="8607"/>
                    </a:lnTo>
                    <a:cubicBezTo>
                      <a:pt x="8397" y="8541"/>
                      <a:pt x="8414" y="8476"/>
                      <a:pt x="8431" y="8410"/>
                    </a:cubicBezTo>
                    <a:lnTo>
                      <a:pt x="8431" y="8502"/>
                    </a:lnTo>
                    <a:lnTo>
                      <a:pt x="8488" y="8502"/>
                    </a:lnTo>
                    <a:lnTo>
                      <a:pt x="8380" y="8607"/>
                    </a:lnTo>
                    <a:lnTo>
                      <a:pt x="8589" y="8607"/>
                    </a:lnTo>
                    <a:cubicBezTo>
                      <a:pt x="8536" y="8646"/>
                      <a:pt x="8484" y="8686"/>
                      <a:pt x="8431" y="8725"/>
                    </a:cubicBezTo>
                    <a:lnTo>
                      <a:pt x="8222" y="8936"/>
                    </a:lnTo>
                    <a:cubicBezTo>
                      <a:pt x="8239" y="8901"/>
                      <a:pt x="8255" y="8865"/>
                      <a:pt x="8272" y="8830"/>
                    </a:cubicBezTo>
                    <a:cubicBezTo>
                      <a:pt x="8219" y="8900"/>
                      <a:pt x="8167" y="8971"/>
                      <a:pt x="8114" y="9041"/>
                    </a:cubicBezTo>
                    <a:lnTo>
                      <a:pt x="8171" y="8936"/>
                    </a:lnTo>
                    <a:lnTo>
                      <a:pt x="8114" y="9146"/>
                    </a:lnTo>
                    <a:lnTo>
                      <a:pt x="8171" y="9251"/>
                    </a:lnTo>
                    <a:lnTo>
                      <a:pt x="8222" y="9251"/>
                    </a:lnTo>
                    <a:lnTo>
                      <a:pt x="8431" y="8936"/>
                    </a:lnTo>
                    <a:lnTo>
                      <a:pt x="8488" y="8936"/>
                    </a:lnTo>
                    <a:lnTo>
                      <a:pt x="8539" y="8936"/>
                    </a:lnTo>
                    <a:lnTo>
                      <a:pt x="8906" y="8725"/>
                    </a:lnTo>
                    <a:cubicBezTo>
                      <a:pt x="8889" y="8686"/>
                      <a:pt x="8872" y="8646"/>
                      <a:pt x="8855" y="8607"/>
                    </a:cubicBezTo>
                    <a:lnTo>
                      <a:pt x="8798" y="8502"/>
                    </a:lnTo>
                    <a:lnTo>
                      <a:pt x="8747" y="8502"/>
                    </a:lnTo>
                    <a:lnTo>
                      <a:pt x="8639" y="8502"/>
                    </a:lnTo>
                    <a:cubicBezTo>
                      <a:pt x="8606" y="8471"/>
                      <a:pt x="8572" y="8441"/>
                      <a:pt x="8539" y="8410"/>
                    </a:cubicBezTo>
                    <a:lnTo>
                      <a:pt x="8488" y="8410"/>
                    </a:lnTo>
                    <a:lnTo>
                      <a:pt x="8488" y="8095"/>
                    </a:lnTo>
                    <a:lnTo>
                      <a:pt x="8431" y="8095"/>
                    </a:lnTo>
                    <a:lnTo>
                      <a:pt x="8539" y="7884"/>
                    </a:lnTo>
                    <a:lnTo>
                      <a:pt x="8380" y="7884"/>
                    </a:lnTo>
                    <a:lnTo>
                      <a:pt x="8380" y="7779"/>
                    </a:lnTo>
                    <a:lnTo>
                      <a:pt x="8272" y="7779"/>
                    </a:lnTo>
                    <a:lnTo>
                      <a:pt x="8431" y="7779"/>
                    </a:lnTo>
                    <a:lnTo>
                      <a:pt x="8639" y="7674"/>
                    </a:lnTo>
                    <a:lnTo>
                      <a:pt x="8639" y="7451"/>
                    </a:lnTo>
                    <a:lnTo>
                      <a:pt x="8488" y="7346"/>
                    </a:lnTo>
                    <a:lnTo>
                      <a:pt x="8272" y="7451"/>
                    </a:lnTo>
                    <a:lnTo>
                      <a:pt x="8114" y="7556"/>
                    </a:lnTo>
                    <a:lnTo>
                      <a:pt x="7963" y="7779"/>
                    </a:lnTo>
                    <a:lnTo>
                      <a:pt x="7804" y="7884"/>
                    </a:lnTo>
                    <a:cubicBezTo>
                      <a:pt x="7734" y="7989"/>
                      <a:pt x="7665" y="8095"/>
                      <a:pt x="7595" y="8200"/>
                    </a:cubicBezTo>
                    <a:cubicBezTo>
                      <a:pt x="7646" y="8130"/>
                      <a:pt x="7696" y="8059"/>
                      <a:pt x="7747" y="7989"/>
                    </a:cubicBezTo>
                    <a:lnTo>
                      <a:pt x="7855" y="7779"/>
                    </a:lnTo>
                    <a:lnTo>
                      <a:pt x="7696" y="7556"/>
                    </a:lnTo>
                    <a:lnTo>
                      <a:pt x="7855" y="7674"/>
                    </a:lnTo>
                    <a:lnTo>
                      <a:pt x="8063" y="7451"/>
                    </a:lnTo>
                    <a:lnTo>
                      <a:pt x="8272" y="7346"/>
                    </a:lnTo>
                    <a:lnTo>
                      <a:pt x="8431" y="7030"/>
                    </a:lnTo>
                    <a:lnTo>
                      <a:pt x="8697" y="7030"/>
                    </a:lnTo>
                    <a:lnTo>
                      <a:pt x="9014" y="7030"/>
                    </a:lnTo>
                    <a:lnTo>
                      <a:pt x="9273" y="7030"/>
                    </a:lnTo>
                    <a:cubicBezTo>
                      <a:pt x="9343" y="6921"/>
                      <a:pt x="9412" y="6811"/>
                      <a:pt x="9482" y="6702"/>
                    </a:cubicBezTo>
                    <a:lnTo>
                      <a:pt x="9741" y="6597"/>
                    </a:lnTo>
                    <a:lnTo>
                      <a:pt x="10000" y="6281"/>
                    </a:lnTo>
                    <a:lnTo>
                      <a:pt x="9950" y="6281"/>
                    </a:lnTo>
                    <a:cubicBezTo>
                      <a:pt x="9967" y="6246"/>
                      <a:pt x="9983" y="6211"/>
                      <a:pt x="10000" y="6176"/>
                    </a:cubicBezTo>
                    <a:lnTo>
                      <a:pt x="9892" y="6176"/>
                    </a:lnTo>
                    <a:lnTo>
                      <a:pt x="9950" y="6176"/>
                    </a:lnTo>
                    <a:cubicBezTo>
                      <a:pt x="9967" y="6141"/>
                      <a:pt x="9983" y="6106"/>
                      <a:pt x="10000" y="6071"/>
                    </a:cubicBezTo>
                    <a:lnTo>
                      <a:pt x="10000" y="5966"/>
                    </a:lnTo>
                    <a:cubicBezTo>
                      <a:pt x="9983" y="5927"/>
                      <a:pt x="9967" y="5887"/>
                      <a:pt x="9950" y="5848"/>
                    </a:cubicBezTo>
                    <a:lnTo>
                      <a:pt x="9842" y="5848"/>
                    </a:lnTo>
                    <a:lnTo>
                      <a:pt x="9842" y="5637"/>
                    </a:lnTo>
                    <a:lnTo>
                      <a:pt x="9741" y="5637"/>
                    </a:lnTo>
                    <a:lnTo>
                      <a:pt x="9791" y="5637"/>
                    </a:lnTo>
                    <a:lnTo>
                      <a:pt x="9590" y="5848"/>
                    </a:lnTo>
                    <a:lnTo>
                      <a:pt x="9431" y="5966"/>
                    </a:lnTo>
                    <a:cubicBezTo>
                      <a:pt x="9448" y="5927"/>
                      <a:pt x="9465" y="5887"/>
                      <a:pt x="9482" y="5848"/>
                    </a:cubicBezTo>
                    <a:lnTo>
                      <a:pt x="9431" y="5848"/>
                    </a:lnTo>
                    <a:lnTo>
                      <a:pt x="9482" y="5848"/>
                    </a:lnTo>
                    <a:lnTo>
                      <a:pt x="9741" y="5637"/>
                    </a:lnTo>
                    <a:lnTo>
                      <a:pt x="9590" y="5742"/>
                    </a:lnTo>
                    <a:lnTo>
                      <a:pt x="9892" y="5532"/>
                    </a:lnTo>
                    <a:lnTo>
                      <a:pt x="9690" y="5322"/>
                    </a:lnTo>
                    <a:lnTo>
                      <a:pt x="9690" y="5427"/>
                    </a:lnTo>
                    <a:lnTo>
                      <a:pt x="9690" y="5322"/>
                    </a:lnTo>
                    <a:cubicBezTo>
                      <a:pt x="9657" y="5357"/>
                      <a:pt x="9623" y="5392"/>
                      <a:pt x="9590" y="5427"/>
                    </a:cubicBezTo>
                    <a:cubicBezTo>
                      <a:pt x="9607" y="5392"/>
                      <a:pt x="9623" y="5357"/>
                      <a:pt x="9640" y="5322"/>
                    </a:cubicBezTo>
                    <a:lnTo>
                      <a:pt x="9590" y="5322"/>
                    </a:lnTo>
                    <a:lnTo>
                      <a:pt x="9482" y="5322"/>
                    </a:lnTo>
                    <a:lnTo>
                      <a:pt x="9539" y="5322"/>
                    </a:lnTo>
                    <a:lnTo>
                      <a:pt x="9590" y="5217"/>
                    </a:lnTo>
                    <a:lnTo>
                      <a:pt x="9590" y="5112"/>
                    </a:lnTo>
                    <a:lnTo>
                      <a:pt x="9539" y="5217"/>
                    </a:lnTo>
                    <a:lnTo>
                      <a:pt x="9539" y="5112"/>
                    </a:lnTo>
                    <a:lnTo>
                      <a:pt x="9482" y="5007"/>
                    </a:lnTo>
                    <a:lnTo>
                      <a:pt x="9431" y="5007"/>
                    </a:lnTo>
                    <a:lnTo>
                      <a:pt x="9482" y="5007"/>
                    </a:lnTo>
                    <a:cubicBezTo>
                      <a:pt x="9465" y="4967"/>
                      <a:pt x="9448" y="4928"/>
                      <a:pt x="9431" y="4888"/>
                    </a:cubicBezTo>
                    <a:lnTo>
                      <a:pt x="9482" y="4888"/>
                    </a:lnTo>
                    <a:lnTo>
                      <a:pt x="9431" y="4783"/>
                    </a:lnTo>
                    <a:lnTo>
                      <a:pt x="9381" y="4783"/>
                    </a:lnTo>
                    <a:lnTo>
                      <a:pt x="9431" y="4783"/>
                    </a:lnTo>
                    <a:lnTo>
                      <a:pt x="9482" y="4783"/>
                    </a:lnTo>
                    <a:lnTo>
                      <a:pt x="9539" y="4678"/>
                    </a:lnTo>
                    <a:lnTo>
                      <a:pt x="9482" y="4573"/>
                    </a:lnTo>
                    <a:lnTo>
                      <a:pt x="9539" y="4468"/>
                    </a:lnTo>
                    <a:lnTo>
                      <a:pt x="9482" y="4363"/>
                    </a:lnTo>
                    <a:lnTo>
                      <a:pt x="9381" y="4363"/>
                    </a:lnTo>
                    <a:cubicBezTo>
                      <a:pt x="9415" y="4328"/>
                      <a:pt x="9448" y="4293"/>
                      <a:pt x="9482" y="4258"/>
                    </a:cubicBezTo>
                    <a:lnTo>
                      <a:pt x="9381" y="4258"/>
                    </a:lnTo>
                    <a:cubicBezTo>
                      <a:pt x="9415" y="4223"/>
                      <a:pt x="9448" y="4187"/>
                      <a:pt x="9482" y="4152"/>
                    </a:cubicBezTo>
                    <a:cubicBezTo>
                      <a:pt x="9465" y="4113"/>
                      <a:pt x="9448" y="4073"/>
                      <a:pt x="9431" y="4034"/>
                    </a:cubicBezTo>
                    <a:lnTo>
                      <a:pt x="9381" y="4034"/>
                    </a:lnTo>
                    <a:cubicBezTo>
                      <a:pt x="9398" y="3999"/>
                      <a:pt x="9414" y="3964"/>
                      <a:pt x="9431" y="3929"/>
                    </a:cubicBezTo>
                    <a:cubicBezTo>
                      <a:pt x="9414" y="3859"/>
                      <a:pt x="9398" y="3789"/>
                      <a:pt x="9381" y="3719"/>
                    </a:cubicBezTo>
                    <a:lnTo>
                      <a:pt x="9323" y="3719"/>
                    </a:lnTo>
                    <a:cubicBezTo>
                      <a:pt x="9342" y="3684"/>
                      <a:pt x="9362" y="3649"/>
                      <a:pt x="9381" y="3614"/>
                    </a:cubicBezTo>
                    <a:lnTo>
                      <a:pt x="9273" y="3719"/>
                    </a:lnTo>
                    <a:lnTo>
                      <a:pt x="9273" y="3824"/>
                    </a:lnTo>
                    <a:lnTo>
                      <a:pt x="9222" y="3824"/>
                    </a:lnTo>
                    <a:lnTo>
                      <a:pt x="9273" y="3929"/>
                    </a:lnTo>
                    <a:lnTo>
                      <a:pt x="9222" y="3929"/>
                    </a:lnTo>
                    <a:lnTo>
                      <a:pt x="9165" y="4034"/>
                    </a:lnTo>
                    <a:cubicBezTo>
                      <a:pt x="9148" y="4073"/>
                      <a:pt x="9131" y="4113"/>
                      <a:pt x="9114" y="4152"/>
                    </a:cubicBezTo>
                    <a:cubicBezTo>
                      <a:pt x="9097" y="4187"/>
                      <a:pt x="9081" y="4223"/>
                      <a:pt x="9064" y="4258"/>
                    </a:cubicBezTo>
                    <a:lnTo>
                      <a:pt x="9064" y="4152"/>
                    </a:lnTo>
                    <a:cubicBezTo>
                      <a:pt x="9011" y="4187"/>
                      <a:pt x="8959" y="4223"/>
                      <a:pt x="8906" y="4258"/>
                    </a:cubicBezTo>
                    <a:lnTo>
                      <a:pt x="8798" y="4363"/>
                    </a:lnTo>
                    <a:lnTo>
                      <a:pt x="8855" y="4258"/>
                    </a:lnTo>
                    <a:lnTo>
                      <a:pt x="8798" y="4363"/>
                    </a:lnTo>
                    <a:lnTo>
                      <a:pt x="8798" y="4152"/>
                    </a:lnTo>
                    <a:cubicBezTo>
                      <a:pt x="8781" y="4222"/>
                      <a:pt x="8764" y="4293"/>
                      <a:pt x="8747" y="4363"/>
                    </a:cubicBezTo>
                    <a:lnTo>
                      <a:pt x="8589" y="4468"/>
                    </a:lnTo>
                    <a:lnTo>
                      <a:pt x="8798" y="4258"/>
                    </a:lnTo>
                    <a:cubicBezTo>
                      <a:pt x="8781" y="4183"/>
                      <a:pt x="8764" y="4109"/>
                      <a:pt x="8747" y="4034"/>
                    </a:cubicBezTo>
                    <a:cubicBezTo>
                      <a:pt x="8694" y="4073"/>
                      <a:pt x="8642" y="4113"/>
                      <a:pt x="8589" y="4152"/>
                    </a:cubicBezTo>
                    <a:cubicBezTo>
                      <a:pt x="8606" y="4113"/>
                      <a:pt x="8622" y="4073"/>
                      <a:pt x="8639" y="4034"/>
                    </a:cubicBezTo>
                    <a:lnTo>
                      <a:pt x="8697" y="4034"/>
                    </a:lnTo>
                    <a:lnTo>
                      <a:pt x="8697" y="3929"/>
                    </a:lnTo>
                    <a:cubicBezTo>
                      <a:pt x="8714" y="3859"/>
                      <a:pt x="8730" y="3789"/>
                      <a:pt x="8747" y="3719"/>
                    </a:cubicBezTo>
                    <a:lnTo>
                      <a:pt x="8589" y="3719"/>
                    </a:lnTo>
                    <a:lnTo>
                      <a:pt x="8747" y="3614"/>
                    </a:lnTo>
                    <a:lnTo>
                      <a:pt x="8798" y="3509"/>
                    </a:lnTo>
                    <a:lnTo>
                      <a:pt x="8798" y="3403"/>
                    </a:lnTo>
                    <a:lnTo>
                      <a:pt x="8747" y="3403"/>
                    </a:lnTo>
                    <a:lnTo>
                      <a:pt x="8589" y="3298"/>
                    </a:lnTo>
                    <a:cubicBezTo>
                      <a:pt x="8606" y="3259"/>
                      <a:pt x="8622" y="3219"/>
                      <a:pt x="8639" y="3180"/>
                    </a:cubicBezTo>
                    <a:lnTo>
                      <a:pt x="8589" y="3180"/>
                    </a:lnTo>
                    <a:cubicBezTo>
                      <a:pt x="8572" y="3145"/>
                      <a:pt x="8556" y="3110"/>
                      <a:pt x="8539" y="3075"/>
                    </a:cubicBezTo>
                    <a:lnTo>
                      <a:pt x="8431" y="2970"/>
                    </a:lnTo>
                    <a:lnTo>
                      <a:pt x="8272" y="3075"/>
                    </a:lnTo>
                    <a:lnTo>
                      <a:pt x="8171" y="3075"/>
                    </a:lnTo>
                    <a:lnTo>
                      <a:pt x="8222" y="2970"/>
                    </a:lnTo>
                    <a:lnTo>
                      <a:pt x="7963" y="2970"/>
                    </a:lnTo>
                    <a:lnTo>
                      <a:pt x="7855" y="3180"/>
                    </a:lnTo>
                    <a:lnTo>
                      <a:pt x="7855" y="3298"/>
                    </a:lnTo>
                    <a:cubicBezTo>
                      <a:pt x="7838" y="3368"/>
                      <a:pt x="7821" y="3439"/>
                      <a:pt x="7804" y="3509"/>
                    </a:cubicBezTo>
                    <a:lnTo>
                      <a:pt x="7804" y="3719"/>
                    </a:lnTo>
                    <a:lnTo>
                      <a:pt x="7747" y="3824"/>
                    </a:lnTo>
                    <a:lnTo>
                      <a:pt x="7696" y="3824"/>
                    </a:lnTo>
                    <a:cubicBezTo>
                      <a:pt x="7626" y="3933"/>
                      <a:pt x="7557" y="4043"/>
                      <a:pt x="7487" y="4152"/>
                    </a:cubicBezTo>
                    <a:lnTo>
                      <a:pt x="7646" y="4468"/>
                    </a:lnTo>
                    <a:lnTo>
                      <a:pt x="7595" y="4783"/>
                    </a:lnTo>
                    <a:lnTo>
                      <a:pt x="7487" y="5112"/>
                    </a:lnTo>
                    <a:lnTo>
                      <a:pt x="7329" y="5217"/>
                    </a:lnTo>
                    <a:lnTo>
                      <a:pt x="7120" y="5427"/>
                    </a:lnTo>
                    <a:lnTo>
                      <a:pt x="7012" y="5532"/>
                    </a:lnTo>
                    <a:cubicBezTo>
                      <a:pt x="7031" y="5602"/>
                      <a:pt x="7051" y="5672"/>
                      <a:pt x="7070" y="5742"/>
                    </a:cubicBezTo>
                    <a:cubicBezTo>
                      <a:pt x="7051" y="5887"/>
                      <a:pt x="7031" y="6031"/>
                      <a:pt x="7012" y="6176"/>
                    </a:cubicBezTo>
                    <a:cubicBezTo>
                      <a:pt x="6978" y="6246"/>
                      <a:pt x="6945" y="6316"/>
                      <a:pt x="6911" y="6386"/>
                    </a:cubicBezTo>
                    <a:cubicBezTo>
                      <a:pt x="6897" y="6456"/>
                      <a:pt x="6882" y="6527"/>
                      <a:pt x="6868" y="6597"/>
                    </a:cubicBezTo>
                    <a:cubicBezTo>
                      <a:pt x="6849" y="6562"/>
                      <a:pt x="6830" y="6526"/>
                      <a:pt x="6811" y="6491"/>
                    </a:cubicBezTo>
                    <a:cubicBezTo>
                      <a:pt x="6794" y="6561"/>
                      <a:pt x="6777" y="6632"/>
                      <a:pt x="6760" y="6702"/>
                    </a:cubicBezTo>
                    <a:lnTo>
                      <a:pt x="6760" y="6820"/>
                    </a:lnTo>
                    <a:lnTo>
                      <a:pt x="6652" y="6597"/>
                    </a:lnTo>
                    <a:cubicBezTo>
                      <a:pt x="6618" y="6632"/>
                      <a:pt x="6585" y="6667"/>
                      <a:pt x="6551" y="6702"/>
                    </a:cubicBezTo>
                    <a:cubicBezTo>
                      <a:pt x="6585" y="6667"/>
                      <a:pt x="6618" y="6632"/>
                      <a:pt x="6652" y="6597"/>
                    </a:cubicBezTo>
                    <a:cubicBezTo>
                      <a:pt x="6618" y="6492"/>
                      <a:pt x="6585" y="6386"/>
                      <a:pt x="6551" y="6281"/>
                    </a:cubicBezTo>
                    <a:lnTo>
                      <a:pt x="6602" y="6176"/>
                    </a:lnTo>
                    <a:lnTo>
                      <a:pt x="6602" y="5966"/>
                    </a:lnTo>
                    <a:cubicBezTo>
                      <a:pt x="6619" y="5856"/>
                      <a:pt x="6635" y="5747"/>
                      <a:pt x="6652" y="5637"/>
                    </a:cubicBezTo>
                    <a:cubicBezTo>
                      <a:pt x="6671" y="5532"/>
                      <a:pt x="6691" y="5427"/>
                      <a:pt x="6710" y="5322"/>
                    </a:cubicBezTo>
                    <a:lnTo>
                      <a:pt x="6393" y="5322"/>
                    </a:lnTo>
                    <a:lnTo>
                      <a:pt x="6343" y="5322"/>
                    </a:lnTo>
                    <a:cubicBezTo>
                      <a:pt x="6360" y="5287"/>
                      <a:pt x="6376" y="5252"/>
                      <a:pt x="6393" y="5217"/>
                    </a:cubicBezTo>
                    <a:lnTo>
                      <a:pt x="6285" y="5112"/>
                    </a:lnTo>
                    <a:lnTo>
                      <a:pt x="6127" y="5007"/>
                    </a:lnTo>
                    <a:cubicBezTo>
                      <a:pt x="6093" y="4932"/>
                      <a:pt x="6060" y="4858"/>
                      <a:pt x="6026" y="4783"/>
                    </a:cubicBezTo>
                    <a:lnTo>
                      <a:pt x="5817" y="4573"/>
                    </a:lnTo>
                    <a:lnTo>
                      <a:pt x="5601" y="4678"/>
                    </a:lnTo>
                    <a:lnTo>
                      <a:pt x="5709" y="4363"/>
                    </a:lnTo>
                    <a:cubicBezTo>
                      <a:pt x="5692" y="4293"/>
                      <a:pt x="5676" y="4222"/>
                      <a:pt x="5659" y="4152"/>
                    </a:cubicBezTo>
                    <a:lnTo>
                      <a:pt x="5551" y="4152"/>
                    </a:lnTo>
                    <a:cubicBezTo>
                      <a:pt x="5534" y="4222"/>
                      <a:pt x="5517" y="4293"/>
                      <a:pt x="5500" y="4363"/>
                    </a:cubicBezTo>
                    <a:cubicBezTo>
                      <a:pt x="5517" y="4293"/>
                      <a:pt x="5534" y="4222"/>
                      <a:pt x="5551" y="4152"/>
                    </a:cubicBezTo>
                    <a:lnTo>
                      <a:pt x="5551" y="4034"/>
                    </a:lnTo>
                    <a:cubicBezTo>
                      <a:pt x="5604" y="3859"/>
                      <a:pt x="5656" y="3684"/>
                      <a:pt x="5709" y="3509"/>
                    </a:cubicBezTo>
                    <a:lnTo>
                      <a:pt x="5976" y="3180"/>
                    </a:lnTo>
                    <a:cubicBezTo>
                      <a:pt x="5993" y="3145"/>
                      <a:pt x="6009" y="3110"/>
                      <a:pt x="6026" y="3075"/>
                    </a:cubicBezTo>
                    <a:cubicBezTo>
                      <a:pt x="6060" y="3040"/>
                      <a:pt x="6093" y="3005"/>
                      <a:pt x="6127" y="2970"/>
                    </a:cubicBezTo>
                    <a:lnTo>
                      <a:pt x="6184" y="2970"/>
                    </a:lnTo>
                    <a:lnTo>
                      <a:pt x="6235" y="2865"/>
                    </a:lnTo>
                    <a:lnTo>
                      <a:pt x="6285" y="2865"/>
                    </a:lnTo>
                    <a:lnTo>
                      <a:pt x="6494" y="2760"/>
                    </a:lnTo>
                    <a:cubicBezTo>
                      <a:pt x="6502" y="2717"/>
                      <a:pt x="6511" y="2673"/>
                      <a:pt x="6519" y="2630"/>
                    </a:cubicBezTo>
                    <a:lnTo>
                      <a:pt x="6343" y="2549"/>
                    </a:lnTo>
                    <a:lnTo>
                      <a:pt x="6541" y="2597"/>
                    </a:lnTo>
                    <a:lnTo>
                      <a:pt x="6235" y="2444"/>
                    </a:lnTo>
                    <a:lnTo>
                      <a:pt x="6443" y="2444"/>
                    </a:lnTo>
                    <a:lnTo>
                      <a:pt x="6602" y="2549"/>
                    </a:lnTo>
                    <a:cubicBezTo>
                      <a:pt x="6619" y="2514"/>
                      <a:pt x="6635" y="2479"/>
                      <a:pt x="6652" y="2444"/>
                    </a:cubicBezTo>
                    <a:lnTo>
                      <a:pt x="6710" y="2444"/>
                    </a:lnTo>
                    <a:lnTo>
                      <a:pt x="6760" y="2444"/>
                    </a:lnTo>
                    <a:lnTo>
                      <a:pt x="6868" y="2444"/>
                    </a:lnTo>
                    <a:lnTo>
                      <a:pt x="7120" y="2129"/>
                    </a:lnTo>
                    <a:lnTo>
                      <a:pt x="7120" y="2024"/>
                    </a:lnTo>
                    <a:lnTo>
                      <a:pt x="6911" y="2024"/>
                    </a:lnTo>
                    <a:lnTo>
                      <a:pt x="6760" y="1813"/>
                    </a:lnTo>
                    <a:lnTo>
                      <a:pt x="7012" y="1919"/>
                    </a:lnTo>
                    <a:lnTo>
                      <a:pt x="6848" y="1845"/>
                    </a:lnTo>
                    <a:cubicBezTo>
                      <a:pt x="7280" y="2406"/>
                      <a:pt x="7211" y="1734"/>
                      <a:pt x="7421" y="1805"/>
                    </a:cubicBezTo>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20" name="Freeform 446"/>
              <p:cNvSpPr>
                <a:spLocks noChangeAspect="1"/>
              </p:cNvSpPr>
              <p:nvPr/>
            </p:nvSpPr>
            <p:spPr bwMode="auto">
              <a:xfrm>
                <a:off x="3585722" y="2451788"/>
                <a:ext cx="818524" cy="577068"/>
              </a:xfrm>
              <a:custGeom>
                <a:avLst/>
                <a:gdLst>
                  <a:gd name="T0" fmla="*/ 249 w 311"/>
                  <a:gd name="T1" fmla="*/ 98 h 197"/>
                  <a:gd name="T2" fmla="*/ 237 w 311"/>
                  <a:gd name="T3" fmla="*/ 83 h 197"/>
                  <a:gd name="T4" fmla="*/ 225 w 311"/>
                  <a:gd name="T5" fmla="*/ 69 h 197"/>
                  <a:gd name="T6" fmla="*/ 194 w 311"/>
                  <a:gd name="T7" fmla="*/ 98 h 197"/>
                  <a:gd name="T8" fmla="*/ 202 w 311"/>
                  <a:gd name="T9" fmla="*/ 54 h 197"/>
                  <a:gd name="T10" fmla="*/ 211 w 311"/>
                  <a:gd name="T11" fmla="*/ 54 h 197"/>
                  <a:gd name="T12" fmla="*/ 158 w 311"/>
                  <a:gd name="T13" fmla="*/ 54 h 197"/>
                  <a:gd name="T14" fmla="*/ 158 w 311"/>
                  <a:gd name="T15" fmla="*/ 54 h 197"/>
                  <a:gd name="T16" fmla="*/ 146 w 311"/>
                  <a:gd name="T17" fmla="*/ 54 h 197"/>
                  <a:gd name="T18" fmla="*/ 134 w 311"/>
                  <a:gd name="T19" fmla="*/ 42 h 197"/>
                  <a:gd name="T20" fmla="*/ 109 w 311"/>
                  <a:gd name="T21" fmla="*/ 14 h 197"/>
                  <a:gd name="T22" fmla="*/ 85 w 311"/>
                  <a:gd name="T23" fmla="*/ 29 h 197"/>
                  <a:gd name="T24" fmla="*/ 79 w 311"/>
                  <a:gd name="T25" fmla="*/ 42 h 197"/>
                  <a:gd name="T26" fmla="*/ 73 w 311"/>
                  <a:gd name="T27" fmla="*/ 83 h 197"/>
                  <a:gd name="T28" fmla="*/ 55 w 311"/>
                  <a:gd name="T29" fmla="*/ 54 h 197"/>
                  <a:gd name="T30" fmla="*/ 24 w 311"/>
                  <a:gd name="T31" fmla="*/ 29 h 197"/>
                  <a:gd name="T32" fmla="*/ 6 w 311"/>
                  <a:gd name="T33" fmla="*/ 126 h 197"/>
                  <a:gd name="T34" fmla="*/ 36 w 311"/>
                  <a:gd name="T35" fmla="*/ 140 h 197"/>
                  <a:gd name="T36" fmla="*/ 91 w 311"/>
                  <a:gd name="T37" fmla="*/ 126 h 197"/>
                  <a:gd name="T38" fmla="*/ 140 w 311"/>
                  <a:gd name="T39" fmla="*/ 126 h 197"/>
                  <a:gd name="T40" fmla="*/ 152 w 311"/>
                  <a:gd name="T41" fmla="*/ 151 h 197"/>
                  <a:gd name="T42" fmla="*/ 146 w 311"/>
                  <a:gd name="T43" fmla="*/ 194 h 197"/>
                  <a:gd name="T44" fmla="*/ 182 w 311"/>
                  <a:gd name="T45" fmla="*/ 180 h 197"/>
                  <a:gd name="T46" fmla="*/ 170 w 311"/>
                  <a:gd name="T47" fmla="*/ 261 h 197"/>
                  <a:gd name="T48" fmla="*/ 219 w 311"/>
                  <a:gd name="T49" fmla="*/ 291 h 197"/>
                  <a:gd name="T50" fmla="*/ 164 w 311"/>
                  <a:gd name="T51" fmla="*/ 276 h 197"/>
                  <a:gd name="T52" fmla="*/ 115 w 311"/>
                  <a:gd name="T53" fmla="*/ 331 h 197"/>
                  <a:gd name="T54" fmla="*/ 73 w 311"/>
                  <a:gd name="T55" fmla="*/ 343 h 197"/>
                  <a:gd name="T56" fmla="*/ 125 w 311"/>
                  <a:gd name="T57" fmla="*/ 343 h 197"/>
                  <a:gd name="T58" fmla="*/ 140 w 311"/>
                  <a:gd name="T59" fmla="*/ 343 h 197"/>
                  <a:gd name="T60" fmla="*/ 152 w 311"/>
                  <a:gd name="T61" fmla="*/ 384 h 197"/>
                  <a:gd name="T62" fmla="*/ 176 w 311"/>
                  <a:gd name="T63" fmla="*/ 427 h 197"/>
                  <a:gd name="T64" fmla="*/ 194 w 311"/>
                  <a:gd name="T65" fmla="*/ 384 h 197"/>
                  <a:gd name="T66" fmla="*/ 231 w 311"/>
                  <a:gd name="T67" fmla="*/ 399 h 197"/>
                  <a:gd name="T68" fmla="*/ 249 w 311"/>
                  <a:gd name="T69" fmla="*/ 415 h 197"/>
                  <a:gd name="T70" fmla="*/ 261 w 311"/>
                  <a:gd name="T71" fmla="*/ 384 h 197"/>
                  <a:gd name="T72" fmla="*/ 261 w 311"/>
                  <a:gd name="T73" fmla="*/ 358 h 197"/>
                  <a:gd name="T74" fmla="*/ 243 w 311"/>
                  <a:gd name="T75" fmla="*/ 331 h 197"/>
                  <a:gd name="T76" fmla="*/ 243 w 311"/>
                  <a:gd name="T77" fmla="*/ 319 h 197"/>
                  <a:gd name="T78" fmla="*/ 237 w 311"/>
                  <a:gd name="T79" fmla="*/ 291 h 197"/>
                  <a:gd name="T80" fmla="*/ 249 w 311"/>
                  <a:gd name="T81" fmla="*/ 276 h 197"/>
                  <a:gd name="T82" fmla="*/ 267 w 311"/>
                  <a:gd name="T83" fmla="*/ 291 h 197"/>
                  <a:gd name="T84" fmla="*/ 279 w 311"/>
                  <a:gd name="T85" fmla="*/ 291 h 197"/>
                  <a:gd name="T86" fmla="*/ 279 w 311"/>
                  <a:gd name="T87" fmla="*/ 319 h 197"/>
                  <a:gd name="T88" fmla="*/ 295 w 311"/>
                  <a:gd name="T89" fmla="*/ 331 h 197"/>
                  <a:gd name="T90" fmla="*/ 309 w 311"/>
                  <a:gd name="T91" fmla="*/ 304 h 197"/>
                  <a:gd name="T92" fmla="*/ 321 w 311"/>
                  <a:gd name="T93" fmla="*/ 291 h 197"/>
                  <a:gd name="T94" fmla="*/ 333 w 311"/>
                  <a:gd name="T95" fmla="*/ 276 h 197"/>
                  <a:gd name="T96" fmla="*/ 327 w 311"/>
                  <a:gd name="T97" fmla="*/ 261 h 197"/>
                  <a:gd name="T98" fmla="*/ 309 w 311"/>
                  <a:gd name="T99" fmla="*/ 261 h 197"/>
                  <a:gd name="T100" fmla="*/ 309 w 311"/>
                  <a:gd name="T101" fmla="*/ 249 h 197"/>
                  <a:gd name="T102" fmla="*/ 309 w 311"/>
                  <a:gd name="T103" fmla="*/ 237 h 197"/>
                  <a:gd name="T104" fmla="*/ 303 w 311"/>
                  <a:gd name="T105" fmla="*/ 206 h 197"/>
                  <a:gd name="T106" fmla="*/ 287 w 311"/>
                  <a:gd name="T107" fmla="*/ 206 h 197"/>
                  <a:gd name="T108" fmla="*/ 267 w 311"/>
                  <a:gd name="T109" fmla="*/ 206 h 197"/>
                  <a:gd name="T110" fmla="*/ 261 w 311"/>
                  <a:gd name="T111" fmla="*/ 194 h 197"/>
                  <a:gd name="T112" fmla="*/ 272 w 311"/>
                  <a:gd name="T113" fmla="*/ 180 h 197"/>
                  <a:gd name="T114" fmla="*/ 267 w 311"/>
                  <a:gd name="T115" fmla="*/ 167 h 197"/>
                  <a:gd name="T116" fmla="*/ 249 w 311"/>
                  <a:gd name="T117" fmla="*/ 151 h 197"/>
                  <a:gd name="T118" fmla="*/ 249 w 311"/>
                  <a:gd name="T119" fmla="*/ 151 h 197"/>
                  <a:gd name="T120" fmla="*/ 261 w 311"/>
                  <a:gd name="T121" fmla="*/ 112 h 197"/>
                  <a:gd name="T122" fmla="*/ 231 w 311"/>
                  <a:gd name="T123" fmla="*/ 140 h 19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11" h="197">
                    <a:moveTo>
                      <a:pt x="216" y="48"/>
                    </a:moveTo>
                    <a:lnTo>
                      <a:pt x="216" y="54"/>
                    </a:lnTo>
                    <a:lnTo>
                      <a:pt x="234" y="42"/>
                    </a:lnTo>
                    <a:lnTo>
                      <a:pt x="228" y="42"/>
                    </a:lnTo>
                    <a:lnTo>
                      <a:pt x="210" y="48"/>
                    </a:lnTo>
                    <a:lnTo>
                      <a:pt x="222" y="42"/>
                    </a:lnTo>
                    <a:lnTo>
                      <a:pt x="228" y="36"/>
                    </a:lnTo>
                    <a:lnTo>
                      <a:pt x="216" y="36"/>
                    </a:lnTo>
                    <a:lnTo>
                      <a:pt x="204" y="42"/>
                    </a:lnTo>
                    <a:lnTo>
                      <a:pt x="204" y="36"/>
                    </a:lnTo>
                    <a:lnTo>
                      <a:pt x="198" y="42"/>
                    </a:lnTo>
                    <a:lnTo>
                      <a:pt x="204" y="30"/>
                    </a:lnTo>
                    <a:lnTo>
                      <a:pt x="192" y="36"/>
                    </a:lnTo>
                    <a:lnTo>
                      <a:pt x="204" y="30"/>
                    </a:lnTo>
                    <a:lnTo>
                      <a:pt x="198" y="30"/>
                    </a:lnTo>
                    <a:lnTo>
                      <a:pt x="180" y="42"/>
                    </a:lnTo>
                    <a:lnTo>
                      <a:pt x="186" y="36"/>
                    </a:lnTo>
                    <a:lnTo>
                      <a:pt x="204" y="30"/>
                    </a:lnTo>
                    <a:lnTo>
                      <a:pt x="186" y="24"/>
                    </a:lnTo>
                    <a:lnTo>
                      <a:pt x="180" y="30"/>
                    </a:lnTo>
                    <a:lnTo>
                      <a:pt x="186" y="24"/>
                    </a:lnTo>
                    <a:lnTo>
                      <a:pt x="174" y="30"/>
                    </a:lnTo>
                    <a:lnTo>
                      <a:pt x="192" y="24"/>
                    </a:lnTo>
                    <a:lnTo>
                      <a:pt x="186" y="18"/>
                    </a:lnTo>
                    <a:lnTo>
                      <a:pt x="156" y="18"/>
                    </a:lnTo>
                    <a:lnTo>
                      <a:pt x="168" y="24"/>
                    </a:lnTo>
                    <a:lnTo>
                      <a:pt x="144" y="24"/>
                    </a:lnTo>
                    <a:lnTo>
                      <a:pt x="150" y="30"/>
                    </a:lnTo>
                    <a:lnTo>
                      <a:pt x="144" y="24"/>
                    </a:lnTo>
                    <a:lnTo>
                      <a:pt x="144" y="30"/>
                    </a:lnTo>
                    <a:lnTo>
                      <a:pt x="144" y="24"/>
                    </a:lnTo>
                    <a:lnTo>
                      <a:pt x="144" y="18"/>
                    </a:lnTo>
                    <a:lnTo>
                      <a:pt x="138" y="18"/>
                    </a:lnTo>
                    <a:lnTo>
                      <a:pt x="132" y="18"/>
                    </a:lnTo>
                    <a:lnTo>
                      <a:pt x="132" y="24"/>
                    </a:lnTo>
                    <a:lnTo>
                      <a:pt x="126" y="24"/>
                    </a:lnTo>
                    <a:lnTo>
                      <a:pt x="120" y="24"/>
                    </a:lnTo>
                    <a:lnTo>
                      <a:pt x="126" y="18"/>
                    </a:lnTo>
                    <a:lnTo>
                      <a:pt x="120" y="18"/>
                    </a:lnTo>
                    <a:lnTo>
                      <a:pt x="138" y="12"/>
                    </a:lnTo>
                    <a:lnTo>
                      <a:pt x="132" y="0"/>
                    </a:lnTo>
                    <a:lnTo>
                      <a:pt x="102" y="0"/>
                    </a:lnTo>
                    <a:lnTo>
                      <a:pt x="102" y="6"/>
                    </a:lnTo>
                    <a:lnTo>
                      <a:pt x="90" y="6"/>
                    </a:lnTo>
                    <a:lnTo>
                      <a:pt x="84" y="6"/>
                    </a:lnTo>
                    <a:lnTo>
                      <a:pt x="96" y="12"/>
                    </a:lnTo>
                    <a:lnTo>
                      <a:pt x="78" y="12"/>
                    </a:lnTo>
                    <a:lnTo>
                      <a:pt x="90" y="12"/>
                    </a:lnTo>
                    <a:lnTo>
                      <a:pt x="72" y="12"/>
                    </a:lnTo>
                    <a:lnTo>
                      <a:pt x="72" y="18"/>
                    </a:lnTo>
                    <a:lnTo>
                      <a:pt x="78" y="24"/>
                    </a:lnTo>
                    <a:lnTo>
                      <a:pt x="60" y="24"/>
                    </a:lnTo>
                    <a:lnTo>
                      <a:pt x="60" y="30"/>
                    </a:lnTo>
                    <a:lnTo>
                      <a:pt x="66" y="36"/>
                    </a:lnTo>
                    <a:lnTo>
                      <a:pt x="54" y="42"/>
                    </a:lnTo>
                    <a:lnTo>
                      <a:pt x="36" y="42"/>
                    </a:lnTo>
                    <a:lnTo>
                      <a:pt x="60" y="36"/>
                    </a:lnTo>
                    <a:lnTo>
                      <a:pt x="48" y="24"/>
                    </a:lnTo>
                    <a:lnTo>
                      <a:pt x="72" y="6"/>
                    </a:lnTo>
                    <a:lnTo>
                      <a:pt x="90" y="0"/>
                    </a:lnTo>
                    <a:lnTo>
                      <a:pt x="48" y="0"/>
                    </a:lnTo>
                    <a:lnTo>
                      <a:pt x="24" y="12"/>
                    </a:lnTo>
                    <a:lnTo>
                      <a:pt x="0" y="36"/>
                    </a:lnTo>
                    <a:lnTo>
                      <a:pt x="24" y="42"/>
                    </a:lnTo>
                    <a:lnTo>
                      <a:pt x="0" y="42"/>
                    </a:lnTo>
                    <a:lnTo>
                      <a:pt x="6" y="54"/>
                    </a:lnTo>
                    <a:lnTo>
                      <a:pt x="18" y="54"/>
                    </a:lnTo>
                    <a:lnTo>
                      <a:pt x="24" y="54"/>
                    </a:lnTo>
                    <a:lnTo>
                      <a:pt x="36" y="60"/>
                    </a:lnTo>
                    <a:lnTo>
                      <a:pt x="84" y="60"/>
                    </a:lnTo>
                    <a:lnTo>
                      <a:pt x="72" y="54"/>
                    </a:lnTo>
                    <a:lnTo>
                      <a:pt x="90" y="60"/>
                    </a:lnTo>
                    <a:lnTo>
                      <a:pt x="84" y="54"/>
                    </a:lnTo>
                    <a:lnTo>
                      <a:pt x="120" y="60"/>
                    </a:lnTo>
                    <a:lnTo>
                      <a:pt x="114" y="54"/>
                    </a:lnTo>
                    <a:lnTo>
                      <a:pt x="126" y="48"/>
                    </a:lnTo>
                    <a:lnTo>
                      <a:pt x="126" y="54"/>
                    </a:lnTo>
                    <a:lnTo>
                      <a:pt x="138" y="54"/>
                    </a:lnTo>
                    <a:lnTo>
                      <a:pt x="132" y="60"/>
                    </a:lnTo>
                    <a:lnTo>
                      <a:pt x="144" y="60"/>
                    </a:lnTo>
                    <a:lnTo>
                      <a:pt x="138" y="66"/>
                    </a:lnTo>
                    <a:lnTo>
                      <a:pt x="144" y="66"/>
                    </a:lnTo>
                    <a:lnTo>
                      <a:pt x="150" y="72"/>
                    </a:lnTo>
                    <a:lnTo>
                      <a:pt x="138" y="78"/>
                    </a:lnTo>
                    <a:lnTo>
                      <a:pt x="132" y="84"/>
                    </a:lnTo>
                    <a:lnTo>
                      <a:pt x="150" y="78"/>
                    </a:lnTo>
                    <a:lnTo>
                      <a:pt x="156" y="78"/>
                    </a:lnTo>
                    <a:lnTo>
                      <a:pt x="162" y="84"/>
                    </a:lnTo>
                    <a:lnTo>
                      <a:pt x="168" y="78"/>
                    </a:lnTo>
                    <a:lnTo>
                      <a:pt x="168" y="90"/>
                    </a:lnTo>
                    <a:lnTo>
                      <a:pt x="174" y="90"/>
                    </a:lnTo>
                    <a:lnTo>
                      <a:pt x="168" y="108"/>
                    </a:lnTo>
                    <a:lnTo>
                      <a:pt x="156" y="114"/>
                    </a:lnTo>
                    <a:lnTo>
                      <a:pt x="180" y="114"/>
                    </a:lnTo>
                    <a:lnTo>
                      <a:pt x="186" y="108"/>
                    </a:lnTo>
                    <a:lnTo>
                      <a:pt x="204" y="120"/>
                    </a:lnTo>
                    <a:lnTo>
                      <a:pt x="198" y="126"/>
                    </a:lnTo>
                    <a:lnTo>
                      <a:pt x="180" y="126"/>
                    </a:lnTo>
                    <a:lnTo>
                      <a:pt x="174" y="126"/>
                    </a:lnTo>
                    <a:lnTo>
                      <a:pt x="180" y="120"/>
                    </a:lnTo>
                    <a:lnTo>
                      <a:pt x="150" y="120"/>
                    </a:lnTo>
                    <a:lnTo>
                      <a:pt x="132" y="126"/>
                    </a:lnTo>
                    <a:lnTo>
                      <a:pt x="138" y="138"/>
                    </a:lnTo>
                    <a:lnTo>
                      <a:pt x="108" y="138"/>
                    </a:lnTo>
                    <a:lnTo>
                      <a:pt x="108" y="144"/>
                    </a:lnTo>
                    <a:lnTo>
                      <a:pt x="102" y="149"/>
                    </a:lnTo>
                    <a:lnTo>
                      <a:pt x="102" y="138"/>
                    </a:lnTo>
                    <a:lnTo>
                      <a:pt x="84" y="138"/>
                    </a:lnTo>
                    <a:lnTo>
                      <a:pt x="66" y="149"/>
                    </a:lnTo>
                    <a:lnTo>
                      <a:pt x="84" y="155"/>
                    </a:lnTo>
                    <a:lnTo>
                      <a:pt x="96" y="155"/>
                    </a:lnTo>
                    <a:lnTo>
                      <a:pt x="102" y="149"/>
                    </a:lnTo>
                    <a:lnTo>
                      <a:pt x="114" y="149"/>
                    </a:lnTo>
                    <a:lnTo>
                      <a:pt x="114" y="144"/>
                    </a:lnTo>
                    <a:lnTo>
                      <a:pt x="120" y="149"/>
                    </a:lnTo>
                    <a:lnTo>
                      <a:pt x="120" y="155"/>
                    </a:lnTo>
                    <a:lnTo>
                      <a:pt x="126" y="149"/>
                    </a:lnTo>
                    <a:lnTo>
                      <a:pt x="132" y="149"/>
                    </a:lnTo>
                    <a:lnTo>
                      <a:pt x="132" y="155"/>
                    </a:lnTo>
                    <a:lnTo>
                      <a:pt x="138" y="161"/>
                    </a:lnTo>
                    <a:lnTo>
                      <a:pt x="138" y="167"/>
                    </a:lnTo>
                    <a:lnTo>
                      <a:pt x="150" y="167"/>
                    </a:lnTo>
                    <a:lnTo>
                      <a:pt x="138" y="173"/>
                    </a:lnTo>
                    <a:lnTo>
                      <a:pt x="150" y="179"/>
                    </a:lnTo>
                    <a:lnTo>
                      <a:pt x="162" y="185"/>
                    </a:lnTo>
                    <a:lnTo>
                      <a:pt x="204" y="197"/>
                    </a:lnTo>
                    <a:lnTo>
                      <a:pt x="204" y="191"/>
                    </a:lnTo>
                    <a:lnTo>
                      <a:pt x="192" y="179"/>
                    </a:lnTo>
                    <a:lnTo>
                      <a:pt x="180" y="167"/>
                    </a:lnTo>
                    <a:lnTo>
                      <a:pt x="198" y="173"/>
                    </a:lnTo>
                    <a:lnTo>
                      <a:pt x="198" y="167"/>
                    </a:lnTo>
                    <a:lnTo>
                      <a:pt x="210" y="179"/>
                    </a:lnTo>
                    <a:lnTo>
                      <a:pt x="210" y="173"/>
                    </a:lnTo>
                    <a:lnTo>
                      <a:pt x="216" y="179"/>
                    </a:lnTo>
                    <a:lnTo>
                      <a:pt x="222" y="185"/>
                    </a:lnTo>
                    <a:lnTo>
                      <a:pt x="228" y="185"/>
                    </a:lnTo>
                    <a:lnTo>
                      <a:pt x="228" y="179"/>
                    </a:lnTo>
                    <a:lnTo>
                      <a:pt x="234" y="179"/>
                    </a:lnTo>
                    <a:lnTo>
                      <a:pt x="234" y="167"/>
                    </a:lnTo>
                    <a:lnTo>
                      <a:pt x="240" y="173"/>
                    </a:lnTo>
                    <a:lnTo>
                      <a:pt x="240" y="167"/>
                    </a:lnTo>
                    <a:lnTo>
                      <a:pt x="240" y="161"/>
                    </a:lnTo>
                    <a:lnTo>
                      <a:pt x="234" y="155"/>
                    </a:lnTo>
                    <a:lnTo>
                      <a:pt x="240" y="155"/>
                    </a:lnTo>
                    <a:lnTo>
                      <a:pt x="234" y="149"/>
                    </a:lnTo>
                    <a:lnTo>
                      <a:pt x="228" y="149"/>
                    </a:lnTo>
                    <a:lnTo>
                      <a:pt x="222" y="144"/>
                    </a:lnTo>
                    <a:lnTo>
                      <a:pt x="228" y="138"/>
                    </a:lnTo>
                    <a:lnTo>
                      <a:pt x="222" y="144"/>
                    </a:lnTo>
                    <a:lnTo>
                      <a:pt x="222" y="138"/>
                    </a:lnTo>
                    <a:lnTo>
                      <a:pt x="222" y="132"/>
                    </a:lnTo>
                    <a:lnTo>
                      <a:pt x="216" y="132"/>
                    </a:lnTo>
                    <a:lnTo>
                      <a:pt x="216" y="126"/>
                    </a:lnTo>
                    <a:lnTo>
                      <a:pt x="210" y="120"/>
                    </a:lnTo>
                    <a:lnTo>
                      <a:pt x="222" y="126"/>
                    </a:lnTo>
                    <a:lnTo>
                      <a:pt x="228" y="126"/>
                    </a:lnTo>
                    <a:lnTo>
                      <a:pt x="228" y="120"/>
                    </a:lnTo>
                    <a:lnTo>
                      <a:pt x="234" y="120"/>
                    </a:lnTo>
                    <a:lnTo>
                      <a:pt x="228" y="120"/>
                    </a:lnTo>
                    <a:lnTo>
                      <a:pt x="240" y="120"/>
                    </a:lnTo>
                    <a:lnTo>
                      <a:pt x="246" y="126"/>
                    </a:lnTo>
                    <a:lnTo>
                      <a:pt x="251" y="120"/>
                    </a:lnTo>
                    <a:lnTo>
                      <a:pt x="246" y="126"/>
                    </a:lnTo>
                    <a:lnTo>
                      <a:pt x="269" y="120"/>
                    </a:lnTo>
                    <a:lnTo>
                      <a:pt x="257" y="126"/>
                    </a:lnTo>
                    <a:lnTo>
                      <a:pt x="246" y="132"/>
                    </a:lnTo>
                    <a:lnTo>
                      <a:pt x="251" y="132"/>
                    </a:lnTo>
                    <a:lnTo>
                      <a:pt x="251" y="138"/>
                    </a:lnTo>
                    <a:lnTo>
                      <a:pt x="257" y="138"/>
                    </a:lnTo>
                    <a:lnTo>
                      <a:pt x="251" y="144"/>
                    </a:lnTo>
                    <a:lnTo>
                      <a:pt x="257" y="138"/>
                    </a:lnTo>
                    <a:lnTo>
                      <a:pt x="263" y="144"/>
                    </a:lnTo>
                    <a:lnTo>
                      <a:pt x="269" y="144"/>
                    </a:lnTo>
                    <a:lnTo>
                      <a:pt x="269" y="138"/>
                    </a:lnTo>
                    <a:lnTo>
                      <a:pt x="269" y="132"/>
                    </a:lnTo>
                    <a:lnTo>
                      <a:pt x="275" y="126"/>
                    </a:lnTo>
                    <a:lnTo>
                      <a:pt x="281" y="132"/>
                    </a:lnTo>
                    <a:lnTo>
                      <a:pt x="287" y="126"/>
                    </a:lnTo>
                    <a:lnTo>
                      <a:pt x="293" y="126"/>
                    </a:lnTo>
                    <a:lnTo>
                      <a:pt x="287" y="120"/>
                    </a:lnTo>
                    <a:lnTo>
                      <a:pt x="293" y="120"/>
                    </a:lnTo>
                    <a:lnTo>
                      <a:pt x="305" y="120"/>
                    </a:lnTo>
                    <a:lnTo>
                      <a:pt x="305" y="114"/>
                    </a:lnTo>
                    <a:lnTo>
                      <a:pt x="311" y="114"/>
                    </a:lnTo>
                    <a:lnTo>
                      <a:pt x="299" y="108"/>
                    </a:lnTo>
                    <a:lnTo>
                      <a:pt x="299" y="114"/>
                    </a:lnTo>
                    <a:lnTo>
                      <a:pt x="293" y="114"/>
                    </a:lnTo>
                    <a:lnTo>
                      <a:pt x="293" y="108"/>
                    </a:lnTo>
                    <a:lnTo>
                      <a:pt x="281" y="114"/>
                    </a:lnTo>
                    <a:lnTo>
                      <a:pt x="287" y="108"/>
                    </a:lnTo>
                    <a:lnTo>
                      <a:pt x="269" y="108"/>
                    </a:lnTo>
                    <a:lnTo>
                      <a:pt x="281" y="108"/>
                    </a:lnTo>
                    <a:lnTo>
                      <a:pt x="269" y="108"/>
                    </a:lnTo>
                    <a:lnTo>
                      <a:pt x="275" y="102"/>
                    </a:lnTo>
                    <a:lnTo>
                      <a:pt x="269" y="102"/>
                    </a:lnTo>
                    <a:lnTo>
                      <a:pt x="281" y="102"/>
                    </a:lnTo>
                    <a:lnTo>
                      <a:pt x="275" y="96"/>
                    </a:lnTo>
                    <a:lnTo>
                      <a:pt x="269" y="96"/>
                    </a:lnTo>
                    <a:lnTo>
                      <a:pt x="275" y="90"/>
                    </a:lnTo>
                    <a:lnTo>
                      <a:pt x="269" y="96"/>
                    </a:lnTo>
                    <a:lnTo>
                      <a:pt x="263" y="96"/>
                    </a:lnTo>
                    <a:lnTo>
                      <a:pt x="257" y="96"/>
                    </a:lnTo>
                    <a:lnTo>
                      <a:pt x="263" y="90"/>
                    </a:lnTo>
                    <a:lnTo>
                      <a:pt x="251" y="96"/>
                    </a:lnTo>
                    <a:lnTo>
                      <a:pt x="257" y="90"/>
                    </a:lnTo>
                    <a:lnTo>
                      <a:pt x="251" y="90"/>
                    </a:lnTo>
                    <a:lnTo>
                      <a:pt x="246" y="90"/>
                    </a:lnTo>
                    <a:lnTo>
                      <a:pt x="240" y="90"/>
                    </a:lnTo>
                    <a:lnTo>
                      <a:pt x="251" y="84"/>
                    </a:lnTo>
                    <a:lnTo>
                      <a:pt x="234" y="84"/>
                    </a:lnTo>
                    <a:lnTo>
                      <a:pt x="240" y="84"/>
                    </a:lnTo>
                    <a:lnTo>
                      <a:pt x="234" y="78"/>
                    </a:lnTo>
                    <a:lnTo>
                      <a:pt x="246" y="78"/>
                    </a:lnTo>
                    <a:lnTo>
                      <a:pt x="240" y="78"/>
                    </a:lnTo>
                    <a:lnTo>
                      <a:pt x="251" y="78"/>
                    </a:lnTo>
                    <a:lnTo>
                      <a:pt x="234" y="72"/>
                    </a:lnTo>
                    <a:lnTo>
                      <a:pt x="240" y="72"/>
                    </a:lnTo>
                    <a:lnTo>
                      <a:pt x="234" y="72"/>
                    </a:lnTo>
                    <a:lnTo>
                      <a:pt x="246" y="72"/>
                    </a:lnTo>
                    <a:lnTo>
                      <a:pt x="240" y="72"/>
                    </a:lnTo>
                    <a:lnTo>
                      <a:pt x="263" y="72"/>
                    </a:lnTo>
                    <a:lnTo>
                      <a:pt x="246" y="66"/>
                    </a:lnTo>
                    <a:lnTo>
                      <a:pt x="228" y="66"/>
                    </a:lnTo>
                    <a:lnTo>
                      <a:pt x="263" y="60"/>
                    </a:lnTo>
                    <a:lnTo>
                      <a:pt x="257" y="54"/>
                    </a:lnTo>
                    <a:lnTo>
                      <a:pt x="240" y="60"/>
                    </a:lnTo>
                    <a:lnTo>
                      <a:pt x="228" y="66"/>
                    </a:lnTo>
                    <a:lnTo>
                      <a:pt x="251" y="54"/>
                    </a:lnTo>
                    <a:lnTo>
                      <a:pt x="228" y="60"/>
                    </a:lnTo>
                    <a:lnTo>
                      <a:pt x="257" y="48"/>
                    </a:lnTo>
                    <a:lnTo>
                      <a:pt x="240" y="48"/>
                    </a:lnTo>
                    <a:lnTo>
                      <a:pt x="234" y="48"/>
                    </a:lnTo>
                    <a:lnTo>
                      <a:pt x="240" y="42"/>
                    </a:lnTo>
                    <a:lnTo>
                      <a:pt x="222" y="48"/>
                    </a:lnTo>
                    <a:lnTo>
                      <a:pt x="210" y="60"/>
                    </a:lnTo>
                    <a:lnTo>
                      <a:pt x="216" y="48"/>
                    </a:lnTo>
                    <a:close/>
                  </a:path>
                </a:pathLst>
              </a:custGeom>
              <a:solidFill>
                <a:srgbClr val="003FB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21" name="Freeform 447"/>
              <p:cNvSpPr>
                <a:spLocks noChangeAspect="1"/>
              </p:cNvSpPr>
              <p:nvPr/>
            </p:nvSpPr>
            <p:spPr bwMode="auto">
              <a:xfrm>
                <a:off x="3822184" y="2067074"/>
                <a:ext cx="1010812" cy="262540"/>
              </a:xfrm>
              <a:custGeom>
                <a:avLst/>
                <a:gdLst>
                  <a:gd name="T0" fmla="*/ 110 w 383"/>
                  <a:gd name="T1" fmla="*/ 147 h 90"/>
                  <a:gd name="T2" fmla="*/ 79 w 383"/>
                  <a:gd name="T3" fmla="*/ 162 h 90"/>
                  <a:gd name="T4" fmla="*/ 67 w 383"/>
                  <a:gd name="T5" fmla="*/ 147 h 90"/>
                  <a:gd name="T6" fmla="*/ 79 w 383"/>
                  <a:gd name="T7" fmla="*/ 132 h 90"/>
                  <a:gd name="T8" fmla="*/ 55 w 383"/>
                  <a:gd name="T9" fmla="*/ 132 h 90"/>
                  <a:gd name="T10" fmla="*/ 122 w 383"/>
                  <a:gd name="T11" fmla="*/ 120 h 90"/>
                  <a:gd name="T12" fmla="*/ 85 w 383"/>
                  <a:gd name="T13" fmla="*/ 81 h 90"/>
                  <a:gd name="T14" fmla="*/ 128 w 383"/>
                  <a:gd name="T15" fmla="*/ 81 h 90"/>
                  <a:gd name="T16" fmla="*/ 146 w 383"/>
                  <a:gd name="T17" fmla="*/ 93 h 90"/>
                  <a:gd name="T18" fmla="*/ 134 w 383"/>
                  <a:gd name="T19" fmla="*/ 68 h 90"/>
                  <a:gd name="T20" fmla="*/ 194 w 383"/>
                  <a:gd name="T21" fmla="*/ 54 h 90"/>
                  <a:gd name="T22" fmla="*/ 224 w 383"/>
                  <a:gd name="T23" fmla="*/ 39 h 90"/>
                  <a:gd name="T24" fmla="*/ 158 w 383"/>
                  <a:gd name="T25" fmla="*/ 54 h 90"/>
                  <a:gd name="T26" fmla="*/ 98 w 383"/>
                  <a:gd name="T27" fmla="*/ 68 h 90"/>
                  <a:gd name="T28" fmla="*/ 152 w 383"/>
                  <a:gd name="T29" fmla="*/ 54 h 90"/>
                  <a:gd name="T30" fmla="*/ 85 w 383"/>
                  <a:gd name="T31" fmla="*/ 68 h 90"/>
                  <a:gd name="T32" fmla="*/ 67 w 383"/>
                  <a:gd name="T33" fmla="*/ 54 h 90"/>
                  <a:gd name="T34" fmla="*/ 128 w 383"/>
                  <a:gd name="T35" fmla="*/ 39 h 90"/>
                  <a:gd name="T36" fmla="*/ 67 w 383"/>
                  <a:gd name="T37" fmla="*/ 54 h 90"/>
                  <a:gd name="T38" fmla="*/ 110 w 383"/>
                  <a:gd name="T39" fmla="*/ 39 h 90"/>
                  <a:gd name="T40" fmla="*/ 55 w 383"/>
                  <a:gd name="T41" fmla="*/ 39 h 90"/>
                  <a:gd name="T42" fmla="*/ 122 w 383"/>
                  <a:gd name="T43" fmla="*/ 27 h 90"/>
                  <a:gd name="T44" fmla="*/ 206 w 383"/>
                  <a:gd name="T45" fmla="*/ 27 h 90"/>
                  <a:gd name="T46" fmla="*/ 194 w 383"/>
                  <a:gd name="T47" fmla="*/ 0 h 90"/>
                  <a:gd name="T48" fmla="*/ 261 w 383"/>
                  <a:gd name="T49" fmla="*/ 13 h 90"/>
                  <a:gd name="T50" fmla="*/ 248 w 383"/>
                  <a:gd name="T51" fmla="*/ 0 h 90"/>
                  <a:gd name="T52" fmla="*/ 334 w 383"/>
                  <a:gd name="T53" fmla="*/ 13 h 90"/>
                  <a:gd name="T54" fmla="*/ 426 w 383"/>
                  <a:gd name="T55" fmla="*/ 13 h 90"/>
                  <a:gd name="T56" fmla="*/ 366 w 383"/>
                  <a:gd name="T57" fmla="*/ 39 h 90"/>
                  <a:gd name="T58" fmla="*/ 306 w 383"/>
                  <a:gd name="T59" fmla="*/ 54 h 90"/>
                  <a:gd name="T60" fmla="*/ 373 w 383"/>
                  <a:gd name="T61" fmla="*/ 39 h 90"/>
                  <a:gd name="T62" fmla="*/ 314 w 383"/>
                  <a:gd name="T63" fmla="*/ 68 h 90"/>
                  <a:gd name="T64" fmla="*/ 248 w 383"/>
                  <a:gd name="T65" fmla="*/ 93 h 90"/>
                  <a:gd name="T66" fmla="*/ 188 w 383"/>
                  <a:gd name="T67" fmla="*/ 107 h 90"/>
                  <a:gd name="T68" fmla="*/ 218 w 383"/>
                  <a:gd name="T69" fmla="*/ 107 h 90"/>
                  <a:gd name="T70" fmla="*/ 175 w 383"/>
                  <a:gd name="T71" fmla="*/ 120 h 90"/>
                  <a:gd name="T72" fmla="*/ 212 w 383"/>
                  <a:gd name="T73" fmla="*/ 120 h 90"/>
                  <a:gd name="T74" fmla="*/ 152 w 383"/>
                  <a:gd name="T75" fmla="*/ 147 h 90"/>
                  <a:gd name="T76" fmla="*/ 152 w 383"/>
                  <a:gd name="T77" fmla="*/ 162 h 90"/>
                  <a:gd name="T78" fmla="*/ 110 w 383"/>
                  <a:gd name="T79" fmla="*/ 176 h 90"/>
                  <a:gd name="T80" fmla="*/ 140 w 383"/>
                  <a:gd name="T81" fmla="*/ 186 h 90"/>
                  <a:gd name="T82" fmla="*/ 98 w 383"/>
                  <a:gd name="T83" fmla="*/ 202 h 90"/>
                  <a:gd name="T84" fmla="*/ 0 w 383"/>
                  <a:gd name="T85" fmla="*/ 186 h 90"/>
                  <a:gd name="T86" fmla="*/ 30 w 383"/>
                  <a:gd name="T87" fmla="*/ 176 h 90"/>
                  <a:gd name="T88" fmla="*/ 24 w 383"/>
                  <a:gd name="T89" fmla="*/ 162 h 90"/>
                  <a:gd name="T90" fmla="*/ 79 w 383"/>
                  <a:gd name="T91" fmla="*/ 162 h 90"/>
                  <a:gd name="T92" fmla="*/ 110 w 383"/>
                  <a:gd name="T93" fmla="*/ 147 h 9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83" h="90">
                    <a:moveTo>
                      <a:pt x="96" y="66"/>
                    </a:moveTo>
                    <a:lnTo>
                      <a:pt x="72" y="72"/>
                    </a:lnTo>
                    <a:lnTo>
                      <a:pt x="60" y="66"/>
                    </a:lnTo>
                    <a:lnTo>
                      <a:pt x="72" y="60"/>
                    </a:lnTo>
                    <a:lnTo>
                      <a:pt x="48" y="60"/>
                    </a:lnTo>
                    <a:lnTo>
                      <a:pt x="108" y="54"/>
                    </a:lnTo>
                    <a:lnTo>
                      <a:pt x="78" y="36"/>
                    </a:lnTo>
                    <a:lnTo>
                      <a:pt x="114" y="36"/>
                    </a:lnTo>
                    <a:lnTo>
                      <a:pt x="132" y="42"/>
                    </a:lnTo>
                    <a:lnTo>
                      <a:pt x="120" y="30"/>
                    </a:lnTo>
                    <a:lnTo>
                      <a:pt x="173" y="24"/>
                    </a:lnTo>
                    <a:lnTo>
                      <a:pt x="203" y="18"/>
                    </a:lnTo>
                    <a:lnTo>
                      <a:pt x="144" y="24"/>
                    </a:lnTo>
                    <a:lnTo>
                      <a:pt x="90" y="30"/>
                    </a:lnTo>
                    <a:lnTo>
                      <a:pt x="138" y="24"/>
                    </a:lnTo>
                    <a:lnTo>
                      <a:pt x="78" y="30"/>
                    </a:lnTo>
                    <a:lnTo>
                      <a:pt x="60" y="24"/>
                    </a:lnTo>
                    <a:lnTo>
                      <a:pt x="114" y="18"/>
                    </a:lnTo>
                    <a:lnTo>
                      <a:pt x="60" y="24"/>
                    </a:lnTo>
                    <a:lnTo>
                      <a:pt x="96" y="18"/>
                    </a:lnTo>
                    <a:lnTo>
                      <a:pt x="48" y="18"/>
                    </a:lnTo>
                    <a:lnTo>
                      <a:pt x="108" y="12"/>
                    </a:lnTo>
                    <a:lnTo>
                      <a:pt x="185" y="12"/>
                    </a:lnTo>
                    <a:lnTo>
                      <a:pt x="173" y="0"/>
                    </a:lnTo>
                    <a:lnTo>
                      <a:pt x="233" y="6"/>
                    </a:lnTo>
                    <a:lnTo>
                      <a:pt x="221" y="0"/>
                    </a:lnTo>
                    <a:lnTo>
                      <a:pt x="299" y="6"/>
                    </a:lnTo>
                    <a:lnTo>
                      <a:pt x="383" y="6"/>
                    </a:lnTo>
                    <a:lnTo>
                      <a:pt x="329" y="18"/>
                    </a:lnTo>
                    <a:lnTo>
                      <a:pt x="275" y="24"/>
                    </a:lnTo>
                    <a:lnTo>
                      <a:pt x="335" y="18"/>
                    </a:lnTo>
                    <a:lnTo>
                      <a:pt x="281" y="30"/>
                    </a:lnTo>
                    <a:lnTo>
                      <a:pt x="221" y="42"/>
                    </a:lnTo>
                    <a:lnTo>
                      <a:pt x="167" y="48"/>
                    </a:lnTo>
                    <a:lnTo>
                      <a:pt x="197" y="48"/>
                    </a:lnTo>
                    <a:lnTo>
                      <a:pt x="156" y="54"/>
                    </a:lnTo>
                    <a:lnTo>
                      <a:pt x="191" y="54"/>
                    </a:lnTo>
                    <a:lnTo>
                      <a:pt x="138" y="66"/>
                    </a:lnTo>
                    <a:lnTo>
                      <a:pt x="138" y="72"/>
                    </a:lnTo>
                    <a:lnTo>
                      <a:pt x="96" y="78"/>
                    </a:lnTo>
                    <a:lnTo>
                      <a:pt x="126" y="84"/>
                    </a:lnTo>
                    <a:lnTo>
                      <a:pt x="90" y="90"/>
                    </a:lnTo>
                    <a:lnTo>
                      <a:pt x="0" y="84"/>
                    </a:lnTo>
                    <a:lnTo>
                      <a:pt x="30" y="78"/>
                    </a:lnTo>
                    <a:lnTo>
                      <a:pt x="24" y="72"/>
                    </a:lnTo>
                    <a:lnTo>
                      <a:pt x="72" y="72"/>
                    </a:lnTo>
                    <a:lnTo>
                      <a:pt x="96" y="66"/>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22" name="Freeform 448"/>
              <p:cNvSpPr>
                <a:spLocks noChangeAspect="1"/>
              </p:cNvSpPr>
              <p:nvPr/>
            </p:nvSpPr>
            <p:spPr bwMode="auto">
              <a:xfrm>
                <a:off x="2608690" y="2469983"/>
                <a:ext cx="553479" cy="228747"/>
              </a:xfrm>
              <a:custGeom>
                <a:avLst/>
                <a:gdLst>
                  <a:gd name="T0" fmla="*/ 152 w 210"/>
                  <a:gd name="T1" fmla="*/ 167 h 78"/>
                  <a:gd name="T2" fmla="*/ 146 w 210"/>
                  <a:gd name="T3" fmla="*/ 152 h 78"/>
                  <a:gd name="T4" fmla="*/ 140 w 210"/>
                  <a:gd name="T5" fmla="*/ 152 h 78"/>
                  <a:gd name="T6" fmla="*/ 113 w 210"/>
                  <a:gd name="T7" fmla="*/ 167 h 78"/>
                  <a:gd name="T8" fmla="*/ 73 w 210"/>
                  <a:gd name="T9" fmla="*/ 167 h 78"/>
                  <a:gd name="T10" fmla="*/ 30 w 210"/>
                  <a:gd name="T11" fmla="*/ 181 h 78"/>
                  <a:gd name="T12" fmla="*/ 43 w 210"/>
                  <a:gd name="T13" fmla="*/ 167 h 78"/>
                  <a:gd name="T14" fmla="*/ 0 w 210"/>
                  <a:gd name="T15" fmla="*/ 141 h 78"/>
                  <a:gd name="T16" fmla="*/ 6 w 210"/>
                  <a:gd name="T17" fmla="*/ 112 h 78"/>
                  <a:gd name="T18" fmla="*/ 55 w 210"/>
                  <a:gd name="T19" fmla="*/ 112 h 78"/>
                  <a:gd name="T20" fmla="*/ 91 w 210"/>
                  <a:gd name="T21" fmla="*/ 112 h 78"/>
                  <a:gd name="T22" fmla="*/ 55 w 210"/>
                  <a:gd name="T23" fmla="*/ 98 h 78"/>
                  <a:gd name="T24" fmla="*/ 12 w 210"/>
                  <a:gd name="T25" fmla="*/ 98 h 78"/>
                  <a:gd name="T26" fmla="*/ 6 w 210"/>
                  <a:gd name="T27" fmla="*/ 86 h 78"/>
                  <a:gd name="T28" fmla="*/ 61 w 210"/>
                  <a:gd name="T29" fmla="*/ 70 h 78"/>
                  <a:gd name="T30" fmla="*/ 18 w 210"/>
                  <a:gd name="T31" fmla="*/ 70 h 78"/>
                  <a:gd name="T32" fmla="*/ 30 w 210"/>
                  <a:gd name="T33" fmla="*/ 55 h 78"/>
                  <a:gd name="T34" fmla="*/ 12 w 210"/>
                  <a:gd name="T35" fmla="*/ 55 h 78"/>
                  <a:gd name="T36" fmla="*/ 43 w 210"/>
                  <a:gd name="T37" fmla="*/ 29 h 78"/>
                  <a:gd name="T38" fmla="*/ 43 w 210"/>
                  <a:gd name="T39" fmla="*/ 29 h 78"/>
                  <a:gd name="T40" fmla="*/ 113 w 210"/>
                  <a:gd name="T41" fmla="*/ 0 h 78"/>
                  <a:gd name="T42" fmla="*/ 113 w 210"/>
                  <a:gd name="T43" fmla="*/ 0 h 78"/>
                  <a:gd name="T44" fmla="*/ 91 w 210"/>
                  <a:gd name="T45" fmla="*/ 29 h 78"/>
                  <a:gd name="T46" fmla="*/ 113 w 210"/>
                  <a:gd name="T47" fmla="*/ 14 h 78"/>
                  <a:gd name="T48" fmla="*/ 128 w 210"/>
                  <a:gd name="T49" fmla="*/ 14 h 78"/>
                  <a:gd name="T50" fmla="*/ 140 w 210"/>
                  <a:gd name="T51" fmla="*/ 29 h 78"/>
                  <a:gd name="T52" fmla="*/ 128 w 210"/>
                  <a:gd name="T53" fmla="*/ 42 h 78"/>
                  <a:gd name="T54" fmla="*/ 134 w 210"/>
                  <a:gd name="T55" fmla="*/ 29 h 78"/>
                  <a:gd name="T56" fmla="*/ 152 w 210"/>
                  <a:gd name="T57" fmla="*/ 29 h 78"/>
                  <a:gd name="T58" fmla="*/ 158 w 210"/>
                  <a:gd name="T59" fmla="*/ 14 h 78"/>
                  <a:gd name="T60" fmla="*/ 158 w 210"/>
                  <a:gd name="T61" fmla="*/ 14 h 78"/>
                  <a:gd name="T62" fmla="*/ 170 w 210"/>
                  <a:gd name="T63" fmla="*/ 29 h 78"/>
                  <a:gd name="T64" fmla="*/ 164 w 210"/>
                  <a:gd name="T65" fmla="*/ 55 h 78"/>
                  <a:gd name="T66" fmla="*/ 176 w 210"/>
                  <a:gd name="T67" fmla="*/ 42 h 78"/>
                  <a:gd name="T68" fmla="*/ 194 w 210"/>
                  <a:gd name="T69" fmla="*/ 0 h 78"/>
                  <a:gd name="T70" fmla="*/ 213 w 210"/>
                  <a:gd name="T71" fmla="*/ 0 h 78"/>
                  <a:gd name="T72" fmla="*/ 219 w 210"/>
                  <a:gd name="T73" fmla="*/ 29 h 78"/>
                  <a:gd name="T74" fmla="*/ 207 w 210"/>
                  <a:gd name="T75" fmla="*/ 70 h 78"/>
                  <a:gd name="T76" fmla="*/ 207 w 210"/>
                  <a:gd name="T77" fmla="*/ 98 h 78"/>
                  <a:gd name="T78" fmla="*/ 213 w 210"/>
                  <a:gd name="T79" fmla="*/ 98 h 78"/>
                  <a:gd name="T80" fmla="*/ 231 w 210"/>
                  <a:gd name="T81" fmla="*/ 112 h 78"/>
                  <a:gd name="T82" fmla="*/ 231 w 210"/>
                  <a:gd name="T83" fmla="*/ 126 h 78"/>
                  <a:gd name="T84" fmla="*/ 219 w 210"/>
                  <a:gd name="T85" fmla="*/ 141 h 78"/>
                  <a:gd name="T86" fmla="*/ 225 w 210"/>
                  <a:gd name="T87" fmla="*/ 126 h 78"/>
                  <a:gd name="T88" fmla="*/ 213 w 210"/>
                  <a:gd name="T89" fmla="*/ 126 h 78"/>
                  <a:gd name="T90" fmla="*/ 207 w 210"/>
                  <a:gd name="T91" fmla="*/ 126 h 78"/>
                  <a:gd name="T92" fmla="*/ 201 w 210"/>
                  <a:gd name="T93" fmla="*/ 141 h 78"/>
                  <a:gd name="T94" fmla="*/ 194 w 210"/>
                  <a:gd name="T95" fmla="*/ 141 h 78"/>
                  <a:gd name="T96" fmla="*/ 185 w 210"/>
                  <a:gd name="T97" fmla="*/ 152 h 78"/>
                  <a:gd name="T98" fmla="*/ 207 w 210"/>
                  <a:gd name="T99" fmla="*/ 141 h 78"/>
                  <a:gd name="T100" fmla="*/ 207 w 210"/>
                  <a:gd name="T101" fmla="*/ 152 h 78"/>
                  <a:gd name="T102" fmla="*/ 201 w 210"/>
                  <a:gd name="T103" fmla="*/ 167 h 78"/>
                  <a:gd name="T104" fmla="*/ 152 w 210"/>
                  <a:gd name="T105" fmla="*/ 167 h 7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10" h="78">
                    <a:moveTo>
                      <a:pt x="138" y="72"/>
                    </a:moveTo>
                    <a:lnTo>
                      <a:pt x="132" y="66"/>
                    </a:lnTo>
                    <a:lnTo>
                      <a:pt x="126" y="66"/>
                    </a:lnTo>
                    <a:lnTo>
                      <a:pt x="102" y="72"/>
                    </a:lnTo>
                    <a:lnTo>
                      <a:pt x="66" y="72"/>
                    </a:lnTo>
                    <a:lnTo>
                      <a:pt x="30" y="78"/>
                    </a:lnTo>
                    <a:lnTo>
                      <a:pt x="36" y="72"/>
                    </a:lnTo>
                    <a:lnTo>
                      <a:pt x="0" y="60"/>
                    </a:lnTo>
                    <a:lnTo>
                      <a:pt x="6" y="48"/>
                    </a:lnTo>
                    <a:lnTo>
                      <a:pt x="48" y="48"/>
                    </a:lnTo>
                    <a:lnTo>
                      <a:pt x="84" y="48"/>
                    </a:lnTo>
                    <a:lnTo>
                      <a:pt x="48" y="42"/>
                    </a:lnTo>
                    <a:lnTo>
                      <a:pt x="12" y="42"/>
                    </a:lnTo>
                    <a:lnTo>
                      <a:pt x="6" y="36"/>
                    </a:lnTo>
                    <a:lnTo>
                      <a:pt x="54" y="30"/>
                    </a:lnTo>
                    <a:lnTo>
                      <a:pt x="18" y="30"/>
                    </a:lnTo>
                    <a:lnTo>
                      <a:pt x="30" y="24"/>
                    </a:lnTo>
                    <a:lnTo>
                      <a:pt x="12" y="24"/>
                    </a:lnTo>
                    <a:lnTo>
                      <a:pt x="36" y="12"/>
                    </a:lnTo>
                    <a:lnTo>
                      <a:pt x="102" y="0"/>
                    </a:lnTo>
                    <a:lnTo>
                      <a:pt x="84" y="12"/>
                    </a:lnTo>
                    <a:lnTo>
                      <a:pt x="102" y="6"/>
                    </a:lnTo>
                    <a:lnTo>
                      <a:pt x="114" y="6"/>
                    </a:lnTo>
                    <a:lnTo>
                      <a:pt x="126" y="12"/>
                    </a:lnTo>
                    <a:lnTo>
                      <a:pt x="114" y="18"/>
                    </a:lnTo>
                    <a:lnTo>
                      <a:pt x="120" y="12"/>
                    </a:lnTo>
                    <a:lnTo>
                      <a:pt x="138" y="12"/>
                    </a:lnTo>
                    <a:lnTo>
                      <a:pt x="144" y="6"/>
                    </a:lnTo>
                    <a:lnTo>
                      <a:pt x="156" y="12"/>
                    </a:lnTo>
                    <a:lnTo>
                      <a:pt x="150" y="24"/>
                    </a:lnTo>
                    <a:lnTo>
                      <a:pt x="162" y="18"/>
                    </a:lnTo>
                    <a:lnTo>
                      <a:pt x="174" y="0"/>
                    </a:lnTo>
                    <a:lnTo>
                      <a:pt x="192" y="0"/>
                    </a:lnTo>
                    <a:lnTo>
                      <a:pt x="198" y="12"/>
                    </a:lnTo>
                    <a:lnTo>
                      <a:pt x="186" y="30"/>
                    </a:lnTo>
                    <a:lnTo>
                      <a:pt x="186" y="42"/>
                    </a:lnTo>
                    <a:lnTo>
                      <a:pt x="192" y="42"/>
                    </a:lnTo>
                    <a:lnTo>
                      <a:pt x="210" y="48"/>
                    </a:lnTo>
                    <a:lnTo>
                      <a:pt x="210" y="54"/>
                    </a:lnTo>
                    <a:lnTo>
                      <a:pt x="198" y="60"/>
                    </a:lnTo>
                    <a:lnTo>
                      <a:pt x="204" y="54"/>
                    </a:lnTo>
                    <a:lnTo>
                      <a:pt x="192" y="54"/>
                    </a:lnTo>
                    <a:lnTo>
                      <a:pt x="186" y="54"/>
                    </a:lnTo>
                    <a:lnTo>
                      <a:pt x="180" y="60"/>
                    </a:lnTo>
                    <a:lnTo>
                      <a:pt x="174" y="60"/>
                    </a:lnTo>
                    <a:lnTo>
                      <a:pt x="168" y="66"/>
                    </a:lnTo>
                    <a:lnTo>
                      <a:pt x="186" y="60"/>
                    </a:lnTo>
                    <a:lnTo>
                      <a:pt x="186" y="66"/>
                    </a:lnTo>
                    <a:lnTo>
                      <a:pt x="180" y="72"/>
                    </a:lnTo>
                    <a:lnTo>
                      <a:pt x="138" y="72"/>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23" name="Freeform 449"/>
              <p:cNvSpPr>
                <a:spLocks noChangeAspect="1"/>
              </p:cNvSpPr>
              <p:nvPr/>
            </p:nvSpPr>
            <p:spPr bwMode="auto">
              <a:xfrm>
                <a:off x="2455380" y="2417996"/>
                <a:ext cx="389772" cy="158566"/>
              </a:xfrm>
              <a:custGeom>
                <a:avLst/>
                <a:gdLst>
                  <a:gd name="T0" fmla="*/ 65 w 149"/>
                  <a:gd name="T1" fmla="*/ 86 h 54"/>
                  <a:gd name="T2" fmla="*/ 41 w 149"/>
                  <a:gd name="T3" fmla="*/ 112 h 54"/>
                  <a:gd name="T4" fmla="*/ 12 w 149"/>
                  <a:gd name="T5" fmla="*/ 127 h 54"/>
                  <a:gd name="T6" fmla="*/ 6 w 149"/>
                  <a:gd name="T7" fmla="*/ 98 h 54"/>
                  <a:gd name="T8" fmla="*/ 0 w 149"/>
                  <a:gd name="T9" fmla="*/ 86 h 54"/>
                  <a:gd name="T10" fmla="*/ 18 w 149"/>
                  <a:gd name="T11" fmla="*/ 55 h 54"/>
                  <a:gd name="T12" fmla="*/ 30 w 149"/>
                  <a:gd name="T13" fmla="*/ 42 h 54"/>
                  <a:gd name="T14" fmla="*/ 53 w 149"/>
                  <a:gd name="T15" fmla="*/ 14 h 54"/>
                  <a:gd name="T16" fmla="*/ 53 w 149"/>
                  <a:gd name="T17" fmla="*/ 0 h 54"/>
                  <a:gd name="T18" fmla="*/ 108 w 149"/>
                  <a:gd name="T19" fmla="*/ 0 h 54"/>
                  <a:gd name="T20" fmla="*/ 120 w 149"/>
                  <a:gd name="T21" fmla="*/ 14 h 54"/>
                  <a:gd name="T22" fmla="*/ 120 w 149"/>
                  <a:gd name="T23" fmla="*/ 14 h 54"/>
                  <a:gd name="T24" fmla="*/ 150 w 149"/>
                  <a:gd name="T25" fmla="*/ 0 h 54"/>
                  <a:gd name="T26" fmla="*/ 156 w 149"/>
                  <a:gd name="T27" fmla="*/ 29 h 54"/>
                  <a:gd name="T28" fmla="*/ 126 w 149"/>
                  <a:gd name="T29" fmla="*/ 55 h 54"/>
                  <a:gd name="T30" fmla="*/ 90 w 149"/>
                  <a:gd name="T31" fmla="*/ 70 h 54"/>
                  <a:gd name="T32" fmla="*/ 65 w 149"/>
                  <a:gd name="T33" fmla="*/ 86 h 5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49" h="54">
                    <a:moveTo>
                      <a:pt x="65" y="36"/>
                    </a:moveTo>
                    <a:lnTo>
                      <a:pt x="41" y="48"/>
                    </a:lnTo>
                    <a:lnTo>
                      <a:pt x="12" y="54"/>
                    </a:lnTo>
                    <a:lnTo>
                      <a:pt x="6" y="42"/>
                    </a:lnTo>
                    <a:lnTo>
                      <a:pt x="0" y="36"/>
                    </a:lnTo>
                    <a:lnTo>
                      <a:pt x="18" y="24"/>
                    </a:lnTo>
                    <a:lnTo>
                      <a:pt x="30" y="18"/>
                    </a:lnTo>
                    <a:lnTo>
                      <a:pt x="53" y="6"/>
                    </a:lnTo>
                    <a:lnTo>
                      <a:pt x="53" y="0"/>
                    </a:lnTo>
                    <a:lnTo>
                      <a:pt x="101" y="0"/>
                    </a:lnTo>
                    <a:lnTo>
                      <a:pt x="113" y="6"/>
                    </a:lnTo>
                    <a:lnTo>
                      <a:pt x="143" y="0"/>
                    </a:lnTo>
                    <a:lnTo>
                      <a:pt x="149" y="12"/>
                    </a:lnTo>
                    <a:lnTo>
                      <a:pt x="119" y="24"/>
                    </a:lnTo>
                    <a:lnTo>
                      <a:pt x="83" y="30"/>
                    </a:lnTo>
                    <a:lnTo>
                      <a:pt x="65" y="36"/>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24" name="Freeform 450"/>
              <p:cNvSpPr>
                <a:spLocks noChangeAspect="1"/>
              </p:cNvSpPr>
              <p:nvPr/>
            </p:nvSpPr>
            <p:spPr bwMode="auto">
              <a:xfrm>
                <a:off x="4105421" y="3608524"/>
                <a:ext cx="270242" cy="265140"/>
              </a:xfrm>
              <a:custGeom>
                <a:avLst/>
                <a:gdLst>
                  <a:gd name="T0" fmla="*/ 67 w 101"/>
                  <a:gd name="T1" fmla="*/ 173 h 90"/>
                  <a:gd name="T2" fmla="*/ 67 w 101"/>
                  <a:gd name="T3" fmla="*/ 173 h 90"/>
                  <a:gd name="T4" fmla="*/ 31 w 101"/>
                  <a:gd name="T5" fmla="*/ 173 h 90"/>
                  <a:gd name="T6" fmla="*/ 0 w 101"/>
                  <a:gd name="T7" fmla="*/ 173 h 90"/>
                  <a:gd name="T8" fmla="*/ 6 w 101"/>
                  <a:gd name="T9" fmla="*/ 160 h 90"/>
                  <a:gd name="T10" fmla="*/ 25 w 101"/>
                  <a:gd name="T11" fmla="*/ 128 h 90"/>
                  <a:gd name="T12" fmla="*/ 6 w 101"/>
                  <a:gd name="T13" fmla="*/ 128 h 90"/>
                  <a:gd name="T14" fmla="*/ 12 w 101"/>
                  <a:gd name="T15" fmla="*/ 128 h 90"/>
                  <a:gd name="T16" fmla="*/ 31 w 101"/>
                  <a:gd name="T17" fmla="*/ 100 h 90"/>
                  <a:gd name="T18" fmla="*/ 31 w 101"/>
                  <a:gd name="T19" fmla="*/ 113 h 90"/>
                  <a:gd name="T20" fmla="*/ 37 w 101"/>
                  <a:gd name="T21" fmla="*/ 100 h 90"/>
                  <a:gd name="T22" fmla="*/ 31 w 101"/>
                  <a:gd name="T23" fmla="*/ 86 h 90"/>
                  <a:gd name="T24" fmla="*/ 37 w 101"/>
                  <a:gd name="T25" fmla="*/ 86 h 90"/>
                  <a:gd name="T26" fmla="*/ 59 w 101"/>
                  <a:gd name="T27" fmla="*/ 29 h 90"/>
                  <a:gd name="T28" fmla="*/ 79 w 101"/>
                  <a:gd name="T29" fmla="*/ 0 h 90"/>
                  <a:gd name="T30" fmla="*/ 85 w 101"/>
                  <a:gd name="T31" fmla="*/ 0 h 90"/>
                  <a:gd name="T32" fmla="*/ 94 w 101"/>
                  <a:gd name="T33" fmla="*/ 0 h 90"/>
                  <a:gd name="T34" fmla="*/ 85 w 101"/>
                  <a:gd name="T35" fmla="*/ 0 h 90"/>
                  <a:gd name="T36" fmla="*/ 85 w 101"/>
                  <a:gd name="T37" fmla="*/ 14 h 90"/>
                  <a:gd name="T38" fmla="*/ 79 w 101"/>
                  <a:gd name="T39" fmla="*/ 29 h 90"/>
                  <a:gd name="T40" fmla="*/ 59 w 101"/>
                  <a:gd name="T41" fmla="*/ 86 h 90"/>
                  <a:gd name="T42" fmla="*/ 73 w 101"/>
                  <a:gd name="T43" fmla="*/ 58 h 90"/>
                  <a:gd name="T44" fmla="*/ 73 w 101"/>
                  <a:gd name="T45" fmla="*/ 74 h 90"/>
                  <a:gd name="T46" fmla="*/ 85 w 101"/>
                  <a:gd name="T47" fmla="*/ 74 h 90"/>
                  <a:gd name="T48" fmla="*/ 73 w 101"/>
                  <a:gd name="T49" fmla="*/ 86 h 90"/>
                  <a:gd name="T50" fmla="*/ 73 w 101"/>
                  <a:gd name="T51" fmla="*/ 86 h 90"/>
                  <a:gd name="T52" fmla="*/ 85 w 101"/>
                  <a:gd name="T53" fmla="*/ 86 h 90"/>
                  <a:gd name="T54" fmla="*/ 79 w 101"/>
                  <a:gd name="T55" fmla="*/ 100 h 90"/>
                  <a:gd name="T56" fmla="*/ 103 w 101"/>
                  <a:gd name="T57" fmla="*/ 86 h 90"/>
                  <a:gd name="T58" fmla="*/ 103 w 101"/>
                  <a:gd name="T59" fmla="*/ 100 h 90"/>
                  <a:gd name="T60" fmla="*/ 116 w 101"/>
                  <a:gd name="T61" fmla="*/ 100 h 90"/>
                  <a:gd name="T62" fmla="*/ 103 w 101"/>
                  <a:gd name="T63" fmla="*/ 113 h 90"/>
                  <a:gd name="T64" fmla="*/ 110 w 101"/>
                  <a:gd name="T65" fmla="*/ 128 h 90"/>
                  <a:gd name="T66" fmla="*/ 103 w 101"/>
                  <a:gd name="T67" fmla="*/ 144 h 90"/>
                  <a:gd name="T68" fmla="*/ 123 w 101"/>
                  <a:gd name="T69" fmla="*/ 128 h 90"/>
                  <a:gd name="T70" fmla="*/ 103 w 101"/>
                  <a:gd name="T71" fmla="*/ 160 h 90"/>
                  <a:gd name="T72" fmla="*/ 103 w 101"/>
                  <a:gd name="T73" fmla="*/ 160 h 90"/>
                  <a:gd name="T74" fmla="*/ 103 w 101"/>
                  <a:gd name="T75" fmla="*/ 160 h 90"/>
                  <a:gd name="T76" fmla="*/ 103 w 101"/>
                  <a:gd name="T77" fmla="*/ 173 h 90"/>
                  <a:gd name="T78" fmla="*/ 123 w 101"/>
                  <a:gd name="T79" fmla="*/ 144 h 90"/>
                  <a:gd name="T80" fmla="*/ 116 w 101"/>
                  <a:gd name="T81" fmla="*/ 173 h 90"/>
                  <a:gd name="T82" fmla="*/ 123 w 101"/>
                  <a:gd name="T83" fmla="*/ 173 h 90"/>
                  <a:gd name="T84" fmla="*/ 123 w 101"/>
                  <a:gd name="T85" fmla="*/ 173 h 90"/>
                  <a:gd name="T86" fmla="*/ 110 w 101"/>
                  <a:gd name="T87" fmla="*/ 215 h 90"/>
                  <a:gd name="T88" fmla="*/ 103 w 101"/>
                  <a:gd name="T89" fmla="*/ 215 h 90"/>
                  <a:gd name="T90" fmla="*/ 103 w 101"/>
                  <a:gd name="T91" fmla="*/ 201 h 90"/>
                  <a:gd name="T92" fmla="*/ 85 w 101"/>
                  <a:gd name="T93" fmla="*/ 215 h 90"/>
                  <a:gd name="T94" fmla="*/ 103 w 101"/>
                  <a:gd name="T95" fmla="*/ 173 h 90"/>
                  <a:gd name="T96" fmla="*/ 94 w 101"/>
                  <a:gd name="T97" fmla="*/ 160 h 90"/>
                  <a:gd name="T98" fmla="*/ 85 w 101"/>
                  <a:gd name="T99" fmla="*/ 186 h 90"/>
                  <a:gd name="T100" fmla="*/ 85 w 101"/>
                  <a:gd name="T101" fmla="*/ 173 h 90"/>
                  <a:gd name="T102" fmla="*/ 59 w 101"/>
                  <a:gd name="T103" fmla="*/ 215 h 90"/>
                  <a:gd name="T104" fmla="*/ 59 w 101"/>
                  <a:gd name="T105" fmla="*/ 201 h 90"/>
                  <a:gd name="T106" fmla="*/ 79 w 101"/>
                  <a:gd name="T107" fmla="*/ 173 h 90"/>
                  <a:gd name="T108" fmla="*/ 79 w 101"/>
                  <a:gd name="T109" fmla="*/ 173 h 90"/>
                  <a:gd name="T110" fmla="*/ 79 w 101"/>
                  <a:gd name="T111" fmla="*/ 173 h 90"/>
                  <a:gd name="T112" fmla="*/ 73 w 101"/>
                  <a:gd name="T113" fmla="*/ 173 h 90"/>
                  <a:gd name="T114" fmla="*/ 67 w 101"/>
                  <a:gd name="T115" fmla="*/ 186 h 90"/>
                  <a:gd name="T116" fmla="*/ 59 w 101"/>
                  <a:gd name="T117" fmla="*/ 186 h 90"/>
                  <a:gd name="T118" fmla="*/ 67 w 101"/>
                  <a:gd name="T119" fmla="*/ 173 h 9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01" h="90">
                    <a:moveTo>
                      <a:pt x="53" y="72"/>
                    </a:moveTo>
                    <a:lnTo>
                      <a:pt x="53" y="72"/>
                    </a:lnTo>
                    <a:lnTo>
                      <a:pt x="24" y="72"/>
                    </a:lnTo>
                    <a:lnTo>
                      <a:pt x="0" y="72"/>
                    </a:lnTo>
                    <a:lnTo>
                      <a:pt x="6" y="66"/>
                    </a:lnTo>
                    <a:lnTo>
                      <a:pt x="18" y="54"/>
                    </a:lnTo>
                    <a:lnTo>
                      <a:pt x="6" y="54"/>
                    </a:lnTo>
                    <a:lnTo>
                      <a:pt x="12" y="54"/>
                    </a:lnTo>
                    <a:lnTo>
                      <a:pt x="24" y="42"/>
                    </a:lnTo>
                    <a:lnTo>
                      <a:pt x="24" y="48"/>
                    </a:lnTo>
                    <a:lnTo>
                      <a:pt x="30" y="42"/>
                    </a:lnTo>
                    <a:lnTo>
                      <a:pt x="24" y="36"/>
                    </a:lnTo>
                    <a:lnTo>
                      <a:pt x="30" y="36"/>
                    </a:lnTo>
                    <a:lnTo>
                      <a:pt x="48" y="12"/>
                    </a:lnTo>
                    <a:lnTo>
                      <a:pt x="65" y="0"/>
                    </a:lnTo>
                    <a:lnTo>
                      <a:pt x="71" y="0"/>
                    </a:lnTo>
                    <a:lnTo>
                      <a:pt x="77" y="0"/>
                    </a:lnTo>
                    <a:lnTo>
                      <a:pt x="71" y="0"/>
                    </a:lnTo>
                    <a:lnTo>
                      <a:pt x="71" y="6"/>
                    </a:lnTo>
                    <a:lnTo>
                      <a:pt x="65" y="12"/>
                    </a:lnTo>
                    <a:lnTo>
                      <a:pt x="48" y="36"/>
                    </a:lnTo>
                    <a:lnTo>
                      <a:pt x="59" y="24"/>
                    </a:lnTo>
                    <a:lnTo>
                      <a:pt x="59" y="30"/>
                    </a:lnTo>
                    <a:lnTo>
                      <a:pt x="71" y="30"/>
                    </a:lnTo>
                    <a:lnTo>
                      <a:pt x="59" y="36"/>
                    </a:lnTo>
                    <a:lnTo>
                      <a:pt x="71" y="36"/>
                    </a:lnTo>
                    <a:lnTo>
                      <a:pt x="65" y="42"/>
                    </a:lnTo>
                    <a:lnTo>
                      <a:pt x="83" y="36"/>
                    </a:lnTo>
                    <a:lnTo>
                      <a:pt x="83" y="42"/>
                    </a:lnTo>
                    <a:lnTo>
                      <a:pt x="95" y="42"/>
                    </a:lnTo>
                    <a:lnTo>
                      <a:pt x="83" y="48"/>
                    </a:lnTo>
                    <a:lnTo>
                      <a:pt x="89" y="54"/>
                    </a:lnTo>
                    <a:lnTo>
                      <a:pt x="83" y="60"/>
                    </a:lnTo>
                    <a:lnTo>
                      <a:pt x="101" y="54"/>
                    </a:lnTo>
                    <a:lnTo>
                      <a:pt x="83" y="66"/>
                    </a:lnTo>
                    <a:lnTo>
                      <a:pt x="83" y="72"/>
                    </a:lnTo>
                    <a:lnTo>
                      <a:pt x="101" y="60"/>
                    </a:lnTo>
                    <a:lnTo>
                      <a:pt x="95" y="72"/>
                    </a:lnTo>
                    <a:lnTo>
                      <a:pt x="101" y="72"/>
                    </a:lnTo>
                    <a:lnTo>
                      <a:pt x="89" y="90"/>
                    </a:lnTo>
                    <a:lnTo>
                      <a:pt x="83" y="90"/>
                    </a:lnTo>
                    <a:lnTo>
                      <a:pt x="83" y="84"/>
                    </a:lnTo>
                    <a:lnTo>
                      <a:pt x="71" y="90"/>
                    </a:lnTo>
                    <a:lnTo>
                      <a:pt x="83" y="72"/>
                    </a:lnTo>
                    <a:lnTo>
                      <a:pt x="77" y="66"/>
                    </a:lnTo>
                    <a:lnTo>
                      <a:pt x="71" y="78"/>
                    </a:lnTo>
                    <a:lnTo>
                      <a:pt x="71" y="72"/>
                    </a:lnTo>
                    <a:lnTo>
                      <a:pt x="48" y="90"/>
                    </a:lnTo>
                    <a:lnTo>
                      <a:pt x="48" y="84"/>
                    </a:lnTo>
                    <a:lnTo>
                      <a:pt x="65" y="72"/>
                    </a:lnTo>
                    <a:lnTo>
                      <a:pt x="59" y="72"/>
                    </a:lnTo>
                    <a:lnTo>
                      <a:pt x="53" y="78"/>
                    </a:lnTo>
                    <a:lnTo>
                      <a:pt x="48" y="78"/>
                    </a:lnTo>
                    <a:lnTo>
                      <a:pt x="53" y="72"/>
                    </a:lnTo>
                    <a:close/>
                  </a:path>
                </a:pathLst>
              </a:custGeom>
              <a:solidFill>
                <a:srgbClr val="003FB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25" name="Freeform 451"/>
              <p:cNvSpPr>
                <a:spLocks noChangeAspect="1"/>
              </p:cNvSpPr>
              <p:nvPr/>
            </p:nvSpPr>
            <p:spPr bwMode="auto">
              <a:xfrm>
                <a:off x="3585722" y="2311419"/>
                <a:ext cx="475524" cy="88378"/>
              </a:xfrm>
              <a:custGeom>
                <a:avLst/>
                <a:gdLst>
                  <a:gd name="T0" fmla="*/ 79 w 180"/>
                  <a:gd name="T1" fmla="*/ 29 h 30"/>
                  <a:gd name="T2" fmla="*/ 61 w 180"/>
                  <a:gd name="T3" fmla="*/ 14 h 30"/>
                  <a:gd name="T4" fmla="*/ 85 w 180"/>
                  <a:gd name="T5" fmla="*/ 14 h 30"/>
                  <a:gd name="T6" fmla="*/ 37 w 180"/>
                  <a:gd name="T7" fmla="*/ 14 h 30"/>
                  <a:gd name="T8" fmla="*/ 49 w 180"/>
                  <a:gd name="T9" fmla="*/ 0 h 30"/>
                  <a:gd name="T10" fmla="*/ 0 w 180"/>
                  <a:gd name="T11" fmla="*/ 0 h 30"/>
                  <a:gd name="T12" fmla="*/ 43 w 180"/>
                  <a:gd name="T13" fmla="*/ 14 h 30"/>
                  <a:gd name="T14" fmla="*/ 37 w 180"/>
                  <a:gd name="T15" fmla="*/ 42 h 30"/>
                  <a:gd name="T16" fmla="*/ 24 w 180"/>
                  <a:gd name="T17" fmla="*/ 74 h 30"/>
                  <a:gd name="T18" fmla="*/ 67 w 180"/>
                  <a:gd name="T19" fmla="*/ 74 h 30"/>
                  <a:gd name="T20" fmla="*/ 110 w 180"/>
                  <a:gd name="T21" fmla="*/ 74 h 30"/>
                  <a:gd name="T22" fmla="*/ 153 w 180"/>
                  <a:gd name="T23" fmla="*/ 74 h 30"/>
                  <a:gd name="T24" fmla="*/ 195 w 180"/>
                  <a:gd name="T25" fmla="*/ 74 h 30"/>
                  <a:gd name="T26" fmla="*/ 201 w 180"/>
                  <a:gd name="T27" fmla="*/ 42 h 30"/>
                  <a:gd name="T28" fmla="*/ 171 w 180"/>
                  <a:gd name="T29" fmla="*/ 29 h 30"/>
                  <a:gd name="T30" fmla="*/ 79 w 180"/>
                  <a:gd name="T31" fmla="*/ 29 h 3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0" h="30">
                    <a:moveTo>
                      <a:pt x="72" y="12"/>
                    </a:moveTo>
                    <a:lnTo>
                      <a:pt x="54" y="6"/>
                    </a:lnTo>
                    <a:lnTo>
                      <a:pt x="78" y="6"/>
                    </a:lnTo>
                    <a:lnTo>
                      <a:pt x="30" y="6"/>
                    </a:lnTo>
                    <a:lnTo>
                      <a:pt x="42" y="0"/>
                    </a:lnTo>
                    <a:lnTo>
                      <a:pt x="0" y="0"/>
                    </a:lnTo>
                    <a:lnTo>
                      <a:pt x="36" y="6"/>
                    </a:lnTo>
                    <a:lnTo>
                      <a:pt x="30" y="18"/>
                    </a:lnTo>
                    <a:lnTo>
                      <a:pt x="24" y="30"/>
                    </a:lnTo>
                    <a:lnTo>
                      <a:pt x="60" y="30"/>
                    </a:lnTo>
                    <a:lnTo>
                      <a:pt x="96" y="30"/>
                    </a:lnTo>
                    <a:lnTo>
                      <a:pt x="138" y="30"/>
                    </a:lnTo>
                    <a:lnTo>
                      <a:pt x="174" y="30"/>
                    </a:lnTo>
                    <a:lnTo>
                      <a:pt x="180" y="18"/>
                    </a:lnTo>
                    <a:lnTo>
                      <a:pt x="150" y="12"/>
                    </a:lnTo>
                    <a:lnTo>
                      <a:pt x="72" y="12"/>
                    </a:lnTo>
                    <a:close/>
                  </a:path>
                </a:pathLst>
              </a:custGeom>
              <a:solidFill>
                <a:srgbClr val="003FB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26" name="Freeform 452"/>
              <p:cNvSpPr>
                <a:spLocks noChangeAspect="1"/>
              </p:cNvSpPr>
              <p:nvPr/>
            </p:nvSpPr>
            <p:spPr bwMode="auto">
              <a:xfrm>
                <a:off x="3746827" y="2137260"/>
                <a:ext cx="298825" cy="103978"/>
              </a:xfrm>
              <a:custGeom>
                <a:avLst/>
                <a:gdLst>
                  <a:gd name="T0" fmla="*/ 24 w 114"/>
                  <a:gd name="T1" fmla="*/ 24 h 36"/>
                  <a:gd name="T2" fmla="*/ 18 w 114"/>
                  <a:gd name="T3" fmla="*/ 13 h 36"/>
                  <a:gd name="T4" fmla="*/ 54 w 114"/>
                  <a:gd name="T5" fmla="*/ 0 h 36"/>
                  <a:gd name="T6" fmla="*/ 109 w 114"/>
                  <a:gd name="T7" fmla="*/ 13 h 36"/>
                  <a:gd name="T8" fmla="*/ 97 w 114"/>
                  <a:gd name="T9" fmla="*/ 37 h 36"/>
                  <a:gd name="T10" fmla="*/ 121 w 114"/>
                  <a:gd name="T11" fmla="*/ 51 h 36"/>
                  <a:gd name="T12" fmla="*/ 79 w 114"/>
                  <a:gd name="T13" fmla="*/ 63 h 36"/>
                  <a:gd name="T14" fmla="*/ 54 w 114"/>
                  <a:gd name="T15" fmla="*/ 74 h 36"/>
                  <a:gd name="T16" fmla="*/ 48 w 114"/>
                  <a:gd name="T17" fmla="*/ 63 h 36"/>
                  <a:gd name="T18" fmla="*/ 48 w 114"/>
                  <a:gd name="T19" fmla="*/ 74 h 36"/>
                  <a:gd name="T20" fmla="*/ 6 w 114"/>
                  <a:gd name="T21" fmla="*/ 63 h 36"/>
                  <a:gd name="T22" fmla="*/ 54 w 114"/>
                  <a:gd name="T23" fmla="*/ 51 h 36"/>
                  <a:gd name="T24" fmla="*/ 0 w 114"/>
                  <a:gd name="T25" fmla="*/ 37 h 36"/>
                  <a:gd name="T26" fmla="*/ 24 w 114"/>
                  <a:gd name="T27" fmla="*/ 24 h 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14" h="36">
                    <a:moveTo>
                      <a:pt x="24" y="12"/>
                    </a:moveTo>
                    <a:lnTo>
                      <a:pt x="18" y="6"/>
                    </a:lnTo>
                    <a:lnTo>
                      <a:pt x="54" y="0"/>
                    </a:lnTo>
                    <a:lnTo>
                      <a:pt x="102" y="6"/>
                    </a:lnTo>
                    <a:lnTo>
                      <a:pt x="90" y="18"/>
                    </a:lnTo>
                    <a:lnTo>
                      <a:pt x="114" y="24"/>
                    </a:lnTo>
                    <a:lnTo>
                      <a:pt x="72" y="30"/>
                    </a:lnTo>
                    <a:lnTo>
                      <a:pt x="54" y="36"/>
                    </a:lnTo>
                    <a:lnTo>
                      <a:pt x="48" y="30"/>
                    </a:lnTo>
                    <a:lnTo>
                      <a:pt x="48" y="36"/>
                    </a:lnTo>
                    <a:lnTo>
                      <a:pt x="6" y="30"/>
                    </a:lnTo>
                    <a:lnTo>
                      <a:pt x="54" y="24"/>
                    </a:lnTo>
                    <a:lnTo>
                      <a:pt x="0" y="18"/>
                    </a:lnTo>
                    <a:lnTo>
                      <a:pt x="24" y="12"/>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27" name="Freeform 453"/>
              <p:cNvSpPr>
                <a:spLocks noChangeAspect="1"/>
              </p:cNvSpPr>
              <p:nvPr/>
            </p:nvSpPr>
            <p:spPr bwMode="auto">
              <a:xfrm>
                <a:off x="2863342" y="2311419"/>
                <a:ext cx="407963" cy="106575"/>
              </a:xfrm>
              <a:custGeom>
                <a:avLst/>
                <a:gdLst>
                  <a:gd name="T0" fmla="*/ 42 w 156"/>
                  <a:gd name="T1" fmla="*/ 92 h 36"/>
                  <a:gd name="T2" fmla="*/ 30 w 156"/>
                  <a:gd name="T3" fmla="*/ 74 h 36"/>
                  <a:gd name="T4" fmla="*/ 85 w 156"/>
                  <a:gd name="T5" fmla="*/ 59 h 36"/>
                  <a:gd name="T6" fmla="*/ 42 w 156"/>
                  <a:gd name="T7" fmla="*/ 59 h 36"/>
                  <a:gd name="T8" fmla="*/ 0 w 156"/>
                  <a:gd name="T9" fmla="*/ 59 h 36"/>
                  <a:gd name="T10" fmla="*/ 42 w 156"/>
                  <a:gd name="T11" fmla="*/ 46 h 36"/>
                  <a:gd name="T12" fmla="*/ 24 w 156"/>
                  <a:gd name="T13" fmla="*/ 31 h 36"/>
                  <a:gd name="T14" fmla="*/ 48 w 156"/>
                  <a:gd name="T15" fmla="*/ 31 h 36"/>
                  <a:gd name="T16" fmla="*/ 36 w 156"/>
                  <a:gd name="T17" fmla="*/ 15 h 36"/>
                  <a:gd name="T18" fmla="*/ 85 w 156"/>
                  <a:gd name="T19" fmla="*/ 31 h 36"/>
                  <a:gd name="T20" fmla="*/ 115 w 156"/>
                  <a:gd name="T21" fmla="*/ 46 h 36"/>
                  <a:gd name="T22" fmla="*/ 121 w 156"/>
                  <a:gd name="T23" fmla="*/ 15 h 36"/>
                  <a:gd name="T24" fmla="*/ 145 w 156"/>
                  <a:gd name="T25" fmla="*/ 0 h 36"/>
                  <a:gd name="T26" fmla="*/ 133 w 156"/>
                  <a:gd name="T27" fmla="*/ 31 h 36"/>
                  <a:gd name="T28" fmla="*/ 163 w 156"/>
                  <a:gd name="T29" fmla="*/ 31 h 36"/>
                  <a:gd name="T30" fmla="*/ 139 w 156"/>
                  <a:gd name="T31" fmla="*/ 59 h 36"/>
                  <a:gd name="T32" fmla="*/ 121 w 156"/>
                  <a:gd name="T33" fmla="*/ 59 h 36"/>
                  <a:gd name="T34" fmla="*/ 42 w 156"/>
                  <a:gd name="T35" fmla="*/ 92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56" h="36">
                    <a:moveTo>
                      <a:pt x="42" y="36"/>
                    </a:moveTo>
                    <a:lnTo>
                      <a:pt x="30" y="30"/>
                    </a:lnTo>
                    <a:lnTo>
                      <a:pt x="78" y="24"/>
                    </a:lnTo>
                    <a:lnTo>
                      <a:pt x="42" y="24"/>
                    </a:lnTo>
                    <a:lnTo>
                      <a:pt x="0" y="24"/>
                    </a:lnTo>
                    <a:lnTo>
                      <a:pt x="42" y="18"/>
                    </a:lnTo>
                    <a:lnTo>
                      <a:pt x="24" y="12"/>
                    </a:lnTo>
                    <a:lnTo>
                      <a:pt x="48" y="12"/>
                    </a:lnTo>
                    <a:lnTo>
                      <a:pt x="36" y="6"/>
                    </a:lnTo>
                    <a:lnTo>
                      <a:pt x="78" y="12"/>
                    </a:lnTo>
                    <a:lnTo>
                      <a:pt x="108" y="18"/>
                    </a:lnTo>
                    <a:lnTo>
                      <a:pt x="114" y="6"/>
                    </a:lnTo>
                    <a:lnTo>
                      <a:pt x="138" y="0"/>
                    </a:lnTo>
                    <a:lnTo>
                      <a:pt x="126" y="12"/>
                    </a:lnTo>
                    <a:lnTo>
                      <a:pt x="156" y="12"/>
                    </a:lnTo>
                    <a:lnTo>
                      <a:pt x="132" y="24"/>
                    </a:lnTo>
                    <a:lnTo>
                      <a:pt x="114" y="24"/>
                    </a:lnTo>
                    <a:lnTo>
                      <a:pt x="42" y="36"/>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28" name="Freeform 454"/>
              <p:cNvSpPr>
                <a:spLocks noChangeAspect="1"/>
              </p:cNvSpPr>
              <p:nvPr/>
            </p:nvSpPr>
            <p:spPr bwMode="auto">
              <a:xfrm>
                <a:off x="3414221" y="2839099"/>
                <a:ext cx="249455" cy="137768"/>
              </a:xfrm>
              <a:custGeom>
                <a:avLst/>
                <a:gdLst>
                  <a:gd name="T0" fmla="*/ 66 w 96"/>
                  <a:gd name="T1" fmla="*/ 80 h 47"/>
                  <a:gd name="T2" fmla="*/ 60 w 96"/>
                  <a:gd name="T3" fmla="*/ 68 h 47"/>
                  <a:gd name="T4" fmla="*/ 60 w 96"/>
                  <a:gd name="T5" fmla="*/ 68 h 47"/>
                  <a:gd name="T6" fmla="*/ 54 w 96"/>
                  <a:gd name="T7" fmla="*/ 68 h 47"/>
                  <a:gd name="T8" fmla="*/ 18 w 96"/>
                  <a:gd name="T9" fmla="*/ 111 h 47"/>
                  <a:gd name="T10" fmla="*/ 18 w 96"/>
                  <a:gd name="T11" fmla="*/ 80 h 47"/>
                  <a:gd name="T12" fmla="*/ 0 w 96"/>
                  <a:gd name="T13" fmla="*/ 80 h 47"/>
                  <a:gd name="T14" fmla="*/ 18 w 96"/>
                  <a:gd name="T15" fmla="*/ 53 h 47"/>
                  <a:gd name="T16" fmla="*/ 30 w 96"/>
                  <a:gd name="T17" fmla="*/ 29 h 47"/>
                  <a:gd name="T18" fmla="*/ 42 w 96"/>
                  <a:gd name="T19" fmla="*/ 0 h 47"/>
                  <a:gd name="T20" fmla="*/ 54 w 96"/>
                  <a:gd name="T21" fmla="*/ 0 h 47"/>
                  <a:gd name="T22" fmla="*/ 48 w 96"/>
                  <a:gd name="T23" fmla="*/ 14 h 47"/>
                  <a:gd name="T24" fmla="*/ 60 w 96"/>
                  <a:gd name="T25" fmla="*/ 14 h 47"/>
                  <a:gd name="T26" fmla="*/ 84 w 96"/>
                  <a:gd name="T27" fmla="*/ 53 h 47"/>
                  <a:gd name="T28" fmla="*/ 72 w 96"/>
                  <a:gd name="T29" fmla="*/ 68 h 47"/>
                  <a:gd name="T30" fmla="*/ 96 w 96"/>
                  <a:gd name="T31" fmla="*/ 68 h 47"/>
                  <a:gd name="T32" fmla="*/ 96 w 96"/>
                  <a:gd name="T33" fmla="*/ 80 h 47"/>
                  <a:gd name="T34" fmla="*/ 78 w 96"/>
                  <a:gd name="T35" fmla="*/ 97 h 47"/>
                  <a:gd name="T36" fmla="*/ 66 w 96"/>
                  <a:gd name="T37" fmla="*/ 80 h 4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6" h="47">
                    <a:moveTo>
                      <a:pt x="66" y="35"/>
                    </a:moveTo>
                    <a:lnTo>
                      <a:pt x="60" y="29"/>
                    </a:lnTo>
                    <a:lnTo>
                      <a:pt x="54" y="29"/>
                    </a:lnTo>
                    <a:lnTo>
                      <a:pt x="18" y="47"/>
                    </a:lnTo>
                    <a:lnTo>
                      <a:pt x="18" y="35"/>
                    </a:lnTo>
                    <a:lnTo>
                      <a:pt x="0" y="35"/>
                    </a:lnTo>
                    <a:lnTo>
                      <a:pt x="18" y="23"/>
                    </a:lnTo>
                    <a:lnTo>
                      <a:pt x="30" y="12"/>
                    </a:lnTo>
                    <a:lnTo>
                      <a:pt x="42" y="0"/>
                    </a:lnTo>
                    <a:lnTo>
                      <a:pt x="54" y="0"/>
                    </a:lnTo>
                    <a:lnTo>
                      <a:pt x="48" y="6"/>
                    </a:lnTo>
                    <a:lnTo>
                      <a:pt x="60" y="6"/>
                    </a:lnTo>
                    <a:lnTo>
                      <a:pt x="84" y="23"/>
                    </a:lnTo>
                    <a:lnTo>
                      <a:pt x="72" y="29"/>
                    </a:lnTo>
                    <a:lnTo>
                      <a:pt x="96" y="29"/>
                    </a:lnTo>
                    <a:lnTo>
                      <a:pt x="96" y="35"/>
                    </a:lnTo>
                    <a:lnTo>
                      <a:pt x="78" y="41"/>
                    </a:lnTo>
                    <a:lnTo>
                      <a:pt x="66" y="35"/>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29" name="Freeform 455"/>
              <p:cNvSpPr>
                <a:spLocks noChangeAspect="1"/>
              </p:cNvSpPr>
              <p:nvPr/>
            </p:nvSpPr>
            <p:spPr bwMode="auto">
              <a:xfrm>
                <a:off x="3224531" y="2451788"/>
                <a:ext cx="218273" cy="106575"/>
              </a:xfrm>
              <a:custGeom>
                <a:avLst/>
                <a:gdLst>
                  <a:gd name="T0" fmla="*/ 90 w 83"/>
                  <a:gd name="T1" fmla="*/ 0 h 36"/>
                  <a:gd name="T2" fmla="*/ 36 w 83"/>
                  <a:gd name="T3" fmla="*/ 0 h 36"/>
                  <a:gd name="T4" fmla="*/ 49 w 83"/>
                  <a:gd name="T5" fmla="*/ 15 h 36"/>
                  <a:gd name="T6" fmla="*/ 30 w 83"/>
                  <a:gd name="T7" fmla="*/ 31 h 36"/>
                  <a:gd name="T8" fmla="*/ 0 w 83"/>
                  <a:gd name="T9" fmla="*/ 31 h 36"/>
                  <a:gd name="T10" fmla="*/ 18 w 83"/>
                  <a:gd name="T11" fmla="*/ 59 h 36"/>
                  <a:gd name="T12" fmla="*/ 36 w 83"/>
                  <a:gd name="T13" fmla="*/ 92 h 36"/>
                  <a:gd name="T14" fmla="*/ 36 w 83"/>
                  <a:gd name="T15" fmla="*/ 74 h 36"/>
                  <a:gd name="T16" fmla="*/ 67 w 83"/>
                  <a:gd name="T17" fmla="*/ 74 h 36"/>
                  <a:gd name="T18" fmla="*/ 78 w 83"/>
                  <a:gd name="T19" fmla="*/ 31 h 36"/>
                  <a:gd name="T20" fmla="*/ 90 w 83"/>
                  <a:gd name="T21" fmla="*/ 0 h 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3" h="36">
                    <a:moveTo>
                      <a:pt x="83" y="0"/>
                    </a:moveTo>
                    <a:lnTo>
                      <a:pt x="36" y="0"/>
                    </a:lnTo>
                    <a:lnTo>
                      <a:pt x="42" y="6"/>
                    </a:lnTo>
                    <a:lnTo>
                      <a:pt x="30" y="12"/>
                    </a:lnTo>
                    <a:lnTo>
                      <a:pt x="0" y="12"/>
                    </a:lnTo>
                    <a:lnTo>
                      <a:pt x="18" y="24"/>
                    </a:lnTo>
                    <a:lnTo>
                      <a:pt x="36" y="36"/>
                    </a:lnTo>
                    <a:lnTo>
                      <a:pt x="36" y="30"/>
                    </a:lnTo>
                    <a:lnTo>
                      <a:pt x="60" y="30"/>
                    </a:lnTo>
                    <a:lnTo>
                      <a:pt x="71" y="12"/>
                    </a:lnTo>
                    <a:lnTo>
                      <a:pt x="83" y="0"/>
                    </a:lnTo>
                    <a:close/>
                  </a:path>
                </a:pathLst>
              </a:custGeom>
              <a:solidFill>
                <a:srgbClr val="0041C4"/>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30" name="Freeform 456"/>
              <p:cNvSpPr>
                <a:spLocks noChangeAspect="1"/>
              </p:cNvSpPr>
              <p:nvPr/>
            </p:nvSpPr>
            <p:spPr bwMode="auto">
              <a:xfrm>
                <a:off x="3429813" y="2436193"/>
                <a:ext cx="233865" cy="85779"/>
              </a:xfrm>
              <a:custGeom>
                <a:avLst/>
                <a:gdLst>
                  <a:gd name="T0" fmla="*/ 54 w 90"/>
                  <a:gd name="T1" fmla="*/ 35 h 30"/>
                  <a:gd name="T2" fmla="*/ 24 w 90"/>
                  <a:gd name="T3" fmla="*/ 35 h 30"/>
                  <a:gd name="T4" fmla="*/ 30 w 90"/>
                  <a:gd name="T5" fmla="*/ 47 h 30"/>
                  <a:gd name="T6" fmla="*/ 18 w 90"/>
                  <a:gd name="T7" fmla="*/ 58 h 30"/>
                  <a:gd name="T8" fmla="*/ 0 w 90"/>
                  <a:gd name="T9" fmla="*/ 58 h 30"/>
                  <a:gd name="T10" fmla="*/ 6 w 90"/>
                  <a:gd name="T11" fmla="*/ 58 h 30"/>
                  <a:gd name="T12" fmla="*/ 18 w 90"/>
                  <a:gd name="T13" fmla="*/ 13 h 30"/>
                  <a:gd name="T14" fmla="*/ 30 w 90"/>
                  <a:gd name="T15" fmla="*/ 13 h 30"/>
                  <a:gd name="T16" fmla="*/ 30 w 90"/>
                  <a:gd name="T17" fmla="*/ 0 h 30"/>
                  <a:gd name="T18" fmla="*/ 42 w 90"/>
                  <a:gd name="T19" fmla="*/ 0 h 30"/>
                  <a:gd name="T20" fmla="*/ 90 w 90"/>
                  <a:gd name="T21" fmla="*/ 0 h 30"/>
                  <a:gd name="T22" fmla="*/ 78 w 90"/>
                  <a:gd name="T23" fmla="*/ 13 h 30"/>
                  <a:gd name="T24" fmla="*/ 54 w 90"/>
                  <a:gd name="T25" fmla="*/ 35 h 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30">
                    <a:moveTo>
                      <a:pt x="54" y="18"/>
                    </a:moveTo>
                    <a:lnTo>
                      <a:pt x="24" y="18"/>
                    </a:lnTo>
                    <a:lnTo>
                      <a:pt x="30" y="24"/>
                    </a:lnTo>
                    <a:lnTo>
                      <a:pt x="18" y="30"/>
                    </a:lnTo>
                    <a:lnTo>
                      <a:pt x="0" y="30"/>
                    </a:lnTo>
                    <a:lnTo>
                      <a:pt x="6" y="30"/>
                    </a:lnTo>
                    <a:lnTo>
                      <a:pt x="18" y="6"/>
                    </a:lnTo>
                    <a:lnTo>
                      <a:pt x="30" y="6"/>
                    </a:lnTo>
                    <a:lnTo>
                      <a:pt x="30" y="0"/>
                    </a:lnTo>
                    <a:lnTo>
                      <a:pt x="42" y="0"/>
                    </a:lnTo>
                    <a:lnTo>
                      <a:pt x="90" y="0"/>
                    </a:lnTo>
                    <a:lnTo>
                      <a:pt x="78" y="6"/>
                    </a:lnTo>
                    <a:lnTo>
                      <a:pt x="54" y="18"/>
                    </a:lnTo>
                    <a:close/>
                  </a:path>
                </a:pathLst>
              </a:custGeom>
              <a:solidFill>
                <a:srgbClr val="003FB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31" name="Freeform 457"/>
              <p:cNvSpPr>
                <a:spLocks noChangeAspect="1"/>
              </p:cNvSpPr>
              <p:nvPr/>
            </p:nvSpPr>
            <p:spPr bwMode="auto">
              <a:xfrm>
                <a:off x="1382203" y="3644915"/>
                <a:ext cx="124727" cy="140369"/>
              </a:xfrm>
              <a:custGeom>
                <a:avLst/>
                <a:gdLst>
                  <a:gd name="T0" fmla="*/ 36 w 48"/>
                  <a:gd name="T1" fmla="*/ 69 h 48"/>
                  <a:gd name="T2" fmla="*/ 30 w 48"/>
                  <a:gd name="T3" fmla="*/ 83 h 48"/>
                  <a:gd name="T4" fmla="*/ 18 w 48"/>
                  <a:gd name="T5" fmla="*/ 69 h 48"/>
                  <a:gd name="T6" fmla="*/ 24 w 48"/>
                  <a:gd name="T7" fmla="*/ 69 h 48"/>
                  <a:gd name="T8" fmla="*/ 18 w 48"/>
                  <a:gd name="T9" fmla="*/ 69 h 48"/>
                  <a:gd name="T10" fmla="*/ 12 w 48"/>
                  <a:gd name="T11" fmla="*/ 54 h 48"/>
                  <a:gd name="T12" fmla="*/ 24 w 48"/>
                  <a:gd name="T13" fmla="*/ 54 h 48"/>
                  <a:gd name="T14" fmla="*/ 12 w 48"/>
                  <a:gd name="T15" fmla="*/ 42 h 48"/>
                  <a:gd name="T16" fmla="*/ 12 w 48"/>
                  <a:gd name="T17" fmla="*/ 29 h 48"/>
                  <a:gd name="T18" fmla="*/ 6 w 48"/>
                  <a:gd name="T19" fmla="*/ 29 h 48"/>
                  <a:gd name="T20" fmla="*/ 6 w 48"/>
                  <a:gd name="T21" fmla="*/ 14 h 48"/>
                  <a:gd name="T22" fmla="*/ 12 w 48"/>
                  <a:gd name="T23" fmla="*/ 14 h 48"/>
                  <a:gd name="T24" fmla="*/ 6 w 48"/>
                  <a:gd name="T25" fmla="*/ 14 h 48"/>
                  <a:gd name="T26" fmla="*/ 0 w 48"/>
                  <a:gd name="T27" fmla="*/ 0 h 48"/>
                  <a:gd name="T28" fmla="*/ 36 w 48"/>
                  <a:gd name="T29" fmla="*/ 14 h 48"/>
                  <a:gd name="T30" fmla="*/ 42 w 48"/>
                  <a:gd name="T31" fmla="*/ 42 h 48"/>
                  <a:gd name="T32" fmla="*/ 48 w 48"/>
                  <a:gd name="T33" fmla="*/ 69 h 48"/>
                  <a:gd name="T34" fmla="*/ 48 w 48"/>
                  <a:gd name="T35" fmla="*/ 98 h 48"/>
                  <a:gd name="T36" fmla="*/ 48 w 48"/>
                  <a:gd name="T37" fmla="*/ 111 h 48"/>
                  <a:gd name="T38" fmla="*/ 24 w 48"/>
                  <a:gd name="T39" fmla="*/ 83 h 48"/>
                  <a:gd name="T40" fmla="*/ 36 w 48"/>
                  <a:gd name="T41" fmla="*/ 69 h 4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8" h="48">
                    <a:moveTo>
                      <a:pt x="36" y="30"/>
                    </a:moveTo>
                    <a:lnTo>
                      <a:pt x="30" y="36"/>
                    </a:lnTo>
                    <a:lnTo>
                      <a:pt x="18" y="30"/>
                    </a:lnTo>
                    <a:lnTo>
                      <a:pt x="24" y="30"/>
                    </a:lnTo>
                    <a:lnTo>
                      <a:pt x="18" y="30"/>
                    </a:lnTo>
                    <a:lnTo>
                      <a:pt x="12" y="24"/>
                    </a:lnTo>
                    <a:lnTo>
                      <a:pt x="24" y="24"/>
                    </a:lnTo>
                    <a:lnTo>
                      <a:pt x="12" y="18"/>
                    </a:lnTo>
                    <a:lnTo>
                      <a:pt x="12" y="12"/>
                    </a:lnTo>
                    <a:lnTo>
                      <a:pt x="6" y="12"/>
                    </a:lnTo>
                    <a:lnTo>
                      <a:pt x="6" y="6"/>
                    </a:lnTo>
                    <a:lnTo>
                      <a:pt x="12" y="6"/>
                    </a:lnTo>
                    <a:lnTo>
                      <a:pt x="6" y="6"/>
                    </a:lnTo>
                    <a:lnTo>
                      <a:pt x="0" y="0"/>
                    </a:lnTo>
                    <a:lnTo>
                      <a:pt x="36" y="6"/>
                    </a:lnTo>
                    <a:lnTo>
                      <a:pt x="42" y="18"/>
                    </a:lnTo>
                    <a:lnTo>
                      <a:pt x="48" y="30"/>
                    </a:lnTo>
                    <a:lnTo>
                      <a:pt x="48" y="42"/>
                    </a:lnTo>
                    <a:lnTo>
                      <a:pt x="48" y="48"/>
                    </a:lnTo>
                    <a:lnTo>
                      <a:pt x="24" y="36"/>
                    </a:lnTo>
                    <a:lnTo>
                      <a:pt x="36" y="30"/>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32" name="Freeform 458"/>
              <p:cNvSpPr>
                <a:spLocks noChangeAspect="1"/>
              </p:cNvSpPr>
              <p:nvPr/>
            </p:nvSpPr>
            <p:spPr bwMode="auto">
              <a:xfrm>
                <a:off x="2751606" y="2277627"/>
                <a:ext cx="298825" cy="70184"/>
              </a:xfrm>
              <a:custGeom>
                <a:avLst/>
                <a:gdLst>
                  <a:gd name="T0" fmla="*/ 79 w 114"/>
                  <a:gd name="T1" fmla="*/ 29 h 24"/>
                  <a:gd name="T2" fmla="*/ 79 w 114"/>
                  <a:gd name="T3" fmla="*/ 29 h 24"/>
                  <a:gd name="T4" fmla="*/ 67 w 114"/>
                  <a:gd name="T5" fmla="*/ 42 h 24"/>
                  <a:gd name="T6" fmla="*/ 42 w 114"/>
                  <a:gd name="T7" fmla="*/ 42 h 24"/>
                  <a:gd name="T8" fmla="*/ 42 w 114"/>
                  <a:gd name="T9" fmla="*/ 42 h 24"/>
                  <a:gd name="T10" fmla="*/ 36 w 114"/>
                  <a:gd name="T11" fmla="*/ 54 h 24"/>
                  <a:gd name="T12" fmla="*/ 24 w 114"/>
                  <a:gd name="T13" fmla="*/ 54 h 24"/>
                  <a:gd name="T14" fmla="*/ 24 w 114"/>
                  <a:gd name="T15" fmla="*/ 42 h 24"/>
                  <a:gd name="T16" fmla="*/ 12 w 114"/>
                  <a:gd name="T17" fmla="*/ 54 h 24"/>
                  <a:gd name="T18" fmla="*/ 0 w 114"/>
                  <a:gd name="T19" fmla="*/ 54 h 24"/>
                  <a:gd name="T20" fmla="*/ 12 w 114"/>
                  <a:gd name="T21" fmla="*/ 42 h 24"/>
                  <a:gd name="T22" fmla="*/ 48 w 114"/>
                  <a:gd name="T23" fmla="*/ 29 h 24"/>
                  <a:gd name="T24" fmla="*/ 85 w 114"/>
                  <a:gd name="T25" fmla="*/ 0 h 24"/>
                  <a:gd name="T26" fmla="*/ 103 w 114"/>
                  <a:gd name="T27" fmla="*/ 0 h 24"/>
                  <a:gd name="T28" fmla="*/ 121 w 114"/>
                  <a:gd name="T29" fmla="*/ 14 h 24"/>
                  <a:gd name="T30" fmla="*/ 109 w 114"/>
                  <a:gd name="T31" fmla="*/ 14 h 24"/>
                  <a:gd name="T32" fmla="*/ 109 w 114"/>
                  <a:gd name="T33" fmla="*/ 29 h 24"/>
                  <a:gd name="T34" fmla="*/ 103 w 114"/>
                  <a:gd name="T35" fmla="*/ 29 h 24"/>
                  <a:gd name="T36" fmla="*/ 85 w 114"/>
                  <a:gd name="T37" fmla="*/ 42 h 24"/>
                  <a:gd name="T38" fmla="*/ 79 w 114"/>
                  <a:gd name="T39" fmla="*/ 42 h 24"/>
                  <a:gd name="T40" fmla="*/ 79 w 114"/>
                  <a:gd name="T41" fmla="*/ 29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4" h="24">
                    <a:moveTo>
                      <a:pt x="72" y="12"/>
                    </a:moveTo>
                    <a:lnTo>
                      <a:pt x="72" y="12"/>
                    </a:lnTo>
                    <a:lnTo>
                      <a:pt x="60" y="18"/>
                    </a:lnTo>
                    <a:lnTo>
                      <a:pt x="42" y="18"/>
                    </a:lnTo>
                    <a:lnTo>
                      <a:pt x="36" y="24"/>
                    </a:lnTo>
                    <a:lnTo>
                      <a:pt x="24" y="24"/>
                    </a:lnTo>
                    <a:lnTo>
                      <a:pt x="24" y="18"/>
                    </a:lnTo>
                    <a:lnTo>
                      <a:pt x="12" y="24"/>
                    </a:lnTo>
                    <a:lnTo>
                      <a:pt x="0" y="24"/>
                    </a:lnTo>
                    <a:lnTo>
                      <a:pt x="12" y="18"/>
                    </a:lnTo>
                    <a:lnTo>
                      <a:pt x="48" y="12"/>
                    </a:lnTo>
                    <a:lnTo>
                      <a:pt x="78" y="0"/>
                    </a:lnTo>
                    <a:lnTo>
                      <a:pt x="96" y="0"/>
                    </a:lnTo>
                    <a:lnTo>
                      <a:pt x="114" y="6"/>
                    </a:lnTo>
                    <a:lnTo>
                      <a:pt x="102" y="6"/>
                    </a:lnTo>
                    <a:lnTo>
                      <a:pt x="102" y="12"/>
                    </a:lnTo>
                    <a:lnTo>
                      <a:pt x="96" y="12"/>
                    </a:lnTo>
                    <a:lnTo>
                      <a:pt x="78" y="18"/>
                    </a:lnTo>
                    <a:lnTo>
                      <a:pt x="72" y="18"/>
                    </a:lnTo>
                    <a:lnTo>
                      <a:pt x="72" y="12"/>
                    </a:lnTo>
                    <a:close/>
                  </a:path>
                </a:pathLst>
              </a:custGeom>
              <a:solidFill>
                <a:srgbClr val="0041C4"/>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33" name="Freeform 459"/>
              <p:cNvSpPr>
                <a:spLocks noChangeAspect="1"/>
              </p:cNvSpPr>
              <p:nvPr/>
            </p:nvSpPr>
            <p:spPr bwMode="auto">
              <a:xfrm>
                <a:off x="3351857" y="2311419"/>
                <a:ext cx="187091" cy="70184"/>
              </a:xfrm>
              <a:custGeom>
                <a:avLst/>
                <a:gdLst>
                  <a:gd name="T0" fmla="*/ 35 w 71"/>
                  <a:gd name="T1" fmla="*/ 14 h 24"/>
                  <a:gd name="T2" fmla="*/ 23 w 71"/>
                  <a:gd name="T3" fmla="*/ 14 h 24"/>
                  <a:gd name="T4" fmla="*/ 29 w 71"/>
                  <a:gd name="T5" fmla="*/ 14 h 24"/>
                  <a:gd name="T6" fmla="*/ 17 w 71"/>
                  <a:gd name="T7" fmla="*/ 29 h 24"/>
                  <a:gd name="T8" fmla="*/ 17 w 71"/>
                  <a:gd name="T9" fmla="*/ 29 h 24"/>
                  <a:gd name="T10" fmla="*/ 17 w 71"/>
                  <a:gd name="T11" fmla="*/ 29 h 24"/>
                  <a:gd name="T12" fmla="*/ 0 w 71"/>
                  <a:gd name="T13" fmla="*/ 42 h 24"/>
                  <a:gd name="T14" fmla="*/ 54 w 71"/>
                  <a:gd name="T15" fmla="*/ 42 h 24"/>
                  <a:gd name="T16" fmla="*/ 17 w 71"/>
                  <a:gd name="T17" fmla="*/ 42 h 24"/>
                  <a:gd name="T18" fmla="*/ 17 w 71"/>
                  <a:gd name="T19" fmla="*/ 54 h 24"/>
                  <a:gd name="T20" fmla="*/ 48 w 71"/>
                  <a:gd name="T21" fmla="*/ 54 h 24"/>
                  <a:gd name="T22" fmla="*/ 54 w 71"/>
                  <a:gd name="T23" fmla="*/ 54 h 24"/>
                  <a:gd name="T24" fmla="*/ 54 w 71"/>
                  <a:gd name="T25" fmla="*/ 42 h 24"/>
                  <a:gd name="T26" fmla="*/ 66 w 71"/>
                  <a:gd name="T27" fmla="*/ 42 h 24"/>
                  <a:gd name="T28" fmla="*/ 72 w 71"/>
                  <a:gd name="T29" fmla="*/ 42 h 24"/>
                  <a:gd name="T30" fmla="*/ 66 w 71"/>
                  <a:gd name="T31" fmla="*/ 29 h 24"/>
                  <a:gd name="T32" fmla="*/ 78 w 71"/>
                  <a:gd name="T33" fmla="*/ 14 h 24"/>
                  <a:gd name="T34" fmla="*/ 72 w 71"/>
                  <a:gd name="T35" fmla="*/ 0 h 24"/>
                  <a:gd name="T36" fmla="*/ 60 w 71"/>
                  <a:gd name="T37" fmla="*/ 14 h 24"/>
                  <a:gd name="T38" fmla="*/ 35 w 71"/>
                  <a:gd name="T39" fmla="*/ 14 h 24"/>
                  <a:gd name="T40" fmla="*/ 48 w 71"/>
                  <a:gd name="T41" fmla="*/ 14 h 24"/>
                  <a:gd name="T42" fmla="*/ 35 w 71"/>
                  <a:gd name="T43" fmla="*/ 29 h 24"/>
                  <a:gd name="T44" fmla="*/ 35 w 71"/>
                  <a:gd name="T45" fmla="*/ 14 h 2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1" h="24">
                    <a:moveTo>
                      <a:pt x="35" y="6"/>
                    </a:moveTo>
                    <a:lnTo>
                      <a:pt x="23" y="6"/>
                    </a:lnTo>
                    <a:lnTo>
                      <a:pt x="29" y="6"/>
                    </a:lnTo>
                    <a:lnTo>
                      <a:pt x="17" y="12"/>
                    </a:lnTo>
                    <a:lnTo>
                      <a:pt x="0" y="18"/>
                    </a:lnTo>
                    <a:lnTo>
                      <a:pt x="47" y="18"/>
                    </a:lnTo>
                    <a:lnTo>
                      <a:pt x="17" y="18"/>
                    </a:lnTo>
                    <a:lnTo>
                      <a:pt x="17" y="24"/>
                    </a:lnTo>
                    <a:lnTo>
                      <a:pt x="41" y="24"/>
                    </a:lnTo>
                    <a:lnTo>
                      <a:pt x="47" y="24"/>
                    </a:lnTo>
                    <a:lnTo>
                      <a:pt x="47" y="18"/>
                    </a:lnTo>
                    <a:lnTo>
                      <a:pt x="59" y="18"/>
                    </a:lnTo>
                    <a:lnTo>
                      <a:pt x="65" y="18"/>
                    </a:lnTo>
                    <a:lnTo>
                      <a:pt x="59" y="12"/>
                    </a:lnTo>
                    <a:lnTo>
                      <a:pt x="71" y="6"/>
                    </a:lnTo>
                    <a:lnTo>
                      <a:pt x="65" y="0"/>
                    </a:lnTo>
                    <a:lnTo>
                      <a:pt x="53" y="6"/>
                    </a:lnTo>
                    <a:lnTo>
                      <a:pt x="35" y="6"/>
                    </a:lnTo>
                    <a:lnTo>
                      <a:pt x="41" y="6"/>
                    </a:lnTo>
                    <a:lnTo>
                      <a:pt x="35" y="12"/>
                    </a:lnTo>
                    <a:lnTo>
                      <a:pt x="35" y="6"/>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34" name="Freeform 460"/>
              <p:cNvSpPr>
                <a:spLocks noChangeAspect="1"/>
              </p:cNvSpPr>
              <p:nvPr/>
            </p:nvSpPr>
            <p:spPr bwMode="auto">
              <a:xfrm>
                <a:off x="3429813" y="2207443"/>
                <a:ext cx="155909" cy="51987"/>
              </a:xfrm>
              <a:custGeom>
                <a:avLst/>
                <a:gdLst>
                  <a:gd name="T0" fmla="*/ 36 w 60"/>
                  <a:gd name="T1" fmla="*/ 13 h 18"/>
                  <a:gd name="T2" fmla="*/ 36 w 60"/>
                  <a:gd name="T3" fmla="*/ 0 h 18"/>
                  <a:gd name="T4" fmla="*/ 54 w 60"/>
                  <a:gd name="T5" fmla="*/ 13 h 18"/>
                  <a:gd name="T6" fmla="*/ 54 w 60"/>
                  <a:gd name="T7" fmla="*/ 13 h 18"/>
                  <a:gd name="T8" fmla="*/ 54 w 60"/>
                  <a:gd name="T9" fmla="*/ 24 h 18"/>
                  <a:gd name="T10" fmla="*/ 60 w 60"/>
                  <a:gd name="T11" fmla="*/ 37 h 18"/>
                  <a:gd name="T12" fmla="*/ 42 w 60"/>
                  <a:gd name="T13" fmla="*/ 37 h 18"/>
                  <a:gd name="T14" fmla="*/ 24 w 60"/>
                  <a:gd name="T15" fmla="*/ 24 h 18"/>
                  <a:gd name="T16" fmla="*/ 0 w 60"/>
                  <a:gd name="T17" fmla="*/ 24 h 18"/>
                  <a:gd name="T18" fmla="*/ 6 w 60"/>
                  <a:gd name="T19" fmla="*/ 13 h 18"/>
                  <a:gd name="T20" fmla="*/ 18 w 60"/>
                  <a:gd name="T21" fmla="*/ 13 h 18"/>
                  <a:gd name="T22" fmla="*/ 18 w 60"/>
                  <a:gd name="T23" fmla="*/ 13 h 18"/>
                  <a:gd name="T24" fmla="*/ 6 w 60"/>
                  <a:gd name="T25" fmla="*/ 13 h 18"/>
                  <a:gd name="T26" fmla="*/ 6 w 60"/>
                  <a:gd name="T27" fmla="*/ 0 h 18"/>
                  <a:gd name="T28" fmla="*/ 36 w 60"/>
                  <a:gd name="T29" fmla="*/ 0 h 18"/>
                  <a:gd name="T30" fmla="*/ 36 w 60"/>
                  <a:gd name="T31" fmla="*/ 13 h 1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8">
                    <a:moveTo>
                      <a:pt x="36" y="6"/>
                    </a:moveTo>
                    <a:lnTo>
                      <a:pt x="36" y="0"/>
                    </a:lnTo>
                    <a:lnTo>
                      <a:pt x="54" y="6"/>
                    </a:lnTo>
                    <a:lnTo>
                      <a:pt x="54" y="12"/>
                    </a:lnTo>
                    <a:lnTo>
                      <a:pt x="60" y="18"/>
                    </a:lnTo>
                    <a:lnTo>
                      <a:pt x="42" y="18"/>
                    </a:lnTo>
                    <a:lnTo>
                      <a:pt x="24" y="12"/>
                    </a:lnTo>
                    <a:lnTo>
                      <a:pt x="0" y="12"/>
                    </a:lnTo>
                    <a:lnTo>
                      <a:pt x="6" y="6"/>
                    </a:lnTo>
                    <a:lnTo>
                      <a:pt x="18" y="6"/>
                    </a:lnTo>
                    <a:lnTo>
                      <a:pt x="6" y="6"/>
                    </a:lnTo>
                    <a:lnTo>
                      <a:pt x="6" y="0"/>
                    </a:lnTo>
                    <a:lnTo>
                      <a:pt x="36" y="0"/>
                    </a:lnTo>
                    <a:lnTo>
                      <a:pt x="36" y="6"/>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35" name="Freeform 461"/>
              <p:cNvSpPr>
                <a:spLocks noChangeAspect="1"/>
              </p:cNvSpPr>
              <p:nvPr/>
            </p:nvSpPr>
            <p:spPr bwMode="auto">
              <a:xfrm>
                <a:off x="3162167" y="2628549"/>
                <a:ext cx="161107" cy="70184"/>
              </a:xfrm>
              <a:custGeom>
                <a:avLst/>
                <a:gdLst>
                  <a:gd name="T0" fmla="*/ 62 w 60"/>
                  <a:gd name="T1" fmla="*/ 29 h 24"/>
                  <a:gd name="T2" fmla="*/ 62 w 60"/>
                  <a:gd name="T3" fmla="*/ 29 h 24"/>
                  <a:gd name="T4" fmla="*/ 43 w 60"/>
                  <a:gd name="T5" fmla="*/ 0 h 24"/>
                  <a:gd name="T6" fmla="*/ 37 w 60"/>
                  <a:gd name="T7" fmla="*/ 14 h 24"/>
                  <a:gd name="T8" fmla="*/ 31 w 60"/>
                  <a:gd name="T9" fmla="*/ 14 h 24"/>
                  <a:gd name="T10" fmla="*/ 31 w 60"/>
                  <a:gd name="T11" fmla="*/ 29 h 24"/>
                  <a:gd name="T12" fmla="*/ 0 w 60"/>
                  <a:gd name="T13" fmla="*/ 42 h 24"/>
                  <a:gd name="T14" fmla="*/ 43 w 60"/>
                  <a:gd name="T15" fmla="*/ 54 h 24"/>
                  <a:gd name="T16" fmla="*/ 74 w 60"/>
                  <a:gd name="T17" fmla="*/ 42 h 24"/>
                  <a:gd name="T18" fmla="*/ 62 w 60"/>
                  <a:gd name="T19" fmla="*/ 42 h 24"/>
                  <a:gd name="T20" fmla="*/ 62 w 60"/>
                  <a:gd name="T21" fmla="*/ 29 h 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0" h="24">
                    <a:moveTo>
                      <a:pt x="48" y="12"/>
                    </a:moveTo>
                    <a:lnTo>
                      <a:pt x="48" y="12"/>
                    </a:lnTo>
                    <a:lnTo>
                      <a:pt x="36" y="0"/>
                    </a:lnTo>
                    <a:lnTo>
                      <a:pt x="30" y="6"/>
                    </a:lnTo>
                    <a:lnTo>
                      <a:pt x="24" y="6"/>
                    </a:lnTo>
                    <a:lnTo>
                      <a:pt x="24" y="12"/>
                    </a:lnTo>
                    <a:lnTo>
                      <a:pt x="0" y="18"/>
                    </a:lnTo>
                    <a:lnTo>
                      <a:pt x="36" y="24"/>
                    </a:lnTo>
                    <a:lnTo>
                      <a:pt x="60" y="18"/>
                    </a:lnTo>
                    <a:lnTo>
                      <a:pt x="48" y="18"/>
                    </a:lnTo>
                    <a:lnTo>
                      <a:pt x="48" y="12"/>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36" name="Freeform 462"/>
              <p:cNvSpPr>
                <a:spLocks noChangeAspect="1"/>
              </p:cNvSpPr>
              <p:nvPr/>
            </p:nvSpPr>
            <p:spPr bwMode="auto">
              <a:xfrm>
                <a:off x="3952108" y="2451788"/>
                <a:ext cx="140319" cy="36393"/>
              </a:xfrm>
              <a:custGeom>
                <a:avLst/>
                <a:gdLst>
                  <a:gd name="T0" fmla="*/ 36 w 54"/>
                  <a:gd name="T1" fmla="*/ 0 h 12"/>
                  <a:gd name="T2" fmla="*/ 0 w 54"/>
                  <a:gd name="T3" fmla="*/ 0 h 12"/>
                  <a:gd name="T4" fmla="*/ 0 w 54"/>
                  <a:gd name="T5" fmla="*/ 18 h 12"/>
                  <a:gd name="T6" fmla="*/ 0 w 54"/>
                  <a:gd name="T7" fmla="*/ 35 h 12"/>
                  <a:gd name="T8" fmla="*/ 6 w 54"/>
                  <a:gd name="T9" fmla="*/ 35 h 12"/>
                  <a:gd name="T10" fmla="*/ 54 w 54"/>
                  <a:gd name="T11" fmla="*/ 35 h 12"/>
                  <a:gd name="T12" fmla="*/ 36 w 54"/>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4" h="12">
                    <a:moveTo>
                      <a:pt x="36" y="0"/>
                    </a:moveTo>
                    <a:lnTo>
                      <a:pt x="0" y="0"/>
                    </a:lnTo>
                    <a:lnTo>
                      <a:pt x="0" y="6"/>
                    </a:lnTo>
                    <a:lnTo>
                      <a:pt x="0" y="12"/>
                    </a:lnTo>
                    <a:lnTo>
                      <a:pt x="6" y="12"/>
                    </a:lnTo>
                    <a:lnTo>
                      <a:pt x="54" y="12"/>
                    </a:lnTo>
                    <a:lnTo>
                      <a:pt x="36" y="0"/>
                    </a:lnTo>
                    <a:close/>
                  </a:path>
                </a:pathLst>
              </a:custGeom>
              <a:solidFill>
                <a:srgbClr val="003FB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37" name="Freeform 463"/>
              <p:cNvSpPr>
                <a:spLocks noChangeAspect="1"/>
              </p:cNvSpPr>
              <p:nvPr/>
            </p:nvSpPr>
            <p:spPr bwMode="auto">
              <a:xfrm>
                <a:off x="3887148" y="2716927"/>
                <a:ext cx="75357" cy="51987"/>
              </a:xfrm>
              <a:custGeom>
                <a:avLst/>
                <a:gdLst>
                  <a:gd name="T0" fmla="*/ 23 w 30"/>
                  <a:gd name="T1" fmla="*/ 24 h 18"/>
                  <a:gd name="T2" fmla="*/ 0 w 30"/>
                  <a:gd name="T3" fmla="*/ 37 h 18"/>
                  <a:gd name="T4" fmla="*/ 0 w 30"/>
                  <a:gd name="T5" fmla="*/ 13 h 18"/>
                  <a:gd name="T6" fmla="*/ 15 w 30"/>
                  <a:gd name="T7" fmla="*/ 0 h 18"/>
                  <a:gd name="T8" fmla="*/ 23 w 30"/>
                  <a:gd name="T9" fmla="*/ 0 h 18"/>
                  <a:gd name="T10" fmla="*/ 23 w 30"/>
                  <a:gd name="T11" fmla="*/ 24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18">
                    <a:moveTo>
                      <a:pt x="30" y="12"/>
                    </a:moveTo>
                    <a:lnTo>
                      <a:pt x="0" y="18"/>
                    </a:lnTo>
                    <a:lnTo>
                      <a:pt x="0" y="6"/>
                    </a:lnTo>
                    <a:lnTo>
                      <a:pt x="18" y="0"/>
                    </a:lnTo>
                    <a:lnTo>
                      <a:pt x="30" y="0"/>
                    </a:lnTo>
                    <a:lnTo>
                      <a:pt x="30" y="12"/>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38" name="Freeform 464"/>
              <p:cNvSpPr>
                <a:spLocks noChangeAspect="1"/>
              </p:cNvSpPr>
              <p:nvPr/>
            </p:nvSpPr>
            <p:spPr bwMode="auto">
              <a:xfrm>
                <a:off x="3616902" y="2223041"/>
                <a:ext cx="96144" cy="36393"/>
              </a:xfrm>
              <a:custGeom>
                <a:avLst/>
                <a:gdLst>
                  <a:gd name="T0" fmla="*/ 0 w 36"/>
                  <a:gd name="T1" fmla="*/ 18 h 12"/>
                  <a:gd name="T2" fmla="*/ 6 w 36"/>
                  <a:gd name="T3" fmla="*/ 0 h 12"/>
                  <a:gd name="T4" fmla="*/ 43 w 36"/>
                  <a:gd name="T5" fmla="*/ 18 h 12"/>
                  <a:gd name="T6" fmla="*/ 43 w 36"/>
                  <a:gd name="T7" fmla="*/ 35 h 12"/>
                  <a:gd name="T8" fmla="*/ 6 w 36"/>
                  <a:gd name="T9" fmla="*/ 35 h 12"/>
                  <a:gd name="T10" fmla="*/ 0 w 36"/>
                  <a:gd name="T11" fmla="*/ 35 h 12"/>
                  <a:gd name="T12" fmla="*/ 0 w 36"/>
                  <a:gd name="T13" fmla="*/ 18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12">
                    <a:moveTo>
                      <a:pt x="0" y="6"/>
                    </a:moveTo>
                    <a:lnTo>
                      <a:pt x="6" y="0"/>
                    </a:lnTo>
                    <a:lnTo>
                      <a:pt x="36" y="6"/>
                    </a:lnTo>
                    <a:lnTo>
                      <a:pt x="36" y="12"/>
                    </a:lnTo>
                    <a:lnTo>
                      <a:pt x="6" y="12"/>
                    </a:lnTo>
                    <a:lnTo>
                      <a:pt x="0" y="12"/>
                    </a:lnTo>
                    <a:lnTo>
                      <a:pt x="0" y="6"/>
                    </a:lnTo>
                    <a:close/>
                  </a:path>
                </a:pathLst>
              </a:custGeom>
              <a:solidFill>
                <a:srgbClr val="0041C4"/>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39" name="Freeform 465"/>
              <p:cNvSpPr>
                <a:spLocks noChangeAspect="1"/>
              </p:cNvSpPr>
              <p:nvPr/>
            </p:nvSpPr>
            <p:spPr bwMode="auto">
              <a:xfrm>
                <a:off x="3507766" y="2366009"/>
                <a:ext cx="96144" cy="33790"/>
              </a:xfrm>
              <a:custGeom>
                <a:avLst/>
                <a:gdLst>
                  <a:gd name="T0" fmla="*/ 12 w 36"/>
                  <a:gd name="T1" fmla="*/ 20 h 12"/>
                  <a:gd name="T2" fmla="*/ 0 w 36"/>
                  <a:gd name="T3" fmla="*/ 13 h 12"/>
                  <a:gd name="T4" fmla="*/ 37 w 36"/>
                  <a:gd name="T5" fmla="*/ 0 h 12"/>
                  <a:gd name="T6" fmla="*/ 43 w 36"/>
                  <a:gd name="T7" fmla="*/ 13 h 12"/>
                  <a:gd name="T8" fmla="*/ 43 w 36"/>
                  <a:gd name="T9" fmla="*/ 20 h 12"/>
                  <a:gd name="T10" fmla="*/ 12 w 36"/>
                  <a:gd name="T11" fmla="*/ 2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 h="12">
                    <a:moveTo>
                      <a:pt x="12" y="12"/>
                    </a:moveTo>
                    <a:lnTo>
                      <a:pt x="0" y="6"/>
                    </a:lnTo>
                    <a:lnTo>
                      <a:pt x="30" y="0"/>
                    </a:lnTo>
                    <a:lnTo>
                      <a:pt x="36" y="6"/>
                    </a:lnTo>
                    <a:lnTo>
                      <a:pt x="36" y="12"/>
                    </a:lnTo>
                    <a:lnTo>
                      <a:pt x="12" y="12"/>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40" name="Freeform 466"/>
              <p:cNvSpPr>
                <a:spLocks noChangeAspect="1"/>
              </p:cNvSpPr>
              <p:nvPr/>
            </p:nvSpPr>
            <p:spPr bwMode="auto">
              <a:xfrm>
                <a:off x="3117994" y="2451788"/>
                <a:ext cx="75357" cy="36393"/>
              </a:xfrm>
              <a:custGeom>
                <a:avLst/>
                <a:gdLst>
                  <a:gd name="T0" fmla="*/ 12 w 30"/>
                  <a:gd name="T1" fmla="*/ 35 h 12"/>
                  <a:gd name="T2" fmla="*/ 0 w 30"/>
                  <a:gd name="T3" fmla="*/ 0 h 12"/>
                  <a:gd name="T4" fmla="*/ 23 w 30"/>
                  <a:gd name="T5" fmla="*/ 0 h 12"/>
                  <a:gd name="T6" fmla="*/ 23 w 30"/>
                  <a:gd name="T7" fmla="*/ 0 h 12"/>
                  <a:gd name="T8" fmla="*/ 12 w 30"/>
                  <a:gd name="T9" fmla="*/ 35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12">
                    <a:moveTo>
                      <a:pt x="12" y="12"/>
                    </a:moveTo>
                    <a:lnTo>
                      <a:pt x="0" y="0"/>
                    </a:lnTo>
                    <a:lnTo>
                      <a:pt x="30" y="0"/>
                    </a:lnTo>
                    <a:lnTo>
                      <a:pt x="12" y="12"/>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41" name="Freeform 467"/>
              <p:cNvSpPr>
                <a:spLocks noChangeAspect="1"/>
              </p:cNvSpPr>
              <p:nvPr/>
            </p:nvSpPr>
            <p:spPr bwMode="auto">
              <a:xfrm>
                <a:off x="4357474" y="2048882"/>
                <a:ext cx="1826738" cy="1086552"/>
              </a:xfrm>
              <a:custGeom>
                <a:avLst/>
                <a:gdLst>
                  <a:gd name="T0" fmla="*/ 134 w 694"/>
                  <a:gd name="T1" fmla="*/ 675 h 371"/>
                  <a:gd name="T2" fmla="*/ 158 w 694"/>
                  <a:gd name="T3" fmla="*/ 661 h 371"/>
                  <a:gd name="T4" fmla="*/ 140 w 694"/>
                  <a:gd name="T5" fmla="*/ 703 h 371"/>
                  <a:gd name="T6" fmla="*/ 152 w 694"/>
                  <a:gd name="T7" fmla="*/ 730 h 371"/>
                  <a:gd name="T8" fmla="*/ 164 w 694"/>
                  <a:gd name="T9" fmla="*/ 772 h 371"/>
                  <a:gd name="T10" fmla="*/ 164 w 694"/>
                  <a:gd name="T11" fmla="*/ 801 h 371"/>
                  <a:gd name="T12" fmla="*/ 182 w 694"/>
                  <a:gd name="T13" fmla="*/ 813 h 371"/>
                  <a:gd name="T14" fmla="*/ 212 w 694"/>
                  <a:gd name="T15" fmla="*/ 826 h 371"/>
                  <a:gd name="T16" fmla="*/ 225 w 694"/>
                  <a:gd name="T17" fmla="*/ 841 h 371"/>
                  <a:gd name="T18" fmla="*/ 243 w 694"/>
                  <a:gd name="T19" fmla="*/ 826 h 371"/>
                  <a:gd name="T20" fmla="*/ 255 w 694"/>
                  <a:gd name="T21" fmla="*/ 801 h 371"/>
                  <a:gd name="T22" fmla="*/ 261 w 694"/>
                  <a:gd name="T23" fmla="*/ 759 h 371"/>
                  <a:gd name="T24" fmla="*/ 282 w 694"/>
                  <a:gd name="T25" fmla="*/ 714 h 371"/>
                  <a:gd name="T26" fmla="*/ 298 w 694"/>
                  <a:gd name="T27" fmla="*/ 690 h 371"/>
                  <a:gd name="T28" fmla="*/ 333 w 694"/>
                  <a:gd name="T29" fmla="*/ 622 h 371"/>
                  <a:gd name="T30" fmla="*/ 388 w 694"/>
                  <a:gd name="T31" fmla="*/ 608 h 371"/>
                  <a:gd name="T32" fmla="*/ 445 w 694"/>
                  <a:gd name="T33" fmla="*/ 527 h 371"/>
                  <a:gd name="T34" fmla="*/ 545 w 694"/>
                  <a:gd name="T35" fmla="*/ 498 h 371"/>
                  <a:gd name="T36" fmla="*/ 510 w 694"/>
                  <a:gd name="T37" fmla="*/ 442 h 371"/>
                  <a:gd name="T38" fmla="*/ 552 w 694"/>
                  <a:gd name="T39" fmla="*/ 402 h 371"/>
                  <a:gd name="T40" fmla="*/ 576 w 694"/>
                  <a:gd name="T41" fmla="*/ 442 h 371"/>
                  <a:gd name="T42" fmla="*/ 596 w 694"/>
                  <a:gd name="T43" fmla="*/ 402 h 371"/>
                  <a:gd name="T44" fmla="*/ 558 w 694"/>
                  <a:gd name="T45" fmla="*/ 359 h 371"/>
                  <a:gd name="T46" fmla="*/ 538 w 694"/>
                  <a:gd name="T47" fmla="*/ 345 h 371"/>
                  <a:gd name="T48" fmla="*/ 576 w 694"/>
                  <a:gd name="T49" fmla="*/ 318 h 371"/>
                  <a:gd name="T50" fmla="*/ 616 w 694"/>
                  <a:gd name="T51" fmla="*/ 304 h 371"/>
                  <a:gd name="T52" fmla="*/ 630 w 694"/>
                  <a:gd name="T53" fmla="*/ 261 h 371"/>
                  <a:gd name="T54" fmla="*/ 623 w 694"/>
                  <a:gd name="T55" fmla="*/ 234 h 371"/>
                  <a:gd name="T56" fmla="*/ 667 w 694"/>
                  <a:gd name="T57" fmla="*/ 206 h 371"/>
                  <a:gd name="T58" fmla="*/ 630 w 694"/>
                  <a:gd name="T59" fmla="*/ 167 h 371"/>
                  <a:gd name="T60" fmla="*/ 687 w 694"/>
                  <a:gd name="T61" fmla="*/ 98 h 371"/>
                  <a:gd name="T62" fmla="*/ 727 w 694"/>
                  <a:gd name="T63" fmla="*/ 69 h 371"/>
                  <a:gd name="T64" fmla="*/ 637 w 694"/>
                  <a:gd name="T65" fmla="*/ 54 h 371"/>
                  <a:gd name="T66" fmla="*/ 524 w 694"/>
                  <a:gd name="T67" fmla="*/ 54 h 371"/>
                  <a:gd name="T68" fmla="*/ 517 w 694"/>
                  <a:gd name="T69" fmla="*/ 14 h 371"/>
                  <a:gd name="T70" fmla="*/ 431 w 694"/>
                  <a:gd name="T71" fmla="*/ 14 h 371"/>
                  <a:gd name="T72" fmla="*/ 418 w 694"/>
                  <a:gd name="T73" fmla="*/ 29 h 371"/>
                  <a:gd name="T74" fmla="*/ 315 w 694"/>
                  <a:gd name="T75" fmla="*/ 42 h 371"/>
                  <a:gd name="T76" fmla="*/ 237 w 694"/>
                  <a:gd name="T77" fmla="*/ 54 h 371"/>
                  <a:gd name="T78" fmla="*/ 152 w 694"/>
                  <a:gd name="T79" fmla="*/ 69 h 371"/>
                  <a:gd name="T80" fmla="*/ 6 w 694"/>
                  <a:gd name="T81" fmla="*/ 151 h 371"/>
                  <a:gd name="T82" fmla="*/ 73 w 694"/>
                  <a:gd name="T83" fmla="*/ 180 h 371"/>
                  <a:gd name="T84" fmla="*/ 30 w 694"/>
                  <a:gd name="T85" fmla="*/ 206 h 371"/>
                  <a:gd name="T86" fmla="*/ 91 w 694"/>
                  <a:gd name="T87" fmla="*/ 221 h 371"/>
                  <a:gd name="T88" fmla="*/ 164 w 694"/>
                  <a:gd name="T89" fmla="*/ 291 h 371"/>
                  <a:gd name="T90" fmla="*/ 152 w 694"/>
                  <a:gd name="T91" fmla="*/ 373 h 371"/>
                  <a:gd name="T92" fmla="*/ 188 w 694"/>
                  <a:gd name="T93" fmla="*/ 373 h 371"/>
                  <a:gd name="T94" fmla="*/ 188 w 694"/>
                  <a:gd name="T95" fmla="*/ 402 h 371"/>
                  <a:gd name="T96" fmla="*/ 158 w 694"/>
                  <a:gd name="T97" fmla="*/ 417 h 371"/>
                  <a:gd name="T98" fmla="*/ 194 w 694"/>
                  <a:gd name="T99" fmla="*/ 484 h 371"/>
                  <a:gd name="T100" fmla="*/ 176 w 694"/>
                  <a:gd name="T101" fmla="*/ 512 h 371"/>
                  <a:gd name="T102" fmla="*/ 146 w 694"/>
                  <a:gd name="T103" fmla="*/ 527 h 371"/>
                  <a:gd name="T104" fmla="*/ 176 w 694"/>
                  <a:gd name="T105" fmla="*/ 540 h 371"/>
                  <a:gd name="T106" fmla="*/ 176 w 694"/>
                  <a:gd name="T107" fmla="*/ 568 h 371"/>
                  <a:gd name="T108" fmla="*/ 140 w 694"/>
                  <a:gd name="T109" fmla="*/ 582 h 371"/>
                  <a:gd name="T110" fmla="*/ 126 w 694"/>
                  <a:gd name="T111" fmla="*/ 608 h 371"/>
                  <a:gd name="T112" fmla="*/ 164 w 694"/>
                  <a:gd name="T113" fmla="*/ 622 h 37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694" h="371">
                    <a:moveTo>
                      <a:pt x="150" y="270"/>
                    </a:moveTo>
                    <a:lnTo>
                      <a:pt x="132" y="276"/>
                    </a:lnTo>
                    <a:lnTo>
                      <a:pt x="126" y="276"/>
                    </a:lnTo>
                    <a:lnTo>
                      <a:pt x="126" y="282"/>
                    </a:lnTo>
                    <a:lnTo>
                      <a:pt x="138" y="282"/>
                    </a:lnTo>
                    <a:lnTo>
                      <a:pt x="132" y="287"/>
                    </a:lnTo>
                    <a:lnTo>
                      <a:pt x="120" y="293"/>
                    </a:lnTo>
                    <a:lnTo>
                      <a:pt x="132" y="287"/>
                    </a:lnTo>
                    <a:lnTo>
                      <a:pt x="138" y="287"/>
                    </a:lnTo>
                    <a:lnTo>
                      <a:pt x="144" y="276"/>
                    </a:lnTo>
                    <a:lnTo>
                      <a:pt x="144" y="282"/>
                    </a:lnTo>
                    <a:lnTo>
                      <a:pt x="150" y="287"/>
                    </a:lnTo>
                    <a:lnTo>
                      <a:pt x="150" y="293"/>
                    </a:lnTo>
                    <a:lnTo>
                      <a:pt x="144" y="287"/>
                    </a:lnTo>
                    <a:lnTo>
                      <a:pt x="144" y="293"/>
                    </a:lnTo>
                    <a:lnTo>
                      <a:pt x="132" y="293"/>
                    </a:lnTo>
                    <a:lnTo>
                      <a:pt x="144" y="293"/>
                    </a:lnTo>
                    <a:lnTo>
                      <a:pt x="126" y="299"/>
                    </a:lnTo>
                    <a:lnTo>
                      <a:pt x="132" y="299"/>
                    </a:lnTo>
                    <a:lnTo>
                      <a:pt x="126" y="305"/>
                    </a:lnTo>
                    <a:lnTo>
                      <a:pt x="132" y="305"/>
                    </a:lnTo>
                    <a:lnTo>
                      <a:pt x="126" y="311"/>
                    </a:lnTo>
                    <a:lnTo>
                      <a:pt x="138" y="311"/>
                    </a:lnTo>
                    <a:lnTo>
                      <a:pt x="126" y="311"/>
                    </a:lnTo>
                    <a:lnTo>
                      <a:pt x="138" y="311"/>
                    </a:lnTo>
                    <a:lnTo>
                      <a:pt x="138" y="317"/>
                    </a:lnTo>
                    <a:lnTo>
                      <a:pt x="138" y="323"/>
                    </a:lnTo>
                    <a:lnTo>
                      <a:pt x="138" y="329"/>
                    </a:lnTo>
                    <a:lnTo>
                      <a:pt x="138" y="335"/>
                    </a:lnTo>
                    <a:lnTo>
                      <a:pt x="144" y="335"/>
                    </a:lnTo>
                    <a:lnTo>
                      <a:pt x="150" y="335"/>
                    </a:lnTo>
                    <a:lnTo>
                      <a:pt x="144" y="341"/>
                    </a:lnTo>
                    <a:lnTo>
                      <a:pt x="150" y="341"/>
                    </a:lnTo>
                    <a:lnTo>
                      <a:pt x="144" y="341"/>
                    </a:lnTo>
                    <a:lnTo>
                      <a:pt x="150" y="341"/>
                    </a:lnTo>
                    <a:lnTo>
                      <a:pt x="150" y="347"/>
                    </a:lnTo>
                    <a:lnTo>
                      <a:pt x="156" y="347"/>
                    </a:lnTo>
                    <a:lnTo>
                      <a:pt x="156" y="353"/>
                    </a:lnTo>
                    <a:lnTo>
                      <a:pt x="150" y="353"/>
                    </a:lnTo>
                    <a:lnTo>
                      <a:pt x="156" y="353"/>
                    </a:lnTo>
                    <a:lnTo>
                      <a:pt x="162" y="353"/>
                    </a:lnTo>
                    <a:lnTo>
                      <a:pt x="168" y="353"/>
                    </a:lnTo>
                    <a:lnTo>
                      <a:pt x="186" y="347"/>
                    </a:lnTo>
                    <a:lnTo>
                      <a:pt x="186" y="353"/>
                    </a:lnTo>
                    <a:lnTo>
                      <a:pt x="192" y="347"/>
                    </a:lnTo>
                    <a:lnTo>
                      <a:pt x="180" y="353"/>
                    </a:lnTo>
                    <a:lnTo>
                      <a:pt x="192" y="353"/>
                    </a:lnTo>
                    <a:lnTo>
                      <a:pt x="186" y="359"/>
                    </a:lnTo>
                    <a:lnTo>
                      <a:pt x="192" y="359"/>
                    </a:lnTo>
                    <a:lnTo>
                      <a:pt x="198" y="359"/>
                    </a:lnTo>
                    <a:lnTo>
                      <a:pt x="192" y="365"/>
                    </a:lnTo>
                    <a:lnTo>
                      <a:pt x="198" y="365"/>
                    </a:lnTo>
                    <a:lnTo>
                      <a:pt x="192" y="371"/>
                    </a:lnTo>
                    <a:lnTo>
                      <a:pt x="204" y="365"/>
                    </a:lnTo>
                    <a:lnTo>
                      <a:pt x="216" y="371"/>
                    </a:lnTo>
                    <a:lnTo>
                      <a:pt x="216" y="365"/>
                    </a:lnTo>
                    <a:lnTo>
                      <a:pt x="204" y="359"/>
                    </a:lnTo>
                    <a:lnTo>
                      <a:pt x="222" y="359"/>
                    </a:lnTo>
                    <a:lnTo>
                      <a:pt x="222" y="353"/>
                    </a:lnTo>
                    <a:lnTo>
                      <a:pt x="228" y="353"/>
                    </a:lnTo>
                    <a:lnTo>
                      <a:pt x="222" y="353"/>
                    </a:lnTo>
                    <a:lnTo>
                      <a:pt x="228" y="353"/>
                    </a:lnTo>
                    <a:lnTo>
                      <a:pt x="228" y="347"/>
                    </a:lnTo>
                    <a:lnTo>
                      <a:pt x="234" y="347"/>
                    </a:lnTo>
                    <a:lnTo>
                      <a:pt x="228" y="341"/>
                    </a:lnTo>
                    <a:lnTo>
                      <a:pt x="234" y="341"/>
                    </a:lnTo>
                    <a:lnTo>
                      <a:pt x="240" y="335"/>
                    </a:lnTo>
                    <a:lnTo>
                      <a:pt x="234" y="329"/>
                    </a:lnTo>
                    <a:lnTo>
                      <a:pt x="240" y="329"/>
                    </a:lnTo>
                    <a:lnTo>
                      <a:pt x="234" y="323"/>
                    </a:lnTo>
                    <a:lnTo>
                      <a:pt x="246" y="317"/>
                    </a:lnTo>
                    <a:lnTo>
                      <a:pt x="252" y="317"/>
                    </a:lnTo>
                    <a:lnTo>
                      <a:pt x="252" y="311"/>
                    </a:lnTo>
                    <a:lnTo>
                      <a:pt x="258" y="311"/>
                    </a:lnTo>
                    <a:lnTo>
                      <a:pt x="264" y="311"/>
                    </a:lnTo>
                    <a:lnTo>
                      <a:pt x="258" y="311"/>
                    </a:lnTo>
                    <a:lnTo>
                      <a:pt x="264" y="305"/>
                    </a:lnTo>
                    <a:lnTo>
                      <a:pt x="270" y="305"/>
                    </a:lnTo>
                    <a:lnTo>
                      <a:pt x="264" y="305"/>
                    </a:lnTo>
                    <a:lnTo>
                      <a:pt x="276" y="305"/>
                    </a:lnTo>
                    <a:lnTo>
                      <a:pt x="270" y="299"/>
                    </a:lnTo>
                    <a:lnTo>
                      <a:pt x="264" y="293"/>
                    </a:lnTo>
                    <a:lnTo>
                      <a:pt x="276" y="293"/>
                    </a:lnTo>
                    <a:lnTo>
                      <a:pt x="276" y="282"/>
                    </a:lnTo>
                    <a:lnTo>
                      <a:pt x="287" y="276"/>
                    </a:lnTo>
                    <a:lnTo>
                      <a:pt x="299" y="270"/>
                    </a:lnTo>
                    <a:lnTo>
                      <a:pt x="305" y="270"/>
                    </a:lnTo>
                    <a:lnTo>
                      <a:pt x="317" y="270"/>
                    </a:lnTo>
                    <a:lnTo>
                      <a:pt x="317" y="264"/>
                    </a:lnTo>
                    <a:lnTo>
                      <a:pt x="323" y="258"/>
                    </a:lnTo>
                    <a:lnTo>
                      <a:pt x="329" y="258"/>
                    </a:lnTo>
                    <a:lnTo>
                      <a:pt x="323" y="264"/>
                    </a:lnTo>
                    <a:lnTo>
                      <a:pt x="329" y="264"/>
                    </a:lnTo>
                    <a:lnTo>
                      <a:pt x="353" y="264"/>
                    </a:lnTo>
                    <a:lnTo>
                      <a:pt x="353" y="258"/>
                    </a:lnTo>
                    <a:lnTo>
                      <a:pt x="359" y="258"/>
                    </a:lnTo>
                    <a:lnTo>
                      <a:pt x="371" y="258"/>
                    </a:lnTo>
                    <a:lnTo>
                      <a:pt x="371" y="252"/>
                    </a:lnTo>
                    <a:lnTo>
                      <a:pt x="383" y="240"/>
                    </a:lnTo>
                    <a:lnTo>
                      <a:pt x="407" y="234"/>
                    </a:lnTo>
                    <a:lnTo>
                      <a:pt x="407" y="228"/>
                    </a:lnTo>
                    <a:lnTo>
                      <a:pt x="407" y="222"/>
                    </a:lnTo>
                    <a:lnTo>
                      <a:pt x="419" y="228"/>
                    </a:lnTo>
                    <a:lnTo>
                      <a:pt x="431" y="228"/>
                    </a:lnTo>
                    <a:lnTo>
                      <a:pt x="437" y="228"/>
                    </a:lnTo>
                    <a:lnTo>
                      <a:pt x="443" y="228"/>
                    </a:lnTo>
                    <a:lnTo>
                      <a:pt x="467" y="222"/>
                    </a:lnTo>
                    <a:lnTo>
                      <a:pt x="497" y="216"/>
                    </a:lnTo>
                    <a:lnTo>
                      <a:pt x="509" y="210"/>
                    </a:lnTo>
                    <a:lnTo>
                      <a:pt x="521" y="204"/>
                    </a:lnTo>
                    <a:lnTo>
                      <a:pt x="533" y="198"/>
                    </a:lnTo>
                    <a:lnTo>
                      <a:pt x="539" y="192"/>
                    </a:lnTo>
                    <a:lnTo>
                      <a:pt x="503" y="192"/>
                    </a:lnTo>
                    <a:lnTo>
                      <a:pt x="467" y="198"/>
                    </a:lnTo>
                    <a:lnTo>
                      <a:pt x="467" y="192"/>
                    </a:lnTo>
                    <a:lnTo>
                      <a:pt x="491" y="186"/>
                    </a:lnTo>
                    <a:lnTo>
                      <a:pt x="455" y="186"/>
                    </a:lnTo>
                    <a:lnTo>
                      <a:pt x="473" y="180"/>
                    </a:lnTo>
                    <a:lnTo>
                      <a:pt x="503" y="180"/>
                    </a:lnTo>
                    <a:lnTo>
                      <a:pt x="503" y="174"/>
                    </a:lnTo>
                    <a:lnTo>
                      <a:pt x="473" y="168"/>
                    </a:lnTo>
                    <a:lnTo>
                      <a:pt x="485" y="168"/>
                    </a:lnTo>
                    <a:lnTo>
                      <a:pt x="473" y="162"/>
                    </a:lnTo>
                    <a:lnTo>
                      <a:pt x="497" y="174"/>
                    </a:lnTo>
                    <a:lnTo>
                      <a:pt x="521" y="180"/>
                    </a:lnTo>
                    <a:lnTo>
                      <a:pt x="527" y="192"/>
                    </a:lnTo>
                    <a:lnTo>
                      <a:pt x="539" y="186"/>
                    </a:lnTo>
                    <a:lnTo>
                      <a:pt x="545" y="180"/>
                    </a:lnTo>
                    <a:lnTo>
                      <a:pt x="545" y="192"/>
                    </a:lnTo>
                    <a:lnTo>
                      <a:pt x="551" y="186"/>
                    </a:lnTo>
                    <a:lnTo>
                      <a:pt x="551" y="180"/>
                    </a:lnTo>
                    <a:lnTo>
                      <a:pt x="551" y="174"/>
                    </a:lnTo>
                    <a:lnTo>
                      <a:pt x="545" y="174"/>
                    </a:lnTo>
                    <a:lnTo>
                      <a:pt x="545" y="168"/>
                    </a:lnTo>
                    <a:lnTo>
                      <a:pt x="539" y="168"/>
                    </a:lnTo>
                    <a:lnTo>
                      <a:pt x="545" y="168"/>
                    </a:lnTo>
                    <a:lnTo>
                      <a:pt x="515" y="156"/>
                    </a:lnTo>
                    <a:lnTo>
                      <a:pt x="509" y="162"/>
                    </a:lnTo>
                    <a:lnTo>
                      <a:pt x="509" y="156"/>
                    </a:lnTo>
                    <a:lnTo>
                      <a:pt x="521" y="156"/>
                    </a:lnTo>
                    <a:lnTo>
                      <a:pt x="503" y="150"/>
                    </a:lnTo>
                    <a:lnTo>
                      <a:pt x="497" y="150"/>
                    </a:lnTo>
                    <a:lnTo>
                      <a:pt x="491" y="150"/>
                    </a:lnTo>
                    <a:lnTo>
                      <a:pt x="521" y="144"/>
                    </a:lnTo>
                    <a:lnTo>
                      <a:pt x="491" y="144"/>
                    </a:lnTo>
                    <a:lnTo>
                      <a:pt x="491" y="150"/>
                    </a:lnTo>
                    <a:lnTo>
                      <a:pt x="491" y="144"/>
                    </a:lnTo>
                    <a:lnTo>
                      <a:pt x="497" y="144"/>
                    </a:lnTo>
                    <a:lnTo>
                      <a:pt x="497" y="138"/>
                    </a:lnTo>
                    <a:lnTo>
                      <a:pt x="515" y="144"/>
                    </a:lnTo>
                    <a:lnTo>
                      <a:pt x="521" y="138"/>
                    </a:lnTo>
                    <a:lnTo>
                      <a:pt x="515" y="132"/>
                    </a:lnTo>
                    <a:lnTo>
                      <a:pt x="527" y="138"/>
                    </a:lnTo>
                    <a:lnTo>
                      <a:pt x="539" y="138"/>
                    </a:lnTo>
                    <a:lnTo>
                      <a:pt x="551" y="138"/>
                    </a:lnTo>
                    <a:lnTo>
                      <a:pt x="533" y="138"/>
                    </a:lnTo>
                    <a:lnTo>
                      <a:pt x="557" y="144"/>
                    </a:lnTo>
                    <a:lnTo>
                      <a:pt x="575" y="138"/>
                    </a:lnTo>
                    <a:lnTo>
                      <a:pt x="575" y="132"/>
                    </a:lnTo>
                    <a:lnTo>
                      <a:pt x="563" y="132"/>
                    </a:lnTo>
                    <a:lnTo>
                      <a:pt x="563" y="138"/>
                    </a:lnTo>
                    <a:lnTo>
                      <a:pt x="557" y="132"/>
                    </a:lnTo>
                    <a:lnTo>
                      <a:pt x="563" y="120"/>
                    </a:lnTo>
                    <a:lnTo>
                      <a:pt x="593" y="126"/>
                    </a:lnTo>
                    <a:lnTo>
                      <a:pt x="593" y="120"/>
                    </a:lnTo>
                    <a:lnTo>
                      <a:pt x="581" y="120"/>
                    </a:lnTo>
                    <a:lnTo>
                      <a:pt x="575" y="114"/>
                    </a:lnTo>
                    <a:lnTo>
                      <a:pt x="563" y="114"/>
                    </a:lnTo>
                    <a:lnTo>
                      <a:pt x="575" y="114"/>
                    </a:lnTo>
                    <a:lnTo>
                      <a:pt x="563" y="108"/>
                    </a:lnTo>
                    <a:lnTo>
                      <a:pt x="593" y="114"/>
                    </a:lnTo>
                    <a:lnTo>
                      <a:pt x="593" y="102"/>
                    </a:lnTo>
                    <a:lnTo>
                      <a:pt x="569" y="102"/>
                    </a:lnTo>
                    <a:lnTo>
                      <a:pt x="593" y="96"/>
                    </a:lnTo>
                    <a:lnTo>
                      <a:pt x="581" y="96"/>
                    </a:lnTo>
                    <a:lnTo>
                      <a:pt x="575" y="96"/>
                    </a:lnTo>
                    <a:lnTo>
                      <a:pt x="569" y="96"/>
                    </a:lnTo>
                    <a:lnTo>
                      <a:pt x="563" y="90"/>
                    </a:lnTo>
                    <a:lnTo>
                      <a:pt x="581" y="90"/>
                    </a:lnTo>
                    <a:lnTo>
                      <a:pt x="610" y="90"/>
                    </a:lnTo>
                    <a:lnTo>
                      <a:pt x="610" y="78"/>
                    </a:lnTo>
                    <a:lnTo>
                      <a:pt x="593" y="78"/>
                    </a:lnTo>
                    <a:lnTo>
                      <a:pt x="587" y="78"/>
                    </a:lnTo>
                    <a:lnTo>
                      <a:pt x="604" y="78"/>
                    </a:lnTo>
                    <a:lnTo>
                      <a:pt x="587" y="72"/>
                    </a:lnTo>
                    <a:lnTo>
                      <a:pt x="581" y="78"/>
                    </a:lnTo>
                    <a:lnTo>
                      <a:pt x="575" y="72"/>
                    </a:lnTo>
                    <a:lnTo>
                      <a:pt x="587" y="60"/>
                    </a:lnTo>
                    <a:lnTo>
                      <a:pt x="599" y="60"/>
                    </a:lnTo>
                    <a:lnTo>
                      <a:pt x="610" y="54"/>
                    </a:lnTo>
                    <a:lnTo>
                      <a:pt x="604" y="54"/>
                    </a:lnTo>
                    <a:lnTo>
                      <a:pt x="610" y="48"/>
                    </a:lnTo>
                    <a:lnTo>
                      <a:pt x="622" y="42"/>
                    </a:lnTo>
                    <a:lnTo>
                      <a:pt x="628" y="42"/>
                    </a:lnTo>
                    <a:lnTo>
                      <a:pt x="599" y="42"/>
                    </a:lnTo>
                    <a:lnTo>
                      <a:pt x="622" y="42"/>
                    </a:lnTo>
                    <a:lnTo>
                      <a:pt x="646" y="36"/>
                    </a:lnTo>
                    <a:lnTo>
                      <a:pt x="599" y="36"/>
                    </a:lnTo>
                    <a:lnTo>
                      <a:pt x="664" y="30"/>
                    </a:lnTo>
                    <a:lnTo>
                      <a:pt x="694" y="24"/>
                    </a:lnTo>
                    <a:lnTo>
                      <a:pt x="652" y="18"/>
                    </a:lnTo>
                    <a:lnTo>
                      <a:pt x="634" y="24"/>
                    </a:lnTo>
                    <a:lnTo>
                      <a:pt x="610" y="24"/>
                    </a:lnTo>
                    <a:lnTo>
                      <a:pt x="604" y="24"/>
                    </a:lnTo>
                    <a:lnTo>
                      <a:pt x="563" y="36"/>
                    </a:lnTo>
                    <a:lnTo>
                      <a:pt x="581" y="24"/>
                    </a:lnTo>
                    <a:lnTo>
                      <a:pt x="587" y="18"/>
                    </a:lnTo>
                    <a:lnTo>
                      <a:pt x="575" y="18"/>
                    </a:lnTo>
                    <a:lnTo>
                      <a:pt x="569" y="24"/>
                    </a:lnTo>
                    <a:lnTo>
                      <a:pt x="533" y="24"/>
                    </a:lnTo>
                    <a:lnTo>
                      <a:pt x="551" y="24"/>
                    </a:lnTo>
                    <a:lnTo>
                      <a:pt x="557" y="18"/>
                    </a:lnTo>
                    <a:lnTo>
                      <a:pt x="479" y="24"/>
                    </a:lnTo>
                    <a:lnTo>
                      <a:pt x="503" y="18"/>
                    </a:lnTo>
                    <a:lnTo>
                      <a:pt x="545" y="18"/>
                    </a:lnTo>
                    <a:lnTo>
                      <a:pt x="599" y="12"/>
                    </a:lnTo>
                    <a:lnTo>
                      <a:pt x="563" y="6"/>
                    </a:lnTo>
                    <a:lnTo>
                      <a:pt x="461" y="6"/>
                    </a:lnTo>
                    <a:lnTo>
                      <a:pt x="473" y="6"/>
                    </a:lnTo>
                    <a:lnTo>
                      <a:pt x="551" y="6"/>
                    </a:lnTo>
                    <a:lnTo>
                      <a:pt x="521" y="0"/>
                    </a:lnTo>
                    <a:lnTo>
                      <a:pt x="419" y="0"/>
                    </a:lnTo>
                    <a:lnTo>
                      <a:pt x="431" y="6"/>
                    </a:lnTo>
                    <a:lnTo>
                      <a:pt x="419" y="6"/>
                    </a:lnTo>
                    <a:lnTo>
                      <a:pt x="395" y="6"/>
                    </a:lnTo>
                    <a:lnTo>
                      <a:pt x="359" y="6"/>
                    </a:lnTo>
                    <a:lnTo>
                      <a:pt x="365" y="6"/>
                    </a:lnTo>
                    <a:lnTo>
                      <a:pt x="341" y="6"/>
                    </a:lnTo>
                    <a:lnTo>
                      <a:pt x="383" y="6"/>
                    </a:lnTo>
                    <a:lnTo>
                      <a:pt x="407" y="12"/>
                    </a:lnTo>
                    <a:lnTo>
                      <a:pt x="383" y="12"/>
                    </a:lnTo>
                    <a:lnTo>
                      <a:pt x="353" y="12"/>
                    </a:lnTo>
                    <a:lnTo>
                      <a:pt x="365" y="12"/>
                    </a:lnTo>
                    <a:lnTo>
                      <a:pt x="353" y="12"/>
                    </a:lnTo>
                    <a:lnTo>
                      <a:pt x="353" y="18"/>
                    </a:lnTo>
                    <a:lnTo>
                      <a:pt x="293" y="12"/>
                    </a:lnTo>
                    <a:lnTo>
                      <a:pt x="287" y="18"/>
                    </a:lnTo>
                    <a:lnTo>
                      <a:pt x="293" y="24"/>
                    </a:lnTo>
                    <a:lnTo>
                      <a:pt x="264" y="18"/>
                    </a:lnTo>
                    <a:lnTo>
                      <a:pt x="252" y="24"/>
                    </a:lnTo>
                    <a:lnTo>
                      <a:pt x="252" y="12"/>
                    </a:lnTo>
                    <a:lnTo>
                      <a:pt x="198" y="18"/>
                    </a:lnTo>
                    <a:lnTo>
                      <a:pt x="216" y="24"/>
                    </a:lnTo>
                    <a:lnTo>
                      <a:pt x="198" y="24"/>
                    </a:lnTo>
                    <a:lnTo>
                      <a:pt x="174" y="18"/>
                    </a:lnTo>
                    <a:lnTo>
                      <a:pt x="174" y="24"/>
                    </a:lnTo>
                    <a:lnTo>
                      <a:pt x="168" y="30"/>
                    </a:lnTo>
                    <a:lnTo>
                      <a:pt x="144" y="30"/>
                    </a:lnTo>
                    <a:lnTo>
                      <a:pt x="138" y="30"/>
                    </a:lnTo>
                    <a:lnTo>
                      <a:pt x="84" y="42"/>
                    </a:lnTo>
                    <a:lnTo>
                      <a:pt x="120" y="42"/>
                    </a:lnTo>
                    <a:lnTo>
                      <a:pt x="114" y="42"/>
                    </a:lnTo>
                    <a:lnTo>
                      <a:pt x="108" y="48"/>
                    </a:lnTo>
                    <a:lnTo>
                      <a:pt x="96" y="54"/>
                    </a:lnTo>
                    <a:lnTo>
                      <a:pt x="54" y="60"/>
                    </a:lnTo>
                    <a:lnTo>
                      <a:pt x="6" y="66"/>
                    </a:lnTo>
                    <a:lnTo>
                      <a:pt x="6" y="72"/>
                    </a:lnTo>
                    <a:lnTo>
                      <a:pt x="30" y="72"/>
                    </a:lnTo>
                    <a:lnTo>
                      <a:pt x="24" y="78"/>
                    </a:lnTo>
                    <a:lnTo>
                      <a:pt x="42" y="78"/>
                    </a:lnTo>
                    <a:lnTo>
                      <a:pt x="66" y="78"/>
                    </a:lnTo>
                    <a:lnTo>
                      <a:pt x="60" y="84"/>
                    </a:lnTo>
                    <a:lnTo>
                      <a:pt x="30" y="84"/>
                    </a:lnTo>
                    <a:lnTo>
                      <a:pt x="54" y="84"/>
                    </a:lnTo>
                    <a:lnTo>
                      <a:pt x="48" y="84"/>
                    </a:lnTo>
                    <a:lnTo>
                      <a:pt x="0" y="84"/>
                    </a:lnTo>
                    <a:lnTo>
                      <a:pt x="18" y="90"/>
                    </a:lnTo>
                    <a:lnTo>
                      <a:pt x="30" y="90"/>
                    </a:lnTo>
                    <a:lnTo>
                      <a:pt x="18" y="96"/>
                    </a:lnTo>
                    <a:lnTo>
                      <a:pt x="48" y="102"/>
                    </a:lnTo>
                    <a:lnTo>
                      <a:pt x="42" y="102"/>
                    </a:lnTo>
                    <a:lnTo>
                      <a:pt x="48" y="96"/>
                    </a:lnTo>
                    <a:lnTo>
                      <a:pt x="60" y="96"/>
                    </a:lnTo>
                    <a:lnTo>
                      <a:pt x="78" y="96"/>
                    </a:lnTo>
                    <a:lnTo>
                      <a:pt x="84" y="96"/>
                    </a:lnTo>
                    <a:lnTo>
                      <a:pt x="138" y="108"/>
                    </a:lnTo>
                    <a:lnTo>
                      <a:pt x="132" y="108"/>
                    </a:lnTo>
                    <a:lnTo>
                      <a:pt x="144" y="120"/>
                    </a:lnTo>
                    <a:lnTo>
                      <a:pt x="150" y="120"/>
                    </a:lnTo>
                    <a:lnTo>
                      <a:pt x="144" y="126"/>
                    </a:lnTo>
                    <a:lnTo>
                      <a:pt x="150" y="126"/>
                    </a:lnTo>
                    <a:lnTo>
                      <a:pt x="150" y="138"/>
                    </a:lnTo>
                    <a:lnTo>
                      <a:pt x="150" y="144"/>
                    </a:lnTo>
                    <a:lnTo>
                      <a:pt x="156" y="144"/>
                    </a:lnTo>
                    <a:lnTo>
                      <a:pt x="150" y="156"/>
                    </a:lnTo>
                    <a:lnTo>
                      <a:pt x="144" y="156"/>
                    </a:lnTo>
                    <a:lnTo>
                      <a:pt x="138" y="162"/>
                    </a:lnTo>
                    <a:lnTo>
                      <a:pt x="150" y="162"/>
                    </a:lnTo>
                    <a:lnTo>
                      <a:pt x="132" y="168"/>
                    </a:lnTo>
                    <a:lnTo>
                      <a:pt x="138" y="174"/>
                    </a:lnTo>
                    <a:lnTo>
                      <a:pt x="156" y="168"/>
                    </a:lnTo>
                    <a:lnTo>
                      <a:pt x="162" y="156"/>
                    </a:lnTo>
                    <a:lnTo>
                      <a:pt x="162" y="168"/>
                    </a:lnTo>
                    <a:lnTo>
                      <a:pt x="174" y="162"/>
                    </a:lnTo>
                    <a:lnTo>
                      <a:pt x="168" y="168"/>
                    </a:lnTo>
                    <a:lnTo>
                      <a:pt x="180" y="168"/>
                    </a:lnTo>
                    <a:lnTo>
                      <a:pt x="168" y="174"/>
                    </a:lnTo>
                    <a:lnTo>
                      <a:pt x="180" y="174"/>
                    </a:lnTo>
                    <a:lnTo>
                      <a:pt x="174" y="174"/>
                    </a:lnTo>
                    <a:lnTo>
                      <a:pt x="180" y="174"/>
                    </a:lnTo>
                    <a:lnTo>
                      <a:pt x="174" y="174"/>
                    </a:lnTo>
                    <a:lnTo>
                      <a:pt x="186" y="180"/>
                    </a:lnTo>
                    <a:lnTo>
                      <a:pt x="174" y="180"/>
                    </a:lnTo>
                    <a:lnTo>
                      <a:pt x="186" y="180"/>
                    </a:lnTo>
                    <a:lnTo>
                      <a:pt x="186" y="186"/>
                    </a:lnTo>
                    <a:lnTo>
                      <a:pt x="186" y="192"/>
                    </a:lnTo>
                    <a:lnTo>
                      <a:pt x="144" y="180"/>
                    </a:lnTo>
                    <a:lnTo>
                      <a:pt x="144" y="186"/>
                    </a:lnTo>
                    <a:lnTo>
                      <a:pt x="186" y="198"/>
                    </a:lnTo>
                    <a:lnTo>
                      <a:pt x="180" y="204"/>
                    </a:lnTo>
                    <a:lnTo>
                      <a:pt x="174" y="210"/>
                    </a:lnTo>
                    <a:lnTo>
                      <a:pt x="180" y="210"/>
                    </a:lnTo>
                    <a:lnTo>
                      <a:pt x="180" y="216"/>
                    </a:lnTo>
                    <a:lnTo>
                      <a:pt x="174" y="210"/>
                    </a:lnTo>
                    <a:lnTo>
                      <a:pt x="168" y="216"/>
                    </a:lnTo>
                    <a:lnTo>
                      <a:pt x="174" y="216"/>
                    </a:lnTo>
                    <a:lnTo>
                      <a:pt x="138" y="222"/>
                    </a:lnTo>
                    <a:lnTo>
                      <a:pt x="144" y="228"/>
                    </a:lnTo>
                    <a:lnTo>
                      <a:pt x="162" y="222"/>
                    </a:lnTo>
                    <a:lnTo>
                      <a:pt x="168" y="222"/>
                    </a:lnTo>
                    <a:lnTo>
                      <a:pt x="162" y="228"/>
                    </a:lnTo>
                    <a:lnTo>
                      <a:pt x="168" y="228"/>
                    </a:lnTo>
                    <a:lnTo>
                      <a:pt x="144" y="228"/>
                    </a:lnTo>
                    <a:lnTo>
                      <a:pt x="138" y="228"/>
                    </a:lnTo>
                    <a:lnTo>
                      <a:pt x="150" y="234"/>
                    </a:lnTo>
                    <a:lnTo>
                      <a:pt x="132" y="228"/>
                    </a:lnTo>
                    <a:lnTo>
                      <a:pt x="126" y="234"/>
                    </a:lnTo>
                    <a:lnTo>
                      <a:pt x="150" y="234"/>
                    </a:lnTo>
                    <a:lnTo>
                      <a:pt x="156" y="234"/>
                    </a:lnTo>
                    <a:lnTo>
                      <a:pt x="162" y="234"/>
                    </a:lnTo>
                    <a:lnTo>
                      <a:pt x="168" y="234"/>
                    </a:lnTo>
                    <a:lnTo>
                      <a:pt x="162" y="234"/>
                    </a:lnTo>
                    <a:lnTo>
                      <a:pt x="168" y="234"/>
                    </a:lnTo>
                    <a:lnTo>
                      <a:pt x="168" y="240"/>
                    </a:lnTo>
                    <a:lnTo>
                      <a:pt x="144" y="234"/>
                    </a:lnTo>
                    <a:lnTo>
                      <a:pt x="120" y="240"/>
                    </a:lnTo>
                    <a:lnTo>
                      <a:pt x="150" y="240"/>
                    </a:lnTo>
                    <a:lnTo>
                      <a:pt x="162" y="246"/>
                    </a:lnTo>
                    <a:lnTo>
                      <a:pt x="150" y="240"/>
                    </a:lnTo>
                    <a:lnTo>
                      <a:pt x="120" y="246"/>
                    </a:lnTo>
                    <a:lnTo>
                      <a:pt x="126" y="246"/>
                    </a:lnTo>
                    <a:lnTo>
                      <a:pt x="138" y="246"/>
                    </a:lnTo>
                    <a:lnTo>
                      <a:pt x="132" y="252"/>
                    </a:lnTo>
                    <a:lnTo>
                      <a:pt x="126" y="252"/>
                    </a:lnTo>
                    <a:lnTo>
                      <a:pt x="132" y="258"/>
                    </a:lnTo>
                    <a:lnTo>
                      <a:pt x="120" y="258"/>
                    </a:lnTo>
                    <a:lnTo>
                      <a:pt x="114" y="258"/>
                    </a:lnTo>
                    <a:lnTo>
                      <a:pt x="144" y="252"/>
                    </a:lnTo>
                    <a:lnTo>
                      <a:pt x="162" y="246"/>
                    </a:lnTo>
                    <a:lnTo>
                      <a:pt x="156" y="252"/>
                    </a:lnTo>
                    <a:lnTo>
                      <a:pt x="114" y="264"/>
                    </a:lnTo>
                    <a:lnTo>
                      <a:pt x="120" y="264"/>
                    </a:lnTo>
                    <a:lnTo>
                      <a:pt x="138" y="264"/>
                    </a:lnTo>
                    <a:lnTo>
                      <a:pt x="120" y="270"/>
                    </a:lnTo>
                    <a:lnTo>
                      <a:pt x="126" y="270"/>
                    </a:lnTo>
                    <a:lnTo>
                      <a:pt x="132" y="270"/>
                    </a:lnTo>
                    <a:lnTo>
                      <a:pt x="150" y="270"/>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42" name="Freeform 468"/>
              <p:cNvSpPr>
                <a:spLocks noChangeAspect="1"/>
              </p:cNvSpPr>
              <p:nvPr/>
            </p:nvSpPr>
            <p:spPr bwMode="auto">
              <a:xfrm>
                <a:off x="4703071" y="2610352"/>
                <a:ext cx="83153" cy="51987"/>
              </a:xfrm>
              <a:custGeom>
                <a:avLst/>
                <a:gdLst>
                  <a:gd name="T0" fmla="*/ 47 w 30"/>
                  <a:gd name="T1" fmla="*/ 24 h 18"/>
                  <a:gd name="T2" fmla="*/ 6 w 30"/>
                  <a:gd name="T3" fmla="*/ 0 h 18"/>
                  <a:gd name="T4" fmla="*/ 0 w 30"/>
                  <a:gd name="T5" fmla="*/ 13 h 18"/>
                  <a:gd name="T6" fmla="*/ 0 w 30"/>
                  <a:gd name="T7" fmla="*/ 13 h 18"/>
                  <a:gd name="T8" fmla="*/ 0 w 30"/>
                  <a:gd name="T9" fmla="*/ 13 h 18"/>
                  <a:gd name="T10" fmla="*/ 0 w 30"/>
                  <a:gd name="T11" fmla="*/ 24 h 18"/>
                  <a:gd name="T12" fmla="*/ 6 w 30"/>
                  <a:gd name="T13" fmla="*/ 24 h 18"/>
                  <a:gd name="T14" fmla="*/ 6 w 30"/>
                  <a:gd name="T15" fmla="*/ 37 h 18"/>
                  <a:gd name="T16" fmla="*/ 47 w 30"/>
                  <a:gd name="T17" fmla="*/ 24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 h="18">
                    <a:moveTo>
                      <a:pt x="30" y="12"/>
                    </a:moveTo>
                    <a:lnTo>
                      <a:pt x="6" y="0"/>
                    </a:lnTo>
                    <a:lnTo>
                      <a:pt x="0" y="6"/>
                    </a:lnTo>
                    <a:lnTo>
                      <a:pt x="0" y="12"/>
                    </a:lnTo>
                    <a:lnTo>
                      <a:pt x="6" y="12"/>
                    </a:lnTo>
                    <a:lnTo>
                      <a:pt x="6" y="18"/>
                    </a:lnTo>
                    <a:lnTo>
                      <a:pt x="30" y="12"/>
                    </a:lnTo>
                    <a:close/>
                  </a:path>
                </a:pathLst>
              </a:custGeom>
              <a:solidFill>
                <a:srgbClr val="0041C4"/>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43" name="Freeform 469"/>
              <p:cNvSpPr>
                <a:spLocks noChangeAspect="1"/>
              </p:cNvSpPr>
              <p:nvPr/>
            </p:nvSpPr>
            <p:spPr bwMode="auto">
              <a:xfrm>
                <a:off x="5667110" y="2805307"/>
                <a:ext cx="376781" cy="153364"/>
              </a:xfrm>
              <a:custGeom>
                <a:avLst/>
                <a:gdLst>
                  <a:gd name="T0" fmla="*/ 127 w 143"/>
                  <a:gd name="T1" fmla="*/ 0 h 53"/>
                  <a:gd name="T2" fmla="*/ 120 w 143"/>
                  <a:gd name="T3" fmla="*/ 0 h 53"/>
                  <a:gd name="T4" fmla="*/ 103 w 143"/>
                  <a:gd name="T5" fmla="*/ 13 h 53"/>
                  <a:gd name="T6" fmla="*/ 97 w 143"/>
                  <a:gd name="T7" fmla="*/ 13 h 53"/>
                  <a:gd name="T8" fmla="*/ 91 w 143"/>
                  <a:gd name="T9" fmla="*/ 24 h 53"/>
                  <a:gd name="T10" fmla="*/ 91 w 143"/>
                  <a:gd name="T11" fmla="*/ 24 h 53"/>
                  <a:gd name="T12" fmla="*/ 79 w 143"/>
                  <a:gd name="T13" fmla="*/ 13 h 53"/>
                  <a:gd name="T14" fmla="*/ 79 w 143"/>
                  <a:gd name="T15" fmla="*/ 24 h 53"/>
                  <a:gd name="T16" fmla="*/ 67 w 143"/>
                  <a:gd name="T17" fmla="*/ 13 h 53"/>
                  <a:gd name="T18" fmla="*/ 61 w 143"/>
                  <a:gd name="T19" fmla="*/ 24 h 53"/>
                  <a:gd name="T20" fmla="*/ 55 w 143"/>
                  <a:gd name="T21" fmla="*/ 37 h 53"/>
                  <a:gd name="T22" fmla="*/ 49 w 143"/>
                  <a:gd name="T23" fmla="*/ 24 h 53"/>
                  <a:gd name="T24" fmla="*/ 49 w 143"/>
                  <a:gd name="T25" fmla="*/ 24 h 53"/>
                  <a:gd name="T26" fmla="*/ 24 w 143"/>
                  <a:gd name="T27" fmla="*/ 0 h 53"/>
                  <a:gd name="T28" fmla="*/ 30 w 143"/>
                  <a:gd name="T29" fmla="*/ 13 h 53"/>
                  <a:gd name="T30" fmla="*/ 30 w 143"/>
                  <a:gd name="T31" fmla="*/ 13 h 53"/>
                  <a:gd name="T32" fmla="*/ 18 w 143"/>
                  <a:gd name="T33" fmla="*/ 13 h 53"/>
                  <a:gd name="T34" fmla="*/ 18 w 143"/>
                  <a:gd name="T35" fmla="*/ 13 h 53"/>
                  <a:gd name="T36" fmla="*/ 12 w 143"/>
                  <a:gd name="T37" fmla="*/ 24 h 53"/>
                  <a:gd name="T38" fmla="*/ 18 w 143"/>
                  <a:gd name="T39" fmla="*/ 24 h 53"/>
                  <a:gd name="T40" fmla="*/ 18 w 143"/>
                  <a:gd name="T41" fmla="*/ 24 h 53"/>
                  <a:gd name="T42" fmla="*/ 6 w 143"/>
                  <a:gd name="T43" fmla="*/ 24 h 53"/>
                  <a:gd name="T44" fmla="*/ 12 w 143"/>
                  <a:gd name="T45" fmla="*/ 24 h 53"/>
                  <a:gd name="T46" fmla="*/ 0 w 143"/>
                  <a:gd name="T47" fmla="*/ 24 h 53"/>
                  <a:gd name="T48" fmla="*/ 30 w 143"/>
                  <a:gd name="T49" fmla="*/ 37 h 53"/>
                  <a:gd name="T50" fmla="*/ 30 w 143"/>
                  <a:gd name="T51" fmla="*/ 37 h 53"/>
                  <a:gd name="T52" fmla="*/ 30 w 143"/>
                  <a:gd name="T53" fmla="*/ 51 h 53"/>
                  <a:gd name="T54" fmla="*/ 6 w 143"/>
                  <a:gd name="T55" fmla="*/ 51 h 53"/>
                  <a:gd name="T56" fmla="*/ 24 w 143"/>
                  <a:gd name="T57" fmla="*/ 62 h 53"/>
                  <a:gd name="T58" fmla="*/ 30 w 143"/>
                  <a:gd name="T59" fmla="*/ 62 h 53"/>
                  <a:gd name="T60" fmla="*/ 30 w 143"/>
                  <a:gd name="T61" fmla="*/ 73 h 53"/>
                  <a:gd name="T62" fmla="*/ 43 w 143"/>
                  <a:gd name="T63" fmla="*/ 73 h 53"/>
                  <a:gd name="T64" fmla="*/ 30 w 143"/>
                  <a:gd name="T65" fmla="*/ 73 h 53"/>
                  <a:gd name="T66" fmla="*/ 18 w 143"/>
                  <a:gd name="T67" fmla="*/ 87 h 53"/>
                  <a:gd name="T68" fmla="*/ 30 w 143"/>
                  <a:gd name="T69" fmla="*/ 99 h 53"/>
                  <a:gd name="T70" fmla="*/ 55 w 143"/>
                  <a:gd name="T71" fmla="*/ 99 h 53"/>
                  <a:gd name="T72" fmla="*/ 85 w 143"/>
                  <a:gd name="T73" fmla="*/ 111 h 53"/>
                  <a:gd name="T74" fmla="*/ 110 w 143"/>
                  <a:gd name="T75" fmla="*/ 87 h 53"/>
                  <a:gd name="T76" fmla="*/ 133 w 143"/>
                  <a:gd name="T77" fmla="*/ 73 h 53"/>
                  <a:gd name="T78" fmla="*/ 145 w 143"/>
                  <a:gd name="T79" fmla="*/ 62 h 53"/>
                  <a:gd name="T80" fmla="*/ 151 w 143"/>
                  <a:gd name="T81" fmla="*/ 51 h 53"/>
                  <a:gd name="T82" fmla="*/ 157 w 143"/>
                  <a:gd name="T83" fmla="*/ 51 h 53"/>
                  <a:gd name="T84" fmla="*/ 151 w 143"/>
                  <a:gd name="T85" fmla="*/ 37 h 53"/>
                  <a:gd name="T86" fmla="*/ 157 w 143"/>
                  <a:gd name="T87" fmla="*/ 37 h 53"/>
                  <a:gd name="T88" fmla="*/ 157 w 143"/>
                  <a:gd name="T89" fmla="*/ 37 h 53"/>
                  <a:gd name="T90" fmla="*/ 145 w 143"/>
                  <a:gd name="T91" fmla="*/ 37 h 53"/>
                  <a:gd name="T92" fmla="*/ 151 w 143"/>
                  <a:gd name="T93" fmla="*/ 24 h 53"/>
                  <a:gd name="T94" fmla="*/ 145 w 143"/>
                  <a:gd name="T95" fmla="*/ 24 h 53"/>
                  <a:gd name="T96" fmla="*/ 139 w 143"/>
                  <a:gd name="T97" fmla="*/ 13 h 53"/>
                  <a:gd name="T98" fmla="*/ 145 w 143"/>
                  <a:gd name="T99" fmla="*/ 0 h 53"/>
                  <a:gd name="T100" fmla="*/ 139 w 143"/>
                  <a:gd name="T101" fmla="*/ 0 h 53"/>
                  <a:gd name="T102" fmla="*/ 127 w 143"/>
                  <a:gd name="T103" fmla="*/ 0 h 5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43" h="53">
                    <a:moveTo>
                      <a:pt x="113" y="0"/>
                    </a:moveTo>
                    <a:lnTo>
                      <a:pt x="107" y="0"/>
                    </a:lnTo>
                    <a:lnTo>
                      <a:pt x="96" y="6"/>
                    </a:lnTo>
                    <a:lnTo>
                      <a:pt x="90" y="6"/>
                    </a:lnTo>
                    <a:lnTo>
                      <a:pt x="84" y="12"/>
                    </a:lnTo>
                    <a:lnTo>
                      <a:pt x="72" y="6"/>
                    </a:lnTo>
                    <a:lnTo>
                      <a:pt x="72" y="12"/>
                    </a:lnTo>
                    <a:lnTo>
                      <a:pt x="60" y="6"/>
                    </a:lnTo>
                    <a:lnTo>
                      <a:pt x="54" y="12"/>
                    </a:lnTo>
                    <a:lnTo>
                      <a:pt x="48" y="18"/>
                    </a:lnTo>
                    <a:lnTo>
                      <a:pt x="42" y="12"/>
                    </a:lnTo>
                    <a:lnTo>
                      <a:pt x="24" y="0"/>
                    </a:lnTo>
                    <a:lnTo>
                      <a:pt x="30" y="6"/>
                    </a:lnTo>
                    <a:lnTo>
                      <a:pt x="18" y="6"/>
                    </a:lnTo>
                    <a:lnTo>
                      <a:pt x="12" y="12"/>
                    </a:lnTo>
                    <a:lnTo>
                      <a:pt x="18" y="12"/>
                    </a:lnTo>
                    <a:lnTo>
                      <a:pt x="6" y="12"/>
                    </a:lnTo>
                    <a:lnTo>
                      <a:pt x="12" y="12"/>
                    </a:lnTo>
                    <a:lnTo>
                      <a:pt x="0" y="12"/>
                    </a:lnTo>
                    <a:lnTo>
                      <a:pt x="30" y="18"/>
                    </a:lnTo>
                    <a:lnTo>
                      <a:pt x="30" y="24"/>
                    </a:lnTo>
                    <a:lnTo>
                      <a:pt x="6" y="24"/>
                    </a:lnTo>
                    <a:lnTo>
                      <a:pt x="24" y="29"/>
                    </a:lnTo>
                    <a:lnTo>
                      <a:pt x="30" y="29"/>
                    </a:lnTo>
                    <a:lnTo>
                      <a:pt x="30" y="35"/>
                    </a:lnTo>
                    <a:lnTo>
                      <a:pt x="36" y="35"/>
                    </a:lnTo>
                    <a:lnTo>
                      <a:pt x="30" y="35"/>
                    </a:lnTo>
                    <a:lnTo>
                      <a:pt x="18" y="41"/>
                    </a:lnTo>
                    <a:lnTo>
                      <a:pt x="30" y="47"/>
                    </a:lnTo>
                    <a:lnTo>
                      <a:pt x="48" y="47"/>
                    </a:lnTo>
                    <a:lnTo>
                      <a:pt x="78" y="53"/>
                    </a:lnTo>
                    <a:lnTo>
                      <a:pt x="102" y="41"/>
                    </a:lnTo>
                    <a:lnTo>
                      <a:pt x="119" y="35"/>
                    </a:lnTo>
                    <a:lnTo>
                      <a:pt x="131" y="29"/>
                    </a:lnTo>
                    <a:lnTo>
                      <a:pt x="137" y="24"/>
                    </a:lnTo>
                    <a:lnTo>
                      <a:pt x="143" y="24"/>
                    </a:lnTo>
                    <a:lnTo>
                      <a:pt x="137" y="18"/>
                    </a:lnTo>
                    <a:lnTo>
                      <a:pt x="143" y="18"/>
                    </a:lnTo>
                    <a:lnTo>
                      <a:pt x="131" y="18"/>
                    </a:lnTo>
                    <a:lnTo>
                      <a:pt x="137" y="12"/>
                    </a:lnTo>
                    <a:lnTo>
                      <a:pt x="131" y="12"/>
                    </a:lnTo>
                    <a:lnTo>
                      <a:pt x="125" y="6"/>
                    </a:lnTo>
                    <a:lnTo>
                      <a:pt x="131" y="0"/>
                    </a:lnTo>
                    <a:lnTo>
                      <a:pt x="125" y="0"/>
                    </a:lnTo>
                    <a:lnTo>
                      <a:pt x="113" y="0"/>
                    </a:lnTo>
                    <a:close/>
                  </a:path>
                </a:pathLst>
              </a:custGeom>
              <a:solidFill>
                <a:srgbClr val="0041C4"/>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44" name="Freeform 470"/>
              <p:cNvSpPr>
                <a:spLocks noChangeAspect="1"/>
              </p:cNvSpPr>
              <p:nvPr/>
            </p:nvSpPr>
            <p:spPr bwMode="auto">
              <a:xfrm>
                <a:off x="6121845" y="3397971"/>
                <a:ext cx="158508" cy="194955"/>
              </a:xfrm>
              <a:custGeom>
                <a:avLst/>
                <a:gdLst>
                  <a:gd name="T0" fmla="*/ 67 w 60"/>
                  <a:gd name="T1" fmla="*/ 120 h 66"/>
                  <a:gd name="T2" fmla="*/ 67 w 60"/>
                  <a:gd name="T3" fmla="*/ 44 h 66"/>
                  <a:gd name="T4" fmla="*/ 55 w 60"/>
                  <a:gd name="T5" fmla="*/ 44 h 66"/>
                  <a:gd name="T6" fmla="*/ 55 w 60"/>
                  <a:gd name="T7" fmla="*/ 44 h 66"/>
                  <a:gd name="T8" fmla="*/ 43 w 60"/>
                  <a:gd name="T9" fmla="*/ 44 h 66"/>
                  <a:gd name="T10" fmla="*/ 55 w 60"/>
                  <a:gd name="T11" fmla="*/ 0 h 66"/>
                  <a:gd name="T12" fmla="*/ 55 w 60"/>
                  <a:gd name="T13" fmla="*/ 0 h 66"/>
                  <a:gd name="T14" fmla="*/ 49 w 60"/>
                  <a:gd name="T15" fmla="*/ 0 h 66"/>
                  <a:gd name="T16" fmla="*/ 43 w 60"/>
                  <a:gd name="T17" fmla="*/ 0 h 66"/>
                  <a:gd name="T18" fmla="*/ 24 w 60"/>
                  <a:gd name="T19" fmla="*/ 15 h 66"/>
                  <a:gd name="T20" fmla="*/ 37 w 60"/>
                  <a:gd name="T21" fmla="*/ 30 h 66"/>
                  <a:gd name="T22" fmla="*/ 24 w 60"/>
                  <a:gd name="T23" fmla="*/ 44 h 66"/>
                  <a:gd name="T24" fmla="*/ 6 w 60"/>
                  <a:gd name="T25" fmla="*/ 44 h 66"/>
                  <a:gd name="T26" fmla="*/ 6 w 60"/>
                  <a:gd name="T27" fmla="*/ 58 h 66"/>
                  <a:gd name="T28" fmla="*/ 0 w 60"/>
                  <a:gd name="T29" fmla="*/ 74 h 66"/>
                  <a:gd name="T30" fmla="*/ 18 w 60"/>
                  <a:gd name="T31" fmla="*/ 88 h 66"/>
                  <a:gd name="T32" fmla="*/ 6 w 60"/>
                  <a:gd name="T33" fmla="*/ 120 h 66"/>
                  <a:gd name="T34" fmla="*/ 18 w 60"/>
                  <a:gd name="T35" fmla="*/ 120 h 66"/>
                  <a:gd name="T36" fmla="*/ 6 w 60"/>
                  <a:gd name="T37" fmla="*/ 131 h 66"/>
                  <a:gd name="T38" fmla="*/ 0 w 60"/>
                  <a:gd name="T39" fmla="*/ 131 h 66"/>
                  <a:gd name="T40" fmla="*/ 0 w 60"/>
                  <a:gd name="T41" fmla="*/ 148 h 66"/>
                  <a:gd name="T42" fmla="*/ 0 w 60"/>
                  <a:gd name="T43" fmla="*/ 148 h 66"/>
                  <a:gd name="T44" fmla="*/ 6 w 60"/>
                  <a:gd name="T45" fmla="*/ 161 h 66"/>
                  <a:gd name="T46" fmla="*/ 0 w 60"/>
                  <a:gd name="T47" fmla="*/ 161 h 66"/>
                  <a:gd name="T48" fmla="*/ 6 w 60"/>
                  <a:gd name="T49" fmla="*/ 161 h 66"/>
                  <a:gd name="T50" fmla="*/ 6 w 60"/>
                  <a:gd name="T51" fmla="*/ 161 h 66"/>
                  <a:gd name="T52" fmla="*/ 24 w 60"/>
                  <a:gd name="T53" fmla="*/ 161 h 66"/>
                  <a:gd name="T54" fmla="*/ 43 w 60"/>
                  <a:gd name="T55" fmla="*/ 148 h 66"/>
                  <a:gd name="T56" fmla="*/ 61 w 60"/>
                  <a:gd name="T57" fmla="*/ 148 h 66"/>
                  <a:gd name="T58" fmla="*/ 67 w 60"/>
                  <a:gd name="T59" fmla="*/ 120 h 6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60" h="66">
                    <a:moveTo>
                      <a:pt x="60" y="48"/>
                    </a:moveTo>
                    <a:lnTo>
                      <a:pt x="60" y="18"/>
                    </a:lnTo>
                    <a:lnTo>
                      <a:pt x="48" y="18"/>
                    </a:lnTo>
                    <a:lnTo>
                      <a:pt x="36" y="18"/>
                    </a:lnTo>
                    <a:lnTo>
                      <a:pt x="48" y="0"/>
                    </a:lnTo>
                    <a:lnTo>
                      <a:pt x="42" y="0"/>
                    </a:lnTo>
                    <a:lnTo>
                      <a:pt x="36" y="0"/>
                    </a:lnTo>
                    <a:lnTo>
                      <a:pt x="24" y="6"/>
                    </a:lnTo>
                    <a:lnTo>
                      <a:pt x="30" y="12"/>
                    </a:lnTo>
                    <a:lnTo>
                      <a:pt x="24" y="18"/>
                    </a:lnTo>
                    <a:lnTo>
                      <a:pt x="6" y="18"/>
                    </a:lnTo>
                    <a:lnTo>
                      <a:pt x="6" y="24"/>
                    </a:lnTo>
                    <a:lnTo>
                      <a:pt x="0" y="30"/>
                    </a:lnTo>
                    <a:lnTo>
                      <a:pt x="18" y="36"/>
                    </a:lnTo>
                    <a:lnTo>
                      <a:pt x="6" y="48"/>
                    </a:lnTo>
                    <a:lnTo>
                      <a:pt x="18" y="48"/>
                    </a:lnTo>
                    <a:lnTo>
                      <a:pt x="6" y="54"/>
                    </a:lnTo>
                    <a:lnTo>
                      <a:pt x="0" y="54"/>
                    </a:lnTo>
                    <a:lnTo>
                      <a:pt x="0" y="60"/>
                    </a:lnTo>
                    <a:lnTo>
                      <a:pt x="6" y="66"/>
                    </a:lnTo>
                    <a:lnTo>
                      <a:pt x="0" y="66"/>
                    </a:lnTo>
                    <a:lnTo>
                      <a:pt x="6" y="66"/>
                    </a:lnTo>
                    <a:lnTo>
                      <a:pt x="24" y="66"/>
                    </a:lnTo>
                    <a:lnTo>
                      <a:pt x="36" y="60"/>
                    </a:lnTo>
                    <a:lnTo>
                      <a:pt x="54" y="60"/>
                    </a:lnTo>
                    <a:lnTo>
                      <a:pt x="60" y="48"/>
                    </a:lnTo>
                    <a:close/>
                  </a:path>
                </a:pathLst>
              </a:custGeom>
              <a:solidFill>
                <a:srgbClr val="003FB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45" name="Freeform 471"/>
              <p:cNvSpPr>
                <a:spLocks noChangeAspect="1"/>
              </p:cNvSpPr>
              <p:nvPr/>
            </p:nvSpPr>
            <p:spPr bwMode="auto">
              <a:xfrm>
                <a:off x="6295944" y="3205615"/>
                <a:ext cx="301424" cy="473092"/>
              </a:xfrm>
              <a:custGeom>
                <a:avLst/>
                <a:gdLst>
                  <a:gd name="T0" fmla="*/ 12 w 114"/>
                  <a:gd name="T1" fmla="*/ 111 h 162"/>
                  <a:gd name="T2" fmla="*/ 18 w 114"/>
                  <a:gd name="T3" fmla="*/ 125 h 162"/>
                  <a:gd name="T4" fmla="*/ 12 w 114"/>
                  <a:gd name="T5" fmla="*/ 147 h 162"/>
                  <a:gd name="T6" fmla="*/ 24 w 114"/>
                  <a:gd name="T7" fmla="*/ 163 h 162"/>
                  <a:gd name="T8" fmla="*/ 43 w 114"/>
                  <a:gd name="T9" fmla="*/ 176 h 162"/>
                  <a:gd name="T10" fmla="*/ 49 w 114"/>
                  <a:gd name="T11" fmla="*/ 231 h 162"/>
                  <a:gd name="T12" fmla="*/ 18 w 114"/>
                  <a:gd name="T13" fmla="*/ 244 h 162"/>
                  <a:gd name="T14" fmla="*/ 24 w 114"/>
                  <a:gd name="T15" fmla="*/ 257 h 162"/>
                  <a:gd name="T16" fmla="*/ 12 w 114"/>
                  <a:gd name="T17" fmla="*/ 297 h 162"/>
                  <a:gd name="T18" fmla="*/ 37 w 114"/>
                  <a:gd name="T19" fmla="*/ 310 h 162"/>
                  <a:gd name="T20" fmla="*/ 49 w 114"/>
                  <a:gd name="T21" fmla="*/ 310 h 162"/>
                  <a:gd name="T22" fmla="*/ 12 w 114"/>
                  <a:gd name="T23" fmla="*/ 339 h 162"/>
                  <a:gd name="T24" fmla="*/ 6 w 114"/>
                  <a:gd name="T25" fmla="*/ 365 h 162"/>
                  <a:gd name="T26" fmla="*/ 37 w 114"/>
                  <a:gd name="T27" fmla="*/ 365 h 162"/>
                  <a:gd name="T28" fmla="*/ 55 w 114"/>
                  <a:gd name="T29" fmla="*/ 339 h 162"/>
                  <a:gd name="T30" fmla="*/ 104 w 114"/>
                  <a:gd name="T31" fmla="*/ 339 h 162"/>
                  <a:gd name="T32" fmla="*/ 110 w 114"/>
                  <a:gd name="T33" fmla="*/ 310 h 162"/>
                  <a:gd name="T34" fmla="*/ 128 w 114"/>
                  <a:gd name="T35" fmla="*/ 257 h 162"/>
                  <a:gd name="T36" fmla="*/ 104 w 114"/>
                  <a:gd name="T37" fmla="*/ 244 h 162"/>
                  <a:gd name="T38" fmla="*/ 85 w 114"/>
                  <a:gd name="T39" fmla="*/ 217 h 162"/>
                  <a:gd name="T40" fmla="*/ 96 w 114"/>
                  <a:gd name="T41" fmla="*/ 203 h 162"/>
                  <a:gd name="T42" fmla="*/ 61 w 114"/>
                  <a:gd name="T43" fmla="*/ 125 h 162"/>
                  <a:gd name="T44" fmla="*/ 55 w 114"/>
                  <a:gd name="T45" fmla="*/ 111 h 162"/>
                  <a:gd name="T46" fmla="*/ 49 w 114"/>
                  <a:gd name="T47" fmla="*/ 94 h 162"/>
                  <a:gd name="T48" fmla="*/ 37 w 114"/>
                  <a:gd name="T49" fmla="*/ 39 h 162"/>
                  <a:gd name="T50" fmla="*/ 37 w 114"/>
                  <a:gd name="T51" fmla="*/ 39 h 162"/>
                  <a:gd name="T52" fmla="*/ 18 w 114"/>
                  <a:gd name="T53" fmla="*/ 0 h 162"/>
                  <a:gd name="T54" fmla="*/ 12 w 114"/>
                  <a:gd name="T55" fmla="*/ 27 h 162"/>
                  <a:gd name="T56" fmla="*/ 6 w 114"/>
                  <a:gd name="T57" fmla="*/ 54 h 162"/>
                  <a:gd name="T58" fmla="*/ 6 w 114"/>
                  <a:gd name="T59" fmla="*/ 69 h 162"/>
                  <a:gd name="T60" fmla="*/ 0 w 114"/>
                  <a:gd name="T61" fmla="*/ 81 h 162"/>
                  <a:gd name="T62" fmla="*/ 12 w 114"/>
                  <a:gd name="T63" fmla="*/ 81 h 162"/>
                  <a:gd name="T64" fmla="*/ 0 w 114"/>
                  <a:gd name="T65" fmla="*/ 147 h 1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14" h="162">
                    <a:moveTo>
                      <a:pt x="0" y="66"/>
                    </a:moveTo>
                    <a:lnTo>
                      <a:pt x="12" y="48"/>
                    </a:lnTo>
                    <a:lnTo>
                      <a:pt x="18" y="54"/>
                    </a:lnTo>
                    <a:lnTo>
                      <a:pt x="12" y="66"/>
                    </a:lnTo>
                    <a:lnTo>
                      <a:pt x="18" y="72"/>
                    </a:lnTo>
                    <a:lnTo>
                      <a:pt x="24" y="72"/>
                    </a:lnTo>
                    <a:lnTo>
                      <a:pt x="36" y="72"/>
                    </a:lnTo>
                    <a:lnTo>
                      <a:pt x="36" y="78"/>
                    </a:lnTo>
                    <a:lnTo>
                      <a:pt x="42" y="84"/>
                    </a:lnTo>
                    <a:lnTo>
                      <a:pt x="42" y="102"/>
                    </a:lnTo>
                    <a:lnTo>
                      <a:pt x="36" y="102"/>
                    </a:lnTo>
                    <a:lnTo>
                      <a:pt x="18" y="108"/>
                    </a:lnTo>
                    <a:lnTo>
                      <a:pt x="24" y="108"/>
                    </a:lnTo>
                    <a:lnTo>
                      <a:pt x="24" y="114"/>
                    </a:lnTo>
                    <a:lnTo>
                      <a:pt x="12" y="126"/>
                    </a:lnTo>
                    <a:lnTo>
                      <a:pt x="12" y="132"/>
                    </a:lnTo>
                    <a:lnTo>
                      <a:pt x="24" y="132"/>
                    </a:lnTo>
                    <a:lnTo>
                      <a:pt x="30" y="138"/>
                    </a:lnTo>
                    <a:lnTo>
                      <a:pt x="48" y="132"/>
                    </a:lnTo>
                    <a:lnTo>
                      <a:pt x="42" y="138"/>
                    </a:lnTo>
                    <a:lnTo>
                      <a:pt x="30" y="138"/>
                    </a:lnTo>
                    <a:lnTo>
                      <a:pt x="12" y="150"/>
                    </a:lnTo>
                    <a:lnTo>
                      <a:pt x="0" y="162"/>
                    </a:lnTo>
                    <a:lnTo>
                      <a:pt x="6" y="162"/>
                    </a:lnTo>
                    <a:lnTo>
                      <a:pt x="12" y="162"/>
                    </a:lnTo>
                    <a:lnTo>
                      <a:pt x="30" y="162"/>
                    </a:lnTo>
                    <a:lnTo>
                      <a:pt x="36" y="156"/>
                    </a:lnTo>
                    <a:lnTo>
                      <a:pt x="48" y="150"/>
                    </a:lnTo>
                    <a:lnTo>
                      <a:pt x="66" y="150"/>
                    </a:lnTo>
                    <a:lnTo>
                      <a:pt x="90" y="150"/>
                    </a:lnTo>
                    <a:lnTo>
                      <a:pt x="108" y="138"/>
                    </a:lnTo>
                    <a:lnTo>
                      <a:pt x="96" y="138"/>
                    </a:lnTo>
                    <a:lnTo>
                      <a:pt x="102" y="132"/>
                    </a:lnTo>
                    <a:lnTo>
                      <a:pt x="114" y="114"/>
                    </a:lnTo>
                    <a:lnTo>
                      <a:pt x="108" y="108"/>
                    </a:lnTo>
                    <a:lnTo>
                      <a:pt x="90" y="108"/>
                    </a:lnTo>
                    <a:lnTo>
                      <a:pt x="78" y="96"/>
                    </a:lnTo>
                    <a:lnTo>
                      <a:pt x="84" y="96"/>
                    </a:lnTo>
                    <a:lnTo>
                      <a:pt x="84" y="90"/>
                    </a:lnTo>
                    <a:lnTo>
                      <a:pt x="72" y="78"/>
                    </a:lnTo>
                    <a:lnTo>
                      <a:pt x="54" y="54"/>
                    </a:lnTo>
                    <a:lnTo>
                      <a:pt x="36" y="48"/>
                    </a:lnTo>
                    <a:lnTo>
                      <a:pt x="48" y="48"/>
                    </a:lnTo>
                    <a:lnTo>
                      <a:pt x="42" y="42"/>
                    </a:lnTo>
                    <a:lnTo>
                      <a:pt x="60" y="24"/>
                    </a:lnTo>
                    <a:lnTo>
                      <a:pt x="30" y="18"/>
                    </a:lnTo>
                    <a:lnTo>
                      <a:pt x="24" y="18"/>
                    </a:lnTo>
                    <a:lnTo>
                      <a:pt x="30" y="18"/>
                    </a:lnTo>
                    <a:lnTo>
                      <a:pt x="42" y="6"/>
                    </a:lnTo>
                    <a:lnTo>
                      <a:pt x="18" y="0"/>
                    </a:lnTo>
                    <a:lnTo>
                      <a:pt x="12" y="6"/>
                    </a:lnTo>
                    <a:lnTo>
                      <a:pt x="12" y="12"/>
                    </a:lnTo>
                    <a:lnTo>
                      <a:pt x="6" y="18"/>
                    </a:lnTo>
                    <a:lnTo>
                      <a:pt x="6" y="24"/>
                    </a:lnTo>
                    <a:lnTo>
                      <a:pt x="6" y="30"/>
                    </a:lnTo>
                    <a:lnTo>
                      <a:pt x="0" y="36"/>
                    </a:lnTo>
                    <a:lnTo>
                      <a:pt x="0" y="42"/>
                    </a:lnTo>
                    <a:lnTo>
                      <a:pt x="12" y="36"/>
                    </a:lnTo>
                    <a:lnTo>
                      <a:pt x="0" y="66"/>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46" name="Freeform 472"/>
              <p:cNvSpPr>
                <a:spLocks noChangeAspect="1"/>
              </p:cNvSpPr>
              <p:nvPr/>
            </p:nvSpPr>
            <p:spPr bwMode="auto">
              <a:xfrm>
                <a:off x="6215392" y="3397971"/>
                <a:ext cx="96144" cy="54588"/>
              </a:xfrm>
              <a:custGeom>
                <a:avLst/>
                <a:gdLst>
                  <a:gd name="T0" fmla="*/ 43 w 36"/>
                  <a:gd name="T1" fmla="*/ 35 h 18"/>
                  <a:gd name="T2" fmla="*/ 37 w 36"/>
                  <a:gd name="T3" fmla="*/ 18 h 18"/>
                  <a:gd name="T4" fmla="*/ 31 w 36"/>
                  <a:gd name="T5" fmla="*/ 0 h 18"/>
                  <a:gd name="T6" fmla="*/ 12 w 36"/>
                  <a:gd name="T7" fmla="*/ 0 h 18"/>
                  <a:gd name="T8" fmla="*/ 0 w 36"/>
                  <a:gd name="T9" fmla="*/ 55 h 18"/>
                  <a:gd name="T10" fmla="*/ 12 w 36"/>
                  <a:gd name="T11" fmla="*/ 55 h 18"/>
                  <a:gd name="T12" fmla="*/ 12 w 36"/>
                  <a:gd name="T13" fmla="*/ 55 h 18"/>
                  <a:gd name="T14" fmla="*/ 31 w 36"/>
                  <a:gd name="T15" fmla="*/ 55 h 18"/>
                  <a:gd name="T16" fmla="*/ 43 w 36"/>
                  <a:gd name="T17" fmla="*/ 35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 h="18">
                    <a:moveTo>
                      <a:pt x="36" y="12"/>
                    </a:moveTo>
                    <a:lnTo>
                      <a:pt x="30" y="6"/>
                    </a:lnTo>
                    <a:lnTo>
                      <a:pt x="24" y="0"/>
                    </a:lnTo>
                    <a:lnTo>
                      <a:pt x="12" y="0"/>
                    </a:lnTo>
                    <a:lnTo>
                      <a:pt x="0" y="18"/>
                    </a:lnTo>
                    <a:lnTo>
                      <a:pt x="12" y="18"/>
                    </a:lnTo>
                    <a:lnTo>
                      <a:pt x="24" y="18"/>
                    </a:lnTo>
                    <a:lnTo>
                      <a:pt x="36" y="12"/>
                    </a:lnTo>
                    <a:close/>
                  </a:path>
                </a:pathLst>
              </a:custGeom>
              <a:solidFill>
                <a:srgbClr val="003FB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47" name="Freeform 473"/>
              <p:cNvSpPr>
                <a:spLocks noChangeAspect="1"/>
              </p:cNvSpPr>
              <p:nvPr/>
            </p:nvSpPr>
            <p:spPr bwMode="auto">
              <a:xfrm>
                <a:off x="6264763" y="3275801"/>
                <a:ext cx="46774" cy="18195"/>
              </a:xfrm>
              <a:custGeom>
                <a:avLst/>
                <a:gdLst>
                  <a:gd name="T0" fmla="*/ 12 w 18"/>
                  <a:gd name="T1" fmla="*/ 0 h 6"/>
                  <a:gd name="T2" fmla="*/ 6 w 18"/>
                  <a:gd name="T3" fmla="*/ 0 h 6"/>
                  <a:gd name="T4" fmla="*/ 0 w 18"/>
                  <a:gd name="T5" fmla="*/ 0 h 6"/>
                  <a:gd name="T6" fmla="*/ 12 w 18"/>
                  <a:gd name="T7" fmla="*/ 18 h 6"/>
                  <a:gd name="T8" fmla="*/ 18 w 18"/>
                  <a:gd name="T9" fmla="*/ 0 h 6"/>
                  <a:gd name="T10" fmla="*/ 12 w 18"/>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6">
                    <a:moveTo>
                      <a:pt x="12" y="0"/>
                    </a:moveTo>
                    <a:lnTo>
                      <a:pt x="6" y="0"/>
                    </a:lnTo>
                    <a:lnTo>
                      <a:pt x="0" y="0"/>
                    </a:lnTo>
                    <a:lnTo>
                      <a:pt x="12" y="6"/>
                    </a:lnTo>
                    <a:lnTo>
                      <a:pt x="18" y="0"/>
                    </a:lnTo>
                    <a:lnTo>
                      <a:pt x="12" y="0"/>
                    </a:lnTo>
                    <a:close/>
                  </a:path>
                </a:pathLst>
              </a:custGeom>
              <a:solidFill>
                <a:srgbClr val="4C8FC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48" name="Freeform 474"/>
              <p:cNvSpPr>
                <a:spLocks noChangeAspect="1"/>
              </p:cNvSpPr>
              <p:nvPr/>
            </p:nvSpPr>
            <p:spPr bwMode="auto">
              <a:xfrm>
                <a:off x="6264763" y="3223812"/>
                <a:ext cx="31184" cy="33790"/>
              </a:xfrm>
              <a:custGeom>
                <a:avLst/>
                <a:gdLst>
                  <a:gd name="T0" fmla="*/ 12 w 12"/>
                  <a:gd name="T1" fmla="*/ 13 h 12"/>
                  <a:gd name="T2" fmla="*/ 12 w 12"/>
                  <a:gd name="T3" fmla="*/ 0 h 12"/>
                  <a:gd name="T4" fmla="*/ 0 w 12"/>
                  <a:gd name="T5" fmla="*/ 13 h 12"/>
                  <a:gd name="T6" fmla="*/ 0 w 12"/>
                  <a:gd name="T7" fmla="*/ 20 h 12"/>
                  <a:gd name="T8" fmla="*/ 12 w 12"/>
                  <a:gd name="T9" fmla="*/ 13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2">
                    <a:moveTo>
                      <a:pt x="12" y="6"/>
                    </a:moveTo>
                    <a:lnTo>
                      <a:pt x="12" y="0"/>
                    </a:lnTo>
                    <a:lnTo>
                      <a:pt x="0" y="6"/>
                    </a:lnTo>
                    <a:lnTo>
                      <a:pt x="0" y="12"/>
                    </a:lnTo>
                    <a:lnTo>
                      <a:pt x="12" y="6"/>
                    </a:lnTo>
                    <a:close/>
                  </a:path>
                </a:pathLst>
              </a:custGeom>
              <a:solidFill>
                <a:srgbClr val="4C8FC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49" name="Freeform 475"/>
              <p:cNvSpPr>
                <a:spLocks noChangeAspect="1"/>
              </p:cNvSpPr>
              <p:nvPr/>
            </p:nvSpPr>
            <p:spPr bwMode="auto">
              <a:xfrm>
                <a:off x="6470044" y="3117237"/>
                <a:ext cx="18189" cy="18195"/>
              </a:xfrm>
              <a:custGeom>
                <a:avLst/>
                <a:gdLst>
                  <a:gd name="T0" fmla="*/ 0 w 6"/>
                  <a:gd name="T1" fmla="*/ 0 h 6"/>
                  <a:gd name="T2" fmla="*/ 0 w 6"/>
                  <a:gd name="T3" fmla="*/ 0 h 6"/>
                  <a:gd name="T4" fmla="*/ 0 w 6"/>
                  <a:gd name="T5" fmla="*/ 18 h 6"/>
                  <a:gd name="T6" fmla="*/ 0 w 6"/>
                  <a:gd name="T7" fmla="*/ 18 h 6"/>
                  <a:gd name="T8" fmla="*/ 18 w 6"/>
                  <a:gd name="T9" fmla="*/ 0 h 6"/>
                  <a:gd name="T10" fmla="*/ 0 w 6"/>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6">
                    <a:moveTo>
                      <a:pt x="0" y="0"/>
                    </a:moveTo>
                    <a:lnTo>
                      <a:pt x="0" y="0"/>
                    </a:lnTo>
                    <a:lnTo>
                      <a:pt x="0" y="6"/>
                    </a:lnTo>
                    <a:lnTo>
                      <a:pt x="6" y="0"/>
                    </a:lnTo>
                    <a:lnTo>
                      <a:pt x="0" y="0"/>
                    </a:lnTo>
                    <a:close/>
                  </a:path>
                </a:pathLst>
              </a:custGeom>
              <a:solidFill>
                <a:srgbClr val="4C8FC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50" name="Freeform 476"/>
              <p:cNvSpPr>
                <a:spLocks noChangeAspect="1"/>
              </p:cNvSpPr>
              <p:nvPr/>
            </p:nvSpPr>
            <p:spPr bwMode="auto">
              <a:xfrm>
                <a:off x="6295944" y="3327790"/>
                <a:ext cx="15592" cy="18195"/>
              </a:xfrm>
              <a:custGeom>
                <a:avLst/>
                <a:gdLst>
                  <a:gd name="T0" fmla="*/ 0 w 6"/>
                  <a:gd name="T1" fmla="*/ 18 h 6"/>
                  <a:gd name="T2" fmla="*/ 6 w 6"/>
                  <a:gd name="T3" fmla="*/ 0 h 6"/>
                  <a:gd name="T4" fmla="*/ 0 w 6"/>
                  <a:gd name="T5" fmla="*/ 0 h 6"/>
                  <a:gd name="T6" fmla="*/ 0 w 6"/>
                  <a:gd name="T7" fmla="*/ 1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0" y="6"/>
                    </a:moveTo>
                    <a:lnTo>
                      <a:pt x="6" y="0"/>
                    </a:lnTo>
                    <a:lnTo>
                      <a:pt x="0" y="0"/>
                    </a:lnTo>
                    <a:lnTo>
                      <a:pt x="0" y="6"/>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51" name="Freeform 477"/>
              <p:cNvSpPr>
                <a:spLocks noChangeAspect="1"/>
              </p:cNvSpPr>
              <p:nvPr/>
            </p:nvSpPr>
            <p:spPr bwMode="auto">
              <a:xfrm>
                <a:off x="6345317" y="3486351"/>
                <a:ext cx="12993" cy="18195"/>
              </a:xfrm>
              <a:custGeom>
                <a:avLst/>
                <a:gdLst>
                  <a:gd name="T0" fmla="*/ 3 w 6"/>
                  <a:gd name="T1" fmla="*/ 18 h 6"/>
                  <a:gd name="T2" fmla="*/ 3 w 6"/>
                  <a:gd name="T3" fmla="*/ 0 h 6"/>
                  <a:gd name="T4" fmla="*/ 0 w 6"/>
                  <a:gd name="T5" fmla="*/ 18 h 6"/>
                  <a:gd name="T6" fmla="*/ 3 w 6"/>
                  <a:gd name="T7" fmla="*/ 1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6" y="0"/>
                    </a:lnTo>
                    <a:lnTo>
                      <a:pt x="0" y="6"/>
                    </a:lnTo>
                    <a:lnTo>
                      <a:pt x="6" y="6"/>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52" name="Freeform 478"/>
              <p:cNvSpPr>
                <a:spLocks noChangeAspect="1"/>
              </p:cNvSpPr>
              <p:nvPr/>
            </p:nvSpPr>
            <p:spPr bwMode="auto">
              <a:xfrm>
                <a:off x="6581780" y="4099811"/>
                <a:ext cx="15592" cy="15598"/>
              </a:xfrm>
              <a:custGeom>
                <a:avLst/>
                <a:gdLst>
                  <a:gd name="T0" fmla="*/ 6 w 6"/>
                  <a:gd name="T1" fmla="*/ 0 h 6"/>
                  <a:gd name="T2" fmla="*/ 0 w 6"/>
                  <a:gd name="T3" fmla="*/ 6 h 6"/>
                  <a:gd name="T4" fmla="*/ 0 w 6"/>
                  <a:gd name="T5" fmla="*/ 6 h 6"/>
                  <a:gd name="T6" fmla="*/ 6 w 6"/>
                  <a:gd name="T7" fmla="*/ 6 h 6"/>
                  <a:gd name="T8" fmla="*/ 6 w 6"/>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0"/>
                    </a:moveTo>
                    <a:lnTo>
                      <a:pt x="0" y="6"/>
                    </a:lnTo>
                    <a:lnTo>
                      <a:pt x="6" y="6"/>
                    </a:lnTo>
                    <a:lnTo>
                      <a:pt x="6" y="0"/>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53" name="Freeform 479"/>
              <p:cNvSpPr>
                <a:spLocks noChangeAspect="1"/>
              </p:cNvSpPr>
              <p:nvPr/>
            </p:nvSpPr>
            <p:spPr bwMode="auto">
              <a:xfrm>
                <a:off x="5415057" y="4380547"/>
                <a:ext cx="28583" cy="15598"/>
              </a:xfrm>
              <a:custGeom>
                <a:avLst/>
                <a:gdLst>
                  <a:gd name="T0" fmla="*/ 0 w 12"/>
                  <a:gd name="T1" fmla="*/ 6 h 6"/>
                  <a:gd name="T2" fmla="*/ 0 w 12"/>
                  <a:gd name="T3" fmla="*/ 0 h 6"/>
                  <a:gd name="T4" fmla="*/ 6 w 12"/>
                  <a:gd name="T5" fmla="*/ 0 h 6"/>
                  <a:gd name="T6" fmla="*/ 0 w 12"/>
                  <a:gd name="T7" fmla="*/ 6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0" y="6"/>
                    </a:moveTo>
                    <a:lnTo>
                      <a:pt x="0" y="0"/>
                    </a:lnTo>
                    <a:lnTo>
                      <a:pt x="12" y="0"/>
                    </a:lnTo>
                    <a:lnTo>
                      <a:pt x="0" y="6"/>
                    </a:lnTo>
                    <a:close/>
                  </a:path>
                </a:pathLst>
              </a:custGeom>
              <a:solidFill>
                <a:srgbClr val="4C8FC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54" name="Freeform 480"/>
              <p:cNvSpPr>
                <a:spLocks noChangeAspect="1"/>
              </p:cNvSpPr>
              <p:nvPr/>
            </p:nvSpPr>
            <p:spPr bwMode="auto">
              <a:xfrm>
                <a:off x="5303323" y="4344156"/>
                <a:ext cx="18189" cy="2599"/>
              </a:xfrm>
              <a:custGeom>
                <a:avLst/>
                <a:gdLst>
                  <a:gd name="T0" fmla="*/ 0 w 6"/>
                  <a:gd name="T1" fmla="*/ 0 h 1"/>
                  <a:gd name="T2" fmla="*/ 0 w 6"/>
                  <a:gd name="T3" fmla="*/ 0 h 1"/>
                  <a:gd name="T4" fmla="*/ 18 w 6"/>
                  <a:gd name="T5" fmla="*/ 0 h 1"/>
                  <a:gd name="T6" fmla="*/ 0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0" y="0"/>
                    </a:moveTo>
                    <a:lnTo>
                      <a:pt x="0" y="0"/>
                    </a:lnTo>
                    <a:lnTo>
                      <a:pt x="6" y="0"/>
                    </a:lnTo>
                    <a:lnTo>
                      <a:pt x="0" y="0"/>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55" name="Rectangle 481"/>
              <p:cNvSpPr>
                <a:spLocks noChangeAspect="1" noChangeArrowheads="1"/>
              </p:cNvSpPr>
              <p:nvPr/>
            </p:nvSpPr>
            <p:spPr bwMode="auto">
              <a:xfrm>
                <a:off x="5350096" y="4325959"/>
                <a:ext cx="18189"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fontAlgn="base" hangingPunct="1">
                  <a:spcBef>
                    <a:spcPct val="50000"/>
                  </a:spcBef>
                  <a:spcAft>
                    <a:spcPct val="0"/>
                  </a:spcAft>
                  <a:buNone/>
                  <a:defRPr/>
                </a:pPr>
                <a:endParaRPr lang="fr-FR" altLang="en-US" sz="1800" kern="0">
                  <a:solidFill>
                    <a:srgbClr val="000000"/>
                  </a:solidFill>
                </a:endParaRPr>
              </a:p>
            </p:txBody>
          </p:sp>
          <p:sp>
            <p:nvSpPr>
              <p:cNvPr id="956" name="Freeform 482"/>
              <p:cNvSpPr>
                <a:spLocks noChangeAspect="1"/>
              </p:cNvSpPr>
              <p:nvPr/>
            </p:nvSpPr>
            <p:spPr bwMode="auto">
              <a:xfrm>
                <a:off x="3663676" y="4695076"/>
                <a:ext cx="2599" cy="18195"/>
              </a:xfrm>
              <a:custGeom>
                <a:avLst/>
                <a:gdLst>
                  <a:gd name="T0" fmla="*/ 0 w 1"/>
                  <a:gd name="T1" fmla="*/ 0 h 6"/>
                  <a:gd name="T2" fmla="*/ 0 w 1"/>
                  <a:gd name="T3" fmla="*/ 0 h 6"/>
                  <a:gd name="T4" fmla="*/ 0 w 1"/>
                  <a:gd name="T5" fmla="*/ 18 h 6"/>
                  <a:gd name="T6" fmla="*/ 0 w 1"/>
                  <a:gd name="T7" fmla="*/ 18 h 6"/>
                  <a:gd name="T8" fmla="*/ 0 w 1"/>
                  <a:gd name="T9" fmla="*/ 18 h 6"/>
                  <a:gd name="T10" fmla="*/ 0 w 1"/>
                  <a:gd name="T11" fmla="*/ 18 h 6"/>
                  <a:gd name="T12" fmla="*/ 0 w 1"/>
                  <a:gd name="T13" fmla="*/ 18 h 6"/>
                  <a:gd name="T14" fmla="*/ 0 w 1"/>
                  <a:gd name="T15" fmla="*/ 18 h 6"/>
                  <a:gd name="T16" fmla="*/ 0 w 1"/>
                  <a:gd name="T17" fmla="*/ 18 h 6"/>
                  <a:gd name="T18" fmla="*/ 0 w 1"/>
                  <a:gd name="T19" fmla="*/ 0 h 6"/>
                  <a:gd name="T20" fmla="*/ 0 w 1"/>
                  <a:gd name="T21" fmla="*/ 0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 h="6">
                    <a:moveTo>
                      <a:pt x="0" y="0"/>
                    </a:moveTo>
                    <a:lnTo>
                      <a:pt x="0" y="0"/>
                    </a:lnTo>
                    <a:lnTo>
                      <a:pt x="0" y="6"/>
                    </a:lnTo>
                    <a:lnTo>
                      <a:pt x="0" y="0"/>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57" name="Freeform 483"/>
              <p:cNvSpPr>
                <a:spLocks noChangeAspect="1"/>
              </p:cNvSpPr>
              <p:nvPr/>
            </p:nvSpPr>
            <p:spPr bwMode="auto">
              <a:xfrm>
                <a:off x="6121845" y="4133603"/>
                <a:ext cx="127326" cy="298931"/>
              </a:xfrm>
              <a:custGeom>
                <a:avLst/>
                <a:gdLst>
                  <a:gd name="T0" fmla="*/ 31 w 48"/>
                  <a:gd name="T1" fmla="*/ 0 h 102"/>
                  <a:gd name="T2" fmla="*/ 12 w 48"/>
                  <a:gd name="T3" fmla="*/ 14 h 102"/>
                  <a:gd name="T4" fmla="*/ 12 w 48"/>
                  <a:gd name="T5" fmla="*/ 54 h 102"/>
                  <a:gd name="T6" fmla="*/ 0 w 48"/>
                  <a:gd name="T7" fmla="*/ 126 h 102"/>
                  <a:gd name="T8" fmla="*/ 0 w 48"/>
                  <a:gd name="T9" fmla="*/ 152 h 102"/>
                  <a:gd name="T10" fmla="*/ 6 w 48"/>
                  <a:gd name="T11" fmla="*/ 167 h 102"/>
                  <a:gd name="T12" fmla="*/ 6 w 48"/>
                  <a:gd name="T13" fmla="*/ 167 h 102"/>
                  <a:gd name="T14" fmla="*/ 6 w 48"/>
                  <a:gd name="T15" fmla="*/ 238 h 102"/>
                  <a:gd name="T16" fmla="*/ 37 w 48"/>
                  <a:gd name="T17" fmla="*/ 223 h 102"/>
                  <a:gd name="T18" fmla="*/ 37 w 48"/>
                  <a:gd name="T19" fmla="*/ 223 h 102"/>
                  <a:gd name="T20" fmla="*/ 43 w 48"/>
                  <a:gd name="T21" fmla="*/ 195 h 102"/>
                  <a:gd name="T22" fmla="*/ 43 w 48"/>
                  <a:gd name="T23" fmla="*/ 180 h 102"/>
                  <a:gd name="T24" fmla="*/ 43 w 48"/>
                  <a:gd name="T25" fmla="*/ 152 h 102"/>
                  <a:gd name="T26" fmla="*/ 37 w 48"/>
                  <a:gd name="T27" fmla="*/ 112 h 102"/>
                  <a:gd name="T28" fmla="*/ 43 w 48"/>
                  <a:gd name="T29" fmla="*/ 112 h 102"/>
                  <a:gd name="T30" fmla="*/ 49 w 48"/>
                  <a:gd name="T31" fmla="*/ 54 h 102"/>
                  <a:gd name="T32" fmla="*/ 55 w 48"/>
                  <a:gd name="T33" fmla="*/ 42 h 102"/>
                  <a:gd name="T34" fmla="*/ 55 w 48"/>
                  <a:gd name="T35" fmla="*/ 14 h 102"/>
                  <a:gd name="T36" fmla="*/ 31 w 48"/>
                  <a:gd name="T37" fmla="*/ 14 h 102"/>
                  <a:gd name="T38" fmla="*/ 31 w 48"/>
                  <a:gd name="T39" fmla="*/ 0 h 10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8" h="102">
                    <a:moveTo>
                      <a:pt x="24" y="0"/>
                    </a:moveTo>
                    <a:lnTo>
                      <a:pt x="12" y="6"/>
                    </a:lnTo>
                    <a:lnTo>
                      <a:pt x="12" y="24"/>
                    </a:lnTo>
                    <a:lnTo>
                      <a:pt x="0" y="54"/>
                    </a:lnTo>
                    <a:lnTo>
                      <a:pt x="0" y="66"/>
                    </a:lnTo>
                    <a:lnTo>
                      <a:pt x="6" y="72"/>
                    </a:lnTo>
                    <a:lnTo>
                      <a:pt x="6" y="102"/>
                    </a:lnTo>
                    <a:lnTo>
                      <a:pt x="30" y="96"/>
                    </a:lnTo>
                    <a:lnTo>
                      <a:pt x="36" y="84"/>
                    </a:lnTo>
                    <a:lnTo>
                      <a:pt x="36" y="78"/>
                    </a:lnTo>
                    <a:lnTo>
                      <a:pt x="36" y="66"/>
                    </a:lnTo>
                    <a:lnTo>
                      <a:pt x="30" y="48"/>
                    </a:lnTo>
                    <a:lnTo>
                      <a:pt x="36" y="48"/>
                    </a:lnTo>
                    <a:lnTo>
                      <a:pt x="42" y="24"/>
                    </a:lnTo>
                    <a:lnTo>
                      <a:pt x="48" y="18"/>
                    </a:lnTo>
                    <a:lnTo>
                      <a:pt x="48" y="6"/>
                    </a:lnTo>
                    <a:lnTo>
                      <a:pt x="24" y="6"/>
                    </a:lnTo>
                    <a:lnTo>
                      <a:pt x="24" y="0"/>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58" name="Freeform 484"/>
              <p:cNvSpPr>
                <a:spLocks noChangeAspect="1"/>
              </p:cNvSpPr>
              <p:nvPr/>
            </p:nvSpPr>
            <p:spPr bwMode="auto">
              <a:xfrm>
                <a:off x="6140035" y="4045223"/>
                <a:ext cx="519699" cy="439300"/>
              </a:xfrm>
              <a:custGeom>
                <a:avLst/>
                <a:gdLst>
                  <a:gd name="T0" fmla="*/ 42 w 198"/>
                  <a:gd name="T1" fmla="*/ 83 h 150"/>
                  <a:gd name="T2" fmla="*/ 18 w 198"/>
                  <a:gd name="T3" fmla="*/ 83 h 150"/>
                  <a:gd name="T4" fmla="*/ 18 w 198"/>
                  <a:gd name="T5" fmla="*/ 69 h 150"/>
                  <a:gd name="T6" fmla="*/ 6 w 198"/>
                  <a:gd name="T7" fmla="*/ 83 h 150"/>
                  <a:gd name="T8" fmla="*/ 6 w 198"/>
                  <a:gd name="T9" fmla="*/ 69 h 150"/>
                  <a:gd name="T10" fmla="*/ 6 w 198"/>
                  <a:gd name="T11" fmla="*/ 54 h 150"/>
                  <a:gd name="T12" fmla="*/ 6 w 198"/>
                  <a:gd name="T13" fmla="*/ 54 h 150"/>
                  <a:gd name="T14" fmla="*/ 0 w 198"/>
                  <a:gd name="T15" fmla="*/ 42 h 150"/>
                  <a:gd name="T16" fmla="*/ 0 w 198"/>
                  <a:gd name="T17" fmla="*/ 29 h 150"/>
                  <a:gd name="T18" fmla="*/ 24 w 198"/>
                  <a:gd name="T19" fmla="*/ 0 h 150"/>
                  <a:gd name="T20" fmla="*/ 48 w 198"/>
                  <a:gd name="T21" fmla="*/ 0 h 150"/>
                  <a:gd name="T22" fmla="*/ 73 w 198"/>
                  <a:gd name="T23" fmla="*/ 0 h 150"/>
                  <a:gd name="T24" fmla="*/ 91 w 198"/>
                  <a:gd name="T25" fmla="*/ 14 h 150"/>
                  <a:gd name="T26" fmla="*/ 109 w 198"/>
                  <a:gd name="T27" fmla="*/ 14 h 150"/>
                  <a:gd name="T28" fmla="*/ 127 w 198"/>
                  <a:gd name="T29" fmla="*/ 14 h 150"/>
                  <a:gd name="T30" fmla="*/ 133 w 198"/>
                  <a:gd name="T31" fmla="*/ 29 h 150"/>
                  <a:gd name="T32" fmla="*/ 182 w 198"/>
                  <a:gd name="T33" fmla="*/ 54 h 150"/>
                  <a:gd name="T34" fmla="*/ 182 w 198"/>
                  <a:gd name="T35" fmla="*/ 54 h 150"/>
                  <a:gd name="T36" fmla="*/ 188 w 198"/>
                  <a:gd name="T37" fmla="*/ 54 h 150"/>
                  <a:gd name="T38" fmla="*/ 212 w 198"/>
                  <a:gd name="T39" fmla="*/ 54 h 150"/>
                  <a:gd name="T40" fmla="*/ 206 w 198"/>
                  <a:gd name="T41" fmla="*/ 83 h 150"/>
                  <a:gd name="T42" fmla="*/ 194 w 198"/>
                  <a:gd name="T43" fmla="*/ 112 h 150"/>
                  <a:gd name="T44" fmla="*/ 176 w 198"/>
                  <a:gd name="T45" fmla="*/ 126 h 150"/>
                  <a:gd name="T46" fmla="*/ 164 w 198"/>
                  <a:gd name="T47" fmla="*/ 167 h 150"/>
                  <a:gd name="T48" fmla="*/ 153 w 198"/>
                  <a:gd name="T49" fmla="*/ 194 h 150"/>
                  <a:gd name="T50" fmla="*/ 164 w 198"/>
                  <a:gd name="T51" fmla="*/ 234 h 150"/>
                  <a:gd name="T52" fmla="*/ 139 w 198"/>
                  <a:gd name="T53" fmla="*/ 261 h 150"/>
                  <a:gd name="T54" fmla="*/ 139 w 198"/>
                  <a:gd name="T55" fmla="*/ 275 h 150"/>
                  <a:gd name="T56" fmla="*/ 127 w 198"/>
                  <a:gd name="T57" fmla="*/ 291 h 150"/>
                  <a:gd name="T58" fmla="*/ 115 w 198"/>
                  <a:gd name="T59" fmla="*/ 318 h 150"/>
                  <a:gd name="T60" fmla="*/ 97 w 198"/>
                  <a:gd name="T61" fmla="*/ 318 h 150"/>
                  <a:gd name="T62" fmla="*/ 79 w 198"/>
                  <a:gd name="T63" fmla="*/ 318 h 150"/>
                  <a:gd name="T64" fmla="*/ 67 w 198"/>
                  <a:gd name="T65" fmla="*/ 345 h 150"/>
                  <a:gd name="T66" fmla="*/ 48 w 198"/>
                  <a:gd name="T67" fmla="*/ 345 h 150"/>
                  <a:gd name="T68" fmla="*/ 42 w 198"/>
                  <a:gd name="T69" fmla="*/ 304 h 150"/>
                  <a:gd name="T70" fmla="*/ 30 w 198"/>
                  <a:gd name="T71" fmla="*/ 291 h 150"/>
                  <a:gd name="T72" fmla="*/ 24 w 198"/>
                  <a:gd name="T73" fmla="*/ 291 h 150"/>
                  <a:gd name="T74" fmla="*/ 24 w 198"/>
                  <a:gd name="T75" fmla="*/ 291 h 150"/>
                  <a:gd name="T76" fmla="*/ 30 w 198"/>
                  <a:gd name="T77" fmla="*/ 261 h 150"/>
                  <a:gd name="T78" fmla="*/ 30 w 198"/>
                  <a:gd name="T79" fmla="*/ 249 h 150"/>
                  <a:gd name="T80" fmla="*/ 30 w 198"/>
                  <a:gd name="T81" fmla="*/ 221 h 150"/>
                  <a:gd name="T82" fmla="*/ 24 w 198"/>
                  <a:gd name="T83" fmla="*/ 180 h 150"/>
                  <a:gd name="T84" fmla="*/ 30 w 198"/>
                  <a:gd name="T85" fmla="*/ 180 h 150"/>
                  <a:gd name="T86" fmla="*/ 36 w 198"/>
                  <a:gd name="T87" fmla="*/ 126 h 150"/>
                  <a:gd name="T88" fmla="*/ 42 w 198"/>
                  <a:gd name="T89" fmla="*/ 112 h 150"/>
                  <a:gd name="T90" fmla="*/ 42 w 198"/>
                  <a:gd name="T91" fmla="*/ 83 h 15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 h="150">
                    <a:moveTo>
                      <a:pt x="42" y="36"/>
                    </a:moveTo>
                    <a:lnTo>
                      <a:pt x="18" y="36"/>
                    </a:lnTo>
                    <a:lnTo>
                      <a:pt x="18" y="30"/>
                    </a:lnTo>
                    <a:lnTo>
                      <a:pt x="6" y="36"/>
                    </a:lnTo>
                    <a:lnTo>
                      <a:pt x="6" y="30"/>
                    </a:lnTo>
                    <a:lnTo>
                      <a:pt x="6" y="24"/>
                    </a:lnTo>
                    <a:lnTo>
                      <a:pt x="0" y="18"/>
                    </a:lnTo>
                    <a:lnTo>
                      <a:pt x="0" y="12"/>
                    </a:lnTo>
                    <a:lnTo>
                      <a:pt x="24" y="0"/>
                    </a:lnTo>
                    <a:lnTo>
                      <a:pt x="48" y="0"/>
                    </a:lnTo>
                    <a:lnTo>
                      <a:pt x="66" y="0"/>
                    </a:lnTo>
                    <a:lnTo>
                      <a:pt x="84" y="6"/>
                    </a:lnTo>
                    <a:lnTo>
                      <a:pt x="102" y="6"/>
                    </a:lnTo>
                    <a:lnTo>
                      <a:pt x="120" y="6"/>
                    </a:lnTo>
                    <a:lnTo>
                      <a:pt x="126" y="12"/>
                    </a:lnTo>
                    <a:lnTo>
                      <a:pt x="168" y="24"/>
                    </a:lnTo>
                    <a:lnTo>
                      <a:pt x="174" y="24"/>
                    </a:lnTo>
                    <a:lnTo>
                      <a:pt x="198" y="24"/>
                    </a:lnTo>
                    <a:lnTo>
                      <a:pt x="192" y="36"/>
                    </a:lnTo>
                    <a:lnTo>
                      <a:pt x="180" y="48"/>
                    </a:lnTo>
                    <a:lnTo>
                      <a:pt x="162" y="54"/>
                    </a:lnTo>
                    <a:lnTo>
                      <a:pt x="150" y="72"/>
                    </a:lnTo>
                    <a:lnTo>
                      <a:pt x="144" y="84"/>
                    </a:lnTo>
                    <a:lnTo>
                      <a:pt x="150" y="102"/>
                    </a:lnTo>
                    <a:lnTo>
                      <a:pt x="132" y="114"/>
                    </a:lnTo>
                    <a:lnTo>
                      <a:pt x="132" y="120"/>
                    </a:lnTo>
                    <a:lnTo>
                      <a:pt x="120" y="126"/>
                    </a:lnTo>
                    <a:lnTo>
                      <a:pt x="108" y="138"/>
                    </a:lnTo>
                    <a:lnTo>
                      <a:pt x="90" y="138"/>
                    </a:lnTo>
                    <a:lnTo>
                      <a:pt x="72" y="138"/>
                    </a:lnTo>
                    <a:lnTo>
                      <a:pt x="60" y="150"/>
                    </a:lnTo>
                    <a:lnTo>
                      <a:pt x="48" y="150"/>
                    </a:lnTo>
                    <a:lnTo>
                      <a:pt x="42" y="132"/>
                    </a:lnTo>
                    <a:lnTo>
                      <a:pt x="30" y="126"/>
                    </a:lnTo>
                    <a:lnTo>
                      <a:pt x="24" y="126"/>
                    </a:lnTo>
                    <a:lnTo>
                      <a:pt x="30" y="114"/>
                    </a:lnTo>
                    <a:lnTo>
                      <a:pt x="30" y="108"/>
                    </a:lnTo>
                    <a:lnTo>
                      <a:pt x="30" y="96"/>
                    </a:lnTo>
                    <a:lnTo>
                      <a:pt x="24" y="78"/>
                    </a:lnTo>
                    <a:lnTo>
                      <a:pt x="30" y="78"/>
                    </a:lnTo>
                    <a:lnTo>
                      <a:pt x="36" y="54"/>
                    </a:lnTo>
                    <a:lnTo>
                      <a:pt x="42" y="48"/>
                    </a:lnTo>
                    <a:lnTo>
                      <a:pt x="42" y="36"/>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59" name="Freeform 485"/>
              <p:cNvSpPr>
                <a:spLocks noChangeAspect="1"/>
              </p:cNvSpPr>
              <p:nvPr/>
            </p:nvSpPr>
            <p:spPr bwMode="auto">
              <a:xfrm>
                <a:off x="6628552" y="4273972"/>
                <a:ext cx="46774" cy="18195"/>
              </a:xfrm>
              <a:custGeom>
                <a:avLst/>
                <a:gdLst>
                  <a:gd name="T0" fmla="*/ 18 w 18"/>
                  <a:gd name="T1" fmla="*/ 0 h 6"/>
                  <a:gd name="T2" fmla="*/ 12 w 18"/>
                  <a:gd name="T3" fmla="*/ 18 h 6"/>
                  <a:gd name="T4" fmla="*/ 0 w 18"/>
                  <a:gd name="T5" fmla="*/ 0 h 6"/>
                  <a:gd name="T6" fmla="*/ 12 w 18"/>
                  <a:gd name="T7" fmla="*/ 0 h 6"/>
                  <a:gd name="T8" fmla="*/ 18 w 18"/>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6">
                    <a:moveTo>
                      <a:pt x="18" y="0"/>
                    </a:moveTo>
                    <a:lnTo>
                      <a:pt x="12" y="6"/>
                    </a:lnTo>
                    <a:lnTo>
                      <a:pt x="0" y="0"/>
                    </a:lnTo>
                    <a:lnTo>
                      <a:pt x="12" y="0"/>
                    </a:lnTo>
                    <a:lnTo>
                      <a:pt x="18" y="0"/>
                    </a:lnTo>
                    <a:close/>
                  </a:path>
                </a:pathLst>
              </a:custGeom>
              <a:solidFill>
                <a:srgbClr val="4C8FC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60" name="Freeform 486"/>
              <p:cNvSpPr>
                <a:spLocks noChangeAspect="1"/>
              </p:cNvSpPr>
              <p:nvPr/>
            </p:nvSpPr>
            <p:spPr bwMode="auto">
              <a:xfrm>
                <a:off x="1223695" y="3715098"/>
                <a:ext cx="2523131" cy="1398480"/>
              </a:xfrm>
              <a:custGeom>
                <a:avLst/>
                <a:gdLst>
                  <a:gd name="T0" fmla="*/ 1046 w 957"/>
                  <a:gd name="T1" fmla="*/ 98 h 478"/>
                  <a:gd name="T2" fmla="*/ 993 w 957"/>
                  <a:gd name="T3" fmla="*/ 190 h 478"/>
                  <a:gd name="T4" fmla="*/ 875 w 957"/>
                  <a:gd name="T5" fmla="*/ 259 h 478"/>
                  <a:gd name="T6" fmla="*/ 795 w 957"/>
                  <a:gd name="T7" fmla="*/ 329 h 478"/>
                  <a:gd name="T8" fmla="*/ 781 w 957"/>
                  <a:gd name="T9" fmla="*/ 259 h 478"/>
                  <a:gd name="T10" fmla="*/ 775 w 957"/>
                  <a:gd name="T11" fmla="*/ 150 h 478"/>
                  <a:gd name="T12" fmla="*/ 688 w 957"/>
                  <a:gd name="T13" fmla="*/ 69 h 478"/>
                  <a:gd name="T14" fmla="*/ 615 w 957"/>
                  <a:gd name="T15" fmla="*/ 0 h 478"/>
                  <a:gd name="T16" fmla="*/ 134 w 957"/>
                  <a:gd name="T17" fmla="*/ 54 h 478"/>
                  <a:gd name="T18" fmla="*/ 128 w 957"/>
                  <a:gd name="T19" fmla="*/ 69 h 478"/>
                  <a:gd name="T20" fmla="*/ 97 w 957"/>
                  <a:gd name="T21" fmla="*/ 54 h 478"/>
                  <a:gd name="T22" fmla="*/ 85 w 957"/>
                  <a:gd name="T23" fmla="*/ 125 h 478"/>
                  <a:gd name="T24" fmla="*/ 55 w 957"/>
                  <a:gd name="T25" fmla="*/ 231 h 478"/>
                  <a:gd name="T26" fmla="*/ 0 w 957"/>
                  <a:gd name="T27" fmla="*/ 422 h 478"/>
                  <a:gd name="T28" fmla="*/ 0 w 957"/>
                  <a:gd name="T29" fmla="*/ 519 h 478"/>
                  <a:gd name="T30" fmla="*/ 6 w 957"/>
                  <a:gd name="T31" fmla="*/ 533 h 478"/>
                  <a:gd name="T32" fmla="*/ 6 w 957"/>
                  <a:gd name="T33" fmla="*/ 670 h 478"/>
                  <a:gd name="T34" fmla="*/ 97 w 957"/>
                  <a:gd name="T35" fmla="*/ 765 h 478"/>
                  <a:gd name="T36" fmla="*/ 218 w 957"/>
                  <a:gd name="T37" fmla="*/ 795 h 478"/>
                  <a:gd name="T38" fmla="*/ 291 w 957"/>
                  <a:gd name="T39" fmla="*/ 931 h 478"/>
                  <a:gd name="T40" fmla="*/ 358 w 957"/>
                  <a:gd name="T41" fmla="*/ 1038 h 478"/>
                  <a:gd name="T42" fmla="*/ 383 w 957"/>
                  <a:gd name="T43" fmla="*/ 998 h 478"/>
                  <a:gd name="T44" fmla="*/ 419 w 957"/>
                  <a:gd name="T45" fmla="*/ 945 h 478"/>
                  <a:gd name="T46" fmla="*/ 431 w 957"/>
                  <a:gd name="T47" fmla="*/ 945 h 478"/>
                  <a:gd name="T48" fmla="*/ 470 w 957"/>
                  <a:gd name="T49" fmla="*/ 890 h 478"/>
                  <a:gd name="T50" fmla="*/ 516 w 957"/>
                  <a:gd name="T51" fmla="*/ 906 h 478"/>
                  <a:gd name="T52" fmla="*/ 550 w 957"/>
                  <a:gd name="T53" fmla="*/ 931 h 478"/>
                  <a:gd name="T54" fmla="*/ 550 w 957"/>
                  <a:gd name="T55" fmla="*/ 877 h 478"/>
                  <a:gd name="T56" fmla="*/ 582 w 957"/>
                  <a:gd name="T57" fmla="*/ 861 h 478"/>
                  <a:gd name="T58" fmla="*/ 609 w 957"/>
                  <a:gd name="T59" fmla="*/ 861 h 478"/>
                  <a:gd name="T60" fmla="*/ 629 w 957"/>
                  <a:gd name="T61" fmla="*/ 890 h 478"/>
                  <a:gd name="T62" fmla="*/ 668 w 957"/>
                  <a:gd name="T63" fmla="*/ 985 h 478"/>
                  <a:gd name="T64" fmla="*/ 682 w 957"/>
                  <a:gd name="T65" fmla="*/ 1023 h 478"/>
                  <a:gd name="T66" fmla="*/ 695 w 957"/>
                  <a:gd name="T67" fmla="*/ 1094 h 478"/>
                  <a:gd name="T68" fmla="*/ 715 w 957"/>
                  <a:gd name="T69" fmla="*/ 972 h 478"/>
                  <a:gd name="T70" fmla="*/ 715 w 957"/>
                  <a:gd name="T71" fmla="*/ 821 h 478"/>
                  <a:gd name="T72" fmla="*/ 735 w 957"/>
                  <a:gd name="T73" fmla="*/ 765 h 478"/>
                  <a:gd name="T74" fmla="*/ 802 w 957"/>
                  <a:gd name="T75" fmla="*/ 670 h 478"/>
                  <a:gd name="T76" fmla="*/ 815 w 957"/>
                  <a:gd name="T77" fmla="*/ 629 h 478"/>
                  <a:gd name="T78" fmla="*/ 828 w 957"/>
                  <a:gd name="T79" fmla="*/ 602 h 478"/>
                  <a:gd name="T80" fmla="*/ 841 w 957"/>
                  <a:gd name="T81" fmla="*/ 576 h 478"/>
                  <a:gd name="T82" fmla="*/ 841 w 957"/>
                  <a:gd name="T83" fmla="*/ 562 h 478"/>
                  <a:gd name="T84" fmla="*/ 835 w 957"/>
                  <a:gd name="T85" fmla="*/ 491 h 478"/>
                  <a:gd name="T86" fmla="*/ 841 w 957"/>
                  <a:gd name="T87" fmla="*/ 476 h 478"/>
                  <a:gd name="T88" fmla="*/ 854 w 957"/>
                  <a:gd name="T89" fmla="*/ 491 h 478"/>
                  <a:gd name="T90" fmla="*/ 848 w 957"/>
                  <a:gd name="T91" fmla="*/ 533 h 478"/>
                  <a:gd name="T92" fmla="*/ 868 w 957"/>
                  <a:gd name="T93" fmla="*/ 436 h 478"/>
                  <a:gd name="T94" fmla="*/ 901 w 957"/>
                  <a:gd name="T95" fmla="*/ 407 h 478"/>
                  <a:gd name="T96" fmla="*/ 954 w 957"/>
                  <a:gd name="T97" fmla="*/ 370 h 478"/>
                  <a:gd name="T98" fmla="*/ 973 w 957"/>
                  <a:gd name="T99" fmla="*/ 355 h 478"/>
                  <a:gd name="T100" fmla="*/ 973 w 957"/>
                  <a:gd name="T101" fmla="*/ 312 h 478"/>
                  <a:gd name="T102" fmla="*/ 1019 w 957"/>
                  <a:gd name="T103" fmla="*/ 216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61" name="Freeform 487"/>
              <p:cNvSpPr>
                <a:spLocks noChangeAspect="1"/>
              </p:cNvSpPr>
              <p:nvPr/>
            </p:nvSpPr>
            <p:spPr bwMode="auto">
              <a:xfrm>
                <a:off x="659823" y="3239407"/>
                <a:ext cx="111734" cy="70184"/>
              </a:xfrm>
              <a:custGeom>
                <a:avLst/>
                <a:gdLst>
                  <a:gd name="T0" fmla="*/ 49 w 42"/>
                  <a:gd name="T1" fmla="*/ 14 h 24"/>
                  <a:gd name="T2" fmla="*/ 43 w 42"/>
                  <a:gd name="T3" fmla="*/ 14 h 24"/>
                  <a:gd name="T4" fmla="*/ 49 w 42"/>
                  <a:gd name="T5" fmla="*/ 14 h 24"/>
                  <a:gd name="T6" fmla="*/ 43 w 42"/>
                  <a:gd name="T7" fmla="*/ 14 h 24"/>
                  <a:gd name="T8" fmla="*/ 43 w 42"/>
                  <a:gd name="T9" fmla="*/ 0 h 24"/>
                  <a:gd name="T10" fmla="*/ 37 w 42"/>
                  <a:gd name="T11" fmla="*/ 14 h 24"/>
                  <a:gd name="T12" fmla="*/ 31 w 42"/>
                  <a:gd name="T13" fmla="*/ 14 h 24"/>
                  <a:gd name="T14" fmla="*/ 18 w 42"/>
                  <a:gd name="T15" fmla="*/ 14 h 24"/>
                  <a:gd name="T16" fmla="*/ 12 w 42"/>
                  <a:gd name="T17" fmla="*/ 29 h 24"/>
                  <a:gd name="T18" fmla="*/ 12 w 42"/>
                  <a:gd name="T19" fmla="*/ 14 h 24"/>
                  <a:gd name="T20" fmla="*/ 0 w 42"/>
                  <a:gd name="T21" fmla="*/ 29 h 24"/>
                  <a:gd name="T22" fmla="*/ 0 w 42"/>
                  <a:gd name="T23" fmla="*/ 42 h 24"/>
                  <a:gd name="T24" fmla="*/ 0 w 42"/>
                  <a:gd name="T25" fmla="*/ 42 h 24"/>
                  <a:gd name="T26" fmla="*/ 6 w 42"/>
                  <a:gd name="T27" fmla="*/ 42 h 24"/>
                  <a:gd name="T28" fmla="*/ 0 w 42"/>
                  <a:gd name="T29" fmla="*/ 54 h 24"/>
                  <a:gd name="T30" fmla="*/ 6 w 42"/>
                  <a:gd name="T31" fmla="*/ 42 h 24"/>
                  <a:gd name="T32" fmla="*/ 37 w 42"/>
                  <a:gd name="T33" fmla="*/ 29 h 24"/>
                  <a:gd name="T34" fmla="*/ 37 w 42"/>
                  <a:gd name="T35" fmla="*/ 29 h 24"/>
                  <a:gd name="T36" fmla="*/ 49 w 42"/>
                  <a:gd name="T37" fmla="*/ 14 h 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2" h="24">
                    <a:moveTo>
                      <a:pt x="42" y="6"/>
                    </a:moveTo>
                    <a:lnTo>
                      <a:pt x="36" y="6"/>
                    </a:lnTo>
                    <a:lnTo>
                      <a:pt x="42" y="6"/>
                    </a:lnTo>
                    <a:lnTo>
                      <a:pt x="36" y="6"/>
                    </a:lnTo>
                    <a:lnTo>
                      <a:pt x="36" y="0"/>
                    </a:lnTo>
                    <a:lnTo>
                      <a:pt x="30" y="6"/>
                    </a:lnTo>
                    <a:lnTo>
                      <a:pt x="24" y="6"/>
                    </a:lnTo>
                    <a:lnTo>
                      <a:pt x="18" y="6"/>
                    </a:lnTo>
                    <a:lnTo>
                      <a:pt x="12" y="12"/>
                    </a:lnTo>
                    <a:lnTo>
                      <a:pt x="12" y="6"/>
                    </a:lnTo>
                    <a:lnTo>
                      <a:pt x="0" y="12"/>
                    </a:lnTo>
                    <a:lnTo>
                      <a:pt x="0" y="18"/>
                    </a:lnTo>
                    <a:lnTo>
                      <a:pt x="6" y="18"/>
                    </a:lnTo>
                    <a:lnTo>
                      <a:pt x="0" y="24"/>
                    </a:lnTo>
                    <a:lnTo>
                      <a:pt x="6" y="18"/>
                    </a:lnTo>
                    <a:lnTo>
                      <a:pt x="30" y="12"/>
                    </a:lnTo>
                    <a:lnTo>
                      <a:pt x="42" y="6"/>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62" name="Freeform 488"/>
              <p:cNvSpPr>
                <a:spLocks noChangeAspect="1"/>
              </p:cNvSpPr>
              <p:nvPr/>
            </p:nvSpPr>
            <p:spPr bwMode="auto">
              <a:xfrm>
                <a:off x="386983" y="2940477"/>
                <a:ext cx="96144" cy="36393"/>
              </a:xfrm>
              <a:custGeom>
                <a:avLst/>
                <a:gdLst>
                  <a:gd name="T0" fmla="*/ 43 w 36"/>
                  <a:gd name="T1" fmla="*/ 18 h 12"/>
                  <a:gd name="T2" fmla="*/ 25 w 36"/>
                  <a:gd name="T3" fmla="*/ 35 h 12"/>
                  <a:gd name="T4" fmla="*/ 12 w 36"/>
                  <a:gd name="T5" fmla="*/ 18 h 12"/>
                  <a:gd name="T6" fmla="*/ 12 w 36"/>
                  <a:gd name="T7" fmla="*/ 18 h 12"/>
                  <a:gd name="T8" fmla="*/ 0 w 36"/>
                  <a:gd name="T9" fmla="*/ 18 h 12"/>
                  <a:gd name="T10" fmla="*/ 0 w 36"/>
                  <a:gd name="T11" fmla="*/ 0 h 12"/>
                  <a:gd name="T12" fmla="*/ 25 w 36"/>
                  <a:gd name="T13" fmla="*/ 0 h 12"/>
                  <a:gd name="T14" fmla="*/ 43 w 36"/>
                  <a:gd name="T15" fmla="*/ 18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6" h="12">
                    <a:moveTo>
                      <a:pt x="36" y="6"/>
                    </a:moveTo>
                    <a:lnTo>
                      <a:pt x="18" y="12"/>
                    </a:lnTo>
                    <a:lnTo>
                      <a:pt x="12" y="6"/>
                    </a:lnTo>
                    <a:lnTo>
                      <a:pt x="0" y="6"/>
                    </a:lnTo>
                    <a:lnTo>
                      <a:pt x="0" y="0"/>
                    </a:lnTo>
                    <a:lnTo>
                      <a:pt x="18" y="0"/>
                    </a:lnTo>
                    <a:lnTo>
                      <a:pt x="36" y="6"/>
                    </a:lnTo>
                    <a:close/>
                  </a:path>
                </a:pathLst>
              </a:custGeom>
              <a:solidFill>
                <a:srgbClr val="0039A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63" name="Freeform 489"/>
              <p:cNvSpPr>
                <a:spLocks noChangeAspect="1"/>
              </p:cNvSpPr>
              <p:nvPr/>
            </p:nvSpPr>
            <p:spPr bwMode="auto">
              <a:xfrm>
                <a:off x="1382203" y="3327790"/>
                <a:ext cx="49372" cy="88378"/>
              </a:xfrm>
              <a:custGeom>
                <a:avLst/>
                <a:gdLst>
                  <a:gd name="T0" fmla="*/ 19 w 18"/>
                  <a:gd name="T1" fmla="*/ 74 h 30"/>
                  <a:gd name="T2" fmla="*/ 6 w 18"/>
                  <a:gd name="T3" fmla="*/ 74 h 30"/>
                  <a:gd name="T4" fmla="*/ 6 w 18"/>
                  <a:gd name="T5" fmla="*/ 58 h 30"/>
                  <a:gd name="T6" fmla="*/ 0 w 18"/>
                  <a:gd name="T7" fmla="*/ 58 h 30"/>
                  <a:gd name="T8" fmla="*/ 6 w 18"/>
                  <a:gd name="T9" fmla="*/ 42 h 30"/>
                  <a:gd name="T10" fmla="*/ 19 w 18"/>
                  <a:gd name="T11" fmla="*/ 42 h 30"/>
                  <a:gd name="T12" fmla="*/ 6 w 18"/>
                  <a:gd name="T13" fmla="*/ 42 h 30"/>
                  <a:gd name="T14" fmla="*/ 19 w 18"/>
                  <a:gd name="T15" fmla="*/ 29 h 30"/>
                  <a:gd name="T16" fmla="*/ 19 w 18"/>
                  <a:gd name="T17" fmla="*/ 14 h 30"/>
                  <a:gd name="T18" fmla="*/ 25 w 18"/>
                  <a:gd name="T19" fmla="*/ 0 h 30"/>
                  <a:gd name="T20" fmla="*/ 25 w 18"/>
                  <a:gd name="T21" fmla="*/ 42 h 30"/>
                  <a:gd name="T22" fmla="*/ 25 w 18"/>
                  <a:gd name="T23" fmla="*/ 42 h 30"/>
                  <a:gd name="T24" fmla="*/ 19 w 18"/>
                  <a:gd name="T25" fmla="*/ 42 h 30"/>
                  <a:gd name="T26" fmla="*/ 19 w 18"/>
                  <a:gd name="T27" fmla="*/ 74 h 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8" h="30">
                    <a:moveTo>
                      <a:pt x="12" y="30"/>
                    </a:moveTo>
                    <a:lnTo>
                      <a:pt x="6" y="30"/>
                    </a:lnTo>
                    <a:lnTo>
                      <a:pt x="6" y="24"/>
                    </a:lnTo>
                    <a:lnTo>
                      <a:pt x="0" y="24"/>
                    </a:lnTo>
                    <a:lnTo>
                      <a:pt x="6" y="18"/>
                    </a:lnTo>
                    <a:lnTo>
                      <a:pt x="12" y="18"/>
                    </a:lnTo>
                    <a:lnTo>
                      <a:pt x="6" y="18"/>
                    </a:lnTo>
                    <a:lnTo>
                      <a:pt x="12" y="12"/>
                    </a:lnTo>
                    <a:lnTo>
                      <a:pt x="12" y="6"/>
                    </a:lnTo>
                    <a:lnTo>
                      <a:pt x="18" y="0"/>
                    </a:lnTo>
                    <a:lnTo>
                      <a:pt x="18" y="18"/>
                    </a:lnTo>
                    <a:lnTo>
                      <a:pt x="12" y="18"/>
                    </a:lnTo>
                    <a:lnTo>
                      <a:pt x="12" y="30"/>
                    </a:lnTo>
                    <a:close/>
                  </a:path>
                </a:pathLst>
              </a:custGeom>
              <a:solidFill>
                <a:srgbClr val="4C8FC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64" name="Freeform 490"/>
              <p:cNvSpPr>
                <a:spLocks noChangeAspect="1"/>
              </p:cNvSpPr>
              <p:nvPr/>
            </p:nvSpPr>
            <p:spPr bwMode="auto">
              <a:xfrm>
                <a:off x="1413385" y="3223812"/>
                <a:ext cx="46774" cy="70184"/>
              </a:xfrm>
              <a:custGeom>
                <a:avLst/>
                <a:gdLst>
                  <a:gd name="T0" fmla="*/ 18 w 18"/>
                  <a:gd name="T1" fmla="*/ 29 h 24"/>
                  <a:gd name="T2" fmla="*/ 12 w 18"/>
                  <a:gd name="T3" fmla="*/ 42 h 24"/>
                  <a:gd name="T4" fmla="*/ 0 w 18"/>
                  <a:gd name="T5" fmla="*/ 54 h 24"/>
                  <a:gd name="T6" fmla="*/ 6 w 18"/>
                  <a:gd name="T7" fmla="*/ 42 h 24"/>
                  <a:gd name="T8" fmla="*/ 12 w 18"/>
                  <a:gd name="T9" fmla="*/ 0 h 24"/>
                  <a:gd name="T10" fmla="*/ 18 w 18"/>
                  <a:gd name="T11" fmla="*/ 14 h 24"/>
                  <a:gd name="T12" fmla="*/ 18 w 18"/>
                  <a:gd name="T13" fmla="*/ 29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24">
                    <a:moveTo>
                      <a:pt x="18" y="12"/>
                    </a:moveTo>
                    <a:lnTo>
                      <a:pt x="12" y="18"/>
                    </a:lnTo>
                    <a:lnTo>
                      <a:pt x="0" y="24"/>
                    </a:lnTo>
                    <a:lnTo>
                      <a:pt x="6" y="18"/>
                    </a:lnTo>
                    <a:lnTo>
                      <a:pt x="12" y="0"/>
                    </a:lnTo>
                    <a:lnTo>
                      <a:pt x="18" y="6"/>
                    </a:lnTo>
                    <a:lnTo>
                      <a:pt x="18" y="12"/>
                    </a:lnTo>
                    <a:close/>
                  </a:path>
                </a:pathLst>
              </a:custGeom>
              <a:solidFill>
                <a:srgbClr val="4C8FC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65" name="Freeform 491"/>
              <p:cNvSpPr>
                <a:spLocks noChangeAspect="1"/>
              </p:cNvSpPr>
              <p:nvPr/>
            </p:nvSpPr>
            <p:spPr bwMode="auto">
              <a:xfrm>
                <a:off x="342808" y="3117237"/>
                <a:ext cx="62364" cy="18195"/>
              </a:xfrm>
              <a:custGeom>
                <a:avLst/>
                <a:gdLst>
                  <a:gd name="T0" fmla="*/ 18 w 24"/>
                  <a:gd name="T1" fmla="*/ 18 h 6"/>
                  <a:gd name="T2" fmla="*/ 12 w 24"/>
                  <a:gd name="T3" fmla="*/ 18 h 6"/>
                  <a:gd name="T4" fmla="*/ 0 w 24"/>
                  <a:gd name="T5" fmla="*/ 18 h 6"/>
                  <a:gd name="T6" fmla="*/ 24 w 24"/>
                  <a:gd name="T7" fmla="*/ 0 h 6"/>
                  <a:gd name="T8" fmla="*/ 18 w 24"/>
                  <a:gd name="T9" fmla="*/ 18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6">
                    <a:moveTo>
                      <a:pt x="18" y="6"/>
                    </a:moveTo>
                    <a:lnTo>
                      <a:pt x="12" y="6"/>
                    </a:lnTo>
                    <a:lnTo>
                      <a:pt x="0" y="6"/>
                    </a:lnTo>
                    <a:lnTo>
                      <a:pt x="24" y="0"/>
                    </a:lnTo>
                    <a:lnTo>
                      <a:pt x="18" y="6"/>
                    </a:lnTo>
                    <a:close/>
                  </a:path>
                </a:pathLst>
              </a:custGeom>
              <a:solidFill>
                <a:srgbClr val="C0C0C0"/>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66" name="Freeform 492"/>
              <p:cNvSpPr>
                <a:spLocks noChangeAspect="1"/>
              </p:cNvSpPr>
              <p:nvPr/>
            </p:nvSpPr>
            <p:spPr bwMode="auto">
              <a:xfrm>
                <a:off x="1382203" y="3223812"/>
                <a:ext cx="49372" cy="51987"/>
              </a:xfrm>
              <a:custGeom>
                <a:avLst/>
                <a:gdLst>
                  <a:gd name="T0" fmla="*/ 19 w 18"/>
                  <a:gd name="T1" fmla="*/ 37 h 18"/>
                  <a:gd name="T2" fmla="*/ 19 w 18"/>
                  <a:gd name="T3" fmla="*/ 24 h 18"/>
                  <a:gd name="T4" fmla="*/ 6 w 18"/>
                  <a:gd name="T5" fmla="*/ 13 h 18"/>
                  <a:gd name="T6" fmla="*/ 25 w 18"/>
                  <a:gd name="T7" fmla="*/ 24 h 18"/>
                  <a:gd name="T8" fmla="*/ 25 w 18"/>
                  <a:gd name="T9" fmla="*/ 13 h 18"/>
                  <a:gd name="T10" fmla="*/ 19 w 18"/>
                  <a:gd name="T11" fmla="*/ 13 h 18"/>
                  <a:gd name="T12" fmla="*/ 19 w 18"/>
                  <a:gd name="T13" fmla="*/ 0 h 18"/>
                  <a:gd name="T14" fmla="*/ 6 w 18"/>
                  <a:gd name="T15" fmla="*/ 13 h 18"/>
                  <a:gd name="T16" fmla="*/ 6 w 18"/>
                  <a:gd name="T17" fmla="*/ 24 h 18"/>
                  <a:gd name="T18" fmla="*/ 0 w 18"/>
                  <a:gd name="T19" fmla="*/ 24 h 18"/>
                  <a:gd name="T20" fmla="*/ 0 w 18"/>
                  <a:gd name="T21" fmla="*/ 37 h 18"/>
                  <a:gd name="T22" fmla="*/ 6 w 18"/>
                  <a:gd name="T23" fmla="*/ 24 h 18"/>
                  <a:gd name="T24" fmla="*/ 19 w 18"/>
                  <a:gd name="T25" fmla="*/ 37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 h="18">
                    <a:moveTo>
                      <a:pt x="12" y="18"/>
                    </a:moveTo>
                    <a:lnTo>
                      <a:pt x="12" y="12"/>
                    </a:lnTo>
                    <a:lnTo>
                      <a:pt x="6" y="6"/>
                    </a:lnTo>
                    <a:lnTo>
                      <a:pt x="18" y="12"/>
                    </a:lnTo>
                    <a:lnTo>
                      <a:pt x="18" y="6"/>
                    </a:lnTo>
                    <a:lnTo>
                      <a:pt x="12" y="6"/>
                    </a:lnTo>
                    <a:lnTo>
                      <a:pt x="12" y="0"/>
                    </a:lnTo>
                    <a:lnTo>
                      <a:pt x="6" y="6"/>
                    </a:lnTo>
                    <a:lnTo>
                      <a:pt x="6" y="12"/>
                    </a:lnTo>
                    <a:lnTo>
                      <a:pt x="0" y="12"/>
                    </a:lnTo>
                    <a:lnTo>
                      <a:pt x="0" y="18"/>
                    </a:lnTo>
                    <a:lnTo>
                      <a:pt x="6" y="12"/>
                    </a:lnTo>
                    <a:lnTo>
                      <a:pt x="12" y="18"/>
                    </a:lnTo>
                    <a:close/>
                  </a:path>
                </a:pathLst>
              </a:custGeom>
              <a:solidFill>
                <a:srgbClr val="4C8FC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67" name="Freeform 493"/>
              <p:cNvSpPr>
                <a:spLocks noChangeAspect="1"/>
              </p:cNvSpPr>
              <p:nvPr/>
            </p:nvSpPr>
            <p:spPr bwMode="auto">
              <a:xfrm>
                <a:off x="1366613" y="3275801"/>
                <a:ext cx="46774" cy="70184"/>
              </a:xfrm>
              <a:custGeom>
                <a:avLst/>
                <a:gdLst>
                  <a:gd name="T0" fmla="*/ 0 w 18"/>
                  <a:gd name="T1" fmla="*/ 54 h 24"/>
                  <a:gd name="T2" fmla="*/ 18 w 18"/>
                  <a:gd name="T3" fmla="*/ 0 h 24"/>
                  <a:gd name="T4" fmla="*/ 6 w 18"/>
                  <a:gd name="T5" fmla="*/ 0 h 24"/>
                  <a:gd name="T6" fmla="*/ 0 w 18"/>
                  <a:gd name="T7" fmla="*/ 54 h 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24">
                    <a:moveTo>
                      <a:pt x="0" y="24"/>
                    </a:moveTo>
                    <a:lnTo>
                      <a:pt x="18" y="0"/>
                    </a:lnTo>
                    <a:lnTo>
                      <a:pt x="6" y="0"/>
                    </a:lnTo>
                    <a:lnTo>
                      <a:pt x="0" y="24"/>
                    </a:lnTo>
                    <a:close/>
                  </a:path>
                </a:pathLst>
              </a:custGeom>
              <a:solidFill>
                <a:srgbClr val="4C8FC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68" name="Freeform 494"/>
              <p:cNvSpPr>
                <a:spLocks noChangeAspect="1"/>
              </p:cNvSpPr>
              <p:nvPr/>
            </p:nvSpPr>
            <p:spPr bwMode="auto">
              <a:xfrm>
                <a:off x="1431576" y="3293995"/>
                <a:ext cx="28583" cy="33790"/>
              </a:xfrm>
              <a:custGeom>
                <a:avLst/>
                <a:gdLst>
                  <a:gd name="T0" fmla="*/ 6 w 12"/>
                  <a:gd name="T1" fmla="*/ 13 h 12"/>
                  <a:gd name="T2" fmla="*/ 6 w 12"/>
                  <a:gd name="T3" fmla="*/ 13 h 12"/>
                  <a:gd name="T4" fmla="*/ 0 w 12"/>
                  <a:gd name="T5" fmla="*/ 0 h 12"/>
                  <a:gd name="T6" fmla="*/ 0 w 12"/>
                  <a:gd name="T7" fmla="*/ 13 h 12"/>
                  <a:gd name="T8" fmla="*/ 0 w 12"/>
                  <a:gd name="T9" fmla="*/ 20 h 12"/>
                  <a:gd name="T10" fmla="*/ 6 w 12"/>
                  <a:gd name="T11" fmla="*/ 13 h 12"/>
                  <a:gd name="T12" fmla="*/ 6 w 12"/>
                  <a:gd name="T13" fmla="*/ 13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12">
                    <a:moveTo>
                      <a:pt x="12" y="6"/>
                    </a:moveTo>
                    <a:lnTo>
                      <a:pt x="12" y="6"/>
                    </a:lnTo>
                    <a:lnTo>
                      <a:pt x="0" y="0"/>
                    </a:lnTo>
                    <a:lnTo>
                      <a:pt x="0" y="6"/>
                    </a:lnTo>
                    <a:lnTo>
                      <a:pt x="0" y="12"/>
                    </a:lnTo>
                    <a:lnTo>
                      <a:pt x="6" y="6"/>
                    </a:lnTo>
                    <a:lnTo>
                      <a:pt x="12" y="6"/>
                    </a:lnTo>
                    <a:close/>
                  </a:path>
                </a:pathLst>
              </a:custGeom>
              <a:solidFill>
                <a:srgbClr val="4C8FC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69" name="Freeform 495"/>
              <p:cNvSpPr>
                <a:spLocks noChangeAspect="1"/>
              </p:cNvSpPr>
              <p:nvPr/>
            </p:nvSpPr>
            <p:spPr bwMode="auto">
              <a:xfrm>
                <a:off x="1382203" y="3309593"/>
                <a:ext cx="49372" cy="36393"/>
              </a:xfrm>
              <a:custGeom>
                <a:avLst/>
                <a:gdLst>
                  <a:gd name="T0" fmla="*/ 25 w 18"/>
                  <a:gd name="T1" fmla="*/ 0 h 12"/>
                  <a:gd name="T2" fmla="*/ 0 w 18"/>
                  <a:gd name="T3" fmla="*/ 35 h 12"/>
                  <a:gd name="T4" fmla="*/ 19 w 18"/>
                  <a:gd name="T5" fmla="*/ 0 h 12"/>
                  <a:gd name="T6" fmla="*/ 25 w 18"/>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12">
                    <a:moveTo>
                      <a:pt x="18" y="0"/>
                    </a:moveTo>
                    <a:lnTo>
                      <a:pt x="0" y="12"/>
                    </a:lnTo>
                    <a:lnTo>
                      <a:pt x="12" y="0"/>
                    </a:lnTo>
                    <a:lnTo>
                      <a:pt x="18" y="0"/>
                    </a:lnTo>
                    <a:close/>
                  </a:path>
                </a:pathLst>
              </a:custGeom>
              <a:solidFill>
                <a:srgbClr val="C0C0C0"/>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70" name="Freeform 496"/>
              <p:cNvSpPr>
                <a:spLocks noChangeAspect="1"/>
              </p:cNvSpPr>
              <p:nvPr/>
            </p:nvSpPr>
            <p:spPr bwMode="auto">
              <a:xfrm>
                <a:off x="3364851" y="4185592"/>
                <a:ext cx="109135" cy="36393"/>
              </a:xfrm>
              <a:custGeom>
                <a:avLst/>
                <a:gdLst>
                  <a:gd name="T0" fmla="*/ 48 w 41"/>
                  <a:gd name="T1" fmla="*/ 18 h 12"/>
                  <a:gd name="T2" fmla="*/ 36 w 41"/>
                  <a:gd name="T3" fmla="*/ 18 h 12"/>
                  <a:gd name="T4" fmla="*/ 36 w 41"/>
                  <a:gd name="T5" fmla="*/ 0 h 12"/>
                  <a:gd name="T6" fmla="*/ 0 w 41"/>
                  <a:gd name="T7" fmla="*/ 35 h 12"/>
                  <a:gd name="T8" fmla="*/ 30 w 41"/>
                  <a:gd name="T9" fmla="*/ 18 h 12"/>
                  <a:gd name="T10" fmla="*/ 48 w 41"/>
                  <a:gd name="T11" fmla="*/ 18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1" h="12">
                    <a:moveTo>
                      <a:pt x="41" y="6"/>
                    </a:moveTo>
                    <a:lnTo>
                      <a:pt x="29" y="6"/>
                    </a:lnTo>
                    <a:lnTo>
                      <a:pt x="29" y="0"/>
                    </a:lnTo>
                    <a:lnTo>
                      <a:pt x="0" y="12"/>
                    </a:lnTo>
                    <a:lnTo>
                      <a:pt x="23" y="6"/>
                    </a:lnTo>
                    <a:lnTo>
                      <a:pt x="41" y="6"/>
                    </a:lnTo>
                    <a:close/>
                  </a:path>
                </a:pathLst>
              </a:custGeom>
              <a:solidFill>
                <a:srgbClr val="C0C0C0"/>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71" name="Freeform 497"/>
              <p:cNvSpPr>
                <a:spLocks noChangeAspect="1"/>
              </p:cNvSpPr>
              <p:nvPr/>
            </p:nvSpPr>
            <p:spPr bwMode="auto">
              <a:xfrm>
                <a:off x="5747664" y="4973213"/>
                <a:ext cx="392373" cy="402909"/>
              </a:xfrm>
              <a:custGeom>
                <a:avLst/>
                <a:gdLst>
                  <a:gd name="T0" fmla="*/ 6 w 149"/>
                  <a:gd name="T1" fmla="*/ 285 h 138"/>
                  <a:gd name="T2" fmla="*/ 0 w 149"/>
                  <a:gd name="T3" fmla="*/ 310 h 138"/>
                  <a:gd name="T4" fmla="*/ 0 w 149"/>
                  <a:gd name="T5" fmla="*/ 285 h 138"/>
                  <a:gd name="T6" fmla="*/ 12 w 149"/>
                  <a:gd name="T7" fmla="*/ 231 h 138"/>
                  <a:gd name="T8" fmla="*/ 24 w 149"/>
                  <a:gd name="T9" fmla="*/ 176 h 138"/>
                  <a:gd name="T10" fmla="*/ 24 w 149"/>
                  <a:gd name="T11" fmla="*/ 176 h 138"/>
                  <a:gd name="T12" fmla="*/ 36 w 149"/>
                  <a:gd name="T13" fmla="*/ 147 h 138"/>
                  <a:gd name="T14" fmla="*/ 49 w 149"/>
                  <a:gd name="T15" fmla="*/ 111 h 138"/>
                  <a:gd name="T16" fmla="*/ 55 w 149"/>
                  <a:gd name="T17" fmla="*/ 81 h 138"/>
                  <a:gd name="T18" fmla="*/ 67 w 149"/>
                  <a:gd name="T19" fmla="*/ 54 h 138"/>
                  <a:gd name="T20" fmla="*/ 79 w 149"/>
                  <a:gd name="T21" fmla="*/ 0 h 138"/>
                  <a:gd name="T22" fmla="*/ 163 w 149"/>
                  <a:gd name="T23" fmla="*/ 0 h 138"/>
                  <a:gd name="T24" fmla="*/ 163 w 149"/>
                  <a:gd name="T25" fmla="*/ 13 h 138"/>
                  <a:gd name="T26" fmla="*/ 163 w 149"/>
                  <a:gd name="T27" fmla="*/ 81 h 138"/>
                  <a:gd name="T28" fmla="*/ 96 w 149"/>
                  <a:gd name="T29" fmla="*/ 81 h 138"/>
                  <a:gd name="T30" fmla="*/ 96 w 149"/>
                  <a:gd name="T31" fmla="*/ 134 h 138"/>
                  <a:gd name="T32" fmla="*/ 96 w 149"/>
                  <a:gd name="T33" fmla="*/ 191 h 138"/>
                  <a:gd name="T34" fmla="*/ 79 w 149"/>
                  <a:gd name="T35" fmla="*/ 217 h 138"/>
                  <a:gd name="T36" fmla="*/ 79 w 149"/>
                  <a:gd name="T37" fmla="*/ 244 h 138"/>
                  <a:gd name="T38" fmla="*/ 79 w 149"/>
                  <a:gd name="T39" fmla="*/ 285 h 138"/>
                  <a:gd name="T40" fmla="*/ 6 w 149"/>
                  <a:gd name="T41" fmla="*/ 285 h 1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49" h="138">
                    <a:moveTo>
                      <a:pt x="6" y="126"/>
                    </a:moveTo>
                    <a:lnTo>
                      <a:pt x="0" y="138"/>
                    </a:lnTo>
                    <a:lnTo>
                      <a:pt x="0" y="126"/>
                    </a:lnTo>
                    <a:lnTo>
                      <a:pt x="12" y="102"/>
                    </a:lnTo>
                    <a:lnTo>
                      <a:pt x="24" y="78"/>
                    </a:lnTo>
                    <a:lnTo>
                      <a:pt x="36" y="66"/>
                    </a:lnTo>
                    <a:lnTo>
                      <a:pt x="42" y="48"/>
                    </a:lnTo>
                    <a:lnTo>
                      <a:pt x="48" y="36"/>
                    </a:lnTo>
                    <a:lnTo>
                      <a:pt x="60" y="24"/>
                    </a:lnTo>
                    <a:lnTo>
                      <a:pt x="72" y="0"/>
                    </a:lnTo>
                    <a:lnTo>
                      <a:pt x="149" y="0"/>
                    </a:lnTo>
                    <a:lnTo>
                      <a:pt x="149" y="6"/>
                    </a:lnTo>
                    <a:lnTo>
                      <a:pt x="149" y="36"/>
                    </a:lnTo>
                    <a:lnTo>
                      <a:pt x="89" y="36"/>
                    </a:lnTo>
                    <a:lnTo>
                      <a:pt x="89" y="60"/>
                    </a:lnTo>
                    <a:lnTo>
                      <a:pt x="89" y="84"/>
                    </a:lnTo>
                    <a:lnTo>
                      <a:pt x="72" y="96"/>
                    </a:lnTo>
                    <a:lnTo>
                      <a:pt x="72" y="108"/>
                    </a:lnTo>
                    <a:lnTo>
                      <a:pt x="72" y="126"/>
                    </a:lnTo>
                    <a:lnTo>
                      <a:pt x="6" y="126"/>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72" name="Freeform 498"/>
              <p:cNvSpPr>
                <a:spLocks noChangeAspect="1"/>
              </p:cNvSpPr>
              <p:nvPr/>
            </p:nvSpPr>
            <p:spPr bwMode="auto">
              <a:xfrm>
                <a:off x="5604746" y="1890316"/>
                <a:ext cx="3778201" cy="2599"/>
              </a:xfrm>
              <a:custGeom>
                <a:avLst/>
                <a:gdLst>
                  <a:gd name="T0" fmla="*/ 0 w 1435"/>
                  <a:gd name="T1" fmla="*/ 0 h 1"/>
                  <a:gd name="T2" fmla="*/ 1574 w 1435"/>
                  <a:gd name="T3" fmla="*/ 0 h 1"/>
                  <a:gd name="T4" fmla="*/ 0 w 1435"/>
                  <a:gd name="T5" fmla="*/ 0 h 1"/>
                  <a:gd name="T6" fmla="*/ 0 60000 65536"/>
                  <a:gd name="T7" fmla="*/ 0 60000 65536"/>
                  <a:gd name="T8" fmla="*/ 0 60000 65536"/>
                </a:gdLst>
                <a:ahLst/>
                <a:cxnLst>
                  <a:cxn ang="T6">
                    <a:pos x="T0" y="T1"/>
                  </a:cxn>
                  <a:cxn ang="T7">
                    <a:pos x="T2" y="T3"/>
                  </a:cxn>
                  <a:cxn ang="T8">
                    <a:pos x="T4" y="T5"/>
                  </a:cxn>
                </a:cxnLst>
                <a:rect l="0" t="0" r="r" b="b"/>
                <a:pathLst>
                  <a:path w="1435" h="1">
                    <a:moveTo>
                      <a:pt x="0" y="0"/>
                    </a:moveTo>
                    <a:lnTo>
                      <a:pt x="1435" y="0"/>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fontAlgn="base">
                  <a:spcBef>
                    <a:spcPct val="50000"/>
                  </a:spcBef>
                  <a:spcAft>
                    <a:spcPct val="0"/>
                  </a:spcAft>
                  <a:defRPr/>
                </a:pPr>
                <a:endParaRPr lang="en-US" sz="1600" kern="0">
                  <a:solidFill>
                    <a:srgbClr val="000000"/>
                  </a:solidFill>
                </a:endParaRPr>
              </a:p>
            </p:txBody>
          </p:sp>
          <p:sp>
            <p:nvSpPr>
              <p:cNvPr id="973" name="Freeform 502"/>
              <p:cNvSpPr>
                <a:spLocks noChangeAspect="1"/>
              </p:cNvSpPr>
              <p:nvPr/>
            </p:nvSpPr>
            <p:spPr bwMode="auto">
              <a:xfrm>
                <a:off x="7309356" y="4050422"/>
                <a:ext cx="80552" cy="90979"/>
              </a:xfrm>
              <a:custGeom>
                <a:avLst/>
                <a:gdLst>
                  <a:gd name="T0" fmla="*/ 13 w 27"/>
                  <a:gd name="T1" fmla="*/ 1 h 35"/>
                  <a:gd name="T2" fmla="*/ 13 w 27"/>
                  <a:gd name="T3" fmla="*/ 8 h 35"/>
                  <a:gd name="T4" fmla="*/ 13 w 27"/>
                  <a:gd name="T5" fmla="*/ 1 h 35"/>
                  <a:gd name="T6" fmla="*/ 0 w 27"/>
                  <a:gd name="T7" fmla="*/ 8 h 35"/>
                  <a:gd name="T8" fmla="*/ 0 w 27"/>
                  <a:gd name="T9" fmla="*/ 8 h 35"/>
                  <a:gd name="T10" fmla="*/ 0 w 27"/>
                  <a:gd name="T11" fmla="*/ 15 h 35"/>
                  <a:gd name="T12" fmla="*/ 0 w 27"/>
                  <a:gd name="T13" fmla="*/ 21 h 35"/>
                  <a:gd name="T14" fmla="*/ 0 w 27"/>
                  <a:gd name="T15" fmla="*/ 21 h 35"/>
                  <a:gd name="T16" fmla="*/ 30 w 27"/>
                  <a:gd name="T17" fmla="*/ 28 h 35"/>
                  <a:gd name="T18" fmla="*/ 30 w 27"/>
                  <a:gd name="T19" fmla="*/ 35 h 35"/>
                  <a:gd name="T20" fmla="*/ 42 w 27"/>
                  <a:gd name="T21" fmla="*/ 21 h 35"/>
                  <a:gd name="T22" fmla="*/ 52 w 27"/>
                  <a:gd name="T23" fmla="*/ 16 h 35"/>
                  <a:gd name="T24" fmla="*/ 71 w 27"/>
                  <a:gd name="T25" fmla="*/ 21 h 35"/>
                  <a:gd name="T26" fmla="*/ 45 w 27"/>
                  <a:gd name="T27" fmla="*/ 12 h 35"/>
                  <a:gd name="T28" fmla="*/ 32 w 27"/>
                  <a:gd name="T29" fmla="*/ 6 h 35"/>
                  <a:gd name="T30" fmla="*/ 30 w 27"/>
                  <a:gd name="T31" fmla="*/ 0 h 35"/>
                  <a:gd name="T32" fmla="*/ 13 w 27"/>
                  <a:gd name="T33" fmla="*/ 1 h 3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7" h="35">
                    <a:moveTo>
                      <a:pt x="5" y="1"/>
                    </a:moveTo>
                    <a:lnTo>
                      <a:pt x="5" y="8"/>
                    </a:lnTo>
                    <a:lnTo>
                      <a:pt x="5" y="1"/>
                    </a:lnTo>
                    <a:lnTo>
                      <a:pt x="0" y="8"/>
                    </a:lnTo>
                    <a:lnTo>
                      <a:pt x="0" y="15"/>
                    </a:lnTo>
                    <a:lnTo>
                      <a:pt x="0" y="21"/>
                    </a:lnTo>
                    <a:lnTo>
                      <a:pt x="11" y="28"/>
                    </a:lnTo>
                    <a:lnTo>
                      <a:pt x="11" y="35"/>
                    </a:lnTo>
                    <a:lnTo>
                      <a:pt x="16" y="21"/>
                    </a:lnTo>
                    <a:lnTo>
                      <a:pt x="20" y="16"/>
                    </a:lnTo>
                    <a:lnTo>
                      <a:pt x="27" y="21"/>
                    </a:lnTo>
                    <a:lnTo>
                      <a:pt x="17" y="12"/>
                    </a:lnTo>
                    <a:lnTo>
                      <a:pt x="12" y="6"/>
                    </a:lnTo>
                    <a:lnTo>
                      <a:pt x="11" y="0"/>
                    </a:lnTo>
                    <a:lnTo>
                      <a:pt x="5" y="1"/>
                    </a:lnTo>
                    <a:close/>
                  </a:path>
                </a:pathLst>
              </a:custGeom>
              <a:solidFill>
                <a:srgbClr val="0041C4"/>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74" name="Freeform 503"/>
              <p:cNvSpPr>
                <a:spLocks noChangeAspect="1"/>
              </p:cNvSpPr>
              <p:nvPr/>
            </p:nvSpPr>
            <p:spPr bwMode="auto">
              <a:xfrm>
                <a:off x="7302856" y="3906949"/>
                <a:ext cx="189690" cy="226147"/>
              </a:xfrm>
              <a:custGeom>
                <a:avLst/>
                <a:gdLst>
                  <a:gd name="T0" fmla="*/ 24 w 65"/>
                  <a:gd name="T1" fmla="*/ 19 h 87"/>
                  <a:gd name="T2" fmla="*/ 24 w 65"/>
                  <a:gd name="T3" fmla="*/ 19 h 87"/>
                  <a:gd name="T4" fmla="*/ 12 w 65"/>
                  <a:gd name="T5" fmla="*/ 19 h 87"/>
                  <a:gd name="T6" fmla="*/ 12 w 65"/>
                  <a:gd name="T7" fmla="*/ 26 h 87"/>
                  <a:gd name="T8" fmla="*/ 24 w 65"/>
                  <a:gd name="T9" fmla="*/ 26 h 87"/>
                  <a:gd name="T10" fmla="*/ 24 w 65"/>
                  <a:gd name="T11" fmla="*/ 26 h 87"/>
                  <a:gd name="T12" fmla="*/ 12 w 65"/>
                  <a:gd name="T13" fmla="*/ 33 h 87"/>
                  <a:gd name="T14" fmla="*/ 12 w 65"/>
                  <a:gd name="T15" fmla="*/ 33 h 87"/>
                  <a:gd name="T16" fmla="*/ 12 w 65"/>
                  <a:gd name="T17" fmla="*/ 40 h 87"/>
                  <a:gd name="T18" fmla="*/ 24 w 65"/>
                  <a:gd name="T19" fmla="*/ 40 h 87"/>
                  <a:gd name="T20" fmla="*/ 35 w 65"/>
                  <a:gd name="T21" fmla="*/ 46 h 87"/>
                  <a:gd name="T22" fmla="*/ 24 w 65"/>
                  <a:gd name="T23" fmla="*/ 46 h 87"/>
                  <a:gd name="T24" fmla="*/ 24 w 65"/>
                  <a:gd name="T25" fmla="*/ 53 h 87"/>
                  <a:gd name="T26" fmla="*/ 24 w 65"/>
                  <a:gd name="T27" fmla="*/ 53 h 87"/>
                  <a:gd name="T28" fmla="*/ 30 w 65"/>
                  <a:gd name="T29" fmla="*/ 64 h 87"/>
                  <a:gd name="T30" fmla="*/ 38 w 65"/>
                  <a:gd name="T31" fmla="*/ 69 h 87"/>
                  <a:gd name="T32" fmla="*/ 44 w 65"/>
                  <a:gd name="T33" fmla="*/ 70 h 87"/>
                  <a:gd name="T34" fmla="*/ 49 w 65"/>
                  <a:gd name="T35" fmla="*/ 73 h 87"/>
                  <a:gd name="T36" fmla="*/ 49 w 65"/>
                  <a:gd name="T37" fmla="*/ 78 h 87"/>
                  <a:gd name="T38" fmla="*/ 44 w 65"/>
                  <a:gd name="T39" fmla="*/ 73 h 87"/>
                  <a:gd name="T40" fmla="*/ 61 w 65"/>
                  <a:gd name="T41" fmla="*/ 80 h 87"/>
                  <a:gd name="T42" fmla="*/ 75 w 65"/>
                  <a:gd name="T43" fmla="*/ 87 h 87"/>
                  <a:gd name="T44" fmla="*/ 86 w 65"/>
                  <a:gd name="T45" fmla="*/ 87 h 87"/>
                  <a:gd name="T46" fmla="*/ 86 w 65"/>
                  <a:gd name="T47" fmla="*/ 87 h 87"/>
                  <a:gd name="T48" fmla="*/ 97 w 65"/>
                  <a:gd name="T49" fmla="*/ 87 h 87"/>
                  <a:gd name="T50" fmla="*/ 97 w 65"/>
                  <a:gd name="T51" fmla="*/ 87 h 87"/>
                  <a:gd name="T52" fmla="*/ 112 w 65"/>
                  <a:gd name="T53" fmla="*/ 87 h 87"/>
                  <a:gd name="T54" fmla="*/ 112 w 65"/>
                  <a:gd name="T55" fmla="*/ 87 h 87"/>
                  <a:gd name="T56" fmla="*/ 122 w 65"/>
                  <a:gd name="T57" fmla="*/ 80 h 87"/>
                  <a:gd name="T58" fmla="*/ 122 w 65"/>
                  <a:gd name="T59" fmla="*/ 80 h 87"/>
                  <a:gd name="T60" fmla="*/ 146 w 65"/>
                  <a:gd name="T61" fmla="*/ 67 h 87"/>
                  <a:gd name="T62" fmla="*/ 122 w 65"/>
                  <a:gd name="T63" fmla="*/ 53 h 87"/>
                  <a:gd name="T64" fmla="*/ 134 w 65"/>
                  <a:gd name="T65" fmla="*/ 40 h 87"/>
                  <a:gd name="T66" fmla="*/ 122 w 65"/>
                  <a:gd name="T67" fmla="*/ 33 h 87"/>
                  <a:gd name="T68" fmla="*/ 112 w 65"/>
                  <a:gd name="T69" fmla="*/ 33 h 87"/>
                  <a:gd name="T70" fmla="*/ 112 w 65"/>
                  <a:gd name="T71" fmla="*/ 33 h 87"/>
                  <a:gd name="T72" fmla="*/ 86 w 65"/>
                  <a:gd name="T73" fmla="*/ 26 h 87"/>
                  <a:gd name="T74" fmla="*/ 49 w 65"/>
                  <a:gd name="T75" fmla="*/ 0 h 87"/>
                  <a:gd name="T76" fmla="*/ 0 w 65"/>
                  <a:gd name="T77" fmla="*/ 6 h 87"/>
                  <a:gd name="T78" fmla="*/ 0 w 65"/>
                  <a:gd name="T79" fmla="*/ 12 h 87"/>
                  <a:gd name="T80" fmla="*/ 12 w 65"/>
                  <a:gd name="T81" fmla="*/ 12 h 87"/>
                  <a:gd name="T82" fmla="*/ 0 w 65"/>
                  <a:gd name="T83" fmla="*/ 12 h 87"/>
                  <a:gd name="T84" fmla="*/ 12 w 65"/>
                  <a:gd name="T85" fmla="*/ 19 h 87"/>
                  <a:gd name="T86" fmla="*/ 24 w 65"/>
                  <a:gd name="T87" fmla="*/ 19 h 8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65" h="87">
                    <a:moveTo>
                      <a:pt x="11" y="19"/>
                    </a:moveTo>
                    <a:lnTo>
                      <a:pt x="11" y="19"/>
                    </a:lnTo>
                    <a:lnTo>
                      <a:pt x="5" y="19"/>
                    </a:lnTo>
                    <a:lnTo>
                      <a:pt x="5" y="26"/>
                    </a:lnTo>
                    <a:lnTo>
                      <a:pt x="11" y="26"/>
                    </a:lnTo>
                    <a:lnTo>
                      <a:pt x="5" y="33"/>
                    </a:lnTo>
                    <a:lnTo>
                      <a:pt x="5" y="40"/>
                    </a:lnTo>
                    <a:lnTo>
                      <a:pt x="11" y="40"/>
                    </a:lnTo>
                    <a:lnTo>
                      <a:pt x="16" y="46"/>
                    </a:lnTo>
                    <a:lnTo>
                      <a:pt x="11" y="46"/>
                    </a:lnTo>
                    <a:lnTo>
                      <a:pt x="11" y="53"/>
                    </a:lnTo>
                    <a:lnTo>
                      <a:pt x="13" y="64"/>
                    </a:lnTo>
                    <a:lnTo>
                      <a:pt x="17" y="69"/>
                    </a:lnTo>
                    <a:lnTo>
                      <a:pt x="20" y="70"/>
                    </a:lnTo>
                    <a:lnTo>
                      <a:pt x="22" y="73"/>
                    </a:lnTo>
                    <a:lnTo>
                      <a:pt x="22" y="78"/>
                    </a:lnTo>
                    <a:lnTo>
                      <a:pt x="20" y="73"/>
                    </a:lnTo>
                    <a:lnTo>
                      <a:pt x="27" y="80"/>
                    </a:lnTo>
                    <a:lnTo>
                      <a:pt x="33" y="87"/>
                    </a:lnTo>
                    <a:lnTo>
                      <a:pt x="38" y="87"/>
                    </a:lnTo>
                    <a:lnTo>
                      <a:pt x="43" y="87"/>
                    </a:lnTo>
                    <a:lnTo>
                      <a:pt x="49" y="87"/>
                    </a:lnTo>
                    <a:lnTo>
                      <a:pt x="54" y="80"/>
                    </a:lnTo>
                    <a:lnTo>
                      <a:pt x="65" y="67"/>
                    </a:lnTo>
                    <a:lnTo>
                      <a:pt x="54" y="53"/>
                    </a:lnTo>
                    <a:lnTo>
                      <a:pt x="60" y="40"/>
                    </a:lnTo>
                    <a:lnTo>
                      <a:pt x="54" y="33"/>
                    </a:lnTo>
                    <a:lnTo>
                      <a:pt x="49" y="33"/>
                    </a:lnTo>
                    <a:lnTo>
                      <a:pt x="38" y="26"/>
                    </a:lnTo>
                    <a:lnTo>
                      <a:pt x="22" y="0"/>
                    </a:lnTo>
                    <a:lnTo>
                      <a:pt x="0" y="6"/>
                    </a:lnTo>
                    <a:lnTo>
                      <a:pt x="0" y="12"/>
                    </a:lnTo>
                    <a:lnTo>
                      <a:pt x="5" y="12"/>
                    </a:lnTo>
                    <a:lnTo>
                      <a:pt x="0" y="12"/>
                    </a:lnTo>
                    <a:lnTo>
                      <a:pt x="5" y="19"/>
                    </a:lnTo>
                    <a:lnTo>
                      <a:pt x="11" y="19"/>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75" name="Freeform 504"/>
              <p:cNvSpPr>
                <a:spLocks noChangeAspect="1"/>
              </p:cNvSpPr>
              <p:nvPr/>
            </p:nvSpPr>
            <p:spPr bwMode="auto">
              <a:xfrm>
                <a:off x="7521378" y="5262432"/>
                <a:ext cx="750963" cy="848430"/>
              </a:xfrm>
              <a:custGeom>
                <a:avLst/>
                <a:gdLst>
                  <a:gd name="T0" fmla="*/ 36 w 290"/>
                  <a:gd name="T1" fmla="*/ 128 h 322"/>
                  <a:gd name="T2" fmla="*/ 54 w 290"/>
                  <a:gd name="T3" fmla="*/ 81 h 322"/>
                  <a:gd name="T4" fmla="*/ 156 w 290"/>
                  <a:gd name="T5" fmla="*/ 46 h 322"/>
                  <a:gd name="T6" fmla="*/ 156 w 290"/>
                  <a:gd name="T7" fmla="*/ 46 h 322"/>
                  <a:gd name="T8" fmla="*/ 198 w 290"/>
                  <a:gd name="T9" fmla="*/ 58 h 322"/>
                  <a:gd name="T10" fmla="*/ 210 w 290"/>
                  <a:gd name="T11" fmla="*/ 35 h 322"/>
                  <a:gd name="T12" fmla="*/ 222 w 290"/>
                  <a:gd name="T13" fmla="*/ 14 h 322"/>
                  <a:gd name="T14" fmla="*/ 241 w 290"/>
                  <a:gd name="T15" fmla="*/ 21 h 322"/>
                  <a:gd name="T16" fmla="*/ 259 w 290"/>
                  <a:gd name="T17" fmla="*/ 81 h 322"/>
                  <a:gd name="T18" fmla="*/ 265 w 290"/>
                  <a:gd name="T19" fmla="*/ 174 h 322"/>
                  <a:gd name="T20" fmla="*/ 271 w 290"/>
                  <a:gd name="T21" fmla="*/ 219 h 322"/>
                  <a:gd name="T22" fmla="*/ 253 w 290"/>
                  <a:gd name="T23" fmla="*/ 291 h 322"/>
                  <a:gd name="T24" fmla="*/ 247 w 290"/>
                  <a:gd name="T25" fmla="*/ 371 h 322"/>
                  <a:gd name="T26" fmla="*/ 228 w 290"/>
                  <a:gd name="T27" fmla="*/ 474 h 322"/>
                  <a:gd name="T28" fmla="*/ 216 w 290"/>
                  <a:gd name="T29" fmla="*/ 519 h 322"/>
                  <a:gd name="T30" fmla="*/ 169 w 290"/>
                  <a:gd name="T31" fmla="*/ 471 h 322"/>
                  <a:gd name="T32" fmla="*/ 151 w 290"/>
                  <a:gd name="T33" fmla="*/ 494 h 322"/>
                  <a:gd name="T34" fmla="*/ 148 w 290"/>
                  <a:gd name="T35" fmla="*/ 497 h 322"/>
                  <a:gd name="T36" fmla="*/ 145 w 290"/>
                  <a:gd name="T37" fmla="*/ 494 h 322"/>
                  <a:gd name="T38" fmla="*/ 140 w 290"/>
                  <a:gd name="T39" fmla="*/ 500 h 322"/>
                  <a:gd name="T40" fmla="*/ 137 w 290"/>
                  <a:gd name="T41" fmla="*/ 510 h 322"/>
                  <a:gd name="T42" fmla="*/ 134 w 290"/>
                  <a:gd name="T43" fmla="*/ 511 h 322"/>
                  <a:gd name="T44" fmla="*/ 120 w 290"/>
                  <a:gd name="T45" fmla="*/ 514 h 322"/>
                  <a:gd name="T46" fmla="*/ 62 w 290"/>
                  <a:gd name="T47" fmla="*/ 519 h 322"/>
                  <a:gd name="T48" fmla="*/ 51 w 290"/>
                  <a:gd name="T49" fmla="*/ 536 h 322"/>
                  <a:gd name="T50" fmla="*/ 59 w 290"/>
                  <a:gd name="T51" fmla="*/ 519 h 322"/>
                  <a:gd name="T52" fmla="*/ 128 w 290"/>
                  <a:gd name="T53" fmla="*/ 518 h 322"/>
                  <a:gd name="T54" fmla="*/ 162 w 290"/>
                  <a:gd name="T55" fmla="*/ 482 h 322"/>
                  <a:gd name="T56" fmla="*/ 210 w 290"/>
                  <a:gd name="T57" fmla="*/ 518 h 322"/>
                  <a:gd name="T58" fmla="*/ 181 w 290"/>
                  <a:gd name="T59" fmla="*/ 450 h 322"/>
                  <a:gd name="T60" fmla="*/ 118 w 290"/>
                  <a:gd name="T61" fmla="*/ 525 h 322"/>
                  <a:gd name="T62" fmla="*/ 59 w 290"/>
                  <a:gd name="T63" fmla="*/ 519 h 322"/>
                  <a:gd name="T64" fmla="*/ 30 w 290"/>
                  <a:gd name="T65" fmla="*/ 553 h 322"/>
                  <a:gd name="T66" fmla="*/ 30 w 290"/>
                  <a:gd name="T67" fmla="*/ 496 h 322"/>
                  <a:gd name="T68" fmla="*/ 18 w 290"/>
                  <a:gd name="T69" fmla="*/ 452 h 322"/>
                  <a:gd name="T70" fmla="*/ 6 w 290"/>
                  <a:gd name="T71" fmla="*/ 406 h 322"/>
                  <a:gd name="T72" fmla="*/ 6 w 290"/>
                  <a:gd name="T73" fmla="*/ 371 h 322"/>
                  <a:gd name="T74" fmla="*/ 12 w 290"/>
                  <a:gd name="T75" fmla="*/ 348 h 322"/>
                  <a:gd name="T76" fmla="*/ 18 w 290"/>
                  <a:gd name="T77" fmla="*/ 300 h 322"/>
                  <a:gd name="T78" fmla="*/ 36 w 290"/>
                  <a:gd name="T79" fmla="*/ 291 h 322"/>
                  <a:gd name="T80" fmla="*/ 36 w 290"/>
                  <a:gd name="T81" fmla="*/ 219 h 322"/>
                  <a:gd name="T82" fmla="*/ 36 w 290"/>
                  <a:gd name="T83" fmla="*/ 140 h 32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connsiteX0" fmla="*/ 1241 w 10000"/>
                  <a:gd name="connsiteY0" fmla="*/ 2516 h 10000"/>
                  <a:gd name="connsiteX1" fmla="*/ 1241 w 10000"/>
                  <a:gd name="connsiteY1" fmla="*/ 2298 h 10000"/>
                  <a:gd name="connsiteX2" fmla="*/ 1862 w 10000"/>
                  <a:gd name="connsiteY2" fmla="*/ 2298 h 10000"/>
                  <a:gd name="connsiteX3" fmla="*/ 1862 w 10000"/>
                  <a:gd name="connsiteY3" fmla="*/ 1460 h 10000"/>
                  <a:gd name="connsiteX4" fmla="*/ 1621 w 10000"/>
                  <a:gd name="connsiteY4" fmla="*/ 839 h 10000"/>
                  <a:gd name="connsiteX5" fmla="*/ 5621 w 10000"/>
                  <a:gd name="connsiteY5" fmla="*/ 839 h 10000"/>
                  <a:gd name="connsiteX6" fmla="*/ 5621 w 10000"/>
                  <a:gd name="connsiteY6" fmla="*/ 621 h 10000"/>
                  <a:gd name="connsiteX7" fmla="*/ 5621 w 10000"/>
                  <a:gd name="connsiteY7" fmla="*/ 839 h 10000"/>
                  <a:gd name="connsiteX8" fmla="*/ 6448 w 10000"/>
                  <a:gd name="connsiteY8" fmla="*/ 839 h 10000"/>
                  <a:gd name="connsiteX9" fmla="*/ 7069 w 10000"/>
                  <a:gd name="connsiteY9" fmla="*/ 1056 h 10000"/>
                  <a:gd name="connsiteX10" fmla="*/ 7276 w 10000"/>
                  <a:gd name="connsiteY10" fmla="*/ 621 h 10000"/>
                  <a:gd name="connsiteX11" fmla="*/ 7483 w 10000"/>
                  <a:gd name="connsiteY11" fmla="*/ 621 h 10000"/>
                  <a:gd name="connsiteX12" fmla="*/ 7690 w 10000"/>
                  <a:gd name="connsiteY12" fmla="*/ 217 h 10000"/>
                  <a:gd name="connsiteX13" fmla="*/ 8119 w 10000"/>
                  <a:gd name="connsiteY13" fmla="*/ 1086 h 10000"/>
                  <a:gd name="connsiteX14" fmla="*/ 8103 w 10000"/>
                  <a:gd name="connsiteY14" fmla="*/ 0 h 10000"/>
                  <a:gd name="connsiteX15" fmla="*/ 8552 w 10000"/>
                  <a:gd name="connsiteY15" fmla="*/ 404 h 10000"/>
                  <a:gd name="connsiteX16" fmla="*/ 8966 w 10000"/>
                  <a:gd name="connsiteY16" fmla="*/ 1056 h 10000"/>
                  <a:gd name="connsiteX17" fmla="*/ 9172 w 10000"/>
                  <a:gd name="connsiteY17" fmla="*/ 1460 h 10000"/>
                  <a:gd name="connsiteX18" fmla="*/ 9172 w 10000"/>
                  <a:gd name="connsiteY18" fmla="*/ 2298 h 10000"/>
                  <a:gd name="connsiteX19" fmla="*/ 9379 w 10000"/>
                  <a:gd name="connsiteY19" fmla="*/ 3137 h 10000"/>
                  <a:gd name="connsiteX20" fmla="*/ 10000 w 10000"/>
                  <a:gd name="connsiteY20" fmla="*/ 3758 h 10000"/>
                  <a:gd name="connsiteX21" fmla="*/ 9586 w 10000"/>
                  <a:gd name="connsiteY21" fmla="*/ 3975 h 10000"/>
                  <a:gd name="connsiteX22" fmla="*/ 9172 w 10000"/>
                  <a:gd name="connsiteY22" fmla="*/ 4379 h 10000"/>
                  <a:gd name="connsiteX23" fmla="*/ 8966 w 10000"/>
                  <a:gd name="connsiteY23" fmla="*/ 5217 h 10000"/>
                  <a:gd name="connsiteX24" fmla="*/ 8966 w 10000"/>
                  <a:gd name="connsiteY24" fmla="*/ 6056 h 10000"/>
                  <a:gd name="connsiteX25" fmla="*/ 8759 w 10000"/>
                  <a:gd name="connsiteY25" fmla="*/ 6677 h 10000"/>
                  <a:gd name="connsiteX26" fmla="*/ 8310 w 10000"/>
                  <a:gd name="connsiteY26" fmla="*/ 7733 h 10000"/>
                  <a:gd name="connsiteX27" fmla="*/ 8103 w 10000"/>
                  <a:gd name="connsiteY27" fmla="*/ 8571 h 10000"/>
                  <a:gd name="connsiteX28" fmla="*/ 7690 w 10000"/>
                  <a:gd name="connsiteY28" fmla="*/ 8571 h 10000"/>
                  <a:gd name="connsiteX29" fmla="*/ 7690 w 10000"/>
                  <a:gd name="connsiteY29" fmla="*/ 9379 h 10000"/>
                  <a:gd name="connsiteX30" fmla="*/ 6310 w 10000"/>
                  <a:gd name="connsiteY30" fmla="*/ 8012 h 10000"/>
                  <a:gd name="connsiteX31" fmla="*/ 6069 w 10000"/>
                  <a:gd name="connsiteY31" fmla="*/ 8478 h 10000"/>
                  <a:gd name="connsiteX32" fmla="*/ 5552 w 10000"/>
                  <a:gd name="connsiteY32" fmla="*/ 8820 h 10000"/>
                  <a:gd name="connsiteX33" fmla="*/ 5448 w 10000"/>
                  <a:gd name="connsiteY33" fmla="*/ 8913 h 10000"/>
                  <a:gd name="connsiteX34" fmla="*/ 5276 w 10000"/>
                  <a:gd name="connsiteY34" fmla="*/ 8913 h 10000"/>
                  <a:gd name="connsiteX35" fmla="*/ 5345 w 10000"/>
                  <a:gd name="connsiteY35" fmla="*/ 9006 h 10000"/>
                  <a:gd name="connsiteX36" fmla="*/ 5276 w 10000"/>
                  <a:gd name="connsiteY36" fmla="*/ 9006 h 10000"/>
                  <a:gd name="connsiteX37" fmla="*/ 5138 w 10000"/>
                  <a:gd name="connsiteY37" fmla="*/ 8913 h 10000"/>
                  <a:gd name="connsiteX38" fmla="*/ 4862 w 10000"/>
                  <a:gd name="connsiteY38" fmla="*/ 9099 h 10000"/>
                  <a:gd name="connsiteX39" fmla="*/ 4828 w 10000"/>
                  <a:gd name="connsiteY39" fmla="*/ 9037 h 10000"/>
                  <a:gd name="connsiteX40" fmla="*/ 4759 w 10000"/>
                  <a:gd name="connsiteY40" fmla="*/ 9099 h 10000"/>
                  <a:gd name="connsiteX41" fmla="*/ 4724 w 10000"/>
                  <a:gd name="connsiteY41" fmla="*/ 9193 h 10000"/>
                  <a:gd name="connsiteX42" fmla="*/ 4655 w 10000"/>
                  <a:gd name="connsiteY42" fmla="*/ 9193 h 10000"/>
                  <a:gd name="connsiteX43" fmla="*/ 4621 w 10000"/>
                  <a:gd name="connsiteY43" fmla="*/ 9224 h 10000"/>
                  <a:gd name="connsiteX44" fmla="*/ 4517 w 10000"/>
                  <a:gd name="connsiteY44" fmla="*/ 9224 h 10000"/>
                  <a:gd name="connsiteX45" fmla="*/ 4138 w 10000"/>
                  <a:gd name="connsiteY45" fmla="*/ 9286 h 10000"/>
                  <a:gd name="connsiteX46" fmla="*/ 2448 w 10000"/>
                  <a:gd name="connsiteY46" fmla="*/ 9317 h 10000"/>
                  <a:gd name="connsiteX47" fmla="*/ 2138 w 10000"/>
                  <a:gd name="connsiteY47" fmla="*/ 9379 h 10000"/>
                  <a:gd name="connsiteX48" fmla="*/ 1931 w 10000"/>
                  <a:gd name="connsiteY48" fmla="*/ 9410 h 10000"/>
                  <a:gd name="connsiteX49" fmla="*/ 1759 w 10000"/>
                  <a:gd name="connsiteY49" fmla="*/ 9689 h 10000"/>
                  <a:gd name="connsiteX50" fmla="*/ 1655 w 10000"/>
                  <a:gd name="connsiteY50" fmla="*/ 9689 h 10000"/>
                  <a:gd name="connsiteX51" fmla="*/ 2034 w 10000"/>
                  <a:gd name="connsiteY51" fmla="*/ 9379 h 10000"/>
                  <a:gd name="connsiteX52" fmla="*/ 2207 w 10000"/>
                  <a:gd name="connsiteY52" fmla="*/ 9348 h 10000"/>
                  <a:gd name="connsiteX53" fmla="*/ 4414 w 10000"/>
                  <a:gd name="connsiteY53" fmla="*/ 9348 h 10000"/>
                  <a:gd name="connsiteX54" fmla="*/ 5103 w 10000"/>
                  <a:gd name="connsiteY54" fmla="*/ 9099 h 10000"/>
                  <a:gd name="connsiteX55" fmla="*/ 5828 w 10000"/>
                  <a:gd name="connsiteY55" fmla="*/ 8696 h 10000"/>
                  <a:gd name="connsiteX56" fmla="*/ 6552 w 10000"/>
                  <a:gd name="connsiteY56" fmla="*/ 8137 h 10000"/>
                  <a:gd name="connsiteX57" fmla="*/ 7483 w 10000"/>
                  <a:gd name="connsiteY57" fmla="*/ 9348 h 10000"/>
                  <a:gd name="connsiteX58" fmla="*/ 7172 w 10000"/>
                  <a:gd name="connsiteY58" fmla="*/ 8975 h 10000"/>
                  <a:gd name="connsiteX59" fmla="*/ 6483 w 10000"/>
                  <a:gd name="connsiteY59" fmla="*/ 8075 h 10000"/>
                  <a:gd name="connsiteX60" fmla="*/ 5621 w 10000"/>
                  <a:gd name="connsiteY60" fmla="*/ 8913 h 10000"/>
                  <a:gd name="connsiteX61" fmla="*/ 4069 w 10000"/>
                  <a:gd name="connsiteY61" fmla="*/ 9441 h 10000"/>
                  <a:gd name="connsiteX62" fmla="*/ 3655 w 10000"/>
                  <a:gd name="connsiteY62" fmla="*/ 9472 h 10000"/>
                  <a:gd name="connsiteX63" fmla="*/ 2034 w 10000"/>
                  <a:gd name="connsiteY63" fmla="*/ 9379 h 10000"/>
                  <a:gd name="connsiteX64" fmla="*/ 1621 w 10000"/>
                  <a:gd name="connsiteY64" fmla="*/ 9938 h 10000"/>
                  <a:gd name="connsiteX65" fmla="*/ 1034 w 10000"/>
                  <a:gd name="connsiteY65" fmla="*/ 10000 h 10000"/>
                  <a:gd name="connsiteX66" fmla="*/ 1241 w 10000"/>
                  <a:gd name="connsiteY66" fmla="*/ 9379 h 10000"/>
                  <a:gd name="connsiteX67" fmla="*/ 1034 w 10000"/>
                  <a:gd name="connsiteY67" fmla="*/ 8975 h 10000"/>
                  <a:gd name="connsiteX68" fmla="*/ 621 w 10000"/>
                  <a:gd name="connsiteY68" fmla="*/ 8571 h 10000"/>
                  <a:gd name="connsiteX69" fmla="*/ 621 w 10000"/>
                  <a:gd name="connsiteY69" fmla="*/ 8137 h 10000"/>
                  <a:gd name="connsiteX70" fmla="*/ 621 w 10000"/>
                  <a:gd name="connsiteY70" fmla="*/ 7733 h 10000"/>
                  <a:gd name="connsiteX71" fmla="*/ 207 w 10000"/>
                  <a:gd name="connsiteY71" fmla="*/ 7329 h 10000"/>
                  <a:gd name="connsiteX72" fmla="*/ 0 w 10000"/>
                  <a:gd name="connsiteY72" fmla="*/ 7329 h 10000"/>
                  <a:gd name="connsiteX73" fmla="*/ 207 w 10000"/>
                  <a:gd name="connsiteY73" fmla="*/ 6677 h 10000"/>
                  <a:gd name="connsiteX74" fmla="*/ 414 w 10000"/>
                  <a:gd name="connsiteY74" fmla="*/ 6491 h 10000"/>
                  <a:gd name="connsiteX75" fmla="*/ 414 w 10000"/>
                  <a:gd name="connsiteY75" fmla="*/ 6273 h 10000"/>
                  <a:gd name="connsiteX76" fmla="*/ 414 w 10000"/>
                  <a:gd name="connsiteY76" fmla="*/ 5839 h 10000"/>
                  <a:gd name="connsiteX77" fmla="*/ 621 w 10000"/>
                  <a:gd name="connsiteY77" fmla="*/ 5435 h 10000"/>
                  <a:gd name="connsiteX78" fmla="*/ 828 w 10000"/>
                  <a:gd name="connsiteY78" fmla="*/ 5217 h 10000"/>
                  <a:gd name="connsiteX79" fmla="*/ 1241 w 10000"/>
                  <a:gd name="connsiteY79" fmla="*/ 5217 h 10000"/>
                  <a:gd name="connsiteX80" fmla="*/ 1241 w 10000"/>
                  <a:gd name="connsiteY80" fmla="*/ 4596 h 10000"/>
                  <a:gd name="connsiteX81" fmla="*/ 1241 w 10000"/>
                  <a:gd name="connsiteY81" fmla="*/ 3975 h 10000"/>
                  <a:gd name="connsiteX82" fmla="*/ 1241 w 10000"/>
                  <a:gd name="connsiteY82" fmla="*/ 3137 h 10000"/>
                  <a:gd name="connsiteX83" fmla="*/ 1241 w 10000"/>
                  <a:gd name="connsiteY83" fmla="*/ 2516 h 10000"/>
                  <a:gd name="connsiteX0" fmla="*/ 1241 w 10000"/>
                  <a:gd name="connsiteY0" fmla="*/ 2516 h 10000"/>
                  <a:gd name="connsiteX1" fmla="*/ 1241 w 10000"/>
                  <a:gd name="connsiteY1" fmla="*/ 2298 h 10000"/>
                  <a:gd name="connsiteX2" fmla="*/ 1862 w 10000"/>
                  <a:gd name="connsiteY2" fmla="*/ 2298 h 10000"/>
                  <a:gd name="connsiteX3" fmla="*/ 1862 w 10000"/>
                  <a:gd name="connsiteY3" fmla="*/ 1460 h 10000"/>
                  <a:gd name="connsiteX4" fmla="*/ 1621 w 10000"/>
                  <a:gd name="connsiteY4" fmla="*/ 839 h 10000"/>
                  <a:gd name="connsiteX5" fmla="*/ 5621 w 10000"/>
                  <a:gd name="connsiteY5" fmla="*/ 839 h 10000"/>
                  <a:gd name="connsiteX6" fmla="*/ 5621 w 10000"/>
                  <a:gd name="connsiteY6" fmla="*/ 621 h 10000"/>
                  <a:gd name="connsiteX7" fmla="*/ 5621 w 10000"/>
                  <a:gd name="connsiteY7" fmla="*/ 839 h 10000"/>
                  <a:gd name="connsiteX8" fmla="*/ 6448 w 10000"/>
                  <a:gd name="connsiteY8" fmla="*/ 839 h 10000"/>
                  <a:gd name="connsiteX9" fmla="*/ 7069 w 10000"/>
                  <a:gd name="connsiteY9" fmla="*/ 1056 h 10000"/>
                  <a:gd name="connsiteX10" fmla="*/ 7276 w 10000"/>
                  <a:gd name="connsiteY10" fmla="*/ 621 h 10000"/>
                  <a:gd name="connsiteX11" fmla="*/ 7483 w 10000"/>
                  <a:gd name="connsiteY11" fmla="*/ 621 h 10000"/>
                  <a:gd name="connsiteX12" fmla="*/ 7785 w 10000"/>
                  <a:gd name="connsiteY12" fmla="*/ 901 h 10000"/>
                  <a:gd name="connsiteX13" fmla="*/ 8119 w 10000"/>
                  <a:gd name="connsiteY13" fmla="*/ 1086 h 10000"/>
                  <a:gd name="connsiteX14" fmla="*/ 8103 w 10000"/>
                  <a:gd name="connsiteY14" fmla="*/ 0 h 10000"/>
                  <a:gd name="connsiteX15" fmla="*/ 8552 w 10000"/>
                  <a:gd name="connsiteY15" fmla="*/ 404 h 10000"/>
                  <a:gd name="connsiteX16" fmla="*/ 8966 w 10000"/>
                  <a:gd name="connsiteY16" fmla="*/ 1056 h 10000"/>
                  <a:gd name="connsiteX17" fmla="*/ 9172 w 10000"/>
                  <a:gd name="connsiteY17" fmla="*/ 1460 h 10000"/>
                  <a:gd name="connsiteX18" fmla="*/ 9172 w 10000"/>
                  <a:gd name="connsiteY18" fmla="*/ 2298 h 10000"/>
                  <a:gd name="connsiteX19" fmla="*/ 9379 w 10000"/>
                  <a:gd name="connsiteY19" fmla="*/ 3137 h 10000"/>
                  <a:gd name="connsiteX20" fmla="*/ 10000 w 10000"/>
                  <a:gd name="connsiteY20" fmla="*/ 3758 h 10000"/>
                  <a:gd name="connsiteX21" fmla="*/ 9586 w 10000"/>
                  <a:gd name="connsiteY21" fmla="*/ 3975 h 10000"/>
                  <a:gd name="connsiteX22" fmla="*/ 9172 w 10000"/>
                  <a:gd name="connsiteY22" fmla="*/ 4379 h 10000"/>
                  <a:gd name="connsiteX23" fmla="*/ 8966 w 10000"/>
                  <a:gd name="connsiteY23" fmla="*/ 5217 h 10000"/>
                  <a:gd name="connsiteX24" fmla="*/ 8966 w 10000"/>
                  <a:gd name="connsiteY24" fmla="*/ 6056 h 10000"/>
                  <a:gd name="connsiteX25" fmla="*/ 8759 w 10000"/>
                  <a:gd name="connsiteY25" fmla="*/ 6677 h 10000"/>
                  <a:gd name="connsiteX26" fmla="*/ 8310 w 10000"/>
                  <a:gd name="connsiteY26" fmla="*/ 7733 h 10000"/>
                  <a:gd name="connsiteX27" fmla="*/ 8103 w 10000"/>
                  <a:gd name="connsiteY27" fmla="*/ 8571 h 10000"/>
                  <a:gd name="connsiteX28" fmla="*/ 7690 w 10000"/>
                  <a:gd name="connsiteY28" fmla="*/ 8571 h 10000"/>
                  <a:gd name="connsiteX29" fmla="*/ 7690 w 10000"/>
                  <a:gd name="connsiteY29" fmla="*/ 9379 h 10000"/>
                  <a:gd name="connsiteX30" fmla="*/ 6310 w 10000"/>
                  <a:gd name="connsiteY30" fmla="*/ 8012 h 10000"/>
                  <a:gd name="connsiteX31" fmla="*/ 6069 w 10000"/>
                  <a:gd name="connsiteY31" fmla="*/ 8478 h 10000"/>
                  <a:gd name="connsiteX32" fmla="*/ 5552 w 10000"/>
                  <a:gd name="connsiteY32" fmla="*/ 8820 h 10000"/>
                  <a:gd name="connsiteX33" fmla="*/ 5448 w 10000"/>
                  <a:gd name="connsiteY33" fmla="*/ 8913 h 10000"/>
                  <a:gd name="connsiteX34" fmla="*/ 5276 w 10000"/>
                  <a:gd name="connsiteY34" fmla="*/ 8913 h 10000"/>
                  <a:gd name="connsiteX35" fmla="*/ 5345 w 10000"/>
                  <a:gd name="connsiteY35" fmla="*/ 9006 h 10000"/>
                  <a:gd name="connsiteX36" fmla="*/ 5276 w 10000"/>
                  <a:gd name="connsiteY36" fmla="*/ 9006 h 10000"/>
                  <a:gd name="connsiteX37" fmla="*/ 5138 w 10000"/>
                  <a:gd name="connsiteY37" fmla="*/ 8913 h 10000"/>
                  <a:gd name="connsiteX38" fmla="*/ 4862 w 10000"/>
                  <a:gd name="connsiteY38" fmla="*/ 9099 h 10000"/>
                  <a:gd name="connsiteX39" fmla="*/ 4828 w 10000"/>
                  <a:gd name="connsiteY39" fmla="*/ 9037 h 10000"/>
                  <a:gd name="connsiteX40" fmla="*/ 4759 w 10000"/>
                  <a:gd name="connsiteY40" fmla="*/ 9099 h 10000"/>
                  <a:gd name="connsiteX41" fmla="*/ 4724 w 10000"/>
                  <a:gd name="connsiteY41" fmla="*/ 9193 h 10000"/>
                  <a:gd name="connsiteX42" fmla="*/ 4655 w 10000"/>
                  <a:gd name="connsiteY42" fmla="*/ 9193 h 10000"/>
                  <a:gd name="connsiteX43" fmla="*/ 4621 w 10000"/>
                  <a:gd name="connsiteY43" fmla="*/ 9224 h 10000"/>
                  <a:gd name="connsiteX44" fmla="*/ 4517 w 10000"/>
                  <a:gd name="connsiteY44" fmla="*/ 9224 h 10000"/>
                  <a:gd name="connsiteX45" fmla="*/ 4138 w 10000"/>
                  <a:gd name="connsiteY45" fmla="*/ 9286 h 10000"/>
                  <a:gd name="connsiteX46" fmla="*/ 2448 w 10000"/>
                  <a:gd name="connsiteY46" fmla="*/ 9317 h 10000"/>
                  <a:gd name="connsiteX47" fmla="*/ 2138 w 10000"/>
                  <a:gd name="connsiteY47" fmla="*/ 9379 h 10000"/>
                  <a:gd name="connsiteX48" fmla="*/ 1931 w 10000"/>
                  <a:gd name="connsiteY48" fmla="*/ 9410 h 10000"/>
                  <a:gd name="connsiteX49" fmla="*/ 1759 w 10000"/>
                  <a:gd name="connsiteY49" fmla="*/ 9689 h 10000"/>
                  <a:gd name="connsiteX50" fmla="*/ 1655 w 10000"/>
                  <a:gd name="connsiteY50" fmla="*/ 9689 h 10000"/>
                  <a:gd name="connsiteX51" fmla="*/ 2034 w 10000"/>
                  <a:gd name="connsiteY51" fmla="*/ 9379 h 10000"/>
                  <a:gd name="connsiteX52" fmla="*/ 2207 w 10000"/>
                  <a:gd name="connsiteY52" fmla="*/ 9348 h 10000"/>
                  <a:gd name="connsiteX53" fmla="*/ 4414 w 10000"/>
                  <a:gd name="connsiteY53" fmla="*/ 9348 h 10000"/>
                  <a:gd name="connsiteX54" fmla="*/ 5103 w 10000"/>
                  <a:gd name="connsiteY54" fmla="*/ 9099 h 10000"/>
                  <a:gd name="connsiteX55" fmla="*/ 5828 w 10000"/>
                  <a:gd name="connsiteY55" fmla="*/ 8696 h 10000"/>
                  <a:gd name="connsiteX56" fmla="*/ 6552 w 10000"/>
                  <a:gd name="connsiteY56" fmla="*/ 8137 h 10000"/>
                  <a:gd name="connsiteX57" fmla="*/ 7483 w 10000"/>
                  <a:gd name="connsiteY57" fmla="*/ 9348 h 10000"/>
                  <a:gd name="connsiteX58" fmla="*/ 7172 w 10000"/>
                  <a:gd name="connsiteY58" fmla="*/ 8975 h 10000"/>
                  <a:gd name="connsiteX59" fmla="*/ 6483 w 10000"/>
                  <a:gd name="connsiteY59" fmla="*/ 8075 h 10000"/>
                  <a:gd name="connsiteX60" fmla="*/ 5621 w 10000"/>
                  <a:gd name="connsiteY60" fmla="*/ 8913 h 10000"/>
                  <a:gd name="connsiteX61" fmla="*/ 4069 w 10000"/>
                  <a:gd name="connsiteY61" fmla="*/ 9441 h 10000"/>
                  <a:gd name="connsiteX62" fmla="*/ 3655 w 10000"/>
                  <a:gd name="connsiteY62" fmla="*/ 9472 h 10000"/>
                  <a:gd name="connsiteX63" fmla="*/ 2034 w 10000"/>
                  <a:gd name="connsiteY63" fmla="*/ 9379 h 10000"/>
                  <a:gd name="connsiteX64" fmla="*/ 1621 w 10000"/>
                  <a:gd name="connsiteY64" fmla="*/ 9938 h 10000"/>
                  <a:gd name="connsiteX65" fmla="*/ 1034 w 10000"/>
                  <a:gd name="connsiteY65" fmla="*/ 10000 h 10000"/>
                  <a:gd name="connsiteX66" fmla="*/ 1241 w 10000"/>
                  <a:gd name="connsiteY66" fmla="*/ 9379 h 10000"/>
                  <a:gd name="connsiteX67" fmla="*/ 1034 w 10000"/>
                  <a:gd name="connsiteY67" fmla="*/ 8975 h 10000"/>
                  <a:gd name="connsiteX68" fmla="*/ 621 w 10000"/>
                  <a:gd name="connsiteY68" fmla="*/ 8571 h 10000"/>
                  <a:gd name="connsiteX69" fmla="*/ 621 w 10000"/>
                  <a:gd name="connsiteY69" fmla="*/ 8137 h 10000"/>
                  <a:gd name="connsiteX70" fmla="*/ 621 w 10000"/>
                  <a:gd name="connsiteY70" fmla="*/ 7733 h 10000"/>
                  <a:gd name="connsiteX71" fmla="*/ 207 w 10000"/>
                  <a:gd name="connsiteY71" fmla="*/ 7329 h 10000"/>
                  <a:gd name="connsiteX72" fmla="*/ 0 w 10000"/>
                  <a:gd name="connsiteY72" fmla="*/ 7329 h 10000"/>
                  <a:gd name="connsiteX73" fmla="*/ 207 w 10000"/>
                  <a:gd name="connsiteY73" fmla="*/ 6677 h 10000"/>
                  <a:gd name="connsiteX74" fmla="*/ 414 w 10000"/>
                  <a:gd name="connsiteY74" fmla="*/ 6491 h 10000"/>
                  <a:gd name="connsiteX75" fmla="*/ 414 w 10000"/>
                  <a:gd name="connsiteY75" fmla="*/ 6273 h 10000"/>
                  <a:gd name="connsiteX76" fmla="*/ 414 w 10000"/>
                  <a:gd name="connsiteY76" fmla="*/ 5839 h 10000"/>
                  <a:gd name="connsiteX77" fmla="*/ 621 w 10000"/>
                  <a:gd name="connsiteY77" fmla="*/ 5435 h 10000"/>
                  <a:gd name="connsiteX78" fmla="*/ 828 w 10000"/>
                  <a:gd name="connsiteY78" fmla="*/ 5217 h 10000"/>
                  <a:gd name="connsiteX79" fmla="*/ 1241 w 10000"/>
                  <a:gd name="connsiteY79" fmla="*/ 5217 h 10000"/>
                  <a:gd name="connsiteX80" fmla="*/ 1241 w 10000"/>
                  <a:gd name="connsiteY80" fmla="*/ 4596 h 10000"/>
                  <a:gd name="connsiteX81" fmla="*/ 1241 w 10000"/>
                  <a:gd name="connsiteY81" fmla="*/ 3975 h 10000"/>
                  <a:gd name="connsiteX82" fmla="*/ 1241 w 10000"/>
                  <a:gd name="connsiteY82" fmla="*/ 3137 h 10000"/>
                  <a:gd name="connsiteX83" fmla="*/ 1241 w 10000"/>
                  <a:gd name="connsiteY83" fmla="*/ 2516 h 10000"/>
                  <a:gd name="connsiteX0" fmla="*/ 1241 w 10000"/>
                  <a:gd name="connsiteY0" fmla="*/ 2516 h 10000"/>
                  <a:gd name="connsiteX1" fmla="*/ 1241 w 10000"/>
                  <a:gd name="connsiteY1" fmla="*/ 2298 h 10000"/>
                  <a:gd name="connsiteX2" fmla="*/ 1862 w 10000"/>
                  <a:gd name="connsiteY2" fmla="*/ 2298 h 10000"/>
                  <a:gd name="connsiteX3" fmla="*/ 1862 w 10000"/>
                  <a:gd name="connsiteY3" fmla="*/ 1460 h 10000"/>
                  <a:gd name="connsiteX4" fmla="*/ 1621 w 10000"/>
                  <a:gd name="connsiteY4" fmla="*/ 839 h 10000"/>
                  <a:gd name="connsiteX5" fmla="*/ 5621 w 10000"/>
                  <a:gd name="connsiteY5" fmla="*/ 839 h 10000"/>
                  <a:gd name="connsiteX6" fmla="*/ 5621 w 10000"/>
                  <a:gd name="connsiteY6" fmla="*/ 621 h 10000"/>
                  <a:gd name="connsiteX7" fmla="*/ 5621 w 10000"/>
                  <a:gd name="connsiteY7" fmla="*/ 839 h 10000"/>
                  <a:gd name="connsiteX8" fmla="*/ 6448 w 10000"/>
                  <a:gd name="connsiteY8" fmla="*/ 839 h 10000"/>
                  <a:gd name="connsiteX9" fmla="*/ 7069 w 10000"/>
                  <a:gd name="connsiteY9" fmla="*/ 1056 h 10000"/>
                  <a:gd name="connsiteX10" fmla="*/ 7276 w 10000"/>
                  <a:gd name="connsiteY10" fmla="*/ 621 h 10000"/>
                  <a:gd name="connsiteX11" fmla="*/ 7578 w 10000"/>
                  <a:gd name="connsiteY11" fmla="*/ 937 h 10000"/>
                  <a:gd name="connsiteX12" fmla="*/ 7785 w 10000"/>
                  <a:gd name="connsiteY12" fmla="*/ 901 h 10000"/>
                  <a:gd name="connsiteX13" fmla="*/ 8119 w 10000"/>
                  <a:gd name="connsiteY13" fmla="*/ 1086 h 10000"/>
                  <a:gd name="connsiteX14" fmla="*/ 8103 w 10000"/>
                  <a:gd name="connsiteY14" fmla="*/ 0 h 10000"/>
                  <a:gd name="connsiteX15" fmla="*/ 8552 w 10000"/>
                  <a:gd name="connsiteY15" fmla="*/ 404 h 10000"/>
                  <a:gd name="connsiteX16" fmla="*/ 8966 w 10000"/>
                  <a:gd name="connsiteY16" fmla="*/ 1056 h 10000"/>
                  <a:gd name="connsiteX17" fmla="*/ 9172 w 10000"/>
                  <a:gd name="connsiteY17" fmla="*/ 1460 h 10000"/>
                  <a:gd name="connsiteX18" fmla="*/ 9172 w 10000"/>
                  <a:gd name="connsiteY18" fmla="*/ 2298 h 10000"/>
                  <a:gd name="connsiteX19" fmla="*/ 9379 w 10000"/>
                  <a:gd name="connsiteY19" fmla="*/ 3137 h 10000"/>
                  <a:gd name="connsiteX20" fmla="*/ 10000 w 10000"/>
                  <a:gd name="connsiteY20" fmla="*/ 3758 h 10000"/>
                  <a:gd name="connsiteX21" fmla="*/ 9586 w 10000"/>
                  <a:gd name="connsiteY21" fmla="*/ 3975 h 10000"/>
                  <a:gd name="connsiteX22" fmla="*/ 9172 w 10000"/>
                  <a:gd name="connsiteY22" fmla="*/ 4379 h 10000"/>
                  <a:gd name="connsiteX23" fmla="*/ 8966 w 10000"/>
                  <a:gd name="connsiteY23" fmla="*/ 5217 h 10000"/>
                  <a:gd name="connsiteX24" fmla="*/ 8966 w 10000"/>
                  <a:gd name="connsiteY24" fmla="*/ 6056 h 10000"/>
                  <a:gd name="connsiteX25" fmla="*/ 8759 w 10000"/>
                  <a:gd name="connsiteY25" fmla="*/ 6677 h 10000"/>
                  <a:gd name="connsiteX26" fmla="*/ 8310 w 10000"/>
                  <a:gd name="connsiteY26" fmla="*/ 7733 h 10000"/>
                  <a:gd name="connsiteX27" fmla="*/ 8103 w 10000"/>
                  <a:gd name="connsiteY27" fmla="*/ 8571 h 10000"/>
                  <a:gd name="connsiteX28" fmla="*/ 7690 w 10000"/>
                  <a:gd name="connsiteY28" fmla="*/ 8571 h 10000"/>
                  <a:gd name="connsiteX29" fmla="*/ 7690 w 10000"/>
                  <a:gd name="connsiteY29" fmla="*/ 9379 h 10000"/>
                  <a:gd name="connsiteX30" fmla="*/ 6310 w 10000"/>
                  <a:gd name="connsiteY30" fmla="*/ 8012 h 10000"/>
                  <a:gd name="connsiteX31" fmla="*/ 6069 w 10000"/>
                  <a:gd name="connsiteY31" fmla="*/ 8478 h 10000"/>
                  <a:gd name="connsiteX32" fmla="*/ 5552 w 10000"/>
                  <a:gd name="connsiteY32" fmla="*/ 8820 h 10000"/>
                  <a:gd name="connsiteX33" fmla="*/ 5448 w 10000"/>
                  <a:gd name="connsiteY33" fmla="*/ 8913 h 10000"/>
                  <a:gd name="connsiteX34" fmla="*/ 5276 w 10000"/>
                  <a:gd name="connsiteY34" fmla="*/ 8913 h 10000"/>
                  <a:gd name="connsiteX35" fmla="*/ 5345 w 10000"/>
                  <a:gd name="connsiteY35" fmla="*/ 9006 h 10000"/>
                  <a:gd name="connsiteX36" fmla="*/ 5276 w 10000"/>
                  <a:gd name="connsiteY36" fmla="*/ 9006 h 10000"/>
                  <a:gd name="connsiteX37" fmla="*/ 5138 w 10000"/>
                  <a:gd name="connsiteY37" fmla="*/ 8913 h 10000"/>
                  <a:gd name="connsiteX38" fmla="*/ 4862 w 10000"/>
                  <a:gd name="connsiteY38" fmla="*/ 9099 h 10000"/>
                  <a:gd name="connsiteX39" fmla="*/ 4828 w 10000"/>
                  <a:gd name="connsiteY39" fmla="*/ 9037 h 10000"/>
                  <a:gd name="connsiteX40" fmla="*/ 4759 w 10000"/>
                  <a:gd name="connsiteY40" fmla="*/ 9099 h 10000"/>
                  <a:gd name="connsiteX41" fmla="*/ 4724 w 10000"/>
                  <a:gd name="connsiteY41" fmla="*/ 9193 h 10000"/>
                  <a:gd name="connsiteX42" fmla="*/ 4655 w 10000"/>
                  <a:gd name="connsiteY42" fmla="*/ 9193 h 10000"/>
                  <a:gd name="connsiteX43" fmla="*/ 4621 w 10000"/>
                  <a:gd name="connsiteY43" fmla="*/ 9224 h 10000"/>
                  <a:gd name="connsiteX44" fmla="*/ 4517 w 10000"/>
                  <a:gd name="connsiteY44" fmla="*/ 9224 h 10000"/>
                  <a:gd name="connsiteX45" fmla="*/ 4138 w 10000"/>
                  <a:gd name="connsiteY45" fmla="*/ 9286 h 10000"/>
                  <a:gd name="connsiteX46" fmla="*/ 2448 w 10000"/>
                  <a:gd name="connsiteY46" fmla="*/ 9317 h 10000"/>
                  <a:gd name="connsiteX47" fmla="*/ 2138 w 10000"/>
                  <a:gd name="connsiteY47" fmla="*/ 9379 h 10000"/>
                  <a:gd name="connsiteX48" fmla="*/ 1931 w 10000"/>
                  <a:gd name="connsiteY48" fmla="*/ 9410 h 10000"/>
                  <a:gd name="connsiteX49" fmla="*/ 1759 w 10000"/>
                  <a:gd name="connsiteY49" fmla="*/ 9689 h 10000"/>
                  <a:gd name="connsiteX50" fmla="*/ 1655 w 10000"/>
                  <a:gd name="connsiteY50" fmla="*/ 9689 h 10000"/>
                  <a:gd name="connsiteX51" fmla="*/ 2034 w 10000"/>
                  <a:gd name="connsiteY51" fmla="*/ 9379 h 10000"/>
                  <a:gd name="connsiteX52" fmla="*/ 2207 w 10000"/>
                  <a:gd name="connsiteY52" fmla="*/ 9348 h 10000"/>
                  <a:gd name="connsiteX53" fmla="*/ 4414 w 10000"/>
                  <a:gd name="connsiteY53" fmla="*/ 9348 h 10000"/>
                  <a:gd name="connsiteX54" fmla="*/ 5103 w 10000"/>
                  <a:gd name="connsiteY54" fmla="*/ 9099 h 10000"/>
                  <a:gd name="connsiteX55" fmla="*/ 5828 w 10000"/>
                  <a:gd name="connsiteY55" fmla="*/ 8696 h 10000"/>
                  <a:gd name="connsiteX56" fmla="*/ 6552 w 10000"/>
                  <a:gd name="connsiteY56" fmla="*/ 8137 h 10000"/>
                  <a:gd name="connsiteX57" fmla="*/ 7483 w 10000"/>
                  <a:gd name="connsiteY57" fmla="*/ 9348 h 10000"/>
                  <a:gd name="connsiteX58" fmla="*/ 7172 w 10000"/>
                  <a:gd name="connsiteY58" fmla="*/ 8975 h 10000"/>
                  <a:gd name="connsiteX59" fmla="*/ 6483 w 10000"/>
                  <a:gd name="connsiteY59" fmla="*/ 8075 h 10000"/>
                  <a:gd name="connsiteX60" fmla="*/ 5621 w 10000"/>
                  <a:gd name="connsiteY60" fmla="*/ 8913 h 10000"/>
                  <a:gd name="connsiteX61" fmla="*/ 4069 w 10000"/>
                  <a:gd name="connsiteY61" fmla="*/ 9441 h 10000"/>
                  <a:gd name="connsiteX62" fmla="*/ 3655 w 10000"/>
                  <a:gd name="connsiteY62" fmla="*/ 9472 h 10000"/>
                  <a:gd name="connsiteX63" fmla="*/ 2034 w 10000"/>
                  <a:gd name="connsiteY63" fmla="*/ 9379 h 10000"/>
                  <a:gd name="connsiteX64" fmla="*/ 1621 w 10000"/>
                  <a:gd name="connsiteY64" fmla="*/ 9938 h 10000"/>
                  <a:gd name="connsiteX65" fmla="*/ 1034 w 10000"/>
                  <a:gd name="connsiteY65" fmla="*/ 10000 h 10000"/>
                  <a:gd name="connsiteX66" fmla="*/ 1241 w 10000"/>
                  <a:gd name="connsiteY66" fmla="*/ 9379 h 10000"/>
                  <a:gd name="connsiteX67" fmla="*/ 1034 w 10000"/>
                  <a:gd name="connsiteY67" fmla="*/ 8975 h 10000"/>
                  <a:gd name="connsiteX68" fmla="*/ 621 w 10000"/>
                  <a:gd name="connsiteY68" fmla="*/ 8571 h 10000"/>
                  <a:gd name="connsiteX69" fmla="*/ 621 w 10000"/>
                  <a:gd name="connsiteY69" fmla="*/ 8137 h 10000"/>
                  <a:gd name="connsiteX70" fmla="*/ 621 w 10000"/>
                  <a:gd name="connsiteY70" fmla="*/ 7733 h 10000"/>
                  <a:gd name="connsiteX71" fmla="*/ 207 w 10000"/>
                  <a:gd name="connsiteY71" fmla="*/ 7329 h 10000"/>
                  <a:gd name="connsiteX72" fmla="*/ 0 w 10000"/>
                  <a:gd name="connsiteY72" fmla="*/ 7329 h 10000"/>
                  <a:gd name="connsiteX73" fmla="*/ 207 w 10000"/>
                  <a:gd name="connsiteY73" fmla="*/ 6677 h 10000"/>
                  <a:gd name="connsiteX74" fmla="*/ 414 w 10000"/>
                  <a:gd name="connsiteY74" fmla="*/ 6491 h 10000"/>
                  <a:gd name="connsiteX75" fmla="*/ 414 w 10000"/>
                  <a:gd name="connsiteY75" fmla="*/ 6273 h 10000"/>
                  <a:gd name="connsiteX76" fmla="*/ 414 w 10000"/>
                  <a:gd name="connsiteY76" fmla="*/ 5839 h 10000"/>
                  <a:gd name="connsiteX77" fmla="*/ 621 w 10000"/>
                  <a:gd name="connsiteY77" fmla="*/ 5435 h 10000"/>
                  <a:gd name="connsiteX78" fmla="*/ 828 w 10000"/>
                  <a:gd name="connsiteY78" fmla="*/ 5217 h 10000"/>
                  <a:gd name="connsiteX79" fmla="*/ 1241 w 10000"/>
                  <a:gd name="connsiteY79" fmla="*/ 5217 h 10000"/>
                  <a:gd name="connsiteX80" fmla="*/ 1241 w 10000"/>
                  <a:gd name="connsiteY80" fmla="*/ 4596 h 10000"/>
                  <a:gd name="connsiteX81" fmla="*/ 1241 w 10000"/>
                  <a:gd name="connsiteY81" fmla="*/ 3975 h 10000"/>
                  <a:gd name="connsiteX82" fmla="*/ 1241 w 10000"/>
                  <a:gd name="connsiteY82" fmla="*/ 3137 h 10000"/>
                  <a:gd name="connsiteX83" fmla="*/ 1241 w 10000"/>
                  <a:gd name="connsiteY83" fmla="*/ 2516 h 10000"/>
                  <a:gd name="connsiteX0" fmla="*/ 1241 w 10000"/>
                  <a:gd name="connsiteY0" fmla="*/ 2516 h 10000"/>
                  <a:gd name="connsiteX1" fmla="*/ 1241 w 10000"/>
                  <a:gd name="connsiteY1" fmla="*/ 2298 h 10000"/>
                  <a:gd name="connsiteX2" fmla="*/ 1862 w 10000"/>
                  <a:gd name="connsiteY2" fmla="*/ 2298 h 10000"/>
                  <a:gd name="connsiteX3" fmla="*/ 1862 w 10000"/>
                  <a:gd name="connsiteY3" fmla="*/ 1460 h 10000"/>
                  <a:gd name="connsiteX4" fmla="*/ 1621 w 10000"/>
                  <a:gd name="connsiteY4" fmla="*/ 839 h 10000"/>
                  <a:gd name="connsiteX5" fmla="*/ 5621 w 10000"/>
                  <a:gd name="connsiteY5" fmla="*/ 839 h 10000"/>
                  <a:gd name="connsiteX6" fmla="*/ 5621 w 10000"/>
                  <a:gd name="connsiteY6" fmla="*/ 621 h 10000"/>
                  <a:gd name="connsiteX7" fmla="*/ 5621 w 10000"/>
                  <a:gd name="connsiteY7" fmla="*/ 839 h 10000"/>
                  <a:gd name="connsiteX8" fmla="*/ 6448 w 10000"/>
                  <a:gd name="connsiteY8" fmla="*/ 839 h 10000"/>
                  <a:gd name="connsiteX9" fmla="*/ 7228 w 10000"/>
                  <a:gd name="connsiteY9" fmla="*/ 924 h 10000"/>
                  <a:gd name="connsiteX10" fmla="*/ 7276 w 10000"/>
                  <a:gd name="connsiteY10" fmla="*/ 621 h 10000"/>
                  <a:gd name="connsiteX11" fmla="*/ 7578 w 10000"/>
                  <a:gd name="connsiteY11" fmla="*/ 937 h 10000"/>
                  <a:gd name="connsiteX12" fmla="*/ 7785 w 10000"/>
                  <a:gd name="connsiteY12" fmla="*/ 901 h 10000"/>
                  <a:gd name="connsiteX13" fmla="*/ 8119 w 10000"/>
                  <a:gd name="connsiteY13" fmla="*/ 1086 h 10000"/>
                  <a:gd name="connsiteX14" fmla="*/ 8103 w 10000"/>
                  <a:gd name="connsiteY14" fmla="*/ 0 h 10000"/>
                  <a:gd name="connsiteX15" fmla="*/ 8552 w 10000"/>
                  <a:gd name="connsiteY15" fmla="*/ 404 h 10000"/>
                  <a:gd name="connsiteX16" fmla="*/ 8966 w 10000"/>
                  <a:gd name="connsiteY16" fmla="*/ 1056 h 10000"/>
                  <a:gd name="connsiteX17" fmla="*/ 9172 w 10000"/>
                  <a:gd name="connsiteY17" fmla="*/ 1460 h 10000"/>
                  <a:gd name="connsiteX18" fmla="*/ 9172 w 10000"/>
                  <a:gd name="connsiteY18" fmla="*/ 2298 h 10000"/>
                  <a:gd name="connsiteX19" fmla="*/ 9379 w 10000"/>
                  <a:gd name="connsiteY19" fmla="*/ 3137 h 10000"/>
                  <a:gd name="connsiteX20" fmla="*/ 10000 w 10000"/>
                  <a:gd name="connsiteY20" fmla="*/ 3758 h 10000"/>
                  <a:gd name="connsiteX21" fmla="*/ 9586 w 10000"/>
                  <a:gd name="connsiteY21" fmla="*/ 3975 h 10000"/>
                  <a:gd name="connsiteX22" fmla="*/ 9172 w 10000"/>
                  <a:gd name="connsiteY22" fmla="*/ 4379 h 10000"/>
                  <a:gd name="connsiteX23" fmla="*/ 8966 w 10000"/>
                  <a:gd name="connsiteY23" fmla="*/ 5217 h 10000"/>
                  <a:gd name="connsiteX24" fmla="*/ 8966 w 10000"/>
                  <a:gd name="connsiteY24" fmla="*/ 6056 h 10000"/>
                  <a:gd name="connsiteX25" fmla="*/ 8759 w 10000"/>
                  <a:gd name="connsiteY25" fmla="*/ 6677 h 10000"/>
                  <a:gd name="connsiteX26" fmla="*/ 8310 w 10000"/>
                  <a:gd name="connsiteY26" fmla="*/ 7733 h 10000"/>
                  <a:gd name="connsiteX27" fmla="*/ 8103 w 10000"/>
                  <a:gd name="connsiteY27" fmla="*/ 8571 h 10000"/>
                  <a:gd name="connsiteX28" fmla="*/ 7690 w 10000"/>
                  <a:gd name="connsiteY28" fmla="*/ 8571 h 10000"/>
                  <a:gd name="connsiteX29" fmla="*/ 7690 w 10000"/>
                  <a:gd name="connsiteY29" fmla="*/ 9379 h 10000"/>
                  <a:gd name="connsiteX30" fmla="*/ 6310 w 10000"/>
                  <a:gd name="connsiteY30" fmla="*/ 8012 h 10000"/>
                  <a:gd name="connsiteX31" fmla="*/ 6069 w 10000"/>
                  <a:gd name="connsiteY31" fmla="*/ 8478 h 10000"/>
                  <a:gd name="connsiteX32" fmla="*/ 5552 w 10000"/>
                  <a:gd name="connsiteY32" fmla="*/ 8820 h 10000"/>
                  <a:gd name="connsiteX33" fmla="*/ 5448 w 10000"/>
                  <a:gd name="connsiteY33" fmla="*/ 8913 h 10000"/>
                  <a:gd name="connsiteX34" fmla="*/ 5276 w 10000"/>
                  <a:gd name="connsiteY34" fmla="*/ 8913 h 10000"/>
                  <a:gd name="connsiteX35" fmla="*/ 5345 w 10000"/>
                  <a:gd name="connsiteY35" fmla="*/ 9006 h 10000"/>
                  <a:gd name="connsiteX36" fmla="*/ 5276 w 10000"/>
                  <a:gd name="connsiteY36" fmla="*/ 9006 h 10000"/>
                  <a:gd name="connsiteX37" fmla="*/ 5138 w 10000"/>
                  <a:gd name="connsiteY37" fmla="*/ 8913 h 10000"/>
                  <a:gd name="connsiteX38" fmla="*/ 4862 w 10000"/>
                  <a:gd name="connsiteY38" fmla="*/ 9099 h 10000"/>
                  <a:gd name="connsiteX39" fmla="*/ 4828 w 10000"/>
                  <a:gd name="connsiteY39" fmla="*/ 9037 h 10000"/>
                  <a:gd name="connsiteX40" fmla="*/ 4759 w 10000"/>
                  <a:gd name="connsiteY40" fmla="*/ 9099 h 10000"/>
                  <a:gd name="connsiteX41" fmla="*/ 4724 w 10000"/>
                  <a:gd name="connsiteY41" fmla="*/ 9193 h 10000"/>
                  <a:gd name="connsiteX42" fmla="*/ 4655 w 10000"/>
                  <a:gd name="connsiteY42" fmla="*/ 9193 h 10000"/>
                  <a:gd name="connsiteX43" fmla="*/ 4621 w 10000"/>
                  <a:gd name="connsiteY43" fmla="*/ 9224 h 10000"/>
                  <a:gd name="connsiteX44" fmla="*/ 4517 w 10000"/>
                  <a:gd name="connsiteY44" fmla="*/ 9224 h 10000"/>
                  <a:gd name="connsiteX45" fmla="*/ 4138 w 10000"/>
                  <a:gd name="connsiteY45" fmla="*/ 9286 h 10000"/>
                  <a:gd name="connsiteX46" fmla="*/ 2448 w 10000"/>
                  <a:gd name="connsiteY46" fmla="*/ 9317 h 10000"/>
                  <a:gd name="connsiteX47" fmla="*/ 2138 w 10000"/>
                  <a:gd name="connsiteY47" fmla="*/ 9379 h 10000"/>
                  <a:gd name="connsiteX48" fmla="*/ 1931 w 10000"/>
                  <a:gd name="connsiteY48" fmla="*/ 9410 h 10000"/>
                  <a:gd name="connsiteX49" fmla="*/ 1759 w 10000"/>
                  <a:gd name="connsiteY49" fmla="*/ 9689 h 10000"/>
                  <a:gd name="connsiteX50" fmla="*/ 1655 w 10000"/>
                  <a:gd name="connsiteY50" fmla="*/ 9689 h 10000"/>
                  <a:gd name="connsiteX51" fmla="*/ 2034 w 10000"/>
                  <a:gd name="connsiteY51" fmla="*/ 9379 h 10000"/>
                  <a:gd name="connsiteX52" fmla="*/ 2207 w 10000"/>
                  <a:gd name="connsiteY52" fmla="*/ 9348 h 10000"/>
                  <a:gd name="connsiteX53" fmla="*/ 4414 w 10000"/>
                  <a:gd name="connsiteY53" fmla="*/ 9348 h 10000"/>
                  <a:gd name="connsiteX54" fmla="*/ 5103 w 10000"/>
                  <a:gd name="connsiteY54" fmla="*/ 9099 h 10000"/>
                  <a:gd name="connsiteX55" fmla="*/ 5828 w 10000"/>
                  <a:gd name="connsiteY55" fmla="*/ 8696 h 10000"/>
                  <a:gd name="connsiteX56" fmla="*/ 6552 w 10000"/>
                  <a:gd name="connsiteY56" fmla="*/ 8137 h 10000"/>
                  <a:gd name="connsiteX57" fmla="*/ 7483 w 10000"/>
                  <a:gd name="connsiteY57" fmla="*/ 9348 h 10000"/>
                  <a:gd name="connsiteX58" fmla="*/ 7172 w 10000"/>
                  <a:gd name="connsiteY58" fmla="*/ 8975 h 10000"/>
                  <a:gd name="connsiteX59" fmla="*/ 6483 w 10000"/>
                  <a:gd name="connsiteY59" fmla="*/ 8075 h 10000"/>
                  <a:gd name="connsiteX60" fmla="*/ 5621 w 10000"/>
                  <a:gd name="connsiteY60" fmla="*/ 8913 h 10000"/>
                  <a:gd name="connsiteX61" fmla="*/ 4069 w 10000"/>
                  <a:gd name="connsiteY61" fmla="*/ 9441 h 10000"/>
                  <a:gd name="connsiteX62" fmla="*/ 3655 w 10000"/>
                  <a:gd name="connsiteY62" fmla="*/ 9472 h 10000"/>
                  <a:gd name="connsiteX63" fmla="*/ 2034 w 10000"/>
                  <a:gd name="connsiteY63" fmla="*/ 9379 h 10000"/>
                  <a:gd name="connsiteX64" fmla="*/ 1621 w 10000"/>
                  <a:gd name="connsiteY64" fmla="*/ 9938 h 10000"/>
                  <a:gd name="connsiteX65" fmla="*/ 1034 w 10000"/>
                  <a:gd name="connsiteY65" fmla="*/ 10000 h 10000"/>
                  <a:gd name="connsiteX66" fmla="*/ 1241 w 10000"/>
                  <a:gd name="connsiteY66" fmla="*/ 9379 h 10000"/>
                  <a:gd name="connsiteX67" fmla="*/ 1034 w 10000"/>
                  <a:gd name="connsiteY67" fmla="*/ 8975 h 10000"/>
                  <a:gd name="connsiteX68" fmla="*/ 621 w 10000"/>
                  <a:gd name="connsiteY68" fmla="*/ 8571 h 10000"/>
                  <a:gd name="connsiteX69" fmla="*/ 621 w 10000"/>
                  <a:gd name="connsiteY69" fmla="*/ 8137 h 10000"/>
                  <a:gd name="connsiteX70" fmla="*/ 621 w 10000"/>
                  <a:gd name="connsiteY70" fmla="*/ 7733 h 10000"/>
                  <a:gd name="connsiteX71" fmla="*/ 207 w 10000"/>
                  <a:gd name="connsiteY71" fmla="*/ 7329 h 10000"/>
                  <a:gd name="connsiteX72" fmla="*/ 0 w 10000"/>
                  <a:gd name="connsiteY72" fmla="*/ 7329 h 10000"/>
                  <a:gd name="connsiteX73" fmla="*/ 207 w 10000"/>
                  <a:gd name="connsiteY73" fmla="*/ 6677 h 10000"/>
                  <a:gd name="connsiteX74" fmla="*/ 414 w 10000"/>
                  <a:gd name="connsiteY74" fmla="*/ 6491 h 10000"/>
                  <a:gd name="connsiteX75" fmla="*/ 414 w 10000"/>
                  <a:gd name="connsiteY75" fmla="*/ 6273 h 10000"/>
                  <a:gd name="connsiteX76" fmla="*/ 414 w 10000"/>
                  <a:gd name="connsiteY76" fmla="*/ 5839 h 10000"/>
                  <a:gd name="connsiteX77" fmla="*/ 621 w 10000"/>
                  <a:gd name="connsiteY77" fmla="*/ 5435 h 10000"/>
                  <a:gd name="connsiteX78" fmla="*/ 828 w 10000"/>
                  <a:gd name="connsiteY78" fmla="*/ 5217 h 10000"/>
                  <a:gd name="connsiteX79" fmla="*/ 1241 w 10000"/>
                  <a:gd name="connsiteY79" fmla="*/ 5217 h 10000"/>
                  <a:gd name="connsiteX80" fmla="*/ 1241 w 10000"/>
                  <a:gd name="connsiteY80" fmla="*/ 4596 h 10000"/>
                  <a:gd name="connsiteX81" fmla="*/ 1241 w 10000"/>
                  <a:gd name="connsiteY81" fmla="*/ 3975 h 10000"/>
                  <a:gd name="connsiteX82" fmla="*/ 1241 w 10000"/>
                  <a:gd name="connsiteY82" fmla="*/ 3137 h 10000"/>
                  <a:gd name="connsiteX83" fmla="*/ 1241 w 10000"/>
                  <a:gd name="connsiteY83" fmla="*/ 2516 h 10000"/>
                  <a:gd name="connsiteX0" fmla="*/ 1241 w 10000"/>
                  <a:gd name="connsiteY0" fmla="*/ 2516 h 10000"/>
                  <a:gd name="connsiteX1" fmla="*/ 1241 w 10000"/>
                  <a:gd name="connsiteY1" fmla="*/ 2298 h 10000"/>
                  <a:gd name="connsiteX2" fmla="*/ 1862 w 10000"/>
                  <a:gd name="connsiteY2" fmla="*/ 2298 h 10000"/>
                  <a:gd name="connsiteX3" fmla="*/ 1862 w 10000"/>
                  <a:gd name="connsiteY3" fmla="*/ 1460 h 10000"/>
                  <a:gd name="connsiteX4" fmla="*/ 1621 w 10000"/>
                  <a:gd name="connsiteY4" fmla="*/ 839 h 10000"/>
                  <a:gd name="connsiteX5" fmla="*/ 5621 w 10000"/>
                  <a:gd name="connsiteY5" fmla="*/ 839 h 10000"/>
                  <a:gd name="connsiteX6" fmla="*/ 5621 w 10000"/>
                  <a:gd name="connsiteY6" fmla="*/ 621 h 10000"/>
                  <a:gd name="connsiteX7" fmla="*/ 5621 w 10000"/>
                  <a:gd name="connsiteY7" fmla="*/ 839 h 10000"/>
                  <a:gd name="connsiteX8" fmla="*/ 6448 w 10000"/>
                  <a:gd name="connsiteY8" fmla="*/ 839 h 10000"/>
                  <a:gd name="connsiteX9" fmla="*/ 7228 w 10000"/>
                  <a:gd name="connsiteY9" fmla="*/ 924 h 10000"/>
                  <a:gd name="connsiteX10" fmla="*/ 7371 w 10000"/>
                  <a:gd name="connsiteY10" fmla="*/ 884 h 10000"/>
                  <a:gd name="connsiteX11" fmla="*/ 7578 w 10000"/>
                  <a:gd name="connsiteY11" fmla="*/ 937 h 10000"/>
                  <a:gd name="connsiteX12" fmla="*/ 7785 w 10000"/>
                  <a:gd name="connsiteY12" fmla="*/ 901 h 10000"/>
                  <a:gd name="connsiteX13" fmla="*/ 8119 w 10000"/>
                  <a:gd name="connsiteY13" fmla="*/ 1086 h 10000"/>
                  <a:gd name="connsiteX14" fmla="*/ 8103 w 10000"/>
                  <a:gd name="connsiteY14" fmla="*/ 0 h 10000"/>
                  <a:gd name="connsiteX15" fmla="*/ 8552 w 10000"/>
                  <a:gd name="connsiteY15" fmla="*/ 404 h 10000"/>
                  <a:gd name="connsiteX16" fmla="*/ 8966 w 10000"/>
                  <a:gd name="connsiteY16" fmla="*/ 1056 h 10000"/>
                  <a:gd name="connsiteX17" fmla="*/ 9172 w 10000"/>
                  <a:gd name="connsiteY17" fmla="*/ 1460 h 10000"/>
                  <a:gd name="connsiteX18" fmla="*/ 9172 w 10000"/>
                  <a:gd name="connsiteY18" fmla="*/ 2298 h 10000"/>
                  <a:gd name="connsiteX19" fmla="*/ 9379 w 10000"/>
                  <a:gd name="connsiteY19" fmla="*/ 3137 h 10000"/>
                  <a:gd name="connsiteX20" fmla="*/ 10000 w 10000"/>
                  <a:gd name="connsiteY20" fmla="*/ 3758 h 10000"/>
                  <a:gd name="connsiteX21" fmla="*/ 9586 w 10000"/>
                  <a:gd name="connsiteY21" fmla="*/ 3975 h 10000"/>
                  <a:gd name="connsiteX22" fmla="*/ 9172 w 10000"/>
                  <a:gd name="connsiteY22" fmla="*/ 4379 h 10000"/>
                  <a:gd name="connsiteX23" fmla="*/ 8966 w 10000"/>
                  <a:gd name="connsiteY23" fmla="*/ 5217 h 10000"/>
                  <a:gd name="connsiteX24" fmla="*/ 8966 w 10000"/>
                  <a:gd name="connsiteY24" fmla="*/ 6056 h 10000"/>
                  <a:gd name="connsiteX25" fmla="*/ 8759 w 10000"/>
                  <a:gd name="connsiteY25" fmla="*/ 6677 h 10000"/>
                  <a:gd name="connsiteX26" fmla="*/ 8310 w 10000"/>
                  <a:gd name="connsiteY26" fmla="*/ 7733 h 10000"/>
                  <a:gd name="connsiteX27" fmla="*/ 8103 w 10000"/>
                  <a:gd name="connsiteY27" fmla="*/ 8571 h 10000"/>
                  <a:gd name="connsiteX28" fmla="*/ 7690 w 10000"/>
                  <a:gd name="connsiteY28" fmla="*/ 8571 h 10000"/>
                  <a:gd name="connsiteX29" fmla="*/ 7690 w 10000"/>
                  <a:gd name="connsiteY29" fmla="*/ 9379 h 10000"/>
                  <a:gd name="connsiteX30" fmla="*/ 6310 w 10000"/>
                  <a:gd name="connsiteY30" fmla="*/ 8012 h 10000"/>
                  <a:gd name="connsiteX31" fmla="*/ 6069 w 10000"/>
                  <a:gd name="connsiteY31" fmla="*/ 8478 h 10000"/>
                  <a:gd name="connsiteX32" fmla="*/ 5552 w 10000"/>
                  <a:gd name="connsiteY32" fmla="*/ 8820 h 10000"/>
                  <a:gd name="connsiteX33" fmla="*/ 5448 w 10000"/>
                  <a:gd name="connsiteY33" fmla="*/ 8913 h 10000"/>
                  <a:gd name="connsiteX34" fmla="*/ 5276 w 10000"/>
                  <a:gd name="connsiteY34" fmla="*/ 8913 h 10000"/>
                  <a:gd name="connsiteX35" fmla="*/ 5345 w 10000"/>
                  <a:gd name="connsiteY35" fmla="*/ 9006 h 10000"/>
                  <a:gd name="connsiteX36" fmla="*/ 5276 w 10000"/>
                  <a:gd name="connsiteY36" fmla="*/ 9006 h 10000"/>
                  <a:gd name="connsiteX37" fmla="*/ 5138 w 10000"/>
                  <a:gd name="connsiteY37" fmla="*/ 8913 h 10000"/>
                  <a:gd name="connsiteX38" fmla="*/ 4862 w 10000"/>
                  <a:gd name="connsiteY38" fmla="*/ 9099 h 10000"/>
                  <a:gd name="connsiteX39" fmla="*/ 4828 w 10000"/>
                  <a:gd name="connsiteY39" fmla="*/ 9037 h 10000"/>
                  <a:gd name="connsiteX40" fmla="*/ 4759 w 10000"/>
                  <a:gd name="connsiteY40" fmla="*/ 9099 h 10000"/>
                  <a:gd name="connsiteX41" fmla="*/ 4724 w 10000"/>
                  <a:gd name="connsiteY41" fmla="*/ 9193 h 10000"/>
                  <a:gd name="connsiteX42" fmla="*/ 4655 w 10000"/>
                  <a:gd name="connsiteY42" fmla="*/ 9193 h 10000"/>
                  <a:gd name="connsiteX43" fmla="*/ 4621 w 10000"/>
                  <a:gd name="connsiteY43" fmla="*/ 9224 h 10000"/>
                  <a:gd name="connsiteX44" fmla="*/ 4517 w 10000"/>
                  <a:gd name="connsiteY44" fmla="*/ 9224 h 10000"/>
                  <a:gd name="connsiteX45" fmla="*/ 4138 w 10000"/>
                  <a:gd name="connsiteY45" fmla="*/ 9286 h 10000"/>
                  <a:gd name="connsiteX46" fmla="*/ 2448 w 10000"/>
                  <a:gd name="connsiteY46" fmla="*/ 9317 h 10000"/>
                  <a:gd name="connsiteX47" fmla="*/ 2138 w 10000"/>
                  <a:gd name="connsiteY47" fmla="*/ 9379 h 10000"/>
                  <a:gd name="connsiteX48" fmla="*/ 1931 w 10000"/>
                  <a:gd name="connsiteY48" fmla="*/ 9410 h 10000"/>
                  <a:gd name="connsiteX49" fmla="*/ 1759 w 10000"/>
                  <a:gd name="connsiteY49" fmla="*/ 9689 h 10000"/>
                  <a:gd name="connsiteX50" fmla="*/ 1655 w 10000"/>
                  <a:gd name="connsiteY50" fmla="*/ 9689 h 10000"/>
                  <a:gd name="connsiteX51" fmla="*/ 2034 w 10000"/>
                  <a:gd name="connsiteY51" fmla="*/ 9379 h 10000"/>
                  <a:gd name="connsiteX52" fmla="*/ 2207 w 10000"/>
                  <a:gd name="connsiteY52" fmla="*/ 9348 h 10000"/>
                  <a:gd name="connsiteX53" fmla="*/ 4414 w 10000"/>
                  <a:gd name="connsiteY53" fmla="*/ 9348 h 10000"/>
                  <a:gd name="connsiteX54" fmla="*/ 5103 w 10000"/>
                  <a:gd name="connsiteY54" fmla="*/ 9099 h 10000"/>
                  <a:gd name="connsiteX55" fmla="*/ 5828 w 10000"/>
                  <a:gd name="connsiteY55" fmla="*/ 8696 h 10000"/>
                  <a:gd name="connsiteX56" fmla="*/ 6552 w 10000"/>
                  <a:gd name="connsiteY56" fmla="*/ 8137 h 10000"/>
                  <a:gd name="connsiteX57" fmla="*/ 7483 w 10000"/>
                  <a:gd name="connsiteY57" fmla="*/ 9348 h 10000"/>
                  <a:gd name="connsiteX58" fmla="*/ 7172 w 10000"/>
                  <a:gd name="connsiteY58" fmla="*/ 8975 h 10000"/>
                  <a:gd name="connsiteX59" fmla="*/ 6483 w 10000"/>
                  <a:gd name="connsiteY59" fmla="*/ 8075 h 10000"/>
                  <a:gd name="connsiteX60" fmla="*/ 5621 w 10000"/>
                  <a:gd name="connsiteY60" fmla="*/ 8913 h 10000"/>
                  <a:gd name="connsiteX61" fmla="*/ 4069 w 10000"/>
                  <a:gd name="connsiteY61" fmla="*/ 9441 h 10000"/>
                  <a:gd name="connsiteX62" fmla="*/ 3655 w 10000"/>
                  <a:gd name="connsiteY62" fmla="*/ 9472 h 10000"/>
                  <a:gd name="connsiteX63" fmla="*/ 2034 w 10000"/>
                  <a:gd name="connsiteY63" fmla="*/ 9379 h 10000"/>
                  <a:gd name="connsiteX64" fmla="*/ 1621 w 10000"/>
                  <a:gd name="connsiteY64" fmla="*/ 9938 h 10000"/>
                  <a:gd name="connsiteX65" fmla="*/ 1034 w 10000"/>
                  <a:gd name="connsiteY65" fmla="*/ 10000 h 10000"/>
                  <a:gd name="connsiteX66" fmla="*/ 1241 w 10000"/>
                  <a:gd name="connsiteY66" fmla="*/ 9379 h 10000"/>
                  <a:gd name="connsiteX67" fmla="*/ 1034 w 10000"/>
                  <a:gd name="connsiteY67" fmla="*/ 8975 h 10000"/>
                  <a:gd name="connsiteX68" fmla="*/ 621 w 10000"/>
                  <a:gd name="connsiteY68" fmla="*/ 8571 h 10000"/>
                  <a:gd name="connsiteX69" fmla="*/ 621 w 10000"/>
                  <a:gd name="connsiteY69" fmla="*/ 8137 h 10000"/>
                  <a:gd name="connsiteX70" fmla="*/ 621 w 10000"/>
                  <a:gd name="connsiteY70" fmla="*/ 7733 h 10000"/>
                  <a:gd name="connsiteX71" fmla="*/ 207 w 10000"/>
                  <a:gd name="connsiteY71" fmla="*/ 7329 h 10000"/>
                  <a:gd name="connsiteX72" fmla="*/ 0 w 10000"/>
                  <a:gd name="connsiteY72" fmla="*/ 7329 h 10000"/>
                  <a:gd name="connsiteX73" fmla="*/ 207 w 10000"/>
                  <a:gd name="connsiteY73" fmla="*/ 6677 h 10000"/>
                  <a:gd name="connsiteX74" fmla="*/ 414 w 10000"/>
                  <a:gd name="connsiteY74" fmla="*/ 6491 h 10000"/>
                  <a:gd name="connsiteX75" fmla="*/ 414 w 10000"/>
                  <a:gd name="connsiteY75" fmla="*/ 6273 h 10000"/>
                  <a:gd name="connsiteX76" fmla="*/ 414 w 10000"/>
                  <a:gd name="connsiteY76" fmla="*/ 5839 h 10000"/>
                  <a:gd name="connsiteX77" fmla="*/ 621 w 10000"/>
                  <a:gd name="connsiteY77" fmla="*/ 5435 h 10000"/>
                  <a:gd name="connsiteX78" fmla="*/ 828 w 10000"/>
                  <a:gd name="connsiteY78" fmla="*/ 5217 h 10000"/>
                  <a:gd name="connsiteX79" fmla="*/ 1241 w 10000"/>
                  <a:gd name="connsiteY79" fmla="*/ 5217 h 10000"/>
                  <a:gd name="connsiteX80" fmla="*/ 1241 w 10000"/>
                  <a:gd name="connsiteY80" fmla="*/ 4596 h 10000"/>
                  <a:gd name="connsiteX81" fmla="*/ 1241 w 10000"/>
                  <a:gd name="connsiteY81" fmla="*/ 3975 h 10000"/>
                  <a:gd name="connsiteX82" fmla="*/ 1241 w 10000"/>
                  <a:gd name="connsiteY82" fmla="*/ 3137 h 10000"/>
                  <a:gd name="connsiteX83" fmla="*/ 1241 w 10000"/>
                  <a:gd name="connsiteY83" fmla="*/ 2516 h 10000"/>
                  <a:gd name="connsiteX0" fmla="*/ 1241 w 10000"/>
                  <a:gd name="connsiteY0" fmla="*/ 2112 h 9596"/>
                  <a:gd name="connsiteX1" fmla="*/ 1241 w 10000"/>
                  <a:gd name="connsiteY1" fmla="*/ 1894 h 9596"/>
                  <a:gd name="connsiteX2" fmla="*/ 1862 w 10000"/>
                  <a:gd name="connsiteY2" fmla="*/ 1894 h 9596"/>
                  <a:gd name="connsiteX3" fmla="*/ 1862 w 10000"/>
                  <a:gd name="connsiteY3" fmla="*/ 1056 h 9596"/>
                  <a:gd name="connsiteX4" fmla="*/ 1621 w 10000"/>
                  <a:gd name="connsiteY4" fmla="*/ 435 h 9596"/>
                  <a:gd name="connsiteX5" fmla="*/ 5621 w 10000"/>
                  <a:gd name="connsiteY5" fmla="*/ 435 h 9596"/>
                  <a:gd name="connsiteX6" fmla="*/ 5621 w 10000"/>
                  <a:gd name="connsiteY6" fmla="*/ 217 h 9596"/>
                  <a:gd name="connsiteX7" fmla="*/ 5621 w 10000"/>
                  <a:gd name="connsiteY7" fmla="*/ 435 h 9596"/>
                  <a:gd name="connsiteX8" fmla="*/ 6448 w 10000"/>
                  <a:gd name="connsiteY8" fmla="*/ 435 h 9596"/>
                  <a:gd name="connsiteX9" fmla="*/ 7228 w 10000"/>
                  <a:gd name="connsiteY9" fmla="*/ 520 h 9596"/>
                  <a:gd name="connsiteX10" fmla="*/ 7371 w 10000"/>
                  <a:gd name="connsiteY10" fmla="*/ 480 h 9596"/>
                  <a:gd name="connsiteX11" fmla="*/ 7578 w 10000"/>
                  <a:gd name="connsiteY11" fmla="*/ 533 h 9596"/>
                  <a:gd name="connsiteX12" fmla="*/ 7785 w 10000"/>
                  <a:gd name="connsiteY12" fmla="*/ 497 h 9596"/>
                  <a:gd name="connsiteX13" fmla="*/ 8119 w 10000"/>
                  <a:gd name="connsiteY13" fmla="*/ 682 h 9596"/>
                  <a:gd name="connsiteX14" fmla="*/ 8388 w 10000"/>
                  <a:gd name="connsiteY14" fmla="*/ 307 h 9596"/>
                  <a:gd name="connsiteX15" fmla="*/ 8552 w 10000"/>
                  <a:gd name="connsiteY15" fmla="*/ 0 h 9596"/>
                  <a:gd name="connsiteX16" fmla="*/ 8966 w 10000"/>
                  <a:gd name="connsiteY16" fmla="*/ 652 h 9596"/>
                  <a:gd name="connsiteX17" fmla="*/ 9172 w 10000"/>
                  <a:gd name="connsiteY17" fmla="*/ 1056 h 9596"/>
                  <a:gd name="connsiteX18" fmla="*/ 9172 w 10000"/>
                  <a:gd name="connsiteY18" fmla="*/ 1894 h 9596"/>
                  <a:gd name="connsiteX19" fmla="*/ 9379 w 10000"/>
                  <a:gd name="connsiteY19" fmla="*/ 2733 h 9596"/>
                  <a:gd name="connsiteX20" fmla="*/ 10000 w 10000"/>
                  <a:gd name="connsiteY20" fmla="*/ 3354 h 9596"/>
                  <a:gd name="connsiteX21" fmla="*/ 9586 w 10000"/>
                  <a:gd name="connsiteY21" fmla="*/ 3571 h 9596"/>
                  <a:gd name="connsiteX22" fmla="*/ 9172 w 10000"/>
                  <a:gd name="connsiteY22" fmla="*/ 3975 h 9596"/>
                  <a:gd name="connsiteX23" fmla="*/ 8966 w 10000"/>
                  <a:gd name="connsiteY23" fmla="*/ 4813 h 9596"/>
                  <a:gd name="connsiteX24" fmla="*/ 8966 w 10000"/>
                  <a:gd name="connsiteY24" fmla="*/ 5652 h 9596"/>
                  <a:gd name="connsiteX25" fmla="*/ 8759 w 10000"/>
                  <a:gd name="connsiteY25" fmla="*/ 6273 h 9596"/>
                  <a:gd name="connsiteX26" fmla="*/ 8310 w 10000"/>
                  <a:gd name="connsiteY26" fmla="*/ 7329 h 9596"/>
                  <a:gd name="connsiteX27" fmla="*/ 8103 w 10000"/>
                  <a:gd name="connsiteY27" fmla="*/ 8167 h 9596"/>
                  <a:gd name="connsiteX28" fmla="*/ 7690 w 10000"/>
                  <a:gd name="connsiteY28" fmla="*/ 8167 h 9596"/>
                  <a:gd name="connsiteX29" fmla="*/ 7690 w 10000"/>
                  <a:gd name="connsiteY29" fmla="*/ 8975 h 9596"/>
                  <a:gd name="connsiteX30" fmla="*/ 6310 w 10000"/>
                  <a:gd name="connsiteY30" fmla="*/ 7608 h 9596"/>
                  <a:gd name="connsiteX31" fmla="*/ 6069 w 10000"/>
                  <a:gd name="connsiteY31" fmla="*/ 8074 h 9596"/>
                  <a:gd name="connsiteX32" fmla="*/ 5552 w 10000"/>
                  <a:gd name="connsiteY32" fmla="*/ 8416 h 9596"/>
                  <a:gd name="connsiteX33" fmla="*/ 5448 w 10000"/>
                  <a:gd name="connsiteY33" fmla="*/ 8509 h 9596"/>
                  <a:gd name="connsiteX34" fmla="*/ 5276 w 10000"/>
                  <a:gd name="connsiteY34" fmla="*/ 8509 h 9596"/>
                  <a:gd name="connsiteX35" fmla="*/ 5345 w 10000"/>
                  <a:gd name="connsiteY35" fmla="*/ 8602 h 9596"/>
                  <a:gd name="connsiteX36" fmla="*/ 5276 w 10000"/>
                  <a:gd name="connsiteY36" fmla="*/ 8602 h 9596"/>
                  <a:gd name="connsiteX37" fmla="*/ 5138 w 10000"/>
                  <a:gd name="connsiteY37" fmla="*/ 8509 h 9596"/>
                  <a:gd name="connsiteX38" fmla="*/ 4862 w 10000"/>
                  <a:gd name="connsiteY38" fmla="*/ 8695 h 9596"/>
                  <a:gd name="connsiteX39" fmla="*/ 4828 w 10000"/>
                  <a:gd name="connsiteY39" fmla="*/ 8633 h 9596"/>
                  <a:gd name="connsiteX40" fmla="*/ 4759 w 10000"/>
                  <a:gd name="connsiteY40" fmla="*/ 8695 h 9596"/>
                  <a:gd name="connsiteX41" fmla="*/ 4724 w 10000"/>
                  <a:gd name="connsiteY41" fmla="*/ 8789 h 9596"/>
                  <a:gd name="connsiteX42" fmla="*/ 4655 w 10000"/>
                  <a:gd name="connsiteY42" fmla="*/ 8789 h 9596"/>
                  <a:gd name="connsiteX43" fmla="*/ 4621 w 10000"/>
                  <a:gd name="connsiteY43" fmla="*/ 8820 h 9596"/>
                  <a:gd name="connsiteX44" fmla="*/ 4517 w 10000"/>
                  <a:gd name="connsiteY44" fmla="*/ 8820 h 9596"/>
                  <a:gd name="connsiteX45" fmla="*/ 4138 w 10000"/>
                  <a:gd name="connsiteY45" fmla="*/ 8882 h 9596"/>
                  <a:gd name="connsiteX46" fmla="*/ 2448 w 10000"/>
                  <a:gd name="connsiteY46" fmla="*/ 8913 h 9596"/>
                  <a:gd name="connsiteX47" fmla="*/ 2138 w 10000"/>
                  <a:gd name="connsiteY47" fmla="*/ 8975 h 9596"/>
                  <a:gd name="connsiteX48" fmla="*/ 1931 w 10000"/>
                  <a:gd name="connsiteY48" fmla="*/ 9006 h 9596"/>
                  <a:gd name="connsiteX49" fmla="*/ 1759 w 10000"/>
                  <a:gd name="connsiteY49" fmla="*/ 9285 h 9596"/>
                  <a:gd name="connsiteX50" fmla="*/ 1655 w 10000"/>
                  <a:gd name="connsiteY50" fmla="*/ 9285 h 9596"/>
                  <a:gd name="connsiteX51" fmla="*/ 2034 w 10000"/>
                  <a:gd name="connsiteY51" fmla="*/ 8975 h 9596"/>
                  <a:gd name="connsiteX52" fmla="*/ 2207 w 10000"/>
                  <a:gd name="connsiteY52" fmla="*/ 8944 h 9596"/>
                  <a:gd name="connsiteX53" fmla="*/ 4414 w 10000"/>
                  <a:gd name="connsiteY53" fmla="*/ 8944 h 9596"/>
                  <a:gd name="connsiteX54" fmla="*/ 5103 w 10000"/>
                  <a:gd name="connsiteY54" fmla="*/ 8695 h 9596"/>
                  <a:gd name="connsiteX55" fmla="*/ 5828 w 10000"/>
                  <a:gd name="connsiteY55" fmla="*/ 8292 h 9596"/>
                  <a:gd name="connsiteX56" fmla="*/ 6552 w 10000"/>
                  <a:gd name="connsiteY56" fmla="*/ 7733 h 9596"/>
                  <a:gd name="connsiteX57" fmla="*/ 7483 w 10000"/>
                  <a:gd name="connsiteY57" fmla="*/ 8944 h 9596"/>
                  <a:gd name="connsiteX58" fmla="*/ 7172 w 10000"/>
                  <a:gd name="connsiteY58" fmla="*/ 8571 h 9596"/>
                  <a:gd name="connsiteX59" fmla="*/ 6483 w 10000"/>
                  <a:gd name="connsiteY59" fmla="*/ 7671 h 9596"/>
                  <a:gd name="connsiteX60" fmla="*/ 5621 w 10000"/>
                  <a:gd name="connsiteY60" fmla="*/ 8509 h 9596"/>
                  <a:gd name="connsiteX61" fmla="*/ 4069 w 10000"/>
                  <a:gd name="connsiteY61" fmla="*/ 9037 h 9596"/>
                  <a:gd name="connsiteX62" fmla="*/ 3655 w 10000"/>
                  <a:gd name="connsiteY62" fmla="*/ 9068 h 9596"/>
                  <a:gd name="connsiteX63" fmla="*/ 2034 w 10000"/>
                  <a:gd name="connsiteY63" fmla="*/ 8975 h 9596"/>
                  <a:gd name="connsiteX64" fmla="*/ 1621 w 10000"/>
                  <a:gd name="connsiteY64" fmla="*/ 9534 h 9596"/>
                  <a:gd name="connsiteX65" fmla="*/ 1034 w 10000"/>
                  <a:gd name="connsiteY65" fmla="*/ 9596 h 9596"/>
                  <a:gd name="connsiteX66" fmla="*/ 1241 w 10000"/>
                  <a:gd name="connsiteY66" fmla="*/ 8975 h 9596"/>
                  <a:gd name="connsiteX67" fmla="*/ 1034 w 10000"/>
                  <a:gd name="connsiteY67" fmla="*/ 8571 h 9596"/>
                  <a:gd name="connsiteX68" fmla="*/ 621 w 10000"/>
                  <a:gd name="connsiteY68" fmla="*/ 8167 h 9596"/>
                  <a:gd name="connsiteX69" fmla="*/ 621 w 10000"/>
                  <a:gd name="connsiteY69" fmla="*/ 7733 h 9596"/>
                  <a:gd name="connsiteX70" fmla="*/ 621 w 10000"/>
                  <a:gd name="connsiteY70" fmla="*/ 7329 h 9596"/>
                  <a:gd name="connsiteX71" fmla="*/ 207 w 10000"/>
                  <a:gd name="connsiteY71" fmla="*/ 6925 h 9596"/>
                  <a:gd name="connsiteX72" fmla="*/ 0 w 10000"/>
                  <a:gd name="connsiteY72" fmla="*/ 6925 h 9596"/>
                  <a:gd name="connsiteX73" fmla="*/ 207 w 10000"/>
                  <a:gd name="connsiteY73" fmla="*/ 6273 h 9596"/>
                  <a:gd name="connsiteX74" fmla="*/ 414 w 10000"/>
                  <a:gd name="connsiteY74" fmla="*/ 6087 h 9596"/>
                  <a:gd name="connsiteX75" fmla="*/ 414 w 10000"/>
                  <a:gd name="connsiteY75" fmla="*/ 5869 h 9596"/>
                  <a:gd name="connsiteX76" fmla="*/ 414 w 10000"/>
                  <a:gd name="connsiteY76" fmla="*/ 5435 h 9596"/>
                  <a:gd name="connsiteX77" fmla="*/ 621 w 10000"/>
                  <a:gd name="connsiteY77" fmla="*/ 5031 h 9596"/>
                  <a:gd name="connsiteX78" fmla="*/ 828 w 10000"/>
                  <a:gd name="connsiteY78" fmla="*/ 4813 h 9596"/>
                  <a:gd name="connsiteX79" fmla="*/ 1241 w 10000"/>
                  <a:gd name="connsiteY79" fmla="*/ 4813 h 9596"/>
                  <a:gd name="connsiteX80" fmla="*/ 1241 w 10000"/>
                  <a:gd name="connsiteY80" fmla="*/ 4192 h 9596"/>
                  <a:gd name="connsiteX81" fmla="*/ 1241 w 10000"/>
                  <a:gd name="connsiteY81" fmla="*/ 3571 h 9596"/>
                  <a:gd name="connsiteX82" fmla="*/ 1241 w 10000"/>
                  <a:gd name="connsiteY82" fmla="*/ 2733 h 9596"/>
                  <a:gd name="connsiteX83" fmla="*/ 1241 w 10000"/>
                  <a:gd name="connsiteY83" fmla="*/ 2112 h 9596"/>
                  <a:gd name="connsiteX0" fmla="*/ 1241 w 10000"/>
                  <a:gd name="connsiteY0" fmla="*/ 2201 h 10000"/>
                  <a:gd name="connsiteX1" fmla="*/ 1241 w 10000"/>
                  <a:gd name="connsiteY1" fmla="*/ 1974 h 10000"/>
                  <a:gd name="connsiteX2" fmla="*/ 1862 w 10000"/>
                  <a:gd name="connsiteY2" fmla="*/ 1974 h 10000"/>
                  <a:gd name="connsiteX3" fmla="*/ 1862 w 10000"/>
                  <a:gd name="connsiteY3" fmla="*/ 1100 h 10000"/>
                  <a:gd name="connsiteX4" fmla="*/ 1621 w 10000"/>
                  <a:gd name="connsiteY4" fmla="*/ 453 h 10000"/>
                  <a:gd name="connsiteX5" fmla="*/ 5621 w 10000"/>
                  <a:gd name="connsiteY5" fmla="*/ 453 h 10000"/>
                  <a:gd name="connsiteX6" fmla="*/ 5621 w 10000"/>
                  <a:gd name="connsiteY6" fmla="*/ 226 h 10000"/>
                  <a:gd name="connsiteX7" fmla="*/ 5621 w 10000"/>
                  <a:gd name="connsiteY7" fmla="*/ 453 h 10000"/>
                  <a:gd name="connsiteX8" fmla="*/ 6448 w 10000"/>
                  <a:gd name="connsiteY8" fmla="*/ 453 h 10000"/>
                  <a:gd name="connsiteX9" fmla="*/ 7228 w 10000"/>
                  <a:gd name="connsiteY9" fmla="*/ 542 h 10000"/>
                  <a:gd name="connsiteX10" fmla="*/ 7371 w 10000"/>
                  <a:gd name="connsiteY10" fmla="*/ 500 h 10000"/>
                  <a:gd name="connsiteX11" fmla="*/ 7578 w 10000"/>
                  <a:gd name="connsiteY11" fmla="*/ 555 h 10000"/>
                  <a:gd name="connsiteX12" fmla="*/ 7785 w 10000"/>
                  <a:gd name="connsiteY12" fmla="*/ 518 h 10000"/>
                  <a:gd name="connsiteX13" fmla="*/ 8246 w 10000"/>
                  <a:gd name="connsiteY13" fmla="*/ 766 h 10000"/>
                  <a:gd name="connsiteX14" fmla="*/ 8388 w 10000"/>
                  <a:gd name="connsiteY14" fmla="*/ 320 h 10000"/>
                  <a:gd name="connsiteX15" fmla="*/ 8552 w 10000"/>
                  <a:gd name="connsiteY15" fmla="*/ 0 h 10000"/>
                  <a:gd name="connsiteX16" fmla="*/ 8966 w 10000"/>
                  <a:gd name="connsiteY16" fmla="*/ 679 h 10000"/>
                  <a:gd name="connsiteX17" fmla="*/ 9172 w 10000"/>
                  <a:gd name="connsiteY17" fmla="*/ 1100 h 10000"/>
                  <a:gd name="connsiteX18" fmla="*/ 9172 w 10000"/>
                  <a:gd name="connsiteY18" fmla="*/ 1974 h 10000"/>
                  <a:gd name="connsiteX19" fmla="*/ 9379 w 10000"/>
                  <a:gd name="connsiteY19" fmla="*/ 2848 h 10000"/>
                  <a:gd name="connsiteX20" fmla="*/ 10000 w 10000"/>
                  <a:gd name="connsiteY20" fmla="*/ 3495 h 10000"/>
                  <a:gd name="connsiteX21" fmla="*/ 9586 w 10000"/>
                  <a:gd name="connsiteY21" fmla="*/ 3721 h 10000"/>
                  <a:gd name="connsiteX22" fmla="*/ 9172 w 10000"/>
                  <a:gd name="connsiteY22" fmla="*/ 4142 h 10000"/>
                  <a:gd name="connsiteX23" fmla="*/ 8966 w 10000"/>
                  <a:gd name="connsiteY23" fmla="*/ 5016 h 10000"/>
                  <a:gd name="connsiteX24" fmla="*/ 8966 w 10000"/>
                  <a:gd name="connsiteY24" fmla="*/ 5890 h 10000"/>
                  <a:gd name="connsiteX25" fmla="*/ 8759 w 10000"/>
                  <a:gd name="connsiteY25" fmla="*/ 6537 h 10000"/>
                  <a:gd name="connsiteX26" fmla="*/ 8310 w 10000"/>
                  <a:gd name="connsiteY26" fmla="*/ 7638 h 10000"/>
                  <a:gd name="connsiteX27" fmla="*/ 8103 w 10000"/>
                  <a:gd name="connsiteY27" fmla="*/ 8511 h 10000"/>
                  <a:gd name="connsiteX28" fmla="*/ 7690 w 10000"/>
                  <a:gd name="connsiteY28" fmla="*/ 8511 h 10000"/>
                  <a:gd name="connsiteX29" fmla="*/ 7690 w 10000"/>
                  <a:gd name="connsiteY29" fmla="*/ 9353 h 10000"/>
                  <a:gd name="connsiteX30" fmla="*/ 6310 w 10000"/>
                  <a:gd name="connsiteY30" fmla="*/ 7928 h 10000"/>
                  <a:gd name="connsiteX31" fmla="*/ 6069 w 10000"/>
                  <a:gd name="connsiteY31" fmla="*/ 8414 h 10000"/>
                  <a:gd name="connsiteX32" fmla="*/ 5552 w 10000"/>
                  <a:gd name="connsiteY32" fmla="*/ 8770 h 10000"/>
                  <a:gd name="connsiteX33" fmla="*/ 5448 w 10000"/>
                  <a:gd name="connsiteY33" fmla="*/ 8867 h 10000"/>
                  <a:gd name="connsiteX34" fmla="*/ 5276 w 10000"/>
                  <a:gd name="connsiteY34" fmla="*/ 8867 h 10000"/>
                  <a:gd name="connsiteX35" fmla="*/ 5345 w 10000"/>
                  <a:gd name="connsiteY35" fmla="*/ 8964 h 10000"/>
                  <a:gd name="connsiteX36" fmla="*/ 5276 w 10000"/>
                  <a:gd name="connsiteY36" fmla="*/ 8964 h 10000"/>
                  <a:gd name="connsiteX37" fmla="*/ 5138 w 10000"/>
                  <a:gd name="connsiteY37" fmla="*/ 8867 h 10000"/>
                  <a:gd name="connsiteX38" fmla="*/ 4862 w 10000"/>
                  <a:gd name="connsiteY38" fmla="*/ 9061 h 10000"/>
                  <a:gd name="connsiteX39" fmla="*/ 4828 w 10000"/>
                  <a:gd name="connsiteY39" fmla="*/ 8996 h 10000"/>
                  <a:gd name="connsiteX40" fmla="*/ 4759 w 10000"/>
                  <a:gd name="connsiteY40" fmla="*/ 9061 h 10000"/>
                  <a:gd name="connsiteX41" fmla="*/ 4724 w 10000"/>
                  <a:gd name="connsiteY41" fmla="*/ 9159 h 10000"/>
                  <a:gd name="connsiteX42" fmla="*/ 4655 w 10000"/>
                  <a:gd name="connsiteY42" fmla="*/ 9159 h 10000"/>
                  <a:gd name="connsiteX43" fmla="*/ 4621 w 10000"/>
                  <a:gd name="connsiteY43" fmla="*/ 9191 h 10000"/>
                  <a:gd name="connsiteX44" fmla="*/ 4517 w 10000"/>
                  <a:gd name="connsiteY44" fmla="*/ 9191 h 10000"/>
                  <a:gd name="connsiteX45" fmla="*/ 4138 w 10000"/>
                  <a:gd name="connsiteY45" fmla="*/ 9256 h 10000"/>
                  <a:gd name="connsiteX46" fmla="*/ 2448 w 10000"/>
                  <a:gd name="connsiteY46" fmla="*/ 9288 h 10000"/>
                  <a:gd name="connsiteX47" fmla="*/ 2138 w 10000"/>
                  <a:gd name="connsiteY47" fmla="*/ 9353 h 10000"/>
                  <a:gd name="connsiteX48" fmla="*/ 1931 w 10000"/>
                  <a:gd name="connsiteY48" fmla="*/ 9385 h 10000"/>
                  <a:gd name="connsiteX49" fmla="*/ 1759 w 10000"/>
                  <a:gd name="connsiteY49" fmla="*/ 9676 h 10000"/>
                  <a:gd name="connsiteX50" fmla="*/ 1655 w 10000"/>
                  <a:gd name="connsiteY50" fmla="*/ 9676 h 10000"/>
                  <a:gd name="connsiteX51" fmla="*/ 2034 w 10000"/>
                  <a:gd name="connsiteY51" fmla="*/ 9353 h 10000"/>
                  <a:gd name="connsiteX52" fmla="*/ 2207 w 10000"/>
                  <a:gd name="connsiteY52" fmla="*/ 9321 h 10000"/>
                  <a:gd name="connsiteX53" fmla="*/ 4414 w 10000"/>
                  <a:gd name="connsiteY53" fmla="*/ 9321 h 10000"/>
                  <a:gd name="connsiteX54" fmla="*/ 5103 w 10000"/>
                  <a:gd name="connsiteY54" fmla="*/ 9061 h 10000"/>
                  <a:gd name="connsiteX55" fmla="*/ 5828 w 10000"/>
                  <a:gd name="connsiteY55" fmla="*/ 8641 h 10000"/>
                  <a:gd name="connsiteX56" fmla="*/ 6552 w 10000"/>
                  <a:gd name="connsiteY56" fmla="*/ 8059 h 10000"/>
                  <a:gd name="connsiteX57" fmla="*/ 7483 w 10000"/>
                  <a:gd name="connsiteY57" fmla="*/ 9321 h 10000"/>
                  <a:gd name="connsiteX58" fmla="*/ 7172 w 10000"/>
                  <a:gd name="connsiteY58" fmla="*/ 8932 h 10000"/>
                  <a:gd name="connsiteX59" fmla="*/ 6483 w 10000"/>
                  <a:gd name="connsiteY59" fmla="*/ 7994 h 10000"/>
                  <a:gd name="connsiteX60" fmla="*/ 5621 w 10000"/>
                  <a:gd name="connsiteY60" fmla="*/ 8867 h 10000"/>
                  <a:gd name="connsiteX61" fmla="*/ 4069 w 10000"/>
                  <a:gd name="connsiteY61" fmla="*/ 9417 h 10000"/>
                  <a:gd name="connsiteX62" fmla="*/ 3655 w 10000"/>
                  <a:gd name="connsiteY62" fmla="*/ 9450 h 10000"/>
                  <a:gd name="connsiteX63" fmla="*/ 2034 w 10000"/>
                  <a:gd name="connsiteY63" fmla="*/ 9353 h 10000"/>
                  <a:gd name="connsiteX64" fmla="*/ 1621 w 10000"/>
                  <a:gd name="connsiteY64" fmla="*/ 9935 h 10000"/>
                  <a:gd name="connsiteX65" fmla="*/ 1034 w 10000"/>
                  <a:gd name="connsiteY65" fmla="*/ 10000 h 10000"/>
                  <a:gd name="connsiteX66" fmla="*/ 1241 w 10000"/>
                  <a:gd name="connsiteY66" fmla="*/ 9353 h 10000"/>
                  <a:gd name="connsiteX67" fmla="*/ 1034 w 10000"/>
                  <a:gd name="connsiteY67" fmla="*/ 8932 h 10000"/>
                  <a:gd name="connsiteX68" fmla="*/ 621 w 10000"/>
                  <a:gd name="connsiteY68" fmla="*/ 8511 h 10000"/>
                  <a:gd name="connsiteX69" fmla="*/ 621 w 10000"/>
                  <a:gd name="connsiteY69" fmla="*/ 8059 h 10000"/>
                  <a:gd name="connsiteX70" fmla="*/ 621 w 10000"/>
                  <a:gd name="connsiteY70" fmla="*/ 7638 h 10000"/>
                  <a:gd name="connsiteX71" fmla="*/ 207 w 10000"/>
                  <a:gd name="connsiteY71" fmla="*/ 7217 h 10000"/>
                  <a:gd name="connsiteX72" fmla="*/ 0 w 10000"/>
                  <a:gd name="connsiteY72" fmla="*/ 7217 h 10000"/>
                  <a:gd name="connsiteX73" fmla="*/ 207 w 10000"/>
                  <a:gd name="connsiteY73" fmla="*/ 6537 h 10000"/>
                  <a:gd name="connsiteX74" fmla="*/ 414 w 10000"/>
                  <a:gd name="connsiteY74" fmla="*/ 6343 h 10000"/>
                  <a:gd name="connsiteX75" fmla="*/ 414 w 10000"/>
                  <a:gd name="connsiteY75" fmla="*/ 6116 h 10000"/>
                  <a:gd name="connsiteX76" fmla="*/ 414 w 10000"/>
                  <a:gd name="connsiteY76" fmla="*/ 5664 h 10000"/>
                  <a:gd name="connsiteX77" fmla="*/ 621 w 10000"/>
                  <a:gd name="connsiteY77" fmla="*/ 5243 h 10000"/>
                  <a:gd name="connsiteX78" fmla="*/ 828 w 10000"/>
                  <a:gd name="connsiteY78" fmla="*/ 5016 h 10000"/>
                  <a:gd name="connsiteX79" fmla="*/ 1241 w 10000"/>
                  <a:gd name="connsiteY79" fmla="*/ 5016 h 10000"/>
                  <a:gd name="connsiteX80" fmla="*/ 1241 w 10000"/>
                  <a:gd name="connsiteY80" fmla="*/ 4368 h 10000"/>
                  <a:gd name="connsiteX81" fmla="*/ 1241 w 10000"/>
                  <a:gd name="connsiteY81" fmla="*/ 3721 h 10000"/>
                  <a:gd name="connsiteX82" fmla="*/ 1241 w 10000"/>
                  <a:gd name="connsiteY82" fmla="*/ 2848 h 10000"/>
                  <a:gd name="connsiteX83" fmla="*/ 1241 w 10000"/>
                  <a:gd name="connsiteY83" fmla="*/ 2201 h 10000"/>
                  <a:gd name="connsiteX0" fmla="*/ 1241 w 10000"/>
                  <a:gd name="connsiteY0" fmla="*/ 2201 h 10000"/>
                  <a:gd name="connsiteX1" fmla="*/ 1241 w 10000"/>
                  <a:gd name="connsiteY1" fmla="*/ 1974 h 10000"/>
                  <a:gd name="connsiteX2" fmla="*/ 1862 w 10000"/>
                  <a:gd name="connsiteY2" fmla="*/ 1974 h 10000"/>
                  <a:gd name="connsiteX3" fmla="*/ 1862 w 10000"/>
                  <a:gd name="connsiteY3" fmla="*/ 1100 h 10000"/>
                  <a:gd name="connsiteX4" fmla="*/ 1621 w 10000"/>
                  <a:gd name="connsiteY4" fmla="*/ 453 h 10000"/>
                  <a:gd name="connsiteX5" fmla="*/ 5621 w 10000"/>
                  <a:gd name="connsiteY5" fmla="*/ 453 h 10000"/>
                  <a:gd name="connsiteX6" fmla="*/ 5621 w 10000"/>
                  <a:gd name="connsiteY6" fmla="*/ 226 h 10000"/>
                  <a:gd name="connsiteX7" fmla="*/ 5621 w 10000"/>
                  <a:gd name="connsiteY7" fmla="*/ 453 h 10000"/>
                  <a:gd name="connsiteX8" fmla="*/ 6448 w 10000"/>
                  <a:gd name="connsiteY8" fmla="*/ 453 h 10000"/>
                  <a:gd name="connsiteX9" fmla="*/ 7228 w 10000"/>
                  <a:gd name="connsiteY9" fmla="*/ 542 h 10000"/>
                  <a:gd name="connsiteX10" fmla="*/ 7371 w 10000"/>
                  <a:gd name="connsiteY10" fmla="*/ 500 h 10000"/>
                  <a:gd name="connsiteX11" fmla="*/ 7578 w 10000"/>
                  <a:gd name="connsiteY11" fmla="*/ 555 h 10000"/>
                  <a:gd name="connsiteX12" fmla="*/ 7785 w 10000"/>
                  <a:gd name="connsiteY12" fmla="*/ 518 h 10000"/>
                  <a:gd name="connsiteX13" fmla="*/ 8214 w 10000"/>
                  <a:gd name="connsiteY13" fmla="*/ 656 h 10000"/>
                  <a:gd name="connsiteX14" fmla="*/ 8388 w 10000"/>
                  <a:gd name="connsiteY14" fmla="*/ 320 h 10000"/>
                  <a:gd name="connsiteX15" fmla="*/ 8552 w 10000"/>
                  <a:gd name="connsiteY15" fmla="*/ 0 h 10000"/>
                  <a:gd name="connsiteX16" fmla="*/ 8966 w 10000"/>
                  <a:gd name="connsiteY16" fmla="*/ 679 h 10000"/>
                  <a:gd name="connsiteX17" fmla="*/ 9172 w 10000"/>
                  <a:gd name="connsiteY17" fmla="*/ 1100 h 10000"/>
                  <a:gd name="connsiteX18" fmla="*/ 9172 w 10000"/>
                  <a:gd name="connsiteY18" fmla="*/ 1974 h 10000"/>
                  <a:gd name="connsiteX19" fmla="*/ 9379 w 10000"/>
                  <a:gd name="connsiteY19" fmla="*/ 2848 h 10000"/>
                  <a:gd name="connsiteX20" fmla="*/ 10000 w 10000"/>
                  <a:gd name="connsiteY20" fmla="*/ 3495 h 10000"/>
                  <a:gd name="connsiteX21" fmla="*/ 9586 w 10000"/>
                  <a:gd name="connsiteY21" fmla="*/ 3721 h 10000"/>
                  <a:gd name="connsiteX22" fmla="*/ 9172 w 10000"/>
                  <a:gd name="connsiteY22" fmla="*/ 4142 h 10000"/>
                  <a:gd name="connsiteX23" fmla="*/ 8966 w 10000"/>
                  <a:gd name="connsiteY23" fmla="*/ 5016 h 10000"/>
                  <a:gd name="connsiteX24" fmla="*/ 8966 w 10000"/>
                  <a:gd name="connsiteY24" fmla="*/ 5890 h 10000"/>
                  <a:gd name="connsiteX25" fmla="*/ 8759 w 10000"/>
                  <a:gd name="connsiteY25" fmla="*/ 6537 h 10000"/>
                  <a:gd name="connsiteX26" fmla="*/ 8310 w 10000"/>
                  <a:gd name="connsiteY26" fmla="*/ 7638 h 10000"/>
                  <a:gd name="connsiteX27" fmla="*/ 8103 w 10000"/>
                  <a:gd name="connsiteY27" fmla="*/ 8511 h 10000"/>
                  <a:gd name="connsiteX28" fmla="*/ 7690 w 10000"/>
                  <a:gd name="connsiteY28" fmla="*/ 8511 h 10000"/>
                  <a:gd name="connsiteX29" fmla="*/ 7690 w 10000"/>
                  <a:gd name="connsiteY29" fmla="*/ 9353 h 10000"/>
                  <a:gd name="connsiteX30" fmla="*/ 6310 w 10000"/>
                  <a:gd name="connsiteY30" fmla="*/ 7928 h 10000"/>
                  <a:gd name="connsiteX31" fmla="*/ 6069 w 10000"/>
                  <a:gd name="connsiteY31" fmla="*/ 8414 h 10000"/>
                  <a:gd name="connsiteX32" fmla="*/ 5552 w 10000"/>
                  <a:gd name="connsiteY32" fmla="*/ 8770 h 10000"/>
                  <a:gd name="connsiteX33" fmla="*/ 5448 w 10000"/>
                  <a:gd name="connsiteY33" fmla="*/ 8867 h 10000"/>
                  <a:gd name="connsiteX34" fmla="*/ 5276 w 10000"/>
                  <a:gd name="connsiteY34" fmla="*/ 8867 h 10000"/>
                  <a:gd name="connsiteX35" fmla="*/ 5345 w 10000"/>
                  <a:gd name="connsiteY35" fmla="*/ 8964 h 10000"/>
                  <a:gd name="connsiteX36" fmla="*/ 5276 w 10000"/>
                  <a:gd name="connsiteY36" fmla="*/ 8964 h 10000"/>
                  <a:gd name="connsiteX37" fmla="*/ 5138 w 10000"/>
                  <a:gd name="connsiteY37" fmla="*/ 8867 h 10000"/>
                  <a:gd name="connsiteX38" fmla="*/ 4862 w 10000"/>
                  <a:gd name="connsiteY38" fmla="*/ 9061 h 10000"/>
                  <a:gd name="connsiteX39" fmla="*/ 4828 w 10000"/>
                  <a:gd name="connsiteY39" fmla="*/ 8996 h 10000"/>
                  <a:gd name="connsiteX40" fmla="*/ 4759 w 10000"/>
                  <a:gd name="connsiteY40" fmla="*/ 9061 h 10000"/>
                  <a:gd name="connsiteX41" fmla="*/ 4724 w 10000"/>
                  <a:gd name="connsiteY41" fmla="*/ 9159 h 10000"/>
                  <a:gd name="connsiteX42" fmla="*/ 4655 w 10000"/>
                  <a:gd name="connsiteY42" fmla="*/ 9159 h 10000"/>
                  <a:gd name="connsiteX43" fmla="*/ 4621 w 10000"/>
                  <a:gd name="connsiteY43" fmla="*/ 9191 h 10000"/>
                  <a:gd name="connsiteX44" fmla="*/ 4517 w 10000"/>
                  <a:gd name="connsiteY44" fmla="*/ 9191 h 10000"/>
                  <a:gd name="connsiteX45" fmla="*/ 4138 w 10000"/>
                  <a:gd name="connsiteY45" fmla="*/ 9256 h 10000"/>
                  <a:gd name="connsiteX46" fmla="*/ 2448 w 10000"/>
                  <a:gd name="connsiteY46" fmla="*/ 9288 h 10000"/>
                  <a:gd name="connsiteX47" fmla="*/ 2138 w 10000"/>
                  <a:gd name="connsiteY47" fmla="*/ 9353 h 10000"/>
                  <a:gd name="connsiteX48" fmla="*/ 1931 w 10000"/>
                  <a:gd name="connsiteY48" fmla="*/ 9385 h 10000"/>
                  <a:gd name="connsiteX49" fmla="*/ 1759 w 10000"/>
                  <a:gd name="connsiteY49" fmla="*/ 9676 h 10000"/>
                  <a:gd name="connsiteX50" fmla="*/ 1655 w 10000"/>
                  <a:gd name="connsiteY50" fmla="*/ 9676 h 10000"/>
                  <a:gd name="connsiteX51" fmla="*/ 2034 w 10000"/>
                  <a:gd name="connsiteY51" fmla="*/ 9353 h 10000"/>
                  <a:gd name="connsiteX52" fmla="*/ 2207 w 10000"/>
                  <a:gd name="connsiteY52" fmla="*/ 9321 h 10000"/>
                  <a:gd name="connsiteX53" fmla="*/ 4414 w 10000"/>
                  <a:gd name="connsiteY53" fmla="*/ 9321 h 10000"/>
                  <a:gd name="connsiteX54" fmla="*/ 5103 w 10000"/>
                  <a:gd name="connsiteY54" fmla="*/ 9061 h 10000"/>
                  <a:gd name="connsiteX55" fmla="*/ 5828 w 10000"/>
                  <a:gd name="connsiteY55" fmla="*/ 8641 h 10000"/>
                  <a:gd name="connsiteX56" fmla="*/ 6552 w 10000"/>
                  <a:gd name="connsiteY56" fmla="*/ 8059 h 10000"/>
                  <a:gd name="connsiteX57" fmla="*/ 7483 w 10000"/>
                  <a:gd name="connsiteY57" fmla="*/ 9321 h 10000"/>
                  <a:gd name="connsiteX58" fmla="*/ 7172 w 10000"/>
                  <a:gd name="connsiteY58" fmla="*/ 8932 h 10000"/>
                  <a:gd name="connsiteX59" fmla="*/ 6483 w 10000"/>
                  <a:gd name="connsiteY59" fmla="*/ 7994 h 10000"/>
                  <a:gd name="connsiteX60" fmla="*/ 5621 w 10000"/>
                  <a:gd name="connsiteY60" fmla="*/ 8867 h 10000"/>
                  <a:gd name="connsiteX61" fmla="*/ 4069 w 10000"/>
                  <a:gd name="connsiteY61" fmla="*/ 9417 h 10000"/>
                  <a:gd name="connsiteX62" fmla="*/ 3655 w 10000"/>
                  <a:gd name="connsiteY62" fmla="*/ 9450 h 10000"/>
                  <a:gd name="connsiteX63" fmla="*/ 2034 w 10000"/>
                  <a:gd name="connsiteY63" fmla="*/ 9353 h 10000"/>
                  <a:gd name="connsiteX64" fmla="*/ 1621 w 10000"/>
                  <a:gd name="connsiteY64" fmla="*/ 9935 h 10000"/>
                  <a:gd name="connsiteX65" fmla="*/ 1034 w 10000"/>
                  <a:gd name="connsiteY65" fmla="*/ 10000 h 10000"/>
                  <a:gd name="connsiteX66" fmla="*/ 1241 w 10000"/>
                  <a:gd name="connsiteY66" fmla="*/ 9353 h 10000"/>
                  <a:gd name="connsiteX67" fmla="*/ 1034 w 10000"/>
                  <a:gd name="connsiteY67" fmla="*/ 8932 h 10000"/>
                  <a:gd name="connsiteX68" fmla="*/ 621 w 10000"/>
                  <a:gd name="connsiteY68" fmla="*/ 8511 h 10000"/>
                  <a:gd name="connsiteX69" fmla="*/ 621 w 10000"/>
                  <a:gd name="connsiteY69" fmla="*/ 8059 h 10000"/>
                  <a:gd name="connsiteX70" fmla="*/ 621 w 10000"/>
                  <a:gd name="connsiteY70" fmla="*/ 7638 h 10000"/>
                  <a:gd name="connsiteX71" fmla="*/ 207 w 10000"/>
                  <a:gd name="connsiteY71" fmla="*/ 7217 h 10000"/>
                  <a:gd name="connsiteX72" fmla="*/ 0 w 10000"/>
                  <a:gd name="connsiteY72" fmla="*/ 7217 h 10000"/>
                  <a:gd name="connsiteX73" fmla="*/ 207 w 10000"/>
                  <a:gd name="connsiteY73" fmla="*/ 6537 h 10000"/>
                  <a:gd name="connsiteX74" fmla="*/ 414 w 10000"/>
                  <a:gd name="connsiteY74" fmla="*/ 6343 h 10000"/>
                  <a:gd name="connsiteX75" fmla="*/ 414 w 10000"/>
                  <a:gd name="connsiteY75" fmla="*/ 6116 h 10000"/>
                  <a:gd name="connsiteX76" fmla="*/ 414 w 10000"/>
                  <a:gd name="connsiteY76" fmla="*/ 5664 h 10000"/>
                  <a:gd name="connsiteX77" fmla="*/ 621 w 10000"/>
                  <a:gd name="connsiteY77" fmla="*/ 5243 h 10000"/>
                  <a:gd name="connsiteX78" fmla="*/ 828 w 10000"/>
                  <a:gd name="connsiteY78" fmla="*/ 5016 h 10000"/>
                  <a:gd name="connsiteX79" fmla="*/ 1241 w 10000"/>
                  <a:gd name="connsiteY79" fmla="*/ 5016 h 10000"/>
                  <a:gd name="connsiteX80" fmla="*/ 1241 w 10000"/>
                  <a:gd name="connsiteY80" fmla="*/ 4368 h 10000"/>
                  <a:gd name="connsiteX81" fmla="*/ 1241 w 10000"/>
                  <a:gd name="connsiteY81" fmla="*/ 3721 h 10000"/>
                  <a:gd name="connsiteX82" fmla="*/ 1241 w 10000"/>
                  <a:gd name="connsiteY82" fmla="*/ 2848 h 10000"/>
                  <a:gd name="connsiteX83" fmla="*/ 1241 w 10000"/>
                  <a:gd name="connsiteY83" fmla="*/ 2201 h 10000"/>
                  <a:gd name="connsiteX0" fmla="*/ 1241 w 10000"/>
                  <a:gd name="connsiteY0" fmla="*/ 2201 h 10000"/>
                  <a:gd name="connsiteX1" fmla="*/ 1241 w 10000"/>
                  <a:gd name="connsiteY1" fmla="*/ 1974 h 10000"/>
                  <a:gd name="connsiteX2" fmla="*/ 1862 w 10000"/>
                  <a:gd name="connsiteY2" fmla="*/ 1974 h 10000"/>
                  <a:gd name="connsiteX3" fmla="*/ 1862 w 10000"/>
                  <a:gd name="connsiteY3" fmla="*/ 1100 h 10000"/>
                  <a:gd name="connsiteX4" fmla="*/ 1621 w 10000"/>
                  <a:gd name="connsiteY4" fmla="*/ 453 h 10000"/>
                  <a:gd name="connsiteX5" fmla="*/ 5621 w 10000"/>
                  <a:gd name="connsiteY5" fmla="*/ 453 h 10000"/>
                  <a:gd name="connsiteX6" fmla="*/ 5621 w 10000"/>
                  <a:gd name="connsiteY6" fmla="*/ 226 h 10000"/>
                  <a:gd name="connsiteX7" fmla="*/ 5621 w 10000"/>
                  <a:gd name="connsiteY7" fmla="*/ 453 h 10000"/>
                  <a:gd name="connsiteX8" fmla="*/ 6448 w 10000"/>
                  <a:gd name="connsiteY8" fmla="*/ 453 h 10000"/>
                  <a:gd name="connsiteX9" fmla="*/ 7228 w 10000"/>
                  <a:gd name="connsiteY9" fmla="*/ 542 h 10000"/>
                  <a:gd name="connsiteX10" fmla="*/ 7371 w 10000"/>
                  <a:gd name="connsiteY10" fmla="*/ 500 h 10000"/>
                  <a:gd name="connsiteX11" fmla="*/ 7578 w 10000"/>
                  <a:gd name="connsiteY11" fmla="*/ 555 h 10000"/>
                  <a:gd name="connsiteX12" fmla="*/ 7785 w 10000"/>
                  <a:gd name="connsiteY12" fmla="*/ 518 h 10000"/>
                  <a:gd name="connsiteX13" fmla="*/ 8214 w 10000"/>
                  <a:gd name="connsiteY13" fmla="*/ 656 h 10000"/>
                  <a:gd name="connsiteX14" fmla="*/ 8388 w 10000"/>
                  <a:gd name="connsiteY14" fmla="*/ 320 h 10000"/>
                  <a:gd name="connsiteX15" fmla="*/ 8552 w 10000"/>
                  <a:gd name="connsiteY15" fmla="*/ 0 h 10000"/>
                  <a:gd name="connsiteX16" fmla="*/ 8966 w 10000"/>
                  <a:gd name="connsiteY16" fmla="*/ 679 h 10000"/>
                  <a:gd name="connsiteX17" fmla="*/ 9172 w 10000"/>
                  <a:gd name="connsiteY17" fmla="*/ 1100 h 10000"/>
                  <a:gd name="connsiteX18" fmla="*/ 9172 w 10000"/>
                  <a:gd name="connsiteY18" fmla="*/ 1974 h 10000"/>
                  <a:gd name="connsiteX19" fmla="*/ 9379 w 10000"/>
                  <a:gd name="connsiteY19" fmla="*/ 2848 h 10000"/>
                  <a:gd name="connsiteX20" fmla="*/ 10000 w 10000"/>
                  <a:gd name="connsiteY20" fmla="*/ 3495 h 10000"/>
                  <a:gd name="connsiteX21" fmla="*/ 9586 w 10000"/>
                  <a:gd name="connsiteY21" fmla="*/ 3721 h 10000"/>
                  <a:gd name="connsiteX22" fmla="*/ 9172 w 10000"/>
                  <a:gd name="connsiteY22" fmla="*/ 4142 h 10000"/>
                  <a:gd name="connsiteX23" fmla="*/ 8966 w 10000"/>
                  <a:gd name="connsiteY23" fmla="*/ 5016 h 10000"/>
                  <a:gd name="connsiteX24" fmla="*/ 8966 w 10000"/>
                  <a:gd name="connsiteY24" fmla="*/ 5890 h 10000"/>
                  <a:gd name="connsiteX25" fmla="*/ 8759 w 10000"/>
                  <a:gd name="connsiteY25" fmla="*/ 6537 h 10000"/>
                  <a:gd name="connsiteX26" fmla="*/ 8310 w 10000"/>
                  <a:gd name="connsiteY26" fmla="*/ 7638 h 10000"/>
                  <a:gd name="connsiteX27" fmla="*/ 8103 w 10000"/>
                  <a:gd name="connsiteY27" fmla="*/ 8511 h 10000"/>
                  <a:gd name="connsiteX28" fmla="*/ 7690 w 10000"/>
                  <a:gd name="connsiteY28" fmla="*/ 8511 h 10000"/>
                  <a:gd name="connsiteX29" fmla="*/ 7690 w 10000"/>
                  <a:gd name="connsiteY29" fmla="*/ 9353 h 10000"/>
                  <a:gd name="connsiteX30" fmla="*/ 6310 w 10000"/>
                  <a:gd name="connsiteY30" fmla="*/ 7928 h 10000"/>
                  <a:gd name="connsiteX31" fmla="*/ 6069 w 10000"/>
                  <a:gd name="connsiteY31" fmla="*/ 8414 h 10000"/>
                  <a:gd name="connsiteX32" fmla="*/ 5552 w 10000"/>
                  <a:gd name="connsiteY32" fmla="*/ 8770 h 10000"/>
                  <a:gd name="connsiteX33" fmla="*/ 5448 w 10000"/>
                  <a:gd name="connsiteY33" fmla="*/ 8867 h 10000"/>
                  <a:gd name="connsiteX34" fmla="*/ 5276 w 10000"/>
                  <a:gd name="connsiteY34" fmla="*/ 8867 h 10000"/>
                  <a:gd name="connsiteX35" fmla="*/ 5345 w 10000"/>
                  <a:gd name="connsiteY35" fmla="*/ 8964 h 10000"/>
                  <a:gd name="connsiteX36" fmla="*/ 5276 w 10000"/>
                  <a:gd name="connsiteY36" fmla="*/ 8964 h 10000"/>
                  <a:gd name="connsiteX37" fmla="*/ 5138 w 10000"/>
                  <a:gd name="connsiteY37" fmla="*/ 8867 h 10000"/>
                  <a:gd name="connsiteX38" fmla="*/ 4862 w 10000"/>
                  <a:gd name="connsiteY38" fmla="*/ 9061 h 10000"/>
                  <a:gd name="connsiteX39" fmla="*/ 4828 w 10000"/>
                  <a:gd name="connsiteY39" fmla="*/ 8996 h 10000"/>
                  <a:gd name="connsiteX40" fmla="*/ 4759 w 10000"/>
                  <a:gd name="connsiteY40" fmla="*/ 9061 h 10000"/>
                  <a:gd name="connsiteX41" fmla="*/ 4724 w 10000"/>
                  <a:gd name="connsiteY41" fmla="*/ 9159 h 10000"/>
                  <a:gd name="connsiteX42" fmla="*/ 4655 w 10000"/>
                  <a:gd name="connsiteY42" fmla="*/ 9159 h 10000"/>
                  <a:gd name="connsiteX43" fmla="*/ 4621 w 10000"/>
                  <a:gd name="connsiteY43" fmla="*/ 9191 h 10000"/>
                  <a:gd name="connsiteX44" fmla="*/ 4517 w 10000"/>
                  <a:gd name="connsiteY44" fmla="*/ 9191 h 10000"/>
                  <a:gd name="connsiteX45" fmla="*/ 4138 w 10000"/>
                  <a:gd name="connsiteY45" fmla="*/ 9256 h 10000"/>
                  <a:gd name="connsiteX46" fmla="*/ 2448 w 10000"/>
                  <a:gd name="connsiteY46" fmla="*/ 9288 h 10000"/>
                  <a:gd name="connsiteX47" fmla="*/ 2138 w 10000"/>
                  <a:gd name="connsiteY47" fmla="*/ 9353 h 10000"/>
                  <a:gd name="connsiteX48" fmla="*/ 1931 w 10000"/>
                  <a:gd name="connsiteY48" fmla="*/ 9385 h 10000"/>
                  <a:gd name="connsiteX49" fmla="*/ 1759 w 10000"/>
                  <a:gd name="connsiteY49" fmla="*/ 9676 h 10000"/>
                  <a:gd name="connsiteX50" fmla="*/ 1655 w 10000"/>
                  <a:gd name="connsiteY50" fmla="*/ 9676 h 10000"/>
                  <a:gd name="connsiteX51" fmla="*/ 2034 w 10000"/>
                  <a:gd name="connsiteY51" fmla="*/ 9353 h 10000"/>
                  <a:gd name="connsiteX52" fmla="*/ 2207 w 10000"/>
                  <a:gd name="connsiteY52" fmla="*/ 9321 h 10000"/>
                  <a:gd name="connsiteX53" fmla="*/ 4414 w 10000"/>
                  <a:gd name="connsiteY53" fmla="*/ 9321 h 10000"/>
                  <a:gd name="connsiteX54" fmla="*/ 5103 w 10000"/>
                  <a:gd name="connsiteY54" fmla="*/ 9061 h 10000"/>
                  <a:gd name="connsiteX55" fmla="*/ 5828 w 10000"/>
                  <a:gd name="connsiteY55" fmla="*/ 8641 h 10000"/>
                  <a:gd name="connsiteX56" fmla="*/ 6552 w 10000"/>
                  <a:gd name="connsiteY56" fmla="*/ 8059 h 10000"/>
                  <a:gd name="connsiteX57" fmla="*/ 7483 w 10000"/>
                  <a:gd name="connsiteY57" fmla="*/ 9321 h 10000"/>
                  <a:gd name="connsiteX58" fmla="*/ 7172 w 10000"/>
                  <a:gd name="connsiteY58" fmla="*/ 8932 h 10000"/>
                  <a:gd name="connsiteX59" fmla="*/ 6483 w 10000"/>
                  <a:gd name="connsiteY59" fmla="*/ 7994 h 10000"/>
                  <a:gd name="connsiteX60" fmla="*/ 5621 w 10000"/>
                  <a:gd name="connsiteY60" fmla="*/ 8867 h 10000"/>
                  <a:gd name="connsiteX61" fmla="*/ 4069 w 10000"/>
                  <a:gd name="connsiteY61" fmla="*/ 9417 h 10000"/>
                  <a:gd name="connsiteX62" fmla="*/ 3655 w 10000"/>
                  <a:gd name="connsiteY62" fmla="*/ 9450 h 10000"/>
                  <a:gd name="connsiteX63" fmla="*/ 2034 w 10000"/>
                  <a:gd name="connsiteY63" fmla="*/ 9353 h 10000"/>
                  <a:gd name="connsiteX64" fmla="*/ 1621 w 10000"/>
                  <a:gd name="connsiteY64" fmla="*/ 9935 h 10000"/>
                  <a:gd name="connsiteX65" fmla="*/ 1034 w 10000"/>
                  <a:gd name="connsiteY65" fmla="*/ 10000 h 10000"/>
                  <a:gd name="connsiteX66" fmla="*/ 1241 w 10000"/>
                  <a:gd name="connsiteY66" fmla="*/ 9353 h 10000"/>
                  <a:gd name="connsiteX67" fmla="*/ 1034 w 10000"/>
                  <a:gd name="connsiteY67" fmla="*/ 8932 h 10000"/>
                  <a:gd name="connsiteX68" fmla="*/ 621 w 10000"/>
                  <a:gd name="connsiteY68" fmla="*/ 8511 h 10000"/>
                  <a:gd name="connsiteX69" fmla="*/ 621 w 10000"/>
                  <a:gd name="connsiteY69" fmla="*/ 8059 h 10000"/>
                  <a:gd name="connsiteX70" fmla="*/ 621 w 10000"/>
                  <a:gd name="connsiteY70" fmla="*/ 7638 h 10000"/>
                  <a:gd name="connsiteX71" fmla="*/ 207 w 10000"/>
                  <a:gd name="connsiteY71" fmla="*/ 7217 h 10000"/>
                  <a:gd name="connsiteX72" fmla="*/ 0 w 10000"/>
                  <a:gd name="connsiteY72" fmla="*/ 7217 h 10000"/>
                  <a:gd name="connsiteX73" fmla="*/ 207 w 10000"/>
                  <a:gd name="connsiteY73" fmla="*/ 6537 h 10000"/>
                  <a:gd name="connsiteX74" fmla="*/ 414 w 10000"/>
                  <a:gd name="connsiteY74" fmla="*/ 6343 h 10000"/>
                  <a:gd name="connsiteX75" fmla="*/ 414 w 10000"/>
                  <a:gd name="connsiteY75" fmla="*/ 6116 h 10000"/>
                  <a:gd name="connsiteX76" fmla="*/ 414 w 10000"/>
                  <a:gd name="connsiteY76" fmla="*/ 5664 h 10000"/>
                  <a:gd name="connsiteX77" fmla="*/ 621 w 10000"/>
                  <a:gd name="connsiteY77" fmla="*/ 5243 h 10000"/>
                  <a:gd name="connsiteX78" fmla="*/ 828 w 10000"/>
                  <a:gd name="connsiteY78" fmla="*/ 5016 h 10000"/>
                  <a:gd name="connsiteX79" fmla="*/ 1241 w 10000"/>
                  <a:gd name="connsiteY79" fmla="*/ 5016 h 10000"/>
                  <a:gd name="connsiteX80" fmla="*/ 1241 w 10000"/>
                  <a:gd name="connsiteY80" fmla="*/ 4368 h 10000"/>
                  <a:gd name="connsiteX81" fmla="*/ 1241 w 10000"/>
                  <a:gd name="connsiteY81" fmla="*/ 3721 h 10000"/>
                  <a:gd name="connsiteX82" fmla="*/ 1241 w 10000"/>
                  <a:gd name="connsiteY82" fmla="*/ 2848 h 10000"/>
                  <a:gd name="connsiteX83" fmla="*/ 1241 w 10000"/>
                  <a:gd name="connsiteY83" fmla="*/ 2201 h 10000"/>
                  <a:gd name="connsiteX0" fmla="*/ 1241 w 10000"/>
                  <a:gd name="connsiteY0" fmla="*/ 2201 h 10000"/>
                  <a:gd name="connsiteX1" fmla="*/ 1241 w 10000"/>
                  <a:gd name="connsiteY1" fmla="*/ 1974 h 10000"/>
                  <a:gd name="connsiteX2" fmla="*/ 1862 w 10000"/>
                  <a:gd name="connsiteY2" fmla="*/ 1974 h 10000"/>
                  <a:gd name="connsiteX3" fmla="*/ 1862 w 10000"/>
                  <a:gd name="connsiteY3" fmla="*/ 1100 h 10000"/>
                  <a:gd name="connsiteX4" fmla="*/ 1621 w 10000"/>
                  <a:gd name="connsiteY4" fmla="*/ 453 h 10000"/>
                  <a:gd name="connsiteX5" fmla="*/ 5621 w 10000"/>
                  <a:gd name="connsiteY5" fmla="*/ 453 h 10000"/>
                  <a:gd name="connsiteX6" fmla="*/ 5621 w 10000"/>
                  <a:gd name="connsiteY6" fmla="*/ 226 h 10000"/>
                  <a:gd name="connsiteX7" fmla="*/ 5621 w 10000"/>
                  <a:gd name="connsiteY7" fmla="*/ 453 h 10000"/>
                  <a:gd name="connsiteX8" fmla="*/ 6448 w 10000"/>
                  <a:gd name="connsiteY8" fmla="*/ 453 h 10000"/>
                  <a:gd name="connsiteX9" fmla="*/ 7228 w 10000"/>
                  <a:gd name="connsiteY9" fmla="*/ 542 h 10000"/>
                  <a:gd name="connsiteX10" fmla="*/ 7371 w 10000"/>
                  <a:gd name="connsiteY10" fmla="*/ 500 h 10000"/>
                  <a:gd name="connsiteX11" fmla="*/ 7610 w 10000"/>
                  <a:gd name="connsiteY11" fmla="*/ 473 h 10000"/>
                  <a:gd name="connsiteX12" fmla="*/ 7785 w 10000"/>
                  <a:gd name="connsiteY12" fmla="*/ 518 h 10000"/>
                  <a:gd name="connsiteX13" fmla="*/ 8214 w 10000"/>
                  <a:gd name="connsiteY13" fmla="*/ 656 h 10000"/>
                  <a:gd name="connsiteX14" fmla="*/ 8388 w 10000"/>
                  <a:gd name="connsiteY14" fmla="*/ 320 h 10000"/>
                  <a:gd name="connsiteX15" fmla="*/ 8552 w 10000"/>
                  <a:gd name="connsiteY15" fmla="*/ 0 h 10000"/>
                  <a:gd name="connsiteX16" fmla="*/ 8966 w 10000"/>
                  <a:gd name="connsiteY16" fmla="*/ 679 h 10000"/>
                  <a:gd name="connsiteX17" fmla="*/ 9172 w 10000"/>
                  <a:gd name="connsiteY17" fmla="*/ 1100 h 10000"/>
                  <a:gd name="connsiteX18" fmla="*/ 9172 w 10000"/>
                  <a:gd name="connsiteY18" fmla="*/ 1974 h 10000"/>
                  <a:gd name="connsiteX19" fmla="*/ 9379 w 10000"/>
                  <a:gd name="connsiteY19" fmla="*/ 2848 h 10000"/>
                  <a:gd name="connsiteX20" fmla="*/ 10000 w 10000"/>
                  <a:gd name="connsiteY20" fmla="*/ 3495 h 10000"/>
                  <a:gd name="connsiteX21" fmla="*/ 9586 w 10000"/>
                  <a:gd name="connsiteY21" fmla="*/ 3721 h 10000"/>
                  <a:gd name="connsiteX22" fmla="*/ 9172 w 10000"/>
                  <a:gd name="connsiteY22" fmla="*/ 4142 h 10000"/>
                  <a:gd name="connsiteX23" fmla="*/ 8966 w 10000"/>
                  <a:gd name="connsiteY23" fmla="*/ 5016 h 10000"/>
                  <a:gd name="connsiteX24" fmla="*/ 8966 w 10000"/>
                  <a:gd name="connsiteY24" fmla="*/ 5890 h 10000"/>
                  <a:gd name="connsiteX25" fmla="*/ 8759 w 10000"/>
                  <a:gd name="connsiteY25" fmla="*/ 6537 h 10000"/>
                  <a:gd name="connsiteX26" fmla="*/ 8310 w 10000"/>
                  <a:gd name="connsiteY26" fmla="*/ 7638 h 10000"/>
                  <a:gd name="connsiteX27" fmla="*/ 8103 w 10000"/>
                  <a:gd name="connsiteY27" fmla="*/ 8511 h 10000"/>
                  <a:gd name="connsiteX28" fmla="*/ 7690 w 10000"/>
                  <a:gd name="connsiteY28" fmla="*/ 8511 h 10000"/>
                  <a:gd name="connsiteX29" fmla="*/ 7690 w 10000"/>
                  <a:gd name="connsiteY29" fmla="*/ 9353 h 10000"/>
                  <a:gd name="connsiteX30" fmla="*/ 6310 w 10000"/>
                  <a:gd name="connsiteY30" fmla="*/ 7928 h 10000"/>
                  <a:gd name="connsiteX31" fmla="*/ 6069 w 10000"/>
                  <a:gd name="connsiteY31" fmla="*/ 8414 h 10000"/>
                  <a:gd name="connsiteX32" fmla="*/ 5552 w 10000"/>
                  <a:gd name="connsiteY32" fmla="*/ 8770 h 10000"/>
                  <a:gd name="connsiteX33" fmla="*/ 5448 w 10000"/>
                  <a:gd name="connsiteY33" fmla="*/ 8867 h 10000"/>
                  <a:gd name="connsiteX34" fmla="*/ 5276 w 10000"/>
                  <a:gd name="connsiteY34" fmla="*/ 8867 h 10000"/>
                  <a:gd name="connsiteX35" fmla="*/ 5345 w 10000"/>
                  <a:gd name="connsiteY35" fmla="*/ 8964 h 10000"/>
                  <a:gd name="connsiteX36" fmla="*/ 5276 w 10000"/>
                  <a:gd name="connsiteY36" fmla="*/ 8964 h 10000"/>
                  <a:gd name="connsiteX37" fmla="*/ 5138 w 10000"/>
                  <a:gd name="connsiteY37" fmla="*/ 8867 h 10000"/>
                  <a:gd name="connsiteX38" fmla="*/ 4862 w 10000"/>
                  <a:gd name="connsiteY38" fmla="*/ 9061 h 10000"/>
                  <a:gd name="connsiteX39" fmla="*/ 4828 w 10000"/>
                  <a:gd name="connsiteY39" fmla="*/ 8996 h 10000"/>
                  <a:gd name="connsiteX40" fmla="*/ 4759 w 10000"/>
                  <a:gd name="connsiteY40" fmla="*/ 9061 h 10000"/>
                  <a:gd name="connsiteX41" fmla="*/ 4724 w 10000"/>
                  <a:gd name="connsiteY41" fmla="*/ 9159 h 10000"/>
                  <a:gd name="connsiteX42" fmla="*/ 4655 w 10000"/>
                  <a:gd name="connsiteY42" fmla="*/ 9159 h 10000"/>
                  <a:gd name="connsiteX43" fmla="*/ 4621 w 10000"/>
                  <a:gd name="connsiteY43" fmla="*/ 9191 h 10000"/>
                  <a:gd name="connsiteX44" fmla="*/ 4517 w 10000"/>
                  <a:gd name="connsiteY44" fmla="*/ 9191 h 10000"/>
                  <a:gd name="connsiteX45" fmla="*/ 4138 w 10000"/>
                  <a:gd name="connsiteY45" fmla="*/ 9256 h 10000"/>
                  <a:gd name="connsiteX46" fmla="*/ 2448 w 10000"/>
                  <a:gd name="connsiteY46" fmla="*/ 9288 h 10000"/>
                  <a:gd name="connsiteX47" fmla="*/ 2138 w 10000"/>
                  <a:gd name="connsiteY47" fmla="*/ 9353 h 10000"/>
                  <a:gd name="connsiteX48" fmla="*/ 1931 w 10000"/>
                  <a:gd name="connsiteY48" fmla="*/ 9385 h 10000"/>
                  <a:gd name="connsiteX49" fmla="*/ 1759 w 10000"/>
                  <a:gd name="connsiteY49" fmla="*/ 9676 h 10000"/>
                  <a:gd name="connsiteX50" fmla="*/ 1655 w 10000"/>
                  <a:gd name="connsiteY50" fmla="*/ 9676 h 10000"/>
                  <a:gd name="connsiteX51" fmla="*/ 2034 w 10000"/>
                  <a:gd name="connsiteY51" fmla="*/ 9353 h 10000"/>
                  <a:gd name="connsiteX52" fmla="*/ 2207 w 10000"/>
                  <a:gd name="connsiteY52" fmla="*/ 9321 h 10000"/>
                  <a:gd name="connsiteX53" fmla="*/ 4414 w 10000"/>
                  <a:gd name="connsiteY53" fmla="*/ 9321 h 10000"/>
                  <a:gd name="connsiteX54" fmla="*/ 5103 w 10000"/>
                  <a:gd name="connsiteY54" fmla="*/ 9061 h 10000"/>
                  <a:gd name="connsiteX55" fmla="*/ 5828 w 10000"/>
                  <a:gd name="connsiteY55" fmla="*/ 8641 h 10000"/>
                  <a:gd name="connsiteX56" fmla="*/ 6552 w 10000"/>
                  <a:gd name="connsiteY56" fmla="*/ 8059 h 10000"/>
                  <a:gd name="connsiteX57" fmla="*/ 7483 w 10000"/>
                  <a:gd name="connsiteY57" fmla="*/ 9321 h 10000"/>
                  <a:gd name="connsiteX58" fmla="*/ 7172 w 10000"/>
                  <a:gd name="connsiteY58" fmla="*/ 8932 h 10000"/>
                  <a:gd name="connsiteX59" fmla="*/ 6483 w 10000"/>
                  <a:gd name="connsiteY59" fmla="*/ 7994 h 10000"/>
                  <a:gd name="connsiteX60" fmla="*/ 5621 w 10000"/>
                  <a:gd name="connsiteY60" fmla="*/ 8867 h 10000"/>
                  <a:gd name="connsiteX61" fmla="*/ 4069 w 10000"/>
                  <a:gd name="connsiteY61" fmla="*/ 9417 h 10000"/>
                  <a:gd name="connsiteX62" fmla="*/ 3655 w 10000"/>
                  <a:gd name="connsiteY62" fmla="*/ 9450 h 10000"/>
                  <a:gd name="connsiteX63" fmla="*/ 2034 w 10000"/>
                  <a:gd name="connsiteY63" fmla="*/ 9353 h 10000"/>
                  <a:gd name="connsiteX64" fmla="*/ 1621 w 10000"/>
                  <a:gd name="connsiteY64" fmla="*/ 9935 h 10000"/>
                  <a:gd name="connsiteX65" fmla="*/ 1034 w 10000"/>
                  <a:gd name="connsiteY65" fmla="*/ 10000 h 10000"/>
                  <a:gd name="connsiteX66" fmla="*/ 1241 w 10000"/>
                  <a:gd name="connsiteY66" fmla="*/ 9353 h 10000"/>
                  <a:gd name="connsiteX67" fmla="*/ 1034 w 10000"/>
                  <a:gd name="connsiteY67" fmla="*/ 8932 h 10000"/>
                  <a:gd name="connsiteX68" fmla="*/ 621 w 10000"/>
                  <a:gd name="connsiteY68" fmla="*/ 8511 h 10000"/>
                  <a:gd name="connsiteX69" fmla="*/ 621 w 10000"/>
                  <a:gd name="connsiteY69" fmla="*/ 8059 h 10000"/>
                  <a:gd name="connsiteX70" fmla="*/ 621 w 10000"/>
                  <a:gd name="connsiteY70" fmla="*/ 7638 h 10000"/>
                  <a:gd name="connsiteX71" fmla="*/ 207 w 10000"/>
                  <a:gd name="connsiteY71" fmla="*/ 7217 h 10000"/>
                  <a:gd name="connsiteX72" fmla="*/ 0 w 10000"/>
                  <a:gd name="connsiteY72" fmla="*/ 7217 h 10000"/>
                  <a:gd name="connsiteX73" fmla="*/ 207 w 10000"/>
                  <a:gd name="connsiteY73" fmla="*/ 6537 h 10000"/>
                  <a:gd name="connsiteX74" fmla="*/ 414 w 10000"/>
                  <a:gd name="connsiteY74" fmla="*/ 6343 h 10000"/>
                  <a:gd name="connsiteX75" fmla="*/ 414 w 10000"/>
                  <a:gd name="connsiteY75" fmla="*/ 6116 h 10000"/>
                  <a:gd name="connsiteX76" fmla="*/ 414 w 10000"/>
                  <a:gd name="connsiteY76" fmla="*/ 5664 h 10000"/>
                  <a:gd name="connsiteX77" fmla="*/ 621 w 10000"/>
                  <a:gd name="connsiteY77" fmla="*/ 5243 h 10000"/>
                  <a:gd name="connsiteX78" fmla="*/ 828 w 10000"/>
                  <a:gd name="connsiteY78" fmla="*/ 5016 h 10000"/>
                  <a:gd name="connsiteX79" fmla="*/ 1241 w 10000"/>
                  <a:gd name="connsiteY79" fmla="*/ 5016 h 10000"/>
                  <a:gd name="connsiteX80" fmla="*/ 1241 w 10000"/>
                  <a:gd name="connsiteY80" fmla="*/ 4368 h 10000"/>
                  <a:gd name="connsiteX81" fmla="*/ 1241 w 10000"/>
                  <a:gd name="connsiteY81" fmla="*/ 3721 h 10000"/>
                  <a:gd name="connsiteX82" fmla="*/ 1241 w 10000"/>
                  <a:gd name="connsiteY82" fmla="*/ 2848 h 10000"/>
                  <a:gd name="connsiteX83" fmla="*/ 1241 w 10000"/>
                  <a:gd name="connsiteY83" fmla="*/ 2201 h 10000"/>
                  <a:gd name="connsiteX0" fmla="*/ 1241 w 10000"/>
                  <a:gd name="connsiteY0" fmla="*/ 2201 h 10000"/>
                  <a:gd name="connsiteX1" fmla="*/ 1241 w 10000"/>
                  <a:gd name="connsiteY1" fmla="*/ 1974 h 10000"/>
                  <a:gd name="connsiteX2" fmla="*/ 1862 w 10000"/>
                  <a:gd name="connsiteY2" fmla="*/ 1974 h 10000"/>
                  <a:gd name="connsiteX3" fmla="*/ 1862 w 10000"/>
                  <a:gd name="connsiteY3" fmla="*/ 1100 h 10000"/>
                  <a:gd name="connsiteX4" fmla="*/ 1621 w 10000"/>
                  <a:gd name="connsiteY4" fmla="*/ 453 h 10000"/>
                  <a:gd name="connsiteX5" fmla="*/ 5621 w 10000"/>
                  <a:gd name="connsiteY5" fmla="*/ 453 h 10000"/>
                  <a:gd name="connsiteX6" fmla="*/ 5621 w 10000"/>
                  <a:gd name="connsiteY6" fmla="*/ 226 h 10000"/>
                  <a:gd name="connsiteX7" fmla="*/ 5621 w 10000"/>
                  <a:gd name="connsiteY7" fmla="*/ 453 h 10000"/>
                  <a:gd name="connsiteX8" fmla="*/ 6448 w 10000"/>
                  <a:gd name="connsiteY8" fmla="*/ 453 h 10000"/>
                  <a:gd name="connsiteX9" fmla="*/ 7228 w 10000"/>
                  <a:gd name="connsiteY9" fmla="*/ 487 h 10000"/>
                  <a:gd name="connsiteX10" fmla="*/ 7371 w 10000"/>
                  <a:gd name="connsiteY10" fmla="*/ 500 h 10000"/>
                  <a:gd name="connsiteX11" fmla="*/ 7610 w 10000"/>
                  <a:gd name="connsiteY11" fmla="*/ 473 h 10000"/>
                  <a:gd name="connsiteX12" fmla="*/ 7785 w 10000"/>
                  <a:gd name="connsiteY12" fmla="*/ 518 h 10000"/>
                  <a:gd name="connsiteX13" fmla="*/ 8214 w 10000"/>
                  <a:gd name="connsiteY13" fmla="*/ 656 h 10000"/>
                  <a:gd name="connsiteX14" fmla="*/ 8388 w 10000"/>
                  <a:gd name="connsiteY14" fmla="*/ 320 h 10000"/>
                  <a:gd name="connsiteX15" fmla="*/ 8552 w 10000"/>
                  <a:gd name="connsiteY15" fmla="*/ 0 h 10000"/>
                  <a:gd name="connsiteX16" fmla="*/ 8966 w 10000"/>
                  <a:gd name="connsiteY16" fmla="*/ 679 h 10000"/>
                  <a:gd name="connsiteX17" fmla="*/ 9172 w 10000"/>
                  <a:gd name="connsiteY17" fmla="*/ 1100 h 10000"/>
                  <a:gd name="connsiteX18" fmla="*/ 9172 w 10000"/>
                  <a:gd name="connsiteY18" fmla="*/ 1974 h 10000"/>
                  <a:gd name="connsiteX19" fmla="*/ 9379 w 10000"/>
                  <a:gd name="connsiteY19" fmla="*/ 2848 h 10000"/>
                  <a:gd name="connsiteX20" fmla="*/ 10000 w 10000"/>
                  <a:gd name="connsiteY20" fmla="*/ 3495 h 10000"/>
                  <a:gd name="connsiteX21" fmla="*/ 9586 w 10000"/>
                  <a:gd name="connsiteY21" fmla="*/ 3721 h 10000"/>
                  <a:gd name="connsiteX22" fmla="*/ 9172 w 10000"/>
                  <a:gd name="connsiteY22" fmla="*/ 4142 h 10000"/>
                  <a:gd name="connsiteX23" fmla="*/ 8966 w 10000"/>
                  <a:gd name="connsiteY23" fmla="*/ 5016 h 10000"/>
                  <a:gd name="connsiteX24" fmla="*/ 8966 w 10000"/>
                  <a:gd name="connsiteY24" fmla="*/ 5890 h 10000"/>
                  <a:gd name="connsiteX25" fmla="*/ 8759 w 10000"/>
                  <a:gd name="connsiteY25" fmla="*/ 6537 h 10000"/>
                  <a:gd name="connsiteX26" fmla="*/ 8310 w 10000"/>
                  <a:gd name="connsiteY26" fmla="*/ 7638 h 10000"/>
                  <a:gd name="connsiteX27" fmla="*/ 8103 w 10000"/>
                  <a:gd name="connsiteY27" fmla="*/ 8511 h 10000"/>
                  <a:gd name="connsiteX28" fmla="*/ 7690 w 10000"/>
                  <a:gd name="connsiteY28" fmla="*/ 8511 h 10000"/>
                  <a:gd name="connsiteX29" fmla="*/ 7690 w 10000"/>
                  <a:gd name="connsiteY29" fmla="*/ 9353 h 10000"/>
                  <a:gd name="connsiteX30" fmla="*/ 6310 w 10000"/>
                  <a:gd name="connsiteY30" fmla="*/ 7928 h 10000"/>
                  <a:gd name="connsiteX31" fmla="*/ 6069 w 10000"/>
                  <a:gd name="connsiteY31" fmla="*/ 8414 h 10000"/>
                  <a:gd name="connsiteX32" fmla="*/ 5552 w 10000"/>
                  <a:gd name="connsiteY32" fmla="*/ 8770 h 10000"/>
                  <a:gd name="connsiteX33" fmla="*/ 5448 w 10000"/>
                  <a:gd name="connsiteY33" fmla="*/ 8867 h 10000"/>
                  <a:gd name="connsiteX34" fmla="*/ 5276 w 10000"/>
                  <a:gd name="connsiteY34" fmla="*/ 8867 h 10000"/>
                  <a:gd name="connsiteX35" fmla="*/ 5345 w 10000"/>
                  <a:gd name="connsiteY35" fmla="*/ 8964 h 10000"/>
                  <a:gd name="connsiteX36" fmla="*/ 5276 w 10000"/>
                  <a:gd name="connsiteY36" fmla="*/ 8964 h 10000"/>
                  <a:gd name="connsiteX37" fmla="*/ 5138 w 10000"/>
                  <a:gd name="connsiteY37" fmla="*/ 8867 h 10000"/>
                  <a:gd name="connsiteX38" fmla="*/ 4862 w 10000"/>
                  <a:gd name="connsiteY38" fmla="*/ 9061 h 10000"/>
                  <a:gd name="connsiteX39" fmla="*/ 4828 w 10000"/>
                  <a:gd name="connsiteY39" fmla="*/ 8996 h 10000"/>
                  <a:gd name="connsiteX40" fmla="*/ 4759 w 10000"/>
                  <a:gd name="connsiteY40" fmla="*/ 9061 h 10000"/>
                  <a:gd name="connsiteX41" fmla="*/ 4724 w 10000"/>
                  <a:gd name="connsiteY41" fmla="*/ 9159 h 10000"/>
                  <a:gd name="connsiteX42" fmla="*/ 4655 w 10000"/>
                  <a:gd name="connsiteY42" fmla="*/ 9159 h 10000"/>
                  <a:gd name="connsiteX43" fmla="*/ 4621 w 10000"/>
                  <a:gd name="connsiteY43" fmla="*/ 9191 h 10000"/>
                  <a:gd name="connsiteX44" fmla="*/ 4517 w 10000"/>
                  <a:gd name="connsiteY44" fmla="*/ 9191 h 10000"/>
                  <a:gd name="connsiteX45" fmla="*/ 4138 w 10000"/>
                  <a:gd name="connsiteY45" fmla="*/ 9256 h 10000"/>
                  <a:gd name="connsiteX46" fmla="*/ 2448 w 10000"/>
                  <a:gd name="connsiteY46" fmla="*/ 9288 h 10000"/>
                  <a:gd name="connsiteX47" fmla="*/ 2138 w 10000"/>
                  <a:gd name="connsiteY47" fmla="*/ 9353 h 10000"/>
                  <a:gd name="connsiteX48" fmla="*/ 1931 w 10000"/>
                  <a:gd name="connsiteY48" fmla="*/ 9385 h 10000"/>
                  <a:gd name="connsiteX49" fmla="*/ 1759 w 10000"/>
                  <a:gd name="connsiteY49" fmla="*/ 9676 h 10000"/>
                  <a:gd name="connsiteX50" fmla="*/ 1655 w 10000"/>
                  <a:gd name="connsiteY50" fmla="*/ 9676 h 10000"/>
                  <a:gd name="connsiteX51" fmla="*/ 2034 w 10000"/>
                  <a:gd name="connsiteY51" fmla="*/ 9353 h 10000"/>
                  <a:gd name="connsiteX52" fmla="*/ 2207 w 10000"/>
                  <a:gd name="connsiteY52" fmla="*/ 9321 h 10000"/>
                  <a:gd name="connsiteX53" fmla="*/ 4414 w 10000"/>
                  <a:gd name="connsiteY53" fmla="*/ 9321 h 10000"/>
                  <a:gd name="connsiteX54" fmla="*/ 5103 w 10000"/>
                  <a:gd name="connsiteY54" fmla="*/ 9061 h 10000"/>
                  <a:gd name="connsiteX55" fmla="*/ 5828 w 10000"/>
                  <a:gd name="connsiteY55" fmla="*/ 8641 h 10000"/>
                  <a:gd name="connsiteX56" fmla="*/ 6552 w 10000"/>
                  <a:gd name="connsiteY56" fmla="*/ 8059 h 10000"/>
                  <a:gd name="connsiteX57" fmla="*/ 7483 w 10000"/>
                  <a:gd name="connsiteY57" fmla="*/ 9321 h 10000"/>
                  <a:gd name="connsiteX58" fmla="*/ 7172 w 10000"/>
                  <a:gd name="connsiteY58" fmla="*/ 8932 h 10000"/>
                  <a:gd name="connsiteX59" fmla="*/ 6483 w 10000"/>
                  <a:gd name="connsiteY59" fmla="*/ 7994 h 10000"/>
                  <a:gd name="connsiteX60" fmla="*/ 5621 w 10000"/>
                  <a:gd name="connsiteY60" fmla="*/ 8867 h 10000"/>
                  <a:gd name="connsiteX61" fmla="*/ 4069 w 10000"/>
                  <a:gd name="connsiteY61" fmla="*/ 9417 h 10000"/>
                  <a:gd name="connsiteX62" fmla="*/ 3655 w 10000"/>
                  <a:gd name="connsiteY62" fmla="*/ 9450 h 10000"/>
                  <a:gd name="connsiteX63" fmla="*/ 2034 w 10000"/>
                  <a:gd name="connsiteY63" fmla="*/ 9353 h 10000"/>
                  <a:gd name="connsiteX64" fmla="*/ 1621 w 10000"/>
                  <a:gd name="connsiteY64" fmla="*/ 9935 h 10000"/>
                  <a:gd name="connsiteX65" fmla="*/ 1034 w 10000"/>
                  <a:gd name="connsiteY65" fmla="*/ 10000 h 10000"/>
                  <a:gd name="connsiteX66" fmla="*/ 1241 w 10000"/>
                  <a:gd name="connsiteY66" fmla="*/ 9353 h 10000"/>
                  <a:gd name="connsiteX67" fmla="*/ 1034 w 10000"/>
                  <a:gd name="connsiteY67" fmla="*/ 8932 h 10000"/>
                  <a:gd name="connsiteX68" fmla="*/ 621 w 10000"/>
                  <a:gd name="connsiteY68" fmla="*/ 8511 h 10000"/>
                  <a:gd name="connsiteX69" fmla="*/ 621 w 10000"/>
                  <a:gd name="connsiteY69" fmla="*/ 8059 h 10000"/>
                  <a:gd name="connsiteX70" fmla="*/ 621 w 10000"/>
                  <a:gd name="connsiteY70" fmla="*/ 7638 h 10000"/>
                  <a:gd name="connsiteX71" fmla="*/ 207 w 10000"/>
                  <a:gd name="connsiteY71" fmla="*/ 7217 h 10000"/>
                  <a:gd name="connsiteX72" fmla="*/ 0 w 10000"/>
                  <a:gd name="connsiteY72" fmla="*/ 7217 h 10000"/>
                  <a:gd name="connsiteX73" fmla="*/ 207 w 10000"/>
                  <a:gd name="connsiteY73" fmla="*/ 6537 h 10000"/>
                  <a:gd name="connsiteX74" fmla="*/ 414 w 10000"/>
                  <a:gd name="connsiteY74" fmla="*/ 6343 h 10000"/>
                  <a:gd name="connsiteX75" fmla="*/ 414 w 10000"/>
                  <a:gd name="connsiteY75" fmla="*/ 6116 h 10000"/>
                  <a:gd name="connsiteX76" fmla="*/ 414 w 10000"/>
                  <a:gd name="connsiteY76" fmla="*/ 5664 h 10000"/>
                  <a:gd name="connsiteX77" fmla="*/ 621 w 10000"/>
                  <a:gd name="connsiteY77" fmla="*/ 5243 h 10000"/>
                  <a:gd name="connsiteX78" fmla="*/ 828 w 10000"/>
                  <a:gd name="connsiteY78" fmla="*/ 5016 h 10000"/>
                  <a:gd name="connsiteX79" fmla="*/ 1241 w 10000"/>
                  <a:gd name="connsiteY79" fmla="*/ 5016 h 10000"/>
                  <a:gd name="connsiteX80" fmla="*/ 1241 w 10000"/>
                  <a:gd name="connsiteY80" fmla="*/ 4368 h 10000"/>
                  <a:gd name="connsiteX81" fmla="*/ 1241 w 10000"/>
                  <a:gd name="connsiteY81" fmla="*/ 3721 h 10000"/>
                  <a:gd name="connsiteX82" fmla="*/ 1241 w 10000"/>
                  <a:gd name="connsiteY82" fmla="*/ 2848 h 10000"/>
                  <a:gd name="connsiteX83" fmla="*/ 1241 w 10000"/>
                  <a:gd name="connsiteY83" fmla="*/ 2201 h 10000"/>
                  <a:gd name="connsiteX0" fmla="*/ 1241 w 10000"/>
                  <a:gd name="connsiteY0" fmla="*/ 2201 h 10000"/>
                  <a:gd name="connsiteX1" fmla="*/ 1241 w 10000"/>
                  <a:gd name="connsiteY1" fmla="*/ 1974 h 10000"/>
                  <a:gd name="connsiteX2" fmla="*/ 1862 w 10000"/>
                  <a:gd name="connsiteY2" fmla="*/ 1974 h 10000"/>
                  <a:gd name="connsiteX3" fmla="*/ 1862 w 10000"/>
                  <a:gd name="connsiteY3" fmla="*/ 1100 h 10000"/>
                  <a:gd name="connsiteX4" fmla="*/ 1621 w 10000"/>
                  <a:gd name="connsiteY4" fmla="*/ 453 h 10000"/>
                  <a:gd name="connsiteX5" fmla="*/ 5621 w 10000"/>
                  <a:gd name="connsiteY5" fmla="*/ 453 h 10000"/>
                  <a:gd name="connsiteX6" fmla="*/ 5621 w 10000"/>
                  <a:gd name="connsiteY6" fmla="*/ 226 h 10000"/>
                  <a:gd name="connsiteX7" fmla="*/ 5621 w 10000"/>
                  <a:gd name="connsiteY7" fmla="*/ 453 h 10000"/>
                  <a:gd name="connsiteX8" fmla="*/ 6448 w 10000"/>
                  <a:gd name="connsiteY8" fmla="*/ 453 h 10000"/>
                  <a:gd name="connsiteX9" fmla="*/ 7228 w 10000"/>
                  <a:gd name="connsiteY9" fmla="*/ 487 h 10000"/>
                  <a:gd name="connsiteX10" fmla="*/ 7371 w 10000"/>
                  <a:gd name="connsiteY10" fmla="*/ 500 h 10000"/>
                  <a:gd name="connsiteX11" fmla="*/ 7610 w 10000"/>
                  <a:gd name="connsiteY11" fmla="*/ 473 h 10000"/>
                  <a:gd name="connsiteX12" fmla="*/ 7785 w 10000"/>
                  <a:gd name="connsiteY12" fmla="*/ 518 h 10000"/>
                  <a:gd name="connsiteX13" fmla="*/ 8214 w 10000"/>
                  <a:gd name="connsiteY13" fmla="*/ 656 h 10000"/>
                  <a:gd name="connsiteX14" fmla="*/ 8451 w 10000"/>
                  <a:gd name="connsiteY14" fmla="*/ 567 h 10000"/>
                  <a:gd name="connsiteX15" fmla="*/ 8552 w 10000"/>
                  <a:gd name="connsiteY15" fmla="*/ 0 h 10000"/>
                  <a:gd name="connsiteX16" fmla="*/ 8966 w 10000"/>
                  <a:gd name="connsiteY16" fmla="*/ 679 h 10000"/>
                  <a:gd name="connsiteX17" fmla="*/ 9172 w 10000"/>
                  <a:gd name="connsiteY17" fmla="*/ 1100 h 10000"/>
                  <a:gd name="connsiteX18" fmla="*/ 9172 w 10000"/>
                  <a:gd name="connsiteY18" fmla="*/ 1974 h 10000"/>
                  <a:gd name="connsiteX19" fmla="*/ 9379 w 10000"/>
                  <a:gd name="connsiteY19" fmla="*/ 2848 h 10000"/>
                  <a:gd name="connsiteX20" fmla="*/ 10000 w 10000"/>
                  <a:gd name="connsiteY20" fmla="*/ 3495 h 10000"/>
                  <a:gd name="connsiteX21" fmla="*/ 9586 w 10000"/>
                  <a:gd name="connsiteY21" fmla="*/ 3721 h 10000"/>
                  <a:gd name="connsiteX22" fmla="*/ 9172 w 10000"/>
                  <a:gd name="connsiteY22" fmla="*/ 4142 h 10000"/>
                  <a:gd name="connsiteX23" fmla="*/ 8966 w 10000"/>
                  <a:gd name="connsiteY23" fmla="*/ 5016 h 10000"/>
                  <a:gd name="connsiteX24" fmla="*/ 8966 w 10000"/>
                  <a:gd name="connsiteY24" fmla="*/ 5890 h 10000"/>
                  <a:gd name="connsiteX25" fmla="*/ 8759 w 10000"/>
                  <a:gd name="connsiteY25" fmla="*/ 6537 h 10000"/>
                  <a:gd name="connsiteX26" fmla="*/ 8310 w 10000"/>
                  <a:gd name="connsiteY26" fmla="*/ 7638 h 10000"/>
                  <a:gd name="connsiteX27" fmla="*/ 8103 w 10000"/>
                  <a:gd name="connsiteY27" fmla="*/ 8511 h 10000"/>
                  <a:gd name="connsiteX28" fmla="*/ 7690 w 10000"/>
                  <a:gd name="connsiteY28" fmla="*/ 8511 h 10000"/>
                  <a:gd name="connsiteX29" fmla="*/ 7690 w 10000"/>
                  <a:gd name="connsiteY29" fmla="*/ 9353 h 10000"/>
                  <a:gd name="connsiteX30" fmla="*/ 6310 w 10000"/>
                  <a:gd name="connsiteY30" fmla="*/ 7928 h 10000"/>
                  <a:gd name="connsiteX31" fmla="*/ 6069 w 10000"/>
                  <a:gd name="connsiteY31" fmla="*/ 8414 h 10000"/>
                  <a:gd name="connsiteX32" fmla="*/ 5552 w 10000"/>
                  <a:gd name="connsiteY32" fmla="*/ 8770 h 10000"/>
                  <a:gd name="connsiteX33" fmla="*/ 5448 w 10000"/>
                  <a:gd name="connsiteY33" fmla="*/ 8867 h 10000"/>
                  <a:gd name="connsiteX34" fmla="*/ 5276 w 10000"/>
                  <a:gd name="connsiteY34" fmla="*/ 8867 h 10000"/>
                  <a:gd name="connsiteX35" fmla="*/ 5345 w 10000"/>
                  <a:gd name="connsiteY35" fmla="*/ 8964 h 10000"/>
                  <a:gd name="connsiteX36" fmla="*/ 5276 w 10000"/>
                  <a:gd name="connsiteY36" fmla="*/ 8964 h 10000"/>
                  <a:gd name="connsiteX37" fmla="*/ 5138 w 10000"/>
                  <a:gd name="connsiteY37" fmla="*/ 8867 h 10000"/>
                  <a:gd name="connsiteX38" fmla="*/ 4862 w 10000"/>
                  <a:gd name="connsiteY38" fmla="*/ 9061 h 10000"/>
                  <a:gd name="connsiteX39" fmla="*/ 4828 w 10000"/>
                  <a:gd name="connsiteY39" fmla="*/ 8996 h 10000"/>
                  <a:gd name="connsiteX40" fmla="*/ 4759 w 10000"/>
                  <a:gd name="connsiteY40" fmla="*/ 9061 h 10000"/>
                  <a:gd name="connsiteX41" fmla="*/ 4724 w 10000"/>
                  <a:gd name="connsiteY41" fmla="*/ 9159 h 10000"/>
                  <a:gd name="connsiteX42" fmla="*/ 4655 w 10000"/>
                  <a:gd name="connsiteY42" fmla="*/ 9159 h 10000"/>
                  <a:gd name="connsiteX43" fmla="*/ 4621 w 10000"/>
                  <a:gd name="connsiteY43" fmla="*/ 9191 h 10000"/>
                  <a:gd name="connsiteX44" fmla="*/ 4517 w 10000"/>
                  <a:gd name="connsiteY44" fmla="*/ 9191 h 10000"/>
                  <a:gd name="connsiteX45" fmla="*/ 4138 w 10000"/>
                  <a:gd name="connsiteY45" fmla="*/ 9256 h 10000"/>
                  <a:gd name="connsiteX46" fmla="*/ 2448 w 10000"/>
                  <a:gd name="connsiteY46" fmla="*/ 9288 h 10000"/>
                  <a:gd name="connsiteX47" fmla="*/ 2138 w 10000"/>
                  <a:gd name="connsiteY47" fmla="*/ 9353 h 10000"/>
                  <a:gd name="connsiteX48" fmla="*/ 1931 w 10000"/>
                  <a:gd name="connsiteY48" fmla="*/ 9385 h 10000"/>
                  <a:gd name="connsiteX49" fmla="*/ 1759 w 10000"/>
                  <a:gd name="connsiteY49" fmla="*/ 9676 h 10000"/>
                  <a:gd name="connsiteX50" fmla="*/ 1655 w 10000"/>
                  <a:gd name="connsiteY50" fmla="*/ 9676 h 10000"/>
                  <a:gd name="connsiteX51" fmla="*/ 2034 w 10000"/>
                  <a:gd name="connsiteY51" fmla="*/ 9353 h 10000"/>
                  <a:gd name="connsiteX52" fmla="*/ 2207 w 10000"/>
                  <a:gd name="connsiteY52" fmla="*/ 9321 h 10000"/>
                  <a:gd name="connsiteX53" fmla="*/ 4414 w 10000"/>
                  <a:gd name="connsiteY53" fmla="*/ 9321 h 10000"/>
                  <a:gd name="connsiteX54" fmla="*/ 5103 w 10000"/>
                  <a:gd name="connsiteY54" fmla="*/ 9061 h 10000"/>
                  <a:gd name="connsiteX55" fmla="*/ 5828 w 10000"/>
                  <a:gd name="connsiteY55" fmla="*/ 8641 h 10000"/>
                  <a:gd name="connsiteX56" fmla="*/ 6552 w 10000"/>
                  <a:gd name="connsiteY56" fmla="*/ 8059 h 10000"/>
                  <a:gd name="connsiteX57" fmla="*/ 7483 w 10000"/>
                  <a:gd name="connsiteY57" fmla="*/ 9321 h 10000"/>
                  <a:gd name="connsiteX58" fmla="*/ 7172 w 10000"/>
                  <a:gd name="connsiteY58" fmla="*/ 8932 h 10000"/>
                  <a:gd name="connsiteX59" fmla="*/ 6483 w 10000"/>
                  <a:gd name="connsiteY59" fmla="*/ 7994 h 10000"/>
                  <a:gd name="connsiteX60" fmla="*/ 5621 w 10000"/>
                  <a:gd name="connsiteY60" fmla="*/ 8867 h 10000"/>
                  <a:gd name="connsiteX61" fmla="*/ 4069 w 10000"/>
                  <a:gd name="connsiteY61" fmla="*/ 9417 h 10000"/>
                  <a:gd name="connsiteX62" fmla="*/ 3655 w 10000"/>
                  <a:gd name="connsiteY62" fmla="*/ 9450 h 10000"/>
                  <a:gd name="connsiteX63" fmla="*/ 2034 w 10000"/>
                  <a:gd name="connsiteY63" fmla="*/ 9353 h 10000"/>
                  <a:gd name="connsiteX64" fmla="*/ 1621 w 10000"/>
                  <a:gd name="connsiteY64" fmla="*/ 9935 h 10000"/>
                  <a:gd name="connsiteX65" fmla="*/ 1034 w 10000"/>
                  <a:gd name="connsiteY65" fmla="*/ 10000 h 10000"/>
                  <a:gd name="connsiteX66" fmla="*/ 1241 w 10000"/>
                  <a:gd name="connsiteY66" fmla="*/ 9353 h 10000"/>
                  <a:gd name="connsiteX67" fmla="*/ 1034 w 10000"/>
                  <a:gd name="connsiteY67" fmla="*/ 8932 h 10000"/>
                  <a:gd name="connsiteX68" fmla="*/ 621 w 10000"/>
                  <a:gd name="connsiteY68" fmla="*/ 8511 h 10000"/>
                  <a:gd name="connsiteX69" fmla="*/ 621 w 10000"/>
                  <a:gd name="connsiteY69" fmla="*/ 8059 h 10000"/>
                  <a:gd name="connsiteX70" fmla="*/ 621 w 10000"/>
                  <a:gd name="connsiteY70" fmla="*/ 7638 h 10000"/>
                  <a:gd name="connsiteX71" fmla="*/ 207 w 10000"/>
                  <a:gd name="connsiteY71" fmla="*/ 7217 h 10000"/>
                  <a:gd name="connsiteX72" fmla="*/ 0 w 10000"/>
                  <a:gd name="connsiteY72" fmla="*/ 7217 h 10000"/>
                  <a:gd name="connsiteX73" fmla="*/ 207 w 10000"/>
                  <a:gd name="connsiteY73" fmla="*/ 6537 h 10000"/>
                  <a:gd name="connsiteX74" fmla="*/ 414 w 10000"/>
                  <a:gd name="connsiteY74" fmla="*/ 6343 h 10000"/>
                  <a:gd name="connsiteX75" fmla="*/ 414 w 10000"/>
                  <a:gd name="connsiteY75" fmla="*/ 6116 h 10000"/>
                  <a:gd name="connsiteX76" fmla="*/ 414 w 10000"/>
                  <a:gd name="connsiteY76" fmla="*/ 5664 h 10000"/>
                  <a:gd name="connsiteX77" fmla="*/ 621 w 10000"/>
                  <a:gd name="connsiteY77" fmla="*/ 5243 h 10000"/>
                  <a:gd name="connsiteX78" fmla="*/ 828 w 10000"/>
                  <a:gd name="connsiteY78" fmla="*/ 5016 h 10000"/>
                  <a:gd name="connsiteX79" fmla="*/ 1241 w 10000"/>
                  <a:gd name="connsiteY79" fmla="*/ 5016 h 10000"/>
                  <a:gd name="connsiteX80" fmla="*/ 1241 w 10000"/>
                  <a:gd name="connsiteY80" fmla="*/ 4368 h 10000"/>
                  <a:gd name="connsiteX81" fmla="*/ 1241 w 10000"/>
                  <a:gd name="connsiteY81" fmla="*/ 3721 h 10000"/>
                  <a:gd name="connsiteX82" fmla="*/ 1241 w 10000"/>
                  <a:gd name="connsiteY82" fmla="*/ 2848 h 10000"/>
                  <a:gd name="connsiteX83" fmla="*/ 1241 w 10000"/>
                  <a:gd name="connsiteY83" fmla="*/ 2201 h 10000"/>
                  <a:gd name="connsiteX0" fmla="*/ 1241 w 10000"/>
                  <a:gd name="connsiteY0" fmla="*/ 1975 h 9774"/>
                  <a:gd name="connsiteX1" fmla="*/ 1241 w 10000"/>
                  <a:gd name="connsiteY1" fmla="*/ 1748 h 9774"/>
                  <a:gd name="connsiteX2" fmla="*/ 1862 w 10000"/>
                  <a:gd name="connsiteY2" fmla="*/ 1748 h 9774"/>
                  <a:gd name="connsiteX3" fmla="*/ 1862 w 10000"/>
                  <a:gd name="connsiteY3" fmla="*/ 874 h 9774"/>
                  <a:gd name="connsiteX4" fmla="*/ 1621 w 10000"/>
                  <a:gd name="connsiteY4" fmla="*/ 227 h 9774"/>
                  <a:gd name="connsiteX5" fmla="*/ 5621 w 10000"/>
                  <a:gd name="connsiteY5" fmla="*/ 227 h 9774"/>
                  <a:gd name="connsiteX6" fmla="*/ 5621 w 10000"/>
                  <a:gd name="connsiteY6" fmla="*/ 0 h 9774"/>
                  <a:gd name="connsiteX7" fmla="*/ 5621 w 10000"/>
                  <a:gd name="connsiteY7" fmla="*/ 227 h 9774"/>
                  <a:gd name="connsiteX8" fmla="*/ 6448 w 10000"/>
                  <a:gd name="connsiteY8" fmla="*/ 227 h 9774"/>
                  <a:gd name="connsiteX9" fmla="*/ 7228 w 10000"/>
                  <a:gd name="connsiteY9" fmla="*/ 261 h 9774"/>
                  <a:gd name="connsiteX10" fmla="*/ 7371 w 10000"/>
                  <a:gd name="connsiteY10" fmla="*/ 274 h 9774"/>
                  <a:gd name="connsiteX11" fmla="*/ 7610 w 10000"/>
                  <a:gd name="connsiteY11" fmla="*/ 247 h 9774"/>
                  <a:gd name="connsiteX12" fmla="*/ 7785 w 10000"/>
                  <a:gd name="connsiteY12" fmla="*/ 292 h 9774"/>
                  <a:gd name="connsiteX13" fmla="*/ 8214 w 10000"/>
                  <a:gd name="connsiteY13" fmla="*/ 430 h 9774"/>
                  <a:gd name="connsiteX14" fmla="*/ 8451 w 10000"/>
                  <a:gd name="connsiteY14" fmla="*/ 341 h 9774"/>
                  <a:gd name="connsiteX15" fmla="*/ 8647 w 10000"/>
                  <a:gd name="connsiteY15" fmla="*/ 268 h 9774"/>
                  <a:gd name="connsiteX16" fmla="*/ 8966 w 10000"/>
                  <a:gd name="connsiteY16" fmla="*/ 453 h 9774"/>
                  <a:gd name="connsiteX17" fmla="*/ 9172 w 10000"/>
                  <a:gd name="connsiteY17" fmla="*/ 874 h 9774"/>
                  <a:gd name="connsiteX18" fmla="*/ 9172 w 10000"/>
                  <a:gd name="connsiteY18" fmla="*/ 1748 h 9774"/>
                  <a:gd name="connsiteX19" fmla="*/ 9379 w 10000"/>
                  <a:gd name="connsiteY19" fmla="*/ 2622 h 9774"/>
                  <a:gd name="connsiteX20" fmla="*/ 10000 w 10000"/>
                  <a:gd name="connsiteY20" fmla="*/ 3269 h 9774"/>
                  <a:gd name="connsiteX21" fmla="*/ 9586 w 10000"/>
                  <a:gd name="connsiteY21" fmla="*/ 3495 h 9774"/>
                  <a:gd name="connsiteX22" fmla="*/ 9172 w 10000"/>
                  <a:gd name="connsiteY22" fmla="*/ 3916 h 9774"/>
                  <a:gd name="connsiteX23" fmla="*/ 8966 w 10000"/>
                  <a:gd name="connsiteY23" fmla="*/ 4790 h 9774"/>
                  <a:gd name="connsiteX24" fmla="*/ 8966 w 10000"/>
                  <a:gd name="connsiteY24" fmla="*/ 5664 h 9774"/>
                  <a:gd name="connsiteX25" fmla="*/ 8759 w 10000"/>
                  <a:gd name="connsiteY25" fmla="*/ 6311 h 9774"/>
                  <a:gd name="connsiteX26" fmla="*/ 8310 w 10000"/>
                  <a:gd name="connsiteY26" fmla="*/ 7412 h 9774"/>
                  <a:gd name="connsiteX27" fmla="*/ 8103 w 10000"/>
                  <a:gd name="connsiteY27" fmla="*/ 8285 h 9774"/>
                  <a:gd name="connsiteX28" fmla="*/ 7690 w 10000"/>
                  <a:gd name="connsiteY28" fmla="*/ 8285 h 9774"/>
                  <a:gd name="connsiteX29" fmla="*/ 7690 w 10000"/>
                  <a:gd name="connsiteY29" fmla="*/ 9127 h 9774"/>
                  <a:gd name="connsiteX30" fmla="*/ 6310 w 10000"/>
                  <a:gd name="connsiteY30" fmla="*/ 7702 h 9774"/>
                  <a:gd name="connsiteX31" fmla="*/ 6069 w 10000"/>
                  <a:gd name="connsiteY31" fmla="*/ 8188 h 9774"/>
                  <a:gd name="connsiteX32" fmla="*/ 5552 w 10000"/>
                  <a:gd name="connsiteY32" fmla="*/ 8544 h 9774"/>
                  <a:gd name="connsiteX33" fmla="*/ 5448 w 10000"/>
                  <a:gd name="connsiteY33" fmla="*/ 8641 h 9774"/>
                  <a:gd name="connsiteX34" fmla="*/ 5276 w 10000"/>
                  <a:gd name="connsiteY34" fmla="*/ 8641 h 9774"/>
                  <a:gd name="connsiteX35" fmla="*/ 5345 w 10000"/>
                  <a:gd name="connsiteY35" fmla="*/ 8738 h 9774"/>
                  <a:gd name="connsiteX36" fmla="*/ 5276 w 10000"/>
                  <a:gd name="connsiteY36" fmla="*/ 8738 h 9774"/>
                  <a:gd name="connsiteX37" fmla="*/ 5138 w 10000"/>
                  <a:gd name="connsiteY37" fmla="*/ 8641 h 9774"/>
                  <a:gd name="connsiteX38" fmla="*/ 4862 w 10000"/>
                  <a:gd name="connsiteY38" fmla="*/ 8835 h 9774"/>
                  <a:gd name="connsiteX39" fmla="*/ 4828 w 10000"/>
                  <a:gd name="connsiteY39" fmla="*/ 8770 h 9774"/>
                  <a:gd name="connsiteX40" fmla="*/ 4759 w 10000"/>
                  <a:gd name="connsiteY40" fmla="*/ 8835 h 9774"/>
                  <a:gd name="connsiteX41" fmla="*/ 4724 w 10000"/>
                  <a:gd name="connsiteY41" fmla="*/ 8933 h 9774"/>
                  <a:gd name="connsiteX42" fmla="*/ 4655 w 10000"/>
                  <a:gd name="connsiteY42" fmla="*/ 8933 h 9774"/>
                  <a:gd name="connsiteX43" fmla="*/ 4621 w 10000"/>
                  <a:gd name="connsiteY43" fmla="*/ 8965 h 9774"/>
                  <a:gd name="connsiteX44" fmla="*/ 4517 w 10000"/>
                  <a:gd name="connsiteY44" fmla="*/ 8965 h 9774"/>
                  <a:gd name="connsiteX45" fmla="*/ 4138 w 10000"/>
                  <a:gd name="connsiteY45" fmla="*/ 9030 h 9774"/>
                  <a:gd name="connsiteX46" fmla="*/ 2448 w 10000"/>
                  <a:gd name="connsiteY46" fmla="*/ 9062 h 9774"/>
                  <a:gd name="connsiteX47" fmla="*/ 2138 w 10000"/>
                  <a:gd name="connsiteY47" fmla="*/ 9127 h 9774"/>
                  <a:gd name="connsiteX48" fmla="*/ 1931 w 10000"/>
                  <a:gd name="connsiteY48" fmla="*/ 9159 h 9774"/>
                  <a:gd name="connsiteX49" fmla="*/ 1759 w 10000"/>
                  <a:gd name="connsiteY49" fmla="*/ 9450 h 9774"/>
                  <a:gd name="connsiteX50" fmla="*/ 1655 w 10000"/>
                  <a:gd name="connsiteY50" fmla="*/ 9450 h 9774"/>
                  <a:gd name="connsiteX51" fmla="*/ 2034 w 10000"/>
                  <a:gd name="connsiteY51" fmla="*/ 9127 h 9774"/>
                  <a:gd name="connsiteX52" fmla="*/ 2207 w 10000"/>
                  <a:gd name="connsiteY52" fmla="*/ 9095 h 9774"/>
                  <a:gd name="connsiteX53" fmla="*/ 4414 w 10000"/>
                  <a:gd name="connsiteY53" fmla="*/ 9095 h 9774"/>
                  <a:gd name="connsiteX54" fmla="*/ 5103 w 10000"/>
                  <a:gd name="connsiteY54" fmla="*/ 8835 h 9774"/>
                  <a:gd name="connsiteX55" fmla="*/ 5828 w 10000"/>
                  <a:gd name="connsiteY55" fmla="*/ 8415 h 9774"/>
                  <a:gd name="connsiteX56" fmla="*/ 6552 w 10000"/>
                  <a:gd name="connsiteY56" fmla="*/ 7833 h 9774"/>
                  <a:gd name="connsiteX57" fmla="*/ 7483 w 10000"/>
                  <a:gd name="connsiteY57" fmla="*/ 9095 h 9774"/>
                  <a:gd name="connsiteX58" fmla="*/ 7172 w 10000"/>
                  <a:gd name="connsiteY58" fmla="*/ 8706 h 9774"/>
                  <a:gd name="connsiteX59" fmla="*/ 6483 w 10000"/>
                  <a:gd name="connsiteY59" fmla="*/ 7768 h 9774"/>
                  <a:gd name="connsiteX60" fmla="*/ 5621 w 10000"/>
                  <a:gd name="connsiteY60" fmla="*/ 8641 h 9774"/>
                  <a:gd name="connsiteX61" fmla="*/ 4069 w 10000"/>
                  <a:gd name="connsiteY61" fmla="*/ 9191 h 9774"/>
                  <a:gd name="connsiteX62" fmla="*/ 3655 w 10000"/>
                  <a:gd name="connsiteY62" fmla="*/ 9224 h 9774"/>
                  <a:gd name="connsiteX63" fmla="*/ 2034 w 10000"/>
                  <a:gd name="connsiteY63" fmla="*/ 9127 h 9774"/>
                  <a:gd name="connsiteX64" fmla="*/ 1621 w 10000"/>
                  <a:gd name="connsiteY64" fmla="*/ 9709 h 9774"/>
                  <a:gd name="connsiteX65" fmla="*/ 1034 w 10000"/>
                  <a:gd name="connsiteY65" fmla="*/ 9774 h 9774"/>
                  <a:gd name="connsiteX66" fmla="*/ 1241 w 10000"/>
                  <a:gd name="connsiteY66" fmla="*/ 9127 h 9774"/>
                  <a:gd name="connsiteX67" fmla="*/ 1034 w 10000"/>
                  <a:gd name="connsiteY67" fmla="*/ 8706 h 9774"/>
                  <a:gd name="connsiteX68" fmla="*/ 621 w 10000"/>
                  <a:gd name="connsiteY68" fmla="*/ 8285 h 9774"/>
                  <a:gd name="connsiteX69" fmla="*/ 621 w 10000"/>
                  <a:gd name="connsiteY69" fmla="*/ 7833 h 9774"/>
                  <a:gd name="connsiteX70" fmla="*/ 621 w 10000"/>
                  <a:gd name="connsiteY70" fmla="*/ 7412 h 9774"/>
                  <a:gd name="connsiteX71" fmla="*/ 207 w 10000"/>
                  <a:gd name="connsiteY71" fmla="*/ 6991 h 9774"/>
                  <a:gd name="connsiteX72" fmla="*/ 0 w 10000"/>
                  <a:gd name="connsiteY72" fmla="*/ 6991 h 9774"/>
                  <a:gd name="connsiteX73" fmla="*/ 207 w 10000"/>
                  <a:gd name="connsiteY73" fmla="*/ 6311 h 9774"/>
                  <a:gd name="connsiteX74" fmla="*/ 414 w 10000"/>
                  <a:gd name="connsiteY74" fmla="*/ 6117 h 9774"/>
                  <a:gd name="connsiteX75" fmla="*/ 414 w 10000"/>
                  <a:gd name="connsiteY75" fmla="*/ 5890 h 9774"/>
                  <a:gd name="connsiteX76" fmla="*/ 414 w 10000"/>
                  <a:gd name="connsiteY76" fmla="*/ 5438 h 9774"/>
                  <a:gd name="connsiteX77" fmla="*/ 621 w 10000"/>
                  <a:gd name="connsiteY77" fmla="*/ 5017 h 9774"/>
                  <a:gd name="connsiteX78" fmla="*/ 828 w 10000"/>
                  <a:gd name="connsiteY78" fmla="*/ 4790 h 9774"/>
                  <a:gd name="connsiteX79" fmla="*/ 1241 w 10000"/>
                  <a:gd name="connsiteY79" fmla="*/ 4790 h 9774"/>
                  <a:gd name="connsiteX80" fmla="*/ 1241 w 10000"/>
                  <a:gd name="connsiteY80" fmla="*/ 4142 h 9774"/>
                  <a:gd name="connsiteX81" fmla="*/ 1241 w 10000"/>
                  <a:gd name="connsiteY81" fmla="*/ 3495 h 9774"/>
                  <a:gd name="connsiteX82" fmla="*/ 1241 w 10000"/>
                  <a:gd name="connsiteY82" fmla="*/ 2622 h 9774"/>
                  <a:gd name="connsiteX83" fmla="*/ 1241 w 10000"/>
                  <a:gd name="connsiteY83" fmla="*/ 1975 h 9774"/>
                  <a:gd name="connsiteX0" fmla="*/ 1241 w 10000"/>
                  <a:gd name="connsiteY0" fmla="*/ 2021 h 10000"/>
                  <a:gd name="connsiteX1" fmla="*/ 1241 w 10000"/>
                  <a:gd name="connsiteY1" fmla="*/ 1788 h 10000"/>
                  <a:gd name="connsiteX2" fmla="*/ 1862 w 10000"/>
                  <a:gd name="connsiteY2" fmla="*/ 1788 h 10000"/>
                  <a:gd name="connsiteX3" fmla="*/ 1862 w 10000"/>
                  <a:gd name="connsiteY3" fmla="*/ 894 h 10000"/>
                  <a:gd name="connsiteX4" fmla="*/ 1621 w 10000"/>
                  <a:gd name="connsiteY4" fmla="*/ 232 h 10000"/>
                  <a:gd name="connsiteX5" fmla="*/ 5621 w 10000"/>
                  <a:gd name="connsiteY5" fmla="*/ 232 h 10000"/>
                  <a:gd name="connsiteX6" fmla="*/ 5621 w 10000"/>
                  <a:gd name="connsiteY6" fmla="*/ 0 h 10000"/>
                  <a:gd name="connsiteX7" fmla="*/ 5621 w 10000"/>
                  <a:gd name="connsiteY7" fmla="*/ 232 h 10000"/>
                  <a:gd name="connsiteX8" fmla="*/ 6448 w 10000"/>
                  <a:gd name="connsiteY8" fmla="*/ 232 h 10000"/>
                  <a:gd name="connsiteX9" fmla="*/ 7228 w 10000"/>
                  <a:gd name="connsiteY9" fmla="*/ 267 h 10000"/>
                  <a:gd name="connsiteX10" fmla="*/ 7371 w 10000"/>
                  <a:gd name="connsiteY10" fmla="*/ 280 h 10000"/>
                  <a:gd name="connsiteX11" fmla="*/ 7610 w 10000"/>
                  <a:gd name="connsiteY11" fmla="*/ 253 h 10000"/>
                  <a:gd name="connsiteX12" fmla="*/ 7785 w 10000"/>
                  <a:gd name="connsiteY12" fmla="*/ 299 h 10000"/>
                  <a:gd name="connsiteX13" fmla="*/ 8214 w 10000"/>
                  <a:gd name="connsiteY13" fmla="*/ 328 h 10000"/>
                  <a:gd name="connsiteX14" fmla="*/ 8451 w 10000"/>
                  <a:gd name="connsiteY14" fmla="*/ 349 h 10000"/>
                  <a:gd name="connsiteX15" fmla="*/ 8647 w 10000"/>
                  <a:gd name="connsiteY15" fmla="*/ 274 h 10000"/>
                  <a:gd name="connsiteX16" fmla="*/ 8966 w 10000"/>
                  <a:gd name="connsiteY16" fmla="*/ 463 h 10000"/>
                  <a:gd name="connsiteX17" fmla="*/ 9172 w 10000"/>
                  <a:gd name="connsiteY17" fmla="*/ 894 h 10000"/>
                  <a:gd name="connsiteX18" fmla="*/ 9172 w 10000"/>
                  <a:gd name="connsiteY18" fmla="*/ 1788 h 10000"/>
                  <a:gd name="connsiteX19" fmla="*/ 9379 w 10000"/>
                  <a:gd name="connsiteY19" fmla="*/ 2683 h 10000"/>
                  <a:gd name="connsiteX20" fmla="*/ 10000 w 10000"/>
                  <a:gd name="connsiteY20" fmla="*/ 3345 h 10000"/>
                  <a:gd name="connsiteX21" fmla="*/ 9586 w 10000"/>
                  <a:gd name="connsiteY21" fmla="*/ 3576 h 10000"/>
                  <a:gd name="connsiteX22" fmla="*/ 9172 w 10000"/>
                  <a:gd name="connsiteY22" fmla="*/ 4007 h 10000"/>
                  <a:gd name="connsiteX23" fmla="*/ 8966 w 10000"/>
                  <a:gd name="connsiteY23" fmla="*/ 4901 h 10000"/>
                  <a:gd name="connsiteX24" fmla="*/ 8966 w 10000"/>
                  <a:gd name="connsiteY24" fmla="*/ 5795 h 10000"/>
                  <a:gd name="connsiteX25" fmla="*/ 8759 w 10000"/>
                  <a:gd name="connsiteY25" fmla="*/ 6457 h 10000"/>
                  <a:gd name="connsiteX26" fmla="*/ 8310 w 10000"/>
                  <a:gd name="connsiteY26" fmla="*/ 7583 h 10000"/>
                  <a:gd name="connsiteX27" fmla="*/ 8103 w 10000"/>
                  <a:gd name="connsiteY27" fmla="*/ 8477 h 10000"/>
                  <a:gd name="connsiteX28" fmla="*/ 7690 w 10000"/>
                  <a:gd name="connsiteY28" fmla="*/ 8477 h 10000"/>
                  <a:gd name="connsiteX29" fmla="*/ 7690 w 10000"/>
                  <a:gd name="connsiteY29" fmla="*/ 9338 h 10000"/>
                  <a:gd name="connsiteX30" fmla="*/ 6310 w 10000"/>
                  <a:gd name="connsiteY30" fmla="*/ 7880 h 10000"/>
                  <a:gd name="connsiteX31" fmla="*/ 6069 w 10000"/>
                  <a:gd name="connsiteY31" fmla="*/ 8377 h 10000"/>
                  <a:gd name="connsiteX32" fmla="*/ 5552 w 10000"/>
                  <a:gd name="connsiteY32" fmla="*/ 8742 h 10000"/>
                  <a:gd name="connsiteX33" fmla="*/ 5448 w 10000"/>
                  <a:gd name="connsiteY33" fmla="*/ 8841 h 10000"/>
                  <a:gd name="connsiteX34" fmla="*/ 5276 w 10000"/>
                  <a:gd name="connsiteY34" fmla="*/ 8841 h 10000"/>
                  <a:gd name="connsiteX35" fmla="*/ 5345 w 10000"/>
                  <a:gd name="connsiteY35" fmla="*/ 8940 h 10000"/>
                  <a:gd name="connsiteX36" fmla="*/ 5276 w 10000"/>
                  <a:gd name="connsiteY36" fmla="*/ 8940 h 10000"/>
                  <a:gd name="connsiteX37" fmla="*/ 5138 w 10000"/>
                  <a:gd name="connsiteY37" fmla="*/ 8841 h 10000"/>
                  <a:gd name="connsiteX38" fmla="*/ 4862 w 10000"/>
                  <a:gd name="connsiteY38" fmla="*/ 9039 h 10000"/>
                  <a:gd name="connsiteX39" fmla="*/ 4828 w 10000"/>
                  <a:gd name="connsiteY39" fmla="*/ 8973 h 10000"/>
                  <a:gd name="connsiteX40" fmla="*/ 4759 w 10000"/>
                  <a:gd name="connsiteY40" fmla="*/ 9039 h 10000"/>
                  <a:gd name="connsiteX41" fmla="*/ 4724 w 10000"/>
                  <a:gd name="connsiteY41" fmla="*/ 9140 h 10000"/>
                  <a:gd name="connsiteX42" fmla="*/ 4655 w 10000"/>
                  <a:gd name="connsiteY42" fmla="*/ 9140 h 10000"/>
                  <a:gd name="connsiteX43" fmla="*/ 4621 w 10000"/>
                  <a:gd name="connsiteY43" fmla="*/ 9172 h 10000"/>
                  <a:gd name="connsiteX44" fmla="*/ 4517 w 10000"/>
                  <a:gd name="connsiteY44" fmla="*/ 9172 h 10000"/>
                  <a:gd name="connsiteX45" fmla="*/ 4138 w 10000"/>
                  <a:gd name="connsiteY45" fmla="*/ 9239 h 10000"/>
                  <a:gd name="connsiteX46" fmla="*/ 2448 w 10000"/>
                  <a:gd name="connsiteY46" fmla="*/ 9272 h 10000"/>
                  <a:gd name="connsiteX47" fmla="*/ 2138 w 10000"/>
                  <a:gd name="connsiteY47" fmla="*/ 9338 h 10000"/>
                  <a:gd name="connsiteX48" fmla="*/ 1931 w 10000"/>
                  <a:gd name="connsiteY48" fmla="*/ 9371 h 10000"/>
                  <a:gd name="connsiteX49" fmla="*/ 1759 w 10000"/>
                  <a:gd name="connsiteY49" fmla="*/ 9669 h 10000"/>
                  <a:gd name="connsiteX50" fmla="*/ 1655 w 10000"/>
                  <a:gd name="connsiteY50" fmla="*/ 9669 h 10000"/>
                  <a:gd name="connsiteX51" fmla="*/ 2034 w 10000"/>
                  <a:gd name="connsiteY51" fmla="*/ 9338 h 10000"/>
                  <a:gd name="connsiteX52" fmla="*/ 2207 w 10000"/>
                  <a:gd name="connsiteY52" fmla="*/ 9305 h 10000"/>
                  <a:gd name="connsiteX53" fmla="*/ 4414 w 10000"/>
                  <a:gd name="connsiteY53" fmla="*/ 9305 h 10000"/>
                  <a:gd name="connsiteX54" fmla="*/ 5103 w 10000"/>
                  <a:gd name="connsiteY54" fmla="*/ 9039 h 10000"/>
                  <a:gd name="connsiteX55" fmla="*/ 5828 w 10000"/>
                  <a:gd name="connsiteY55" fmla="*/ 8610 h 10000"/>
                  <a:gd name="connsiteX56" fmla="*/ 6552 w 10000"/>
                  <a:gd name="connsiteY56" fmla="*/ 8014 h 10000"/>
                  <a:gd name="connsiteX57" fmla="*/ 7483 w 10000"/>
                  <a:gd name="connsiteY57" fmla="*/ 9305 h 10000"/>
                  <a:gd name="connsiteX58" fmla="*/ 7172 w 10000"/>
                  <a:gd name="connsiteY58" fmla="*/ 8907 h 10000"/>
                  <a:gd name="connsiteX59" fmla="*/ 6483 w 10000"/>
                  <a:gd name="connsiteY59" fmla="*/ 7948 h 10000"/>
                  <a:gd name="connsiteX60" fmla="*/ 5621 w 10000"/>
                  <a:gd name="connsiteY60" fmla="*/ 8841 h 10000"/>
                  <a:gd name="connsiteX61" fmla="*/ 4069 w 10000"/>
                  <a:gd name="connsiteY61" fmla="*/ 9404 h 10000"/>
                  <a:gd name="connsiteX62" fmla="*/ 3655 w 10000"/>
                  <a:gd name="connsiteY62" fmla="*/ 9437 h 10000"/>
                  <a:gd name="connsiteX63" fmla="*/ 2034 w 10000"/>
                  <a:gd name="connsiteY63" fmla="*/ 9338 h 10000"/>
                  <a:gd name="connsiteX64" fmla="*/ 1621 w 10000"/>
                  <a:gd name="connsiteY64" fmla="*/ 9933 h 10000"/>
                  <a:gd name="connsiteX65" fmla="*/ 1034 w 10000"/>
                  <a:gd name="connsiteY65" fmla="*/ 10000 h 10000"/>
                  <a:gd name="connsiteX66" fmla="*/ 1241 w 10000"/>
                  <a:gd name="connsiteY66" fmla="*/ 9338 h 10000"/>
                  <a:gd name="connsiteX67" fmla="*/ 1034 w 10000"/>
                  <a:gd name="connsiteY67" fmla="*/ 8907 h 10000"/>
                  <a:gd name="connsiteX68" fmla="*/ 621 w 10000"/>
                  <a:gd name="connsiteY68" fmla="*/ 8477 h 10000"/>
                  <a:gd name="connsiteX69" fmla="*/ 621 w 10000"/>
                  <a:gd name="connsiteY69" fmla="*/ 8014 h 10000"/>
                  <a:gd name="connsiteX70" fmla="*/ 621 w 10000"/>
                  <a:gd name="connsiteY70" fmla="*/ 7583 h 10000"/>
                  <a:gd name="connsiteX71" fmla="*/ 207 w 10000"/>
                  <a:gd name="connsiteY71" fmla="*/ 7153 h 10000"/>
                  <a:gd name="connsiteX72" fmla="*/ 0 w 10000"/>
                  <a:gd name="connsiteY72" fmla="*/ 7153 h 10000"/>
                  <a:gd name="connsiteX73" fmla="*/ 207 w 10000"/>
                  <a:gd name="connsiteY73" fmla="*/ 6457 h 10000"/>
                  <a:gd name="connsiteX74" fmla="*/ 414 w 10000"/>
                  <a:gd name="connsiteY74" fmla="*/ 6258 h 10000"/>
                  <a:gd name="connsiteX75" fmla="*/ 414 w 10000"/>
                  <a:gd name="connsiteY75" fmla="*/ 6026 h 10000"/>
                  <a:gd name="connsiteX76" fmla="*/ 414 w 10000"/>
                  <a:gd name="connsiteY76" fmla="*/ 5564 h 10000"/>
                  <a:gd name="connsiteX77" fmla="*/ 621 w 10000"/>
                  <a:gd name="connsiteY77" fmla="*/ 5133 h 10000"/>
                  <a:gd name="connsiteX78" fmla="*/ 828 w 10000"/>
                  <a:gd name="connsiteY78" fmla="*/ 4901 h 10000"/>
                  <a:gd name="connsiteX79" fmla="*/ 1241 w 10000"/>
                  <a:gd name="connsiteY79" fmla="*/ 4901 h 10000"/>
                  <a:gd name="connsiteX80" fmla="*/ 1241 w 10000"/>
                  <a:gd name="connsiteY80" fmla="*/ 4238 h 10000"/>
                  <a:gd name="connsiteX81" fmla="*/ 1241 w 10000"/>
                  <a:gd name="connsiteY81" fmla="*/ 3576 h 10000"/>
                  <a:gd name="connsiteX82" fmla="*/ 1241 w 10000"/>
                  <a:gd name="connsiteY82" fmla="*/ 2683 h 10000"/>
                  <a:gd name="connsiteX83" fmla="*/ 1241 w 10000"/>
                  <a:gd name="connsiteY83" fmla="*/ 2021 h 10000"/>
                  <a:gd name="connsiteX0" fmla="*/ 1241 w 10000"/>
                  <a:gd name="connsiteY0" fmla="*/ 2021 h 10000"/>
                  <a:gd name="connsiteX1" fmla="*/ 1241 w 10000"/>
                  <a:gd name="connsiteY1" fmla="*/ 1788 h 10000"/>
                  <a:gd name="connsiteX2" fmla="*/ 1862 w 10000"/>
                  <a:gd name="connsiteY2" fmla="*/ 1788 h 10000"/>
                  <a:gd name="connsiteX3" fmla="*/ 1862 w 10000"/>
                  <a:gd name="connsiteY3" fmla="*/ 894 h 10000"/>
                  <a:gd name="connsiteX4" fmla="*/ 1621 w 10000"/>
                  <a:gd name="connsiteY4" fmla="*/ 232 h 10000"/>
                  <a:gd name="connsiteX5" fmla="*/ 5621 w 10000"/>
                  <a:gd name="connsiteY5" fmla="*/ 232 h 10000"/>
                  <a:gd name="connsiteX6" fmla="*/ 5621 w 10000"/>
                  <a:gd name="connsiteY6" fmla="*/ 0 h 10000"/>
                  <a:gd name="connsiteX7" fmla="*/ 5621 w 10000"/>
                  <a:gd name="connsiteY7" fmla="*/ 232 h 10000"/>
                  <a:gd name="connsiteX8" fmla="*/ 6448 w 10000"/>
                  <a:gd name="connsiteY8" fmla="*/ 232 h 10000"/>
                  <a:gd name="connsiteX9" fmla="*/ 7228 w 10000"/>
                  <a:gd name="connsiteY9" fmla="*/ 267 h 10000"/>
                  <a:gd name="connsiteX10" fmla="*/ 7371 w 10000"/>
                  <a:gd name="connsiteY10" fmla="*/ 280 h 10000"/>
                  <a:gd name="connsiteX11" fmla="*/ 7610 w 10000"/>
                  <a:gd name="connsiteY11" fmla="*/ 253 h 10000"/>
                  <a:gd name="connsiteX12" fmla="*/ 7785 w 10000"/>
                  <a:gd name="connsiteY12" fmla="*/ 299 h 10000"/>
                  <a:gd name="connsiteX13" fmla="*/ 8214 w 10000"/>
                  <a:gd name="connsiteY13" fmla="*/ 328 h 10000"/>
                  <a:gd name="connsiteX14" fmla="*/ 8451 w 10000"/>
                  <a:gd name="connsiteY14" fmla="*/ 265 h 10000"/>
                  <a:gd name="connsiteX15" fmla="*/ 8647 w 10000"/>
                  <a:gd name="connsiteY15" fmla="*/ 274 h 10000"/>
                  <a:gd name="connsiteX16" fmla="*/ 8966 w 10000"/>
                  <a:gd name="connsiteY16" fmla="*/ 463 h 10000"/>
                  <a:gd name="connsiteX17" fmla="*/ 9172 w 10000"/>
                  <a:gd name="connsiteY17" fmla="*/ 894 h 10000"/>
                  <a:gd name="connsiteX18" fmla="*/ 9172 w 10000"/>
                  <a:gd name="connsiteY18" fmla="*/ 1788 h 10000"/>
                  <a:gd name="connsiteX19" fmla="*/ 9379 w 10000"/>
                  <a:gd name="connsiteY19" fmla="*/ 2683 h 10000"/>
                  <a:gd name="connsiteX20" fmla="*/ 10000 w 10000"/>
                  <a:gd name="connsiteY20" fmla="*/ 3345 h 10000"/>
                  <a:gd name="connsiteX21" fmla="*/ 9586 w 10000"/>
                  <a:gd name="connsiteY21" fmla="*/ 3576 h 10000"/>
                  <a:gd name="connsiteX22" fmla="*/ 9172 w 10000"/>
                  <a:gd name="connsiteY22" fmla="*/ 4007 h 10000"/>
                  <a:gd name="connsiteX23" fmla="*/ 8966 w 10000"/>
                  <a:gd name="connsiteY23" fmla="*/ 4901 h 10000"/>
                  <a:gd name="connsiteX24" fmla="*/ 8966 w 10000"/>
                  <a:gd name="connsiteY24" fmla="*/ 5795 h 10000"/>
                  <a:gd name="connsiteX25" fmla="*/ 8759 w 10000"/>
                  <a:gd name="connsiteY25" fmla="*/ 6457 h 10000"/>
                  <a:gd name="connsiteX26" fmla="*/ 8310 w 10000"/>
                  <a:gd name="connsiteY26" fmla="*/ 7583 h 10000"/>
                  <a:gd name="connsiteX27" fmla="*/ 8103 w 10000"/>
                  <a:gd name="connsiteY27" fmla="*/ 8477 h 10000"/>
                  <a:gd name="connsiteX28" fmla="*/ 7690 w 10000"/>
                  <a:gd name="connsiteY28" fmla="*/ 8477 h 10000"/>
                  <a:gd name="connsiteX29" fmla="*/ 7690 w 10000"/>
                  <a:gd name="connsiteY29" fmla="*/ 9338 h 10000"/>
                  <a:gd name="connsiteX30" fmla="*/ 6310 w 10000"/>
                  <a:gd name="connsiteY30" fmla="*/ 7880 h 10000"/>
                  <a:gd name="connsiteX31" fmla="*/ 6069 w 10000"/>
                  <a:gd name="connsiteY31" fmla="*/ 8377 h 10000"/>
                  <a:gd name="connsiteX32" fmla="*/ 5552 w 10000"/>
                  <a:gd name="connsiteY32" fmla="*/ 8742 h 10000"/>
                  <a:gd name="connsiteX33" fmla="*/ 5448 w 10000"/>
                  <a:gd name="connsiteY33" fmla="*/ 8841 h 10000"/>
                  <a:gd name="connsiteX34" fmla="*/ 5276 w 10000"/>
                  <a:gd name="connsiteY34" fmla="*/ 8841 h 10000"/>
                  <a:gd name="connsiteX35" fmla="*/ 5345 w 10000"/>
                  <a:gd name="connsiteY35" fmla="*/ 8940 h 10000"/>
                  <a:gd name="connsiteX36" fmla="*/ 5276 w 10000"/>
                  <a:gd name="connsiteY36" fmla="*/ 8940 h 10000"/>
                  <a:gd name="connsiteX37" fmla="*/ 5138 w 10000"/>
                  <a:gd name="connsiteY37" fmla="*/ 8841 h 10000"/>
                  <a:gd name="connsiteX38" fmla="*/ 4862 w 10000"/>
                  <a:gd name="connsiteY38" fmla="*/ 9039 h 10000"/>
                  <a:gd name="connsiteX39" fmla="*/ 4828 w 10000"/>
                  <a:gd name="connsiteY39" fmla="*/ 8973 h 10000"/>
                  <a:gd name="connsiteX40" fmla="*/ 4759 w 10000"/>
                  <a:gd name="connsiteY40" fmla="*/ 9039 h 10000"/>
                  <a:gd name="connsiteX41" fmla="*/ 4724 w 10000"/>
                  <a:gd name="connsiteY41" fmla="*/ 9140 h 10000"/>
                  <a:gd name="connsiteX42" fmla="*/ 4655 w 10000"/>
                  <a:gd name="connsiteY42" fmla="*/ 9140 h 10000"/>
                  <a:gd name="connsiteX43" fmla="*/ 4621 w 10000"/>
                  <a:gd name="connsiteY43" fmla="*/ 9172 h 10000"/>
                  <a:gd name="connsiteX44" fmla="*/ 4517 w 10000"/>
                  <a:gd name="connsiteY44" fmla="*/ 9172 h 10000"/>
                  <a:gd name="connsiteX45" fmla="*/ 4138 w 10000"/>
                  <a:gd name="connsiteY45" fmla="*/ 9239 h 10000"/>
                  <a:gd name="connsiteX46" fmla="*/ 2448 w 10000"/>
                  <a:gd name="connsiteY46" fmla="*/ 9272 h 10000"/>
                  <a:gd name="connsiteX47" fmla="*/ 2138 w 10000"/>
                  <a:gd name="connsiteY47" fmla="*/ 9338 h 10000"/>
                  <a:gd name="connsiteX48" fmla="*/ 1931 w 10000"/>
                  <a:gd name="connsiteY48" fmla="*/ 9371 h 10000"/>
                  <a:gd name="connsiteX49" fmla="*/ 1759 w 10000"/>
                  <a:gd name="connsiteY49" fmla="*/ 9669 h 10000"/>
                  <a:gd name="connsiteX50" fmla="*/ 1655 w 10000"/>
                  <a:gd name="connsiteY50" fmla="*/ 9669 h 10000"/>
                  <a:gd name="connsiteX51" fmla="*/ 2034 w 10000"/>
                  <a:gd name="connsiteY51" fmla="*/ 9338 h 10000"/>
                  <a:gd name="connsiteX52" fmla="*/ 2207 w 10000"/>
                  <a:gd name="connsiteY52" fmla="*/ 9305 h 10000"/>
                  <a:gd name="connsiteX53" fmla="*/ 4414 w 10000"/>
                  <a:gd name="connsiteY53" fmla="*/ 9305 h 10000"/>
                  <a:gd name="connsiteX54" fmla="*/ 5103 w 10000"/>
                  <a:gd name="connsiteY54" fmla="*/ 9039 h 10000"/>
                  <a:gd name="connsiteX55" fmla="*/ 5828 w 10000"/>
                  <a:gd name="connsiteY55" fmla="*/ 8610 h 10000"/>
                  <a:gd name="connsiteX56" fmla="*/ 6552 w 10000"/>
                  <a:gd name="connsiteY56" fmla="*/ 8014 h 10000"/>
                  <a:gd name="connsiteX57" fmla="*/ 7483 w 10000"/>
                  <a:gd name="connsiteY57" fmla="*/ 9305 h 10000"/>
                  <a:gd name="connsiteX58" fmla="*/ 7172 w 10000"/>
                  <a:gd name="connsiteY58" fmla="*/ 8907 h 10000"/>
                  <a:gd name="connsiteX59" fmla="*/ 6483 w 10000"/>
                  <a:gd name="connsiteY59" fmla="*/ 7948 h 10000"/>
                  <a:gd name="connsiteX60" fmla="*/ 5621 w 10000"/>
                  <a:gd name="connsiteY60" fmla="*/ 8841 h 10000"/>
                  <a:gd name="connsiteX61" fmla="*/ 4069 w 10000"/>
                  <a:gd name="connsiteY61" fmla="*/ 9404 h 10000"/>
                  <a:gd name="connsiteX62" fmla="*/ 3655 w 10000"/>
                  <a:gd name="connsiteY62" fmla="*/ 9437 h 10000"/>
                  <a:gd name="connsiteX63" fmla="*/ 2034 w 10000"/>
                  <a:gd name="connsiteY63" fmla="*/ 9338 h 10000"/>
                  <a:gd name="connsiteX64" fmla="*/ 1621 w 10000"/>
                  <a:gd name="connsiteY64" fmla="*/ 9933 h 10000"/>
                  <a:gd name="connsiteX65" fmla="*/ 1034 w 10000"/>
                  <a:gd name="connsiteY65" fmla="*/ 10000 h 10000"/>
                  <a:gd name="connsiteX66" fmla="*/ 1241 w 10000"/>
                  <a:gd name="connsiteY66" fmla="*/ 9338 h 10000"/>
                  <a:gd name="connsiteX67" fmla="*/ 1034 w 10000"/>
                  <a:gd name="connsiteY67" fmla="*/ 8907 h 10000"/>
                  <a:gd name="connsiteX68" fmla="*/ 621 w 10000"/>
                  <a:gd name="connsiteY68" fmla="*/ 8477 h 10000"/>
                  <a:gd name="connsiteX69" fmla="*/ 621 w 10000"/>
                  <a:gd name="connsiteY69" fmla="*/ 8014 h 10000"/>
                  <a:gd name="connsiteX70" fmla="*/ 621 w 10000"/>
                  <a:gd name="connsiteY70" fmla="*/ 7583 h 10000"/>
                  <a:gd name="connsiteX71" fmla="*/ 207 w 10000"/>
                  <a:gd name="connsiteY71" fmla="*/ 7153 h 10000"/>
                  <a:gd name="connsiteX72" fmla="*/ 0 w 10000"/>
                  <a:gd name="connsiteY72" fmla="*/ 7153 h 10000"/>
                  <a:gd name="connsiteX73" fmla="*/ 207 w 10000"/>
                  <a:gd name="connsiteY73" fmla="*/ 6457 h 10000"/>
                  <a:gd name="connsiteX74" fmla="*/ 414 w 10000"/>
                  <a:gd name="connsiteY74" fmla="*/ 6258 h 10000"/>
                  <a:gd name="connsiteX75" fmla="*/ 414 w 10000"/>
                  <a:gd name="connsiteY75" fmla="*/ 6026 h 10000"/>
                  <a:gd name="connsiteX76" fmla="*/ 414 w 10000"/>
                  <a:gd name="connsiteY76" fmla="*/ 5564 h 10000"/>
                  <a:gd name="connsiteX77" fmla="*/ 621 w 10000"/>
                  <a:gd name="connsiteY77" fmla="*/ 5133 h 10000"/>
                  <a:gd name="connsiteX78" fmla="*/ 828 w 10000"/>
                  <a:gd name="connsiteY78" fmla="*/ 4901 h 10000"/>
                  <a:gd name="connsiteX79" fmla="*/ 1241 w 10000"/>
                  <a:gd name="connsiteY79" fmla="*/ 4901 h 10000"/>
                  <a:gd name="connsiteX80" fmla="*/ 1241 w 10000"/>
                  <a:gd name="connsiteY80" fmla="*/ 4238 h 10000"/>
                  <a:gd name="connsiteX81" fmla="*/ 1241 w 10000"/>
                  <a:gd name="connsiteY81" fmla="*/ 3576 h 10000"/>
                  <a:gd name="connsiteX82" fmla="*/ 1241 w 10000"/>
                  <a:gd name="connsiteY82" fmla="*/ 2683 h 10000"/>
                  <a:gd name="connsiteX83" fmla="*/ 1241 w 10000"/>
                  <a:gd name="connsiteY83" fmla="*/ 2021 h 10000"/>
                  <a:gd name="connsiteX0" fmla="*/ 1241 w 10000"/>
                  <a:gd name="connsiteY0" fmla="*/ 2021 h 10000"/>
                  <a:gd name="connsiteX1" fmla="*/ 1241 w 10000"/>
                  <a:gd name="connsiteY1" fmla="*/ 1788 h 10000"/>
                  <a:gd name="connsiteX2" fmla="*/ 1862 w 10000"/>
                  <a:gd name="connsiteY2" fmla="*/ 1788 h 10000"/>
                  <a:gd name="connsiteX3" fmla="*/ 1862 w 10000"/>
                  <a:gd name="connsiteY3" fmla="*/ 894 h 10000"/>
                  <a:gd name="connsiteX4" fmla="*/ 1621 w 10000"/>
                  <a:gd name="connsiteY4" fmla="*/ 232 h 10000"/>
                  <a:gd name="connsiteX5" fmla="*/ 5621 w 10000"/>
                  <a:gd name="connsiteY5" fmla="*/ 232 h 10000"/>
                  <a:gd name="connsiteX6" fmla="*/ 5621 w 10000"/>
                  <a:gd name="connsiteY6" fmla="*/ 0 h 10000"/>
                  <a:gd name="connsiteX7" fmla="*/ 5621 w 10000"/>
                  <a:gd name="connsiteY7" fmla="*/ 232 h 10000"/>
                  <a:gd name="connsiteX8" fmla="*/ 6448 w 10000"/>
                  <a:gd name="connsiteY8" fmla="*/ 232 h 10000"/>
                  <a:gd name="connsiteX9" fmla="*/ 7228 w 10000"/>
                  <a:gd name="connsiteY9" fmla="*/ 267 h 10000"/>
                  <a:gd name="connsiteX10" fmla="*/ 7371 w 10000"/>
                  <a:gd name="connsiteY10" fmla="*/ 280 h 10000"/>
                  <a:gd name="connsiteX11" fmla="*/ 7610 w 10000"/>
                  <a:gd name="connsiteY11" fmla="*/ 253 h 10000"/>
                  <a:gd name="connsiteX12" fmla="*/ 7785 w 10000"/>
                  <a:gd name="connsiteY12" fmla="*/ 299 h 10000"/>
                  <a:gd name="connsiteX13" fmla="*/ 8214 w 10000"/>
                  <a:gd name="connsiteY13" fmla="*/ 328 h 10000"/>
                  <a:gd name="connsiteX14" fmla="*/ 8451 w 10000"/>
                  <a:gd name="connsiteY14" fmla="*/ 265 h 10000"/>
                  <a:gd name="connsiteX15" fmla="*/ 8679 w 10000"/>
                  <a:gd name="connsiteY15" fmla="*/ 302 h 10000"/>
                  <a:gd name="connsiteX16" fmla="*/ 8966 w 10000"/>
                  <a:gd name="connsiteY16" fmla="*/ 463 h 10000"/>
                  <a:gd name="connsiteX17" fmla="*/ 9172 w 10000"/>
                  <a:gd name="connsiteY17" fmla="*/ 894 h 10000"/>
                  <a:gd name="connsiteX18" fmla="*/ 9172 w 10000"/>
                  <a:gd name="connsiteY18" fmla="*/ 1788 h 10000"/>
                  <a:gd name="connsiteX19" fmla="*/ 9379 w 10000"/>
                  <a:gd name="connsiteY19" fmla="*/ 2683 h 10000"/>
                  <a:gd name="connsiteX20" fmla="*/ 10000 w 10000"/>
                  <a:gd name="connsiteY20" fmla="*/ 3345 h 10000"/>
                  <a:gd name="connsiteX21" fmla="*/ 9586 w 10000"/>
                  <a:gd name="connsiteY21" fmla="*/ 3576 h 10000"/>
                  <a:gd name="connsiteX22" fmla="*/ 9172 w 10000"/>
                  <a:gd name="connsiteY22" fmla="*/ 4007 h 10000"/>
                  <a:gd name="connsiteX23" fmla="*/ 8966 w 10000"/>
                  <a:gd name="connsiteY23" fmla="*/ 4901 h 10000"/>
                  <a:gd name="connsiteX24" fmla="*/ 8966 w 10000"/>
                  <a:gd name="connsiteY24" fmla="*/ 5795 h 10000"/>
                  <a:gd name="connsiteX25" fmla="*/ 8759 w 10000"/>
                  <a:gd name="connsiteY25" fmla="*/ 6457 h 10000"/>
                  <a:gd name="connsiteX26" fmla="*/ 8310 w 10000"/>
                  <a:gd name="connsiteY26" fmla="*/ 7583 h 10000"/>
                  <a:gd name="connsiteX27" fmla="*/ 8103 w 10000"/>
                  <a:gd name="connsiteY27" fmla="*/ 8477 h 10000"/>
                  <a:gd name="connsiteX28" fmla="*/ 7690 w 10000"/>
                  <a:gd name="connsiteY28" fmla="*/ 8477 h 10000"/>
                  <a:gd name="connsiteX29" fmla="*/ 7690 w 10000"/>
                  <a:gd name="connsiteY29" fmla="*/ 9338 h 10000"/>
                  <a:gd name="connsiteX30" fmla="*/ 6310 w 10000"/>
                  <a:gd name="connsiteY30" fmla="*/ 7880 h 10000"/>
                  <a:gd name="connsiteX31" fmla="*/ 6069 w 10000"/>
                  <a:gd name="connsiteY31" fmla="*/ 8377 h 10000"/>
                  <a:gd name="connsiteX32" fmla="*/ 5552 w 10000"/>
                  <a:gd name="connsiteY32" fmla="*/ 8742 h 10000"/>
                  <a:gd name="connsiteX33" fmla="*/ 5448 w 10000"/>
                  <a:gd name="connsiteY33" fmla="*/ 8841 h 10000"/>
                  <a:gd name="connsiteX34" fmla="*/ 5276 w 10000"/>
                  <a:gd name="connsiteY34" fmla="*/ 8841 h 10000"/>
                  <a:gd name="connsiteX35" fmla="*/ 5345 w 10000"/>
                  <a:gd name="connsiteY35" fmla="*/ 8940 h 10000"/>
                  <a:gd name="connsiteX36" fmla="*/ 5276 w 10000"/>
                  <a:gd name="connsiteY36" fmla="*/ 8940 h 10000"/>
                  <a:gd name="connsiteX37" fmla="*/ 5138 w 10000"/>
                  <a:gd name="connsiteY37" fmla="*/ 8841 h 10000"/>
                  <a:gd name="connsiteX38" fmla="*/ 4862 w 10000"/>
                  <a:gd name="connsiteY38" fmla="*/ 9039 h 10000"/>
                  <a:gd name="connsiteX39" fmla="*/ 4828 w 10000"/>
                  <a:gd name="connsiteY39" fmla="*/ 8973 h 10000"/>
                  <a:gd name="connsiteX40" fmla="*/ 4759 w 10000"/>
                  <a:gd name="connsiteY40" fmla="*/ 9039 h 10000"/>
                  <a:gd name="connsiteX41" fmla="*/ 4724 w 10000"/>
                  <a:gd name="connsiteY41" fmla="*/ 9140 h 10000"/>
                  <a:gd name="connsiteX42" fmla="*/ 4655 w 10000"/>
                  <a:gd name="connsiteY42" fmla="*/ 9140 h 10000"/>
                  <a:gd name="connsiteX43" fmla="*/ 4621 w 10000"/>
                  <a:gd name="connsiteY43" fmla="*/ 9172 h 10000"/>
                  <a:gd name="connsiteX44" fmla="*/ 4517 w 10000"/>
                  <a:gd name="connsiteY44" fmla="*/ 9172 h 10000"/>
                  <a:gd name="connsiteX45" fmla="*/ 4138 w 10000"/>
                  <a:gd name="connsiteY45" fmla="*/ 9239 h 10000"/>
                  <a:gd name="connsiteX46" fmla="*/ 2448 w 10000"/>
                  <a:gd name="connsiteY46" fmla="*/ 9272 h 10000"/>
                  <a:gd name="connsiteX47" fmla="*/ 2138 w 10000"/>
                  <a:gd name="connsiteY47" fmla="*/ 9338 h 10000"/>
                  <a:gd name="connsiteX48" fmla="*/ 1931 w 10000"/>
                  <a:gd name="connsiteY48" fmla="*/ 9371 h 10000"/>
                  <a:gd name="connsiteX49" fmla="*/ 1759 w 10000"/>
                  <a:gd name="connsiteY49" fmla="*/ 9669 h 10000"/>
                  <a:gd name="connsiteX50" fmla="*/ 1655 w 10000"/>
                  <a:gd name="connsiteY50" fmla="*/ 9669 h 10000"/>
                  <a:gd name="connsiteX51" fmla="*/ 2034 w 10000"/>
                  <a:gd name="connsiteY51" fmla="*/ 9338 h 10000"/>
                  <a:gd name="connsiteX52" fmla="*/ 2207 w 10000"/>
                  <a:gd name="connsiteY52" fmla="*/ 9305 h 10000"/>
                  <a:gd name="connsiteX53" fmla="*/ 4414 w 10000"/>
                  <a:gd name="connsiteY53" fmla="*/ 9305 h 10000"/>
                  <a:gd name="connsiteX54" fmla="*/ 5103 w 10000"/>
                  <a:gd name="connsiteY54" fmla="*/ 9039 h 10000"/>
                  <a:gd name="connsiteX55" fmla="*/ 5828 w 10000"/>
                  <a:gd name="connsiteY55" fmla="*/ 8610 h 10000"/>
                  <a:gd name="connsiteX56" fmla="*/ 6552 w 10000"/>
                  <a:gd name="connsiteY56" fmla="*/ 8014 h 10000"/>
                  <a:gd name="connsiteX57" fmla="*/ 7483 w 10000"/>
                  <a:gd name="connsiteY57" fmla="*/ 9305 h 10000"/>
                  <a:gd name="connsiteX58" fmla="*/ 7172 w 10000"/>
                  <a:gd name="connsiteY58" fmla="*/ 8907 h 10000"/>
                  <a:gd name="connsiteX59" fmla="*/ 6483 w 10000"/>
                  <a:gd name="connsiteY59" fmla="*/ 7948 h 10000"/>
                  <a:gd name="connsiteX60" fmla="*/ 5621 w 10000"/>
                  <a:gd name="connsiteY60" fmla="*/ 8841 h 10000"/>
                  <a:gd name="connsiteX61" fmla="*/ 4069 w 10000"/>
                  <a:gd name="connsiteY61" fmla="*/ 9404 h 10000"/>
                  <a:gd name="connsiteX62" fmla="*/ 3655 w 10000"/>
                  <a:gd name="connsiteY62" fmla="*/ 9437 h 10000"/>
                  <a:gd name="connsiteX63" fmla="*/ 2034 w 10000"/>
                  <a:gd name="connsiteY63" fmla="*/ 9338 h 10000"/>
                  <a:gd name="connsiteX64" fmla="*/ 1621 w 10000"/>
                  <a:gd name="connsiteY64" fmla="*/ 9933 h 10000"/>
                  <a:gd name="connsiteX65" fmla="*/ 1034 w 10000"/>
                  <a:gd name="connsiteY65" fmla="*/ 10000 h 10000"/>
                  <a:gd name="connsiteX66" fmla="*/ 1241 w 10000"/>
                  <a:gd name="connsiteY66" fmla="*/ 9338 h 10000"/>
                  <a:gd name="connsiteX67" fmla="*/ 1034 w 10000"/>
                  <a:gd name="connsiteY67" fmla="*/ 8907 h 10000"/>
                  <a:gd name="connsiteX68" fmla="*/ 621 w 10000"/>
                  <a:gd name="connsiteY68" fmla="*/ 8477 h 10000"/>
                  <a:gd name="connsiteX69" fmla="*/ 621 w 10000"/>
                  <a:gd name="connsiteY69" fmla="*/ 8014 h 10000"/>
                  <a:gd name="connsiteX70" fmla="*/ 621 w 10000"/>
                  <a:gd name="connsiteY70" fmla="*/ 7583 h 10000"/>
                  <a:gd name="connsiteX71" fmla="*/ 207 w 10000"/>
                  <a:gd name="connsiteY71" fmla="*/ 7153 h 10000"/>
                  <a:gd name="connsiteX72" fmla="*/ 0 w 10000"/>
                  <a:gd name="connsiteY72" fmla="*/ 7153 h 10000"/>
                  <a:gd name="connsiteX73" fmla="*/ 207 w 10000"/>
                  <a:gd name="connsiteY73" fmla="*/ 6457 h 10000"/>
                  <a:gd name="connsiteX74" fmla="*/ 414 w 10000"/>
                  <a:gd name="connsiteY74" fmla="*/ 6258 h 10000"/>
                  <a:gd name="connsiteX75" fmla="*/ 414 w 10000"/>
                  <a:gd name="connsiteY75" fmla="*/ 6026 h 10000"/>
                  <a:gd name="connsiteX76" fmla="*/ 414 w 10000"/>
                  <a:gd name="connsiteY76" fmla="*/ 5564 h 10000"/>
                  <a:gd name="connsiteX77" fmla="*/ 621 w 10000"/>
                  <a:gd name="connsiteY77" fmla="*/ 5133 h 10000"/>
                  <a:gd name="connsiteX78" fmla="*/ 828 w 10000"/>
                  <a:gd name="connsiteY78" fmla="*/ 4901 h 10000"/>
                  <a:gd name="connsiteX79" fmla="*/ 1241 w 10000"/>
                  <a:gd name="connsiteY79" fmla="*/ 4901 h 10000"/>
                  <a:gd name="connsiteX80" fmla="*/ 1241 w 10000"/>
                  <a:gd name="connsiteY80" fmla="*/ 4238 h 10000"/>
                  <a:gd name="connsiteX81" fmla="*/ 1241 w 10000"/>
                  <a:gd name="connsiteY81" fmla="*/ 3576 h 10000"/>
                  <a:gd name="connsiteX82" fmla="*/ 1241 w 10000"/>
                  <a:gd name="connsiteY82" fmla="*/ 2683 h 10000"/>
                  <a:gd name="connsiteX83" fmla="*/ 1241 w 10000"/>
                  <a:gd name="connsiteY83" fmla="*/ 2021 h 10000"/>
                  <a:gd name="connsiteX0" fmla="*/ 1241 w 10000"/>
                  <a:gd name="connsiteY0" fmla="*/ 2021 h 10000"/>
                  <a:gd name="connsiteX1" fmla="*/ 1241 w 10000"/>
                  <a:gd name="connsiteY1" fmla="*/ 1788 h 10000"/>
                  <a:gd name="connsiteX2" fmla="*/ 1862 w 10000"/>
                  <a:gd name="connsiteY2" fmla="*/ 1788 h 10000"/>
                  <a:gd name="connsiteX3" fmla="*/ 1862 w 10000"/>
                  <a:gd name="connsiteY3" fmla="*/ 894 h 10000"/>
                  <a:gd name="connsiteX4" fmla="*/ 1621 w 10000"/>
                  <a:gd name="connsiteY4" fmla="*/ 232 h 10000"/>
                  <a:gd name="connsiteX5" fmla="*/ 5621 w 10000"/>
                  <a:gd name="connsiteY5" fmla="*/ 232 h 10000"/>
                  <a:gd name="connsiteX6" fmla="*/ 5621 w 10000"/>
                  <a:gd name="connsiteY6" fmla="*/ 0 h 10000"/>
                  <a:gd name="connsiteX7" fmla="*/ 5621 w 10000"/>
                  <a:gd name="connsiteY7" fmla="*/ 232 h 10000"/>
                  <a:gd name="connsiteX8" fmla="*/ 6448 w 10000"/>
                  <a:gd name="connsiteY8" fmla="*/ 232 h 10000"/>
                  <a:gd name="connsiteX9" fmla="*/ 7228 w 10000"/>
                  <a:gd name="connsiteY9" fmla="*/ 267 h 10000"/>
                  <a:gd name="connsiteX10" fmla="*/ 7371 w 10000"/>
                  <a:gd name="connsiteY10" fmla="*/ 280 h 10000"/>
                  <a:gd name="connsiteX11" fmla="*/ 7610 w 10000"/>
                  <a:gd name="connsiteY11" fmla="*/ 253 h 10000"/>
                  <a:gd name="connsiteX12" fmla="*/ 7785 w 10000"/>
                  <a:gd name="connsiteY12" fmla="*/ 299 h 10000"/>
                  <a:gd name="connsiteX13" fmla="*/ 8214 w 10000"/>
                  <a:gd name="connsiteY13" fmla="*/ 328 h 10000"/>
                  <a:gd name="connsiteX14" fmla="*/ 8451 w 10000"/>
                  <a:gd name="connsiteY14" fmla="*/ 265 h 10000"/>
                  <a:gd name="connsiteX15" fmla="*/ 8679 w 10000"/>
                  <a:gd name="connsiteY15" fmla="*/ 302 h 10000"/>
                  <a:gd name="connsiteX16" fmla="*/ 8966 w 10000"/>
                  <a:gd name="connsiteY16" fmla="*/ 463 h 10000"/>
                  <a:gd name="connsiteX17" fmla="*/ 9172 w 10000"/>
                  <a:gd name="connsiteY17" fmla="*/ 894 h 10000"/>
                  <a:gd name="connsiteX18" fmla="*/ 9172 w 10000"/>
                  <a:gd name="connsiteY18" fmla="*/ 1788 h 10000"/>
                  <a:gd name="connsiteX19" fmla="*/ 9379 w 10000"/>
                  <a:gd name="connsiteY19" fmla="*/ 2683 h 10000"/>
                  <a:gd name="connsiteX20" fmla="*/ 10000 w 10000"/>
                  <a:gd name="connsiteY20" fmla="*/ 3345 h 10000"/>
                  <a:gd name="connsiteX21" fmla="*/ 9586 w 10000"/>
                  <a:gd name="connsiteY21" fmla="*/ 3576 h 10000"/>
                  <a:gd name="connsiteX22" fmla="*/ 9172 w 10000"/>
                  <a:gd name="connsiteY22" fmla="*/ 4007 h 10000"/>
                  <a:gd name="connsiteX23" fmla="*/ 8966 w 10000"/>
                  <a:gd name="connsiteY23" fmla="*/ 4901 h 10000"/>
                  <a:gd name="connsiteX24" fmla="*/ 8966 w 10000"/>
                  <a:gd name="connsiteY24" fmla="*/ 5795 h 10000"/>
                  <a:gd name="connsiteX25" fmla="*/ 8759 w 10000"/>
                  <a:gd name="connsiteY25" fmla="*/ 6457 h 10000"/>
                  <a:gd name="connsiteX26" fmla="*/ 8310 w 10000"/>
                  <a:gd name="connsiteY26" fmla="*/ 7583 h 10000"/>
                  <a:gd name="connsiteX27" fmla="*/ 8103 w 10000"/>
                  <a:gd name="connsiteY27" fmla="*/ 8477 h 10000"/>
                  <a:gd name="connsiteX28" fmla="*/ 7690 w 10000"/>
                  <a:gd name="connsiteY28" fmla="*/ 8477 h 10000"/>
                  <a:gd name="connsiteX29" fmla="*/ 7690 w 10000"/>
                  <a:gd name="connsiteY29" fmla="*/ 9338 h 10000"/>
                  <a:gd name="connsiteX30" fmla="*/ 6310 w 10000"/>
                  <a:gd name="connsiteY30" fmla="*/ 7880 h 10000"/>
                  <a:gd name="connsiteX31" fmla="*/ 6069 w 10000"/>
                  <a:gd name="connsiteY31" fmla="*/ 8377 h 10000"/>
                  <a:gd name="connsiteX32" fmla="*/ 5552 w 10000"/>
                  <a:gd name="connsiteY32" fmla="*/ 8742 h 10000"/>
                  <a:gd name="connsiteX33" fmla="*/ 5448 w 10000"/>
                  <a:gd name="connsiteY33" fmla="*/ 8841 h 10000"/>
                  <a:gd name="connsiteX34" fmla="*/ 5276 w 10000"/>
                  <a:gd name="connsiteY34" fmla="*/ 8841 h 10000"/>
                  <a:gd name="connsiteX35" fmla="*/ 5345 w 10000"/>
                  <a:gd name="connsiteY35" fmla="*/ 8940 h 10000"/>
                  <a:gd name="connsiteX36" fmla="*/ 5276 w 10000"/>
                  <a:gd name="connsiteY36" fmla="*/ 8940 h 10000"/>
                  <a:gd name="connsiteX37" fmla="*/ 5138 w 10000"/>
                  <a:gd name="connsiteY37" fmla="*/ 8841 h 10000"/>
                  <a:gd name="connsiteX38" fmla="*/ 4862 w 10000"/>
                  <a:gd name="connsiteY38" fmla="*/ 9039 h 10000"/>
                  <a:gd name="connsiteX39" fmla="*/ 4828 w 10000"/>
                  <a:gd name="connsiteY39" fmla="*/ 8973 h 10000"/>
                  <a:gd name="connsiteX40" fmla="*/ 4759 w 10000"/>
                  <a:gd name="connsiteY40" fmla="*/ 9039 h 10000"/>
                  <a:gd name="connsiteX41" fmla="*/ 4724 w 10000"/>
                  <a:gd name="connsiteY41" fmla="*/ 9140 h 10000"/>
                  <a:gd name="connsiteX42" fmla="*/ 4655 w 10000"/>
                  <a:gd name="connsiteY42" fmla="*/ 9140 h 10000"/>
                  <a:gd name="connsiteX43" fmla="*/ 4621 w 10000"/>
                  <a:gd name="connsiteY43" fmla="*/ 9172 h 10000"/>
                  <a:gd name="connsiteX44" fmla="*/ 4517 w 10000"/>
                  <a:gd name="connsiteY44" fmla="*/ 9172 h 10000"/>
                  <a:gd name="connsiteX45" fmla="*/ 4138 w 10000"/>
                  <a:gd name="connsiteY45" fmla="*/ 9239 h 10000"/>
                  <a:gd name="connsiteX46" fmla="*/ 2448 w 10000"/>
                  <a:gd name="connsiteY46" fmla="*/ 9272 h 10000"/>
                  <a:gd name="connsiteX47" fmla="*/ 2138 w 10000"/>
                  <a:gd name="connsiteY47" fmla="*/ 9338 h 10000"/>
                  <a:gd name="connsiteX48" fmla="*/ 1931 w 10000"/>
                  <a:gd name="connsiteY48" fmla="*/ 9371 h 10000"/>
                  <a:gd name="connsiteX49" fmla="*/ 1759 w 10000"/>
                  <a:gd name="connsiteY49" fmla="*/ 9669 h 10000"/>
                  <a:gd name="connsiteX50" fmla="*/ 1655 w 10000"/>
                  <a:gd name="connsiteY50" fmla="*/ 9669 h 10000"/>
                  <a:gd name="connsiteX51" fmla="*/ 2034 w 10000"/>
                  <a:gd name="connsiteY51" fmla="*/ 9338 h 10000"/>
                  <a:gd name="connsiteX52" fmla="*/ 2207 w 10000"/>
                  <a:gd name="connsiteY52" fmla="*/ 9305 h 10000"/>
                  <a:gd name="connsiteX53" fmla="*/ 4414 w 10000"/>
                  <a:gd name="connsiteY53" fmla="*/ 9305 h 10000"/>
                  <a:gd name="connsiteX54" fmla="*/ 5103 w 10000"/>
                  <a:gd name="connsiteY54" fmla="*/ 9039 h 10000"/>
                  <a:gd name="connsiteX55" fmla="*/ 5828 w 10000"/>
                  <a:gd name="connsiteY55" fmla="*/ 8610 h 10000"/>
                  <a:gd name="connsiteX56" fmla="*/ 6552 w 10000"/>
                  <a:gd name="connsiteY56" fmla="*/ 8014 h 10000"/>
                  <a:gd name="connsiteX57" fmla="*/ 7483 w 10000"/>
                  <a:gd name="connsiteY57" fmla="*/ 9305 h 10000"/>
                  <a:gd name="connsiteX58" fmla="*/ 7172 w 10000"/>
                  <a:gd name="connsiteY58" fmla="*/ 8907 h 10000"/>
                  <a:gd name="connsiteX59" fmla="*/ 6483 w 10000"/>
                  <a:gd name="connsiteY59" fmla="*/ 7948 h 10000"/>
                  <a:gd name="connsiteX60" fmla="*/ 5621 w 10000"/>
                  <a:gd name="connsiteY60" fmla="*/ 8841 h 10000"/>
                  <a:gd name="connsiteX61" fmla="*/ 4069 w 10000"/>
                  <a:gd name="connsiteY61" fmla="*/ 9404 h 10000"/>
                  <a:gd name="connsiteX62" fmla="*/ 3655 w 10000"/>
                  <a:gd name="connsiteY62" fmla="*/ 9437 h 10000"/>
                  <a:gd name="connsiteX63" fmla="*/ 2034 w 10000"/>
                  <a:gd name="connsiteY63" fmla="*/ 9338 h 10000"/>
                  <a:gd name="connsiteX64" fmla="*/ 1621 w 10000"/>
                  <a:gd name="connsiteY64" fmla="*/ 9933 h 10000"/>
                  <a:gd name="connsiteX65" fmla="*/ 1034 w 10000"/>
                  <a:gd name="connsiteY65" fmla="*/ 10000 h 10000"/>
                  <a:gd name="connsiteX66" fmla="*/ 1241 w 10000"/>
                  <a:gd name="connsiteY66" fmla="*/ 9338 h 10000"/>
                  <a:gd name="connsiteX67" fmla="*/ 1034 w 10000"/>
                  <a:gd name="connsiteY67" fmla="*/ 8907 h 10000"/>
                  <a:gd name="connsiteX68" fmla="*/ 621 w 10000"/>
                  <a:gd name="connsiteY68" fmla="*/ 8477 h 10000"/>
                  <a:gd name="connsiteX69" fmla="*/ 621 w 10000"/>
                  <a:gd name="connsiteY69" fmla="*/ 8014 h 10000"/>
                  <a:gd name="connsiteX70" fmla="*/ 621 w 10000"/>
                  <a:gd name="connsiteY70" fmla="*/ 7583 h 10000"/>
                  <a:gd name="connsiteX71" fmla="*/ 207 w 10000"/>
                  <a:gd name="connsiteY71" fmla="*/ 7153 h 10000"/>
                  <a:gd name="connsiteX72" fmla="*/ 0 w 10000"/>
                  <a:gd name="connsiteY72" fmla="*/ 7153 h 10000"/>
                  <a:gd name="connsiteX73" fmla="*/ 207 w 10000"/>
                  <a:gd name="connsiteY73" fmla="*/ 6457 h 10000"/>
                  <a:gd name="connsiteX74" fmla="*/ 414 w 10000"/>
                  <a:gd name="connsiteY74" fmla="*/ 6258 h 10000"/>
                  <a:gd name="connsiteX75" fmla="*/ 414 w 10000"/>
                  <a:gd name="connsiteY75" fmla="*/ 6026 h 10000"/>
                  <a:gd name="connsiteX76" fmla="*/ 414 w 10000"/>
                  <a:gd name="connsiteY76" fmla="*/ 5564 h 10000"/>
                  <a:gd name="connsiteX77" fmla="*/ 621 w 10000"/>
                  <a:gd name="connsiteY77" fmla="*/ 5133 h 10000"/>
                  <a:gd name="connsiteX78" fmla="*/ 828 w 10000"/>
                  <a:gd name="connsiteY78" fmla="*/ 4901 h 10000"/>
                  <a:gd name="connsiteX79" fmla="*/ 1241 w 10000"/>
                  <a:gd name="connsiteY79" fmla="*/ 4901 h 10000"/>
                  <a:gd name="connsiteX80" fmla="*/ 1241 w 10000"/>
                  <a:gd name="connsiteY80" fmla="*/ 4238 h 10000"/>
                  <a:gd name="connsiteX81" fmla="*/ 1241 w 10000"/>
                  <a:gd name="connsiteY81" fmla="*/ 3576 h 10000"/>
                  <a:gd name="connsiteX82" fmla="*/ 1241 w 10000"/>
                  <a:gd name="connsiteY82" fmla="*/ 2683 h 10000"/>
                  <a:gd name="connsiteX83" fmla="*/ 1241 w 10000"/>
                  <a:gd name="connsiteY83" fmla="*/ 2021 h 10000"/>
                  <a:gd name="connsiteX0" fmla="*/ 1241 w 10000"/>
                  <a:gd name="connsiteY0" fmla="*/ 2021 h 10000"/>
                  <a:gd name="connsiteX1" fmla="*/ 1241 w 10000"/>
                  <a:gd name="connsiteY1" fmla="*/ 1788 h 10000"/>
                  <a:gd name="connsiteX2" fmla="*/ 1862 w 10000"/>
                  <a:gd name="connsiteY2" fmla="*/ 1788 h 10000"/>
                  <a:gd name="connsiteX3" fmla="*/ 1862 w 10000"/>
                  <a:gd name="connsiteY3" fmla="*/ 894 h 10000"/>
                  <a:gd name="connsiteX4" fmla="*/ 1621 w 10000"/>
                  <a:gd name="connsiteY4" fmla="*/ 232 h 10000"/>
                  <a:gd name="connsiteX5" fmla="*/ 5621 w 10000"/>
                  <a:gd name="connsiteY5" fmla="*/ 232 h 10000"/>
                  <a:gd name="connsiteX6" fmla="*/ 5621 w 10000"/>
                  <a:gd name="connsiteY6" fmla="*/ 0 h 10000"/>
                  <a:gd name="connsiteX7" fmla="*/ 5621 w 10000"/>
                  <a:gd name="connsiteY7" fmla="*/ 232 h 10000"/>
                  <a:gd name="connsiteX8" fmla="*/ 6448 w 10000"/>
                  <a:gd name="connsiteY8" fmla="*/ 232 h 10000"/>
                  <a:gd name="connsiteX9" fmla="*/ 7228 w 10000"/>
                  <a:gd name="connsiteY9" fmla="*/ 267 h 10000"/>
                  <a:gd name="connsiteX10" fmla="*/ 7371 w 10000"/>
                  <a:gd name="connsiteY10" fmla="*/ 280 h 10000"/>
                  <a:gd name="connsiteX11" fmla="*/ 7610 w 10000"/>
                  <a:gd name="connsiteY11" fmla="*/ 253 h 10000"/>
                  <a:gd name="connsiteX12" fmla="*/ 7785 w 10000"/>
                  <a:gd name="connsiteY12" fmla="*/ 299 h 10000"/>
                  <a:gd name="connsiteX13" fmla="*/ 8246 w 10000"/>
                  <a:gd name="connsiteY13" fmla="*/ 300 h 10000"/>
                  <a:gd name="connsiteX14" fmla="*/ 8451 w 10000"/>
                  <a:gd name="connsiteY14" fmla="*/ 265 h 10000"/>
                  <a:gd name="connsiteX15" fmla="*/ 8679 w 10000"/>
                  <a:gd name="connsiteY15" fmla="*/ 302 h 10000"/>
                  <a:gd name="connsiteX16" fmla="*/ 8966 w 10000"/>
                  <a:gd name="connsiteY16" fmla="*/ 463 h 10000"/>
                  <a:gd name="connsiteX17" fmla="*/ 9172 w 10000"/>
                  <a:gd name="connsiteY17" fmla="*/ 894 h 10000"/>
                  <a:gd name="connsiteX18" fmla="*/ 9172 w 10000"/>
                  <a:gd name="connsiteY18" fmla="*/ 1788 h 10000"/>
                  <a:gd name="connsiteX19" fmla="*/ 9379 w 10000"/>
                  <a:gd name="connsiteY19" fmla="*/ 2683 h 10000"/>
                  <a:gd name="connsiteX20" fmla="*/ 10000 w 10000"/>
                  <a:gd name="connsiteY20" fmla="*/ 3345 h 10000"/>
                  <a:gd name="connsiteX21" fmla="*/ 9586 w 10000"/>
                  <a:gd name="connsiteY21" fmla="*/ 3576 h 10000"/>
                  <a:gd name="connsiteX22" fmla="*/ 9172 w 10000"/>
                  <a:gd name="connsiteY22" fmla="*/ 4007 h 10000"/>
                  <a:gd name="connsiteX23" fmla="*/ 8966 w 10000"/>
                  <a:gd name="connsiteY23" fmla="*/ 4901 h 10000"/>
                  <a:gd name="connsiteX24" fmla="*/ 8966 w 10000"/>
                  <a:gd name="connsiteY24" fmla="*/ 5795 h 10000"/>
                  <a:gd name="connsiteX25" fmla="*/ 8759 w 10000"/>
                  <a:gd name="connsiteY25" fmla="*/ 6457 h 10000"/>
                  <a:gd name="connsiteX26" fmla="*/ 8310 w 10000"/>
                  <a:gd name="connsiteY26" fmla="*/ 7583 h 10000"/>
                  <a:gd name="connsiteX27" fmla="*/ 8103 w 10000"/>
                  <a:gd name="connsiteY27" fmla="*/ 8477 h 10000"/>
                  <a:gd name="connsiteX28" fmla="*/ 7690 w 10000"/>
                  <a:gd name="connsiteY28" fmla="*/ 8477 h 10000"/>
                  <a:gd name="connsiteX29" fmla="*/ 7690 w 10000"/>
                  <a:gd name="connsiteY29" fmla="*/ 9338 h 10000"/>
                  <a:gd name="connsiteX30" fmla="*/ 6310 w 10000"/>
                  <a:gd name="connsiteY30" fmla="*/ 7880 h 10000"/>
                  <a:gd name="connsiteX31" fmla="*/ 6069 w 10000"/>
                  <a:gd name="connsiteY31" fmla="*/ 8377 h 10000"/>
                  <a:gd name="connsiteX32" fmla="*/ 5552 w 10000"/>
                  <a:gd name="connsiteY32" fmla="*/ 8742 h 10000"/>
                  <a:gd name="connsiteX33" fmla="*/ 5448 w 10000"/>
                  <a:gd name="connsiteY33" fmla="*/ 8841 h 10000"/>
                  <a:gd name="connsiteX34" fmla="*/ 5276 w 10000"/>
                  <a:gd name="connsiteY34" fmla="*/ 8841 h 10000"/>
                  <a:gd name="connsiteX35" fmla="*/ 5345 w 10000"/>
                  <a:gd name="connsiteY35" fmla="*/ 8940 h 10000"/>
                  <a:gd name="connsiteX36" fmla="*/ 5276 w 10000"/>
                  <a:gd name="connsiteY36" fmla="*/ 8940 h 10000"/>
                  <a:gd name="connsiteX37" fmla="*/ 5138 w 10000"/>
                  <a:gd name="connsiteY37" fmla="*/ 8841 h 10000"/>
                  <a:gd name="connsiteX38" fmla="*/ 4862 w 10000"/>
                  <a:gd name="connsiteY38" fmla="*/ 9039 h 10000"/>
                  <a:gd name="connsiteX39" fmla="*/ 4828 w 10000"/>
                  <a:gd name="connsiteY39" fmla="*/ 8973 h 10000"/>
                  <a:gd name="connsiteX40" fmla="*/ 4759 w 10000"/>
                  <a:gd name="connsiteY40" fmla="*/ 9039 h 10000"/>
                  <a:gd name="connsiteX41" fmla="*/ 4724 w 10000"/>
                  <a:gd name="connsiteY41" fmla="*/ 9140 h 10000"/>
                  <a:gd name="connsiteX42" fmla="*/ 4655 w 10000"/>
                  <a:gd name="connsiteY42" fmla="*/ 9140 h 10000"/>
                  <a:gd name="connsiteX43" fmla="*/ 4621 w 10000"/>
                  <a:gd name="connsiteY43" fmla="*/ 9172 h 10000"/>
                  <a:gd name="connsiteX44" fmla="*/ 4517 w 10000"/>
                  <a:gd name="connsiteY44" fmla="*/ 9172 h 10000"/>
                  <a:gd name="connsiteX45" fmla="*/ 4138 w 10000"/>
                  <a:gd name="connsiteY45" fmla="*/ 9239 h 10000"/>
                  <a:gd name="connsiteX46" fmla="*/ 2448 w 10000"/>
                  <a:gd name="connsiteY46" fmla="*/ 9272 h 10000"/>
                  <a:gd name="connsiteX47" fmla="*/ 2138 w 10000"/>
                  <a:gd name="connsiteY47" fmla="*/ 9338 h 10000"/>
                  <a:gd name="connsiteX48" fmla="*/ 1931 w 10000"/>
                  <a:gd name="connsiteY48" fmla="*/ 9371 h 10000"/>
                  <a:gd name="connsiteX49" fmla="*/ 1759 w 10000"/>
                  <a:gd name="connsiteY49" fmla="*/ 9669 h 10000"/>
                  <a:gd name="connsiteX50" fmla="*/ 1655 w 10000"/>
                  <a:gd name="connsiteY50" fmla="*/ 9669 h 10000"/>
                  <a:gd name="connsiteX51" fmla="*/ 2034 w 10000"/>
                  <a:gd name="connsiteY51" fmla="*/ 9338 h 10000"/>
                  <a:gd name="connsiteX52" fmla="*/ 2207 w 10000"/>
                  <a:gd name="connsiteY52" fmla="*/ 9305 h 10000"/>
                  <a:gd name="connsiteX53" fmla="*/ 4414 w 10000"/>
                  <a:gd name="connsiteY53" fmla="*/ 9305 h 10000"/>
                  <a:gd name="connsiteX54" fmla="*/ 5103 w 10000"/>
                  <a:gd name="connsiteY54" fmla="*/ 9039 h 10000"/>
                  <a:gd name="connsiteX55" fmla="*/ 5828 w 10000"/>
                  <a:gd name="connsiteY55" fmla="*/ 8610 h 10000"/>
                  <a:gd name="connsiteX56" fmla="*/ 6552 w 10000"/>
                  <a:gd name="connsiteY56" fmla="*/ 8014 h 10000"/>
                  <a:gd name="connsiteX57" fmla="*/ 7483 w 10000"/>
                  <a:gd name="connsiteY57" fmla="*/ 9305 h 10000"/>
                  <a:gd name="connsiteX58" fmla="*/ 7172 w 10000"/>
                  <a:gd name="connsiteY58" fmla="*/ 8907 h 10000"/>
                  <a:gd name="connsiteX59" fmla="*/ 6483 w 10000"/>
                  <a:gd name="connsiteY59" fmla="*/ 7948 h 10000"/>
                  <a:gd name="connsiteX60" fmla="*/ 5621 w 10000"/>
                  <a:gd name="connsiteY60" fmla="*/ 8841 h 10000"/>
                  <a:gd name="connsiteX61" fmla="*/ 4069 w 10000"/>
                  <a:gd name="connsiteY61" fmla="*/ 9404 h 10000"/>
                  <a:gd name="connsiteX62" fmla="*/ 3655 w 10000"/>
                  <a:gd name="connsiteY62" fmla="*/ 9437 h 10000"/>
                  <a:gd name="connsiteX63" fmla="*/ 2034 w 10000"/>
                  <a:gd name="connsiteY63" fmla="*/ 9338 h 10000"/>
                  <a:gd name="connsiteX64" fmla="*/ 1621 w 10000"/>
                  <a:gd name="connsiteY64" fmla="*/ 9933 h 10000"/>
                  <a:gd name="connsiteX65" fmla="*/ 1034 w 10000"/>
                  <a:gd name="connsiteY65" fmla="*/ 10000 h 10000"/>
                  <a:gd name="connsiteX66" fmla="*/ 1241 w 10000"/>
                  <a:gd name="connsiteY66" fmla="*/ 9338 h 10000"/>
                  <a:gd name="connsiteX67" fmla="*/ 1034 w 10000"/>
                  <a:gd name="connsiteY67" fmla="*/ 8907 h 10000"/>
                  <a:gd name="connsiteX68" fmla="*/ 621 w 10000"/>
                  <a:gd name="connsiteY68" fmla="*/ 8477 h 10000"/>
                  <a:gd name="connsiteX69" fmla="*/ 621 w 10000"/>
                  <a:gd name="connsiteY69" fmla="*/ 8014 h 10000"/>
                  <a:gd name="connsiteX70" fmla="*/ 621 w 10000"/>
                  <a:gd name="connsiteY70" fmla="*/ 7583 h 10000"/>
                  <a:gd name="connsiteX71" fmla="*/ 207 w 10000"/>
                  <a:gd name="connsiteY71" fmla="*/ 7153 h 10000"/>
                  <a:gd name="connsiteX72" fmla="*/ 0 w 10000"/>
                  <a:gd name="connsiteY72" fmla="*/ 7153 h 10000"/>
                  <a:gd name="connsiteX73" fmla="*/ 207 w 10000"/>
                  <a:gd name="connsiteY73" fmla="*/ 6457 h 10000"/>
                  <a:gd name="connsiteX74" fmla="*/ 414 w 10000"/>
                  <a:gd name="connsiteY74" fmla="*/ 6258 h 10000"/>
                  <a:gd name="connsiteX75" fmla="*/ 414 w 10000"/>
                  <a:gd name="connsiteY75" fmla="*/ 6026 h 10000"/>
                  <a:gd name="connsiteX76" fmla="*/ 414 w 10000"/>
                  <a:gd name="connsiteY76" fmla="*/ 5564 h 10000"/>
                  <a:gd name="connsiteX77" fmla="*/ 621 w 10000"/>
                  <a:gd name="connsiteY77" fmla="*/ 5133 h 10000"/>
                  <a:gd name="connsiteX78" fmla="*/ 828 w 10000"/>
                  <a:gd name="connsiteY78" fmla="*/ 4901 h 10000"/>
                  <a:gd name="connsiteX79" fmla="*/ 1241 w 10000"/>
                  <a:gd name="connsiteY79" fmla="*/ 4901 h 10000"/>
                  <a:gd name="connsiteX80" fmla="*/ 1241 w 10000"/>
                  <a:gd name="connsiteY80" fmla="*/ 4238 h 10000"/>
                  <a:gd name="connsiteX81" fmla="*/ 1241 w 10000"/>
                  <a:gd name="connsiteY81" fmla="*/ 3576 h 10000"/>
                  <a:gd name="connsiteX82" fmla="*/ 1241 w 10000"/>
                  <a:gd name="connsiteY82" fmla="*/ 2683 h 10000"/>
                  <a:gd name="connsiteX83" fmla="*/ 1241 w 10000"/>
                  <a:gd name="connsiteY83" fmla="*/ 2021 h 10000"/>
                  <a:gd name="connsiteX0" fmla="*/ 1241 w 10000"/>
                  <a:gd name="connsiteY0" fmla="*/ 2021 h 10000"/>
                  <a:gd name="connsiteX1" fmla="*/ 1241 w 10000"/>
                  <a:gd name="connsiteY1" fmla="*/ 1788 h 10000"/>
                  <a:gd name="connsiteX2" fmla="*/ 1862 w 10000"/>
                  <a:gd name="connsiteY2" fmla="*/ 1788 h 10000"/>
                  <a:gd name="connsiteX3" fmla="*/ 1862 w 10000"/>
                  <a:gd name="connsiteY3" fmla="*/ 894 h 10000"/>
                  <a:gd name="connsiteX4" fmla="*/ 1621 w 10000"/>
                  <a:gd name="connsiteY4" fmla="*/ 232 h 10000"/>
                  <a:gd name="connsiteX5" fmla="*/ 5621 w 10000"/>
                  <a:gd name="connsiteY5" fmla="*/ 232 h 10000"/>
                  <a:gd name="connsiteX6" fmla="*/ 5621 w 10000"/>
                  <a:gd name="connsiteY6" fmla="*/ 0 h 10000"/>
                  <a:gd name="connsiteX7" fmla="*/ 5621 w 10000"/>
                  <a:gd name="connsiteY7" fmla="*/ 232 h 10000"/>
                  <a:gd name="connsiteX8" fmla="*/ 6448 w 10000"/>
                  <a:gd name="connsiteY8" fmla="*/ 232 h 10000"/>
                  <a:gd name="connsiteX9" fmla="*/ 7228 w 10000"/>
                  <a:gd name="connsiteY9" fmla="*/ 267 h 10000"/>
                  <a:gd name="connsiteX10" fmla="*/ 7371 w 10000"/>
                  <a:gd name="connsiteY10" fmla="*/ 280 h 10000"/>
                  <a:gd name="connsiteX11" fmla="*/ 7610 w 10000"/>
                  <a:gd name="connsiteY11" fmla="*/ 253 h 10000"/>
                  <a:gd name="connsiteX12" fmla="*/ 7785 w 10000"/>
                  <a:gd name="connsiteY12" fmla="*/ 299 h 10000"/>
                  <a:gd name="connsiteX13" fmla="*/ 8246 w 10000"/>
                  <a:gd name="connsiteY13" fmla="*/ 300 h 10000"/>
                  <a:gd name="connsiteX14" fmla="*/ 8451 w 10000"/>
                  <a:gd name="connsiteY14" fmla="*/ 265 h 10000"/>
                  <a:gd name="connsiteX15" fmla="*/ 8647 w 10000"/>
                  <a:gd name="connsiteY15" fmla="*/ 274 h 10000"/>
                  <a:gd name="connsiteX16" fmla="*/ 8966 w 10000"/>
                  <a:gd name="connsiteY16" fmla="*/ 463 h 10000"/>
                  <a:gd name="connsiteX17" fmla="*/ 9172 w 10000"/>
                  <a:gd name="connsiteY17" fmla="*/ 894 h 10000"/>
                  <a:gd name="connsiteX18" fmla="*/ 9172 w 10000"/>
                  <a:gd name="connsiteY18" fmla="*/ 1788 h 10000"/>
                  <a:gd name="connsiteX19" fmla="*/ 9379 w 10000"/>
                  <a:gd name="connsiteY19" fmla="*/ 2683 h 10000"/>
                  <a:gd name="connsiteX20" fmla="*/ 10000 w 10000"/>
                  <a:gd name="connsiteY20" fmla="*/ 3345 h 10000"/>
                  <a:gd name="connsiteX21" fmla="*/ 9586 w 10000"/>
                  <a:gd name="connsiteY21" fmla="*/ 3576 h 10000"/>
                  <a:gd name="connsiteX22" fmla="*/ 9172 w 10000"/>
                  <a:gd name="connsiteY22" fmla="*/ 4007 h 10000"/>
                  <a:gd name="connsiteX23" fmla="*/ 8966 w 10000"/>
                  <a:gd name="connsiteY23" fmla="*/ 4901 h 10000"/>
                  <a:gd name="connsiteX24" fmla="*/ 8966 w 10000"/>
                  <a:gd name="connsiteY24" fmla="*/ 5795 h 10000"/>
                  <a:gd name="connsiteX25" fmla="*/ 8759 w 10000"/>
                  <a:gd name="connsiteY25" fmla="*/ 6457 h 10000"/>
                  <a:gd name="connsiteX26" fmla="*/ 8310 w 10000"/>
                  <a:gd name="connsiteY26" fmla="*/ 7583 h 10000"/>
                  <a:gd name="connsiteX27" fmla="*/ 8103 w 10000"/>
                  <a:gd name="connsiteY27" fmla="*/ 8477 h 10000"/>
                  <a:gd name="connsiteX28" fmla="*/ 7690 w 10000"/>
                  <a:gd name="connsiteY28" fmla="*/ 8477 h 10000"/>
                  <a:gd name="connsiteX29" fmla="*/ 7690 w 10000"/>
                  <a:gd name="connsiteY29" fmla="*/ 9338 h 10000"/>
                  <a:gd name="connsiteX30" fmla="*/ 6310 w 10000"/>
                  <a:gd name="connsiteY30" fmla="*/ 7880 h 10000"/>
                  <a:gd name="connsiteX31" fmla="*/ 6069 w 10000"/>
                  <a:gd name="connsiteY31" fmla="*/ 8377 h 10000"/>
                  <a:gd name="connsiteX32" fmla="*/ 5552 w 10000"/>
                  <a:gd name="connsiteY32" fmla="*/ 8742 h 10000"/>
                  <a:gd name="connsiteX33" fmla="*/ 5448 w 10000"/>
                  <a:gd name="connsiteY33" fmla="*/ 8841 h 10000"/>
                  <a:gd name="connsiteX34" fmla="*/ 5276 w 10000"/>
                  <a:gd name="connsiteY34" fmla="*/ 8841 h 10000"/>
                  <a:gd name="connsiteX35" fmla="*/ 5345 w 10000"/>
                  <a:gd name="connsiteY35" fmla="*/ 8940 h 10000"/>
                  <a:gd name="connsiteX36" fmla="*/ 5276 w 10000"/>
                  <a:gd name="connsiteY36" fmla="*/ 8940 h 10000"/>
                  <a:gd name="connsiteX37" fmla="*/ 5138 w 10000"/>
                  <a:gd name="connsiteY37" fmla="*/ 8841 h 10000"/>
                  <a:gd name="connsiteX38" fmla="*/ 4862 w 10000"/>
                  <a:gd name="connsiteY38" fmla="*/ 9039 h 10000"/>
                  <a:gd name="connsiteX39" fmla="*/ 4828 w 10000"/>
                  <a:gd name="connsiteY39" fmla="*/ 8973 h 10000"/>
                  <a:gd name="connsiteX40" fmla="*/ 4759 w 10000"/>
                  <a:gd name="connsiteY40" fmla="*/ 9039 h 10000"/>
                  <a:gd name="connsiteX41" fmla="*/ 4724 w 10000"/>
                  <a:gd name="connsiteY41" fmla="*/ 9140 h 10000"/>
                  <a:gd name="connsiteX42" fmla="*/ 4655 w 10000"/>
                  <a:gd name="connsiteY42" fmla="*/ 9140 h 10000"/>
                  <a:gd name="connsiteX43" fmla="*/ 4621 w 10000"/>
                  <a:gd name="connsiteY43" fmla="*/ 9172 h 10000"/>
                  <a:gd name="connsiteX44" fmla="*/ 4517 w 10000"/>
                  <a:gd name="connsiteY44" fmla="*/ 9172 h 10000"/>
                  <a:gd name="connsiteX45" fmla="*/ 4138 w 10000"/>
                  <a:gd name="connsiteY45" fmla="*/ 9239 h 10000"/>
                  <a:gd name="connsiteX46" fmla="*/ 2448 w 10000"/>
                  <a:gd name="connsiteY46" fmla="*/ 9272 h 10000"/>
                  <a:gd name="connsiteX47" fmla="*/ 2138 w 10000"/>
                  <a:gd name="connsiteY47" fmla="*/ 9338 h 10000"/>
                  <a:gd name="connsiteX48" fmla="*/ 1931 w 10000"/>
                  <a:gd name="connsiteY48" fmla="*/ 9371 h 10000"/>
                  <a:gd name="connsiteX49" fmla="*/ 1759 w 10000"/>
                  <a:gd name="connsiteY49" fmla="*/ 9669 h 10000"/>
                  <a:gd name="connsiteX50" fmla="*/ 1655 w 10000"/>
                  <a:gd name="connsiteY50" fmla="*/ 9669 h 10000"/>
                  <a:gd name="connsiteX51" fmla="*/ 2034 w 10000"/>
                  <a:gd name="connsiteY51" fmla="*/ 9338 h 10000"/>
                  <a:gd name="connsiteX52" fmla="*/ 2207 w 10000"/>
                  <a:gd name="connsiteY52" fmla="*/ 9305 h 10000"/>
                  <a:gd name="connsiteX53" fmla="*/ 4414 w 10000"/>
                  <a:gd name="connsiteY53" fmla="*/ 9305 h 10000"/>
                  <a:gd name="connsiteX54" fmla="*/ 5103 w 10000"/>
                  <a:gd name="connsiteY54" fmla="*/ 9039 h 10000"/>
                  <a:gd name="connsiteX55" fmla="*/ 5828 w 10000"/>
                  <a:gd name="connsiteY55" fmla="*/ 8610 h 10000"/>
                  <a:gd name="connsiteX56" fmla="*/ 6552 w 10000"/>
                  <a:gd name="connsiteY56" fmla="*/ 8014 h 10000"/>
                  <a:gd name="connsiteX57" fmla="*/ 7483 w 10000"/>
                  <a:gd name="connsiteY57" fmla="*/ 9305 h 10000"/>
                  <a:gd name="connsiteX58" fmla="*/ 7172 w 10000"/>
                  <a:gd name="connsiteY58" fmla="*/ 8907 h 10000"/>
                  <a:gd name="connsiteX59" fmla="*/ 6483 w 10000"/>
                  <a:gd name="connsiteY59" fmla="*/ 7948 h 10000"/>
                  <a:gd name="connsiteX60" fmla="*/ 5621 w 10000"/>
                  <a:gd name="connsiteY60" fmla="*/ 8841 h 10000"/>
                  <a:gd name="connsiteX61" fmla="*/ 4069 w 10000"/>
                  <a:gd name="connsiteY61" fmla="*/ 9404 h 10000"/>
                  <a:gd name="connsiteX62" fmla="*/ 3655 w 10000"/>
                  <a:gd name="connsiteY62" fmla="*/ 9437 h 10000"/>
                  <a:gd name="connsiteX63" fmla="*/ 2034 w 10000"/>
                  <a:gd name="connsiteY63" fmla="*/ 9338 h 10000"/>
                  <a:gd name="connsiteX64" fmla="*/ 1621 w 10000"/>
                  <a:gd name="connsiteY64" fmla="*/ 9933 h 10000"/>
                  <a:gd name="connsiteX65" fmla="*/ 1034 w 10000"/>
                  <a:gd name="connsiteY65" fmla="*/ 10000 h 10000"/>
                  <a:gd name="connsiteX66" fmla="*/ 1241 w 10000"/>
                  <a:gd name="connsiteY66" fmla="*/ 9338 h 10000"/>
                  <a:gd name="connsiteX67" fmla="*/ 1034 w 10000"/>
                  <a:gd name="connsiteY67" fmla="*/ 8907 h 10000"/>
                  <a:gd name="connsiteX68" fmla="*/ 621 w 10000"/>
                  <a:gd name="connsiteY68" fmla="*/ 8477 h 10000"/>
                  <a:gd name="connsiteX69" fmla="*/ 621 w 10000"/>
                  <a:gd name="connsiteY69" fmla="*/ 8014 h 10000"/>
                  <a:gd name="connsiteX70" fmla="*/ 621 w 10000"/>
                  <a:gd name="connsiteY70" fmla="*/ 7583 h 10000"/>
                  <a:gd name="connsiteX71" fmla="*/ 207 w 10000"/>
                  <a:gd name="connsiteY71" fmla="*/ 7153 h 10000"/>
                  <a:gd name="connsiteX72" fmla="*/ 0 w 10000"/>
                  <a:gd name="connsiteY72" fmla="*/ 7153 h 10000"/>
                  <a:gd name="connsiteX73" fmla="*/ 207 w 10000"/>
                  <a:gd name="connsiteY73" fmla="*/ 6457 h 10000"/>
                  <a:gd name="connsiteX74" fmla="*/ 414 w 10000"/>
                  <a:gd name="connsiteY74" fmla="*/ 6258 h 10000"/>
                  <a:gd name="connsiteX75" fmla="*/ 414 w 10000"/>
                  <a:gd name="connsiteY75" fmla="*/ 6026 h 10000"/>
                  <a:gd name="connsiteX76" fmla="*/ 414 w 10000"/>
                  <a:gd name="connsiteY76" fmla="*/ 5564 h 10000"/>
                  <a:gd name="connsiteX77" fmla="*/ 621 w 10000"/>
                  <a:gd name="connsiteY77" fmla="*/ 5133 h 10000"/>
                  <a:gd name="connsiteX78" fmla="*/ 828 w 10000"/>
                  <a:gd name="connsiteY78" fmla="*/ 4901 h 10000"/>
                  <a:gd name="connsiteX79" fmla="*/ 1241 w 10000"/>
                  <a:gd name="connsiteY79" fmla="*/ 4901 h 10000"/>
                  <a:gd name="connsiteX80" fmla="*/ 1241 w 10000"/>
                  <a:gd name="connsiteY80" fmla="*/ 4238 h 10000"/>
                  <a:gd name="connsiteX81" fmla="*/ 1241 w 10000"/>
                  <a:gd name="connsiteY81" fmla="*/ 3576 h 10000"/>
                  <a:gd name="connsiteX82" fmla="*/ 1241 w 10000"/>
                  <a:gd name="connsiteY82" fmla="*/ 2683 h 10000"/>
                  <a:gd name="connsiteX83" fmla="*/ 1241 w 10000"/>
                  <a:gd name="connsiteY83" fmla="*/ 2021 h 10000"/>
                  <a:gd name="connsiteX0" fmla="*/ 1241 w 10000"/>
                  <a:gd name="connsiteY0" fmla="*/ 2021 h 10000"/>
                  <a:gd name="connsiteX1" fmla="*/ 1241 w 10000"/>
                  <a:gd name="connsiteY1" fmla="*/ 1788 h 10000"/>
                  <a:gd name="connsiteX2" fmla="*/ 1862 w 10000"/>
                  <a:gd name="connsiteY2" fmla="*/ 1788 h 10000"/>
                  <a:gd name="connsiteX3" fmla="*/ 1862 w 10000"/>
                  <a:gd name="connsiteY3" fmla="*/ 894 h 10000"/>
                  <a:gd name="connsiteX4" fmla="*/ 1621 w 10000"/>
                  <a:gd name="connsiteY4" fmla="*/ 232 h 10000"/>
                  <a:gd name="connsiteX5" fmla="*/ 5621 w 10000"/>
                  <a:gd name="connsiteY5" fmla="*/ 232 h 10000"/>
                  <a:gd name="connsiteX6" fmla="*/ 5621 w 10000"/>
                  <a:gd name="connsiteY6" fmla="*/ 0 h 10000"/>
                  <a:gd name="connsiteX7" fmla="*/ 5621 w 10000"/>
                  <a:gd name="connsiteY7" fmla="*/ 232 h 10000"/>
                  <a:gd name="connsiteX8" fmla="*/ 6448 w 10000"/>
                  <a:gd name="connsiteY8" fmla="*/ 232 h 10000"/>
                  <a:gd name="connsiteX9" fmla="*/ 7228 w 10000"/>
                  <a:gd name="connsiteY9" fmla="*/ 267 h 10000"/>
                  <a:gd name="connsiteX10" fmla="*/ 7371 w 10000"/>
                  <a:gd name="connsiteY10" fmla="*/ 280 h 10000"/>
                  <a:gd name="connsiteX11" fmla="*/ 7610 w 10000"/>
                  <a:gd name="connsiteY11" fmla="*/ 253 h 10000"/>
                  <a:gd name="connsiteX12" fmla="*/ 7785 w 10000"/>
                  <a:gd name="connsiteY12" fmla="*/ 299 h 10000"/>
                  <a:gd name="connsiteX13" fmla="*/ 8246 w 10000"/>
                  <a:gd name="connsiteY13" fmla="*/ 300 h 10000"/>
                  <a:gd name="connsiteX14" fmla="*/ 8451 w 10000"/>
                  <a:gd name="connsiteY14" fmla="*/ 209 h 10000"/>
                  <a:gd name="connsiteX15" fmla="*/ 8647 w 10000"/>
                  <a:gd name="connsiteY15" fmla="*/ 274 h 10000"/>
                  <a:gd name="connsiteX16" fmla="*/ 8966 w 10000"/>
                  <a:gd name="connsiteY16" fmla="*/ 463 h 10000"/>
                  <a:gd name="connsiteX17" fmla="*/ 9172 w 10000"/>
                  <a:gd name="connsiteY17" fmla="*/ 894 h 10000"/>
                  <a:gd name="connsiteX18" fmla="*/ 9172 w 10000"/>
                  <a:gd name="connsiteY18" fmla="*/ 1788 h 10000"/>
                  <a:gd name="connsiteX19" fmla="*/ 9379 w 10000"/>
                  <a:gd name="connsiteY19" fmla="*/ 2683 h 10000"/>
                  <a:gd name="connsiteX20" fmla="*/ 10000 w 10000"/>
                  <a:gd name="connsiteY20" fmla="*/ 3345 h 10000"/>
                  <a:gd name="connsiteX21" fmla="*/ 9586 w 10000"/>
                  <a:gd name="connsiteY21" fmla="*/ 3576 h 10000"/>
                  <a:gd name="connsiteX22" fmla="*/ 9172 w 10000"/>
                  <a:gd name="connsiteY22" fmla="*/ 4007 h 10000"/>
                  <a:gd name="connsiteX23" fmla="*/ 8966 w 10000"/>
                  <a:gd name="connsiteY23" fmla="*/ 4901 h 10000"/>
                  <a:gd name="connsiteX24" fmla="*/ 8966 w 10000"/>
                  <a:gd name="connsiteY24" fmla="*/ 5795 h 10000"/>
                  <a:gd name="connsiteX25" fmla="*/ 8759 w 10000"/>
                  <a:gd name="connsiteY25" fmla="*/ 6457 h 10000"/>
                  <a:gd name="connsiteX26" fmla="*/ 8310 w 10000"/>
                  <a:gd name="connsiteY26" fmla="*/ 7583 h 10000"/>
                  <a:gd name="connsiteX27" fmla="*/ 8103 w 10000"/>
                  <a:gd name="connsiteY27" fmla="*/ 8477 h 10000"/>
                  <a:gd name="connsiteX28" fmla="*/ 7690 w 10000"/>
                  <a:gd name="connsiteY28" fmla="*/ 8477 h 10000"/>
                  <a:gd name="connsiteX29" fmla="*/ 7690 w 10000"/>
                  <a:gd name="connsiteY29" fmla="*/ 9338 h 10000"/>
                  <a:gd name="connsiteX30" fmla="*/ 6310 w 10000"/>
                  <a:gd name="connsiteY30" fmla="*/ 7880 h 10000"/>
                  <a:gd name="connsiteX31" fmla="*/ 6069 w 10000"/>
                  <a:gd name="connsiteY31" fmla="*/ 8377 h 10000"/>
                  <a:gd name="connsiteX32" fmla="*/ 5552 w 10000"/>
                  <a:gd name="connsiteY32" fmla="*/ 8742 h 10000"/>
                  <a:gd name="connsiteX33" fmla="*/ 5448 w 10000"/>
                  <a:gd name="connsiteY33" fmla="*/ 8841 h 10000"/>
                  <a:gd name="connsiteX34" fmla="*/ 5276 w 10000"/>
                  <a:gd name="connsiteY34" fmla="*/ 8841 h 10000"/>
                  <a:gd name="connsiteX35" fmla="*/ 5345 w 10000"/>
                  <a:gd name="connsiteY35" fmla="*/ 8940 h 10000"/>
                  <a:gd name="connsiteX36" fmla="*/ 5276 w 10000"/>
                  <a:gd name="connsiteY36" fmla="*/ 8940 h 10000"/>
                  <a:gd name="connsiteX37" fmla="*/ 5138 w 10000"/>
                  <a:gd name="connsiteY37" fmla="*/ 8841 h 10000"/>
                  <a:gd name="connsiteX38" fmla="*/ 4862 w 10000"/>
                  <a:gd name="connsiteY38" fmla="*/ 9039 h 10000"/>
                  <a:gd name="connsiteX39" fmla="*/ 4828 w 10000"/>
                  <a:gd name="connsiteY39" fmla="*/ 8973 h 10000"/>
                  <a:gd name="connsiteX40" fmla="*/ 4759 w 10000"/>
                  <a:gd name="connsiteY40" fmla="*/ 9039 h 10000"/>
                  <a:gd name="connsiteX41" fmla="*/ 4724 w 10000"/>
                  <a:gd name="connsiteY41" fmla="*/ 9140 h 10000"/>
                  <a:gd name="connsiteX42" fmla="*/ 4655 w 10000"/>
                  <a:gd name="connsiteY42" fmla="*/ 9140 h 10000"/>
                  <a:gd name="connsiteX43" fmla="*/ 4621 w 10000"/>
                  <a:gd name="connsiteY43" fmla="*/ 9172 h 10000"/>
                  <a:gd name="connsiteX44" fmla="*/ 4517 w 10000"/>
                  <a:gd name="connsiteY44" fmla="*/ 9172 h 10000"/>
                  <a:gd name="connsiteX45" fmla="*/ 4138 w 10000"/>
                  <a:gd name="connsiteY45" fmla="*/ 9239 h 10000"/>
                  <a:gd name="connsiteX46" fmla="*/ 2448 w 10000"/>
                  <a:gd name="connsiteY46" fmla="*/ 9272 h 10000"/>
                  <a:gd name="connsiteX47" fmla="*/ 2138 w 10000"/>
                  <a:gd name="connsiteY47" fmla="*/ 9338 h 10000"/>
                  <a:gd name="connsiteX48" fmla="*/ 1931 w 10000"/>
                  <a:gd name="connsiteY48" fmla="*/ 9371 h 10000"/>
                  <a:gd name="connsiteX49" fmla="*/ 1759 w 10000"/>
                  <a:gd name="connsiteY49" fmla="*/ 9669 h 10000"/>
                  <a:gd name="connsiteX50" fmla="*/ 1655 w 10000"/>
                  <a:gd name="connsiteY50" fmla="*/ 9669 h 10000"/>
                  <a:gd name="connsiteX51" fmla="*/ 2034 w 10000"/>
                  <a:gd name="connsiteY51" fmla="*/ 9338 h 10000"/>
                  <a:gd name="connsiteX52" fmla="*/ 2207 w 10000"/>
                  <a:gd name="connsiteY52" fmla="*/ 9305 h 10000"/>
                  <a:gd name="connsiteX53" fmla="*/ 4414 w 10000"/>
                  <a:gd name="connsiteY53" fmla="*/ 9305 h 10000"/>
                  <a:gd name="connsiteX54" fmla="*/ 5103 w 10000"/>
                  <a:gd name="connsiteY54" fmla="*/ 9039 h 10000"/>
                  <a:gd name="connsiteX55" fmla="*/ 5828 w 10000"/>
                  <a:gd name="connsiteY55" fmla="*/ 8610 h 10000"/>
                  <a:gd name="connsiteX56" fmla="*/ 6552 w 10000"/>
                  <a:gd name="connsiteY56" fmla="*/ 8014 h 10000"/>
                  <a:gd name="connsiteX57" fmla="*/ 7483 w 10000"/>
                  <a:gd name="connsiteY57" fmla="*/ 9305 h 10000"/>
                  <a:gd name="connsiteX58" fmla="*/ 7172 w 10000"/>
                  <a:gd name="connsiteY58" fmla="*/ 8907 h 10000"/>
                  <a:gd name="connsiteX59" fmla="*/ 6483 w 10000"/>
                  <a:gd name="connsiteY59" fmla="*/ 7948 h 10000"/>
                  <a:gd name="connsiteX60" fmla="*/ 5621 w 10000"/>
                  <a:gd name="connsiteY60" fmla="*/ 8841 h 10000"/>
                  <a:gd name="connsiteX61" fmla="*/ 4069 w 10000"/>
                  <a:gd name="connsiteY61" fmla="*/ 9404 h 10000"/>
                  <a:gd name="connsiteX62" fmla="*/ 3655 w 10000"/>
                  <a:gd name="connsiteY62" fmla="*/ 9437 h 10000"/>
                  <a:gd name="connsiteX63" fmla="*/ 2034 w 10000"/>
                  <a:gd name="connsiteY63" fmla="*/ 9338 h 10000"/>
                  <a:gd name="connsiteX64" fmla="*/ 1621 w 10000"/>
                  <a:gd name="connsiteY64" fmla="*/ 9933 h 10000"/>
                  <a:gd name="connsiteX65" fmla="*/ 1034 w 10000"/>
                  <a:gd name="connsiteY65" fmla="*/ 10000 h 10000"/>
                  <a:gd name="connsiteX66" fmla="*/ 1241 w 10000"/>
                  <a:gd name="connsiteY66" fmla="*/ 9338 h 10000"/>
                  <a:gd name="connsiteX67" fmla="*/ 1034 w 10000"/>
                  <a:gd name="connsiteY67" fmla="*/ 8907 h 10000"/>
                  <a:gd name="connsiteX68" fmla="*/ 621 w 10000"/>
                  <a:gd name="connsiteY68" fmla="*/ 8477 h 10000"/>
                  <a:gd name="connsiteX69" fmla="*/ 621 w 10000"/>
                  <a:gd name="connsiteY69" fmla="*/ 8014 h 10000"/>
                  <a:gd name="connsiteX70" fmla="*/ 621 w 10000"/>
                  <a:gd name="connsiteY70" fmla="*/ 7583 h 10000"/>
                  <a:gd name="connsiteX71" fmla="*/ 207 w 10000"/>
                  <a:gd name="connsiteY71" fmla="*/ 7153 h 10000"/>
                  <a:gd name="connsiteX72" fmla="*/ 0 w 10000"/>
                  <a:gd name="connsiteY72" fmla="*/ 7153 h 10000"/>
                  <a:gd name="connsiteX73" fmla="*/ 207 w 10000"/>
                  <a:gd name="connsiteY73" fmla="*/ 6457 h 10000"/>
                  <a:gd name="connsiteX74" fmla="*/ 414 w 10000"/>
                  <a:gd name="connsiteY74" fmla="*/ 6258 h 10000"/>
                  <a:gd name="connsiteX75" fmla="*/ 414 w 10000"/>
                  <a:gd name="connsiteY75" fmla="*/ 6026 h 10000"/>
                  <a:gd name="connsiteX76" fmla="*/ 414 w 10000"/>
                  <a:gd name="connsiteY76" fmla="*/ 5564 h 10000"/>
                  <a:gd name="connsiteX77" fmla="*/ 621 w 10000"/>
                  <a:gd name="connsiteY77" fmla="*/ 5133 h 10000"/>
                  <a:gd name="connsiteX78" fmla="*/ 828 w 10000"/>
                  <a:gd name="connsiteY78" fmla="*/ 4901 h 10000"/>
                  <a:gd name="connsiteX79" fmla="*/ 1241 w 10000"/>
                  <a:gd name="connsiteY79" fmla="*/ 4901 h 10000"/>
                  <a:gd name="connsiteX80" fmla="*/ 1241 w 10000"/>
                  <a:gd name="connsiteY80" fmla="*/ 4238 h 10000"/>
                  <a:gd name="connsiteX81" fmla="*/ 1241 w 10000"/>
                  <a:gd name="connsiteY81" fmla="*/ 3576 h 10000"/>
                  <a:gd name="connsiteX82" fmla="*/ 1241 w 10000"/>
                  <a:gd name="connsiteY82" fmla="*/ 2683 h 10000"/>
                  <a:gd name="connsiteX83" fmla="*/ 1241 w 10000"/>
                  <a:gd name="connsiteY83" fmla="*/ 2021 h 10000"/>
                  <a:gd name="connsiteX0" fmla="*/ 1241 w 10000"/>
                  <a:gd name="connsiteY0" fmla="*/ 2021 h 10000"/>
                  <a:gd name="connsiteX1" fmla="*/ 1241 w 10000"/>
                  <a:gd name="connsiteY1" fmla="*/ 1788 h 10000"/>
                  <a:gd name="connsiteX2" fmla="*/ 1862 w 10000"/>
                  <a:gd name="connsiteY2" fmla="*/ 1788 h 10000"/>
                  <a:gd name="connsiteX3" fmla="*/ 1862 w 10000"/>
                  <a:gd name="connsiteY3" fmla="*/ 894 h 10000"/>
                  <a:gd name="connsiteX4" fmla="*/ 1621 w 10000"/>
                  <a:gd name="connsiteY4" fmla="*/ 232 h 10000"/>
                  <a:gd name="connsiteX5" fmla="*/ 5621 w 10000"/>
                  <a:gd name="connsiteY5" fmla="*/ 232 h 10000"/>
                  <a:gd name="connsiteX6" fmla="*/ 5621 w 10000"/>
                  <a:gd name="connsiteY6" fmla="*/ 0 h 10000"/>
                  <a:gd name="connsiteX7" fmla="*/ 5621 w 10000"/>
                  <a:gd name="connsiteY7" fmla="*/ 232 h 10000"/>
                  <a:gd name="connsiteX8" fmla="*/ 6448 w 10000"/>
                  <a:gd name="connsiteY8" fmla="*/ 232 h 10000"/>
                  <a:gd name="connsiteX9" fmla="*/ 7228 w 10000"/>
                  <a:gd name="connsiteY9" fmla="*/ 267 h 10000"/>
                  <a:gd name="connsiteX10" fmla="*/ 7371 w 10000"/>
                  <a:gd name="connsiteY10" fmla="*/ 280 h 10000"/>
                  <a:gd name="connsiteX11" fmla="*/ 7610 w 10000"/>
                  <a:gd name="connsiteY11" fmla="*/ 253 h 10000"/>
                  <a:gd name="connsiteX12" fmla="*/ 7785 w 10000"/>
                  <a:gd name="connsiteY12" fmla="*/ 299 h 10000"/>
                  <a:gd name="connsiteX13" fmla="*/ 8278 w 10000"/>
                  <a:gd name="connsiteY13" fmla="*/ 244 h 10000"/>
                  <a:gd name="connsiteX14" fmla="*/ 8451 w 10000"/>
                  <a:gd name="connsiteY14" fmla="*/ 209 h 10000"/>
                  <a:gd name="connsiteX15" fmla="*/ 8647 w 10000"/>
                  <a:gd name="connsiteY15" fmla="*/ 274 h 10000"/>
                  <a:gd name="connsiteX16" fmla="*/ 8966 w 10000"/>
                  <a:gd name="connsiteY16" fmla="*/ 463 h 10000"/>
                  <a:gd name="connsiteX17" fmla="*/ 9172 w 10000"/>
                  <a:gd name="connsiteY17" fmla="*/ 894 h 10000"/>
                  <a:gd name="connsiteX18" fmla="*/ 9172 w 10000"/>
                  <a:gd name="connsiteY18" fmla="*/ 1788 h 10000"/>
                  <a:gd name="connsiteX19" fmla="*/ 9379 w 10000"/>
                  <a:gd name="connsiteY19" fmla="*/ 2683 h 10000"/>
                  <a:gd name="connsiteX20" fmla="*/ 10000 w 10000"/>
                  <a:gd name="connsiteY20" fmla="*/ 3345 h 10000"/>
                  <a:gd name="connsiteX21" fmla="*/ 9586 w 10000"/>
                  <a:gd name="connsiteY21" fmla="*/ 3576 h 10000"/>
                  <a:gd name="connsiteX22" fmla="*/ 9172 w 10000"/>
                  <a:gd name="connsiteY22" fmla="*/ 4007 h 10000"/>
                  <a:gd name="connsiteX23" fmla="*/ 8966 w 10000"/>
                  <a:gd name="connsiteY23" fmla="*/ 4901 h 10000"/>
                  <a:gd name="connsiteX24" fmla="*/ 8966 w 10000"/>
                  <a:gd name="connsiteY24" fmla="*/ 5795 h 10000"/>
                  <a:gd name="connsiteX25" fmla="*/ 8759 w 10000"/>
                  <a:gd name="connsiteY25" fmla="*/ 6457 h 10000"/>
                  <a:gd name="connsiteX26" fmla="*/ 8310 w 10000"/>
                  <a:gd name="connsiteY26" fmla="*/ 7583 h 10000"/>
                  <a:gd name="connsiteX27" fmla="*/ 8103 w 10000"/>
                  <a:gd name="connsiteY27" fmla="*/ 8477 h 10000"/>
                  <a:gd name="connsiteX28" fmla="*/ 7690 w 10000"/>
                  <a:gd name="connsiteY28" fmla="*/ 8477 h 10000"/>
                  <a:gd name="connsiteX29" fmla="*/ 7690 w 10000"/>
                  <a:gd name="connsiteY29" fmla="*/ 9338 h 10000"/>
                  <a:gd name="connsiteX30" fmla="*/ 6310 w 10000"/>
                  <a:gd name="connsiteY30" fmla="*/ 7880 h 10000"/>
                  <a:gd name="connsiteX31" fmla="*/ 6069 w 10000"/>
                  <a:gd name="connsiteY31" fmla="*/ 8377 h 10000"/>
                  <a:gd name="connsiteX32" fmla="*/ 5552 w 10000"/>
                  <a:gd name="connsiteY32" fmla="*/ 8742 h 10000"/>
                  <a:gd name="connsiteX33" fmla="*/ 5448 w 10000"/>
                  <a:gd name="connsiteY33" fmla="*/ 8841 h 10000"/>
                  <a:gd name="connsiteX34" fmla="*/ 5276 w 10000"/>
                  <a:gd name="connsiteY34" fmla="*/ 8841 h 10000"/>
                  <a:gd name="connsiteX35" fmla="*/ 5345 w 10000"/>
                  <a:gd name="connsiteY35" fmla="*/ 8940 h 10000"/>
                  <a:gd name="connsiteX36" fmla="*/ 5276 w 10000"/>
                  <a:gd name="connsiteY36" fmla="*/ 8940 h 10000"/>
                  <a:gd name="connsiteX37" fmla="*/ 5138 w 10000"/>
                  <a:gd name="connsiteY37" fmla="*/ 8841 h 10000"/>
                  <a:gd name="connsiteX38" fmla="*/ 4862 w 10000"/>
                  <a:gd name="connsiteY38" fmla="*/ 9039 h 10000"/>
                  <a:gd name="connsiteX39" fmla="*/ 4828 w 10000"/>
                  <a:gd name="connsiteY39" fmla="*/ 8973 h 10000"/>
                  <a:gd name="connsiteX40" fmla="*/ 4759 w 10000"/>
                  <a:gd name="connsiteY40" fmla="*/ 9039 h 10000"/>
                  <a:gd name="connsiteX41" fmla="*/ 4724 w 10000"/>
                  <a:gd name="connsiteY41" fmla="*/ 9140 h 10000"/>
                  <a:gd name="connsiteX42" fmla="*/ 4655 w 10000"/>
                  <a:gd name="connsiteY42" fmla="*/ 9140 h 10000"/>
                  <a:gd name="connsiteX43" fmla="*/ 4621 w 10000"/>
                  <a:gd name="connsiteY43" fmla="*/ 9172 h 10000"/>
                  <a:gd name="connsiteX44" fmla="*/ 4517 w 10000"/>
                  <a:gd name="connsiteY44" fmla="*/ 9172 h 10000"/>
                  <a:gd name="connsiteX45" fmla="*/ 4138 w 10000"/>
                  <a:gd name="connsiteY45" fmla="*/ 9239 h 10000"/>
                  <a:gd name="connsiteX46" fmla="*/ 2448 w 10000"/>
                  <a:gd name="connsiteY46" fmla="*/ 9272 h 10000"/>
                  <a:gd name="connsiteX47" fmla="*/ 2138 w 10000"/>
                  <a:gd name="connsiteY47" fmla="*/ 9338 h 10000"/>
                  <a:gd name="connsiteX48" fmla="*/ 1931 w 10000"/>
                  <a:gd name="connsiteY48" fmla="*/ 9371 h 10000"/>
                  <a:gd name="connsiteX49" fmla="*/ 1759 w 10000"/>
                  <a:gd name="connsiteY49" fmla="*/ 9669 h 10000"/>
                  <a:gd name="connsiteX50" fmla="*/ 1655 w 10000"/>
                  <a:gd name="connsiteY50" fmla="*/ 9669 h 10000"/>
                  <a:gd name="connsiteX51" fmla="*/ 2034 w 10000"/>
                  <a:gd name="connsiteY51" fmla="*/ 9338 h 10000"/>
                  <a:gd name="connsiteX52" fmla="*/ 2207 w 10000"/>
                  <a:gd name="connsiteY52" fmla="*/ 9305 h 10000"/>
                  <a:gd name="connsiteX53" fmla="*/ 4414 w 10000"/>
                  <a:gd name="connsiteY53" fmla="*/ 9305 h 10000"/>
                  <a:gd name="connsiteX54" fmla="*/ 5103 w 10000"/>
                  <a:gd name="connsiteY54" fmla="*/ 9039 h 10000"/>
                  <a:gd name="connsiteX55" fmla="*/ 5828 w 10000"/>
                  <a:gd name="connsiteY55" fmla="*/ 8610 h 10000"/>
                  <a:gd name="connsiteX56" fmla="*/ 6552 w 10000"/>
                  <a:gd name="connsiteY56" fmla="*/ 8014 h 10000"/>
                  <a:gd name="connsiteX57" fmla="*/ 7483 w 10000"/>
                  <a:gd name="connsiteY57" fmla="*/ 9305 h 10000"/>
                  <a:gd name="connsiteX58" fmla="*/ 7172 w 10000"/>
                  <a:gd name="connsiteY58" fmla="*/ 8907 h 10000"/>
                  <a:gd name="connsiteX59" fmla="*/ 6483 w 10000"/>
                  <a:gd name="connsiteY59" fmla="*/ 7948 h 10000"/>
                  <a:gd name="connsiteX60" fmla="*/ 5621 w 10000"/>
                  <a:gd name="connsiteY60" fmla="*/ 8841 h 10000"/>
                  <a:gd name="connsiteX61" fmla="*/ 4069 w 10000"/>
                  <a:gd name="connsiteY61" fmla="*/ 9404 h 10000"/>
                  <a:gd name="connsiteX62" fmla="*/ 3655 w 10000"/>
                  <a:gd name="connsiteY62" fmla="*/ 9437 h 10000"/>
                  <a:gd name="connsiteX63" fmla="*/ 2034 w 10000"/>
                  <a:gd name="connsiteY63" fmla="*/ 9338 h 10000"/>
                  <a:gd name="connsiteX64" fmla="*/ 1621 w 10000"/>
                  <a:gd name="connsiteY64" fmla="*/ 9933 h 10000"/>
                  <a:gd name="connsiteX65" fmla="*/ 1034 w 10000"/>
                  <a:gd name="connsiteY65" fmla="*/ 10000 h 10000"/>
                  <a:gd name="connsiteX66" fmla="*/ 1241 w 10000"/>
                  <a:gd name="connsiteY66" fmla="*/ 9338 h 10000"/>
                  <a:gd name="connsiteX67" fmla="*/ 1034 w 10000"/>
                  <a:gd name="connsiteY67" fmla="*/ 8907 h 10000"/>
                  <a:gd name="connsiteX68" fmla="*/ 621 w 10000"/>
                  <a:gd name="connsiteY68" fmla="*/ 8477 h 10000"/>
                  <a:gd name="connsiteX69" fmla="*/ 621 w 10000"/>
                  <a:gd name="connsiteY69" fmla="*/ 8014 h 10000"/>
                  <a:gd name="connsiteX70" fmla="*/ 621 w 10000"/>
                  <a:gd name="connsiteY70" fmla="*/ 7583 h 10000"/>
                  <a:gd name="connsiteX71" fmla="*/ 207 w 10000"/>
                  <a:gd name="connsiteY71" fmla="*/ 7153 h 10000"/>
                  <a:gd name="connsiteX72" fmla="*/ 0 w 10000"/>
                  <a:gd name="connsiteY72" fmla="*/ 7153 h 10000"/>
                  <a:gd name="connsiteX73" fmla="*/ 207 w 10000"/>
                  <a:gd name="connsiteY73" fmla="*/ 6457 h 10000"/>
                  <a:gd name="connsiteX74" fmla="*/ 414 w 10000"/>
                  <a:gd name="connsiteY74" fmla="*/ 6258 h 10000"/>
                  <a:gd name="connsiteX75" fmla="*/ 414 w 10000"/>
                  <a:gd name="connsiteY75" fmla="*/ 6026 h 10000"/>
                  <a:gd name="connsiteX76" fmla="*/ 414 w 10000"/>
                  <a:gd name="connsiteY76" fmla="*/ 5564 h 10000"/>
                  <a:gd name="connsiteX77" fmla="*/ 621 w 10000"/>
                  <a:gd name="connsiteY77" fmla="*/ 5133 h 10000"/>
                  <a:gd name="connsiteX78" fmla="*/ 828 w 10000"/>
                  <a:gd name="connsiteY78" fmla="*/ 4901 h 10000"/>
                  <a:gd name="connsiteX79" fmla="*/ 1241 w 10000"/>
                  <a:gd name="connsiteY79" fmla="*/ 4901 h 10000"/>
                  <a:gd name="connsiteX80" fmla="*/ 1241 w 10000"/>
                  <a:gd name="connsiteY80" fmla="*/ 4238 h 10000"/>
                  <a:gd name="connsiteX81" fmla="*/ 1241 w 10000"/>
                  <a:gd name="connsiteY81" fmla="*/ 3576 h 10000"/>
                  <a:gd name="connsiteX82" fmla="*/ 1241 w 10000"/>
                  <a:gd name="connsiteY82" fmla="*/ 2683 h 10000"/>
                  <a:gd name="connsiteX83" fmla="*/ 1241 w 10000"/>
                  <a:gd name="connsiteY83" fmla="*/ 2021 h 10000"/>
                  <a:gd name="connsiteX0" fmla="*/ 1241 w 10000"/>
                  <a:gd name="connsiteY0" fmla="*/ 2021 h 10000"/>
                  <a:gd name="connsiteX1" fmla="*/ 1241 w 10000"/>
                  <a:gd name="connsiteY1" fmla="*/ 1788 h 10000"/>
                  <a:gd name="connsiteX2" fmla="*/ 1862 w 10000"/>
                  <a:gd name="connsiteY2" fmla="*/ 1788 h 10000"/>
                  <a:gd name="connsiteX3" fmla="*/ 1862 w 10000"/>
                  <a:gd name="connsiteY3" fmla="*/ 894 h 10000"/>
                  <a:gd name="connsiteX4" fmla="*/ 1621 w 10000"/>
                  <a:gd name="connsiteY4" fmla="*/ 232 h 10000"/>
                  <a:gd name="connsiteX5" fmla="*/ 5621 w 10000"/>
                  <a:gd name="connsiteY5" fmla="*/ 232 h 10000"/>
                  <a:gd name="connsiteX6" fmla="*/ 5621 w 10000"/>
                  <a:gd name="connsiteY6" fmla="*/ 0 h 10000"/>
                  <a:gd name="connsiteX7" fmla="*/ 5621 w 10000"/>
                  <a:gd name="connsiteY7" fmla="*/ 232 h 10000"/>
                  <a:gd name="connsiteX8" fmla="*/ 6448 w 10000"/>
                  <a:gd name="connsiteY8" fmla="*/ 232 h 10000"/>
                  <a:gd name="connsiteX9" fmla="*/ 7228 w 10000"/>
                  <a:gd name="connsiteY9" fmla="*/ 267 h 10000"/>
                  <a:gd name="connsiteX10" fmla="*/ 7371 w 10000"/>
                  <a:gd name="connsiteY10" fmla="*/ 280 h 10000"/>
                  <a:gd name="connsiteX11" fmla="*/ 7610 w 10000"/>
                  <a:gd name="connsiteY11" fmla="*/ 253 h 10000"/>
                  <a:gd name="connsiteX12" fmla="*/ 7785 w 10000"/>
                  <a:gd name="connsiteY12" fmla="*/ 299 h 10000"/>
                  <a:gd name="connsiteX13" fmla="*/ 8310 w 10000"/>
                  <a:gd name="connsiteY13" fmla="*/ 328 h 10000"/>
                  <a:gd name="connsiteX14" fmla="*/ 8451 w 10000"/>
                  <a:gd name="connsiteY14" fmla="*/ 209 h 10000"/>
                  <a:gd name="connsiteX15" fmla="*/ 8647 w 10000"/>
                  <a:gd name="connsiteY15" fmla="*/ 274 h 10000"/>
                  <a:gd name="connsiteX16" fmla="*/ 8966 w 10000"/>
                  <a:gd name="connsiteY16" fmla="*/ 463 h 10000"/>
                  <a:gd name="connsiteX17" fmla="*/ 9172 w 10000"/>
                  <a:gd name="connsiteY17" fmla="*/ 894 h 10000"/>
                  <a:gd name="connsiteX18" fmla="*/ 9172 w 10000"/>
                  <a:gd name="connsiteY18" fmla="*/ 1788 h 10000"/>
                  <a:gd name="connsiteX19" fmla="*/ 9379 w 10000"/>
                  <a:gd name="connsiteY19" fmla="*/ 2683 h 10000"/>
                  <a:gd name="connsiteX20" fmla="*/ 10000 w 10000"/>
                  <a:gd name="connsiteY20" fmla="*/ 3345 h 10000"/>
                  <a:gd name="connsiteX21" fmla="*/ 9586 w 10000"/>
                  <a:gd name="connsiteY21" fmla="*/ 3576 h 10000"/>
                  <a:gd name="connsiteX22" fmla="*/ 9172 w 10000"/>
                  <a:gd name="connsiteY22" fmla="*/ 4007 h 10000"/>
                  <a:gd name="connsiteX23" fmla="*/ 8966 w 10000"/>
                  <a:gd name="connsiteY23" fmla="*/ 4901 h 10000"/>
                  <a:gd name="connsiteX24" fmla="*/ 8966 w 10000"/>
                  <a:gd name="connsiteY24" fmla="*/ 5795 h 10000"/>
                  <a:gd name="connsiteX25" fmla="*/ 8759 w 10000"/>
                  <a:gd name="connsiteY25" fmla="*/ 6457 h 10000"/>
                  <a:gd name="connsiteX26" fmla="*/ 8310 w 10000"/>
                  <a:gd name="connsiteY26" fmla="*/ 7583 h 10000"/>
                  <a:gd name="connsiteX27" fmla="*/ 8103 w 10000"/>
                  <a:gd name="connsiteY27" fmla="*/ 8477 h 10000"/>
                  <a:gd name="connsiteX28" fmla="*/ 7690 w 10000"/>
                  <a:gd name="connsiteY28" fmla="*/ 8477 h 10000"/>
                  <a:gd name="connsiteX29" fmla="*/ 7690 w 10000"/>
                  <a:gd name="connsiteY29" fmla="*/ 9338 h 10000"/>
                  <a:gd name="connsiteX30" fmla="*/ 6310 w 10000"/>
                  <a:gd name="connsiteY30" fmla="*/ 7880 h 10000"/>
                  <a:gd name="connsiteX31" fmla="*/ 6069 w 10000"/>
                  <a:gd name="connsiteY31" fmla="*/ 8377 h 10000"/>
                  <a:gd name="connsiteX32" fmla="*/ 5552 w 10000"/>
                  <a:gd name="connsiteY32" fmla="*/ 8742 h 10000"/>
                  <a:gd name="connsiteX33" fmla="*/ 5448 w 10000"/>
                  <a:gd name="connsiteY33" fmla="*/ 8841 h 10000"/>
                  <a:gd name="connsiteX34" fmla="*/ 5276 w 10000"/>
                  <a:gd name="connsiteY34" fmla="*/ 8841 h 10000"/>
                  <a:gd name="connsiteX35" fmla="*/ 5345 w 10000"/>
                  <a:gd name="connsiteY35" fmla="*/ 8940 h 10000"/>
                  <a:gd name="connsiteX36" fmla="*/ 5276 w 10000"/>
                  <a:gd name="connsiteY36" fmla="*/ 8940 h 10000"/>
                  <a:gd name="connsiteX37" fmla="*/ 5138 w 10000"/>
                  <a:gd name="connsiteY37" fmla="*/ 8841 h 10000"/>
                  <a:gd name="connsiteX38" fmla="*/ 4862 w 10000"/>
                  <a:gd name="connsiteY38" fmla="*/ 9039 h 10000"/>
                  <a:gd name="connsiteX39" fmla="*/ 4828 w 10000"/>
                  <a:gd name="connsiteY39" fmla="*/ 8973 h 10000"/>
                  <a:gd name="connsiteX40" fmla="*/ 4759 w 10000"/>
                  <a:gd name="connsiteY40" fmla="*/ 9039 h 10000"/>
                  <a:gd name="connsiteX41" fmla="*/ 4724 w 10000"/>
                  <a:gd name="connsiteY41" fmla="*/ 9140 h 10000"/>
                  <a:gd name="connsiteX42" fmla="*/ 4655 w 10000"/>
                  <a:gd name="connsiteY42" fmla="*/ 9140 h 10000"/>
                  <a:gd name="connsiteX43" fmla="*/ 4621 w 10000"/>
                  <a:gd name="connsiteY43" fmla="*/ 9172 h 10000"/>
                  <a:gd name="connsiteX44" fmla="*/ 4517 w 10000"/>
                  <a:gd name="connsiteY44" fmla="*/ 9172 h 10000"/>
                  <a:gd name="connsiteX45" fmla="*/ 4138 w 10000"/>
                  <a:gd name="connsiteY45" fmla="*/ 9239 h 10000"/>
                  <a:gd name="connsiteX46" fmla="*/ 2448 w 10000"/>
                  <a:gd name="connsiteY46" fmla="*/ 9272 h 10000"/>
                  <a:gd name="connsiteX47" fmla="*/ 2138 w 10000"/>
                  <a:gd name="connsiteY47" fmla="*/ 9338 h 10000"/>
                  <a:gd name="connsiteX48" fmla="*/ 1931 w 10000"/>
                  <a:gd name="connsiteY48" fmla="*/ 9371 h 10000"/>
                  <a:gd name="connsiteX49" fmla="*/ 1759 w 10000"/>
                  <a:gd name="connsiteY49" fmla="*/ 9669 h 10000"/>
                  <a:gd name="connsiteX50" fmla="*/ 1655 w 10000"/>
                  <a:gd name="connsiteY50" fmla="*/ 9669 h 10000"/>
                  <a:gd name="connsiteX51" fmla="*/ 2034 w 10000"/>
                  <a:gd name="connsiteY51" fmla="*/ 9338 h 10000"/>
                  <a:gd name="connsiteX52" fmla="*/ 2207 w 10000"/>
                  <a:gd name="connsiteY52" fmla="*/ 9305 h 10000"/>
                  <a:gd name="connsiteX53" fmla="*/ 4414 w 10000"/>
                  <a:gd name="connsiteY53" fmla="*/ 9305 h 10000"/>
                  <a:gd name="connsiteX54" fmla="*/ 5103 w 10000"/>
                  <a:gd name="connsiteY54" fmla="*/ 9039 h 10000"/>
                  <a:gd name="connsiteX55" fmla="*/ 5828 w 10000"/>
                  <a:gd name="connsiteY55" fmla="*/ 8610 h 10000"/>
                  <a:gd name="connsiteX56" fmla="*/ 6552 w 10000"/>
                  <a:gd name="connsiteY56" fmla="*/ 8014 h 10000"/>
                  <a:gd name="connsiteX57" fmla="*/ 7483 w 10000"/>
                  <a:gd name="connsiteY57" fmla="*/ 9305 h 10000"/>
                  <a:gd name="connsiteX58" fmla="*/ 7172 w 10000"/>
                  <a:gd name="connsiteY58" fmla="*/ 8907 h 10000"/>
                  <a:gd name="connsiteX59" fmla="*/ 6483 w 10000"/>
                  <a:gd name="connsiteY59" fmla="*/ 7948 h 10000"/>
                  <a:gd name="connsiteX60" fmla="*/ 5621 w 10000"/>
                  <a:gd name="connsiteY60" fmla="*/ 8841 h 10000"/>
                  <a:gd name="connsiteX61" fmla="*/ 4069 w 10000"/>
                  <a:gd name="connsiteY61" fmla="*/ 9404 h 10000"/>
                  <a:gd name="connsiteX62" fmla="*/ 3655 w 10000"/>
                  <a:gd name="connsiteY62" fmla="*/ 9437 h 10000"/>
                  <a:gd name="connsiteX63" fmla="*/ 2034 w 10000"/>
                  <a:gd name="connsiteY63" fmla="*/ 9338 h 10000"/>
                  <a:gd name="connsiteX64" fmla="*/ 1621 w 10000"/>
                  <a:gd name="connsiteY64" fmla="*/ 9933 h 10000"/>
                  <a:gd name="connsiteX65" fmla="*/ 1034 w 10000"/>
                  <a:gd name="connsiteY65" fmla="*/ 10000 h 10000"/>
                  <a:gd name="connsiteX66" fmla="*/ 1241 w 10000"/>
                  <a:gd name="connsiteY66" fmla="*/ 9338 h 10000"/>
                  <a:gd name="connsiteX67" fmla="*/ 1034 w 10000"/>
                  <a:gd name="connsiteY67" fmla="*/ 8907 h 10000"/>
                  <a:gd name="connsiteX68" fmla="*/ 621 w 10000"/>
                  <a:gd name="connsiteY68" fmla="*/ 8477 h 10000"/>
                  <a:gd name="connsiteX69" fmla="*/ 621 w 10000"/>
                  <a:gd name="connsiteY69" fmla="*/ 8014 h 10000"/>
                  <a:gd name="connsiteX70" fmla="*/ 621 w 10000"/>
                  <a:gd name="connsiteY70" fmla="*/ 7583 h 10000"/>
                  <a:gd name="connsiteX71" fmla="*/ 207 w 10000"/>
                  <a:gd name="connsiteY71" fmla="*/ 7153 h 10000"/>
                  <a:gd name="connsiteX72" fmla="*/ 0 w 10000"/>
                  <a:gd name="connsiteY72" fmla="*/ 7153 h 10000"/>
                  <a:gd name="connsiteX73" fmla="*/ 207 w 10000"/>
                  <a:gd name="connsiteY73" fmla="*/ 6457 h 10000"/>
                  <a:gd name="connsiteX74" fmla="*/ 414 w 10000"/>
                  <a:gd name="connsiteY74" fmla="*/ 6258 h 10000"/>
                  <a:gd name="connsiteX75" fmla="*/ 414 w 10000"/>
                  <a:gd name="connsiteY75" fmla="*/ 6026 h 10000"/>
                  <a:gd name="connsiteX76" fmla="*/ 414 w 10000"/>
                  <a:gd name="connsiteY76" fmla="*/ 5564 h 10000"/>
                  <a:gd name="connsiteX77" fmla="*/ 621 w 10000"/>
                  <a:gd name="connsiteY77" fmla="*/ 5133 h 10000"/>
                  <a:gd name="connsiteX78" fmla="*/ 828 w 10000"/>
                  <a:gd name="connsiteY78" fmla="*/ 4901 h 10000"/>
                  <a:gd name="connsiteX79" fmla="*/ 1241 w 10000"/>
                  <a:gd name="connsiteY79" fmla="*/ 4901 h 10000"/>
                  <a:gd name="connsiteX80" fmla="*/ 1241 w 10000"/>
                  <a:gd name="connsiteY80" fmla="*/ 4238 h 10000"/>
                  <a:gd name="connsiteX81" fmla="*/ 1241 w 10000"/>
                  <a:gd name="connsiteY81" fmla="*/ 3576 h 10000"/>
                  <a:gd name="connsiteX82" fmla="*/ 1241 w 10000"/>
                  <a:gd name="connsiteY82" fmla="*/ 2683 h 10000"/>
                  <a:gd name="connsiteX83" fmla="*/ 1241 w 10000"/>
                  <a:gd name="connsiteY83" fmla="*/ 2021 h 10000"/>
                  <a:gd name="connsiteX0" fmla="*/ 1241 w 10000"/>
                  <a:gd name="connsiteY0" fmla="*/ 2021 h 10000"/>
                  <a:gd name="connsiteX1" fmla="*/ 1241 w 10000"/>
                  <a:gd name="connsiteY1" fmla="*/ 1788 h 10000"/>
                  <a:gd name="connsiteX2" fmla="*/ 1862 w 10000"/>
                  <a:gd name="connsiteY2" fmla="*/ 1788 h 10000"/>
                  <a:gd name="connsiteX3" fmla="*/ 1862 w 10000"/>
                  <a:gd name="connsiteY3" fmla="*/ 894 h 10000"/>
                  <a:gd name="connsiteX4" fmla="*/ 1621 w 10000"/>
                  <a:gd name="connsiteY4" fmla="*/ 232 h 10000"/>
                  <a:gd name="connsiteX5" fmla="*/ 5621 w 10000"/>
                  <a:gd name="connsiteY5" fmla="*/ 232 h 10000"/>
                  <a:gd name="connsiteX6" fmla="*/ 5621 w 10000"/>
                  <a:gd name="connsiteY6" fmla="*/ 0 h 10000"/>
                  <a:gd name="connsiteX7" fmla="*/ 5621 w 10000"/>
                  <a:gd name="connsiteY7" fmla="*/ 232 h 10000"/>
                  <a:gd name="connsiteX8" fmla="*/ 6448 w 10000"/>
                  <a:gd name="connsiteY8" fmla="*/ 232 h 10000"/>
                  <a:gd name="connsiteX9" fmla="*/ 7228 w 10000"/>
                  <a:gd name="connsiteY9" fmla="*/ 267 h 10000"/>
                  <a:gd name="connsiteX10" fmla="*/ 7371 w 10000"/>
                  <a:gd name="connsiteY10" fmla="*/ 280 h 10000"/>
                  <a:gd name="connsiteX11" fmla="*/ 7610 w 10000"/>
                  <a:gd name="connsiteY11" fmla="*/ 253 h 10000"/>
                  <a:gd name="connsiteX12" fmla="*/ 7785 w 10000"/>
                  <a:gd name="connsiteY12" fmla="*/ 299 h 10000"/>
                  <a:gd name="connsiteX13" fmla="*/ 8310 w 10000"/>
                  <a:gd name="connsiteY13" fmla="*/ 328 h 10000"/>
                  <a:gd name="connsiteX14" fmla="*/ 8451 w 10000"/>
                  <a:gd name="connsiteY14" fmla="*/ 209 h 10000"/>
                  <a:gd name="connsiteX15" fmla="*/ 8710 w 10000"/>
                  <a:gd name="connsiteY15" fmla="*/ 302 h 10000"/>
                  <a:gd name="connsiteX16" fmla="*/ 8966 w 10000"/>
                  <a:gd name="connsiteY16" fmla="*/ 463 h 10000"/>
                  <a:gd name="connsiteX17" fmla="*/ 9172 w 10000"/>
                  <a:gd name="connsiteY17" fmla="*/ 894 h 10000"/>
                  <a:gd name="connsiteX18" fmla="*/ 9172 w 10000"/>
                  <a:gd name="connsiteY18" fmla="*/ 1788 h 10000"/>
                  <a:gd name="connsiteX19" fmla="*/ 9379 w 10000"/>
                  <a:gd name="connsiteY19" fmla="*/ 2683 h 10000"/>
                  <a:gd name="connsiteX20" fmla="*/ 10000 w 10000"/>
                  <a:gd name="connsiteY20" fmla="*/ 3345 h 10000"/>
                  <a:gd name="connsiteX21" fmla="*/ 9586 w 10000"/>
                  <a:gd name="connsiteY21" fmla="*/ 3576 h 10000"/>
                  <a:gd name="connsiteX22" fmla="*/ 9172 w 10000"/>
                  <a:gd name="connsiteY22" fmla="*/ 4007 h 10000"/>
                  <a:gd name="connsiteX23" fmla="*/ 8966 w 10000"/>
                  <a:gd name="connsiteY23" fmla="*/ 4901 h 10000"/>
                  <a:gd name="connsiteX24" fmla="*/ 8966 w 10000"/>
                  <a:gd name="connsiteY24" fmla="*/ 5795 h 10000"/>
                  <a:gd name="connsiteX25" fmla="*/ 8759 w 10000"/>
                  <a:gd name="connsiteY25" fmla="*/ 6457 h 10000"/>
                  <a:gd name="connsiteX26" fmla="*/ 8310 w 10000"/>
                  <a:gd name="connsiteY26" fmla="*/ 7583 h 10000"/>
                  <a:gd name="connsiteX27" fmla="*/ 8103 w 10000"/>
                  <a:gd name="connsiteY27" fmla="*/ 8477 h 10000"/>
                  <a:gd name="connsiteX28" fmla="*/ 7690 w 10000"/>
                  <a:gd name="connsiteY28" fmla="*/ 8477 h 10000"/>
                  <a:gd name="connsiteX29" fmla="*/ 7690 w 10000"/>
                  <a:gd name="connsiteY29" fmla="*/ 9338 h 10000"/>
                  <a:gd name="connsiteX30" fmla="*/ 6310 w 10000"/>
                  <a:gd name="connsiteY30" fmla="*/ 7880 h 10000"/>
                  <a:gd name="connsiteX31" fmla="*/ 6069 w 10000"/>
                  <a:gd name="connsiteY31" fmla="*/ 8377 h 10000"/>
                  <a:gd name="connsiteX32" fmla="*/ 5552 w 10000"/>
                  <a:gd name="connsiteY32" fmla="*/ 8742 h 10000"/>
                  <a:gd name="connsiteX33" fmla="*/ 5448 w 10000"/>
                  <a:gd name="connsiteY33" fmla="*/ 8841 h 10000"/>
                  <a:gd name="connsiteX34" fmla="*/ 5276 w 10000"/>
                  <a:gd name="connsiteY34" fmla="*/ 8841 h 10000"/>
                  <a:gd name="connsiteX35" fmla="*/ 5345 w 10000"/>
                  <a:gd name="connsiteY35" fmla="*/ 8940 h 10000"/>
                  <a:gd name="connsiteX36" fmla="*/ 5276 w 10000"/>
                  <a:gd name="connsiteY36" fmla="*/ 8940 h 10000"/>
                  <a:gd name="connsiteX37" fmla="*/ 5138 w 10000"/>
                  <a:gd name="connsiteY37" fmla="*/ 8841 h 10000"/>
                  <a:gd name="connsiteX38" fmla="*/ 4862 w 10000"/>
                  <a:gd name="connsiteY38" fmla="*/ 9039 h 10000"/>
                  <a:gd name="connsiteX39" fmla="*/ 4828 w 10000"/>
                  <a:gd name="connsiteY39" fmla="*/ 8973 h 10000"/>
                  <a:gd name="connsiteX40" fmla="*/ 4759 w 10000"/>
                  <a:gd name="connsiteY40" fmla="*/ 9039 h 10000"/>
                  <a:gd name="connsiteX41" fmla="*/ 4724 w 10000"/>
                  <a:gd name="connsiteY41" fmla="*/ 9140 h 10000"/>
                  <a:gd name="connsiteX42" fmla="*/ 4655 w 10000"/>
                  <a:gd name="connsiteY42" fmla="*/ 9140 h 10000"/>
                  <a:gd name="connsiteX43" fmla="*/ 4621 w 10000"/>
                  <a:gd name="connsiteY43" fmla="*/ 9172 h 10000"/>
                  <a:gd name="connsiteX44" fmla="*/ 4517 w 10000"/>
                  <a:gd name="connsiteY44" fmla="*/ 9172 h 10000"/>
                  <a:gd name="connsiteX45" fmla="*/ 4138 w 10000"/>
                  <a:gd name="connsiteY45" fmla="*/ 9239 h 10000"/>
                  <a:gd name="connsiteX46" fmla="*/ 2448 w 10000"/>
                  <a:gd name="connsiteY46" fmla="*/ 9272 h 10000"/>
                  <a:gd name="connsiteX47" fmla="*/ 2138 w 10000"/>
                  <a:gd name="connsiteY47" fmla="*/ 9338 h 10000"/>
                  <a:gd name="connsiteX48" fmla="*/ 1931 w 10000"/>
                  <a:gd name="connsiteY48" fmla="*/ 9371 h 10000"/>
                  <a:gd name="connsiteX49" fmla="*/ 1759 w 10000"/>
                  <a:gd name="connsiteY49" fmla="*/ 9669 h 10000"/>
                  <a:gd name="connsiteX50" fmla="*/ 1655 w 10000"/>
                  <a:gd name="connsiteY50" fmla="*/ 9669 h 10000"/>
                  <a:gd name="connsiteX51" fmla="*/ 2034 w 10000"/>
                  <a:gd name="connsiteY51" fmla="*/ 9338 h 10000"/>
                  <a:gd name="connsiteX52" fmla="*/ 2207 w 10000"/>
                  <a:gd name="connsiteY52" fmla="*/ 9305 h 10000"/>
                  <a:gd name="connsiteX53" fmla="*/ 4414 w 10000"/>
                  <a:gd name="connsiteY53" fmla="*/ 9305 h 10000"/>
                  <a:gd name="connsiteX54" fmla="*/ 5103 w 10000"/>
                  <a:gd name="connsiteY54" fmla="*/ 9039 h 10000"/>
                  <a:gd name="connsiteX55" fmla="*/ 5828 w 10000"/>
                  <a:gd name="connsiteY55" fmla="*/ 8610 h 10000"/>
                  <a:gd name="connsiteX56" fmla="*/ 6552 w 10000"/>
                  <a:gd name="connsiteY56" fmla="*/ 8014 h 10000"/>
                  <a:gd name="connsiteX57" fmla="*/ 7483 w 10000"/>
                  <a:gd name="connsiteY57" fmla="*/ 9305 h 10000"/>
                  <a:gd name="connsiteX58" fmla="*/ 7172 w 10000"/>
                  <a:gd name="connsiteY58" fmla="*/ 8907 h 10000"/>
                  <a:gd name="connsiteX59" fmla="*/ 6483 w 10000"/>
                  <a:gd name="connsiteY59" fmla="*/ 7948 h 10000"/>
                  <a:gd name="connsiteX60" fmla="*/ 5621 w 10000"/>
                  <a:gd name="connsiteY60" fmla="*/ 8841 h 10000"/>
                  <a:gd name="connsiteX61" fmla="*/ 4069 w 10000"/>
                  <a:gd name="connsiteY61" fmla="*/ 9404 h 10000"/>
                  <a:gd name="connsiteX62" fmla="*/ 3655 w 10000"/>
                  <a:gd name="connsiteY62" fmla="*/ 9437 h 10000"/>
                  <a:gd name="connsiteX63" fmla="*/ 2034 w 10000"/>
                  <a:gd name="connsiteY63" fmla="*/ 9338 h 10000"/>
                  <a:gd name="connsiteX64" fmla="*/ 1621 w 10000"/>
                  <a:gd name="connsiteY64" fmla="*/ 9933 h 10000"/>
                  <a:gd name="connsiteX65" fmla="*/ 1034 w 10000"/>
                  <a:gd name="connsiteY65" fmla="*/ 10000 h 10000"/>
                  <a:gd name="connsiteX66" fmla="*/ 1241 w 10000"/>
                  <a:gd name="connsiteY66" fmla="*/ 9338 h 10000"/>
                  <a:gd name="connsiteX67" fmla="*/ 1034 w 10000"/>
                  <a:gd name="connsiteY67" fmla="*/ 8907 h 10000"/>
                  <a:gd name="connsiteX68" fmla="*/ 621 w 10000"/>
                  <a:gd name="connsiteY68" fmla="*/ 8477 h 10000"/>
                  <a:gd name="connsiteX69" fmla="*/ 621 w 10000"/>
                  <a:gd name="connsiteY69" fmla="*/ 8014 h 10000"/>
                  <a:gd name="connsiteX70" fmla="*/ 621 w 10000"/>
                  <a:gd name="connsiteY70" fmla="*/ 7583 h 10000"/>
                  <a:gd name="connsiteX71" fmla="*/ 207 w 10000"/>
                  <a:gd name="connsiteY71" fmla="*/ 7153 h 10000"/>
                  <a:gd name="connsiteX72" fmla="*/ 0 w 10000"/>
                  <a:gd name="connsiteY72" fmla="*/ 7153 h 10000"/>
                  <a:gd name="connsiteX73" fmla="*/ 207 w 10000"/>
                  <a:gd name="connsiteY73" fmla="*/ 6457 h 10000"/>
                  <a:gd name="connsiteX74" fmla="*/ 414 w 10000"/>
                  <a:gd name="connsiteY74" fmla="*/ 6258 h 10000"/>
                  <a:gd name="connsiteX75" fmla="*/ 414 w 10000"/>
                  <a:gd name="connsiteY75" fmla="*/ 6026 h 10000"/>
                  <a:gd name="connsiteX76" fmla="*/ 414 w 10000"/>
                  <a:gd name="connsiteY76" fmla="*/ 5564 h 10000"/>
                  <a:gd name="connsiteX77" fmla="*/ 621 w 10000"/>
                  <a:gd name="connsiteY77" fmla="*/ 5133 h 10000"/>
                  <a:gd name="connsiteX78" fmla="*/ 828 w 10000"/>
                  <a:gd name="connsiteY78" fmla="*/ 4901 h 10000"/>
                  <a:gd name="connsiteX79" fmla="*/ 1241 w 10000"/>
                  <a:gd name="connsiteY79" fmla="*/ 4901 h 10000"/>
                  <a:gd name="connsiteX80" fmla="*/ 1241 w 10000"/>
                  <a:gd name="connsiteY80" fmla="*/ 4238 h 10000"/>
                  <a:gd name="connsiteX81" fmla="*/ 1241 w 10000"/>
                  <a:gd name="connsiteY81" fmla="*/ 3576 h 10000"/>
                  <a:gd name="connsiteX82" fmla="*/ 1241 w 10000"/>
                  <a:gd name="connsiteY82" fmla="*/ 2683 h 10000"/>
                  <a:gd name="connsiteX83" fmla="*/ 1241 w 10000"/>
                  <a:gd name="connsiteY83" fmla="*/ 2021 h 10000"/>
                  <a:gd name="connsiteX0" fmla="*/ 1241 w 10000"/>
                  <a:gd name="connsiteY0" fmla="*/ 2021 h 10000"/>
                  <a:gd name="connsiteX1" fmla="*/ 1241 w 10000"/>
                  <a:gd name="connsiteY1" fmla="*/ 1788 h 10000"/>
                  <a:gd name="connsiteX2" fmla="*/ 1862 w 10000"/>
                  <a:gd name="connsiteY2" fmla="*/ 1788 h 10000"/>
                  <a:gd name="connsiteX3" fmla="*/ 1862 w 10000"/>
                  <a:gd name="connsiteY3" fmla="*/ 894 h 10000"/>
                  <a:gd name="connsiteX4" fmla="*/ 1621 w 10000"/>
                  <a:gd name="connsiteY4" fmla="*/ 232 h 10000"/>
                  <a:gd name="connsiteX5" fmla="*/ 5621 w 10000"/>
                  <a:gd name="connsiteY5" fmla="*/ 232 h 10000"/>
                  <a:gd name="connsiteX6" fmla="*/ 5621 w 10000"/>
                  <a:gd name="connsiteY6" fmla="*/ 0 h 10000"/>
                  <a:gd name="connsiteX7" fmla="*/ 5621 w 10000"/>
                  <a:gd name="connsiteY7" fmla="*/ 232 h 10000"/>
                  <a:gd name="connsiteX8" fmla="*/ 6448 w 10000"/>
                  <a:gd name="connsiteY8" fmla="*/ 232 h 10000"/>
                  <a:gd name="connsiteX9" fmla="*/ 7228 w 10000"/>
                  <a:gd name="connsiteY9" fmla="*/ 267 h 10000"/>
                  <a:gd name="connsiteX10" fmla="*/ 7371 w 10000"/>
                  <a:gd name="connsiteY10" fmla="*/ 280 h 10000"/>
                  <a:gd name="connsiteX11" fmla="*/ 7610 w 10000"/>
                  <a:gd name="connsiteY11" fmla="*/ 253 h 10000"/>
                  <a:gd name="connsiteX12" fmla="*/ 7785 w 10000"/>
                  <a:gd name="connsiteY12" fmla="*/ 299 h 10000"/>
                  <a:gd name="connsiteX13" fmla="*/ 8310 w 10000"/>
                  <a:gd name="connsiteY13" fmla="*/ 328 h 10000"/>
                  <a:gd name="connsiteX14" fmla="*/ 8578 w 10000"/>
                  <a:gd name="connsiteY14" fmla="*/ 321 h 10000"/>
                  <a:gd name="connsiteX15" fmla="*/ 8710 w 10000"/>
                  <a:gd name="connsiteY15" fmla="*/ 302 h 10000"/>
                  <a:gd name="connsiteX16" fmla="*/ 8966 w 10000"/>
                  <a:gd name="connsiteY16" fmla="*/ 463 h 10000"/>
                  <a:gd name="connsiteX17" fmla="*/ 9172 w 10000"/>
                  <a:gd name="connsiteY17" fmla="*/ 894 h 10000"/>
                  <a:gd name="connsiteX18" fmla="*/ 9172 w 10000"/>
                  <a:gd name="connsiteY18" fmla="*/ 1788 h 10000"/>
                  <a:gd name="connsiteX19" fmla="*/ 9379 w 10000"/>
                  <a:gd name="connsiteY19" fmla="*/ 2683 h 10000"/>
                  <a:gd name="connsiteX20" fmla="*/ 10000 w 10000"/>
                  <a:gd name="connsiteY20" fmla="*/ 3345 h 10000"/>
                  <a:gd name="connsiteX21" fmla="*/ 9586 w 10000"/>
                  <a:gd name="connsiteY21" fmla="*/ 3576 h 10000"/>
                  <a:gd name="connsiteX22" fmla="*/ 9172 w 10000"/>
                  <a:gd name="connsiteY22" fmla="*/ 4007 h 10000"/>
                  <a:gd name="connsiteX23" fmla="*/ 8966 w 10000"/>
                  <a:gd name="connsiteY23" fmla="*/ 4901 h 10000"/>
                  <a:gd name="connsiteX24" fmla="*/ 8966 w 10000"/>
                  <a:gd name="connsiteY24" fmla="*/ 5795 h 10000"/>
                  <a:gd name="connsiteX25" fmla="*/ 8759 w 10000"/>
                  <a:gd name="connsiteY25" fmla="*/ 6457 h 10000"/>
                  <a:gd name="connsiteX26" fmla="*/ 8310 w 10000"/>
                  <a:gd name="connsiteY26" fmla="*/ 7583 h 10000"/>
                  <a:gd name="connsiteX27" fmla="*/ 8103 w 10000"/>
                  <a:gd name="connsiteY27" fmla="*/ 8477 h 10000"/>
                  <a:gd name="connsiteX28" fmla="*/ 7690 w 10000"/>
                  <a:gd name="connsiteY28" fmla="*/ 8477 h 10000"/>
                  <a:gd name="connsiteX29" fmla="*/ 7690 w 10000"/>
                  <a:gd name="connsiteY29" fmla="*/ 9338 h 10000"/>
                  <a:gd name="connsiteX30" fmla="*/ 6310 w 10000"/>
                  <a:gd name="connsiteY30" fmla="*/ 7880 h 10000"/>
                  <a:gd name="connsiteX31" fmla="*/ 6069 w 10000"/>
                  <a:gd name="connsiteY31" fmla="*/ 8377 h 10000"/>
                  <a:gd name="connsiteX32" fmla="*/ 5552 w 10000"/>
                  <a:gd name="connsiteY32" fmla="*/ 8742 h 10000"/>
                  <a:gd name="connsiteX33" fmla="*/ 5448 w 10000"/>
                  <a:gd name="connsiteY33" fmla="*/ 8841 h 10000"/>
                  <a:gd name="connsiteX34" fmla="*/ 5276 w 10000"/>
                  <a:gd name="connsiteY34" fmla="*/ 8841 h 10000"/>
                  <a:gd name="connsiteX35" fmla="*/ 5345 w 10000"/>
                  <a:gd name="connsiteY35" fmla="*/ 8940 h 10000"/>
                  <a:gd name="connsiteX36" fmla="*/ 5276 w 10000"/>
                  <a:gd name="connsiteY36" fmla="*/ 8940 h 10000"/>
                  <a:gd name="connsiteX37" fmla="*/ 5138 w 10000"/>
                  <a:gd name="connsiteY37" fmla="*/ 8841 h 10000"/>
                  <a:gd name="connsiteX38" fmla="*/ 4862 w 10000"/>
                  <a:gd name="connsiteY38" fmla="*/ 9039 h 10000"/>
                  <a:gd name="connsiteX39" fmla="*/ 4828 w 10000"/>
                  <a:gd name="connsiteY39" fmla="*/ 8973 h 10000"/>
                  <a:gd name="connsiteX40" fmla="*/ 4759 w 10000"/>
                  <a:gd name="connsiteY40" fmla="*/ 9039 h 10000"/>
                  <a:gd name="connsiteX41" fmla="*/ 4724 w 10000"/>
                  <a:gd name="connsiteY41" fmla="*/ 9140 h 10000"/>
                  <a:gd name="connsiteX42" fmla="*/ 4655 w 10000"/>
                  <a:gd name="connsiteY42" fmla="*/ 9140 h 10000"/>
                  <a:gd name="connsiteX43" fmla="*/ 4621 w 10000"/>
                  <a:gd name="connsiteY43" fmla="*/ 9172 h 10000"/>
                  <a:gd name="connsiteX44" fmla="*/ 4517 w 10000"/>
                  <a:gd name="connsiteY44" fmla="*/ 9172 h 10000"/>
                  <a:gd name="connsiteX45" fmla="*/ 4138 w 10000"/>
                  <a:gd name="connsiteY45" fmla="*/ 9239 h 10000"/>
                  <a:gd name="connsiteX46" fmla="*/ 2448 w 10000"/>
                  <a:gd name="connsiteY46" fmla="*/ 9272 h 10000"/>
                  <a:gd name="connsiteX47" fmla="*/ 2138 w 10000"/>
                  <a:gd name="connsiteY47" fmla="*/ 9338 h 10000"/>
                  <a:gd name="connsiteX48" fmla="*/ 1931 w 10000"/>
                  <a:gd name="connsiteY48" fmla="*/ 9371 h 10000"/>
                  <a:gd name="connsiteX49" fmla="*/ 1759 w 10000"/>
                  <a:gd name="connsiteY49" fmla="*/ 9669 h 10000"/>
                  <a:gd name="connsiteX50" fmla="*/ 1655 w 10000"/>
                  <a:gd name="connsiteY50" fmla="*/ 9669 h 10000"/>
                  <a:gd name="connsiteX51" fmla="*/ 2034 w 10000"/>
                  <a:gd name="connsiteY51" fmla="*/ 9338 h 10000"/>
                  <a:gd name="connsiteX52" fmla="*/ 2207 w 10000"/>
                  <a:gd name="connsiteY52" fmla="*/ 9305 h 10000"/>
                  <a:gd name="connsiteX53" fmla="*/ 4414 w 10000"/>
                  <a:gd name="connsiteY53" fmla="*/ 9305 h 10000"/>
                  <a:gd name="connsiteX54" fmla="*/ 5103 w 10000"/>
                  <a:gd name="connsiteY54" fmla="*/ 9039 h 10000"/>
                  <a:gd name="connsiteX55" fmla="*/ 5828 w 10000"/>
                  <a:gd name="connsiteY55" fmla="*/ 8610 h 10000"/>
                  <a:gd name="connsiteX56" fmla="*/ 6552 w 10000"/>
                  <a:gd name="connsiteY56" fmla="*/ 8014 h 10000"/>
                  <a:gd name="connsiteX57" fmla="*/ 7483 w 10000"/>
                  <a:gd name="connsiteY57" fmla="*/ 9305 h 10000"/>
                  <a:gd name="connsiteX58" fmla="*/ 7172 w 10000"/>
                  <a:gd name="connsiteY58" fmla="*/ 8907 h 10000"/>
                  <a:gd name="connsiteX59" fmla="*/ 6483 w 10000"/>
                  <a:gd name="connsiteY59" fmla="*/ 7948 h 10000"/>
                  <a:gd name="connsiteX60" fmla="*/ 5621 w 10000"/>
                  <a:gd name="connsiteY60" fmla="*/ 8841 h 10000"/>
                  <a:gd name="connsiteX61" fmla="*/ 4069 w 10000"/>
                  <a:gd name="connsiteY61" fmla="*/ 9404 h 10000"/>
                  <a:gd name="connsiteX62" fmla="*/ 3655 w 10000"/>
                  <a:gd name="connsiteY62" fmla="*/ 9437 h 10000"/>
                  <a:gd name="connsiteX63" fmla="*/ 2034 w 10000"/>
                  <a:gd name="connsiteY63" fmla="*/ 9338 h 10000"/>
                  <a:gd name="connsiteX64" fmla="*/ 1621 w 10000"/>
                  <a:gd name="connsiteY64" fmla="*/ 9933 h 10000"/>
                  <a:gd name="connsiteX65" fmla="*/ 1034 w 10000"/>
                  <a:gd name="connsiteY65" fmla="*/ 10000 h 10000"/>
                  <a:gd name="connsiteX66" fmla="*/ 1241 w 10000"/>
                  <a:gd name="connsiteY66" fmla="*/ 9338 h 10000"/>
                  <a:gd name="connsiteX67" fmla="*/ 1034 w 10000"/>
                  <a:gd name="connsiteY67" fmla="*/ 8907 h 10000"/>
                  <a:gd name="connsiteX68" fmla="*/ 621 w 10000"/>
                  <a:gd name="connsiteY68" fmla="*/ 8477 h 10000"/>
                  <a:gd name="connsiteX69" fmla="*/ 621 w 10000"/>
                  <a:gd name="connsiteY69" fmla="*/ 8014 h 10000"/>
                  <a:gd name="connsiteX70" fmla="*/ 621 w 10000"/>
                  <a:gd name="connsiteY70" fmla="*/ 7583 h 10000"/>
                  <a:gd name="connsiteX71" fmla="*/ 207 w 10000"/>
                  <a:gd name="connsiteY71" fmla="*/ 7153 h 10000"/>
                  <a:gd name="connsiteX72" fmla="*/ 0 w 10000"/>
                  <a:gd name="connsiteY72" fmla="*/ 7153 h 10000"/>
                  <a:gd name="connsiteX73" fmla="*/ 207 w 10000"/>
                  <a:gd name="connsiteY73" fmla="*/ 6457 h 10000"/>
                  <a:gd name="connsiteX74" fmla="*/ 414 w 10000"/>
                  <a:gd name="connsiteY74" fmla="*/ 6258 h 10000"/>
                  <a:gd name="connsiteX75" fmla="*/ 414 w 10000"/>
                  <a:gd name="connsiteY75" fmla="*/ 6026 h 10000"/>
                  <a:gd name="connsiteX76" fmla="*/ 414 w 10000"/>
                  <a:gd name="connsiteY76" fmla="*/ 5564 h 10000"/>
                  <a:gd name="connsiteX77" fmla="*/ 621 w 10000"/>
                  <a:gd name="connsiteY77" fmla="*/ 5133 h 10000"/>
                  <a:gd name="connsiteX78" fmla="*/ 828 w 10000"/>
                  <a:gd name="connsiteY78" fmla="*/ 4901 h 10000"/>
                  <a:gd name="connsiteX79" fmla="*/ 1241 w 10000"/>
                  <a:gd name="connsiteY79" fmla="*/ 4901 h 10000"/>
                  <a:gd name="connsiteX80" fmla="*/ 1241 w 10000"/>
                  <a:gd name="connsiteY80" fmla="*/ 4238 h 10000"/>
                  <a:gd name="connsiteX81" fmla="*/ 1241 w 10000"/>
                  <a:gd name="connsiteY81" fmla="*/ 3576 h 10000"/>
                  <a:gd name="connsiteX82" fmla="*/ 1241 w 10000"/>
                  <a:gd name="connsiteY82" fmla="*/ 2683 h 10000"/>
                  <a:gd name="connsiteX83" fmla="*/ 1241 w 10000"/>
                  <a:gd name="connsiteY83" fmla="*/ 2021 h 10000"/>
                  <a:gd name="connsiteX0" fmla="*/ 1241 w 10000"/>
                  <a:gd name="connsiteY0" fmla="*/ 2021 h 10000"/>
                  <a:gd name="connsiteX1" fmla="*/ 1241 w 10000"/>
                  <a:gd name="connsiteY1" fmla="*/ 1788 h 10000"/>
                  <a:gd name="connsiteX2" fmla="*/ 1862 w 10000"/>
                  <a:gd name="connsiteY2" fmla="*/ 1788 h 10000"/>
                  <a:gd name="connsiteX3" fmla="*/ 1862 w 10000"/>
                  <a:gd name="connsiteY3" fmla="*/ 894 h 10000"/>
                  <a:gd name="connsiteX4" fmla="*/ 1621 w 10000"/>
                  <a:gd name="connsiteY4" fmla="*/ 232 h 10000"/>
                  <a:gd name="connsiteX5" fmla="*/ 5621 w 10000"/>
                  <a:gd name="connsiteY5" fmla="*/ 232 h 10000"/>
                  <a:gd name="connsiteX6" fmla="*/ 5621 w 10000"/>
                  <a:gd name="connsiteY6" fmla="*/ 0 h 10000"/>
                  <a:gd name="connsiteX7" fmla="*/ 5621 w 10000"/>
                  <a:gd name="connsiteY7" fmla="*/ 232 h 10000"/>
                  <a:gd name="connsiteX8" fmla="*/ 6448 w 10000"/>
                  <a:gd name="connsiteY8" fmla="*/ 232 h 10000"/>
                  <a:gd name="connsiteX9" fmla="*/ 7228 w 10000"/>
                  <a:gd name="connsiteY9" fmla="*/ 267 h 10000"/>
                  <a:gd name="connsiteX10" fmla="*/ 7371 w 10000"/>
                  <a:gd name="connsiteY10" fmla="*/ 280 h 10000"/>
                  <a:gd name="connsiteX11" fmla="*/ 7610 w 10000"/>
                  <a:gd name="connsiteY11" fmla="*/ 253 h 10000"/>
                  <a:gd name="connsiteX12" fmla="*/ 7785 w 10000"/>
                  <a:gd name="connsiteY12" fmla="*/ 299 h 10000"/>
                  <a:gd name="connsiteX13" fmla="*/ 8310 w 10000"/>
                  <a:gd name="connsiteY13" fmla="*/ 412 h 10000"/>
                  <a:gd name="connsiteX14" fmla="*/ 8578 w 10000"/>
                  <a:gd name="connsiteY14" fmla="*/ 321 h 10000"/>
                  <a:gd name="connsiteX15" fmla="*/ 8710 w 10000"/>
                  <a:gd name="connsiteY15" fmla="*/ 302 h 10000"/>
                  <a:gd name="connsiteX16" fmla="*/ 8966 w 10000"/>
                  <a:gd name="connsiteY16" fmla="*/ 463 h 10000"/>
                  <a:gd name="connsiteX17" fmla="*/ 9172 w 10000"/>
                  <a:gd name="connsiteY17" fmla="*/ 894 h 10000"/>
                  <a:gd name="connsiteX18" fmla="*/ 9172 w 10000"/>
                  <a:gd name="connsiteY18" fmla="*/ 1788 h 10000"/>
                  <a:gd name="connsiteX19" fmla="*/ 9379 w 10000"/>
                  <a:gd name="connsiteY19" fmla="*/ 2683 h 10000"/>
                  <a:gd name="connsiteX20" fmla="*/ 10000 w 10000"/>
                  <a:gd name="connsiteY20" fmla="*/ 3345 h 10000"/>
                  <a:gd name="connsiteX21" fmla="*/ 9586 w 10000"/>
                  <a:gd name="connsiteY21" fmla="*/ 3576 h 10000"/>
                  <a:gd name="connsiteX22" fmla="*/ 9172 w 10000"/>
                  <a:gd name="connsiteY22" fmla="*/ 4007 h 10000"/>
                  <a:gd name="connsiteX23" fmla="*/ 8966 w 10000"/>
                  <a:gd name="connsiteY23" fmla="*/ 4901 h 10000"/>
                  <a:gd name="connsiteX24" fmla="*/ 8966 w 10000"/>
                  <a:gd name="connsiteY24" fmla="*/ 5795 h 10000"/>
                  <a:gd name="connsiteX25" fmla="*/ 8759 w 10000"/>
                  <a:gd name="connsiteY25" fmla="*/ 6457 h 10000"/>
                  <a:gd name="connsiteX26" fmla="*/ 8310 w 10000"/>
                  <a:gd name="connsiteY26" fmla="*/ 7583 h 10000"/>
                  <a:gd name="connsiteX27" fmla="*/ 8103 w 10000"/>
                  <a:gd name="connsiteY27" fmla="*/ 8477 h 10000"/>
                  <a:gd name="connsiteX28" fmla="*/ 7690 w 10000"/>
                  <a:gd name="connsiteY28" fmla="*/ 8477 h 10000"/>
                  <a:gd name="connsiteX29" fmla="*/ 7690 w 10000"/>
                  <a:gd name="connsiteY29" fmla="*/ 9338 h 10000"/>
                  <a:gd name="connsiteX30" fmla="*/ 6310 w 10000"/>
                  <a:gd name="connsiteY30" fmla="*/ 7880 h 10000"/>
                  <a:gd name="connsiteX31" fmla="*/ 6069 w 10000"/>
                  <a:gd name="connsiteY31" fmla="*/ 8377 h 10000"/>
                  <a:gd name="connsiteX32" fmla="*/ 5552 w 10000"/>
                  <a:gd name="connsiteY32" fmla="*/ 8742 h 10000"/>
                  <a:gd name="connsiteX33" fmla="*/ 5448 w 10000"/>
                  <a:gd name="connsiteY33" fmla="*/ 8841 h 10000"/>
                  <a:gd name="connsiteX34" fmla="*/ 5276 w 10000"/>
                  <a:gd name="connsiteY34" fmla="*/ 8841 h 10000"/>
                  <a:gd name="connsiteX35" fmla="*/ 5345 w 10000"/>
                  <a:gd name="connsiteY35" fmla="*/ 8940 h 10000"/>
                  <a:gd name="connsiteX36" fmla="*/ 5276 w 10000"/>
                  <a:gd name="connsiteY36" fmla="*/ 8940 h 10000"/>
                  <a:gd name="connsiteX37" fmla="*/ 5138 w 10000"/>
                  <a:gd name="connsiteY37" fmla="*/ 8841 h 10000"/>
                  <a:gd name="connsiteX38" fmla="*/ 4862 w 10000"/>
                  <a:gd name="connsiteY38" fmla="*/ 9039 h 10000"/>
                  <a:gd name="connsiteX39" fmla="*/ 4828 w 10000"/>
                  <a:gd name="connsiteY39" fmla="*/ 8973 h 10000"/>
                  <a:gd name="connsiteX40" fmla="*/ 4759 w 10000"/>
                  <a:gd name="connsiteY40" fmla="*/ 9039 h 10000"/>
                  <a:gd name="connsiteX41" fmla="*/ 4724 w 10000"/>
                  <a:gd name="connsiteY41" fmla="*/ 9140 h 10000"/>
                  <a:gd name="connsiteX42" fmla="*/ 4655 w 10000"/>
                  <a:gd name="connsiteY42" fmla="*/ 9140 h 10000"/>
                  <a:gd name="connsiteX43" fmla="*/ 4621 w 10000"/>
                  <a:gd name="connsiteY43" fmla="*/ 9172 h 10000"/>
                  <a:gd name="connsiteX44" fmla="*/ 4517 w 10000"/>
                  <a:gd name="connsiteY44" fmla="*/ 9172 h 10000"/>
                  <a:gd name="connsiteX45" fmla="*/ 4138 w 10000"/>
                  <a:gd name="connsiteY45" fmla="*/ 9239 h 10000"/>
                  <a:gd name="connsiteX46" fmla="*/ 2448 w 10000"/>
                  <a:gd name="connsiteY46" fmla="*/ 9272 h 10000"/>
                  <a:gd name="connsiteX47" fmla="*/ 2138 w 10000"/>
                  <a:gd name="connsiteY47" fmla="*/ 9338 h 10000"/>
                  <a:gd name="connsiteX48" fmla="*/ 1931 w 10000"/>
                  <a:gd name="connsiteY48" fmla="*/ 9371 h 10000"/>
                  <a:gd name="connsiteX49" fmla="*/ 1759 w 10000"/>
                  <a:gd name="connsiteY49" fmla="*/ 9669 h 10000"/>
                  <a:gd name="connsiteX50" fmla="*/ 1655 w 10000"/>
                  <a:gd name="connsiteY50" fmla="*/ 9669 h 10000"/>
                  <a:gd name="connsiteX51" fmla="*/ 2034 w 10000"/>
                  <a:gd name="connsiteY51" fmla="*/ 9338 h 10000"/>
                  <a:gd name="connsiteX52" fmla="*/ 2207 w 10000"/>
                  <a:gd name="connsiteY52" fmla="*/ 9305 h 10000"/>
                  <a:gd name="connsiteX53" fmla="*/ 4414 w 10000"/>
                  <a:gd name="connsiteY53" fmla="*/ 9305 h 10000"/>
                  <a:gd name="connsiteX54" fmla="*/ 5103 w 10000"/>
                  <a:gd name="connsiteY54" fmla="*/ 9039 h 10000"/>
                  <a:gd name="connsiteX55" fmla="*/ 5828 w 10000"/>
                  <a:gd name="connsiteY55" fmla="*/ 8610 h 10000"/>
                  <a:gd name="connsiteX56" fmla="*/ 6552 w 10000"/>
                  <a:gd name="connsiteY56" fmla="*/ 8014 h 10000"/>
                  <a:gd name="connsiteX57" fmla="*/ 7483 w 10000"/>
                  <a:gd name="connsiteY57" fmla="*/ 9305 h 10000"/>
                  <a:gd name="connsiteX58" fmla="*/ 7172 w 10000"/>
                  <a:gd name="connsiteY58" fmla="*/ 8907 h 10000"/>
                  <a:gd name="connsiteX59" fmla="*/ 6483 w 10000"/>
                  <a:gd name="connsiteY59" fmla="*/ 7948 h 10000"/>
                  <a:gd name="connsiteX60" fmla="*/ 5621 w 10000"/>
                  <a:gd name="connsiteY60" fmla="*/ 8841 h 10000"/>
                  <a:gd name="connsiteX61" fmla="*/ 4069 w 10000"/>
                  <a:gd name="connsiteY61" fmla="*/ 9404 h 10000"/>
                  <a:gd name="connsiteX62" fmla="*/ 3655 w 10000"/>
                  <a:gd name="connsiteY62" fmla="*/ 9437 h 10000"/>
                  <a:gd name="connsiteX63" fmla="*/ 2034 w 10000"/>
                  <a:gd name="connsiteY63" fmla="*/ 9338 h 10000"/>
                  <a:gd name="connsiteX64" fmla="*/ 1621 w 10000"/>
                  <a:gd name="connsiteY64" fmla="*/ 9933 h 10000"/>
                  <a:gd name="connsiteX65" fmla="*/ 1034 w 10000"/>
                  <a:gd name="connsiteY65" fmla="*/ 10000 h 10000"/>
                  <a:gd name="connsiteX66" fmla="*/ 1241 w 10000"/>
                  <a:gd name="connsiteY66" fmla="*/ 9338 h 10000"/>
                  <a:gd name="connsiteX67" fmla="*/ 1034 w 10000"/>
                  <a:gd name="connsiteY67" fmla="*/ 8907 h 10000"/>
                  <a:gd name="connsiteX68" fmla="*/ 621 w 10000"/>
                  <a:gd name="connsiteY68" fmla="*/ 8477 h 10000"/>
                  <a:gd name="connsiteX69" fmla="*/ 621 w 10000"/>
                  <a:gd name="connsiteY69" fmla="*/ 8014 h 10000"/>
                  <a:gd name="connsiteX70" fmla="*/ 621 w 10000"/>
                  <a:gd name="connsiteY70" fmla="*/ 7583 h 10000"/>
                  <a:gd name="connsiteX71" fmla="*/ 207 w 10000"/>
                  <a:gd name="connsiteY71" fmla="*/ 7153 h 10000"/>
                  <a:gd name="connsiteX72" fmla="*/ 0 w 10000"/>
                  <a:gd name="connsiteY72" fmla="*/ 7153 h 10000"/>
                  <a:gd name="connsiteX73" fmla="*/ 207 w 10000"/>
                  <a:gd name="connsiteY73" fmla="*/ 6457 h 10000"/>
                  <a:gd name="connsiteX74" fmla="*/ 414 w 10000"/>
                  <a:gd name="connsiteY74" fmla="*/ 6258 h 10000"/>
                  <a:gd name="connsiteX75" fmla="*/ 414 w 10000"/>
                  <a:gd name="connsiteY75" fmla="*/ 6026 h 10000"/>
                  <a:gd name="connsiteX76" fmla="*/ 414 w 10000"/>
                  <a:gd name="connsiteY76" fmla="*/ 5564 h 10000"/>
                  <a:gd name="connsiteX77" fmla="*/ 621 w 10000"/>
                  <a:gd name="connsiteY77" fmla="*/ 5133 h 10000"/>
                  <a:gd name="connsiteX78" fmla="*/ 828 w 10000"/>
                  <a:gd name="connsiteY78" fmla="*/ 4901 h 10000"/>
                  <a:gd name="connsiteX79" fmla="*/ 1241 w 10000"/>
                  <a:gd name="connsiteY79" fmla="*/ 4901 h 10000"/>
                  <a:gd name="connsiteX80" fmla="*/ 1241 w 10000"/>
                  <a:gd name="connsiteY80" fmla="*/ 4238 h 10000"/>
                  <a:gd name="connsiteX81" fmla="*/ 1241 w 10000"/>
                  <a:gd name="connsiteY81" fmla="*/ 3576 h 10000"/>
                  <a:gd name="connsiteX82" fmla="*/ 1241 w 10000"/>
                  <a:gd name="connsiteY82" fmla="*/ 2683 h 10000"/>
                  <a:gd name="connsiteX83" fmla="*/ 1241 w 10000"/>
                  <a:gd name="connsiteY83" fmla="*/ 2021 h 10000"/>
                  <a:gd name="connsiteX0" fmla="*/ 1241 w 10000"/>
                  <a:gd name="connsiteY0" fmla="*/ 2021 h 10000"/>
                  <a:gd name="connsiteX1" fmla="*/ 1241 w 10000"/>
                  <a:gd name="connsiteY1" fmla="*/ 1788 h 10000"/>
                  <a:gd name="connsiteX2" fmla="*/ 1862 w 10000"/>
                  <a:gd name="connsiteY2" fmla="*/ 1788 h 10000"/>
                  <a:gd name="connsiteX3" fmla="*/ 1862 w 10000"/>
                  <a:gd name="connsiteY3" fmla="*/ 894 h 10000"/>
                  <a:gd name="connsiteX4" fmla="*/ 1621 w 10000"/>
                  <a:gd name="connsiteY4" fmla="*/ 232 h 10000"/>
                  <a:gd name="connsiteX5" fmla="*/ 5621 w 10000"/>
                  <a:gd name="connsiteY5" fmla="*/ 232 h 10000"/>
                  <a:gd name="connsiteX6" fmla="*/ 5621 w 10000"/>
                  <a:gd name="connsiteY6" fmla="*/ 0 h 10000"/>
                  <a:gd name="connsiteX7" fmla="*/ 5621 w 10000"/>
                  <a:gd name="connsiteY7" fmla="*/ 232 h 10000"/>
                  <a:gd name="connsiteX8" fmla="*/ 6448 w 10000"/>
                  <a:gd name="connsiteY8" fmla="*/ 232 h 10000"/>
                  <a:gd name="connsiteX9" fmla="*/ 7228 w 10000"/>
                  <a:gd name="connsiteY9" fmla="*/ 267 h 10000"/>
                  <a:gd name="connsiteX10" fmla="*/ 7371 w 10000"/>
                  <a:gd name="connsiteY10" fmla="*/ 280 h 10000"/>
                  <a:gd name="connsiteX11" fmla="*/ 7610 w 10000"/>
                  <a:gd name="connsiteY11" fmla="*/ 253 h 10000"/>
                  <a:gd name="connsiteX12" fmla="*/ 7785 w 10000"/>
                  <a:gd name="connsiteY12" fmla="*/ 299 h 10000"/>
                  <a:gd name="connsiteX13" fmla="*/ 8342 w 10000"/>
                  <a:gd name="connsiteY13" fmla="*/ 272 h 10000"/>
                  <a:gd name="connsiteX14" fmla="*/ 8578 w 10000"/>
                  <a:gd name="connsiteY14" fmla="*/ 321 h 10000"/>
                  <a:gd name="connsiteX15" fmla="*/ 8710 w 10000"/>
                  <a:gd name="connsiteY15" fmla="*/ 302 h 10000"/>
                  <a:gd name="connsiteX16" fmla="*/ 8966 w 10000"/>
                  <a:gd name="connsiteY16" fmla="*/ 463 h 10000"/>
                  <a:gd name="connsiteX17" fmla="*/ 9172 w 10000"/>
                  <a:gd name="connsiteY17" fmla="*/ 894 h 10000"/>
                  <a:gd name="connsiteX18" fmla="*/ 9172 w 10000"/>
                  <a:gd name="connsiteY18" fmla="*/ 1788 h 10000"/>
                  <a:gd name="connsiteX19" fmla="*/ 9379 w 10000"/>
                  <a:gd name="connsiteY19" fmla="*/ 2683 h 10000"/>
                  <a:gd name="connsiteX20" fmla="*/ 10000 w 10000"/>
                  <a:gd name="connsiteY20" fmla="*/ 3345 h 10000"/>
                  <a:gd name="connsiteX21" fmla="*/ 9586 w 10000"/>
                  <a:gd name="connsiteY21" fmla="*/ 3576 h 10000"/>
                  <a:gd name="connsiteX22" fmla="*/ 9172 w 10000"/>
                  <a:gd name="connsiteY22" fmla="*/ 4007 h 10000"/>
                  <a:gd name="connsiteX23" fmla="*/ 8966 w 10000"/>
                  <a:gd name="connsiteY23" fmla="*/ 4901 h 10000"/>
                  <a:gd name="connsiteX24" fmla="*/ 8966 w 10000"/>
                  <a:gd name="connsiteY24" fmla="*/ 5795 h 10000"/>
                  <a:gd name="connsiteX25" fmla="*/ 8759 w 10000"/>
                  <a:gd name="connsiteY25" fmla="*/ 6457 h 10000"/>
                  <a:gd name="connsiteX26" fmla="*/ 8310 w 10000"/>
                  <a:gd name="connsiteY26" fmla="*/ 7583 h 10000"/>
                  <a:gd name="connsiteX27" fmla="*/ 8103 w 10000"/>
                  <a:gd name="connsiteY27" fmla="*/ 8477 h 10000"/>
                  <a:gd name="connsiteX28" fmla="*/ 7690 w 10000"/>
                  <a:gd name="connsiteY28" fmla="*/ 8477 h 10000"/>
                  <a:gd name="connsiteX29" fmla="*/ 7690 w 10000"/>
                  <a:gd name="connsiteY29" fmla="*/ 9338 h 10000"/>
                  <a:gd name="connsiteX30" fmla="*/ 6310 w 10000"/>
                  <a:gd name="connsiteY30" fmla="*/ 7880 h 10000"/>
                  <a:gd name="connsiteX31" fmla="*/ 6069 w 10000"/>
                  <a:gd name="connsiteY31" fmla="*/ 8377 h 10000"/>
                  <a:gd name="connsiteX32" fmla="*/ 5552 w 10000"/>
                  <a:gd name="connsiteY32" fmla="*/ 8742 h 10000"/>
                  <a:gd name="connsiteX33" fmla="*/ 5448 w 10000"/>
                  <a:gd name="connsiteY33" fmla="*/ 8841 h 10000"/>
                  <a:gd name="connsiteX34" fmla="*/ 5276 w 10000"/>
                  <a:gd name="connsiteY34" fmla="*/ 8841 h 10000"/>
                  <a:gd name="connsiteX35" fmla="*/ 5345 w 10000"/>
                  <a:gd name="connsiteY35" fmla="*/ 8940 h 10000"/>
                  <a:gd name="connsiteX36" fmla="*/ 5276 w 10000"/>
                  <a:gd name="connsiteY36" fmla="*/ 8940 h 10000"/>
                  <a:gd name="connsiteX37" fmla="*/ 5138 w 10000"/>
                  <a:gd name="connsiteY37" fmla="*/ 8841 h 10000"/>
                  <a:gd name="connsiteX38" fmla="*/ 4862 w 10000"/>
                  <a:gd name="connsiteY38" fmla="*/ 9039 h 10000"/>
                  <a:gd name="connsiteX39" fmla="*/ 4828 w 10000"/>
                  <a:gd name="connsiteY39" fmla="*/ 8973 h 10000"/>
                  <a:gd name="connsiteX40" fmla="*/ 4759 w 10000"/>
                  <a:gd name="connsiteY40" fmla="*/ 9039 h 10000"/>
                  <a:gd name="connsiteX41" fmla="*/ 4724 w 10000"/>
                  <a:gd name="connsiteY41" fmla="*/ 9140 h 10000"/>
                  <a:gd name="connsiteX42" fmla="*/ 4655 w 10000"/>
                  <a:gd name="connsiteY42" fmla="*/ 9140 h 10000"/>
                  <a:gd name="connsiteX43" fmla="*/ 4621 w 10000"/>
                  <a:gd name="connsiteY43" fmla="*/ 9172 h 10000"/>
                  <a:gd name="connsiteX44" fmla="*/ 4517 w 10000"/>
                  <a:gd name="connsiteY44" fmla="*/ 9172 h 10000"/>
                  <a:gd name="connsiteX45" fmla="*/ 4138 w 10000"/>
                  <a:gd name="connsiteY45" fmla="*/ 9239 h 10000"/>
                  <a:gd name="connsiteX46" fmla="*/ 2448 w 10000"/>
                  <a:gd name="connsiteY46" fmla="*/ 9272 h 10000"/>
                  <a:gd name="connsiteX47" fmla="*/ 2138 w 10000"/>
                  <a:gd name="connsiteY47" fmla="*/ 9338 h 10000"/>
                  <a:gd name="connsiteX48" fmla="*/ 1931 w 10000"/>
                  <a:gd name="connsiteY48" fmla="*/ 9371 h 10000"/>
                  <a:gd name="connsiteX49" fmla="*/ 1759 w 10000"/>
                  <a:gd name="connsiteY49" fmla="*/ 9669 h 10000"/>
                  <a:gd name="connsiteX50" fmla="*/ 1655 w 10000"/>
                  <a:gd name="connsiteY50" fmla="*/ 9669 h 10000"/>
                  <a:gd name="connsiteX51" fmla="*/ 2034 w 10000"/>
                  <a:gd name="connsiteY51" fmla="*/ 9338 h 10000"/>
                  <a:gd name="connsiteX52" fmla="*/ 2207 w 10000"/>
                  <a:gd name="connsiteY52" fmla="*/ 9305 h 10000"/>
                  <a:gd name="connsiteX53" fmla="*/ 4414 w 10000"/>
                  <a:gd name="connsiteY53" fmla="*/ 9305 h 10000"/>
                  <a:gd name="connsiteX54" fmla="*/ 5103 w 10000"/>
                  <a:gd name="connsiteY54" fmla="*/ 9039 h 10000"/>
                  <a:gd name="connsiteX55" fmla="*/ 5828 w 10000"/>
                  <a:gd name="connsiteY55" fmla="*/ 8610 h 10000"/>
                  <a:gd name="connsiteX56" fmla="*/ 6552 w 10000"/>
                  <a:gd name="connsiteY56" fmla="*/ 8014 h 10000"/>
                  <a:gd name="connsiteX57" fmla="*/ 7483 w 10000"/>
                  <a:gd name="connsiteY57" fmla="*/ 9305 h 10000"/>
                  <a:gd name="connsiteX58" fmla="*/ 7172 w 10000"/>
                  <a:gd name="connsiteY58" fmla="*/ 8907 h 10000"/>
                  <a:gd name="connsiteX59" fmla="*/ 6483 w 10000"/>
                  <a:gd name="connsiteY59" fmla="*/ 7948 h 10000"/>
                  <a:gd name="connsiteX60" fmla="*/ 5621 w 10000"/>
                  <a:gd name="connsiteY60" fmla="*/ 8841 h 10000"/>
                  <a:gd name="connsiteX61" fmla="*/ 4069 w 10000"/>
                  <a:gd name="connsiteY61" fmla="*/ 9404 h 10000"/>
                  <a:gd name="connsiteX62" fmla="*/ 3655 w 10000"/>
                  <a:gd name="connsiteY62" fmla="*/ 9437 h 10000"/>
                  <a:gd name="connsiteX63" fmla="*/ 2034 w 10000"/>
                  <a:gd name="connsiteY63" fmla="*/ 9338 h 10000"/>
                  <a:gd name="connsiteX64" fmla="*/ 1621 w 10000"/>
                  <a:gd name="connsiteY64" fmla="*/ 9933 h 10000"/>
                  <a:gd name="connsiteX65" fmla="*/ 1034 w 10000"/>
                  <a:gd name="connsiteY65" fmla="*/ 10000 h 10000"/>
                  <a:gd name="connsiteX66" fmla="*/ 1241 w 10000"/>
                  <a:gd name="connsiteY66" fmla="*/ 9338 h 10000"/>
                  <a:gd name="connsiteX67" fmla="*/ 1034 w 10000"/>
                  <a:gd name="connsiteY67" fmla="*/ 8907 h 10000"/>
                  <a:gd name="connsiteX68" fmla="*/ 621 w 10000"/>
                  <a:gd name="connsiteY68" fmla="*/ 8477 h 10000"/>
                  <a:gd name="connsiteX69" fmla="*/ 621 w 10000"/>
                  <a:gd name="connsiteY69" fmla="*/ 8014 h 10000"/>
                  <a:gd name="connsiteX70" fmla="*/ 621 w 10000"/>
                  <a:gd name="connsiteY70" fmla="*/ 7583 h 10000"/>
                  <a:gd name="connsiteX71" fmla="*/ 207 w 10000"/>
                  <a:gd name="connsiteY71" fmla="*/ 7153 h 10000"/>
                  <a:gd name="connsiteX72" fmla="*/ 0 w 10000"/>
                  <a:gd name="connsiteY72" fmla="*/ 7153 h 10000"/>
                  <a:gd name="connsiteX73" fmla="*/ 207 w 10000"/>
                  <a:gd name="connsiteY73" fmla="*/ 6457 h 10000"/>
                  <a:gd name="connsiteX74" fmla="*/ 414 w 10000"/>
                  <a:gd name="connsiteY74" fmla="*/ 6258 h 10000"/>
                  <a:gd name="connsiteX75" fmla="*/ 414 w 10000"/>
                  <a:gd name="connsiteY75" fmla="*/ 6026 h 10000"/>
                  <a:gd name="connsiteX76" fmla="*/ 414 w 10000"/>
                  <a:gd name="connsiteY76" fmla="*/ 5564 h 10000"/>
                  <a:gd name="connsiteX77" fmla="*/ 621 w 10000"/>
                  <a:gd name="connsiteY77" fmla="*/ 5133 h 10000"/>
                  <a:gd name="connsiteX78" fmla="*/ 828 w 10000"/>
                  <a:gd name="connsiteY78" fmla="*/ 4901 h 10000"/>
                  <a:gd name="connsiteX79" fmla="*/ 1241 w 10000"/>
                  <a:gd name="connsiteY79" fmla="*/ 4901 h 10000"/>
                  <a:gd name="connsiteX80" fmla="*/ 1241 w 10000"/>
                  <a:gd name="connsiteY80" fmla="*/ 4238 h 10000"/>
                  <a:gd name="connsiteX81" fmla="*/ 1241 w 10000"/>
                  <a:gd name="connsiteY81" fmla="*/ 3576 h 10000"/>
                  <a:gd name="connsiteX82" fmla="*/ 1241 w 10000"/>
                  <a:gd name="connsiteY82" fmla="*/ 2683 h 10000"/>
                  <a:gd name="connsiteX83" fmla="*/ 1241 w 10000"/>
                  <a:gd name="connsiteY83" fmla="*/ 2021 h 10000"/>
                  <a:gd name="connsiteX0" fmla="*/ 1241 w 10000"/>
                  <a:gd name="connsiteY0" fmla="*/ 2021 h 10000"/>
                  <a:gd name="connsiteX1" fmla="*/ 1241 w 10000"/>
                  <a:gd name="connsiteY1" fmla="*/ 1788 h 10000"/>
                  <a:gd name="connsiteX2" fmla="*/ 1862 w 10000"/>
                  <a:gd name="connsiteY2" fmla="*/ 1788 h 10000"/>
                  <a:gd name="connsiteX3" fmla="*/ 1862 w 10000"/>
                  <a:gd name="connsiteY3" fmla="*/ 894 h 10000"/>
                  <a:gd name="connsiteX4" fmla="*/ 1621 w 10000"/>
                  <a:gd name="connsiteY4" fmla="*/ 232 h 10000"/>
                  <a:gd name="connsiteX5" fmla="*/ 5621 w 10000"/>
                  <a:gd name="connsiteY5" fmla="*/ 232 h 10000"/>
                  <a:gd name="connsiteX6" fmla="*/ 5621 w 10000"/>
                  <a:gd name="connsiteY6" fmla="*/ 0 h 10000"/>
                  <a:gd name="connsiteX7" fmla="*/ 5621 w 10000"/>
                  <a:gd name="connsiteY7" fmla="*/ 232 h 10000"/>
                  <a:gd name="connsiteX8" fmla="*/ 6448 w 10000"/>
                  <a:gd name="connsiteY8" fmla="*/ 232 h 10000"/>
                  <a:gd name="connsiteX9" fmla="*/ 7228 w 10000"/>
                  <a:gd name="connsiteY9" fmla="*/ 267 h 10000"/>
                  <a:gd name="connsiteX10" fmla="*/ 7371 w 10000"/>
                  <a:gd name="connsiteY10" fmla="*/ 280 h 10000"/>
                  <a:gd name="connsiteX11" fmla="*/ 7610 w 10000"/>
                  <a:gd name="connsiteY11" fmla="*/ 253 h 10000"/>
                  <a:gd name="connsiteX12" fmla="*/ 7785 w 10000"/>
                  <a:gd name="connsiteY12" fmla="*/ 299 h 10000"/>
                  <a:gd name="connsiteX13" fmla="*/ 8342 w 10000"/>
                  <a:gd name="connsiteY13" fmla="*/ 272 h 10000"/>
                  <a:gd name="connsiteX14" fmla="*/ 8578 w 10000"/>
                  <a:gd name="connsiteY14" fmla="*/ 321 h 10000"/>
                  <a:gd name="connsiteX15" fmla="*/ 8773 w 10000"/>
                  <a:gd name="connsiteY15" fmla="*/ 218 h 10000"/>
                  <a:gd name="connsiteX16" fmla="*/ 8966 w 10000"/>
                  <a:gd name="connsiteY16" fmla="*/ 463 h 10000"/>
                  <a:gd name="connsiteX17" fmla="*/ 9172 w 10000"/>
                  <a:gd name="connsiteY17" fmla="*/ 894 h 10000"/>
                  <a:gd name="connsiteX18" fmla="*/ 9172 w 10000"/>
                  <a:gd name="connsiteY18" fmla="*/ 1788 h 10000"/>
                  <a:gd name="connsiteX19" fmla="*/ 9379 w 10000"/>
                  <a:gd name="connsiteY19" fmla="*/ 2683 h 10000"/>
                  <a:gd name="connsiteX20" fmla="*/ 10000 w 10000"/>
                  <a:gd name="connsiteY20" fmla="*/ 3345 h 10000"/>
                  <a:gd name="connsiteX21" fmla="*/ 9586 w 10000"/>
                  <a:gd name="connsiteY21" fmla="*/ 3576 h 10000"/>
                  <a:gd name="connsiteX22" fmla="*/ 9172 w 10000"/>
                  <a:gd name="connsiteY22" fmla="*/ 4007 h 10000"/>
                  <a:gd name="connsiteX23" fmla="*/ 8966 w 10000"/>
                  <a:gd name="connsiteY23" fmla="*/ 4901 h 10000"/>
                  <a:gd name="connsiteX24" fmla="*/ 8966 w 10000"/>
                  <a:gd name="connsiteY24" fmla="*/ 5795 h 10000"/>
                  <a:gd name="connsiteX25" fmla="*/ 8759 w 10000"/>
                  <a:gd name="connsiteY25" fmla="*/ 6457 h 10000"/>
                  <a:gd name="connsiteX26" fmla="*/ 8310 w 10000"/>
                  <a:gd name="connsiteY26" fmla="*/ 7583 h 10000"/>
                  <a:gd name="connsiteX27" fmla="*/ 8103 w 10000"/>
                  <a:gd name="connsiteY27" fmla="*/ 8477 h 10000"/>
                  <a:gd name="connsiteX28" fmla="*/ 7690 w 10000"/>
                  <a:gd name="connsiteY28" fmla="*/ 8477 h 10000"/>
                  <a:gd name="connsiteX29" fmla="*/ 7690 w 10000"/>
                  <a:gd name="connsiteY29" fmla="*/ 9338 h 10000"/>
                  <a:gd name="connsiteX30" fmla="*/ 6310 w 10000"/>
                  <a:gd name="connsiteY30" fmla="*/ 7880 h 10000"/>
                  <a:gd name="connsiteX31" fmla="*/ 6069 w 10000"/>
                  <a:gd name="connsiteY31" fmla="*/ 8377 h 10000"/>
                  <a:gd name="connsiteX32" fmla="*/ 5552 w 10000"/>
                  <a:gd name="connsiteY32" fmla="*/ 8742 h 10000"/>
                  <a:gd name="connsiteX33" fmla="*/ 5448 w 10000"/>
                  <a:gd name="connsiteY33" fmla="*/ 8841 h 10000"/>
                  <a:gd name="connsiteX34" fmla="*/ 5276 w 10000"/>
                  <a:gd name="connsiteY34" fmla="*/ 8841 h 10000"/>
                  <a:gd name="connsiteX35" fmla="*/ 5345 w 10000"/>
                  <a:gd name="connsiteY35" fmla="*/ 8940 h 10000"/>
                  <a:gd name="connsiteX36" fmla="*/ 5276 w 10000"/>
                  <a:gd name="connsiteY36" fmla="*/ 8940 h 10000"/>
                  <a:gd name="connsiteX37" fmla="*/ 5138 w 10000"/>
                  <a:gd name="connsiteY37" fmla="*/ 8841 h 10000"/>
                  <a:gd name="connsiteX38" fmla="*/ 4862 w 10000"/>
                  <a:gd name="connsiteY38" fmla="*/ 9039 h 10000"/>
                  <a:gd name="connsiteX39" fmla="*/ 4828 w 10000"/>
                  <a:gd name="connsiteY39" fmla="*/ 8973 h 10000"/>
                  <a:gd name="connsiteX40" fmla="*/ 4759 w 10000"/>
                  <a:gd name="connsiteY40" fmla="*/ 9039 h 10000"/>
                  <a:gd name="connsiteX41" fmla="*/ 4724 w 10000"/>
                  <a:gd name="connsiteY41" fmla="*/ 9140 h 10000"/>
                  <a:gd name="connsiteX42" fmla="*/ 4655 w 10000"/>
                  <a:gd name="connsiteY42" fmla="*/ 9140 h 10000"/>
                  <a:gd name="connsiteX43" fmla="*/ 4621 w 10000"/>
                  <a:gd name="connsiteY43" fmla="*/ 9172 h 10000"/>
                  <a:gd name="connsiteX44" fmla="*/ 4517 w 10000"/>
                  <a:gd name="connsiteY44" fmla="*/ 9172 h 10000"/>
                  <a:gd name="connsiteX45" fmla="*/ 4138 w 10000"/>
                  <a:gd name="connsiteY45" fmla="*/ 9239 h 10000"/>
                  <a:gd name="connsiteX46" fmla="*/ 2448 w 10000"/>
                  <a:gd name="connsiteY46" fmla="*/ 9272 h 10000"/>
                  <a:gd name="connsiteX47" fmla="*/ 2138 w 10000"/>
                  <a:gd name="connsiteY47" fmla="*/ 9338 h 10000"/>
                  <a:gd name="connsiteX48" fmla="*/ 1931 w 10000"/>
                  <a:gd name="connsiteY48" fmla="*/ 9371 h 10000"/>
                  <a:gd name="connsiteX49" fmla="*/ 1759 w 10000"/>
                  <a:gd name="connsiteY49" fmla="*/ 9669 h 10000"/>
                  <a:gd name="connsiteX50" fmla="*/ 1655 w 10000"/>
                  <a:gd name="connsiteY50" fmla="*/ 9669 h 10000"/>
                  <a:gd name="connsiteX51" fmla="*/ 2034 w 10000"/>
                  <a:gd name="connsiteY51" fmla="*/ 9338 h 10000"/>
                  <a:gd name="connsiteX52" fmla="*/ 2207 w 10000"/>
                  <a:gd name="connsiteY52" fmla="*/ 9305 h 10000"/>
                  <a:gd name="connsiteX53" fmla="*/ 4414 w 10000"/>
                  <a:gd name="connsiteY53" fmla="*/ 9305 h 10000"/>
                  <a:gd name="connsiteX54" fmla="*/ 5103 w 10000"/>
                  <a:gd name="connsiteY54" fmla="*/ 9039 h 10000"/>
                  <a:gd name="connsiteX55" fmla="*/ 5828 w 10000"/>
                  <a:gd name="connsiteY55" fmla="*/ 8610 h 10000"/>
                  <a:gd name="connsiteX56" fmla="*/ 6552 w 10000"/>
                  <a:gd name="connsiteY56" fmla="*/ 8014 h 10000"/>
                  <a:gd name="connsiteX57" fmla="*/ 7483 w 10000"/>
                  <a:gd name="connsiteY57" fmla="*/ 9305 h 10000"/>
                  <a:gd name="connsiteX58" fmla="*/ 7172 w 10000"/>
                  <a:gd name="connsiteY58" fmla="*/ 8907 h 10000"/>
                  <a:gd name="connsiteX59" fmla="*/ 6483 w 10000"/>
                  <a:gd name="connsiteY59" fmla="*/ 7948 h 10000"/>
                  <a:gd name="connsiteX60" fmla="*/ 5621 w 10000"/>
                  <a:gd name="connsiteY60" fmla="*/ 8841 h 10000"/>
                  <a:gd name="connsiteX61" fmla="*/ 4069 w 10000"/>
                  <a:gd name="connsiteY61" fmla="*/ 9404 h 10000"/>
                  <a:gd name="connsiteX62" fmla="*/ 3655 w 10000"/>
                  <a:gd name="connsiteY62" fmla="*/ 9437 h 10000"/>
                  <a:gd name="connsiteX63" fmla="*/ 2034 w 10000"/>
                  <a:gd name="connsiteY63" fmla="*/ 9338 h 10000"/>
                  <a:gd name="connsiteX64" fmla="*/ 1621 w 10000"/>
                  <a:gd name="connsiteY64" fmla="*/ 9933 h 10000"/>
                  <a:gd name="connsiteX65" fmla="*/ 1034 w 10000"/>
                  <a:gd name="connsiteY65" fmla="*/ 10000 h 10000"/>
                  <a:gd name="connsiteX66" fmla="*/ 1241 w 10000"/>
                  <a:gd name="connsiteY66" fmla="*/ 9338 h 10000"/>
                  <a:gd name="connsiteX67" fmla="*/ 1034 w 10000"/>
                  <a:gd name="connsiteY67" fmla="*/ 8907 h 10000"/>
                  <a:gd name="connsiteX68" fmla="*/ 621 w 10000"/>
                  <a:gd name="connsiteY68" fmla="*/ 8477 h 10000"/>
                  <a:gd name="connsiteX69" fmla="*/ 621 w 10000"/>
                  <a:gd name="connsiteY69" fmla="*/ 8014 h 10000"/>
                  <a:gd name="connsiteX70" fmla="*/ 621 w 10000"/>
                  <a:gd name="connsiteY70" fmla="*/ 7583 h 10000"/>
                  <a:gd name="connsiteX71" fmla="*/ 207 w 10000"/>
                  <a:gd name="connsiteY71" fmla="*/ 7153 h 10000"/>
                  <a:gd name="connsiteX72" fmla="*/ 0 w 10000"/>
                  <a:gd name="connsiteY72" fmla="*/ 7153 h 10000"/>
                  <a:gd name="connsiteX73" fmla="*/ 207 w 10000"/>
                  <a:gd name="connsiteY73" fmla="*/ 6457 h 10000"/>
                  <a:gd name="connsiteX74" fmla="*/ 414 w 10000"/>
                  <a:gd name="connsiteY74" fmla="*/ 6258 h 10000"/>
                  <a:gd name="connsiteX75" fmla="*/ 414 w 10000"/>
                  <a:gd name="connsiteY75" fmla="*/ 6026 h 10000"/>
                  <a:gd name="connsiteX76" fmla="*/ 414 w 10000"/>
                  <a:gd name="connsiteY76" fmla="*/ 5564 h 10000"/>
                  <a:gd name="connsiteX77" fmla="*/ 621 w 10000"/>
                  <a:gd name="connsiteY77" fmla="*/ 5133 h 10000"/>
                  <a:gd name="connsiteX78" fmla="*/ 828 w 10000"/>
                  <a:gd name="connsiteY78" fmla="*/ 4901 h 10000"/>
                  <a:gd name="connsiteX79" fmla="*/ 1241 w 10000"/>
                  <a:gd name="connsiteY79" fmla="*/ 4901 h 10000"/>
                  <a:gd name="connsiteX80" fmla="*/ 1241 w 10000"/>
                  <a:gd name="connsiteY80" fmla="*/ 4238 h 10000"/>
                  <a:gd name="connsiteX81" fmla="*/ 1241 w 10000"/>
                  <a:gd name="connsiteY81" fmla="*/ 3576 h 10000"/>
                  <a:gd name="connsiteX82" fmla="*/ 1241 w 10000"/>
                  <a:gd name="connsiteY82" fmla="*/ 2683 h 10000"/>
                  <a:gd name="connsiteX83" fmla="*/ 1241 w 10000"/>
                  <a:gd name="connsiteY83" fmla="*/ 2021 h 10000"/>
                  <a:gd name="connsiteX0" fmla="*/ 1241 w 10000"/>
                  <a:gd name="connsiteY0" fmla="*/ 2021 h 10000"/>
                  <a:gd name="connsiteX1" fmla="*/ 1241 w 10000"/>
                  <a:gd name="connsiteY1" fmla="*/ 1788 h 10000"/>
                  <a:gd name="connsiteX2" fmla="*/ 1862 w 10000"/>
                  <a:gd name="connsiteY2" fmla="*/ 1788 h 10000"/>
                  <a:gd name="connsiteX3" fmla="*/ 1862 w 10000"/>
                  <a:gd name="connsiteY3" fmla="*/ 894 h 10000"/>
                  <a:gd name="connsiteX4" fmla="*/ 1621 w 10000"/>
                  <a:gd name="connsiteY4" fmla="*/ 232 h 10000"/>
                  <a:gd name="connsiteX5" fmla="*/ 5621 w 10000"/>
                  <a:gd name="connsiteY5" fmla="*/ 232 h 10000"/>
                  <a:gd name="connsiteX6" fmla="*/ 5621 w 10000"/>
                  <a:gd name="connsiteY6" fmla="*/ 0 h 10000"/>
                  <a:gd name="connsiteX7" fmla="*/ 5621 w 10000"/>
                  <a:gd name="connsiteY7" fmla="*/ 232 h 10000"/>
                  <a:gd name="connsiteX8" fmla="*/ 6448 w 10000"/>
                  <a:gd name="connsiteY8" fmla="*/ 232 h 10000"/>
                  <a:gd name="connsiteX9" fmla="*/ 7228 w 10000"/>
                  <a:gd name="connsiteY9" fmla="*/ 267 h 10000"/>
                  <a:gd name="connsiteX10" fmla="*/ 7371 w 10000"/>
                  <a:gd name="connsiteY10" fmla="*/ 280 h 10000"/>
                  <a:gd name="connsiteX11" fmla="*/ 7610 w 10000"/>
                  <a:gd name="connsiteY11" fmla="*/ 253 h 10000"/>
                  <a:gd name="connsiteX12" fmla="*/ 7785 w 10000"/>
                  <a:gd name="connsiteY12" fmla="*/ 299 h 10000"/>
                  <a:gd name="connsiteX13" fmla="*/ 8342 w 10000"/>
                  <a:gd name="connsiteY13" fmla="*/ 272 h 10000"/>
                  <a:gd name="connsiteX14" fmla="*/ 8578 w 10000"/>
                  <a:gd name="connsiteY14" fmla="*/ 265 h 10000"/>
                  <a:gd name="connsiteX15" fmla="*/ 8773 w 10000"/>
                  <a:gd name="connsiteY15" fmla="*/ 218 h 10000"/>
                  <a:gd name="connsiteX16" fmla="*/ 8966 w 10000"/>
                  <a:gd name="connsiteY16" fmla="*/ 463 h 10000"/>
                  <a:gd name="connsiteX17" fmla="*/ 9172 w 10000"/>
                  <a:gd name="connsiteY17" fmla="*/ 894 h 10000"/>
                  <a:gd name="connsiteX18" fmla="*/ 9172 w 10000"/>
                  <a:gd name="connsiteY18" fmla="*/ 1788 h 10000"/>
                  <a:gd name="connsiteX19" fmla="*/ 9379 w 10000"/>
                  <a:gd name="connsiteY19" fmla="*/ 2683 h 10000"/>
                  <a:gd name="connsiteX20" fmla="*/ 10000 w 10000"/>
                  <a:gd name="connsiteY20" fmla="*/ 3345 h 10000"/>
                  <a:gd name="connsiteX21" fmla="*/ 9586 w 10000"/>
                  <a:gd name="connsiteY21" fmla="*/ 3576 h 10000"/>
                  <a:gd name="connsiteX22" fmla="*/ 9172 w 10000"/>
                  <a:gd name="connsiteY22" fmla="*/ 4007 h 10000"/>
                  <a:gd name="connsiteX23" fmla="*/ 8966 w 10000"/>
                  <a:gd name="connsiteY23" fmla="*/ 4901 h 10000"/>
                  <a:gd name="connsiteX24" fmla="*/ 8966 w 10000"/>
                  <a:gd name="connsiteY24" fmla="*/ 5795 h 10000"/>
                  <a:gd name="connsiteX25" fmla="*/ 8759 w 10000"/>
                  <a:gd name="connsiteY25" fmla="*/ 6457 h 10000"/>
                  <a:gd name="connsiteX26" fmla="*/ 8310 w 10000"/>
                  <a:gd name="connsiteY26" fmla="*/ 7583 h 10000"/>
                  <a:gd name="connsiteX27" fmla="*/ 8103 w 10000"/>
                  <a:gd name="connsiteY27" fmla="*/ 8477 h 10000"/>
                  <a:gd name="connsiteX28" fmla="*/ 7690 w 10000"/>
                  <a:gd name="connsiteY28" fmla="*/ 8477 h 10000"/>
                  <a:gd name="connsiteX29" fmla="*/ 7690 w 10000"/>
                  <a:gd name="connsiteY29" fmla="*/ 9338 h 10000"/>
                  <a:gd name="connsiteX30" fmla="*/ 6310 w 10000"/>
                  <a:gd name="connsiteY30" fmla="*/ 7880 h 10000"/>
                  <a:gd name="connsiteX31" fmla="*/ 6069 w 10000"/>
                  <a:gd name="connsiteY31" fmla="*/ 8377 h 10000"/>
                  <a:gd name="connsiteX32" fmla="*/ 5552 w 10000"/>
                  <a:gd name="connsiteY32" fmla="*/ 8742 h 10000"/>
                  <a:gd name="connsiteX33" fmla="*/ 5448 w 10000"/>
                  <a:gd name="connsiteY33" fmla="*/ 8841 h 10000"/>
                  <a:gd name="connsiteX34" fmla="*/ 5276 w 10000"/>
                  <a:gd name="connsiteY34" fmla="*/ 8841 h 10000"/>
                  <a:gd name="connsiteX35" fmla="*/ 5345 w 10000"/>
                  <a:gd name="connsiteY35" fmla="*/ 8940 h 10000"/>
                  <a:gd name="connsiteX36" fmla="*/ 5276 w 10000"/>
                  <a:gd name="connsiteY36" fmla="*/ 8940 h 10000"/>
                  <a:gd name="connsiteX37" fmla="*/ 5138 w 10000"/>
                  <a:gd name="connsiteY37" fmla="*/ 8841 h 10000"/>
                  <a:gd name="connsiteX38" fmla="*/ 4862 w 10000"/>
                  <a:gd name="connsiteY38" fmla="*/ 9039 h 10000"/>
                  <a:gd name="connsiteX39" fmla="*/ 4828 w 10000"/>
                  <a:gd name="connsiteY39" fmla="*/ 8973 h 10000"/>
                  <a:gd name="connsiteX40" fmla="*/ 4759 w 10000"/>
                  <a:gd name="connsiteY40" fmla="*/ 9039 h 10000"/>
                  <a:gd name="connsiteX41" fmla="*/ 4724 w 10000"/>
                  <a:gd name="connsiteY41" fmla="*/ 9140 h 10000"/>
                  <a:gd name="connsiteX42" fmla="*/ 4655 w 10000"/>
                  <a:gd name="connsiteY42" fmla="*/ 9140 h 10000"/>
                  <a:gd name="connsiteX43" fmla="*/ 4621 w 10000"/>
                  <a:gd name="connsiteY43" fmla="*/ 9172 h 10000"/>
                  <a:gd name="connsiteX44" fmla="*/ 4517 w 10000"/>
                  <a:gd name="connsiteY44" fmla="*/ 9172 h 10000"/>
                  <a:gd name="connsiteX45" fmla="*/ 4138 w 10000"/>
                  <a:gd name="connsiteY45" fmla="*/ 9239 h 10000"/>
                  <a:gd name="connsiteX46" fmla="*/ 2448 w 10000"/>
                  <a:gd name="connsiteY46" fmla="*/ 9272 h 10000"/>
                  <a:gd name="connsiteX47" fmla="*/ 2138 w 10000"/>
                  <a:gd name="connsiteY47" fmla="*/ 9338 h 10000"/>
                  <a:gd name="connsiteX48" fmla="*/ 1931 w 10000"/>
                  <a:gd name="connsiteY48" fmla="*/ 9371 h 10000"/>
                  <a:gd name="connsiteX49" fmla="*/ 1759 w 10000"/>
                  <a:gd name="connsiteY49" fmla="*/ 9669 h 10000"/>
                  <a:gd name="connsiteX50" fmla="*/ 1655 w 10000"/>
                  <a:gd name="connsiteY50" fmla="*/ 9669 h 10000"/>
                  <a:gd name="connsiteX51" fmla="*/ 2034 w 10000"/>
                  <a:gd name="connsiteY51" fmla="*/ 9338 h 10000"/>
                  <a:gd name="connsiteX52" fmla="*/ 2207 w 10000"/>
                  <a:gd name="connsiteY52" fmla="*/ 9305 h 10000"/>
                  <a:gd name="connsiteX53" fmla="*/ 4414 w 10000"/>
                  <a:gd name="connsiteY53" fmla="*/ 9305 h 10000"/>
                  <a:gd name="connsiteX54" fmla="*/ 5103 w 10000"/>
                  <a:gd name="connsiteY54" fmla="*/ 9039 h 10000"/>
                  <a:gd name="connsiteX55" fmla="*/ 5828 w 10000"/>
                  <a:gd name="connsiteY55" fmla="*/ 8610 h 10000"/>
                  <a:gd name="connsiteX56" fmla="*/ 6552 w 10000"/>
                  <a:gd name="connsiteY56" fmla="*/ 8014 h 10000"/>
                  <a:gd name="connsiteX57" fmla="*/ 7483 w 10000"/>
                  <a:gd name="connsiteY57" fmla="*/ 9305 h 10000"/>
                  <a:gd name="connsiteX58" fmla="*/ 7172 w 10000"/>
                  <a:gd name="connsiteY58" fmla="*/ 8907 h 10000"/>
                  <a:gd name="connsiteX59" fmla="*/ 6483 w 10000"/>
                  <a:gd name="connsiteY59" fmla="*/ 7948 h 10000"/>
                  <a:gd name="connsiteX60" fmla="*/ 5621 w 10000"/>
                  <a:gd name="connsiteY60" fmla="*/ 8841 h 10000"/>
                  <a:gd name="connsiteX61" fmla="*/ 4069 w 10000"/>
                  <a:gd name="connsiteY61" fmla="*/ 9404 h 10000"/>
                  <a:gd name="connsiteX62" fmla="*/ 3655 w 10000"/>
                  <a:gd name="connsiteY62" fmla="*/ 9437 h 10000"/>
                  <a:gd name="connsiteX63" fmla="*/ 2034 w 10000"/>
                  <a:gd name="connsiteY63" fmla="*/ 9338 h 10000"/>
                  <a:gd name="connsiteX64" fmla="*/ 1621 w 10000"/>
                  <a:gd name="connsiteY64" fmla="*/ 9933 h 10000"/>
                  <a:gd name="connsiteX65" fmla="*/ 1034 w 10000"/>
                  <a:gd name="connsiteY65" fmla="*/ 10000 h 10000"/>
                  <a:gd name="connsiteX66" fmla="*/ 1241 w 10000"/>
                  <a:gd name="connsiteY66" fmla="*/ 9338 h 10000"/>
                  <a:gd name="connsiteX67" fmla="*/ 1034 w 10000"/>
                  <a:gd name="connsiteY67" fmla="*/ 8907 h 10000"/>
                  <a:gd name="connsiteX68" fmla="*/ 621 w 10000"/>
                  <a:gd name="connsiteY68" fmla="*/ 8477 h 10000"/>
                  <a:gd name="connsiteX69" fmla="*/ 621 w 10000"/>
                  <a:gd name="connsiteY69" fmla="*/ 8014 h 10000"/>
                  <a:gd name="connsiteX70" fmla="*/ 621 w 10000"/>
                  <a:gd name="connsiteY70" fmla="*/ 7583 h 10000"/>
                  <a:gd name="connsiteX71" fmla="*/ 207 w 10000"/>
                  <a:gd name="connsiteY71" fmla="*/ 7153 h 10000"/>
                  <a:gd name="connsiteX72" fmla="*/ 0 w 10000"/>
                  <a:gd name="connsiteY72" fmla="*/ 7153 h 10000"/>
                  <a:gd name="connsiteX73" fmla="*/ 207 w 10000"/>
                  <a:gd name="connsiteY73" fmla="*/ 6457 h 10000"/>
                  <a:gd name="connsiteX74" fmla="*/ 414 w 10000"/>
                  <a:gd name="connsiteY74" fmla="*/ 6258 h 10000"/>
                  <a:gd name="connsiteX75" fmla="*/ 414 w 10000"/>
                  <a:gd name="connsiteY75" fmla="*/ 6026 h 10000"/>
                  <a:gd name="connsiteX76" fmla="*/ 414 w 10000"/>
                  <a:gd name="connsiteY76" fmla="*/ 5564 h 10000"/>
                  <a:gd name="connsiteX77" fmla="*/ 621 w 10000"/>
                  <a:gd name="connsiteY77" fmla="*/ 5133 h 10000"/>
                  <a:gd name="connsiteX78" fmla="*/ 828 w 10000"/>
                  <a:gd name="connsiteY78" fmla="*/ 4901 h 10000"/>
                  <a:gd name="connsiteX79" fmla="*/ 1241 w 10000"/>
                  <a:gd name="connsiteY79" fmla="*/ 4901 h 10000"/>
                  <a:gd name="connsiteX80" fmla="*/ 1241 w 10000"/>
                  <a:gd name="connsiteY80" fmla="*/ 4238 h 10000"/>
                  <a:gd name="connsiteX81" fmla="*/ 1241 w 10000"/>
                  <a:gd name="connsiteY81" fmla="*/ 3576 h 10000"/>
                  <a:gd name="connsiteX82" fmla="*/ 1241 w 10000"/>
                  <a:gd name="connsiteY82" fmla="*/ 2683 h 10000"/>
                  <a:gd name="connsiteX83" fmla="*/ 1241 w 10000"/>
                  <a:gd name="connsiteY83" fmla="*/ 2021 h 10000"/>
                  <a:gd name="connsiteX0" fmla="*/ 1241 w 10000"/>
                  <a:gd name="connsiteY0" fmla="*/ 2021 h 10000"/>
                  <a:gd name="connsiteX1" fmla="*/ 1241 w 10000"/>
                  <a:gd name="connsiteY1" fmla="*/ 1788 h 10000"/>
                  <a:gd name="connsiteX2" fmla="*/ 1862 w 10000"/>
                  <a:gd name="connsiteY2" fmla="*/ 1788 h 10000"/>
                  <a:gd name="connsiteX3" fmla="*/ 1862 w 10000"/>
                  <a:gd name="connsiteY3" fmla="*/ 894 h 10000"/>
                  <a:gd name="connsiteX4" fmla="*/ 1621 w 10000"/>
                  <a:gd name="connsiteY4" fmla="*/ 232 h 10000"/>
                  <a:gd name="connsiteX5" fmla="*/ 5621 w 10000"/>
                  <a:gd name="connsiteY5" fmla="*/ 232 h 10000"/>
                  <a:gd name="connsiteX6" fmla="*/ 5621 w 10000"/>
                  <a:gd name="connsiteY6" fmla="*/ 0 h 10000"/>
                  <a:gd name="connsiteX7" fmla="*/ 5621 w 10000"/>
                  <a:gd name="connsiteY7" fmla="*/ 232 h 10000"/>
                  <a:gd name="connsiteX8" fmla="*/ 6448 w 10000"/>
                  <a:gd name="connsiteY8" fmla="*/ 232 h 10000"/>
                  <a:gd name="connsiteX9" fmla="*/ 7228 w 10000"/>
                  <a:gd name="connsiteY9" fmla="*/ 267 h 10000"/>
                  <a:gd name="connsiteX10" fmla="*/ 7371 w 10000"/>
                  <a:gd name="connsiteY10" fmla="*/ 280 h 10000"/>
                  <a:gd name="connsiteX11" fmla="*/ 7610 w 10000"/>
                  <a:gd name="connsiteY11" fmla="*/ 253 h 10000"/>
                  <a:gd name="connsiteX12" fmla="*/ 7785 w 10000"/>
                  <a:gd name="connsiteY12" fmla="*/ 299 h 10000"/>
                  <a:gd name="connsiteX13" fmla="*/ 8342 w 10000"/>
                  <a:gd name="connsiteY13" fmla="*/ 272 h 10000"/>
                  <a:gd name="connsiteX14" fmla="*/ 8773 w 10000"/>
                  <a:gd name="connsiteY14" fmla="*/ 218 h 10000"/>
                  <a:gd name="connsiteX15" fmla="*/ 8966 w 10000"/>
                  <a:gd name="connsiteY15" fmla="*/ 463 h 10000"/>
                  <a:gd name="connsiteX16" fmla="*/ 9172 w 10000"/>
                  <a:gd name="connsiteY16" fmla="*/ 894 h 10000"/>
                  <a:gd name="connsiteX17" fmla="*/ 9172 w 10000"/>
                  <a:gd name="connsiteY17" fmla="*/ 1788 h 10000"/>
                  <a:gd name="connsiteX18" fmla="*/ 9379 w 10000"/>
                  <a:gd name="connsiteY18" fmla="*/ 2683 h 10000"/>
                  <a:gd name="connsiteX19" fmla="*/ 10000 w 10000"/>
                  <a:gd name="connsiteY19" fmla="*/ 3345 h 10000"/>
                  <a:gd name="connsiteX20" fmla="*/ 9586 w 10000"/>
                  <a:gd name="connsiteY20" fmla="*/ 3576 h 10000"/>
                  <a:gd name="connsiteX21" fmla="*/ 9172 w 10000"/>
                  <a:gd name="connsiteY21" fmla="*/ 4007 h 10000"/>
                  <a:gd name="connsiteX22" fmla="*/ 8966 w 10000"/>
                  <a:gd name="connsiteY22" fmla="*/ 4901 h 10000"/>
                  <a:gd name="connsiteX23" fmla="*/ 8966 w 10000"/>
                  <a:gd name="connsiteY23" fmla="*/ 5795 h 10000"/>
                  <a:gd name="connsiteX24" fmla="*/ 8759 w 10000"/>
                  <a:gd name="connsiteY24" fmla="*/ 6457 h 10000"/>
                  <a:gd name="connsiteX25" fmla="*/ 8310 w 10000"/>
                  <a:gd name="connsiteY25" fmla="*/ 7583 h 10000"/>
                  <a:gd name="connsiteX26" fmla="*/ 8103 w 10000"/>
                  <a:gd name="connsiteY26" fmla="*/ 8477 h 10000"/>
                  <a:gd name="connsiteX27" fmla="*/ 7690 w 10000"/>
                  <a:gd name="connsiteY27" fmla="*/ 8477 h 10000"/>
                  <a:gd name="connsiteX28" fmla="*/ 7690 w 10000"/>
                  <a:gd name="connsiteY28" fmla="*/ 9338 h 10000"/>
                  <a:gd name="connsiteX29" fmla="*/ 6310 w 10000"/>
                  <a:gd name="connsiteY29" fmla="*/ 7880 h 10000"/>
                  <a:gd name="connsiteX30" fmla="*/ 6069 w 10000"/>
                  <a:gd name="connsiteY30" fmla="*/ 8377 h 10000"/>
                  <a:gd name="connsiteX31" fmla="*/ 5552 w 10000"/>
                  <a:gd name="connsiteY31" fmla="*/ 8742 h 10000"/>
                  <a:gd name="connsiteX32" fmla="*/ 5448 w 10000"/>
                  <a:gd name="connsiteY32" fmla="*/ 8841 h 10000"/>
                  <a:gd name="connsiteX33" fmla="*/ 5276 w 10000"/>
                  <a:gd name="connsiteY33" fmla="*/ 8841 h 10000"/>
                  <a:gd name="connsiteX34" fmla="*/ 5345 w 10000"/>
                  <a:gd name="connsiteY34" fmla="*/ 8940 h 10000"/>
                  <a:gd name="connsiteX35" fmla="*/ 5276 w 10000"/>
                  <a:gd name="connsiteY35" fmla="*/ 8940 h 10000"/>
                  <a:gd name="connsiteX36" fmla="*/ 5138 w 10000"/>
                  <a:gd name="connsiteY36" fmla="*/ 8841 h 10000"/>
                  <a:gd name="connsiteX37" fmla="*/ 4862 w 10000"/>
                  <a:gd name="connsiteY37" fmla="*/ 9039 h 10000"/>
                  <a:gd name="connsiteX38" fmla="*/ 4828 w 10000"/>
                  <a:gd name="connsiteY38" fmla="*/ 8973 h 10000"/>
                  <a:gd name="connsiteX39" fmla="*/ 4759 w 10000"/>
                  <a:gd name="connsiteY39" fmla="*/ 9039 h 10000"/>
                  <a:gd name="connsiteX40" fmla="*/ 4724 w 10000"/>
                  <a:gd name="connsiteY40" fmla="*/ 9140 h 10000"/>
                  <a:gd name="connsiteX41" fmla="*/ 4655 w 10000"/>
                  <a:gd name="connsiteY41" fmla="*/ 9140 h 10000"/>
                  <a:gd name="connsiteX42" fmla="*/ 4621 w 10000"/>
                  <a:gd name="connsiteY42" fmla="*/ 9172 h 10000"/>
                  <a:gd name="connsiteX43" fmla="*/ 4517 w 10000"/>
                  <a:gd name="connsiteY43" fmla="*/ 9172 h 10000"/>
                  <a:gd name="connsiteX44" fmla="*/ 4138 w 10000"/>
                  <a:gd name="connsiteY44" fmla="*/ 9239 h 10000"/>
                  <a:gd name="connsiteX45" fmla="*/ 2448 w 10000"/>
                  <a:gd name="connsiteY45" fmla="*/ 9272 h 10000"/>
                  <a:gd name="connsiteX46" fmla="*/ 2138 w 10000"/>
                  <a:gd name="connsiteY46" fmla="*/ 9338 h 10000"/>
                  <a:gd name="connsiteX47" fmla="*/ 1931 w 10000"/>
                  <a:gd name="connsiteY47" fmla="*/ 9371 h 10000"/>
                  <a:gd name="connsiteX48" fmla="*/ 1759 w 10000"/>
                  <a:gd name="connsiteY48" fmla="*/ 9669 h 10000"/>
                  <a:gd name="connsiteX49" fmla="*/ 1655 w 10000"/>
                  <a:gd name="connsiteY49" fmla="*/ 9669 h 10000"/>
                  <a:gd name="connsiteX50" fmla="*/ 2034 w 10000"/>
                  <a:gd name="connsiteY50" fmla="*/ 9338 h 10000"/>
                  <a:gd name="connsiteX51" fmla="*/ 2207 w 10000"/>
                  <a:gd name="connsiteY51" fmla="*/ 9305 h 10000"/>
                  <a:gd name="connsiteX52" fmla="*/ 4414 w 10000"/>
                  <a:gd name="connsiteY52" fmla="*/ 9305 h 10000"/>
                  <a:gd name="connsiteX53" fmla="*/ 5103 w 10000"/>
                  <a:gd name="connsiteY53" fmla="*/ 9039 h 10000"/>
                  <a:gd name="connsiteX54" fmla="*/ 5828 w 10000"/>
                  <a:gd name="connsiteY54" fmla="*/ 8610 h 10000"/>
                  <a:gd name="connsiteX55" fmla="*/ 6552 w 10000"/>
                  <a:gd name="connsiteY55" fmla="*/ 8014 h 10000"/>
                  <a:gd name="connsiteX56" fmla="*/ 7483 w 10000"/>
                  <a:gd name="connsiteY56" fmla="*/ 9305 h 10000"/>
                  <a:gd name="connsiteX57" fmla="*/ 7172 w 10000"/>
                  <a:gd name="connsiteY57" fmla="*/ 8907 h 10000"/>
                  <a:gd name="connsiteX58" fmla="*/ 6483 w 10000"/>
                  <a:gd name="connsiteY58" fmla="*/ 7948 h 10000"/>
                  <a:gd name="connsiteX59" fmla="*/ 5621 w 10000"/>
                  <a:gd name="connsiteY59" fmla="*/ 8841 h 10000"/>
                  <a:gd name="connsiteX60" fmla="*/ 4069 w 10000"/>
                  <a:gd name="connsiteY60" fmla="*/ 9404 h 10000"/>
                  <a:gd name="connsiteX61" fmla="*/ 3655 w 10000"/>
                  <a:gd name="connsiteY61" fmla="*/ 9437 h 10000"/>
                  <a:gd name="connsiteX62" fmla="*/ 2034 w 10000"/>
                  <a:gd name="connsiteY62" fmla="*/ 9338 h 10000"/>
                  <a:gd name="connsiteX63" fmla="*/ 1621 w 10000"/>
                  <a:gd name="connsiteY63" fmla="*/ 9933 h 10000"/>
                  <a:gd name="connsiteX64" fmla="*/ 1034 w 10000"/>
                  <a:gd name="connsiteY64" fmla="*/ 10000 h 10000"/>
                  <a:gd name="connsiteX65" fmla="*/ 1241 w 10000"/>
                  <a:gd name="connsiteY65" fmla="*/ 9338 h 10000"/>
                  <a:gd name="connsiteX66" fmla="*/ 1034 w 10000"/>
                  <a:gd name="connsiteY66" fmla="*/ 8907 h 10000"/>
                  <a:gd name="connsiteX67" fmla="*/ 621 w 10000"/>
                  <a:gd name="connsiteY67" fmla="*/ 8477 h 10000"/>
                  <a:gd name="connsiteX68" fmla="*/ 621 w 10000"/>
                  <a:gd name="connsiteY68" fmla="*/ 8014 h 10000"/>
                  <a:gd name="connsiteX69" fmla="*/ 621 w 10000"/>
                  <a:gd name="connsiteY69" fmla="*/ 7583 h 10000"/>
                  <a:gd name="connsiteX70" fmla="*/ 207 w 10000"/>
                  <a:gd name="connsiteY70" fmla="*/ 7153 h 10000"/>
                  <a:gd name="connsiteX71" fmla="*/ 0 w 10000"/>
                  <a:gd name="connsiteY71" fmla="*/ 7153 h 10000"/>
                  <a:gd name="connsiteX72" fmla="*/ 207 w 10000"/>
                  <a:gd name="connsiteY72" fmla="*/ 6457 h 10000"/>
                  <a:gd name="connsiteX73" fmla="*/ 414 w 10000"/>
                  <a:gd name="connsiteY73" fmla="*/ 6258 h 10000"/>
                  <a:gd name="connsiteX74" fmla="*/ 414 w 10000"/>
                  <a:gd name="connsiteY74" fmla="*/ 6026 h 10000"/>
                  <a:gd name="connsiteX75" fmla="*/ 414 w 10000"/>
                  <a:gd name="connsiteY75" fmla="*/ 5564 h 10000"/>
                  <a:gd name="connsiteX76" fmla="*/ 621 w 10000"/>
                  <a:gd name="connsiteY76" fmla="*/ 5133 h 10000"/>
                  <a:gd name="connsiteX77" fmla="*/ 828 w 10000"/>
                  <a:gd name="connsiteY77" fmla="*/ 4901 h 10000"/>
                  <a:gd name="connsiteX78" fmla="*/ 1241 w 10000"/>
                  <a:gd name="connsiteY78" fmla="*/ 4901 h 10000"/>
                  <a:gd name="connsiteX79" fmla="*/ 1241 w 10000"/>
                  <a:gd name="connsiteY79" fmla="*/ 4238 h 10000"/>
                  <a:gd name="connsiteX80" fmla="*/ 1241 w 10000"/>
                  <a:gd name="connsiteY80" fmla="*/ 3576 h 10000"/>
                  <a:gd name="connsiteX81" fmla="*/ 1241 w 10000"/>
                  <a:gd name="connsiteY81" fmla="*/ 2683 h 10000"/>
                  <a:gd name="connsiteX82" fmla="*/ 1241 w 10000"/>
                  <a:gd name="connsiteY82" fmla="*/ 202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0000" h="10000">
                    <a:moveTo>
                      <a:pt x="1241" y="2021"/>
                    </a:moveTo>
                    <a:lnTo>
                      <a:pt x="1241" y="1788"/>
                    </a:lnTo>
                    <a:lnTo>
                      <a:pt x="1862" y="1788"/>
                    </a:lnTo>
                    <a:lnTo>
                      <a:pt x="1862" y="894"/>
                    </a:lnTo>
                    <a:cubicBezTo>
                      <a:pt x="1782" y="673"/>
                      <a:pt x="1701" y="453"/>
                      <a:pt x="1621" y="232"/>
                    </a:cubicBezTo>
                    <a:lnTo>
                      <a:pt x="5621" y="232"/>
                    </a:lnTo>
                    <a:lnTo>
                      <a:pt x="5621" y="0"/>
                    </a:lnTo>
                    <a:lnTo>
                      <a:pt x="5621" y="232"/>
                    </a:lnTo>
                    <a:lnTo>
                      <a:pt x="6448" y="232"/>
                    </a:lnTo>
                    <a:lnTo>
                      <a:pt x="7228" y="267"/>
                    </a:lnTo>
                    <a:lnTo>
                      <a:pt x="7371" y="280"/>
                    </a:lnTo>
                    <a:lnTo>
                      <a:pt x="7610" y="253"/>
                    </a:lnTo>
                    <a:lnTo>
                      <a:pt x="7785" y="299"/>
                    </a:lnTo>
                    <a:lnTo>
                      <a:pt x="8342" y="272"/>
                    </a:lnTo>
                    <a:cubicBezTo>
                      <a:pt x="8507" y="259"/>
                      <a:pt x="8669" y="186"/>
                      <a:pt x="8773" y="218"/>
                    </a:cubicBezTo>
                    <a:cubicBezTo>
                      <a:pt x="8837" y="300"/>
                      <a:pt x="8902" y="381"/>
                      <a:pt x="8966" y="463"/>
                    </a:cubicBezTo>
                    <a:lnTo>
                      <a:pt x="9172" y="894"/>
                    </a:lnTo>
                    <a:lnTo>
                      <a:pt x="9172" y="1788"/>
                    </a:lnTo>
                    <a:lnTo>
                      <a:pt x="9379" y="2683"/>
                    </a:lnTo>
                    <a:lnTo>
                      <a:pt x="10000" y="3345"/>
                    </a:lnTo>
                    <a:lnTo>
                      <a:pt x="9586" y="3576"/>
                    </a:lnTo>
                    <a:lnTo>
                      <a:pt x="9172" y="4007"/>
                    </a:lnTo>
                    <a:cubicBezTo>
                      <a:pt x="9103" y="4304"/>
                      <a:pt x="9035" y="4603"/>
                      <a:pt x="8966" y="4901"/>
                    </a:cubicBezTo>
                    <a:lnTo>
                      <a:pt x="8966" y="5795"/>
                    </a:lnTo>
                    <a:lnTo>
                      <a:pt x="8759" y="6457"/>
                    </a:lnTo>
                    <a:lnTo>
                      <a:pt x="8310" y="7583"/>
                    </a:lnTo>
                    <a:lnTo>
                      <a:pt x="8103" y="8477"/>
                    </a:lnTo>
                    <a:lnTo>
                      <a:pt x="7690" y="8477"/>
                    </a:lnTo>
                    <a:lnTo>
                      <a:pt x="7690" y="9338"/>
                    </a:lnTo>
                    <a:lnTo>
                      <a:pt x="6310" y="7880"/>
                    </a:lnTo>
                    <a:cubicBezTo>
                      <a:pt x="6230" y="8046"/>
                      <a:pt x="6149" y="8211"/>
                      <a:pt x="6069" y="8377"/>
                    </a:cubicBezTo>
                    <a:lnTo>
                      <a:pt x="5552" y="8742"/>
                    </a:lnTo>
                    <a:cubicBezTo>
                      <a:pt x="5517" y="8774"/>
                      <a:pt x="5483" y="8808"/>
                      <a:pt x="5448" y="8841"/>
                    </a:cubicBezTo>
                    <a:lnTo>
                      <a:pt x="5276" y="8841"/>
                    </a:lnTo>
                    <a:lnTo>
                      <a:pt x="5345" y="8940"/>
                    </a:lnTo>
                    <a:lnTo>
                      <a:pt x="5276" y="8940"/>
                    </a:lnTo>
                    <a:lnTo>
                      <a:pt x="5138" y="8841"/>
                    </a:lnTo>
                    <a:lnTo>
                      <a:pt x="4862" y="9039"/>
                    </a:lnTo>
                    <a:cubicBezTo>
                      <a:pt x="4851" y="9017"/>
                      <a:pt x="4839" y="8995"/>
                      <a:pt x="4828" y="8973"/>
                    </a:cubicBezTo>
                    <a:lnTo>
                      <a:pt x="4759" y="9039"/>
                    </a:lnTo>
                    <a:cubicBezTo>
                      <a:pt x="4747" y="9072"/>
                      <a:pt x="4736" y="9107"/>
                      <a:pt x="4724" y="9140"/>
                    </a:cubicBezTo>
                    <a:lnTo>
                      <a:pt x="4655" y="9140"/>
                    </a:lnTo>
                    <a:cubicBezTo>
                      <a:pt x="4644" y="9151"/>
                      <a:pt x="4632" y="9161"/>
                      <a:pt x="4621" y="9172"/>
                    </a:cubicBezTo>
                    <a:lnTo>
                      <a:pt x="4517" y="9172"/>
                    </a:lnTo>
                    <a:lnTo>
                      <a:pt x="4138" y="9239"/>
                    </a:lnTo>
                    <a:lnTo>
                      <a:pt x="2448" y="9272"/>
                    </a:lnTo>
                    <a:lnTo>
                      <a:pt x="2138" y="9338"/>
                    </a:lnTo>
                    <a:lnTo>
                      <a:pt x="1931" y="9371"/>
                    </a:lnTo>
                    <a:lnTo>
                      <a:pt x="1759" y="9669"/>
                    </a:lnTo>
                    <a:lnTo>
                      <a:pt x="1655" y="9669"/>
                    </a:lnTo>
                    <a:lnTo>
                      <a:pt x="2034" y="9338"/>
                    </a:lnTo>
                    <a:lnTo>
                      <a:pt x="2207" y="9305"/>
                    </a:lnTo>
                    <a:lnTo>
                      <a:pt x="4414" y="9305"/>
                    </a:lnTo>
                    <a:lnTo>
                      <a:pt x="5103" y="9039"/>
                    </a:lnTo>
                    <a:lnTo>
                      <a:pt x="5828" y="8610"/>
                    </a:lnTo>
                    <a:lnTo>
                      <a:pt x="6552" y="8014"/>
                    </a:lnTo>
                    <a:lnTo>
                      <a:pt x="7483" y="9305"/>
                    </a:lnTo>
                    <a:lnTo>
                      <a:pt x="7172" y="8907"/>
                    </a:lnTo>
                    <a:lnTo>
                      <a:pt x="6483" y="7948"/>
                    </a:lnTo>
                    <a:lnTo>
                      <a:pt x="5621" y="8841"/>
                    </a:lnTo>
                    <a:lnTo>
                      <a:pt x="4069" y="9404"/>
                    </a:lnTo>
                    <a:lnTo>
                      <a:pt x="3655" y="9437"/>
                    </a:lnTo>
                    <a:lnTo>
                      <a:pt x="2034" y="9338"/>
                    </a:lnTo>
                    <a:lnTo>
                      <a:pt x="1621" y="9933"/>
                    </a:lnTo>
                    <a:lnTo>
                      <a:pt x="1034" y="10000"/>
                    </a:lnTo>
                    <a:lnTo>
                      <a:pt x="1241" y="9338"/>
                    </a:lnTo>
                    <a:lnTo>
                      <a:pt x="1034" y="8907"/>
                    </a:lnTo>
                    <a:lnTo>
                      <a:pt x="621" y="8477"/>
                    </a:lnTo>
                    <a:lnTo>
                      <a:pt x="621" y="8014"/>
                    </a:lnTo>
                    <a:lnTo>
                      <a:pt x="621" y="7583"/>
                    </a:lnTo>
                    <a:lnTo>
                      <a:pt x="207" y="7153"/>
                    </a:lnTo>
                    <a:lnTo>
                      <a:pt x="0" y="7153"/>
                    </a:lnTo>
                    <a:lnTo>
                      <a:pt x="207" y="6457"/>
                    </a:lnTo>
                    <a:lnTo>
                      <a:pt x="414" y="6258"/>
                    </a:lnTo>
                    <a:lnTo>
                      <a:pt x="414" y="6026"/>
                    </a:lnTo>
                    <a:lnTo>
                      <a:pt x="414" y="5564"/>
                    </a:lnTo>
                    <a:lnTo>
                      <a:pt x="621" y="5133"/>
                    </a:lnTo>
                    <a:lnTo>
                      <a:pt x="828" y="4901"/>
                    </a:lnTo>
                    <a:lnTo>
                      <a:pt x="1241" y="4901"/>
                    </a:lnTo>
                    <a:lnTo>
                      <a:pt x="1241" y="4238"/>
                    </a:lnTo>
                    <a:lnTo>
                      <a:pt x="1241" y="3576"/>
                    </a:lnTo>
                    <a:lnTo>
                      <a:pt x="1241" y="2683"/>
                    </a:lnTo>
                    <a:lnTo>
                      <a:pt x="1241" y="2021"/>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76" name="Freeform 505"/>
              <p:cNvSpPr>
                <a:spLocks noChangeAspect="1"/>
              </p:cNvSpPr>
              <p:nvPr/>
            </p:nvSpPr>
            <p:spPr bwMode="auto">
              <a:xfrm>
                <a:off x="7652356" y="5898601"/>
                <a:ext cx="543083" cy="514683"/>
              </a:xfrm>
              <a:custGeom>
                <a:avLst/>
                <a:gdLst>
                  <a:gd name="T0" fmla="*/ 12 w 210"/>
                  <a:gd name="T1" fmla="*/ 67 h 183"/>
                  <a:gd name="T2" fmla="*/ 76 w 210"/>
                  <a:gd name="T3" fmla="*/ 77 h 183"/>
                  <a:gd name="T4" fmla="*/ 105 w 210"/>
                  <a:gd name="T5" fmla="*/ 57 h 183"/>
                  <a:gd name="T6" fmla="*/ 138 w 210"/>
                  <a:gd name="T7" fmla="*/ 2 h 183"/>
                  <a:gd name="T8" fmla="*/ 167 w 210"/>
                  <a:gd name="T9" fmla="*/ 72 h 183"/>
                  <a:gd name="T10" fmla="*/ 171 w 210"/>
                  <a:gd name="T11" fmla="*/ 77 h 183"/>
                  <a:gd name="T12" fmla="*/ 148 w 210"/>
                  <a:gd name="T13" fmla="*/ 143 h 183"/>
                  <a:gd name="T14" fmla="*/ 154 w 210"/>
                  <a:gd name="T15" fmla="*/ 155 h 183"/>
                  <a:gd name="T16" fmla="*/ 172 w 210"/>
                  <a:gd name="T17" fmla="*/ 176 h 183"/>
                  <a:gd name="T18" fmla="*/ 178 w 210"/>
                  <a:gd name="T19" fmla="*/ 201 h 183"/>
                  <a:gd name="T20" fmla="*/ 190 w 210"/>
                  <a:gd name="T21" fmla="*/ 235 h 183"/>
                  <a:gd name="T22" fmla="*/ 197 w 210"/>
                  <a:gd name="T23" fmla="*/ 235 h 183"/>
                  <a:gd name="T24" fmla="*/ 203 w 210"/>
                  <a:gd name="T25" fmla="*/ 272 h 183"/>
                  <a:gd name="T26" fmla="*/ 172 w 210"/>
                  <a:gd name="T27" fmla="*/ 272 h 183"/>
                  <a:gd name="T28" fmla="*/ 166 w 210"/>
                  <a:gd name="T29" fmla="*/ 282 h 183"/>
                  <a:gd name="T30" fmla="*/ 160 w 210"/>
                  <a:gd name="T31" fmla="*/ 305 h 183"/>
                  <a:gd name="T32" fmla="*/ 142 w 210"/>
                  <a:gd name="T33" fmla="*/ 305 h 183"/>
                  <a:gd name="T34" fmla="*/ 130 w 210"/>
                  <a:gd name="T35" fmla="*/ 305 h 183"/>
                  <a:gd name="T36" fmla="*/ 130 w 210"/>
                  <a:gd name="T37" fmla="*/ 305 h 183"/>
                  <a:gd name="T38" fmla="*/ 118 w 210"/>
                  <a:gd name="T39" fmla="*/ 305 h 183"/>
                  <a:gd name="T40" fmla="*/ 112 w 210"/>
                  <a:gd name="T41" fmla="*/ 318 h 183"/>
                  <a:gd name="T42" fmla="*/ 105 w 210"/>
                  <a:gd name="T43" fmla="*/ 295 h 183"/>
                  <a:gd name="T44" fmla="*/ 94 w 210"/>
                  <a:gd name="T45" fmla="*/ 272 h 183"/>
                  <a:gd name="T46" fmla="*/ 88 w 210"/>
                  <a:gd name="T47" fmla="*/ 282 h 183"/>
                  <a:gd name="T48" fmla="*/ 76 w 210"/>
                  <a:gd name="T49" fmla="*/ 282 h 183"/>
                  <a:gd name="T50" fmla="*/ 64 w 210"/>
                  <a:gd name="T51" fmla="*/ 258 h 183"/>
                  <a:gd name="T52" fmla="*/ 58 w 210"/>
                  <a:gd name="T53" fmla="*/ 258 h 183"/>
                  <a:gd name="T54" fmla="*/ 58 w 210"/>
                  <a:gd name="T55" fmla="*/ 235 h 183"/>
                  <a:gd name="T56" fmla="*/ 46 w 210"/>
                  <a:gd name="T57" fmla="*/ 213 h 183"/>
                  <a:gd name="T58" fmla="*/ 40 w 210"/>
                  <a:gd name="T59" fmla="*/ 201 h 183"/>
                  <a:gd name="T60" fmla="*/ 22 w 210"/>
                  <a:gd name="T61" fmla="*/ 168 h 183"/>
                  <a:gd name="T62" fmla="*/ 22 w 210"/>
                  <a:gd name="T63" fmla="*/ 155 h 183"/>
                  <a:gd name="T64" fmla="*/ 20 w 210"/>
                  <a:gd name="T65" fmla="*/ 145 h 183"/>
                  <a:gd name="T66" fmla="*/ 3 w 210"/>
                  <a:gd name="T67" fmla="*/ 130 h 183"/>
                  <a:gd name="T68" fmla="*/ 3 w 210"/>
                  <a:gd name="T69" fmla="*/ 120 h 183"/>
                  <a:gd name="T70" fmla="*/ 0 w 210"/>
                  <a:gd name="T71" fmla="*/ 114 h 183"/>
                  <a:gd name="T72" fmla="*/ 15 w 210"/>
                  <a:gd name="T73" fmla="*/ 72 h 183"/>
                  <a:gd name="T74" fmla="*/ 20 w 210"/>
                  <a:gd name="T75" fmla="*/ 71 h 183"/>
                  <a:gd name="T76" fmla="*/ 41 w 210"/>
                  <a:gd name="T77" fmla="*/ 71 h 183"/>
                  <a:gd name="T78" fmla="*/ 50 w 210"/>
                  <a:gd name="T79" fmla="*/ 72 h 183"/>
                  <a:gd name="T80" fmla="*/ 84 w 210"/>
                  <a:gd name="T81" fmla="*/ 71 h 183"/>
                  <a:gd name="T82" fmla="*/ 104 w 210"/>
                  <a:gd name="T83" fmla="*/ 57 h 183"/>
                  <a:gd name="T84" fmla="*/ 118 w 210"/>
                  <a:gd name="T85" fmla="*/ 35 h 183"/>
                  <a:gd name="T86" fmla="*/ 139 w 210"/>
                  <a:gd name="T87" fmla="*/ 2 h 183"/>
                  <a:gd name="T88" fmla="*/ 166 w 210"/>
                  <a:gd name="T89" fmla="*/ 71 h 183"/>
                  <a:gd name="T90" fmla="*/ 157 w 210"/>
                  <a:gd name="T91" fmla="*/ 51 h 183"/>
                  <a:gd name="T92" fmla="*/ 137 w 210"/>
                  <a:gd name="T93" fmla="*/ 0 h 183"/>
                  <a:gd name="T94" fmla="*/ 112 w 210"/>
                  <a:gd name="T95" fmla="*/ 47 h 183"/>
                  <a:gd name="T96" fmla="*/ 74 w 210"/>
                  <a:gd name="T97" fmla="*/ 77 h 183"/>
                  <a:gd name="T98" fmla="*/ 62 w 210"/>
                  <a:gd name="T99" fmla="*/ 78 h 183"/>
                  <a:gd name="T100" fmla="*/ 15 w 210"/>
                  <a:gd name="T101" fmla="*/ 72 h 183"/>
                  <a:gd name="T102" fmla="*/ 3 w 210"/>
                  <a:gd name="T103" fmla="*/ 104 h 183"/>
                  <a:gd name="T104" fmla="*/ 12 w 210"/>
                  <a:gd name="T105" fmla="*/ 67 h 18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10" h="183">
                    <a:moveTo>
                      <a:pt x="12" y="39"/>
                    </a:moveTo>
                    <a:lnTo>
                      <a:pt x="76" y="44"/>
                    </a:lnTo>
                    <a:lnTo>
                      <a:pt x="109" y="33"/>
                    </a:lnTo>
                    <a:lnTo>
                      <a:pt x="145" y="2"/>
                    </a:lnTo>
                    <a:lnTo>
                      <a:pt x="174" y="42"/>
                    </a:lnTo>
                    <a:lnTo>
                      <a:pt x="178" y="44"/>
                    </a:lnTo>
                    <a:lnTo>
                      <a:pt x="155" y="82"/>
                    </a:lnTo>
                    <a:lnTo>
                      <a:pt x="161" y="89"/>
                    </a:lnTo>
                    <a:lnTo>
                      <a:pt x="179" y="102"/>
                    </a:lnTo>
                    <a:lnTo>
                      <a:pt x="185" y="116"/>
                    </a:lnTo>
                    <a:lnTo>
                      <a:pt x="197" y="136"/>
                    </a:lnTo>
                    <a:lnTo>
                      <a:pt x="204" y="136"/>
                    </a:lnTo>
                    <a:lnTo>
                      <a:pt x="210" y="156"/>
                    </a:lnTo>
                    <a:lnTo>
                      <a:pt x="179" y="156"/>
                    </a:lnTo>
                    <a:lnTo>
                      <a:pt x="173" y="163"/>
                    </a:lnTo>
                    <a:lnTo>
                      <a:pt x="167" y="176"/>
                    </a:lnTo>
                    <a:lnTo>
                      <a:pt x="149" y="176"/>
                    </a:lnTo>
                    <a:lnTo>
                      <a:pt x="137" y="176"/>
                    </a:lnTo>
                    <a:lnTo>
                      <a:pt x="125" y="176"/>
                    </a:lnTo>
                    <a:lnTo>
                      <a:pt x="119" y="183"/>
                    </a:lnTo>
                    <a:lnTo>
                      <a:pt x="107" y="170"/>
                    </a:lnTo>
                    <a:lnTo>
                      <a:pt x="94" y="156"/>
                    </a:lnTo>
                    <a:lnTo>
                      <a:pt x="88" y="163"/>
                    </a:lnTo>
                    <a:lnTo>
                      <a:pt x="76" y="163"/>
                    </a:lnTo>
                    <a:lnTo>
                      <a:pt x="64" y="149"/>
                    </a:lnTo>
                    <a:lnTo>
                      <a:pt x="58" y="149"/>
                    </a:lnTo>
                    <a:lnTo>
                      <a:pt x="58" y="136"/>
                    </a:lnTo>
                    <a:lnTo>
                      <a:pt x="46" y="122"/>
                    </a:lnTo>
                    <a:lnTo>
                      <a:pt x="40" y="116"/>
                    </a:lnTo>
                    <a:lnTo>
                      <a:pt x="22" y="96"/>
                    </a:lnTo>
                    <a:lnTo>
                      <a:pt x="22" y="89"/>
                    </a:lnTo>
                    <a:lnTo>
                      <a:pt x="20" y="84"/>
                    </a:lnTo>
                    <a:lnTo>
                      <a:pt x="3" y="75"/>
                    </a:lnTo>
                    <a:lnTo>
                      <a:pt x="3" y="69"/>
                    </a:lnTo>
                    <a:lnTo>
                      <a:pt x="0" y="66"/>
                    </a:lnTo>
                    <a:lnTo>
                      <a:pt x="15" y="42"/>
                    </a:lnTo>
                    <a:lnTo>
                      <a:pt x="20" y="41"/>
                    </a:lnTo>
                    <a:lnTo>
                      <a:pt x="41" y="41"/>
                    </a:lnTo>
                    <a:lnTo>
                      <a:pt x="50" y="42"/>
                    </a:lnTo>
                    <a:lnTo>
                      <a:pt x="84" y="41"/>
                    </a:lnTo>
                    <a:lnTo>
                      <a:pt x="104" y="33"/>
                    </a:lnTo>
                    <a:lnTo>
                      <a:pt x="125" y="20"/>
                    </a:lnTo>
                    <a:lnTo>
                      <a:pt x="146" y="2"/>
                    </a:lnTo>
                    <a:lnTo>
                      <a:pt x="173" y="41"/>
                    </a:lnTo>
                    <a:lnTo>
                      <a:pt x="164" y="29"/>
                    </a:lnTo>
                    <a:lnTo>
                      <a:pt x="144" y="0"/>
                    </a:lnTo>
                    <a:lnTo>
                      <a:pt x="119" y="27"/>
                    </a:lnTo>
                    <a:lnTo>
                      <a:pt x="74" y="44"/>
                    </a:lnTo>
                    <a:lnTo>
                      <a:pt x="62" y="45"/>
                    </a:lnTo>
                    <a:lnTo>
                      <a:pt x="15" y="42"/>
                    </a:lnTo>
                    <a:lnTo>
                      <a:pt x="3" y="60"/>
                    </a:lnTo>
                    <a:lnTo>
                      <a:pt x="12" y="39"/>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77" name="Freeform 230"/>
              <p:cNvSpPr>
                <a:spLocks noChangeAspect="1"/>
              </p:cNvSpPr>
              <p:nvPr/>
            </p:nvSpPr>
            <p:spPr bwMode="auto">
              <a:xfrm>
                <a:off x="3701588" y="5812397"/>
                <a:ext cx="2599" cy="15598"/>
              </a:xfrm>
              <a:custGeom>
                <a:avLst/>
                <a:gdLst>
                  <a:gd name="T0" fmla="*/ 0 w 1"/>
                  <a:gd name="T1" fmla="*/ 0 h 6"/>
                  <a:gd name="T2" fmla="*/ 0 w 1"/>
                  <a:gd name="T3" fmla="*/ 0 h 6"/>
                  <a:gd name="T4" fmla="*/ 0 w 1"/>
                  <a:gd name="T5" fmla="*/ 6 h 6"/>
                  <a:gd name="T6" fmla="*/ 0 w 1"/>
                  <a:gd name="T7" fmla="*/ 0 h 6"/>
                  <a:gd name="T8" fmla="*/ 0 w 1"/>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6">
                    <a:moveTo>
                      <a:pt x="0" y="0"/>
                    </a:moveTo>
                    <a:lnTo>
                      <a:pt x="0" y="0"/>
                    </a:lnTo>
                    <a:lnTo>
                      <a:pt x="0" y="6"/>
                    </a:lnTo>
                    <a:lnTo>
                      <a:pt x="0" y="0"/>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78" name="Freeform 223"/>
              <p:cNvSpPr>
                <a:spLocks noChangeAspect="1"/>
              </p:cNvSpPr>
              <p:nvPr/>
            </p:nvSpPr>
            <p:spPr bwMode="auto">
              <a:xfrm>
                <a:off x="3338864" y="5867409"/>
                <a:ext cx="12993" cy="18195"/>
              </a:xfrm>
              <a:custGeom>
                <a:avLst/>
                <a:gdLst>
                  <a:gd name="T0" fmla="*/ 3 w 6"/>
                  <a:gd name="T1" fmla="*/ 18 h 6"/>
                  <a:gd name="T2" fmla="*/ 0 w 6"/>
                  <a:gd name="T3" fmla="*/ 0 h 6"/>
                  <a:gd name="T4" fmla="*/ 3 w 6"/>
                  <a:gd name="T5" fmla="*/ 18 h 6"/>
                  <a:gd name="T6" fmla="*/ 3 w 6"/>
                  <a:gd name="T7" fmla="*/ 1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0" y="0"/>
                    </a:lnTo>
                    <a:lnTo>
                      <a:pt x="6" y="6"/>
                    </a:lnTo>
                    <a:close/>
                  </a:path>
                </a:pathLst>
              </a:custGeom>
              <a:solidFill>
                <a:srgbClr val="E1E1E1"/>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79" name="Freeform 47"/>
              <p:cNvSpPr>
                <a:spLocks/>
              </p:cNvSpPr>
              <p:nvPr/>
            </p:nvSpPr>
            <p:spPr bwMode="auto">
              <a:xfrm rot="7500000">
                <a:off x="11330474" y="6513534"/>
                <a:ext cx="26062" cy="12746"/>
              </a:xfrm>
              <a:custGeom>
                <a:avLst/>
                <a:gdLst>
                  <a:gd name="T0" fmla="*/ 30 w 30"/>
                  <a:gd name="T1" fmla="*/ 20 h 12"/>
                  <a:gd name="T2" fmla="*/ 18 w 30"/>
                  <a:gd name="T3" fmla="*/ 20 h 12"/>
                  <a:gd name="T4" fmla="*/ 6 w 30"/>
                  <a:gd name="T5" fmla="*/ 13 h 12"/>
                  <a:gd name="T6" fmla="*/ 0 w 30"/>
                  <a:gd name="T7" fmla="*/ 0 h 12"/>
                  <a:gd name="T8" fmla="*/ 18 w 30"/>
                  <a:gd name="T9" fmla="*/ 0 h 12"/>
                  <a:gd name="T10" fmla="*/ 30 w 30"/>
                  <a:gd name="T11" fmla="*/ 2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12">
                    <a:moveTo>
                      <a:pt x="30" y="12"/>
                    </a:moveTo>
                    <a:lnTo>
                      <a:pt x="18" y="12"/>
                    </a:lnTo>
                    <a:lnTo>
                      <a:pt x="6" y="6"/>
                    </a:lnTo>
                    <a:lnTo>
                      <a:pt x="0" y="0"/>
                    </a:lnTo>
                    <a:lnTo>
                      <a:pt x="18" y="0"/>
                    </a:lnTo>
                    <a:lnTo>
                      <a:pt x="30" y="12"/>
                    </a:lnTo>
                    <a:close/>
                  </a:path>
                </a:pathLst>
              </a:custGeom>
              <a:solidFill>
                <a:srgbClr val="4C8FCC"/>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80" name="Rectangle 183"/>
              <p:cNvSpPr>
                <a:spLocks noChangeAspect="1" noChangeArrowheads="1"/>
              </p:cNvSpPr>
              <p:nvPr/>
            </p:nvSpPr>
            <p:spPr bwMode="auto">
              <a:xfrm rot="5400000">
                <a:off x="6921891" y="3843725"/>
                <a:ext cx="16534"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fontAlgn="base" hangingPunct="1">
                  <a:spcBef>
                    <a:spcPct val="50000"/>
                  </a:spcBef>
                  <a:spcAft>
                    <a:spcPct val="0"/>
                  </a:spcAft>
                  <a:buNone/>
                  <a:defRPr/>
                </a:pPr>
                <a:endParaRPr lang="fr-FR" altLang="en-US" sz="1800" kern="0">
                  <a:solidFill>
                    <a:srgbClr val="000000"/>
                  </a:solidFill>
                </a:endParaRPr>
              </a:p>
            </p:txBody>
          </p:sp>
          <p:sp>
            <p:nvSpPr>
              <p:cNvPr id="981" name="Line 328"/>
              <p:cNvSpPr>
                <a:spLocks noChangeAspect="1" noChangeShapeType="1"/>
              </p:cNvSpPr>
              <p:nvPr/>
            </p:nvSpPr>
            <p:spPr bwMode="auto">
              <a:xfrm>
                <a:off x="9755599" y="4450016"/>
                <a:ext cx="2617" cy="277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algn="ctr" fontAlgn="base">
                  <a:spcBef>
                    <a:spcPct val="50000"/>
                  </a:spcBef>
                  <a:spcAft>
                    <a:spcPct val="0"/>
                  </a:spcAft>
                  <a:defRPr/>
                </a:pPr>
                <a:endParaRPr lang="en-US" sz="1600" kern="0">
                  <a:solidFill>
                    <a:srgbClr val="000000"/>
                  </a:solidFill>
                </a:endParaRPr>
              </a:p>
            </p:txBody>
          </p:sp>
          <p:sp>
            <p:nvSpPr>
              <p:cNvPr id="982" name="Line 347"/>
              <p:cNvSpPr>
                <a:spLocks noChangeAspect="1" noChangeShapeType="1"/>
              </p:cNvSpPr>
              <p:nvPr/>
            </p:nvSpPr>
            <p:spPr bwMode="auto">
              <a:xfrm flipV="1">
                <a:off x="9926367" y="4524948"/>
                <a:ext cx="4484" cy="277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algn="ctr" fontAlgn="base">
                  <a:spcBef>
                    <a:spcPct val="50000"/>
                  </a:spcBef>
                  <a:spcAft>
                    <a:spcPct val="0"/>
                  </a:spcAft>
                  <a:defRPr/>
                </a:pPr>
                <a:endParaRPr lang="en-US" sz="1600" kern="0">
                  <a:solidFill>
                    <a:srgbClr val="000000"/>
                  </a:solidFill>
                </a:endParaRPr>
              </a:p>
            </p:txBody>
          </p:sp>
          <p:sp>
            <p:nvSpPr>
              <p:cNvPr id="983" name="Freeform 982"/>
              <p:cNvSpPr/>
              <p:nvPr/>
            </p:nvSpPr>
            <p:spPr>
              <a:xfrm>
                <a:off x="9798659" y="4522151"/>
                <a:ext cx="188252" cy="91889"/>
              </a:xfrm>
              <a:custGeom>
                <a:avLst/>
                <a:gdLst>
                  <a:gd name="connsiteX0" fmla="*/ 1905 w 193039"/>
                  <a:gd name="connsiteY0" fmla="*/ 43934 h 88850"/>
                  <a:gd name="connsiteX1" fmla="*/ 3810 w 193039"/>
                  <a:gd name="connsiteY1" fmla="*/ 34409 h 88850"/>
                  <a:gd name="connsiteX2" fmla="*/ 15240 w 193039"/>
                  <a:gd name="connsiteY2" fmla="*/ 28694 h 88850"/>
                  <a:gd name="connsiteX3" fmla="*/ 26670 w 193039"/>
                  <a:gd name="connsiteY3" fmla="*/ 26789 h 88850"/>
                  <a:gd name="connsiteX4" fmla="*/ 47625 w 193039"/>
                  <a:gd name="connsiteY4" fmla="*/ 22979 h 88850"/>
                  <a:gd name="connsiteX5" fmla="*/ 59055 w 193039"/>
                  <a:gd name="connsiteY5" fmla="*/ 17264 h 88850"/>
                  <a:gd name="connsiteX6" fmla="*/ 62865 w 193039"/>
                  <a:gd name="connsiteY6" fmla="*/ 11549 h 88850"/>
                  <a:gd name="connsiteX7" fmla="*/ 68580 w 193039"/>
                  <a:gd name="connsiteY7" fmla="*/ 9644 h 88850"/>
                  <a:gd name="connsiteX8" fmla="*/ 87630 w 193039"/>
                  <a:gd name="connsiteY8" fmla="*/ 3929 h 88850"/>
                  <a:gd name="connsiteX9" fmla="*/ 99060 w 193039"/>
                  <a:gd name="connsiteY9" fmla="*/ 119 h 88850"/>
                  <a:gd name="connsiteX10" fmla="*/ 108585 w 193039"/>
                  <a:gd name="connsiteY10" fmla="*/ 2024 h 88850"/>
                  <a:gd name="connsiteX11" fmla="*/ 116205 w 193039"/>
                  <a:gd name="connsiteY11" fmla="*/ 3929 h 88850"/>
                  <a:gd name="connsiteX12" fmla="*/ 146685 w 193039"/>
                  <a:gd name="connsiteY12" fmla="*/ 5834 h 88850"/>
                  <a:gd name="connsiteX13" fmla="*/ 150495 w 193039"/>
                  <a:gd name="connsiteY13" fmla="*/ 13454 h 88850"/>
                  <a:gd name="connsiteX14" fmla="*/ 177165 w 193039"/>
                  <a:gd name="connsiteY14" fmla="*/ 22979 h 88850"/>
                  <a:gd name="connsiteX15" fmla="*/ 184785 w 193039"/>
                  <a:gd name="connsiteY15" fmla="*/ 24884 h 88850"/>
                  <a:gd name="connsiteX16" fmla="*/ 186690 w 193039"/>
                  <a:gd name="connsiteY16" fmla="*/ 30599 h 88850"/>
                  <a:gd name="connsiteX17" fmla="*/ 188595 w 193039"/>
                  <a:gd name="connsiteY17" fmla="*/ 38219 h 88850"/>
                  <a:gd name="connsiteX18" fmla="*/ 192405 w 193039"/>
                  <a:gd name="connsiteY18" fmla="*/ 45839 h 88850"/>
                  <a:gd name="connsiteX19" fmla="*/ 190500 w 193039"/>
                  <a:gd name="connsiteY19" fmla="*/ 61079 h 88850"/>
                  <a:gd name="connsiteX20" fmla="*/ 150495 w 193039"/>
                  <a:gd name="connsiteY20" fmla="*/ 62984 h 88850"/>
                  <a:gd name="connsiteX21" fmla="*/ 137160 w 193039"/>
                  <a:gd name="connsiteY21" fmla="*/ 66794 h 88850"/>
                  <a:gd name="connsiteX22" fmla="*/ 125730 w 193039"/>
                  <a:gd name="connsiteY22" fmla="*/ 68699 h 88850"/>
                  <a:gd name="connsiteX23" fmla="*/ 106680 w 193039"/>
                  <a:gd name="connsiteY23" fmla="*/ 72509 h 88850"/>
                  <a:gd name="connsiteX24" fmla="*/ 91440 w 193039"/>
                  <a:gd name="connsiteY24" fmla="*/ 80129 h 88850"/>
                  <a:gd name="connsiteX25" fmla="*/ 85725 w 193039"/>
                  <a:gd name="connsiteY25" fmla="*/ 83939 h 88850"/>
                  <a:gd name="connsiteX26" fmla="*/ 49530 w 193039"/>
                  <a:gd name="connsiteY26" fmla="*/ 85844 h 88850"/>
                  <a:gd name="connsiteX27" fmla="*/ 19050 w 193039"/>
                  <a:gd name="connsiteY27" fmla="*/ 85844 h 88850"/>
                  <a:gd name="connsiteX28" fmla="*/ 13335 w 193039"/>
                  <a:gd name="connsiteY28" fmla="*/ 82034 h 88850"/>
                  <a:gd name="connsiteX29" fmla="*/ 9525 w 193039"/>
                  <a:gd name="connsiteY29" fmla="*/ 76319 h 88850"/>
                  <a:gd name="connsiteX30" fmla="*/ 3810 w 193039"/>
                  <a:gd name="connsiteY30" fmla="*/ 62984 h 88850"/>
                  <a:gd name="connsiteX31" fmla="*/ 0 w 193039"/>
                  <a:gd name="connsiteY31" fmla="*/ 47744 h 88850"/>
                  <a:gd name="connsiteX32" fmla="*/ 1905 w 193039"/>
                  <a:gd name="connsiteY32" fmla="*/ 43934 h 8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3039" h="88850">
                    <a:moveTo>
                      <a:pt x="1905" y="43934"/>
                    </a:moveTo>
                    <a:cubicBezTo>
                      <a:pt x="2540" y="41712"/>
                      <a:pt x="2204" y="37220"/>
                      <a:pt x="3810" y="34409"/>
                    </a:cubicBezTo>
                    <a:cubicBezTo>
                      <a:pt x="5305" y="31793"/>
                      <a:pt x="12520" y="29298"/>
                      <a:pt x="15240" y="28694"/>
                    </a:cubicBezTo>
                    <a:cubicBezTo>
                      <a:pt x="19011" y="27856"/>
                      <a:pt x="22882" y="27547"/>
                      <a:pt x="26670" y="26789"/>
                    </a:cubicBezTo>
                    <a:cubicBezTo>
                      <a:pt x="49125" y="22298"/>
                      <a:pt x="13727" y="27822"/>
                      <a:pt x="47625" y="22979"/>
                    </a:cubicBezTo>
                    <a:cubicBezTo>
                      <a:pt x="52273" y="21430"/>
                      <a:pt x="55362" y="20957"/>
                      <a:pt x="59055" y="17264"/>
                    </a:cubicBezTo>
                    <a:cubicBezTo>
                      <a:pt x="60674" y="15645"/>
                      <a:pt x="61077" y="12979"/>
                      <a:pt x="62865" y="11549"/>
                    </a:cubicBezTo>
                    <a:cubicBezTo>
                      <a:pt x="64433" y="10295"/>
                      <a:pt x="66784" y="10542"/>
                      <a:pt x="68580" y="9644"/>
                    </a:cubicBezTo>
                    <a:cubicBezTo>
                      <a:pt x="82441" y="2713"/>
                      <a:pt x="63379" y="7393"/>
                      <a:pt x="87630" y="3929"/>
                    </a:cubicBezTo>
                    <a:cubicBezTo>
                      <a:pt x="91440" y="2659"/>
                      <a:pt x="95122" y="-669"/>
                      <a:pt x="99060" y="119"/>
                    </a:cubicBezTo>
                    <a:cubicBezTo>
                      <a:pt x="102235" y="754"/>
                      <a:pt x="105424" y="1322"/>
                      <a:pt x="108585" y="2024"/>
                    </a:cubicBezTo>
                    <a:cubicBezTo>
                      <a:pt x="111141" y="2592"/>
                      <a:pt x="113600" y="3668"/>
                      <a:pt x="116205" y="3929"/>
                    </a:cubicBezTo>
                    <a:cubicBezTo>
                      <a:pt x="126334" y="4942"/>
                      <a:pt x="136525" y="5199"/>
                      <a:pt x="146685" y="5834"/>
                    </a:cubicBezTo>
                    <a:cubicBezTo>
                      <a:pt x="147955" y="8374"/>
                      <a:pt x="148487" y="11446"/>
                      <a:pt x="150495" y="13454"/>
                    </a:cubicBezTo>
                    <a:cubicBezTo>
                      <a:pt x="160794" y="23753"/>
                      <a:pt x="163409" y="20686"/>
                      <a:pt x="177165" y="22979"/>
                    </a:cubicBezTo>
                    <a:cubicBezTo>
                      <a:pt x="179748" y="23409"/>
                      <a:pt x="182245" y="24249"/>
                      <a:pt x="184785" y="24884"/>
                    </a:cubicBezTo>
                    <a:cubicBezTo>
                      <a:pt x="185420" y="26789"/>
                      <a:pt x="186138" y="28668"/>
                      <a:pt x="186690" y="30599"/>
                    </a:cubicBezTo>
                    <a:cubicBezTo>
                      <a:pt x="187409" y="33116"/>
                      <a:pt x="187676" y="35768"/>
                      <a:pt x="188595" y="38219"/>
                    </a:cubicBezTo>
                    <a:cubicBezTo>
                      <a:pt x="189592" y="40878"/>
                      <a:pt x="191135" y="43299"/>
                      <a:pt x="192405" y="45839"/>
                    </a:cubicBezTo>
                    <a:cubicBezTo>
                      <a:pt x="191770" y="50919"/>
                      <a:pt x="195238" y="59141"/>
                      <a:pt x="190500" y="61079"/>
                    </a:cubicBezTo>
                    <a:cubicBezTo>
                      <a:pt x="178144" y="66134"/>
                      <a:pt x="163803" y="61919"/>
                      <a:pt x="150495" y="62984"/>
                    </a:cubicBezTo>
                    <a:cubicBezTo>
                      <a:pt x="144012" y="63503"/>
                      <a:pt x="142992" y="65498"/>
                      <a:pt x="137160" y="66794"/>
                    </a:cubicBezTo>
                    <a:cubicBezTo>
                      <a:pt x="133389" y="67632"/>
                      <a:pt x="129518" y="67941"/>
                      <a:pt x="125730" y="68699"/>
                    </a:cubicBezTo>
                    <a:cubicBezTo>
                      <a:pt x="97312" y="74383"/>
                      <a:pt x="145847" y="65981"/>
                      <a:pt x="106680" y="72509"/>
                    </a:cubicBezTo>
                    <a:cubicBezTo>
                      <a:pt x="101600" y="75049"/>
                      <a:pt x="96166" y="76979"/>
                      <a:pt x="91440" y="80129"/>
                    </a:cubicBezTo>
                    <a:cubicBezTo>
                      <a:pt x="89535" y="81399"/>
                      <a:pt x="87994" y="83630"/>
                      <a:pt x="85725" y="83939"/>
                    </a:cubicBezTo>
                    <a:cubicBezTo>
                      <a:pt x="73754" y="85571"/>
                      <a:pt x="61595" y="85209"/>
                      <a:pt x="49530" y="85844"/>
                    </a:cubicBezTo>
                    <a:cubicBezTo>
                      <a:pt x="37339" y="89908"/>
                      <a:pt x="40134" y="89797"/>
                      <a:pt x="19050" y="85844"/>
                    </a:cubicBezTo>
                    <a:cubicBezTo>
                      <a:pt x="16800" y="85422"/>
                      <a:pt x="15240" y="83304"/>
                      <a:pt x="13335" y="82034"/>
                    </a:cubicBezTo>
                    <a:cubicBezTo>
                      <a:pt x="12065" y="80129"/>
                      <a:pt x="10661" y="78307"/>
                      <a:pt x="9525" y="76319"/>
                    </a:cubicBezTo>
                    <a:cubicBezTo>
                      <a:pt x="6810" y="71568"/>
                      <a:pt x="5204" y="68095"/>
                      <a:pt x="3810" y="62984"/>
                    </a:cubicBezTo>
                    <a:cubicBezTo>
                      <a:pt x="2432" y="57932"/>
                      <a:pt x="0" y="47744"/>
                      <a:pt x="0" y="47744"/>
                    </a:cubicBezTo>
                    <a:cubicBezTo>
                      <a:pt x="7300" y="42877"/>
                      <a:pt x="1270" y="46156"/>
                      <a:pt x="1905" y="43934"/>
                    </a:cubicBezTo>
                    <a:close/>
                  </a:path>
                </a:pathLst>
              </a:custGeom>
              <a:solidFill>
                <a:srgbClr val="E1E1E1"/>
              </a:solidFill>
              <a:ln w="317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50000"/>
                  </a:spcBef>
                  <a:spcAft>
                    <a:spcPct val="0"/>
                  </a:spcAft>
                  <a:defRPr/>
                </a:pPr>
                <a:endParaRPr lang="fr-CH" sz="1600" kern="0">
                  <a:solidFill>
                    <a:srgbClr val="FFFFFF"/>
                  </a:solidFill>
                  <a:latin typeface="Arial"/>
                  <a:cs typeface="Arial"/>
                </a:endParaRPr>
              </a:p>
            </p:txBody>
          </p:sp>
          <p:sp>
            <p:nvSpPr>
              <p:cNvPr id="984" name="Freeform 983"/>
              <p:cNvSpPr>
                <a:spLocks noChangeAspect="1"/>
              </p:cNvSpPr>
              <p:nvPr/>
            </p:nvSpPr>
            <p:spPr bwMode="auto">
              <a:xfrm>
                <a:off x="9848520" y="4300197"/>
                <a:ext cx="323099" cy="570270"/>
              </a:xfrm>
              <a:custGeom>
                <a:avLst/>
                <a:gdLst>
                  <a:gd name="connsiteX0" fmla="*/ 0 w 138884"/>
                  <a:gd name="connsiteY0" fmla="*/ 19050 h 148426"/>
                  <a:gd name="connsiteX1" fmla="*/ 21431 w 138884"/>
                  <a:gd name="connsiteY1" fmla="*/ 14288 h 148426"/>
                  <a:gd name="connsiteX2" fmla="*/ 38100 w 138884"/>
                  <a:gd name="connsiteY2" fmla="*/ 4763 h 148426"/>
                  <a:gd name="connsiteX3" fmla="*/ 54768 w 138884"/>
                  <a:gd name="connsiteY3" fmla="*/ 0 h 148426"/>
                  <a:gd name="connsiteX4" fmla="*/ 66675 w 138884"/>
                  <a:gd name="connsiteY4" fmla="*/ 2381 h 148426"/>
                  <a:gd name="connsiteX5" fmla="*/ 80962 w 138884"/>
                  <a:gd name="connsiteY5" fmla="*/ 7144 h 148426"/>
                  <a:gd name="connsiteX6" fmla="*/ 90487 w 138884"/>
                  <a:gd name="connsiteY6" fmla="*/ 9525 h 148426"/>
                  <a:gd name="connsiteX7" fmla="*/ 97631 w 138884"/>
                  <a:gd name="connsiteY7" fmla="*/ 23813 h 148426"/>
                  <a:gd name="connsiteX8" fmla="*/ 100012 w 138884"/>
                  <a:gd name="connsiteY8" fmla="*/ 30956 h 148426"/>
                  <a:gd name="connsiteX9" fmla="*/ 107156 w 138884"/>
                  <a:gd name="connsiteY9" fmla="*/ 33338 h 148426"/>
                  <a:gd name="connsiteX10" fmla="*/ 111918 w 138884"/>
                  <a:gd name="connsiteY10" fmla="*/ 40481 h 148426"/>
                  <a:gd name="connsiteX11" fmla="*/ 119062 w 138884"/>
                  <a:gd name="connsiteY11" fmla="*/ 35719 h 148426"/>
                  <a:gd name="connsiteX12" fmla="*/ 126206 w 138884"/>
                  <a:gd name="connsiteY12" fmla="*/ 33338 h 148426"/>
                  <a:gd name="connsiteX13" fmla="*/ 138112 w 138884"/>
                  <a:gd name="connsiteY13" fmla="*/ 42863 h 148426"/>
                  <a:gd name="connsiteX14" fmla="*/ 130968 w 138884"/>
                  <a:gd name="connsiteY14" fmla="*/ 45244 h 148426"/>
                  <a:gd name="connsiteX15" fmla="*/ 128587 w 138884"/>
                  <a:gd name="connsiteY15" fmla="*/ 54769 h 148426"/>
                  <a:gd name="connsiteX16" fmla="*/ 123825 w 138884"/>
                  <a:gd name="connsiteY16" fmla="*/ 61913 h 148426"/>
                  <a:gd name="connsiteX17" fmla="*/ 119062 w 138884"/>
                  <a:gd name="connsiteY17" fmla="*/ 71438 h 148426"/>
                  <a:gd name="connsiteX18" fmla="*/ 116681 w 138884"/>
                  <a:gd name="connsiteY18" fmla="*/ 78581 h 148426"/>
                  <a:gd name="connsiteX19" fmla="*/ 114300 w 138884"/>
                  <a:gd name="connsiteY19" fmla="*/ 88106 h 148426"/>
                  <a:gd name="connsiteX20" fmla="*/ 100012 w 138884"/>
                  <a:gd name="connsiteY20" fmla="*/ 97631 h 148426"/>
                  <a:gd name="connsiteX21" fmla="*/ 88106 w 138884"/>
                  <a:gd name="connsiteY21" fmla="*/ 109538 h 148426"/>
                  <a:gd name="connsiteX22" fmla="*/ 76200 w 138884"/>
                  <a:gd name="connsiteY22" fmla="*/ 121444 h 148426"/>
                  <a:gd name="connsiteX23" fmla="*/ 73818 w 138884"/>
                  <a:gd name="connsiteY23" fmla="*/ 128588 h 148426"/>
                  <a:gd name="connsiteX24" fmla="*/ 50006 w 138884"/>
                  <a:gd name="connsiteY24" fmla="*/ 138113 h 148426"/>
                  <a:gd name="connsiteX25" fmla="*/ 42862 w 138884"/>
                  <a:gd name="connsiteY25" fmla="*/ 140494 h 148426"/>
                  <a:gd name="connsiteX26" fmla="*/ 40481 w 138884"/>
                  <a:gd name="connsiteY26" fmla="*/ 147638 h 148426"/>
                  <a:gd name="connsiteX27" fmla="*/ 28575 w 138884"/>
                  <a:gd name="connsiteY27" fmla="*/ 147638 h 148426"/>
                  <a:gd name="connsiteX0" fmla="*/ 0 w 138884"/>
                  <a:gd name="connsiteY0" fmla="*/ 19050 h 147947"/>
                  <a:gd name="connsiteX1" fmla="*/ 21431 w 138884"/>
                  <a:gd name="connsiteY1" fmla="*/ 14288 h 147947"/>
                  <a:gd name="connsiteX2" fmla="*/ 38100 w 138884"/>
                  <a:gd name="connsiteY2" fmla="*/ 4763 h 147947"/>
                  <a:gd name="connsiteX3" fmla="*/ 54768 w 138884"/>
                  <a:gd name="connsiteY3" fmla="*/ 0 h 147947"/>
                  <a:gd name="connsiteX4" fmla="*/ 66675 w 138884"/>
                  <a:gd name="connsiteY4" fmla="*/ 2381 h 147947"/>
                  <a:gd name="connsiteX5" fmla="*/ 80962 w 138884"/>
                  <a:gd name="connsiteY5" fmla="*/ 7144 h 147947"/>
                  <a:gd name="connsiteX6" fmla="*/ 90487 w 138884"/>
                  <a:gd name="connsiteY6" fmla="*/ 9525 h 147947"/>
                  <a:gd name="connsiteX7" fmla="*/ 97631 w 138884"/>
                  <a:gd name="connsiteY7" fmla="*/ 23813 h 147947"/>
                  <a:gd name="connsiteX8" fmla="*/ 100012 w 138884"/>
                  <a:gd name="connsiteY8" fmla="*/ 30956 h 147947"/>
                  <a:gd name="connsiteX9" fmla="*/ 107156 w 138884"/>
                  <a:gd name="connsiteY9" fmla="*/ 33338 h 147947"/>
                  <a:gd name="connsiteX10" fmla="*/ 111918 w 138884"/>
                  <a:gd name="connsiteY10" fmla="*/ 40481 h 147947"/>
                  <a:gd name="connsiteX11" fmla="*/ 119062 w 138884"/>
                  <a:gd name="connsiteY11" fmla="*/ 35719 h 147947"/>
                  <a:gd name="connsiteX12" fmla="*/ 126206 w 138884"/>
                  <a:gd name="connsiteY12" fmla="*/ 33338 h 147947"/>
                  <a:gd name="connsiteX13" fmla="*/ 138112 w 138884"/>
                  <a:gd name="connsiteY13" fmla="*/ 42863 h 147947"/>
                  <a:gd name="connsiteX14" fmla="*/ 130968 w 138884"/>
                  <a:gd name="connsiteY14" fmla="*/ 45244 h 147947"/>
                  <a:gd name="connsiteX15" fmla="*/ 128587 w 138884"/>
                  <a:gd name="connsiteY15" fmla="*/ 54769 h 147947"/>
                  <a:gd name="connsiteX16" fmla="*/ 123825 w 138884"/>
                  <a:gd name="connsiteY16" fmla="*/ 61913 h 147947"/>
                  <a:gd name="connsiteX17" fmla="*/ 119062 w 138884"/>
                  <a:gd name="connsiteY17" fmla="*/ 71438 h 147947"/>
                  <a:gd name="connsiteX18" fmla="*/ 116681 w 138884"/>
                  <a:gd name="connsiteY18" fmla="*/ 78581 h 147947"/>
                  <a:gd name="connsiteX19" fmla="*/ 114300 w 138884"/>
                  <a:gd name="connsiteY19" fmla="*/ 88106 h 147947"/>
                  <a:gd name="connsiteX20" fmla="*/ 100012 w 138884"/>
                  <a:gd name="connsiteY20" fmla="*/ 97631 h 147947"/>
                  <a:gd name="connsiteX21" fmla="*/ 88106 w 138884"/>
                  <a:gd name="connsiteY21" fmla="*/ 109538 h 147947"/>
                  <a:gd name="connsiteX22" fmla="*/ 76200 w 138884"/>
                  <a:gd name="connsiteY22" fmla="*/ 121444 h 147947"/>
                  <a:gd name="connsiteX23" fmla="*/ 73818 w 138884"/>
                  <a:gd name="connsiteY23" fmla="*/ 128588 h 147947"/>
                  <a:gd name="connsiteX24" fmla="*/ 50006 w 138884"/>
                  <a:gd name="connsiteY24" fmla="*/ 138113 h 147947"/>
                  <a:gd name="connsiteX25" fmla="*/ 42862 w 138884"/>
                  <a:gd name="connsiteY25" fmla="*/ 140494 h 147947"/>
                  <a:gd name="connsiteX26" fmla="*/ 40481 w 138884"/>
                  <a:gd name="connsiteY26" fmla="*/ 147638 h 147947"/>
                  <a:gd name="connsiteX27" fmla="*/ 51996 w 138884"/>
                  <a:gd name="connsiteY27" fmla="*/ 142954 h 147947"/>
                  <a:gd name="connsiteX0" fmla="*/ 0 w 138884"/>
                  <a:gd name="connsiteY0" fmla="*/ 19050 h 150217"/>
                  <a:gd name="connsiteX1" fmla="*/ 21431 w 138884"/>
                  <a:gd name="connsiteY1" fmla="*/ 14288 h 150217"/>
                  <a:gd name="connsiteX2" fmla="*/ 38100 w 138884"/>
                  <a:gd name="connsiteY2" fmla="*/ 4763 h 150217"/>
                  <a:gd name="connsiteX3" fmla="*/ 54768 w 138884"/>
                  <a:gd name="connsiteY3" fmla="*/ 0 h 150217"/>
                  <a:gd name="connsiteX4" fmla="*/ 66675 w 138884"/>
                  <a:gd name="connsiteY4" fmla="*/ 2381 h 150217"/>
                  <a:gd name="connsiteX5" fmla="*/ 80962 w 138884"/>
                  <a:gd name="connsiteY5" fmla="*/ 7144 h 150217"/>
                  <a:gd name="connsiteX6" fmla="*/ 90487 w 138884"/>
                  <a:gd name="connsiteY6" fmla="*/ 9525 h 150217"/>
                  <a:gd name="connsiteX7" fmla="*/ 97631 w 138884"/>
                  <a:gd name="connsiteY7" fmla="*/ 23813 h 150217"/>
                  <a:gd name="connsiteX8" fmla="*/ 100012 w 138884"/>
                  <a:gd name="connsiteY8" fmla="*/ 30956 h 150217"/>
                  <a:gd name="connsiteX9" fmla="*/ 107156 w 138884"/>
                  <a:gd name="connsiteY9" fmla="*/ 33338 h 150217"/>
                  <a:gd name="connsiteX10" fmla="*/ 111918 w 138884"/>
                  <a:gd name="connsiteY10" fmla="*/ 40481 h 150217"/>
                  <a:gd name="connsiteX11" fmla="*/ 119062 w 138884"/>
                  <a:gd name="connsiteY11" fmla="*/ 35719 h 150217"/>
                  <a:gd name="connsiteX12" fmla="*/ 126206 w 138884"/>
                  <a:gd name="connsiteY12" fmla="*/ 33338 h 150217"/>
                  <a:gd name="connsiteX13" fmla="*/ 138112 w 138884"/>
                  <a:gd name="connsiteY13" fmla="*/ 42863 h 150217"/>
                  <a:gd name="connsiteX14" fmla="*/ 130968 w 138884"/>
                  <a:gd name="connsiteY14" fmla="*/ 45244 h 150217"/>
                  <a:gd name="connsiteX15" fmla="*/ 128587 w 138884"/>
                  <a:gd name="connsiteY15" fmla="*/ 54769 h 150217"/>
                  <a:gd name="connsiteX16" fmla="*/ 123825 w 138884"/>
                  <a:gd name="connsiteY16" fmla="*/ 61913 h 150217"/>
                  <a:gd name="connsiteX17" fmla="*/ 119062 w 138884"/>
                  <a:gd name="connsiteY17" fmla="*/ 71438 h 150217"/>
                  <a:gd name="connsiteX18" fmla="*/ 116681 w 138884"/>
                  <a:gd name="connsiteY18" fmla="*/ 78581 h 150217"/>
                  <a:gd name="connsiteX19" fmla="*/ 114300 w 138884"/>
                  <a:gd name="connsiteY19" fmla="*/ 88106 h 150217"/>
                  <a:gd name="connsiteX20" fmla="*/ 100012 w 138884"/>
                  <a:gd name="connsiteY20" fmla="*/ 97631 h 150217"/>
                  <a:gd name="connsiteX21" fmla="*/ 88106 w 138884"/>
                  <a:gd name="connsiteY21" fmla="*/ 109538 h 150217"/>
                  <a:gd name="connsiteX22" fmla="*/ 76200 w 138884"/>
                  <a:gd name="connsiteY22" fmla="*/ 121444 h 150217"/>
                  <a:gd name="connsiteX23" fmla="*/ 73818 w 138884"/>
                  <a:gd name="connsiteY23" fmla="*/ 128588 h 150217"/>
                  <a:gd name="connsiteX24" fmla="*/ 50006 w 138884"/>
                  <a:gd name="connsiteY24" fmla="*/ 138113 h 150217"/>
                  <a:gd name="connsiteX25" fmla="*/ 42862 w 138884"/>
                  <a:gd name="connsiteY25" fmla="*/ 140494 h 150217"/>
                  <a:gd name="connsiteX26" fmla="*/ 59218 w 138884"/>
                  <a:gd name="connsiteY26" fmla="*/ 149980 h 150217"/>
                  <a:gd name="connsiteX27" fmla="*/ 51996 w 138884"/>
                  <a:gd name="connsiteY27" fmla="*/ 142954 h 150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8884" h="150217">
                    <a:moveTo>
                      <a:pt x="0" y="19050"/>
                    </a:moveTo>
                    <a:cubicBezTo>
                      <a:pt x="5485" y="18136"/>
                      <a:pt x="15570" y="17218"/>
                      <a:pt x="21431" y="14288"/>
                    </a:cubicBezTo>
                    <a:cubicBezTo>
                      <a:pt x="45370" y="2318"/>
                      <a:pt x="8848" y="17301"/>
                      <a:pt x="38100" y="4763"/>
                    </a:cubicBezTo>
                    <a:cubicBezTo>
                      <a:pt x="42890" y="2710"/>
                      <a:pt x="49924" y="1211"/>
                      <a:pt x="54768" y="0"/>
                    </a:cubicBezTo>
                    <a:cubicBezTo>
                      <a:pt x="58737" y="794"/>
                      <a:pt x="62770" y="1316"/>
                      <a:pt x="66675" y="2381"/>
                    </a:cubicBezTo>
                    <a:cubicBezTo>
                      <a:pt x="71518" y="3702"/>
                      <a:pt x="76092" y="5927"/>
                      <a:pt x="80962" y="7144"/>
                    </a:cubicBezTo>
                    <a:lnTo>
                      <a:pt x="90487" y="9525"/>
                    </a:lnTo>
                    <a:cubicBezTo>
                      <a:pt x="96470" y="27478"/>
                      <a:pt x="88400" y="5352"/>
                      <a:pt x="97631" y="23813"/>
                    </a:cubicBezTo>
                    <a:cubicBezTo>
                      <a:pt x="98753" y="26058"/>
                      <a:pt x="98237" y="29181"/>
                      <a:pt x="100012" y="30956"/>
                    </a:cubicBezTo>
                    <a:cubicBezTo>
                      <a:pt x="101787" y="32731"/>
                      <a:pt x="104775" y="32544"/>
                      <a:pt x="107156" y="33338"/>
                    </a:cubicBezTo>
                    <a:cubicBezTo>
                      <a:pt x="108743" y="35719"/>
                      <a:pt x="109112" y="39920"/>
                      <a:pt x="111918" y="40481"/>
                    </a:cubicBezTo>
                    <a:cubicBezTo>
                      <a:pt x="114724" y="41042"/>
                      <a:pt x="116502" y="36999"/>
                      <a:pt x="119062" y="35719"/>
                    </a:cubicBezTo>
                    <a:cubicBezTo>
                      <a:pt x="121307" y="34597"/>
                      <a:pt x="123825" y="34132"/>
                      <a:pt x="126206" y="33338"/>
                    </a:cubicBezTo>
                    <a:cubicBezTo>
                      <a:pt x="128268" y="33853"/>
                      <a:pt x="142288" y="34512"/>
                      <a:pt x="138112" y="42863"/>
                    </a:cubicBezTo>
                    <a:cubicBezTo>
                      <a:pt x="136989" y="45108"/>
                      <a:pt x="133349" y="44450"/>
                      <a:pt x="130968" y="45244"/>
                    </a:cubicBezTo>
                    <a:cubicBezTo>
                      <a:pt x="130174" y="48419"/>
                      <a:pt x="129876" y="51761"/>
                      <a:pt x="128587" y="54769"/>
                    </a:cubicBezTo>
                    <a:cubicBezTo>
                      <a:pt x="127460" y="57400"/>
                      <a:pt x="125245" y="59428"/>
                      <a:pt x="123825" y="61913"/>
                    </a:cubicBezTo>
                    <a:cubicBezTo>
                      <a:pt x="122064" y="64995"/>
                      <a:pt x="120460" y="68175"/>
                      <a:pt x="119062" y="71438"/>
                    </a:cubicBezTo>
                    <a:cubicBezTo>
                      <a:pt x="118073" y="73745"/>
                      <a:pt x="117370" y="76168"/>
                      <a:pt x="116681" y="78581"/>
                    </a:cubicBezTo>
                    <a:cubicBezTo>
                      <a:pt x="115782" y="81728"/>
                      <a:pt x="116455" y="85643"/>
                      <a:pt x="114300" y="88106"/>
                    </a:cubicBezTo>
                    <a:cubicBezTo>
                      <a:pt x="110531" y="92414"/>
                      <a:pt x="100012" y="97631"/>
                      <a:pt x="100012" y="97631"/>
                    </a:cubicBezTo>
                    <a:cubicBezTo>
                      <a:pt x="87319" y="116673"/>
                      <a:pt x="103975" y="93670"/>
                      <a:pt x="88106" y="109538"/>
                    </a:cubicBezTo>
                    <a:cubicBezTo>
                      <a:pt x="72227" y="125415"/>
                      <a:pt x="95252" y="108740"/>
                      <a:pt x="76200" y="121444"/>
                    </a:cubicBezTo>
                    <a:cubicBezTo>
                      <a:pt x="75406" y="123825"/>
                      <a:pt x="74941" y="126343"/>
                      <a:pt x="73818" y="128588"/>
                    </a:cubicBezTo>
                    <a:cubicBezTo>
                      <a:pt x="67722" y="140779"/>
                      <a:pt x="66940" y="135996"/>
                      <a:pt x="50006" y="138113"/>
                    </a:cubicBezTo>
                    <a:cubicBezTo>
                      <a:pt x="47625" y="138907"/>
                      <a:pt x="41327" y="138516"/>
                      <a:pt x="42862" y="140494"/>
                    </a:cubicBezTo>
                    <a:cubicBezTo>
                      <a:pt x="44397" y="142472"/>
                      <a:pt x="61463" y="148857"/>
                      <a:pt x="59218" y="149980"/>
                    </a:cubicBezTo>
                    <a:cubicBezTo>
                      <a:pt x="55668" y="151755"/>
                      <a:pt x="55965" y="142954"/>
                      <a:pt x="51996" y="142954"/>
                    </a:cubicBezTo>
                  </a:path>
                </a:pathLst>
              </a:custGeom>
              <a:solidFill>
                <a:srgbClr val="FFFFFF">
                  <a:lumMod val="85000"/>
                </a:srgbClr>
              </a:solidFill>
              <a:ln w="9525" cap="flat" cmpd="sng" algn="ctr">
                <a:solidFill>
                  <a:srgbClr val="00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spAutoFit/>
              </a:bodyPr>
              <a:lstStyle/>
              <a:p>
                <a:pPr algn="ctr" fontAlgn="base">
                  <a:spcBef>
                    <a:spcPct val="50000"/>
                  </a:spcBef>
                  <a:spcAft>
                    <a:spcPct val="0"/>
                  </a:spcAft>
                  <a:defRPr/>
                </a:pPr>
                <a:endParaRPr lang="en-US" sz="1600" kern="0">
                  <a:solidFill>
                    <a:srgbClr val="000000"/>
                  </a:solidFill>
                </a:endParaRPr>
              </a:p>
            </p:txBody>
          </p:sp>
          <p:sp>
            <p:nvSpPr>
              <p:cNvPr id="985" name="Freeform 984"/>
              <p:cNvSpPr/>
              <p:nvPr/>
            </p:nvSpPr>
            <p:spPr>
              <a:xfrm>
                <a:off x="9780082" y="4590397"/>
                <a:ext cx="156722" cy="119064"/>
              </a:xfrm>
              <a:custGeom>
                <a:avLst/>
                <a:gdLst>
                  <a:gd name="connsiteX0" fmla="*/ 0 w 160708"/>
                  <a:gd name="connsiteY0" fmla="*/ 7960 h 115128"/>
                  <a:gd name="connsiteX1" fmla="*/ 5715 w 160708"/>
                  <a:gd name="connsiteY1" fmla="*/ 23200 h 115128"/>
                  <a:gd name="connsiteX2" fmla="*/ 7620 w 160708"/>
                  <a:gd name="connsiteY2" fmla="*/ 28915 h 115128"/>
                  <a:gd name="connsiteX3" fmla="*/ 9525 w 160708"/>
                  <a:gd name="connsiteY3" fmla="*/ 36535 h 115128"/>
                  <a:gd name="connsiteX4" fmla="*/ 22860 w 160708"/>
                  <a:gd name="connsiteY4" fmla="*/ 46060 h 115128"/>
                  <a:gd name="connsiteX5" fmla="*/ 24765 w 160708"/>
                  <a:gd name="connsiteY5" fmla="*/ 51775 h 115128"/>
                  <a:gd name="connsiteX6" fmla="*/ 30480 w 160708"/>
                  <a:gd name="connsiteY6" fmla="*/ 55585 h 115128"/>
                  <a:gd name="connsiteX7" fmla="*/ 43815 w 160708"/>
                  <a:gd name="connsiteY7" fmla="*/ 59395 h 115128"/>
                  <a:gd name="connsiteX8" fmla="*/ 45720 w 160708"/>
                  <a:gd name="connsiteY8" fmla="*/ 74635 h 115128"/>
                  <a:gd name="connsiteX9" fmla="*/ 53340 w 160708"/>
                  <a:gd name="connsiteY9" fmla="*/ 91780 h 115128"/>
                  <a:gd name="connsiteX10" fmla="*/ 59055 w 160708"/>
                  <a:gd name="connsiteY10" fmla="*/ 103210 h 115128"/>
                  <a:gd name="connsiteX11" fmla="*/ 60960 w 160708"/>
                  <a:gd name="connsiteY11" fmla="*/ 112735 h 115128"/>
                  <a:gd name="connsiteX12" fmla="*/ 72390 w 160708"/>
                  <a:gd name="connsiteY12" fmla="*/ 103210 h 115128"/>
                  <a:gd name="connsiteX13" fmla="*/ 83820 w 160708"/>
                  <a:gd name="connsiteY13" fmla="*/ 101305 h 115128"/>
                  <a:gd name="connsiteX14" fmla="*/ 104775 w 160708"/>
                  <a:gd name="connsiteY14" fmla="*/ 97495 h 115128"/>
                  <a:gd name="connsiteX15" fmla="*/ 110490 w 160708"/>
                  <a:gd name="connsiteY15" fmla="*/ 91780 h 115128"/>
                  <a:gd name="connsiteX16" fmla="*/ 144780 w 160708"/>
                  <a:gd name="connsiteY16" fmla="*/ 86065 h 115128"/>
                  <a:gd name="connsiteX17" fmla="*/ 150495 w 160708"/>
                  <a:gd name="connsiteY17" fmla="*/ 74635 h 115128"/>
                  <a:gd name="connsiteX18" fmla="*/ 154305 w 160708"/>
                  <a:gd name="connsiteY18" fmla="*/ 67015 h 115128"/>
                  <a:gd name="connsiteX19" fmla="*/ 156210 w 160708"/>
                  <a:gd name="connsiteY19" fmla="*/ 61300 h 115128"/>
                  <a:gd name="connsiteX20" fmla="*/ 160020 w 160708"/>
                  <a:gd name="connsiteY20" fmla="*/ 55585 h 115128"/>
                  <a:gd name="connsiteX21" fmla="*/ 158115 w 160708"/>
                  <a:gd name="connsiteY21" fmla="*/ 15580 h 115128"/>
                  <a:gd name="connsiteX22" fmla="*/ 127635 w 160708"/>
                  <a:gd name="connsiteY22" fmla="*/ 9865 h 115128"/>
                  <a:gd name="connsiteX23" fmla="*/ 114300 w 160708"/>
                  <a:gd name="connsiteY23" fmla="*/ 6055 h 115128"/>
                  <a:gd name="connsiteX24" fmla="*/ 99060 w 160708"/>
                  <a:gd name="connsiteY24" fmla="*/ 2245 h 115128"/>
                  <a:gd name="connsiteX25" fmla="*/ 49530 w 160708"/>
                  <a:gd name="connsiteY25" fmla="*/ 4150 h 115128"/>
                  <a:gd name="connsiteX26" fmla="*/ 1905 w 160708"/>
                  <a:gd name="connsiteY26" fmla="*/ 7960 h 115128"/>
                  <a:gd name="connsiteX27" fmla="*/ 0 w 160708"/>
                  <a:gd name="connsiteY27" fmla="*/ 7960 h 115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0708" h="115128">
                    <a:moveTo>
                      <a:pt x="0" y="7960"/>
                    </a:moveTo>
                    <a:cubicBezTo>
                      <a:pt x="3675" y="26337"/>
                      <a:pt x="-825" y="10119"/>
                      <a:pt x="5715" y="23200"/>
                    </a:cubicBezTo>
                    <a:cubicBezTo>
                      <a:pt x="6613" y="24996"/>
                      <a:pt x="7068" y="26984"/>
                      <a:pt x="7620" y="28915"/>
                    </a:cubicBezTo>
                    <a:cubicBezTo>
                      <a:pt x="8339" y="31432"/>
                      <a:pt x="8226" y="34262"/>
                      <a:pt x="9525" y="36535"/>
                    </a:cubicBezTo>
                    <a:cubicBezTo>
                      <a:pt x="12614" y="41941"/>
                      <a:pt x="17715" y="43487"/>
                      <a:pt x="22860" y="46060"/>
                    </a:cubicBezTo>
                    <a:cubicBezTo>
                      <a:pt x="23495" y="47965"/>
                      <a:pt x="23511" y="50207"/>
                      <a:pt x="24765" y="51775"/>
                    </a:cubicBezTo>
                    <a:cubicBezTo>
                      <a:pt x="26195" y="53563"/>
                      <a:pt x="28432" y="54561"/>
                      <a:pt x="30480" y="55585"/>
                    </a:cubicBezTo>
                    <a:cubicBezTo>
                      <a:pt x="33213" y="56951"/>
                      <a:pt x="41374" y="58785"/>
                      <a:pt x="43815" y="59395"/>
                    </a:cubicBezTo>
                    <a:cubicBezTo>
                      <a:pt x="44450" y="64475"/>
                      <a:pt x="44647" y="69629"/>
                      <a:pt x="45720" y="74635"/>
                    </a:cubicBezTo>
                    <a:cubicBezTo>
                      <a:pt x="49406" y="91837"/>
                      <a:pt x="47786" y="80671"/>
                      <a:pt x="53340" y="91780"/>
                    </a:cubicBezTo>
                    <a:cubicBezTo>
                      <a:pt x="61227" y="107554"/>
                      <a:pt x="48136" y="86832"/>
                      <a:pt x="59055" y="103210"/>
                    </a:cubicBezTo>
                    <a:cubicBezTo>
                      <a:pt x="59690" y="106385"/>
                      <a:pt x="58266" y="110939"/>
                      <a:pt x="60960" y="112735"/>
                    </a:cubicBezTo>
                    <a:cubicBezTo>
                      <a:pt x="73380" y="121015"/>
                      <a:pt x="69435" y="105321"/>
                      <a:pt x="72390" y="103210"/>
                    </a:cubicBezTo>
                    <a:cubicBezTo>
                      <a:pt x="75533" y="100965"/>
                      <a:pt x="80002" y="101892"/>
                      <a:pt x="83820" y="101305"/>
                    </a:cubicBezTo>
                    <a:cubicBezTo>
                      <a:pt x="101567" y="98575"/>
                      <a:pt x="91738" y="100754"/>
                      <a:pt x="104775" y="97495"/>
                    </a:cubicBezTo>
                    <a:cubicBezTo>
                      <a:pt x="106680" y="95590"/>
                      <a:pt x="107860" y="92364"/>
                      <a:pt x="110490" y="91780"/>
                    </a:cubicBezTo>
                    <a:cubicBezTo>
                      <a:pt x="152150" y="82522"/>
                      <a:pt x="128532" y="96897"/>
                      <a:pt x="144780" y="86065"/>
                    </a:cubicBezTo>
                    <a:cubicBezTo>
                      <a:pt x="148273" y="75587"/>
                      <a:pt x="144586" y="84975"/>
                      <a:pt x="150495" y="74635"/>
                    </a:cubicBezTo>
                    <a:cubicBezTo>
                      <a:pt x="151904" y="72169"/>
                      <a:pt x="153186" y="69625"/>
                      <a:pt x="154305" y="67015"/>
                    </a:cubicBezTo>
                    <a:cubicBezTo>
                      <a:pt x="155096" y="65169"/>
                      <a:pt x="155312" y="63096"/>
                      <a:pt x="156210" y="61300"/>
                    </a:cubicBezTo>
                    <a:cubicBezTo>
                      <a:pt x="157234" y="59252"/>
                      <a:pt x="158750" y="57490"/>
                      <a:pt x="160020" y="55585"/>
                    </a:cubicBezTo>
                    <a:cubicBezTo>
                      <a:pt x="159385" y="42250"/>
                      <a:pt x="162980" y="28012"/>
                      <a:pt x="158115" y="15580"/>
                    </a:cubicBezTo>
                    <a:cubicBezTo>
                      <a:pt x="157046" y="12847"/>
                      <a:pt x="129361" y="10153"/>
                      <a:pt x="127635" y="9865"/>
                    </a:cubicBezTo>
                    <a:cubicBezTo>
                      <a:pt x="119476" y="8505"/>
                      <a:pt x="121418" y="7996"/>
                      <a:pt x="114300" y="6055"/>
                    </a:cubicBezTo>
                    <a:cubicBezTo>
                      <a:pt x="109248" y="4677"/>
                      <a:pt x="99060" y="2245"/>
                      <a:pt x="99060" y="2245"/>
                    </a:cubicBezTo>
                    <a:cubicBezTo>
                      <a:pt x="82550" y="2880"/>
                      <a:pt x="66024" y="3180"/>
                      <a:pt x="49530" y="4150"/>
                    </a:cubicBezTo>
                    <a:cubicBezTo>
                      <a:pt x="33632" y="5085"/>
                      <a:pt x="1905" y="-7966"/>
                      <a:pt x="1905" y="7960"/>
                    </a:cubicBezTo>
                    <a:lnTo>
                      <a:pt x="0" y="7960"/>
                    </a:lnTo>
                    <a:close/>
                  </a:path>
                </a:pathLst>
              </a:custGeom>
              <a:solidFill>
                <a:srgbClr val="E1E1E1"/>
              </a:solidFill>
              <a:ln w="317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50000"/>
                  </a:spcBef>
                  <a:spcAft>
                    <a:spcPct val="0"/>
                  </a:spcAft>
                  <a:defRPr/>
                </a:pPr>
                <a:endParaRPr lang="fr-CH" sz="1600" kern="0">
                  <a:solidFill>
                    <a:srgbClr val="FFFFFF"/>
                  </a:solidFill>
                  <a:latin typeface="Arial"/>
                  <a:cs typeface="Arial"/>
                </a:endParaRPr>
              </a:p>
            </p:txBody>
          </p:sp>
          <p:sp>
            <p:nvSpPr>
              <p:cNvPr id="986" name="Freeform 985"/>
              <p:cNvSpPr/>
              <p:nvPr/>
            </p:nvSpPr>
            <p:spPr>
              <a:xfrm>
                <a:off x="9850580" y="4555286"/>
                <a:ext cx="156148" cy="114269"/>
              </a:xfrm>
              <a:custGeom>
                <a:avLst/>
                <a:gdLst>
                  <a:gd name="connsiteX0" fmla="*/ 93444 w 160119"/>
                  <a:gd name="connsiteY0" fmla="*/ 7620 h 110490"/>
                  <a:gd name="connsiteX1" fmla="*/ 82014 w 160119"/>
                  <a:gd name="connsiteY1" fmla="*/ 5715 h 110490"/>
                  <a:gd name="connsiteX2" fmla="*/ 76299 w 160119"/>
                  <a:gd name="connsiteY2" fmla="*/ 3810 h 110490"/>
                  <a:gd name="connsiteX3" fmla="*/ 62964 w 160119"/>
                  <a:gd name="connsiteY3" fmla="*/ 0 h 110490"/>
                  <a:gd name="connsiteX4" fmla="*/ 15339 w 160119"/>
                  <a:gd name="connsiteY4" fmla="*/ 1905 h 110490"/>
                  <a:gd name="connsiteX5" fmla="*/ 13434 w 160119"/>
                  <a:gd name="connsiteY5" fmla="*/ 7620 h 110490"/>
                  <a:gd name="connsiteX6" fmla="*/ 7719 w 160119"/>
                  <a:gd name="connsiteY6" fmla="*/ 15240 h 110490"/>
                  <a:gd name="connsiteX7" fmla="*/ 5814 w 160119"/>
                  <a:gd name="connsiteY7" fmla="*/ 22860 h 110490"/>
                  <a:gd name="connsiteX8" fmla="*/ 99 w 160119"/>
                  <a:gd name="connsiteY8" fmla="*/ 26670 h 110490"/>
                  <a:gd name="connsiteX9" fmla="*/ 9624 w 160119"/>
                  <a:gd name="connsiteY9" fmla="*/ 34290 h 110490"/>
                  <a:gd name="connsiteX10" fmla="*/ 22959 w 160119"/>
                  <a:gd name="connsiteY10" fmla="*/ 53340 h 110490"/>
                  <a:gd name="connsiteX11" fmla="*/ 26769 w 160119"/>
                  <a:gd name="connsiteY11" fmla="*/ 59055 h 110490"/>
                  <a:gd name="connsiteX12" fmla="*/ 30579 w 160119"/>
                  <a:gd name="connsiteY12" fmla="*/ 70485 h 110490"/>
                  <a:gd name="connsiteX13" fmla="*/ 47724 w 160119"/>
                  <a:gd name="connsiteY13" fmla="*/ 80010 h 110490"/>
                  <a:gd name="connsiteX14" fmla="*/ 61059 w 160119"/>
                  <a:gd name="connsiteY14" fmla="*/ 85725 h 110490"/>
                  <a:gd name="connsiteX15" fmla="*/ 74394 w 160119"/>
                  <a:gd name="connsiteY15" fmla="*/ 93345 h 110490"/>
                  <a:gd name="connsiteX16" fmla="*/ 85824 w 160119"/>
                  <a:gd name="connsiteY16" fmla="*/ 97155 h 110490"/>
                  <a:gd name="connsiteX17" fmla="*/ 91539 w 160119"/>
                  <a:gd name="connsiteY17" fmla="*/ 99060 h 110490"/>
                  <a:gd name="connsiteX18" fmla="*/ 97254 w 160119"/>
                  <a:gd name="connsiteY18" fmla="*/ 102870 h 110490"/>
                  <a:gd name="connsiteX19" fmla="*/ 114399 w 160119"/>
                  <a:gd name="connsiteY19" fmla="*/ 104775 h 110490"/>
                  <a:gd name="connsiteX20" fmla="*/ 129639 w 160119"/>
                  <a:gd name="connsiteY20" fmla="*/ 108585 h 110490"/>
                  <a:gd name="connsiteX21" fmla="*/ 135354 w 160119"/>
                  <a:gd name="connsiteY21" fmla="*/ 110490 h 110490"/>
                  <a:gd name="connsiteX22" fmla="*/ 156309 w 160119"/>
                  <a:gd name="connsiteY22" fmla="*/ 102870 h 110490"/>
                  <a:gd name="connsiteX23" fmla="*/ 160119 w 160119"/>
                  <a:gd name="connsiteY23" fmla="*/ 95250 h 110490"/>
                  <a:gd name="connsiteX24" fmla="*/ 148689 w 160119"/>
                  <a:gd name="connsiteY24" fmla="*/ 76200 h 110490"/>
                  <a:gd name="connsiteX25" fmla="*/ 146784 w 160119"/>
                  <a:gd name="connsiteY25" fmla="*/ 30480 h 110490"/>
                  <a:gd name="connsiteX26" fmla="*/ 135354 w 160119"/>
                  <a:gd name="connsiteY26" fmla="*/ 24765 h 110490"/>
                  <a:gd name="connsiteX27" fmla="*/ 129639 w 160119"/>
                  <a:gd name="connsiteY27" fmla="*/ 20955 h 110490"/>
                  <a:gd name="connsiteX28" fmla="*/ 122019 w 160119"/>
                  <a:gd name="connsiteY28" fmla="*/ 19050 h 110490"/>
                  <a:gd name="connsiteX29" fmla="*/ 99159 w 160119"/>
                  <a:gd name="connsiteY29" fmla="*/ 15240 h 110490"/>
                  <a:gd name="connsiteX30" fmla="*/ 97254 w 160119"/>
                  <a:gd name="connsiteY30" fmla="*/ 7620 h 110490"/>
                  <a:gd name="connsiteX31" fmla="*/ 89634 w 160119"/>
                  <a:gd name="connsiteY31" fmla="*/ 5715 h 110490"/>
                  <a:gd name="connsiteX32" fmla="*/ 93444 w 160119"/>
                  <a:gd name="connsiteY32" fmla="*/ 7620 h 11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60119" h="110490">
                    <a:moveTo>
                      <a:pt x="93444" y="7620"/>
                    </a:moveTo>
                    <a:cubicBezTo>
                      <a:pt x="92174" y="7620"/>
                      <a:pt x="85785" y="6553"/>
                      <a:pt x="82014" y="5715"/>
                    </a:cubicBezTo>
                    <a:cubicBezTo>
                      <a:pt x="80054" y="5279"/>
                      <a:pt x="78230" y="4362"/>
                      <a:pt x="76299" y="3810"/>
                    </a:cubicBezTo>
                    <a:cubicBezTo>
                      <a:pt x="59555" y="-974"/>
                      <a:pt x="76667" y="4568"/>
                      <a:pt x="62964" y="0"/>
                    </a:cubicBezTo>
                    <a:cubicBezTo>
                      <a:pt x="47089" y="635"/>
                      <a:pt x="31042" y="-511"/>
                      <a:pt x="15339" y="1905"/>
                    </a:cubicBezTo>
                    <a:cubicBezTo>
                      <a:pt x="13354" y="2210"/>
                      <a:pt x="14430" y="5877"/>
                      <a:pt x="13434" y="7620"/>
                    </a:cubicBezTo>
                    <a:cubicBezTo>
                      <a:pt x="11859" y="10377"/>
                      <a:pt x="9624" y="12700"/>
                      <a:pt x="7719" y="15240"/>
                    </a:cubicBezTo>
                    <a:cubicBezTo>
                      <a:pt x="7084" y="17780"/>
                      <a:pt x="7266" y="20682"/>
                      <a:pt x="5814" y="22860"/>
                    </a:cubicBezTo>
                    <a:cubicBezTo>
                      <a:pt x="4544" y="24765"/>
                      <a:pt x="548" y="24425"/>
                      <a:pt x="99" y="26670"/>
                    </a:cubicBezTo>
                    <a:cubicBezTo>
                      <a:pt x="-978" y="32055"/>
                      <a:pt x="7000" y="33415"/>
                      <a:pt x="9624" y="34290"/>
                    </a:cubicBezTo>
                    <a:cubicBezTo>
                      <a:pt x="14127" y="52300"/>
                      <a:pt x="7021" y="29434"/>
                      <a:pt x="22959" y="53340"/>
                    </a:cubicBezTo>
                    <a:cubicBezTo>
                      <a:pt x="24229" y="55245"/>
                      <a:pt x="25839" y="56963"/>
                      <a:pt x="26769" y="59055"/>
                    </a:cubicBezTo>
                    <a:cubicBezTo>
                      <a:pt x="28400" y="62725"/>
                      <a:pt x="27739" y="67645"/>
                      <a:pt x="30579" y="70485"/>
                    </a:cubicBezTo>
                    <a:cubicBezTo>
                      <a:pt x="40176" y="80082"/>
                      <a:pt x="32184" y="73794"/>
                      <a:pt x="47724" y="80010"/>
                    </a:cubicBezTo>
                    <a:cubicBezTo>
                      <a:pt x="71264" y="89426"/>
                      <a:pt x="42663" y="79593"/>
                      <a:pt x="61059" y="85725"/>
                    </a:cubicBezTo>
                    <a:cubicBezTo>
                      <a:pt x="67158" y="94874"/>
                      <a:pt x="61926" y="89945"/>
                      <a:pt x="74394" y="93345"/>
                    </a:cubicBezTo>
                    <a:cubicBezTo>
                      <a:pt x="78269" y="94402"/>
                      <a:pt x="82014" y="95885"/>
                      <a:pt x="85824" y="97155"/>
                    </a:cubicBezTo>
                    <a:cubicBezTo>
                      <a:pt x="87729" y="97790"/>
                      <a:pt x="89868" y="97946"/>
                      <a:pt x="91539" y="99060"/>
                    </a:cubicBezTo>
                    <a:cubicBezTo>
                      <a:pt x="93444" y="100330"/>
                      <a:pt x="95033" y="102315"/>
                      <a:pt x="97254" y="102870"/>
                    </a:cubicBezTo>
                    <a:cubicBezTo>
                      <a:pt x="102832" y="104265"/>
                      <a:pt x="108684" y="104140"/>
                      <a:pt x="114399" y="104775"/>
                    </a:cubicBezTo>
                    <a:cubicBezTo>
                      <a:pt x="127463" y="109130"/>
                      <a:pt x="111249" y="103987"/>
                      <a:pt x="129639" y="108585"/>
                    </a:cubicBezTo>
                    <a:cubicBezTo>
                      <a:pt x="131587" y="109072"/>
                      <a:pt x="133449" y="109855"/>
                      <a:pt x="135354" y="110490"/>
                    </a:cubicBezTo>
                    <a:cubicBezTo>
                      <a:pt x="152815" y="106125"/>
                      <a:pt x="146237" y="109585"/>
                      <a:pt x="156309" y="102870"/>
                    </a:cubicBezTo>
                    <a:cubicBezTo>
                      <a:pt x="157579" y="100330"/>
                      <a:pt x="160119" y="98090"/>
                      <a:pt x="160119" y="95250"/>
                    </a:cubicBezTo>
                    <a:cubicBezTo>
                      <a:pt x="160119" y="82374"/>
                      <a:pt x="156792" y="82277"/>
                      <a:pt x="148689" y="76200"/>
                    </a:cubicBezTo>
                    <a:cubicBezTo>
                      <a:pt x="148054" y="60960"/>
                      <a:pt x="149103" y="45556"/>
                      <a:pt x="146784" y="30480"/>
                    </a:cubicBezTo>
                    <a:cubicBezTo>
                      <a:pt x="146329" y="27523"/>
                      <a:pt x="137162" y="25669"/>
                      <a:pt x="135354" y="24765"/>
                    </a:cubicBezTo>
                    <a:cubicBezTo>
                      <a:pt x="133306" y="23741"/>
                      <a:pt x="131743" y="21857"/>
                      <a:pt x="129639" y="20955"/>
                    </a:cubicBezTo>
                    <a:cubicBezTo>
                      <a:pt x="127233" y="19924"/>
                      <a:pt x="124536" y="19769"/>
                      <a:pt x="122019" y="19050"/>
                    </a:cubicBezTo>
                    <a:cubicBezTo>
                      <a:pt x="107803" y="14988"/>
                      <a:pt x="127023" y="18336"/>
                      <a:pt x="99159" y="15240"/>
                    </a:cubicBezTo>
                    <a:cubicBezTo>
                      <a:pt x="98524" y="12700"/>
                      <a:pt x="99105" y="9471"/>
                      <a:pt x="97254" y="7620"/>
                    </a:cubicBezTo>
                    <a:cubicBezTo>
                      <a:pt x="95403" y="5769"/>
                      <a:pt x="92151" y="6434"/>
                      <a:pt x="89634" y="5715"/>
                    </a:cubicBezTo>
                    <a:cubicBezTo>
                      <a:pt x="87703" y="5163"/>
                      <a:pt x="94714" y="7620"/>
                      <a:pt x="93444" y="7620"/>
                    </a:cubicBezTo>
                    <a:close/>
                  </a:path>
                </a:pathLst>
              </a:custGeom>
              <a:solidFill>
                <a:srgbClr val="E1E1E1"/>
              </a:solidFill>
              <a:ln w="317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50000"/>
                  </a:spcBef>
                  <a:spcAft>
                    <a:spcPct val="0"/>
                  </a:spcAft>
                  <a:defRPr/>
                </a:pPr>
                <a:endParaRPr lang="fr-CH" sz="1600" kern="0">
                  <a:solidFill>
                    <a:srgbClr val="FFFFFF"/>
                  </a:solidFill>
                  <a:latin typeface="Arial"/>
                  <a:cs typeface="Arial"/>
                </a:endParaRPr>
              </a:p>
            </p:txBody>
          </p:sp>
          <p:sp>
            <p:nvSpPr>
              <p:cNvPr id="987" name="Freeform 986"/>
              <p:cNvSpPr/>
              <p:nvPr/>
            </p:nvSpPr>
            <p:spPr>
              <a:xfrm>
                <a:off x="9876684" y="4624171"/>
                <a:ext cx="148938" cy="63114"/>
              </a:xfrm>
              <a:custGeom>
                <a:avLst/>
                <a:gdLst>
                  <a:gd name="connsiteX0" fmla="*/ 121920 w 152725"/>
                  <a:gd name="connsiteY0" fmla="*/ 3878 h 61028"/>
                  <a:gd name="connsiteX1" fmla="*/ 123825 w 152725"/>
                  <a:gd name="connsiteY1" fmla="*/ 15308 h 61028"/>
                  <a:gd name="connsiteX2" fmla="*/ 129540 w 152725"/>
                  <a:gd name="connsiteY2" fmla="*/ 19118 h 61028"/>
                  <a:gd name="connsiteX3" fmla="*/ 135255 w 152725"/>
                  <a:gd name="connsiteY3" fmla="*/ 32453 h 61028"/>
                  <a:gd name="connsiteX4" fmla="*/ 146685 w 152725"/>
                  <a:gd name="connsiteY4" fmla="*/ 43883 h 61028"/>
                  <a:gd name="connsiteX5" fmla="*/ 148590 w 152725"/>
                  <a:gd name="connsiteY5" fmla="*/ 49598 h 61028"/>
                  <a:gd name="connsiteX6" fmla="*/ 142875 w 152725"/>
                  <a:gd name="connsiteY6" fmla="*/ 53408 h 61028"/>
                  <a:gd name="connsiteX7" fmla="*/ 146685 w 152725"/>
                  <a:gd name="connsiteY7" fmla="*/ 53408 h 61028"/>
                  <a:gd name="connsiteX8" fmla="*/ 140970 w 152725"/>
                  <a:gd name="connsiteY8" fmla="*/ 59123 h 61028"/>
                  <a:gd name="connsiteX9" fmla="*/ 135255 w 152725"/>
                  <a:gd name="connsiteY9" fmla="*/ 61028 h 61028"/>
                  <a:gd name="connsiteX10" fmla="*/ 32385 w 152725"/>
                  <a:gd name="connsiteY10" fmla="*/ 59123 h 61028"/>
                  <a:gd name="connsiteX11" fmla="*/ 26670 w 152725"/>
                  <a:gd name="connsiteY11" fmla="*/ 57218 h 61028"/>
                  <a:gd name="connsiteX12" fmla="*/ 19050 w 152725"/>
                  <a:gd name="connsiteY12" fmla="*/ 55313 h 61028"/>
                  <a:gd name="connsiteX13" fmla="*/ 13335 w 152725"/>
                  <a:gd name="connsiteY13" fmla="*/ 51503 h 61028"/>
                  <a:gd name="connsiteX14" fmla="*/ 0 w 152725"/>
                  <a:gd name="connsiteY14" fmla="*/ 41978 h 61028"/>
                  <a:gd name="connsiteX15" fmla="*/ 1905 w 152725"/>
                  <a:gd name="connsiteY15" fmla="*/ 26738 h 61028"/>
                  <a:gd name="connsiteX16" fmla="*/ 19050 w 152725"/>
                  <a:gd name="connsiteY16" fmla="*/ 11498 h 61028"/>
                  <a:gd name="connsiteX17" fmla="*/ 24765 w 152725"/>
                  <a:gd name="connsiteY17" fmla="*/ 5783 h 61028"/>
                  <a:gd name="connsiteX18" fmla="*/ 32385 w 152725"/>
                  <a:gd name="connsiteY18" fmla="*/ 3878 h 61028"/>
                  <a:gd name="connsiteX19" fmla="*/ 64770 w 152725"/>
                  <a:gd name="connsiteY19" fmla="*/ 68 h 61028"/>
                  <a:gd name="connsiteX20" fmla="*/ 121920 w 152725"/>
                  <a:gd name="connsiteY20" fmla="*/ 3878 h 6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2725" h="61028">
                    <a:moveTo>
                      <a:pt x="121920" y="3878"/>
                    </a:moveTo>
                    <a:cubicBezTo>
                      <a:pt x="131762" y="6418"/>
                      <a:pt x="122098" y="11853"/>
                      <a:pt x="123825" y="15308"/>
                    </a:cubicBezTo>
                    <a:cubicBezTo>
                      <a:pt x="124849" y="17356"/>
                      <a:pt x="128270" y="17213"/>
                      <a:pt x="129540" y="19118"/>
                    </a:cubicBezTo>
                    <a:cubicBezTo>
                      <a:pt x="142385" y="38385"/>
                      <a:pt x="120912" y="16317"/>
                      <a:pt x="135255" y="32453"/>
                    </a:cubicBezTo>
                    <a:cubicBezTo>
                      <a:pt x="138835" y="36480"/>
                      <a:pt x="146685" y="43883"/>
                      <a:pt x="146685" y="43883"/>
                    </a:cubicBezTo>
                    <a:cubicBezTo>
                      <a:pt x="147320" y="45788"/>
                      <a:pt x="149336" y="47734"/>
                      <a:pt x="148590" y="49598"/>
                    </a:cubicBezTo>
                    <a:cubicBezTo>
                      <a:pt x="147740" y="51724"/>
                      <a:pt x="140827" y="52384"/>
                      <a:pt x="142875" y="53408"/>
                    </a:cubicBezTo>
                    <a:cubicBezTo>
                      <a:pt x="144714" y="54328"/>
                      <a:pt x="161459" y="48483"/>
                      <a:pt x="146685" y="53408"/>
                    </a:cubicBezTo>
                    <a:cubicBezTo>
                      <a:pt x="144780" y="55313"/>
                      <a:pt x="143212" y="57629"/>
                      <a:pt x="140970" y="59123"/>
                    </a:cubicBezTo>
                    <a:cubicBezTo>
                      <a:pt x="139299" y="60237"/>
                      <a:pt x="137263" y="61028"/>
                      <a:pt x="135255" y="61028"/>
                    </a:cubicBezTo>
                    <a:cubicBezTo>
                      <a:pt x="100959" y="61028"/>
                      <a:pt x="66675" y="59758"/>
                      <a:pt x="32385" y="59123"/>
                    </a:cubicBezTo>
                    <a:cubicBezTo>
                      <a:pt x="30480" y="58488"/>
                      <a:pt x="28601" y="57770"/>
                      <a:pt x="26670" y="57218"/>
                    </a:cubicBezTo>
                    <a:cubicBezTo>
                      <a:pt x="24153" y="56499"/>
                      <a:pt x="21456" y="56344"/>
                      <a:pt x="19050" y="55313"/>
                    </a:cubicBezTo>
                    <a:cubicBezTo>
                      <a:pt x="16946" y="54411"/>
                      <a:pt x="15323" y="52639"/>
                      <a:pt x="13335" y="51503"/>
                    </a:cubicBezTo>
                    <a:cubicBezTo>
                      <a:pt x="1634" y="44817"/>
                      <a:pt x="9309" y="51287"/>
                      <a:pt x="0" y="41978"/>
                    </a:cubicBezTo>
                    <a:cubicBezTo>
                      <a:pt x="635" y="36898"/>
                      <a:pt x="-385" y="31317"/>
                      <a:pt x="1905" y="26738"/>
                    </a:cubicBezTo>
                    <a:cubicBezTo>
                      <a:pt x="7198" y="16152"/>
                      <a:pt x="12148" y="17250"/>
                      <a:pt x="19050" y="11498"/>
                    </a:cubicBezTo>
                    <a:cubicBezTo>
                      <a:pt x="21120" y="9773"/>
                      <a:pt x="22426" y="7120"/>
                      <a:pt x="24765" y="5783"/>
                    </a:cubicBezTo>
                    <a:cubicBezTo>
                      <a:pt x="27038" y="4484"/>
                      <a:pt x="29868" y="4597"/>
                      <a:pt x="32385" y="3878"/>
                    </a:cubicBezTo>
                    <a:cubicBezTo>
                      <a:pt x="47910" y="-558"/>
                      <a:pt x="30085" y="839"/>
                      <a:pt x="64770" y="68"/>
                    </a:cubicBezTo>
                    <a:cubicBezTo>
                      <a:pt x="84450" y="-369"/>
                      <a:pt x="112078" y="1338"/>
                      <a:pt x="121920" y="3878"/>
                    </a:cubicBezTo>
                    <a:close/>
                  </a:path>
                </a:pathLst>
              </a:custGeom>
              <a:solidFill>
                <a:srgbClr val="E1E1E1"/>
              </a:solidFill>
              <a:ln w="317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50000"/>
                  </a:spcBef>
                  <a:spcAft>
                    <a:spcPct val="0"/>
                  </a:spcAft>
                  <a:defRPr/>
                </a:pPr>
                <a:endParaRPr lang="fr-CH" sz="1600" kern="0">
                  <a:solidFill>
                    <a:srgbClr val="FFFFFF"/>
                  </a:solidFill>
                  <a:latin typeface="Arial"/>
                  <a:cs typeface="Arial"/>
                </a:endParaRPr>
              </a:p>
            </p:txBody>
          </p:sp>
          <p:sp>
            <p:nvSpPr>
              <p:cNvPr id="988" name="Freeform 987"/>
              <p:cNvSpPr/>
              <p:nvPr/>
            </p:nvSpPr>
            <p:spPr>
              <a:xfrm>
                <a:off x="9903750" y="4645717"/>
                <a:ext cx="91831" cy="49450"/>
              </a:xfrm>
              <a:custGeom>
                <a:avLst/>
                <a:gdLst>
                  <a:gd name="connsiteX0" fmla="*/ 822 w 94167"/>
                  <a:gd name="connsiteY0" fmla="*/ 9715 h 47815"/>
                  <a:gd name="connsiteX1" fmla="*/ 12252 w 94167"/>
                  <a:gd name="connsiteY1" fmla="*/ 11620 h 47815"/>
                  <a:gd name="connsiteX2" fmla="*/ 14157 w 94167"/>
                  <a:gd name="connsiteY2" fmla="*/ 17335 h 47815"/>
                  <a:gd name="connsiteX3" fmla="*/ 21777 w 94167"/>
                  <a:gd name="connsiteY3" fmla="*/ 21145 h 47815"/>
                  <a:gd name="connsiteX4" fmla="*/ 17967 w 94167"/>
                  <a:gd name="connsiteY4" fmla="*/ 26860 h 47815"/>
                  <a:gd name="connsiteX5" fmla="*/ 21777 w 94167"/>
                  <a:gd name="connsiteY5" fmla="*/ 32575 h 47815"/>
                  <a:gd name="connsiteX6" fmla="*/ 33207 w 94167"/>
                  <a:gd name="connsiteY6" fmla="*/ 40195 h 47815"/>
                  <a:gd name="connsiteX7" fmla="*/ 38922 w 94167"/>
                  <a:gd name="connsiteY7" fmla="*/ 44005 h 47815"/>
                  <a:gd name="connsiteX8" fmla="*/ 54162 w 94167"/>
                  <a:gd name="connsiteY8" fmla="*/ 47815 h 47815"/>
                  <a:gd name="connsiteX9" fmla="*/ 78927 w 94167"/>
                  <a:gd name="connsiteY9" fmla="*/ 45910 h 47815"/>
                  <a:gd name="connsiteX10" fmla="*/ 84642 w 94167"/>
                  <a:gd name="connsiteY10" fmla="*/ 40195 h 47815"/>
                  <a:gd name="connsiteX11" fmla="*/ 90357 w 94167"/>
                  <a:gd name="connsiteY11" fmla="*/ 38290 h 47815"/>
                  <a:gd name="connsiteX12" fmla="*/ 94167 w 94167"/>
                  <a:gd name="connsiteY12" fmla="*/ 24955 h 47815"/>
                  <a:gd name="connsiteX13" fmla="*/ 92262 w 94167"/>
                  <a:gd name="connsiteY13" fmla="*/ 19240 h 47815"/>
                  <a:gd name="connsiteX14" fmla="*/ 90357 w 94167"/>
                  <a:gd name="connsiteY14" fmla="*/ 11620 h 47815"/>
                  <a:gd name="connsiteX15" fmla="*/ 84642 w 94167"/>
                  <a:gd name="connsiteY15" fmla="*/ 9715 h 47815"/>
                  <a:gd name="connsiteX16" fmla="*/ 78927 w 94167"/>
                  <a:gd name="connsiteY16" fmla="*/ 5905 h 47815"/>
                  <a:gd name="connsiteX17" fmla="*/ 38922 w 94167"/>
                  <a:gd name="connsiteY17" fmla="*/ 4000 h 47815"/>
                  <a:gd name="connsiteX18" fmla="*/ 12252 w 94167"/>
                  <a:gd name="connsiteY18" fmla="*/ 2095 h 47815"/>
                  <a:gd name="connsiteX19" fmla="*/ 4632 w 94167"/>
                  <a:gd name="connsiteY19" fmla="*/ 190 h 47815"/>
                  <a:gd name="connsiteX20" fmla="*/ 822 w 94167"/>
                  <a:gd name="connsiteY20" fmla="*/ 9715 h 47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4167" h="47815">
                    <a:moveTo>
                      <a:pt x="822" y="9715"/>
                    </a:moveTo>
                    <a:cubicBezTo>
                      <a:pt x="2092" y="11620"/>
                      <a:pt x="8898" y="9704"/>
                      <a:pt x="12252" y="11620"/>
                    </a:cubicBezTo>
                    <a:cubicBezTo>
                      <a:pt x="13995" y="12616"/>
                      <a:pt x="12737" y="15915"/>
                      <a:pt x="14157" y="17335"/>
                    </a:cubicBezTo>
                    <a:cubicBezTo>
                      <a:pt x="16165" y="19343"/>
                      <a:pt x="19237" y="19875"/>
                      <a:pt x="21777" y="21145"/>
                    </a:cubicBezTo>
                    <a:cubicBezTo>
                      <a:pt x="20507" y="23050"/>
                      <a:pt x="17967" y="24570"/>
                      <a:pt x="17967" y="26860"/>
                    </a:cubicBezTo>
                    <a:cubicBezTo>
                      <a:pt x="17967" y="29150"/>
                      <a:pt x="20311" y="30816"/>
                      <a:pt x="21777" y="32575"/>
                    </a:cubicBezTo>
                    <a:cubicBezTo>
                      <a:pt x="29515" y="41861"/>
                      <a:pt x="24486" y="35835"/>
                      <a:pt x="33207" y="40195"/>
                    </a:cubicBezTo>
                    <a:cubicBezTo>
                      <a:pt x="35255" y="41219"/>
                      <a:pt x="36770" y="43223"/>
                      <a:pt x="38922" y="44005"/>
                    </a:cubicBezTo>
                    <a:cubicBezTo>
                      <a:pt x="43843" y="45794"/>
                      <a:pt x="54162" y="47815"/>
                      <a:pt x="54162" y="47815"/>
                    </a:cubicBezTo>
                    <a:cubicBezTo>
                      <a:pt x="62417" y="47180"/>
                      <a:pt x="70895" y="47918"/>
                      <a:pt x="78927" y="45910"/>
                    </a:cubicBezTo>
                    <a:cubicBezTo>
                      <a:pt x="81541" y="45257"/>
                      <a:pt x="82400" y="41689"/>
                      <a:pt x="84642" y="40195"/>
                    </a:cubicBezTo>
                    <a:cubicBezTo>
                      <a:pt x="86313" y="39081"/>
                      <a:pt x="88452" y="38925"/>
                      <a:pt x="90357" y="38290"/>
                    </a:cubicBezTo>
                    <a:cubicBezTo>
                      <a:pt x="91255" y="35595"/>
                      <a:pt x="94167" y="27347"/>
                      <a:pt x="94167" y="24955"/>
                    </a:cubicBezTo>
                    <a:cubicBezTo>
                      <a:pt x="94167" y="22947"/>
                      <a:pt x="92814" y="21171"/>
                      <a:pt x="92262" y="19240"/>
                    </a:cubicBezTo>
                    <a:cubicBezTo>
                      <a:pt x="91543" y="16723"/>
                      <a:pt x="91993" y="13664"/>
                      <a:pt x="90357" y="11620"/>
                    </a:cubicBezTo>
                    <a:cubicBezTo>
                      <a:pt x="89103" y="10052"/>
                      <a:pt x="86438" y="10613"/>
                      <a:pt x="84642" y="9715"/>
                    </a:cubicBezTo>
                    <a:cubicBezTo>
                      <a:pt x="82594" y="8691"/>
                      <a:pt x="81199" y="6189"/>
                      <a:pt x="78927" y="5905"/>
                    </a:cubicBezTo>
                    <a:cubicBezTo>
                      <a:pt x="65680" y="4249"/>
                      <a:pt x="52250" y="4762"/>
                      <a:pt x="38922" y="4000"/>
                    </a:cubicBezTo>
                    <a:cubicBezTo>
                      <a:pt x="30024" y="3492"/>
                      <a:pt x="21142" y="2730"/>
                      <a:pt x="12252" y="2095"/>
                    </a:cubicBezTo>
                    <a:cubicBezTo>
                      <a:pt x="9712" y="1460"/>
                      <a:pt x="7116" y="-638"/>
                      <a:pt x="4632" y="190"/>
                    </a:cubicBezTo>
                    <a:cubicBezTo>
                      <a:pt x="-939" y="2047"/>
                      <a:pt x="-448" y="7810"/>
                      <a:pt x="822" y="9715"/>
                    </a:cubicBezTo>
                    <a:close/>
                  </a:path>
                </a:pathLst>
              </a:custGeom>
              <a:solidFill>
                <a:srgbClr val="E1E1E1"/>
              </a:solidFill>
              <a:ln w="317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50000"/>
                  </a:spcBef>
                  <a:spcAft>
                    <a:spcPct val="0"/>
                  </a:spcAft>
                  <a:defRPr/>
                </a:pPr>
                <a:endParaRPr lang="fr-CH" sz="1600" kern="0">
                  <a:solidFill>
                    <a:srgbClr val="FFFFFF"/>
                  </a:solidFill>
                  <a:latin typeface="Arial"/>
                  <a:cs typeface="Arial"/>
                </a:endParaRPr>
              </a:p>
            </p:txBody>
          </p:sp>
          <p:sp>
            <p:nvSpPr>
              <p:cNvPr id="989" name="Rectangle 988"/>
              <p:cNvSpPr/>
              <p:nvPr/>
            </p:nvSpPr>
            <p:spPr>
              <a:xfrm rot="20031400">
                <a:off x="9957553" y="4596460"/>
                <a:ext cx="44585" cy="85100"/>
              </a:xfrm>
              <a:prstGeom prst="rect">
                <a:avLst/>
              </a:prstGeom>
              <a:solidFill>
                <a:srgbClr val="E1E1E1"/>
              </a:solidFill>
              <a:ln w="317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50000"/>
                  </a:spcBef>
                  <a:spcAft>
                    <a:spcPct val="0"/>
                  </a:spcAft>
                  <a:defRPr/>
                </a:pPr>
                <a:endParaRPr lang="fr-CH" sz="1600" kern="0">
                  <a:solidFill>
                    <a:srgbClr val="FFFFFF"/>
                  </a:solidFill>
                  <a:latin typeface="Arial"/>
                  <a:cs typeface="Arial"/>
                </a:endParaRPr>
              </a:p>
            </p:txBody>
          </p:sp>
          <p:sp>
            <p:nvSpPr>
              <p:cNvPr id="990" name="Freeform 116"/>
              <p:cNvSpPr>
                <a:spLocks noChangeAspect="1"/>
              </p:cNvSpPr>
              <p:nvPr/>
            </p:nvSpPr>
            <p:spPr bwMode="auto">
              <a:xfrm>
                <a:off x="9603873" y="4512959"/>
                <a:ext cx="1275859" cy="1588237"/>
              </a:xfrm>
              <a:custGeom>
                <a:avLst/>
                <a:gdLst>
                  <a:gd name="T0" fmla="*/ 91 w 485"/>
                  <a:gd name="T1" fmla="*/ 39 h 544"/>
                  <a:gd name="T2" fmla="*/ 73 w 485"/>
                  <a:gd name="T3" fmla="*/ 69 h 544"/>
                  <a:gd name="T4" fmla="*/ 85 w 485"/>
                  <a:gd name="T5" fmla="*/ 122 h 544"/>
                  <a:gd name="T6" fmla="*/ 91 w 485"/>
                  <a:gd name="T7" fmla="*/ 176 h 544"/>
                  <a:gd name="T8" fmla="*/ 79 w 485"/>
                  <a:gd name="T9" fmla="*/ 273 h 544"/>
                  <a:gd name="T10" fmla="*/ 30 w 485"/>
                  <a:gd name="T11" fmla="*/ 337 h 544"/>
                  <a:gd name="T12" fmla="*/ 30 w 485"/>
                  <a:gd name="T13" fmla="*/ 403 h 544"/>
                  <a:gd name="T14" fmla="*/ 55 w 485"/>
                  <a:gd name="T15" fmla="*/ 499 h 544"/>
                  <a:gd name="T16" fmla="*/ 12 w 485"/>
                  <a:gd name="T17" fmla="*/ 499 h 544"/>
                  <a:gd name="T18" fmla="*/ 0 w 485"/>
                  <a:gd name="T19" fmla="*/ 526 h 544"/>
                  <a:gd name="T20" fmla="*/ 18 w 485"/>
                  <a:gd name="T21" fmla="*/ 566 h 544"/>
                  <a:gd name="T22" fmla="*/ 30 w 485"/>
                  <a:gd name="T23" fmla="*/ 592 h 544"/>
                  <a:gd name="T24" fmla="*/ 55 w 485"/>
                  <a:gd name="T25" fmla="*/ 663 h 544"/>
                  <a:gd name="T26" fmla="*/ 85 w 485"/>
                  <a:gd name="T27" fmla="*/ 592 h 544"/>
                  <a:gd name="T28" fmla="*/ 85 w 485"/>
                  <a:gd name="T29" fmla="*/ 621 h 544"/>
                  <a:gd name="T30" fmla="*/ 91 w 485"/>
                  <a:gd name="T31" fmla="*/ 647 h 544"/>
                  <a:gd name="T32" fmla="*/ 103 w 485"/>
                  <a:gd name="T33" fmla="*/ 745 h 544"/>
                  <a:gd name="T34" fmla="*/ 115 w 485"/>
                  <a:gd name="T35" fmla="*/ 850 h 544"/>
                  <a:gd name="T36" fmla="*/ 140 w 485"/>
                  <a:gd name="T37" fmla="*/ 957 h 544"/>
                  <a:gd name="T38" fmla="*/ 182 w 485"/>
                  <a:gd name="T39" fmla="*/ 1147 h 544"/>
                  <a:gd name="T40" fmla="*/ 207 w 485"/>
                  <a:gd name="T41" fmla="*/ 1226 h 544"/>
                  <a:gd name="T42" fmla="*/ 243 w 485"/>
                  <a:gd name="T43" fmla="*/ 1174 h 544"/>
                  <a:gd name="T44" fmla="*/ 248 w 485"/>
                  <a:gd name="T45" fmla="*/ 1136 h 544"/>
                  <a:gd name="T46" fmla="*/ 248 w 485"/>
                  <a:gd name="T47" fmla="*/ 1025 h 544"/>
                  <a:gd name="T48" fmla="*/ 248 w 485"/>
                  <a:gd name="T49" fmla="*/ 902 h 544"/>
                  <a:gd name="T50" fmla="*/ 260 w 485"/>
                  <a:gd name="T51" fmla="*/ 877 h 544"/>
                  <a:gd name="T52" fmla="*/ 284 w 485"/>
                  <a:gd name="T53" fmla="*/ 823 h 544"/>
                  <a:gd name="T54" fmla="*/ 339 w 485"/>
                  <a:gd name="T55" fmla="*/ 714 h 544"/>
                  <a:gd name="T56" fmla="*/ 357 w 485"/>
                  <a:gd name="T57" fmla="*/ 635 h 544"/>
                  <a:gd name="T58" fmla="*/ 392 w 485"/>
                  <a:gd name="T59" fmla="*/ 621 h 544"/>
                  <a:gd name="T60" fmla="*/ 400 w 485"/>
                  <a:gd name="T61" fmla="*/ 607 h 544"/>
                  <a:gd name="T62" fmla="*/ 385 w 485"/>
                  <a:gd name="T63" fmla="*/ 511 h 544"/>
                  <a:gd name="T64" fmla="*/ 385 w 485"/>
                  <a:gd name="T65" fmla="*/ 458 h 544"/>
                  <a:gd name="T66" fmla="*/ 377 w 485"/>
                  <a:gd name="T67" fmla="*/ 418 h 544"/>
                  <a:gd name="T68" fmla="*/ 400 w 485"/>
                  <a:gd name="T69" fmla="*/ 458 h 544"/>
                  <a:gd name="T70" fmla="*/ 448 w 485"/>
                  <a:gd name="T71" fmla="*/ 473 h 544"/>
                  <a:gd name="T72" fmla="*/ 436 w 485"/>
                  <a:gd name="T73" fmla="*/ 553 h 544"/>
                  <a:gd name="T74" fmla="*/ 455 w 485"/>
                  <a:gd name="T75" fmla="*/ 566 h 544"/>
                  <a:gd name="T76" fmla="*/ 470 w 485"/>
                  <a:gd name="T77" fmla="*/ 607 h 544"/>
                  <a:gd name="T78" fmla="*/ 484 w 485"/>
                  <a:gd name="T79" fmla="*/ 526 h 544"/>
                  <a:gd name="T80" fmla="*/ 497 w 485"/>
                  <a:gd name="T81" fmla="*/ 403 h 544"/>
                  <a:gd name="T82" fmla="*/ 521 w 485"/>
                  <a:gd name="T83" fmla="*/ 363 h 544"/>
                  <a:gd name="T84" fmla="*/ 509 w 485"/>
                  <a:gd name="T85" fmla="*/ 310 h 544"/>
                  <a:gd name="T86" fmla="*/ 503 w 485"/>
                  <a:gd name="T87" fmla="*/ 285 h 544"/>
                  <a:gd name="T88" fmla="*/ 470 w 485"/>
                  <a:gd name="T89" fmla="*/ 285 h 544"/>
                  <a:gd name="T90" fmla="*/ 424 w 485"/>
                  <a:gd name="T91" fmla="*/ 348 h 544"/>
                  <a:gd name="T92" fmla="*/ 436 w 485"/>
                  <a:gd name="T93" fmla="*/ 390 h 544"/>
                  <a:gd name="T94" fmla="*/ 377 w 485"/>
                  <a:gd name="T95" fmla="*/ 390 h 544"/>
                  <a:gd name="T96" fmla="*/ 357 w 485"/>
                  <a:gd name="T97" fmla="*/ 337 h 544"/>
                  <a:gd name="T98" fmla="*/ 321 w 485"/>
                  <a:gd name="T99" fmla="*/ 390 h 544"/>
                  <a:gd name="T100" fmla="*/ 272 w 485"/>
                  <a:gd name="T101" fmla="*/ 363 h 544"/>
                  <a:gd name="T102" fmla="*/ 207 w 485"/>
                  <a:gd name="T103" fmla="*/ 297 h 544"/>
                  <a:gd name="T104" fmla="*/ 194 w 485"/>
                  <a:gd name="T105" fmla="*/ 217 h 544"/>
                  <a:gd name="T106" fmla="*/ 158 w 485"/>
                  <a:gd name="T107" fmla="*/ 134 h 544"/>
                  <a:gd name="T108" fmla="*/ 164 w 485"/>
                  <a:gd name="T109" fmla="*/ 81 h 544"/>
                  <a:gd name="T110" fmla="*/ 158 w 485"/>
                  <a:gd name="T111" fmla="*/ 54 h 544"/>
                  <a:gd name="T112" fmla="*/ 152 w 485"/>
                  <a:gd name="T113" fmla="*/ 27 h 544"/>
                  <a:gd name="T114" fmla="*/ 140 w 485"/>
                  <a:gd name="T115" fmla="*/ 0 h 54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85" h="544">
                    <a:moveTo>
                      <a:pt x="120" y="0"/>
                    </a:moveTo>
                    <a:lnTo>
                      <a:pt x="102" y="12"/>
                    </a:lnTo>
                    <a:lnTo>
                      <a:pt x="84" y="18"/>
                    </a:lnTo>
                    <a:lnTo>
                      <a:pt x="60" y="18"/>
                    </a:lnTo>
                    <a:lnTo>
                      <a:pt x="60" y="24"/>
                    </a:lnTo>
                    <a:lnTo>
                      <a:pt x="66" y="30"/>
                    </a:lnTo>
                    <a:lnTo>
                      <a:pt x="66" y="36"/>
                    </a:lnTo>
                    <a:lnTo>
                      <a:pt x="72" y="48"/>
                    </a:lnTo>
                    <a:lnTo>
                      <a:pt x="78" y="54"/>
                    </a:lnTo>
                    <a:lnTo>
                      <a:pt x="84" y="60"/>
                    </a:lnTo>
                    <a:lnTo>
                      <a:pt x="96" y="66"/>
                    </a:lnTo>
                    <a:lnTo>
                      <a:pt x="84" y="78"/>
                    </a:lnTo>
                    <a:lnTo>
                      <a:pt x="84" y="90"/>
                    </a:lnTo>
                    <a:lnTo>
                      <a:pt x="78" y="102"/>
                    </a:lnTo>
                    <a:lnTo>
                      <a:pt x="72" y="120"/>
                    </a:lnTo>
                    <a:lnTo>
                      <a:pt x="60" y="138"/>
                    </a:lnTo>
                    <a:lnTo>
                      <a:pt x="48" y="150"/>
                    </a:lnTo>
                    <a:lnTo>
                      <a:pt x="30" y="150"/>
                    </a:lnTo>
                    <a:lnTo>
                      <a:pt x="24" y="150"/>
                    </a:lnTo>
                    <a:lnTo>
                      <a:pt x="18" y="173"/>
                    </a:lnTo>
                    <a:lnTo>
                      <a:pt x="30" y="179"/>
                    </a:lnTo>
                    <a:lnTo>
                      <a:pt x="30" y="197"/>
                    </a:lnTo>
                    <a:lnTo>
                      <a:pt x="36" y="197"/>
                    </a:lnTo>
                    <a:lnTo>
                      <a:pt x="48" y="221"/>
                    </a:lnTo>
                    <a:lnTo>
                      <a:pt x="42" y="221"/>
                    </a:lnTo>
                    <a:lnTo>
                      <a:pt x="24" y="221"/>
                    </a:lnTo>
                    <a:lnTo>
                      <a:pt x="12" y="221"/>
                    </a:lnTo>
                    <a:lnTo>
                      <a:pt x="12" y="227"/>
                    </a:lnTo>
                    <a:lnTo>
                      <a:pt x="0" y="233"/>
                    </a:lnTo>
                    <a:lnTo>
                      <a:pt x="6" y="233"/>
                    </a:lnTo>
                    <a:lnTo>
                      <a:pt x="6" y="239"/>
                    </a:lnTo>
                    <a:lnTo>
                      <a:pt x="18" y="251"/>
                    </a:lnTo>
                    <a:lnTo>
                      <a:pt x="42" y="251"/>
                    </a:lnTo>
                    <a:lnTo>
                      <a:pt x="30" y="263"/>
                    </a:lnTo>
                    <a:lnTo>
                      <a:pt x="18" y="257"/>
                    </a:lnTo>
                    <a:lnTo>
                      <a:pt x="36" y="275"/>
                    </a:lnTo>
                    <a:lnTo>
                      <a:pt x="48" y="293"/>
                    </a:lnTo>
                    <a:lnTo>
                      <a:pt x="72" y="287"/>
                    </a:lnTo>
                    <a:lnTo>
                      <a:pt x="72" y="275"/>
                    </a:lnTo>
                    <a:lnTo>
                      <a:pt x="78" y="263"/>
                    </a:lnTo>
                    <a:lnTo>
                      <a:pt x="84" y="263"/>
                    </a:lnTo>
                    <a:lnTo>
                      <a:pt x="84" y="269"/>
                    </a:lnTo>
                    <a:lnTo>
                      <a:pt x="78" y="275"/>
                    </a:lnTo>
                    <a:lnTo>
                      <a:pt x="90" y="275"/>
                    </a:lnTo>
                    <a:lnTo>
                      <a:pt x="84" y="281"/>
                    </a:lnTo>
                    <a:lnTo>
                      <a:pt x="84" y="287"/>
                    </a:lnTo>
                    <a:lnTo>
                      <a:pt x="90" y="305"/>
                    </a:lnTo>
                    <a:lnTo>
                      <a:pt x="90" y="323"/>
                    </a:lnTo>
                    <a:lnTo>
                      <a:pt x="96" y="329"/>
                    </a:lnTo>
                    <a:lnTo>
                      <a:pt x="96" y="335"/>
                    </a:lnTo>
                    <a:lnTo>
                      <a:pt x="102" y="359"/>
                    </a:lnTo>
                    <a:lnTo>
                      <a:pt x="108" y="377"/>
                    </a:lnTo>
                    <a:lnTo>
                      <a:pt x="114" y="395"/>
                    </a:lnTo>
                    <a:lnTo>
                      <a:pt x="120" y="401"/>
                    </a:lnTo>
                    <a:lnTo>
                      <a:pt x="126" y="425"/>
                    </a:lnTo>
                    <a:lnTo>
                      <a:pt x="138" y="449"/>
                    </a:lnTo>
                    <a:lnTo>
                      <a:pt x="162" y="497"/>
                    </a:lnTo>
                    <a:lnTo>
                      <a:pt x="168" y="508"/>
                    </a:lnTo>
                    <a:lnTo>
                      <a:pt x="174" y="526"/>
                    </a:lnTo>
                    <a:lnTo>
                      <a:pt x="180" y="538"/>
                    </a:lnTo>
                    <a:lnTo>
                      <a:pt x="192" y="544"/>
                    </a:lnTo>
                    <a:lnTo>
                      <a:pt x="198" y="532"/>
                    </a:lnTo>
                    <a:lnTo>
                      <a:pt x="210" y="526"/>
                    </a:lnTo>
                    <a:lnTo>
                      <a:pt x="222" y="520"/>
                    </a:lnTo>
                    <a:lnTo>
                      <a:pt x="216" y="514"/>
                    </a:lnTo>
                    <a:lnTo>
                      <a:pt x="222" y="503"/>
                    </a:lnTo>
                    <a:lnTo>
                      <a:pt x="227" y="503"/>
                    </a:lnTo>
                    <a:lnTo>
                      <a:pt x="227" y="485"/>
                    </a:lnTo>
                    <a:lnTo>
                      <a:pt x="227" y="473"/>
                    </a:lnTo>
                    <a:lnTo>
                      <a:pt x="227" y="455"/>
                    </a:lnTo>
                    <a:lnTo>
                      <a:pt x="233" y="437"/>
                    </a:lnTo>
                    <a:lnTo>
                      <a:pt x="227" y="425"/>
                    </a:lnTo>
                    <a:lnTo>
                      <a:pt x="227" y="401"/>
                    </a:lnTo>
                    <a:lnTo>
                      <a:pt x="239" y="395"/>
                    </a:lnTo>
                    <a:lnTo>
                      <a:pt x="239" y="389"/>
                    </a:lnTo>
                    <a:lnTo>
                      <a:pt x="245" y="383"/>
                    </a:lnTo>
                    <a:lnTo>
                      <a:pt x="263" y="377"/>
                    </a:lnTo>
                    <a:lnTo>
                      <a:pt x="263" y="365"/>
                    </a:lnTo>
                    <a:lnTo>
                      <a:pt x="281" y="347"/>
                    </a:lnTo>
                    <a:lnTo>
                      <a:pt x="299" y="329"/>
                    </a:lnTo>
                    <a:lnTo>
                      <a:pt x="311" y="317"/>
                    </a:lnTo>
                    <a:lnTo>
                      <a:pt x="323" y="311"/>
                    </a:lnTo>
                    <a:lnTo>
                      <a:pt x="329" y="293"/>
                    </a:lnTo>
                    <a:lnTo>
                      <a:pt x="329" y="281"/>
                    </a:lnTo>
                    <a:lnTo>
                      <a:pt x="347" y="269"/>
                    </a:lnTo>
                    <a:lnTo>
                      <a:pt x="353" y="275"/>
                    </a:lnTo>
                    <a:lnTo>
                      <a:pt x="359" y="275"/>
                    </a:lnTo>
                    <a:lnTo>
                      <a:pt x="365" y="275"/>
                    </a:lnTo>
                    <a:lnTo>
                      <a:pt x="365" y="269"/>
                    </a:lnTo>
                    <a:lnTo>
                      <a:pt x="359" y="257"/>
                    </a:lnTo>
                    <a:lnTo>
                      <a:pt x="353" y="239"/>
                    </a:lnTo>
                    <a:lnTo>
                      <a:pt x="353" y="227"/>
                    </a:lnTo>
                    <a:lnTo>
                      <a:pt x="341" y="215"/>
                    </a:lnTo>
                    <a:lnTo>
                      <a:pt x="347" y="209"/>
                    </a:lnTo>
                    <a:lnTo>
                      <a:pt x="353" y="203"/>
                    </a:lnTo>
                    <a:lnTo>
                      <a:pt x="341" y="191"/>
                    </a:lnTo>
                    <a:lnTo>
                      <a:pt x="341" y="179"/>
                    </a:lnTo>
                    <a:lnTo>
                      <a:pt x="347" y="185"/>
                    </a:lnTo>
                    <a:lnTo>
                      <a:pt x="353" y="191"/>
                    </a:lnTo>
                    <a:lnTo>
                      <a:pt x="359" y="185"/>
                    </a:lnTo>
                    <a:lnTo>
                      <a:pt x="365" y="203"/>
                    </a:lnTo>
                    <a:lnTo>
                      <a:pt x="383" y="203"/>
                    </a:lnTo>
                    <a:lnTo>
                      <a:pt x="407" y="203"/>
                    </a:lnTo>
                    <a:lnTo>
                      <a:pt x="413" y="209"/>
                    </a:lnTo>
                    <a:lnTo>
                      <a:pt x="413" y="221"/>
                    </a:lnTo>
                    <a:lnTo>
                      <a:pt x="395" y="227"/>
                    </a:lnTo>
                    <a:lnTo>
                      <a:pt x="401" y="245"/>
                    </a:lnTo>
                    <a:lnTo>
                      <a:pt x="407" y="251"/>
                    </a:lnTo>
                    <a:lnTo>
                      <a:pt x="413" y="233"/>
                    </a:lnTo>
                    <a:lnTo>
                      <a:pt x="419" y="251"/>
                    </a:lnTo>
                    <a:lnTo>
                      <a:pt x="425" y="269"/>
                    </a:lnTo>
                    <a:lnTo>
                      <a:pt x="431" y="269"/>
                    </a:lnTo>
                    <a:lnTo>
                      <a:pt x="431" y="245"/>
                    </a:lnTo>
                    <a:lnTo>
                      <a:pt x="431" y="233"/>
                    </a:lnTo>
                    <a:lnTo>
                      <a:pt x="443" y="233"/>
                    </a:lnTo>
                    <a:lnTo>
                      <a:pt x="455" y="209"/>
                    </a:lnTo>
                    <a:lnTo>
                      <a:pt x="455" y="197"/>
                    </a:lnTo>
                    <a:lnTo>
                      <a:pt x="455" y="179"/>
                    </a:lnTo>
                    <a:lnTo>
                      <a:pt x="467" y="161"/>
                    </a:lnTo>
                    <a:lnTo>
                      <a:pt x="485" y="167"/>
                    </a:lnTo>
                    <a:lnTo>
                      <a:pt x="479" y="161"/>
                    </a:lnTo>
                    <a:lnTo>
                      <a:pt x="479" y="155"/>
                    </a:lnTo>
                    <a:lnTo>
                      <a:pt x="485" y="144"/>
                    </a:lnTo>
                    <a:lnTo>
                      <a:pt x="467" y="138"/>
                    </a:lnTo>
                    <a:lnTo>
                      <a:pt x="467" y="132"/>
                    </a:lnTo>
                    <a:lnTo>
                      <a:pt x="461" y="126"/>
                    </a:lnTo>
                    <a:lnTo>
                      <a:pt x="455" y="120"/>
                    </a:lnTo>
                    <a:lnTo>
                      <a:pt x="443" y="126"/>
                    </a:lnTo>
                    <a:lnTo>
                      <a:pt x="431" y="126"/>
                    </a:lnTo>
                    <a:lnTo>
                      <a:pt x="419" y="138"/>
                    </a:lnTo>
                    <a:lnTo>
                      <a:pt x="407" y="150"/>
                    </a:lnTo>
                    <a:lnTo>
                      <a:pt x="389" y="155"/>
                    </a:lnTo>
                    <a:lnTo>
                      <a:pt x="395" y="161"/>
                    </a:lnTo>
                    <a:lnTo>
                      <a:pt x="401" y="173"/>
                    </a:lnTo>
                    <a:lnTo>
                      <a:pt x="383" y="173"/>
                    </a:lnTo>
                    <a:lnTo>
                      <a:pt x="365" y="173"/>
                    </a:lnTo>
                    <a:lnTo>
                      <a:pt x="347" y="173"/>
                    </a:lnTo>
                    <a:lnTo>
                      <a:pt x="341" y="161"/>
                    </a:lnTo>
                    <a:lnTo>
                      <a:pt x="335" y="150"/>
                    </a:lnTo>
                    <a:lnTo>
                      <a:pt x="329" y="150"/>
                    </a:lnTo>
                    <a:lnTo>
                      <a:pt x="335" y="179"/>
                    </a:lnTo>
                    <a:lnTo>
                      <a:pt x="317" y="179"/>
                    </a:lnTo>
                    <a:lnTo>
                      <a:pt x="293" y="173"/>
                    </a:lnTo>
                    <a:lnTo>
                      <a:pt x="281" y="173"/>
                    </a:lnTo>
                    <a:lnTo>
                      <a:pt x="269" y="161"/>
                    </a:lnTo>
                    <a:lnTo>
                      <a:pt x="251" y="161"/>
                    </a:lnTo>
                    <a:lnTo>
                      <a:pt x="233" y="155"/>
                    </a:lnTo>
                    <a:lnTo>
                      <a:pt x="210" y="144"/>
                    </a:lnTo>
                    <a:lnTo>
                      <a:pt x="192" y="132"/>
                    </a:lnTo>
                    <a:lnTo>
                      <a:pt x="192" y="120"/>
                    </a:lnTo>
                    <a:lnTo>
                      <a:pt x="198" y="108"/>
                    </a:lnTo>
                    <a:lnTo>
                      <a:pt x="180" y="96"/>
                    </a:lnTo>
                    <a:lnTo>
                      <a:pt x="162" y="84"/>
                    </a:lnTo>
                    <a:lnTo>
                      <a:pt x="156" y="78"/>
                    </a:lnTo>
                    <a:lnTo>
                      <a:pt x="144" y="60"/>
                    </a:lnTo>
                    <a:lnTo>
                      <a:pt x="156" y="60"/>
                    </a:lnTo>
                    <a:lnTo>
                      <a:pt x="162" y="54"/>
                    </a:lnTo>
                    <a:lnTo>
                      <a:pt x="150" y="36"/>
                    </a:lnTo>
                    <a:lnTo>
                      <a:pt x="150" y="30"/>
                    </a:lnTo>
                    <a:lnTo>
                      <a:pt x="144" y="24"/>
                    </a:lnTo>
                    <a:lnTo>
                      <a:pt x="138" y="18"/>
                    </a:lnTo>
                    <a:lnTo>
                      <a:pt x="138" y="12"/>
                    </a:lnTo>
                    <a:lnTo>
                      <a:pt x="138" y="6"/>
                    </a:lnTo>
                    <a:lnTo>
                      <a:pt x="132" y="6"/>
                    </a:lnTo>
                    <a:lnTo>
                      <a:pt x="126" y="0"/>
                    </a:lnTo>
                    <a:lnTo>
                      <a:pt x="120" y="0"/>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991" name="Freeform 990"/>
              <p:cNvSpPr>
                <a:spLocks noChangeAspect="1"/>
              </p:cNvSpPr>
              <p:nvPr/>
            </p:nvSpPr>
            <p:spPr bwMode="auto">
              <a:xfrm>
                <a:off x="9625439" y="4298004"/>
                <a:ext cx="323099" cy="570270"/>
              </a:xfrm>
              <a:custGeom>
                <a:avLst/>
                <a:gdLst>
                  <a:gd name="connsiteX0" fmla="*/ 138113 w 250032"/>
                  <a:gd name="connsiteY0" fmla="*/ 0 h 571500"/>
                  <a:gd name="connsiteX1" fmla="*/ 135732 w 250032"/>
                  <a:gd name="connsiteY1" fmla="*/ 11906 h 571500"/>
                  <a:gd name="connsiteX2" fmla="*/ 133350 w 250032"/>
                  <a:gd name="connsiteY2" fmla="*/ 19050 h 571500"/>
                  <a:gd name="connsiteX3" fmla="*/ 119063 w 250032"/>
                  <a:gd name="connsiteY3" fmla="*/ 9525 h 571500"/>
                  <a:gd name="connsiteX4" fmla="*/ 83344 w 250032"/>
                  <a:gd name="connsiteY4" fmla="*/ 9525 h 571500"/>
                  <a:gd name="connsiteX5" fmla="*/ 76200 w 250032"/>
                  <a:gd name="connsiteY5" fmla="*/ 4762 h 571500"/>
                  <a:gd name="connsiteX6" fmla="*/ 59532 w 250032"/>
                  <a:gd name="connsiteY6" fmla="*/ 16669 h 571500"/>
                  <a:gd name="connsiteX7" fmla="*/ 50007 w 250032"/>
                  <a:gd name="connsiteY7" fmla="*/ 33337 h 571500"/>
                  <a:gd name="connsiteX8" fmla="*/ 42863 w 250032"/>
                  <a:gd name="connsiteY8" fmla="*/ 38100 h 571500"/>
                  <a:gd name="connsiteX9" fmla="*/ 35719 w 250032"/>
                  <a:gd name="connsiteY9" fmla="*/ 40481 h 571500"/>
                  <a:gd name="connsiteX10" fmla="*/ 21432 w 250032"/>
                  <a:gd name="connsiteY10" fmla="*/ 50006 h 571500"/>
                  <a:gd name="connsiteX11" fmla="*/ 14288 w 250032"/>
                  <a:gd name="connsiteY11" fmla="*/ 54769 h 571500"/>
                  <a:gd name="connsiteX12" fmla="*/ 9525 w 250032"/>
                  <a:gd name="connsiteY12" fmla="*/ 61912 h 571500"/>
                  <a:gd name="connsiteX13" fmla="*/ 0 w 250032"/>
                  <a:gd name="connsiteY13" fmla="*/ 71437 h 571500"/>
                  <a:gd name="connsiteX14" fmla="*/ 4763 w 250032"/>
                  <a:gd name="connsiteY14" fmla="*/ 85725 h 571500"/>
                  <a:gd name="connsiteX15" fmla="*/ 0 w 250032"/>
                  <a:gd name="connsiteY15" fmla="*/ 102394 h 571500"/>
                  <a:gd name="connsiteX16" fmla="*/ 2382 w 250032"/>
                  <a:gd name="connsiteY16" fmla="*/ 109537 h 571500"/>
                  <a:gd name="connsiteX17" fmla="*/ 16669 w 250032"/>
                  <a:gd name="connsiteY17" fmla="*/ 114300 h 571500"/>
                  <a:gd name="connsiteX18" fmla="*/ 23813 w 250032"/>
                  <a:gd name="connsiteY18" fmla="*/ 111919 h 571500"/>
                  <a:gd name="connsiteX19" fmla="*/ 33338 w 250032"/>
                  <a:gd name="connsiteY19" fmla="*/ 109537 h 571500"/>
                  <a:gd name="connsiteX20" fmla="*/ 40482 w 250032"/>
                  <a:gd name="connsiteY20" fmla="*/ 104775 h 571500"/>
                  <a:gd name="connsiteX21" fmla="*/ 47625 w 250032"/>
                  <a:gd name="connsiteY21" fmla="*/ 111919 h 571500"/>
                  <a:gd name="connsiteX22" fmla="*/ 50007 w 250032"/>
                  <a:gd name="connsiteY22" fmla="*/ 121444 h 571500"/>
                  <a:gd name="connsiteX23" fmla="*/ 57150 w 250032"/>
                  <a:gd name="connsiteY23" fmla="*/ 135731 h 571500"/>
                  <a:gd name="connsiteX24" fmla="*/ 64294 w 250032"/>
                  <a:gd name="connsiteY24" fmla="*/ 142875 h 571500"/>
                  <a:gd name="connsiteX25" fmla="*/ 76200 w 250032"/>
                  <a:gd name="connsiteY25" fmla="*/ 145256 h 571500"/>
                  <a:gd name="connsiteX26" fmla="*/ 88107 w 250032"/>
                  <a:gd name="connsiteY26" fmla="*/ 157162 h 571500"/>
                  <a:gd name="connsiteX27" fmla="*/ 97632 w 250032"/>
                  <a:gd name="connsiteY27" fmla="*/ 171450 h 571500"/>
                  <a:gd name="connsiteX28" fmla="*/ 97632 w 250032"/>
                  <a:gd name="connsiteY28" fmla="*/ 185737 h 571500"/>
                  <a:gd name="connsiteX29" fmla="*/ 107157 w 250032"/>
                  <a:gd name="connsiteY29" fmla="*/ 188119 h 571500"/>
                  <a:gd name="connsiteX30" fmla="*/ 116682 w 250032"/>
                  <a:gd name="connsiteY30" fmla="*/ 195262 h 571500"/>
                  <a:gd name="connsiteX31" fmla="*/ 126207 w 250032"/>
                  <a:gd name="connsiteY31" fmla="*/ 200025 h 571500"/>
                  <a:gd name="connsiteX32" fmla="*/ 128588 w 250032"/>
                  <a:gd name="connsiteY32" fmla="*/ 207169 h 571500"/>
                  <a:gd name="connsiteX33" fmla="*/ 133350 w 250032"/>
                  <a:gd name="connsiteY33" fmla="*/ 219075 h 571500"/>
                  <a:gd name="connsiteX34" fmla="*/ 123825 w 250032"/>
                  <a:gd name="connsiteY34" fmla="*/ 230981 h 571500"/>
                  <a:gd name="connsiteX35" fmla="*/ 119063 w 250032"/>
                  <a:gd name="connsiteY35" fmla="*/ 238125 h 571500"/>
                  <a:gd name="connsiteX36" fmla="*/ 104775 w 250032"/>
                  <a:gd name="connsiteY36" fmla="*/ 242887 h 571500"/>
                  <a:gd name="connsiteX37" fmla="*/ 95250 w 250032"/>
                  <a:gd name="connsiteY37" fmla="*/ 247650 h 571500"/>
                  <a:gd name="connsiteX38" fmla="*/ 90488 w 250032"/>
                  <a:gd name="connsiteY38" fmla="*/ 259556 h 571500"/>
                  <a:gd name="connsiteX39" fmla="*/ 78582 w 250032"/>
                  <a:gd name="connsiteY39" fmla="*/ 261937 h 571500"/>
                  <a:gd name="connsiteX40" fmla="*/ 71438 w 250032"/>
                  <a:gd name="connsiteY40" fmla="*/ 264319 h 571500"/>
                  <a:gd name="connsiteX41" fmla="*/ 76200 w 250032"/>
                  <a:gd name="connsiteY41" fmla="*/ 290512 h 571500"/>
                  <a:gd name="connsiteX42" fmla="*/ 69057 w 250032"/>
                  <a:gd name="connsiteY42" fmla="*/ 297656 h 571500"/>
                  <a:gd name="connsiteX43" fmla="*/ 61913 w 250032"/>
                  <a:gd name="connsiteY43" fmla="*/ 321469 h 571500"/>
                  <a:gd name="connsiteX44" fmla="*/ 61913 w 250032"/>
                  <a:gd name="connsiteY44" fmla="*/ 419100 h 571500"/>
                  <a:gd name="connsiteX45" fmla="*/ 57150 w 250032"/>
                  <a:gd name="connsiteY45" fmla="*/ 426244 h 571500"/>
                  <a:gd name="connsiteX46" fmla="*/ 59532 w 250032"/>
                  <a:gd name="connsiteY46" fmla="*/ 433387 h 571500"/>
                  <a:gd name="connsiteX47" fmla="*/ 59532 w 250032"/>
                  <a:gd name="connsiteY47" fmla="*/ 450056 h 571500"/>
                  <a:gd name="connsiteX48" fmla="*/ 83344 w 250032"/>
                  <a:gd name="connsiteY48" fmla="*/ 471487 h 571500"/>
                  <a:gd name="connsiteX49" fmla="*/ 90488 w 250032"/>
                  <a:gd name="connsiteY49" fmla="*/ 476250 h 571500"/>
                  <a:gd name="connsiteX50" fmla="*/ 109538 w 250032"/>
                  <a:gd name="connsiteY50" fmla="*/ 481012 h 571500"/>
                  <a:gd name="connsiteX51" fmla="*/ 128588 w 250032"/>
                  <a:gd name="connsiteY51" fmla="*/ 492919 h 571500"/>
                  <a:gd name="connsiteX52" fmla="*/ 135732 w 250032"/>
                  <a:gd name="connsiteY52" fmla="*/ 497681 h 571500"/>
                  <a:gd name="connsiteX53" fmla="*/ 164307 w 250032"/>
                  <a:gd name="connsiteY53" fmla="*/ 504825 h 571500"/>
                  <a:gd name="connsiteX54" fmla="*/ 185738 w 250032"/>
                  <a:gd name="connsiteY54" fmla="*/ 502444 h 571500"/>
                  <a:gd name="connsiteX55" fmla="*/ 176213 w 250032"/>
                  <a:gd name="connsiteY55" fmla="*/ 523875 h 571500"/>
                  <a:gd name="connsiteX56" fmla="*/ 176213 w 250032"/>
                  <a:gd name="connsiteY56" fmla="*/ 540544 h 571500"/>
                  <a:gd name="connsiteX57" fmla="*/ 183357 w 250032"/>
                  <a:gd name="connsiteY57" fmla="*/ 538162 h 571500"/>
                  <a:gd name="connsiteX58" fmla="*/ 202407 w 250032"/>
                  <a:gd name="connsiteY58" fmla="*/ 540544 h 571500"/>
                  <a:gd name="connsiteX59" fmla="*/ 216694 w 250032"/>
                  <a:gd name="connsiteY59" fmla="*/ 550069 h 571500"/>
                  <a:gd name="connsiteX60" fmla="*/ 223838 w 250032"/>
                  <a:gd name="connsiteY60" fmla="*/ 552450 h 571500"/>
                  <a:gd name="connsiteX61" fmla="*/ 238125 w 250032"/>
                  <a:gd name="connsiteY61" fmla="*/ 564356 h 571500"/>
                  <a:gd name="connsiteX62" fmla="*/ 250032 w 250032"/>
                  <a:gd name="connsiteY62" fmla="*/ 571500 h 571500"/>
                  <a:gd name="connsiteX0" fmla="*/ 138113 w 250032"/>
                  <a:gd name="connsiteY0" fmla="*/ 0 h 571500"/>
                  <a:gd name="connsiteX1" fmla="*/ 135732 w 250032"/>
                  <a:gd name="connsiteY1" fmla="*/ 11906 h 571500"/>
                  <a:gd name="connsiteX2" fmla="*/ 133350 w 250032"/>
                  <a:gd name="connsiteY2" fmla="*/ 19050 h 571500"/>
                  <a:gd name="connsiteX3" fmla="*/ 119063 w 250032"/>
                  <a:gd name="connsiteY3" fmla="*/ 9525 h 571500"/>
                  <a:gd name="connsiteX4" fmla="*/ 83344 w 250032"/>
                  <a:gd name="connsiteY4" fmla="*/ 9525 h 571500"/>
                  <a:gd name="connsiteX5" fmla="*/ 76200 w 250032"/>
                  <a:gd name="connsiteY5" fmla="*/ 4762 h 571500"/>
                  <a:gd name="connsiteX6" fmla="*/ 59532 w 250032"/>
                  <a:gd name="connsiteY6" fmla="*/ 16669 h 571500"/>
                  <a:gd name="connsiteX7" fmla="*/ 50007 w 250032"/>
                  <a:gd name="connsiteY7" fmla="*/ 33337 h 571500"/>
                  <a:gd name="connsiteX8" fmla="*/ 42863 w 250032"/>
                  <a:gd name="connsiteY8" fmla="*/ 38100 h 571500"/>
                  <a:gd name="connsiteX9" fmla="*/ 35719 w 250032"/>
                  <a:gd name="connsiteY9" fmla="*/ 40481 h 571500"/>
                  <a:gd name="connsiteX10" fmla="*/ 21432 w 250032"/>
                  <a:gd name="connsiteY10" fmla="*/ 50006 h 571500"/>
                  <a:gd name="connsiteX11" fmla="*/ 14288 w 250032"/>
                  <a:gd name="connsiteY11" fmla="*/ 54769 h 571500"/>
                  <a:gd name="connsiteX12" fmla="*/ 9525 w 250032"/>
                  <a:gd name="connsiteY12" fmla="*/ 61912 h 571500"/>
                  <a:gd name="connsiteX13" fmla="*/ 0 w 250032"/>
                  <a:gd name="connsiteY13" fmla="*/ 71437 h 571500"/>
                  <a:gd name="connsiteX14" fmla="*/ 4763 w 250032"/>
                  <a:gd name="connsiteY14" fmla="*/ 85725 h 571500"/>
                  <a:gd name="connsiteX15" fmla="*/ 0 w 250032"/>
                  <a:gd name="connsiteY15" fmla="*/ 102394 h 571500"/>
                  <a:gd name="connsiteX16" fmla="*/ 2382 w 250032"/>
                  <a:gd name="connsiteY16" fmla="*/ 109537 h 571500"/>
                  <a:gd name="connsiteX17" fmla="*/ 16669 w 250032"/>
                  <a:gd name="connsiteY17" fmla="*/ 114300 h 571500"/>
                  <a:gd name="connsiteX18" fmla="*/ 23813 w 250032"/>
                  <a:gd name="connsiteY18" fmla="*/ 111919 h 571500"/>
                  <a:gd name="connsiteX19" fmla="*/ 33338 w 250032"/>
                  <a:gd name="connsiteY19" fmla="*/ 109537 h 571500"/>
                  <a:gd name="connsiteX20" fmla="*/ 40482 w 250032"/>
                  <a:gd name="connsiteY20" fmla="*/ 104775 h 571500"/>
                  <a:gd name="connsiteX21" fmla="*/ 47625 w 250032"/>
                  <a:gd name="connsiteY21" fmla="*/ 111919 h 571500"/>
                  <a:gd name="connsiteX22" fmla="*/ 50007 w 250032"/>
                  <a:gd name="connsiteY22" fmla="*/ 121444 h 571500"/>
                  <a:gd name="connsiteX23" fmla="*/ 57150 w 250032"/>
                  <a:gd name="connsiteY23" fmla="*/ 135731 h 571500"/>
                  <a:gd name="connsiteX24" fmla="*/ 64294 w 250032"/>
                  <a:gd name="connsiteY24" fmla="*/ 142875 h 571500"/>
                  <a:gd name="connsiteX25" fmla="*/ 76200 w 250032"/>
                  <a:gd name="connsiteY25" fmla="*/ 145256 h 571500"/>
                  <a:gd name="connsiteX26" fmla="*/ 88107 w 250032"/>
                  <a:gd name="connsiteY26" fmla="*/ 157162 h 571500"/>
                  <a:gd name="connsiteX27" fmla="*/ 97632 w 250032"/>
                  <a:gd name="connsiteY27" fmla="*/ 171450 h 571500"/>
                  <a:gd name="connsiteX28" fmla="*/ 97632 w 250032"/>
                  <a:gd name="connsiteY28" fmla="*/ 185737 h 571500"/>
                  <a:gd name="connsiteX29" fmla="*/ 107157 w 250032"/>
                  <a:gd name="connsiteY29" fmla="*/ 188119 h 571500"/>
                  <a:gd name="connsiteX30" fmla="*/ 116682 w 250032"/>
                  <a:gd name="connsiteY30" fmla="*/ 195262 h 571500"/>
                  <a:gd name="connsiteX31" fmla="*/ 126207 w 250032"/>
                  <a:gd name="connsiteY31" fmla="*/ 200025 h 571500"/>
                  <a:gd name="connsiteX32" fmla="*/ 128588 w 250032"/>
                  <a:gd name="connsiteY32" fmla="*/ 207169 h 571500"/>
                  <a:gd name="connsiteX33" fmla="*/ 133350 w 250032"/>
                  <a:gd name="connsiteY33" fmla="*/ 219075 h 571500"/>
                  <a:gd name="connsiteX34" fmla="*/ 123825 w 250032"/>
                  <a:gd name="connsiteY34" fmla="*/ 230981 h 571500"/>
                  <a:gd name="connsiteX35" fmla="*/ 119063 w 250032"/>
                  <a:gd name="connsiteY35" fmla="*/ 238125 h 571500"/>
                  <a:gd name="connsiteX36" fmla="*/ 104775 w 250032"/>
                  <a:gd name="connsiteY36" fmla="*/ 242887 h 571500"/>
                  <a:gd name="connsiteX37" fmla="*/ 95250 w 250032"/>
                  <a:gd name="connsiteY37" fmla="*/ 247650 h 571500"/>
                  <a:gd name="connsiteX38" fmla="*/ 90488 w 250032"/>
                  <a:gd name="connsiteY38" fmla="*/ 259556 h 571500"/>
                  <a:gd name="connsiteX39" fmla="*/ 78582 w 250032"/>
                  <a:gd name="connsiteY39" fmla="*/ 261937 h 571500"/>
                  <a:gd name="connsiteX40" fmla="*/ 71438 w 250032"/>
                  <a:gd name="connsiteY40" fmla="*/ 264319 h 571500"/>
                  <a:gd name="connsiteX41" fmla="*/ 69057 w 250032"/>
                  <a:gd name="connsiteY41" fmla="*/ 297656 h 571500"/>
                  <a:gd name="connsiteX42" fmla="*/ 61913 w 250032"/>
                  <a:gd name="connsiteY42" fmla="*/ 321469 h 571500"/>
                  <a:gd name="connsiteX43" fmla="*/ 61913 w 250032"/>
                  <a:gd name="connsiteY43" fmla="*/ 419100 h 571500"/>
                  <a:gd name="connsiteX44" fmla="*/ 57150 w 250032"/>
                  <a:gd name="connsiteY44" fmla="*/ 426244 h 571500"/>
                  <a:gd name="connsiteX45" fmla="*/ 59532 w 250032"/>
                  <a:gd name="connsiteY45" fmla="*/ 433387 h 571500"/>
                  <a:gd name="connsiteX46" fmla="*/ 59532 w 250032"/>
                  <a:gd name="connsiteY46" fmla="*/ 450056 h 571500"/>
                  <a:gd name="connsiteX47" fmla="*/ 83344 w 250032"/>
                  <a:gd name="connsiteY47" fmla="*/ 471487 h 571500"/>
                  <a:gd name="connsiteX48" fmla="*/ 90488 w 250032"/>
                  <a:gd name="connsiteY48" fmla="*/ 476250 h 571500"/>
                  <a:gd name="connsiteX49" fmla="*/ 109538 w 250032"/>
                  <a:gd name="connsiteY49" fmla="*/ 481012 h 571500"/>
                  <a:gd name="connsiteX50" fmla="*/ 128588 w 250032"/>
                  <a:gd name="connsiteY50" fmla="*/ 492919 h 571500"/>
                  <a:gd name="connsiteX51" fmla="*/ 135732 w 250032"/>
                  <a:gd name="connsiteY51" fmla="*/ 497681 h 571500"/>
                  <a:gd name="connsiteX52" fmla="*/ 164307 w 250032"/>
                  <a:gd name="connsiteY52" fmla="*/ 504825 h 571500"/>
                  <a:gd name="connsiteX53" fmla="*/ 185738 w 250032"/>
                  <a:gd name="connsiteY53" fmla="*/ 502444 h 571500"/>
                  <a:gd name="connsiteX54" fmla="*/ 176213 w 250032"/>
                  <a:gd name="connsiteY54" fmla="*/ 523875 h 571500"/>
                  <a:gd name="connsiteX55" fmla="*/ 176213 w 250032"/>
                  <a:gd name="connsiteY55" fmla="*/ 540544 h 571500"/>
                  <a:gd name="connsiteX56" fmla="*/ 183357 w 250032"/>
                  <a:gd name="connsiteY56" fmla="*/ 538162 h 571500"/>
                  <a:gd name="connsiteX57" fmla="*/ 202407 w 250032"/>
                  <a:gd name="connsiteY57" fmla="*/ 540544 h 571500"/>
                  <a:gd name="connsiteX58" fmla="*/ 216694 w 250032"/>
                  <a:gd name="connsiteY58" fmla="*/ 550069 h 571500"/>
                  <a:gd name="connsiteX59" fmla="*/ 223838 w 250032"/>
                  <a:gd name="connsiteY59" fmla="*/ 552450 h 571500"/>
                  <a:gd name="connsiteX60" fmla="*/ 238125 w 250032"/>
                  <a:gd name="connsiteY60" fmla="*/ 564356 h 571500"/>
                  <a:gd name="connsiteX61" fmla="*/ 250032 w 250032"/>
                  <a:gd name="connsiteY61" fmla="*/ 571500 h 571500"/>
                  <a:gd name="connsiteX0" fmla="*/ 138113 w 250032"/>
                  <a:gd name="connsiteY0" fmla="*/ 0 h 571500"/>
                  <a:gd name="connsiteX1" fmla="*/ 135732 w 250032"/>
                  <a:gd name="connsiteY1" fmla="*/ 11906 h 571500"/>
                  <a:gd name="connsiteX2" fmla="*/ 133350 w 250032"/>
                  <a:gd name="connsiteY2" fmla="*/ 19050 h 571500"/>
                  <a:gd name="connsiteX3" fmla="*/ 119063 w 250032"/>
                  <a:gd name="connsiteY3" fmla="*/ 9525 h 571500"/>
                  <a:gd name="connsiteX4" fmla="*/ 83344 w 250032"/>
                  <a:gd name="connsiteY4" fmla="*/ 9525 h 571500"/>
                  <a:gd name="connsiteX5" fmla="*/ 76200 w 250032"/>
                  <a:gd name="connsiteY5" fmla="*/ 4762 h 571500"/>
                  <a:gd name="connsiteX6" fmla="*/ 59532 w 250032"/>
                  <a:gd name="connsiteY6" fmla="*/ 16669 h 571500"/>
                  <a:gd name="connsiteX7" fmla="*/ 50007 w 250032"/>
                  <a:gd name="connsiteY7" fmla="*/ 33337 h 571500"/>
                  <a:gd name="connsiteX8" fmla="*/ 42863 w 250032"/>
                  <a:gd name="connsiteY8" fmla="*/ 38100 h 571500"/>
                  <a:gd name="connsiteX9" fmla="*/ 35719 w 250032"/>
                  <a:gd name="connsiteY9" fmla="*/ 40481 h 571500"/>
                  <a:gd name="connsiteX10" fmla="*/ 21432 w 250032"/>
                  <a:gd name="connsiteY10" fmla="*/ 50006 h 571500"/>
                  <a:gd name="connsiteX11" fmla="*/ 14288 w 250032"/>
                  <a:gd name="connsiteY11" fmla="*/ 54769 h 571500"/>
                  <a:gd name="connsiteX12" fmla="*/ 9525 w 250032"/>
                  <a:gd name="connsiteY12" fmla="*/ 61912 h 571500"/>
                  <a:gd name="connsiteX13" fmla="*/ 0 w 250032"/>
                  <a:gd name="connsiteY13" fmla="*/ 71437 h 571500"/>
                  <a:gd name="connsiteX14" fmla="*/ 4763 w 250032"/>
                  <a:gd name="connsiteY14" fmla="*/ 85725 h 571500"/>
                  <a:gd name="connsiteX15" fmla="*/ 0 w 250032"/>
                  <a:gd name="connsiteY15" fmla="*/ 102394 h 571500"/>
                  <a:gd name="connsiteX16" fmla="*/ 2382 w 250032"/>
                  <a:gd name="connsiteY16" fmla="*/ 109537 h 571500"/>
                  <a:gd name="connsiteX17" fmla="*/ 16669 w 250032"/>
                  <a:gd name="connsiteY17" fmla="*/ 114300 h 571500"/>
                  <a:gd name="connsiteX18" fmla="*/ 23813 w 250032"/>
                  <a:gd name="connsiteY18" fmla="*/ 111919 h 571500"/>
                  <a:gd name="connsiteX19" fmla="*/ 33338 w 250032"/>
                  <a:gd name="connsiteY19" fmla="*/ 109537 h 571500"/>
                  <a:gd name="connsiteX20" fmla="*/ 40482 w 250032"/>
                  <a:gd name="connsiteY20" fmla="*/ 104775 h 571500"/>
                  <a:gd name="connsiteX21" fmla="*/ 47625 w 250032"/>
                  <a:gd name="connsiteY21" fmla="*/ 111919 h 571500"/>
                  <a:gd name="connsiteX22" fmla="*/ 50007 w 250032"/>
                  <a:gd name="connsiteY22" fmla="*/ 121444 h 571500"/>
                  <a:gd name="connsiteX23" fmla="*/ 57150 w 250032"/>
                  <a:gd name="connsiteY23" fmla="*/ 135731 h 571500"/>
                  <a:gd name="connsiteX24" fmla="*/ 64294 w 250032"/>
                  <a:gd name="connsiteY24" fmla="*/ 142875 h 571500"/>
                  <a:gd name="connsiteX25" fmla="*/ 76200 w 250032"/>
                  <a:gd name="connsiteY25" fmla="*/ 145256 h 571500"/>
                  <a:gd name="connsiteX26" fmla="*/ 88107 w 250032"/>
                  <a:gd name="connsiteY26" fmla="*/ 157162 h 571500"/>
                  <a:gd name="connsiteX27" fmla="*/ 97632 w 250032"/>
                  <a:gd name="connsiteY27" fmla="*/ 171450 h 571500"/>
                  <a:gd name="connsiteX28" fmla="*/ 97632 w 250032"/>
                  <a:gd name="connsiteY28" fmla="*/ 185737 h 571500"/>
                  <a:gd name="connsiteX29" fmla="*/ 107157 w 250032"/>
                  <a:gd name="connsiteY29" fmla="*/ 188119 h 571500"/>
                  <a:gd name="connsiteX30" fmla="*/ 116682 w 250032"/>
                  <a:gd name="connsiteY30" fmla="*/ 195262 h 571500"/>
                  <a:gd name="connsiteX31" fmla="*/ 126207 w 250032"/>
                  <a:gd name="connsiteY31" fmla="*/ 200025 h 571500"/>
                  <a:gd name="connsiteX32" fmla="*/ 128588 w 250032"/>
                  <a:gd name="connsiteY32" fmla="*/ 207169 h 571500"/>
                  <a:gd name="connsiteX33" fmla="*/ 133350 w 250032"/>
                  <a:gd name="connsiteY33" fmla="*/ 219075 h 571500"/>
                  <a:gd name="connsiteX34" fmla="*/ 123825 w 250032"/>
                  <a:gd name="connsiteY34" fmla="*/ 230981 h 571500"/>
                  <a:gd name="connsiteX35" fmla="*/ 119063 w 250032"/>
                  <a:gd name="connsiteY35" fmla="*/ 238125 h 571500"/>
                  <a:gd name="connsiteX36" fmla="*/ 104775 w 250032"/>
                  <a:gd name="connsiteY36" fmla="*/ 242887 h 571500"/>
                  <a:gd name="connsiteX37" fmla="*/ 95250 w 250032"/>
                  <a:gd name="connsiteY37" fmla="*/ 247650 h 571500"/>
                  <a:gd name="connsiteX38" fmla="*/ 90488 w 250032"/>
                  <a:gd name="connsiteY38" fmla="*/ 259556 h 571500"/>
                  <a:gd name="connsiteX39" fmla="*/ 78582 w 250032"/>
                  <a:gd name="connsiteY39" fmla="*/ 261937 h 571500"/>
                  <a:gd name="connsiteX40" fmla="*/ 71438 w 250032"/>
                  <a:gd name="connsiteY40" fmla="*/ 264319 h 571500"/>
                  <a:gd name="connsiteX41" fmla="*/ 57151 w 250032"/>
                  <a:gd name="connsiteY41" fmla="*/ 300037 h 571500"/>
                  <a:gd name="connsiteX42" fmla="*/ 61913 w 250032"/>
                  <a:gd name="connsiteY42" fmla="*/ 321469 h 571500"/>
                  <a:gd name="connsiteX43" fmla="*/ 61913 w 250032"/>
                  <a:gd name="connsiteY43" fmla="*/ 419100 h 571500"/>
                  <a:gd name="connsiteX44" fmla="*/ 57150 w 250032"/>
                  <a:gd name="connsiteY44" fmla="*/ 426244 h 571500"/>
                  <a:gd name="connsiteX45" fmla="*/ 59532 w 250032"/>
                  <a:gd name="connsiteY45" fmla="*/ 433387 h 571500"/>
                  <a:gd name="connsiteX46" fmla="*/ 59532 w 250032"/>
                  <a:gd name="connsiteY46" fmla="*/ 450056 h 571500"/>
                  <a:gd name="connsiteX47" fmla="*/ 83344 w 250032"/>
                  <a:gd name="connsiteY47" fmla="*/ 471487 h 571500"/>
                  <a:gd name="connsiteX48" fmla="*/ 90488 w 250032"/>
                  <a:gd name="connsiteY48" fmla="*/ 476250 h 571500"/>
                  <a:gd name="connsiteX49" fmla="*/ 109538 w 250032"/>
                  <a:gd name="connsiteY49" fmla="*/ 481012 h 571500"/>
                  <a:gd name="connsiteX50" fmla="*/ 128588 w 250032"/>
                  <a:gd name="connsiteY50" fmla="*/ 492919 h 571500"/>
                  <a:gd name="connsiteX51" fmla="*/ 135732 w 250032"/>
                  <a:gd name="connsiteY51" fmla="*/ 497681 h 571500"/>
                  <a:gd name="connsiteX52" fmla="*/ 164307 w 250032"/>
                  <a:gd name="connsiteY52" fmla="*/ 504825 h 571500"/>
                  <a:gd name="connsiteX53" fmla="*/ 185738 w 250032"/>
                  <a:gd name="connsiteY53" fmla="*/ 502444 h 571500"/>
                  <a:gd name="connsiteX54" fmla="*/ 176213 w 250032"/>
                  <a:gd name="connsiteY54" fmla="*/ 523875 h 571500"/>
                  <a:gd name="connsiteX55" fmla="*/ 176213 w 250032"/>
                  <a:gd name="connsiteY55" fmla="*/ 540544 h 571500"/>
                  <a:gd name="connsiteX56" fmla="*/ 183357 w 250032"/>
                  <a:gd name="connsiteY56" fmla="*/ 538162 h 571500"/>
                  <a:gd name="connsiteX57" fmla="*/ 202407 w 250032"/>
                  <a:gd name="connsiteY57" fmla="*/ 540544 h 571500"/>
                  <a:gd name="connsiteX58" fmla="*/ 216694 w 250032"/>
                  <a:gd name="connsiteY58" fmla="*/ 550069 h 571500"/>
                  <a:gd name="connsiteX59" fmla="*/ 223838 w 250032"/>
                  <a:gd name="connsiteY59" fmla="*/ 552450 h 571500"/>
                  <a:gd name="connsiteX60" fmla="*/ 238125 w 250032"/>
                  <a:gd name="connsiteY60" fmla="*/ 564356 h 571500"/>
                  <a:gd name="connsiteX61" fmla="*/ 250032 w 250032"/>
                  <a:gd name="connsiteY61" fmla="*/ 571500 h 571500"/>
                  <a:gd name="connsiteX0" fmla="*/ 138113 w 250032"/>
                  <a:gd name="connsiteY0" fmla="*/ 0 h 564941"/>
                  <a:gd name="connsiteX1" fmla="*/ 135732 w 250032"/>
                  <a:gd name="connsiteY1" fmla="*/ 11906 h 564941"/>
                  <a:gd name="connsiteX2" fmla="*/ 133350 w 250032"/>
                  <a:gd name="connsiteY2" fmla="*/ 19050 h 564941"/>
                  <a:gd name="connsiteX3" fmla="*/ 119063 w 250032"/>
                  <a:gd name="connsiteY3" fmla="*/ 9525 h 564941"/>
                  <a:gd name="connsiteX4" fmla="*/ 83344 w 250032"/>
                  <a:gd name="connsiteY4" fmla="*/ 9525 h 564941"/>
                  <a:gd name="connsiteX5" fmla="*/ 76200 w 250032"/>
                  <a:gd name="connsiteY5" fmla="*/ 4762 h 564941"/>
                  <a:gd name="connsiteX6" fmla="*/ 59532 w 250032"/>
                  <a:gd name="connsiteY6" fmla="*/ 16669 h 564941"/>
                  <a:gd name="connsiteX7" fmla="*/ 50007 w 250032"/>
                  <a:gd name="connsiteY7" fmla="*/ 33337 h 564941"/>
                  <a:gd name="connsiteX8" fmla="*/ 42863 w 250032"/>
                  <a:gd name="connsiteY8" fmla="*/ 38100 h 564941"/>
                  <a:gd name="connsiteX9" fmla="*/ 35719 w 250032"/>
                  <a:gd name="connsiteY9" fmla="*/ 40481 h 564941"/>
                  <a:gd name="connsiteX10" fmla="*/ 21432 w 250032"/>
                  <a:gd name="connsiteY10" fmla="*/ 50006 h 564941"/>
                  <a:gd name="connsiteX11" fmla="*/ 14288 w 250032"/>
                  <a:gd name="connsiteY11" fmla="*/ 54769 h 564941"/>
                  <a:gd name="connsiteX12" fmla="*/ 9525 w 250032"/>
                  <a:gd name="connsiteY12" fmla="*/ 61912 h 564941"/>
                  <a:gd name="connsiteX13" fmla="*/ 0 w 250032"/>
                  <a:gd name="connsiteY13" fmla="*/ 71437 h 564941"/>
                  <a:gd name="connsiteX14" fmla="*/ 4763 w 250032"/>
                  <a:gd name="connsiteY14" fmla="*/ 85725 h 564941"/>
                  <a:gd name="connsiteX15" fmla="*/ 0 w 250032"/>
                  <a:gd name="connsiteY15" fmla="*/ 102394 h 564941"/>
                  <a:gd name="connsiteX16" fmla="*/ 2382 w 250032"/>
                  <a:gd name="connsiteY16" fmla="*/ 109537 h 564941"/>
                  <a:gd name="connsiteX17" fmla="*/ 16669 w 250032"/>
                  <a:gd name="connsiteY17" fmla="*/ 114300 h 564941"/>
                  <a:gd name="connsiteX18" fmla="*/ 23813 w 250032"/>
                  <a:gd name="connsiteY18" fmla="*/ 111919 h 564941"/>
                  <a:gd name="connsiteX19" fmla="*/ 33338 w 250032"/>
                  <a:gd name="connsiteY19" fmla="*/ 109537 h 564941"/>
                  <a:gd name="connsiteX20" fmla="*/ 40482 w 250032"/>
                  <a:gd name="connsiteY20" fmla="*/ 104775 h 564941"/>
                  <a:gd name="connsiteX21" fmla="*/ 47625 w 250032"/>
                  <a:gd name="connsiteY21" fmla="*/ 111919 h 564941"/>
                  <a:gd name="connsiteX22" fmla="*/ 50007 w 250032"/>
                  <a:gd name="connsiteY22" fmla="*/ 121444 h 564941"/>
                  <a:gd name="connsiteX23" fmla="*/ 57150 w 250032"/>
                  <a:gd name="connsiteY23" fmla="*/ 135731 h 564941"/>
                  <a:gd name="connsiteX24" fmla="*/ 64294 w 250032"/>
                  <a:gd name="connsiteY24" fmla="*/ 142875 h 564941"/>
                  <a:gd name="connsiteX25" fmla="*/ 76200 w 250032"/>
                  <a:gd name="connsiteY25" fmla="*/ 145256 h 564941"/>
                  <a:gd name="connsiteX26" fmla="*/ 88107 w 250032"/>
                  <a:gd name="connsiteY26" fmla="*/ 157162 h 564941"/>
                  <a:gd name="connsiteX27" fmla="*/ 97632 w 250032"/>
                  <a:gd name="connsiteY27" fmla="*/ 171450 h 564941"/>
                  <a:gd name="connsiteX28" fmla="*/ 97632 w 250032"/>
                  <a:gd name="connsiteY28" fmla="*/ 185737 h 564941"/>
                  <a:gd name="connsiteX29" fmla="*/ 107157 w 250032"/>
                  <a:gd name="connsiteY29" fmla="*/ 188119 h 564941"/>
                  <a:gd name="connsiteX30" fmla="*/ 116682 w 250032"/>
                  <a:gd name="connsiteY30" fmla="*/ 195262 h 564941"/>
                  <a:gd name="connsiteX31" fmla="*/ 126207 w 250032"/>
                  <a:gd name="connsiteY31" fmla="*/ 200025 h 564941"/>
                  <a:gd name="connsiteX32" fmla="*/ 128588 w 250032"/>
                  <a:gd name="connsiteY32" fmla="*/ 207169 h 564941"/>
                  <a:gd name="connsiteX33" fmla="*/ 133350 w 250032"/>
                  <a:gd name="connsiteY33" fmla="*/ 219075 h 564941"/>
                  <a:gd name="connsiteX34" fmla="*/ 123825 w 250032"/>
                  <a:gd name="connsiteY34" fmla="*/ 230981 h 564941"/>
                  <a:gd name="connsiteX35" fmla="*/ 119063 w 250032"/>
                  <a:gd name="connsiteY35" fmla="*/ 238125 h 564941"/>
                  <a:gd name="connsiteX36" fmla="*/ 104775 w 250032"/>
                  <a:gd name="connsiteY36" fmla="*/ 242887 h 564941"/>
                  <a:gd name="connsiteX37" fmla="*/ 95250 w 250032"/>
                  <a:gd name="connsiteY37" fmla="*/ 247650 h 564941"/>
                  <a:gd name="connsiteX38" fmla="*/ 90488 w 250032"/>
                  <a:gd name="connsiteY38" fmla="*/ 259556 h 564941"/>
                  <a:gd name="connsiteX39" fmla="*/ 78582 w 250032"/>
                  <a:gd name="connsiteY39" fmla="*/ 261937 h 564941"/>
                  <a:gd name="connsiteX40" fmla="*/ 71438 w 250032"/>
                  <a:gd name="connsiteY40" fmla="*/ 264319 h 564941"/>
                  <a:gd name="connsiteX41" fmla="*/ 57151 w 250032"/>
                  <a:gd name="connsiteY41" fmla="*/ 300037 h 564941"/>
                  <a:gd name="connsiteX42" fmla="*/ 61913 w 250032"/>
                  <a:gd name="connsiteY42" fmla="*/ 321469 h 564941"/>
                  <a:gd name="connsiteX43" fmla="*/ 61913 w 250032"/>
                  <a:gd name="connsiteY43" fmla="*/ 419100 h 564941"/>
                  <a:gd name="connsiteX44" fmla="*/ 57150 w 250032"/>
                  <a:gd name="connsiteY44" fmla="*/ 426244 h 564941"/>
                  <a:gd name="connsiteX45" fmla="*/ 59532 w 250032"/>
                  <a:gd name="connsiteY45" fmla="*/ 433387 h 564941"/>
                  <a:gd name="connsiteX46" fmla="*/ 59532 w 250032"/>
                  <a:gd name="connsiteY46" fmla="*/ 450056 h 564941"/>
                  <a:gd name="connsiteX47" fmla="*/ 83344 w 250032"/>
                  <a:gd name="connsiteY47" fmla="*/ 471487 h 564941"/>
                  <a:gd name="connsiteX48" fmla="*/ 90488 w 250032"/>
                  <a:gd name="connsiteY48" fmla="*/ 476250 h 564941"/>
                  <a:gd name="connsiteX49" fmla="*/ 109538 w 250032"/>
                  <a:gd name="connsiteY49" fmla="*/ 481012 h 564941"/>
                  <a:gd name="connsiteX50" fmla="*/ 128588 w 250032"/>
                  <a:gd name="connsiteY50" fmla="*/ 492919 h 564941"/>
                  <a:gd name="connsiteX51" fmla="*/ 135732 w 250032"/>
                  <a:gd name="connsiteY51" fmla="*/ 497681 h 564941"/>
                  <a:gd name="connsiteX52" fmla="*/ 164307 w 250032"/>
                  <a:gd name="connsiteY52" fmla="*/ 504825 h 564941"/>
                  <a:gd name="connsiteX53" fmla="*/ 185738 w 250032"/>
                  <a:gd name="connsiteY53" fmla="*/ 502444 h 564941"/>
                  <a:gd name="connsiteX54" fmla="*/ 176213 w 250032"/>
                  <a:gd name="connsiteY54" fmla="*/ 523875 h 564941"/>
                  <a:gd name="connsiteX55" fmla="*/ 176213 w 250032"/>
                  <a:gd name="connsiteY55" fmla="*/ 540544 h 564941"/>
                  <a:gd name="connsiteX56" fmla="*/ 183357 w 250032"/>
                  <a:gd name="connsiteY56" fmla="*/ 538162 h 564941"/>
                  <a:gd name="connsiteX57" fmla="*/ 202407 w 250032"/>
                  <a:gd name="connsiteY57" fmla="*/ 540544 h 564941"/>
                  <a:gd name="connsiteX58" fmla="*/ 216694 w 250032"/>
                  <a:gd name="connsiteY58" fmla="*/ 550069 h 564941"/>
                  <a:gd name="connsiteX59" fmla="*/ 223838 w 250032"/>
                  <a:gd name="connsiteY59" fmla="*/ 552450 h 564941"/>
                  <a:gd name="connsiteX60" fmla="*/ 238125 w 250032"/>
                  <a:gd name="connsiteY60" fmla="*/ 564356 h 564941"/>
                  <a:gd name="connsiteX61" fmla="*/ 250032 w 250032"/>
                  <a:gd name="connsiteY61" fmla="*/ 556051 h 564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50032" h="564941">
                    <a:moveTo>
                      <a:pt x="138113" y="0"/>
                    </a:moveTo>
                    <a:cubicBezTo>
                      <a:pt x="137319" y="3969"/>
                      <a:pt x="136714" y="7980"/>
                      <a:pt x="135732" y="11906"/>
                    </a:cubicBezTo>
                    <a:cubicBezTo>
                      <a:pt x="135123" y="14341"/>
                      <a:pt x="135835" y="19405"/>
                      <a:pt x="133350" y="19050"/>
                    </a:cubicBezTo>
                    <a:cubicBezTo>
                      <a:pt x="127684" y="18241"/>
                      <a:pt x="119063" y="9525"/>
                      <a:pt x="119063" y="9525"/>
                    </a:cubicBezTo>
                    <a:cubicBezTo>
                      <a:pt x="104769" y="11113"/>
                      <a:pt x="96704" y="13978"/>
                      <a:pt x="83344" y="9525"/>
                    </a:cubicBezTo>
                    <a:cubicBezTo>
                      <a:pt x="80629" y="8620"/>
                      <a:pt x="78581" y="6350"/>
                      <a:pt x="76200" y="4762"/>
                    </a:cubicBezTo>
                    <a:cubicBezTo>
                      <a:pt x="66719" y="7133"/>
                      <a:pt x="63917" y="5706"/>
                      <a:pt x="59532" y="16669"/>
                    </a:cubicBezTo>
                    <a:cubicBezTo>
                      <a:pt x="52225" y="34936"/>
                      <a:pt x="64076" y="28647"/>
                      <a:pt x="50007" y="33337"/>
                    </a:cubicBezTo>
                    <a:cubicBezTo>
                      <a:pt x="47626" y="34925"/>
                      <a:pt x="45423" y="36820"/>
                      <a:pt x="42863" y="38100"/>
                    </a:cubicBezTo>
                    <a:cubicBezTo>
                      <a:pt x="40618" y="39223"/>
                      <a:pt x="37913" y="39262"/>
                      <a:pt x="35719" y="40481"/>
                    </a:cubicBezTo>
                    <a:cubicBezTo>
                      <a:pt x="30716" y="43261"/>
                      <a:pt x="26194" y="46831"/>
                      <a:pt x="21432" y="50006"/>
                    </a:cubicBezTo>
                    <a:lnTo>
                      <a:pt x="14288" y="54769"/>
                    </a:lnTo>
                    <a:cubicBezTo>
                      <a:pt x="12700" y="57150"/>
                      <a:pt x="11760" y="60124"/>
                      <a:pt x="9525" y="61912"/>
                    </a:cubicBezTo>
                    <a:cubicBezTo>
                      <a:pt x="-2020" y="71148"/>
                      <a:pt x="5197" y="55853"/>
                      <a:pt x="0" y="71437"/>
                    </a:cubicBezTo>
                    <a:cubicBezTo>
                      <a:pt x="1588" y="76200"/>
                      <a:pt x="4263" y="80730"/>
                      <a:pt x="4763" y="85725"/>
                    </a:cubicBezTo>
                    <a:cubicBezTo>
                      <a:pt x="4993" y="88028"/>
                      <a:pt x="947" y="99553"/>
                      <a:pt x="0" y="102394"/>
                    </a:cubicBezTo>
                    <a:cubicBezTo>
                      <a:pt x="794" y="104775"/>
                      <a:pt x="340" y="108078"/>
                      <a:pt x="2382" y="109537"/>
                    </a:cubicBezTo>
                    <a:cubicBezTo>
                      <a:pt x="6467" y="112455"/>
                      <a:pt x="16669" y="114300"/>
                      <a:pt x="16669" y="114300"/>
                    </a:cubicBezTo>
                    <a:cubicBezTo>
                      <a:pt x="19050" y="113506"/>
                      <a:pt x="21399" y="112609"/>
                      <a:pt x="23813" y="111919"/>
                    </a:cubicBezTo>
                    <a:cubicBezTo>
                      <a:pt x="26960" y="111020"/>
                      <a:pt x="30330" y="110826"/>
                      <a:pt x="33338" y="109537"/>
                    </a:cubicBezTo>
                    <a:cubicBezTo>
                      <a:pt x="35968" y="108410"/>
                      <a:pt x="38101" y="106362"/>
                      <a:pt x="40482" y="104775"/>
                    </a:cubicBezTo>
                    <a:cubicBezTo>
                      <a:pt x="42863" y="107156"/>
                      <a:pt x="45954" y="108995"/>
                      <a:pt x="47625" y="111919"/>
                    </a:cubicBezTo>
                    <a:cubicBezTo>
                      <a:pt x="49249" y="114761"/>
                      <a:pt x="49108" y="118297"/>
                      <a:pt x="50007" y="121444"/>
                    </a:cubicBezTo>
                    <a:cubicBezTo>
                      <a:pt x="51875" y="127980"/>
                      <a:pt x="52613" y="130286"/>
                      <a:pt x="57150" y="135731"/>
                    </a:cubicBezTo>
                    <a:cubicBezTo>
                      <a:pt x="59306" y="138318"/>
                      <a:pt x="61282" y="141369"/>
                      <a:pt x="64294" y="142875"/>
                    </a:cubicBezTo>
                    <a:cubicBezTo>
                      <a:pt x="67914" y="144685"/>
                      <a:pt x="72231" y="144462"/>
                      <a:pt x="76200" y="145256"/>
                    </a:cubicBezTo>
                    <a:cubicBezTo>
                      <a:pt x="92542" y="153428"/>
                      <a:pt x="81369" y="145035"/>
                      <a:pt x="88107" y="157162"/>
                    </a:cubicBezTo>
                    <a:cubicBezTo>
                      <a:pt x="90887" y="162166"/>
                      <a:pt x="97632" y="171450"/>
                      <a:pt x="97632" y="171450"/>
                    </a:cubicBezTo>
                    <a:cubicBezTo>
                      <a:pt x="96295" y="175461"/>
                      <a:pt x="92618" y="181726"/>
                      <a:pt x="97632" y="185737"/>
                    </a:cubicBezTo>
                    <a:cubicBezTo>
                      <a:pt x="100188" y="187781"/>
                      <a:pt x="103982" y="187325"/>
                      <a:pt x="107157" y="188119"/>
                    </a:cubicBezTo>
                    <a:cubicBezTo>
                      <a:pt x="110332" y="190500"/>
                      <a:pt x="113317" y="193159"/>
                      <a:pt x="116682" y="195262"/>
                    </a:cubicBezTo>
                    <a:cubicBezTo>
                      <a:pt x="119692" y="197143"/>
                      <a:pt x="123697" y="197515"/>
                      <a:pt x="126207" y="200025"/>
                    </a:cubicBezTo>
                    <a:cubicBezTo>
                      <a:pt x="127982" y="201800"/>
                      <a:pt x="127707" y="204819"/>
                      <a:pt x="128588" y="207169"/>
                    </a:cubicBezTo>
                    <a:cubicBezTo>
                      <a:pt x="130089" y="211171"/>
                      <a:pt x="131763" y="215106"/>
                      <a:pt x="133350" y="219075"/>
                    </a:cubicBezTo>
                    <a:cubicBezTo>
                      <a:pt x="128412" y="238831"/>
                      <a:pt x="135568" y="221586"/>
                      <a:pt x="123825" y="230981"/>
                    </a:cubicBezTo>
                    <a:cubicBezTo>
                      <a:pt x="121590" y="232769"/>
                      <a:pt x="121490" y="236608"/>
                      <a:pt x="119063" y="238125"/>
                    </a:cubicBezTo>
                    <a:cubicBezTo>
                      <a:pt x="114806" y="240786"/>
                      <a:pt x="109265" y="240642"/>
                      <a:pt x="104775" y="242887"/>
                    </a:cubicBezTo>
                    <a:lnTo>
                      <a:pt x="95250" y="247650"/>
                    </a:lnTo>
                    <a:cubicBezTo>
                      <a:pt x="93663" y="251619"/>
                      <a:pt x="93733" y="256774"/>
                      <a:pt x="90488" y="259556"/>
                    </a:cubicBezTo>
                    <a:cubicBezTo>
                      <a:pt x="87415" y="262190"/>
                      <a:pt x="82508" y="260955"/>
                      <a:pt x="78582" y="261937"/>
                    </a:cubicBezTo>
                    <a:cubicBezTo>
                      <a:pt x="76147" y="262546"/>
                      <a:pt x="73819" y="263525"/>
                      <a:pt x="71438" y="264319"/>
                    </a:cubicBezTo>
                    <a:cubicBezTo>
                      <a:pt x="69851" y="270272"/>
                      <a:pt x="58739" y="290512"/>
                      <a:pt x="57151" y="300037"/>
                    </a:cubicBezTo>
                    <a:cubicBezTo>
                      <a:pt x="55564" y="309562"/>
                      <a:pt x="63451" y="315318"/>
                      <a:pt x="61913" y="321469"/>
                    </a:cubicBezTo>
                    <a:cubicBezTo>
                      <a:pt x="63059" y="350134"/>
                      <a:pt x="66650" y="389103"/>
                      <a:pt x="61913" y="419100"/>
                    </a:cubicBezTo>
                    <a:cubicBezTo>
                      <a:pt x="61467" y="421927"/>
                      <a:pt x="58738" y="423863"/>
                      <a:pt x="57150" y="426244"/>
                    </a:cubicBezTo>
                    <a:cubicBezTo>
                      <a:pt x="57944" y="428625"/>
                      <a:pt x="59532" y="430877"/>
                      <a:pt x="59532" y="433387"/>
                    </a:cubicBezTo>
                    <a:cubicBezTo>
                      <a:pt x="59532" y="444742"/>
                      <a:pt x="52086" y="436654"/>
                      <a:pt x="59532" y="450056"/>
                    </a:cubicBezTo>
                    <a:cubicBezTo>
                      <a:pt x="66275" y="462193"/>
                      <a:pt x="71988" y="463916"/>
                      <a:pt x="83344" y="471487"/>
                    </a:cubicBezTo>
                    <a:cubicBezTo>
                      <a:pt x="85725" y="473075"/>
                      <a:pt x="87711" y="475556"/>
                      <a:pt x="90488" y="476250"/>
                    </a:cubicBezTo>
                    <a:lnTo>
                      <a:pt x="109538" y="481012"/>
                    </a:lnTo>
                    <a:cubicBezTo>
                      <a:pt x="125843" y="491883"/>
                      <a:pt x="105640" y="478577"/>
                      <a:pt x="128588" y="492919"/>
                    </a:cubicBezTo>
                    <a:cubicBezTo>
                      <a:pt x="131015" y="494436"/>
                      <a:pt x="133117" y="496519"/>
                      <a:pt x="135732" y="497681"/>
                    </a:cubicBezTo>
                    <a:cubicBezTo>
                      <a:pt x="147056" y="502714"/>
                      <a:pt x="152323" y="502828"/>
                      <a:pt x="164307" y="504825"/>
                    </a:cubicBezTo>
                    <a:cubicBezTo>
                      <a:pt x="171451" y="504031"/>
                      <a:pt x="180329" y="497711"/>
                      <a:pt x="185738" y="502444"/>
                    </a:cubicBezTo>
                    <a:cubicBezTo>
                      <a:pt x="202823" y="517393"/>
                      <a:pt x="181671" y="522056"/>
                      <a:pt x="176213" y="523875"/>
                    </a:cubicBezTo>
                    <a:cubicBezTo>
                      <a:pt x="174785" y="528161"/>
                      <a:pt x="170632" y="536359"/>
                      <a:pt x="176213" y="540544"/>
                    </a:cubicBezTo>
                    <a:cubicBezTo>
                      <a:pt x="178221" y="542050"/>
                      <a:pt x="180976" y="538956"/>
                      <a:pt x="183357" y="538162"/>
                    </a:cubicBezTo>
                    <a:cubicBezTo>
                      <a:pt x="189707" y="538956"/>
                      <a:pt x="196380" y="538391"/>
                      <a:pt x="202407" y="540544"/>
                    </a:cubicBezTo>
                    <a:cubicBezTo>
                      <a:pt x="207797" y="542469"/>
                      <a:pt x="211264" y="548259"/>
                      <a:pt x="216694" y="550069"/>
                    </a:cubicBezTo>
                    <a:cubicBezTo>
                      <a:pt x="219075" y="550863"/>
                      <a:pt x="221593" y="551328"/>
                      <a:pt x="223838" y="552450"/>
                    </a:cubicBezTo>
                    <a:cubicBezTo>
                      <a:pt x="232709" y="556885"/>
                      <a:pt x="230224" y="557771"/>
                      <a:pt x="238125" y="564356"/>
                    </a:cubicBezTo>
                    <a:cubicBezTo>
                      <a:pt x="242437" y="567950"/>
                      <a:pt x="245381" y="553726"/>
                      <a:pt x="250032" y="556051"/>
                    </a:cubicBezTo>
                  </a:path>
                </a:pathLst>
              </a:custGeom>
              <a:solidFill>
                <a:srgbClr val="E1E1E1"/>
              </a:solidFill>
              <a:ln w="9525" cap="flat" cmpd="sng" algn="ctr">
                <a:solidFill>
                  <a:srgbClr val="000000"/>
                </a:solidFill>
                <a:prstDash val="sysDash"/>
                <a:round/>
                <a:headEnd type="none" w="med" len="med"/>
                <a:tailEnd type="none" w="med" len="med"/>
              </a:ln>
              <a:effectLst/>
              <a:extLst/>
            </p:spPr>
            <p:txBody>
              <a:bodyPr vert="horz" wrap="none" lIns="91440" tIns="45720" rIns="91440" bIns="45720" numCol="1" rtlCol="0" anchor="ctr" anchorCtr="0" compatLnSpc="1">
                <a:prstTxWarp prst="textNoShape">
                  <a:avLst/>
                </a:prstTxWarp>
                <a:spAutoFit/>
              </a:bodyPr>
              <a:lstStyle/>
              <a:p>
                <a:pPr algn="ctr" fontAlgn="base">
                  <a:spcBef>
                    <a:spcPct val="50000"/>
                  </a:spcBef>
                  <a:spcAft>
                    <a:spcPct val="0"/>
                  </a:spcAft>
                  <a:defRPr/>
                </a:pPr>
                <a:endParaRPr lang="en-US" sz="1600" kern="0">
                  <a:solidFill>
                    <a:srgbClr val="000000"/>
                  </a:solidFill>
                </a:endParaRPr>
              </a:p>
            </p:txBody>
          </p:sp>
          <p:sp>
            <p:nvSpPr>
              <p:cNvPr id="992" name="Line 345"/>
              <p:cNvSpPr>
                <a:spLocks noChangeAspect="1" noChangeShapeType="1"/>
              </p:cNvSpPr>
              <p:nvPr/>
            </p:nvSpPr>
            <p:spPr bwMode="auto">
              <a:xfrm rot="21185550" flipH="1">
                <a:off x="9855727" y="4705422"/>
                <a:ext cx="133370" cy="140086"/>
              </a:xfrm>
              <a:custGeom>
                <a:avLst/>
                <a:gdLst>
                  <a:gd name="connsiteX0" fmla="*/ 0 w 10000"/>
                  <a:gd name="connsiteY0" fmla="*/ 0 h 10000"/>
                  <a:gd name="connsiteX1" fmla="*/ 10000 w 10000"/>
                  <a:gd name="connsiteY1" fmla="*/ 10000 h 10000"/>
                  <a:gd name="connsiteX0" fmla="*/ 0 w 10000"/>
                  <a:gd name="connsiteY0" fmla="*/ 0 h 0"/>
                  <a:gd name="connsiteX1" fmla="*/ 10000 w 10000"/>
                  <a:gd name="connsiteY1" fmla="*/ 10000 h 0"/>
                </a:gdLst>
                <a:ahLst/>
                <a:cxnLst>
                  <a:cxn ang="0">
                    <a:pos x="connsiteX0" y="connsiteY0"/>
                  </a:cxn>
                  <a:cxn ang="0">
                    <a:pos x="connsiteX1" y="connsiteY1"/>
                  </a:cxn>
                </a:cxnLst>
                <a:rect l="l" t="t" r="r" b="b"/>
                <a:pathLst>
                  <a:path w="10000">
                    <a:moveTo>
                      <a:pt x="0" y="0"/>
                    </a:moveTo>
                    <a:cubicBezTo>
                      <a:pt x="3333" y="3333"/>
                      <a:pt x="6667" y="-23813"/>
                      <a:pt x="10000" y="10000"/>
                    </a:cubicBezTo>
                  </a:path>
                </a:pathLst>
              </a:custGeom>
              <a:noFill/>
              <a:ln w="9525">
                <a:solidFill>
                  <a:srgbClr val="000000"/>
                </a:solidFill>
                <a:prstDash val="sysDash"/>
                <a:round/>
                <a:headEnd/>
                <a:tailEnd/>
              </a:ln>
              <a:extLst/>
            </p:spPr>
            <p:txBody>
              <a:bodyPr/>
              <a:lstStyle/>
              <a:p>
                <a:pPr algn="ctr" fontAlgn="base">
                  <a:spcBef>
                    <a:spcPct val="50000"/>
                  </a:spcBef>
                  <a:spcAft>
                    <a:spcPct val="0"/>
                  </a:spcAft>
                  <a:defRPr/>
                </a:pPr>
                <a:endParaRPr lang="en-US" sz="1600" kern="0">
                  <a:solidFill>
                    <a:srgbClr val="000000"/>
                  </a:solidFill>
                </a:endParaRPr>
              </a:p>
            </p:txBody>
          </p:sp>
          <p:grpSp>
            <p:nvGrpSpPr>
              <p:cNvPr id="993" name="Group 992"/>
              <p:cNvGrpSpPr>
                <a:grpSpLocks noChangeAspect="1"/>
              </p:cNvGrpSpPr>
              <p:nvPr/>
            </p:nvGrpSpPr>
            <p:grpSpPr>
              <a:xfrm>
                <a:off x="12207367" y="7090861"/>
                <a:ext cx="192635" cy="100965"/>
                <a:chOff x="4913660" y="3369917"/>
                <a:chExt cx="1975325" cy="976273"/>
              </a:xfrm>
            </p:grpSpPr>
            <p:sp>
              <p:nvSpPr>
                <p:cNvPr id="1001" name="Freeform 41"/>
                <p:cNvSpPr>
                  <a:spLocks noChangeAspect="1"/>
                </p:cNvSpPr>
                <p:nvPr/>
              </p:nvSpPr>
              <p:spPr bwMode="auto">
                <a:xfrm rot="20757751">
                  <a:off x="5736179" y="3369917"/>
                  <a:ext cx="1152806" cy="366961"/>
                </a:xfrm>
                <a:custGeom>
                  <a:avLst/>
                  <a:gdLst>
                    <a:gd name="T0" fmla="*/ 79 w 72"/>
                    <a:gd name="T1" fmla="*/ 0 h 42"/>
                    <a:gd name="T2" fmla="*/ 49 w 72"/>
                    <a:gd name="T3" fmla="*/ 13 h 42"/>
                    <a:gd name="T4" fmla="*/ 12 w 72"/>
                    <a:gd name="T5" fmla="*/ 39 h 42"/>
                    <a:gd name="T6" fmla="*/ 0 w 72"/>
                    <a:gd name="T7" fmla="*/ 79 h 42"/>
                    <a:gd name="T8" fmla="*/ 0 w 72"/>
                    <a:gd name="T9" fmla="*/ 79 h 42"/>
                    <a:gd name="T10" fmla="*/ 6 w 72"/>
                    <a:gd name="T11" fmla="*/ 93 h 42"/>
                    <a:gd name="T12" fmla="*/ 24 w 72"/>
                    <a:gd name="T13" fmla="*/ 67 h 42"/>
                    <a:gd name="T14" fmla="*/ 55 w 72"/>
                    <a:gd name="T15" fmla="*/ 27 h 42"/>
                    <a:gd name="T16" fmla="*/ 79 w 72"/>
                    <a:gd name="T17" fmla="*/ 0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connsiteX0" fmla="*/ 10000 w 10000"/>
                    <a:gd name="connsiteY0" fmla="*/ 0 h 8571"/>
                    <a:gd name="connsiteX1" fmla="*/ 5833 w 10000"/>
                    <a:gd name="connsiteY1" fmla="*/ 1429 h 8571"/>
                    <a:gd name="connsiteX2" fmla="*/ 1667 w 10000"/>
                    <a:gd name="connsiteY2" fmla="*/ 4286 h 8571"/>
                    <a:gd name="connsiteX3" fmla="*/ 0 w 10000"/>
                    <a:gd name="connsiteY3" fmla="*/ 8571 h 8571"/>
                    <a:gd name="connsiteX4" fmla="*/ 3333 w 10000"/>
                    <a:gd name="connsiteY4" fmla="*/ 7143 h 8571"/>
                    <a:gd name="connsiteX5" fmla="*/ 6667 w 10000"/>
                    <a:gd name="connsiteY5" fmla="*/ 2857 h 8571"/>
                    <a:gd name="connsiteX6" fmla="*/ 10000 w 10000"/>
                    <a:gd name="connsiteY6" fmla="*/ 0 h 8571"/>
                    <a:gd name="connsiteX0" fmla="*/ 2895 w 9562"/>
                    <a:gd name="connsiteY0" fmla="*/ 8334 h 11418"/>
                    <a:gd name="connsiteX1" fmla="*/ 6229 w 9562"/>
                    <a:gd name="connsiteY1" fmla="*/ 3333 h 11418"/>
                    <a:gd name="connsiteX2" fmla="*/ 9562 w 9562"/>
                    <a:gd name="connsiteY2" fmla="*/ 0 h 11418"/>
                    <a:gd name="connsiteX3" fmla="*/ 5395 w 9562"/>
                    <a:gd name="connsiteY3" fmla="*/ 1667 h 11418"/>
                    <a:gd name="connsiteX4" fmla="*/ 1229 w 9562"/>
                    <a:gd name="connsiteY4" fmla="*/ 5001 h 11418"/>
                    <a:gd name="connsiteX5" fmla="*/ 0 w 9562"/>
                    <a:gd name="connsiteY5" fmla="*/ 11418 h 11418"/>
                    <a:gd name="connsiteX0" fmla="*/ 3028 w 10000"/>
                    <a:gd name="connsiteY0" fmla="*/ 7299 h 10000"/>
                    <a:gd name="connsiteX1" fmla="*/ 6514 w 10000"/>
                    <a:gd name="connsiteY1" fmla="*/ 2919 h 10000"/>
                    <a:gd name="connsiteX2" fmla="*/ 10000 w 10000"/>
                    <a:gd name="connsiteY2" fmla="*/ 0 h 10000"/>
                    <a:gd name="connsiteX3" fmla="*/ 5642 w 10000"/>
                    <a:gd name="connsiteY3" fmla="*/ 1460 h 10000"/>
                    <a:gd name="connsiteX4" fmla="*/ 1285 w 10000"/>
                    <a:gd name="connsiteY4" fmla="*/ 4380 h 10000"/>
                    <a:gd name="connsiteX5" fmla="*/ 0 w 10000"/>
                    <a:gd name="connsiteY5" fmla="*/ 10000 h 10000"/>
                    <a:gd name="connsiteX0" fmla="*/ 3028 w 10000"/>
                    <a:gd name="connsiteY0" fmla="*/ 7299 h 10000"/>
                    <a:gd name="connsiteX1" fmla="*/ 6514 w 10000"/>
                    <a:gd name="connsiteY1" fmla="*/ 2919 h 10000"/>
                    <a:gd name="connsiteX2" fmla="*/ 10000 w 10000"/>
                    <a:gd name="connsiteY2" fmla="*/ 0 h 10000"/>
                    <a:gd name="connsiteX3" fmla="*/ 5642 w 10000"/>
                    <a:gd name="connsiteY3" fmla="*/ 1460 h 10000"/>
                    <a:gd name="connsiteX4" fmla="*/ 4226 w 10000"/>
                    <a:gd name="connsiteY4" fmla="*/ 2453 h 10000"/>
                    <a:gd name="connsiteX5" fmla="*/ 0 w 10000"/>
                    <a:gd name="connsiteY5" fmla="*/ 10000 h 10000"/>
                    <a:gd name="connsiteX0" fmla="*/ 4923 w 10000"/>
                    <a:gd name="connsiteY0" fmla="*/ 4983 h 10000"/>
                    <a:gd name="connsiteX1" fmla="*/ 6514 w 10000"/>
                    <a:gd name="connsiteY1" fmla="*/ 2919 h 10000"/>
                    <a:gd name="connsiteX2" fmla="*/ 10000 w 10000"/>
                    <a:gd name="connsiteY2" fmla="*/ 0 h 10000"/>
                    <a:gd name="connsiteX3" fmla="*/ 5642 w 10000"/>
                    <a:gd name="connsiteY3" fmla="*/ 1460 h 10000"/>
                    <a:gd name="connsiteX4" fmla="*/ 4226 w 10000"/>
                    <a:gd name="connsiteY4" fmla="*/ 2453 h 10000"/>
                    <a:gd name="connsiteX5" fmla="*/ 0 w 10000"/>
                    <a:gd name="connsiteY5" fmla="*/ 10000 h 10000"/>
                    <a:gd name="connsiteX0" fmla="*/ 697 w 5774"/>
                    <a:gd name="connsiteY0" fmla="*/ 4983 h 4985"/>
                    <a:gd name="connsiteX1" fmla="*/ 2288 w 5774"/>
                    <a:gd name="connsiteY1" fmla="*/ 2919 h 4985"/>
                    <a:gd name="connsiteX2" fmla="*/ 5774 w 5774"/>
                    <a:gd name="connsiteY2" fmla="*/ 0 h 4985"/>
                    <a:gd name="connsiteX3" fmla="*/ 1416 w 5774"/>
                    <a:gd name="connsiteY3" fmla="*/ 1460 h 4985"/>
                    <a:gd name="connsiteX4" fmla="*/ 0 w 5774"/>
                    <a:gd name="connsiteY4" fmla="*/ 2453 h 4985"/>
                    <a:gd name="connsiteX5" fmla="*/ 692 w 5774"/>
                    <a:gd name="connsiteY5" fmla="*/ 4985 h 4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74" h="4985">
                      <a:moveTo>
                        <a:pt x="697" y="4983"/>
                      </a:moveTo>
                      <a:lnTo>
                        <a:pt x="2288" y="2919"/>
                      </a:lnTo>
                      <a:lnTo>
                        <a:pt x="5774" y="0"/>
                      </a:lnTo>
                      <a:lnTo>
                        <a:pt x="1416" y="1460"/>
                      </a:lnTo>
                      <a:lnTo>
                        <a:pt x="0" y="2453"/>
                      </a:lnTo>
                      <a:lnTo>
                        <a:pt x="692" y="4985"/>
                      </a:lnTo>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sp>
              <p:nvSpPr>
                <p:cNvPr id="1002" name="Freeform 41"/>
                <p:cNvSpPr>
                  <a:spLocks noChangeAspect="1"/>
                </p:cNvSpPr>
                <p:nvPr/>
              </p:nvSpPr>
              <p:spPr bwMode="auto">
                <a:xfrm rot="20757751">
                  <a:off x="4913660" y="3773560"/>
                  <a:ext cx="1059510" cy="572630"/>
                </a:xfrm>
                <a:custGeom>
                  <a:avLst/>
                  <a:gdLst>
                    <a:gd name="T0" fmla="*/ 79 w 72"/>
                    <a:gd name="T1" fmla="*/ 0 h 42"/>
                    <a:gd name="T2" fmla="*/ 49 w 72"/>
                    <a:gd name="T3" fmla="*/ 13 h 42"/>
                    <a:gd name="T4" fmla="*/ 12 w 72"/>
                    <a:gd name="T5" fmla="*/ 39 h 42"/>
                    <a:gd name="T6" fmla="*/ 0 w 72"/>
                    <a:gd name="T7" fmla="*/ 79 h 42"/>
                    <a:gd name="T8" fmla="*/ 0 w 72"/>
                    <a:gd name="T9" fmla="*/ 79 h 42"/>
                    <a:gd name="T10" fmla="*/ 6 w 72"/>
                    <a:gd name="T11" fmla="*/ 93 h 42"/>
                    <a:gd name="T12" fmla="*/ 24 w 72"/>
                    <a:gd name="T13" fmla="*/ 67 h 42"/>
                    <a:gd name="T14" fmla="*/ 55 w 72"/>
                    <a:gd name="T15" fmla="*/ 27 h 42"/>
                    <a:gd name="T16" fmla="*/ 79 w 72"/>
                    <a:gd name="T17" fmla="*/ 0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connsiteX0" fmla="*/ 6424 w 6667"/>
                    <a:gd name="connsiteY0" fmla="*/ 997 h 8571"/>
                    <a:gd name="connsiteX1" fmla="*/ 5833 w 6667"/>
                    <a:gd name="connsiteY1" fmla="*/ 0 h 8571"/>
                    <a:gd name="connsiteX2" fmla="*/ 1667 w 6667"/>
                    <a:gd name="connsiteY2" fmla="*/ 2857 h 8571"/>
                    <a:gd name="connsiteX3" fmla="*/ 0 w 6667"/>
                    <a:gd name="connsiteY3" fmla="*/ 7142 h 8571"/>
                    <a:gd name="connsiteX4" fmla="*/ 833 w 6667"/>
                    <a:gd name="connsiteY4" fmla="*/ 8571 h 8571"/>
                    <a:gd name="connsiteX5" fmla="*/ 3333 w 6667"/>
                    <a:gd name="connsiteY5" fmla="*/ 5714 h 8571"/>
                    <a:gd name="connsiteX6" fmla="*/ 6667 w 6667"/>
                    <a:gd name="connsiteY6" fmla="*/ 1428 h 8571"/>
                    <a:gd name="connsiteX7" fmla="*/ 6424 w 6667"/>
                    <a:gd name="connsiteY7" fmla="*/ 997 h 8571"/>
                    <a:gd name="connsiteX0" fmla="*/ 9636 w 10000"/>
                    <a:gd name="connsiteY0" fmla="*/ 45 h 8882"/>
                    <a:gd name="connsiteX1" fmla="*/ 6645 w 10000"/>
                    <a:gd name="connsiteY1" fmla="*/ 0 h 8882"/>
                    <a:gd name="connsiteX2" fmla="*/ 2500 w 10000"/>
                    <a:gd name="connsiteY2" fmla="*/ 2215 h 8882"/>
                    <a:gd name="connsiteX3" fmla="*/ 0 w 10000"/>
                    <a:gd name="connsiteY3" fmla="*/ 7215 h 8882"/>
                    <a:gd name="connsiteX4" fmla="*/ 1249 w 10000"/>
                    <a:gd name="connsiteY4" fmla="*/ 8882 h 8882"/>
                    <a:gd name="connsiteX5" fmla="*/ 4999 w 10000"/>
                    <a:gd name="connsiteY5" fmla="*/ 5549 h 8882"/>
                    <a:gd name="connsiteX6" fmla="*/ 10000 w 10000"/>
                    <a:gd name="connsiteY6" fmla="*/ 548 h 8882"/>
                    <a:gd name="connsiteX7" fmla="*/ 9636 w 10000"/>
                    <a:gd name="connsiteY7" fmla="*/ 45 h 8882"/>
                    <a:gd name="connsiteX0" fmla="*/ 9636 w 10000"/>
                    <a:gd name="connsiteY0" fmla="*/ 75 h 10024"/>
                    <a:gd name="connsiteX1" fmla="*/ 6645 w 10000"/>
                    <a:gd name="connsiteY1" fmla="*/ 24 h 10024"/>
                    <a:gd name="connsiteX2" fmla="*/ 2500 w 10000"/>
                    <a:gd name="connsiteY2" fmla="*/ 2518 h 10024"/>
                    <a:gd name="connsiteX3" fmla="*/ 0 w 10000"/>
                    <a:gd name="connsiteY3" fmla="*/ 8147 h 10024"/>
                    <a:gd name="connsiteX4" fmla="*/ 1249 w 10000"/>
                    <a:gd name="connsiteY4" fmla="*/ 10024 h 10024"/>
                    <a:gd name="connsiteX5" fmla="*/ 4999 w 10000"/>
                    <a:gd name="connsiteY5" fmla="*/ 6271 h 10024"/>
                    <a:gd name="connsiteX6" fmla="*/ 10000 w 10000"/>
                    <a:gd name="connsiteY6" fmla="*/ 641 h 10024"/>
                    <a:gd name="connsiteX7" fmla="*/ 9636 w 10000"/>
                    <a:gd name="connsiteY7" fmla="*/ 75 h 10024"/>
                    <a:gd name="connsiteX0" fmla="*/ 8547 w 10000"/>
                    <a:gd name="connsiteY0" fmla="*/ 2272 h 10002"/>
                    <a:gd name="connsiteX1" fmla="*/ 6645 w 10000"/>
                    <a:gd name="connsiteY1" fmla="*/ 2 h 10002"/>
                    <a:gd name="connsiteX2" fmla="*/ 2500 w 10000"/>
                    <a:gd name="connsiteY2" fmla="*/ 2496 h 10002"/>
                    <a:gd name="connsiteX3" fmla="*/ 0 w 10000"/>
                    <a:gd name="connsiteY3" fmla="*/ 8125 h 10002"/>
                    <a:gd name="connsiteX4" fmla="*/ 1249 w 10000"/>
                    <a:gd name="connsiteY4" fmla="*/ 10002 h 10002"/>
                    <a:gd name="connsiteX5" fmla="*/ 4999 w 10000"/>
                    <a:gd name="connsiteY5" fmla="*/ 6249 h 10002"/>
                    <a:gd name="connsiteX6" fmla="*/ 10000 w 10000"/>
                    <a:gd name="connsiteY6" fmla="*/ 619 h 10002"/>
                    <a:gd name="connsiteX7" fmla="*/ 8547 w 10000"/>
                    <a:gd name="connsiteY7" fmla="*/ 2272 h 10002"/>
                    <a:gd name="connsiteX0" fmla="*/ 8547 w 10000"/>
                    <a:gd name="connsiteY0" fmla="*/ 2272 h 10002"/>
                    <a:gd name="connsiteX1" fmla="*/ 6645 w 10000"/>
                    <a:gd name="connsiteY1" fmla="*/ 2 h 10002"/>
                    <a:gd name="connsiteX2" fmla="*/ 2500 w 10000"/>
                    <a:gd name="connsiteY2" fmla="*/ 2496 h 10002"/>
                    <a:gd name="connsiteX3" fmla="*/ 0 w 10000"/>
                    <a:gd name="connsiteY3" fmla="*/ 8125 h 10002"/>
                    <a:gd name="connsiteX4" fmla="*/ 1249 w 10000"/>
                    <a:gd name="connsiteY4" fmla="*/ 10002 h 10002"/>
                    <a:gd name="connsiteX5" fmla="*/ 4999 w 10000"/>
                    <a:gd name="connsiteY5" fmla="*/ 6249 h 10002"/>
                    <a:gd name="connsiteX6" fmla="*/ 10000 w 10000"/>
                    <a:gd name="connsiteY6" fmla="*/ 619 h 10002"/>
                    <a:gd name="connsiteX7" fmla="*/ 8547 w 10000"/>
                    <a:gd name="connsiteY7" fmla="*/ 2272 h 10002"/>
                    <a:gd name="connsiteX0" fmla="*/ 9257 w 10000"/>
                    <a:gd name="connsiteY0" fmla="*/ 1675 h 10002"/>
                    <a:gd name="connsiteX1" fmla="*/ 6645 w 10000"/>
                    <a:gd name="connsiteY1" fmla="*/ 2 h 10002"/>
                    <a:gd name="connsiteX2" fmla="*/ 2500 w 10000"/>
                    <a:gd name="connsiteY2" fmla="*/ 2496 h 10002"/>
                    <a:gd name="connsiteX3" fmla="*/ 0 w 10000"/>
                    <a:gd name="connsiteY3" fmla="*/ 8125 h 10002"/>
                    <a:gd name="connsiteX4" fmla="*/ 1249 w 10000"/>
                    <a:gd name="connsiteY4" fmla="*/ 10002 h 10002"/>
                    <a:gd name="connsiteX5" fmla="*/ 4999 w 10000"/>
                    <a:gd name="connsiteY5" fmla="*/ 6249 h 10002"/>
                    <a:gd name="connsiteX6" fmla="*/ 10000 w 10000"/>
                    <a:gd name="connsiteY6" fmla="*/ 619 h 10002"/>
                    <a:gd name="connsiteX7" fmla="*/ 9257 w 10000"/>
                    <a:gd name="connsiteY7" fmla="*/ 1675 h 10002"/>
                    <a:gd name="connsiteX0" fmla="*/ 9257 w 9257"/>
                    <a:gd name="connsiteY0" fmla="*/ 1675 h 10002"/>
                    <a:gd name="connsiteX1" fmla="*/ 6645 w 9257"/>
                    <a:gd name="connsiteY1" fmla="*/ 2 h 10002"/>
                    <a:gd name="connsiteX2" fmla="*/ 2500 w 9257"/>
                    <a:gd name="connsiteY2" fmla="*/ 2496 h 10002"/>
                    <a:gd name="connsiteX3" fmla="*/ 0 w 9257"/>
                    <a:gd name="connsiteY3" fmla="*/ 8125 h 10002"/>
                    <a:gd name="connsiteX4" fmla="*/ 1249 w 9257"/>
                    <a:gd name="connsiteY4" fmla="*/ 10002 h 10002"/>
                    <a:gd name="connsiteX5" fmla="*/ 4999 w 9257"/>
                    <a:gd name="connsiteY5" fmla="*/ 6249 h 10002"/>
                    <a:gd name="connsiteX6" fmla="*/ 7647 w 9257"/>
                    <a:gd name="connsiteY6" fmla="*/ 3338 h 10002"/>
                    <a:gd name="connsiteX7" fmla="*/ 9257 w 9257"/>
                    <a:gd name="connsiteY7" fmla="*/ 1675 h 10002"/>
                    <a:gd name="connsiteX0" fmla="*/ 8293 w 8293"/>
                    <a:gd name="connsiteY0" fmla="*/ 3321 h 10000"/>
                    <a:gd name="connsiteX1" fmla="*/ 7178 w 8293"/>
                    <a:gd name="connsiteY1" fmla="*/ 2 h 10000"/>
                    <a:gd name="connsiteX2" fmla="*/ 2701 w 8293"/>
                    <a:gd name="connsiteY2" fmla="*/ 2496 h 10000"/>
                    <a:gd name="connsiteX3" fmla="*/ 0 w 8293"/>
                    <a:gd name="connsiteY3" fmla="*/ 8123 h 10000"/>
                    <a:gd name="connsiteX4" fmla="*/ 1349 w 8293"/>
                    <a:gd name="connsiteY4" fmla="*/ 10000 h 10000"/>
                    <a:gd name="connsiteX5" fmla="*/ 5400 w 8293"/>
                    <a:gd name="connsiteY5" fmla="*/ 6248 h 10000"/>
                    <a:gd name="connsiteX6" fmla="*/ 8261 w 8293"/>
                    <a:gd name="connsiteY6" fmla="*/ 3337 h 10000"/>
                    <a:gd name="connsiteX7" fmla="*/ 8293 w 8293"/>
                    <a:gd name="connsiteY7" fmla="*/ 3321 h 10000"/>
                    <a:gd name="connsiteX0" fmla="*/ 10000 w 10000"/>
                    <a:gd name="connsiteY0" fmla="*/ 3319 h 9998"/>
                    <a:gd name="connsiteX1" fmla="*/ 8655 w 10000"/>
                    <a:gd name="connsiteY1" fmla="*/ 0 h 9998"/>
                    <a:gd name="connsiteX2" fmla="*/ 3257 w 10000"/>
                    <a:gd name="connsiteY2" fmla="*/ 2494 h 9998"/>
                    <a:gd name="connsiteX3" fmla="*/ 0 w 10000"/>
                    <a:gd name="connsiteY3" fmla="*/ 8121 h 9998"/>
                    <a:gd name="connsiteX4" fmla="*/ 1627 w 10000"/>
                    <a:gd name="connsiteY4" fmla="*/ 9998 h 9998"/>
                    <a:gd name="connsiteX5" fmla="*/ 6512 w 10000"/>
                    <a:gd name="connsiteY5" fmla="*/ 6246 h 9998"/>
                    <a:gd name="connsiteX6" fmla="*/ 9961 w 10000"/>
                    <a:gd name="connsiteY6" fmla="*/ 3335 h 9998"/>
                    <a:gd name="connsiteX7" fmla="*/ 10000 w 10000"/>
                    <a:gd name="connsiteY7" fmla="*/ 3319 h 9998"/>
                    <a:gd name="connsiteX0" fmla="*/ 9961 w 10069"/>
                    <a:gd name="connsiteY0" fmla="*/ 3336 h 10000"/>
                    <a:gd name="connsiteX1" fmla="*/ 8655 w 10069"/>
                    <a:gd name="connsiteY1" fmla="*/ 0 h 10000"/>
                    <a:gd name="connsiteX2" fmla="*/ 3257 w 10069"/>
                    <a:gd name="connsiteY2" fmla="*/ 2494 h 10000"/>
                    <a:gd name="connsiteX3" fmla="*/ 0 w 10069"/>
                    <a:gd name="connsiteY3" fmla="*/ 8123 h 10000"/>
                    <a:gd name="connsiteX4" fmla="*/ 1627 w 10069"/>
                    <a:gd name="connsiteY4" fmla="*/ 10000 h 10000"/>
                    <a:gd name="connsiteX5" fmla="*/ 6512 w 10069"/>
                    <a:gd name="connsiteY5" fmla="*/ 6247 h 10000"/>
                    <a:gd name="connsiteX6" fmla="*/ 9961 w 10069"/>
                    <a:gd name="connsiteY6" fmla="*/ 3336 h 10000"/>
                    <a:gd name="connsiteX0" fmla="*/ 9961 w 10069"/>
                    <a:gd name="connsiteY0" fmla="*/ 3336 h 10000"/>
                    <a:gd name="connsiteX1" fmla="*/ 8655 w 10069"/>
                    <a:gd name="connsiteY1" fmla="*/ 0 h 10000"/>
                    <a:gd name="connsiteX2" fmla="*/ 3257 w 10069"/>
                    <a:gd name="connsiteY2" fmla="*/ 2494 h 10000"/>
                    <a:gd name="connsiteX3" fmla="*/ 0 w 10069"/>
                    <a:gd name="connsiteY3" fmla="*/ 8123 h 10000"/>
                    <a:gd name="connsiteX4" fmla="*/ 1627 w 10069"/>
                    <a:gd name="connsiteY4" fmla="*/ 10000 h 10000"/>
                    <a:gd name="connsiteX5" fmla="*/ 6512 w 10069"/>
                    <a:gd name="connsiteY5" fmla="*/ 6247 h 10000"/>
                    <a:gd name="connsiteX6" fmla="*/ 9961 w 10069"/>
                    <a:gd name="connsiteY6" fmla="*/ 3336 h 10000"/>
                    <a:gd name="connsiteX0" fmla="*/ 6512 w 8655"/>
                    <a:gd name="connsiteY0" fmla="*/ 6247 h 10000"/>
                    <a:gd name="connsiteX1" fmla="*/ 8655 w 8655"/>
                    <a:gd name="connsiteY1" fmla="*/ 0 h 10000"/>
                    <a:gd name="connsiteX2" fmla="*/ 3257 w 8655"/>
                    <a:gd name="connsiteY2" fmla="*/ 2494 h 10000"/>
                    <a:gd name="connsiteX3" fmla="*/ 0 w 8655"/>
                    <a:gd name="connsiteY3" fmla="*/ 8123 h 10000"/>
                    <a:gd name="connsiteX4" fmla="*/ 1627 w 8655"/>
                    <a:gd name="connsiteY4" fmla="*/ 10000 h 10000"/>
                    <a:gd name="connsiteX5" fmla="*/ 6512 w 8655"/>
                    <a:gd name="connsiteY5" fmla="*/ 6247 h 10000"/>
                    <a:gd name="connsiteX0" fmla="*/ 11455 w 11455"/>
                    <a:gd name="connsiteY0" fmla="*/ 3342 h 10000"/>
                    <a:gd name="connsiteX1" fmla="*/ 10000 w 11455"/>
                    <a:gd name="connsiteY1" fmla="*/ 0 h 10000"/>
                    <a:gd name="connsiteX2" fmla="*/ 3763 w 11455"/>
                    <a:gd name="connsiteY2" fmla="*/ 2494 h 10000"/>
                    <a:gd name="connsiteX3" fmla="*/ 0 w 11455"/>
                    <a:gd name="connsiteY3" fmla="*/ 8123 h 10000"/>
                    <a:gd name="connsiteX4" fmla="*/ 1880 w 11455"/>
                    <a:gd name="connsiteY4" fmla="*/ 10000 h 10000"/>
                    <a:gd name="connsiteX5" fmla="*/ 11455 w 11455"/>
                    <a:gd name="connsiteY5" fmla="*/ 3342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55" h="10000">
                      <a:moveTo>
                        <a:pt x="11455" y="3342"/>
                      </a:moveTo>
                      <a:lnTo>
                        <a:pt x="10000" y="0"/>
                      </a:lnTo>
                      <a:lnTo>
                        <a:pt x="3763" y="2494"/>
                      </a:lnTo>
                      <a:lnTo>
                        <a:pt x="0" y="8123"/>
                      </a:lnTo>
                      <a:lnTo>
                        <a:pt x="1880" y="10000"/>
                      </a:lnTo>
                      <a:lnTo>
                        <a:pt x="11455" y="3342"/>
                      </a:lnTo>
                      <a:close/>
                    </a:path>
                  </a:pathLst>
                </a:custGeom>
                <a:solidFill>
                  <a:srgbClr val="FFFFFF">
                    <a:lumMod val="85000"/>
                  </a:srgbClr>
                </a:solidFill>
                <a:ln w="9525">
                  <a:solidFill>
                    <a:srgbClr val="000000"/>
                  </a:solidFill>
                  <a:prstDash val="solid"/>
                  <a:round/>
                  <a:headEnd/>
                  <a:tailEnd/>
                </a:ln>
              </p:spPr>
              <p:txBody>
                <a:bodyPr/>
                <a:lstStyle/>
                <a:p>
                  <a:pPr algn="ctr" fontAlgn="base">
                    <a:spcBef>
                      <a:spcPct val="50000"/>
                    </a:spcBef>
                    <a:spcAft>
                      <a:spcPct val="0"/>
                    </a:spcAft>
                    <a:defRPr/>
                  </a:pPr>
                  <a:endParaRPr lang="en-US" sz="1600" kern="0">
                    <a:solidFill>
                      <a:srgbClr val="000000"/>
                    </a:solidFill>
                  </a:endParaRPr>
                </a:p>
              </p:txBody>
            </p:sp>
          </p:grpSp>
          <p:grpSp>
            <p:nvGrpSpPr>
              <p:cNvPr id="994" name="Group 993"/>
              <p:cNvGrpSpPr>
                <a:grpSpLocks noChangeAspect="1"/>
              </p:cNvGrpSpPr>
              <p:nvPr/>
            </p:nvGrpSpPr>
            <p:grpSpPr>
              <a:xfrm>
                <a:off x="14946764" y="7114949"/>
                <a:ext cx="1022622" cy="583129"/>
                <a:chOff x="1233888" y="3246020"/>
                <a:chExt cx="1748360" cy="997074"/>
              </a:xfrm>
            </p:grpSpPr>
            <p:sp>
              <p:nvSpPr>
                <p:cNvPr id="999" name="Freeform 998"/>
                <p:cNvSpPr>
                  <a:spLocks noChangeAspect="1"/>
                </p:cNvSpPr>
                <p:nvPr/>
              </p:nvSpPr>
              <p:spPr bwMode="auto">
                <a:xfrm>
                  <a:off x="1233888" y="3267998"/>
                  <a:ext cx="552398" cy="975096"/>
                </a:xfrm>
                <a:custGeom>
                  <a:avLst/>
                  <a:gdLst>
                    <a:gd name="connsiteX0" fmla="*/ 40193 w 939521"/>
                    <a:gd name="connsiteY0" fmla="*/ 70339 h 371790"/>
                    <a:gd name="connsiteX1" fmla="*/ 185894 w 939521"/>
                    <a:gd name="connsiteY1" fmla="*/ 35170 h 371790"/>
                    <a:gd name="connsiteX2" fmla="*/ 281353 w 939521"/>
                    <a:gd name="connsiteY2" fmla="*/ 0 h 371790"/>
                    <a:gd name="connsiteX3" fmla="*/ 411982 w 939521"/>
                    <a:gd name="connsiteY3" fmla="*/ 35170 h 371790"/>
                    <a:gd name="connsiteX4" fmla="*/ 492369 w 939521"/>
                    <a:gd name="connsiteY4" fmla="*/ 80387 h 371790"/>
                    <a:gd name="connsiteX5" fmla="*/ 587828 w 939521"/>
                    <a:gd name="connsiteY5" fmla="*/ 110532 h 371790"/>
                    <a:gd name="connsiteX6" fmla="*/ 728505 w 939521"/>
                    <a:gd name="connsiteY6" fmla="*/ 145702 h 371790"/>
                    <a:gd name="connsiteX7" fmla="*/ 803868 w 939521"/>
                    <a:gd name="connsiteY7" fmla="*/ 216040 h 371790"/>
                    <a:gd name="connsiteX8" fmla="*/ 939521 w 939521"/>
                    <a:gd name="connsiteY8" fmla="*/ 306475 h 371790"/>
                    <a:gd name="connsiteX9" fmla="*/ 919424 w 939521"/>
                    <a:gd name="connsiteY9" fmla="*/ 366765 h 371790"/>
                    <a:gd name="connsiteX10" fmla="*/ 492369 w 939521"/>
                    <a:gd name="connsiteY10" fmla="*/ 371790 h 371790"/>
                    <a:gd name="connsiteX11" fmla="*/ 411982 w 939521"/>
                    <a:gd name="connsiteY11" fmla="*/ 341644 h 371790"/>
                    <a:gd name="connsiteX12" fmla="*/ 381837 w 939521"/>
                    <a:gd name="connsiteY12" fmla="*/ 316524 h 371790"/>
                    <a:gd name="connsiteX13" fmla="*/ 286378 w 939521"/>
                    <a:gd name="connsiteY13" fmla="*/ 321548 h 371790"/>
                    <a:gd name="connsiteX14" fmla="*/ 170822 w 939521"/>
                    <a:gd name="connsiteY14" fmla="*/ 236137 h 371790"/>
                    <a:gd name="connsiteX15" fmla="*/ 0 w 939521"/>
                    <a:gd name="connsiteY15" fmla="*/ 135653 h 371790"/>
                    <a:gd name="connsiteX16" fmla="*/ 40193 w 939521"/>
                    <a:gd name="connsiteY16" fmla="*/ 70339 h 371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9521" h="371790">
                      <a:moveTo>
                        <a:pt x="40193" y="70339"/>
                      </a:moveTo>
                      <a:lnTo>
                        <a:pt x="185894" y="35170"/>
                      </a:lnTo>
                      <a:lnTo>
                        <a:pt x="281353" y="0"/>
                      </a:lnTo>
                      <a:lnTo>
                        <a:pt x="411982" y="35170"/>
                      </a:lnTo>
                      <a:lnTo>
                        <a:pt x="492369" y="80387"/>
                      </a:lnTo>
                      <a:lnTo>
                        <a:pt x="587828" y="110532"/>
                      </a:lnTo>
                      <a:lnTo>
                        <a:pt x="728505" y="145702"/>
                      </a:lnTo>
                      <a:lnTo>
                        <a:pt x="803868" y="216040"/>
                      </a:lnTo>
                      <a:lnTo>
                        <a:pt x="939521" y="306475"/>
                      </a:lnTo>
                      <a:lnTo>
                        <a:pt x="919424" y="366765"/>
                      </a:lnTo>
                      <a:lnTo>
                        <a:pt x="492369" y="371790"/>
                      </a:lnTo>
                      <a:lnTo>
                        <a:pt x="411982" y="341644"/>
                      </a:lnTo>
                      <a:lnTo>
                        <a:pt x="381837" y="316524"/>
                      </a:lnTo>
                      <a:lnTo>
                        <a:pt x="286378" y="321548"/>
                      </a:lnTo>
                      <a:lnTo>
                        <a:pt x="170822" y="236137"/>
                      </a:lnTo>
                      <a:lnTo>
                        <a:pt x="0" y="135653"/>
                      </a:lnTo>
                      <a:lnTo>
                        <a:pt x="40193" y="70339"/>
                      </a:lnTo>
                      <a:close/>
                    </a:path>
                  </a:pathLst>
                </a:custGeom>
                <a:solidFill>
                  <a:srgbClr val="E1E1E1"/>
                </a:solidFill>
                <a:ln w="9525">
                  <a:solidFill>
                    <a:srgbClr val="000000"/>
                  </a:solidFill>
                </a:ln>
                <a:effectLst/>
                <a:extLst/>
              </p:spPr>
              <p:txBody>
                <a:bodyPr vert="horz" wrap="none" lIns="91440" tIns="45720" rIns="91440" bIns="45720" numCol="1" rtlCol="0" anchor="ctr" anchorCtr="0" compatLnSpc="1">
                  <a:prstTxWarp prst="textNoShape">
                    <a:avLst/>
                  </a:prstTxWarp>
                  <a:spAutoFit/>
                </a:bodyPr>
                <a:lstStyle/>
                <a:p>
                  <a:pPr algn="ctr" fontAlgn="base">
                    <a:spcBef>
                      <a:spcPct val="50000"/>
                    </a:spcBef>
                    <a:spcAft>
                      <a:spcPct val="0"/>
                    </a:spcAft>
                    <a:defRPr/>
                  </a:pPr>
                  <a:endParaRPr lang="en-US" sz="1600" kern="0">
                    <a:solidFill>
                      <a:srgbClr val="000000"/>
                    </a:solidFill>
                  </a:endParaRPr>
                </a:p>
              </p:txBody>
            </p:sp>
            <p:sp>
              <p:nvSpPr>
                <p:cNvPr id="1000" name="Freeform 999"/>
                <p:cNvSpPr/>
                <p:nvPr/>
              </p:nvSpPr>
              <p:spPr bwMode="auto">
                <a:xfrm>
                  <a:off x="2429851" y="3246020"/>
                  <a:ext cx="552397" cy="975087"/>
                </a:xfrm>
                <a:custGeom>
                  <a:avLst/>
                  <a:gdLst>
                    <a:gd name="connsiteX0" fmla="*/ 0 w 914400"/>
                    <a:gd name="connsiteY0" fmla="*/ 95459 h 542611"/>
                    <a:gd name="connsiteX1" fmla="*/ 0 w 914400"/>
                    <a:gd name="connsiteY1" fmla="*/ 95459 h 542611"/>
                    <a:gd name="connsiteX2" fmla="*/ 55266 w 914400"/>
                    <a:gd name="connsiteY2" fmla="*/ 95459 h 542611"/>
                    <a:gd name="connsiteX3" fmla="*/ 175846 w 914400"/>
                    <a:gd name="connsiteY3" fmla="*/ 115556 h 542611"/>
                    <a:gd name="connsiteX4" fmla="*/ 306474 w 914400"/>
                    <a:gd name="connsiteY4" fmla="*/ 75362 h 542611"/>
                    <a:gd name="connsiteX5" fmla="*/ 411982 w 914400"/>
                    <a:gd name="connsiteY5" fmla="*/ 55265 h 542611"/>
                    <a:gd name="connsiteX6" fmla="*/ 472272 w 914400"/>
                    <a:gd name="connsiteY6" fmla="*/ 45217 h 542611"/>
                    <a:gd name="connsiteX7" fmla="*/ 517490 w 914400"/>
                    <a:gd name="connsiteY7" fmla="*/ 35169 h 542611"/>
                    <a:gd name="connsiteX8" fmla="*/ 562707 w 914400"/>
                    <a:gd name="connsiteY8" fmla="*/ 40193 h 542611"/>
                    <a:gd name="connsiteX9" fmla="*/ 597877 w 914400"/>
                    <a:gd name="connsiteY9" fmla="*/ 10048 h 542611"/>
                    <a:gd name="connsiteX10" fmla="*/ 683287 w 914400"/>
                    <a:gd name="connsiteY10" fmla="*/ 0 h 542611"/>
                    <a:gd name="connsiteX11" fmla="*/ 783771 w 914400"/>
                    <a:gd name="connsiteY11" fmla="*/ 110531 h 542611"/>
                    <a:gd name="connsiteX12" fmla="*/ 849085 w 914400"/>
                    <a:gd name="connsiteY12" fmla="*/ 216039 h 542611"/>
                    <a:gd name="connsiteX13" fmla="*/ 914400 w 914400"/>
                    <a:gd name="connsiteY13" fmla="*/ 346668 h 542611"/>
                    <a:gd name="connsiteX14" fmla="*/ 869182 w 914400"/>
                    <a:gd name="connsiteY14" fmla="*/ 411982 h 542611"/>
                    <a:gd name="connsiteX15" fmla="*/ 869182 w 914400"/>
                    <a:gd name="connsiteY15" fmla="*/ 411982 h 542611"/>
                    <a:gd name="connsiteX16" fmla="*/ 823964 w 914400"/>
                    <a:gd name="connsiteY16" fmla="*/ 452175 h 542611"/>
                    <a:gd name="connsiteX17" fmla="*/ 844061 w 914400"/>
                    <a:gd name="connsiteY17" fmla="*/ 492369 h 542611"/>
                    <a:gd name="connsiteX18" fmla="*/ 839037 w 914400"/>
                    <a:gd name="connsiteY18" fmla="*/ 537586 h 542611"/>
                    <a:gd name="connsiteX19" fmla="*/ 753626 w 914400"/>
                    <a:gd name="connsiteY19" fmla="*/ 537586 h 542611"/>
                    <a:gd name="connsiteX20" fmla="*/ 753626 w 914400"/>
                    <a:gd name="connsiteY20" fmla="*/ 537586 h 542611"/>
                    <a:gd name="connsiteX21" fmla="*/ 723481 w 914400"/>
                    <a:gd name="connsiteY21" fmla="*/ 467248 h 542611"/>
                    <a:gd name="connsiteX22" fmla="*/ 658167 w 914400"/>
                    <a:gd name="connsiteY22" fmla="*/ 502417 h 542611"/>
                    <a:gd name="connsiteX23" fmla="*/ 587828 w 914400"/>
                    <a:gd name="connsiteY23" fmla="*/ 507441 h 542611"/>
                    <a:gd name="connsiteX24" fmla="*/ 401934 w 914400"/>
                    <a:gd name="connsiteY24" fmla="*/ 542611 h 542611"/>
                    <a:gd name="connsiteX25" fmla="*/ 331595 w 914400"/>
                    <a:gd name="connsiteY25" fmla="*/ 447151 h 542611"/>
                    <a:gd name="connsiteX26" fmla="*/ 251208 w 914400"/>
                    <a:gd name="connsiteY26" fmla="*/ 316523 h 542611"/>
                    <a:gd name="connsiteX27" fmla="*/ 140677 w 914400"/>
                    <a:gd name="connsiteY27" fmla="*/ 226087 h 542611"/>
                    <a:gd name="connsiteX28" fmla="*/ 35169 w 914400"/>
                    <a:gd name="connsiteY28" fmla="*/ 140676 h 542611"/>
                    <a:gd name="connsiteX29" fmla="*/ 0 w 914400"/>
                    <a:gd name="connsiteY29" fmla="*/ 95459 h 542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14400" h="542611">
                      <a:moveTo>
                        <a:pt x="0" y="95459"/>
                      </a:moveTo>
                      <a:lnTo>
                        <a:pt x="0" y="95459"/>
                      </a:lnTo>
                      <a:lnTo>
                        <a:pt x="55266" y="95459"/>
                      </a:lnTo>
                      <a:lnTo>
                        <a:pt x="175846" y="115556"/>
                      </a:lnTo>
                      <a:lnTo>
                        <a:pt x="306474" y="75362"/>
                      </a:lnTo>
                      <a:lnTo>
                        <a:pt x="411982" y="55265"/>
                      </a:lnTo>
                      <a:lnTo>
                        <a:pt x="472272" y="45217"/>
                      </a:lnTo>
                      <a:lnTo>
                        <a:pt x="517490" y="35169"/>
                      </a:lnTo>
                      <a:lnTo>
                        <a:pt x="562707" y="40193"/>
                      </a:lnTo>
                      <a:lnTo>
                        <a:pt x="597877" y="10048"/>
                      </a:lnTo>
                      <a:lnTo>
                        <a:pt x="683287" y="0"/>
                      </a:lnTo>
                      <a:lnTo>
                        <a:pt x="783771" y="110531"/>
                      </a:lnTo>
                      <a:lnTo>
                        <a:pt x="849085" y="216039"/>
                      </a:lnTo>
                      <a:lnTo>
                        <a:pt x="914400" y="346668"/>
                      </a:lnTo>
                      <a:lnTo>
                        <a:pt x="869182" y="411982"/>
                      </a:lnTo>
                      <a:lnTo>
                        <a:pt x="869182" y="411982"/>
                      </a:lnTo>
                      <a:lnTo>
                        <a:pt x="823964" y="452175"/>
                      </a:lnTo>
                      <a:lnTo>
                        <a:pt x="844061" y="492369"/>
                      </a:lnTo>
                      <a:lnTo>
                        <a:pt x="839037" y="537586"/>
                      </a:lnTo>
                      <a:lnTo>
                        <a:pt x="753626" y="537586"/>
                      </a:lnTo>
                      <a:lnTo>
                        <a:pt x="753626" y="537586"/>
                      </a:lnTo>
                      <a:lnTo>
                        <a:pt x="723481" y="467248"/>
                      </a:lnTo>
                      <a:lnTo>
                        <a:pt x="658167" y="502417"/>
                      </a:lnTo>
                      <a:lnTo>
                        <a:pt x="587828" y="507441"/>
                      </a:lnTo>
                      <a:lnTo>
                        <a:pt x="401934" y="542611"/>
                      </a:lnTo>
                      <a:lnTo>
                        <a:pt x="331595" y="447151"/>
                      </a:lnTo>
                      <a:lnTo>
                        <a:pt x="251208" y="316523"/>
                      </a:lnTo>
                      <a:lnTo>
                        <a:pt x="140677" y="226087"/>
                      </a:lnTo>
                      <a:lnTo>
                        <a:pt x="35169" y="140676"/>
                      </a:lnTo>
                      <a:lnTo>
                        <a:pt x="0" y="95459"/>
                      </a:lnTo>
                      <a:close/>
                    </a:path>
                  </a:pathLst>
                </a:custGeom>
                <a:solidFill>
                  <a:srgbClr val="E1E1E1"/>
                </a:solidFill>
                <a:ln w="9525">
                  <a:solidFill>
                    <a:srgbClr val="000000"/>
                  </a:solidFill>
                </a:ln>
                <a:effectLst/>
                <a:extLst/>
              </p:spPr>
              <p:txBody>
                <a:bodyPr vert="horz" wrap="none" lIns="91440" tIns="45720" rIns="91440" bIns="45720" numCol="1" rtlCol="0" anchor="ctr" anchorCtr="0" compatLnSpc="1">
                  <a:prstTxWarp prst="textNoShape">
                    <a:avLst/>
                  </a:prstTxWarp>
                  <a:spAutoFit/>
                </a:bodyPr>
                <a:lstStyle/>
                <a:p>
                  <a:pPr algn="ctr" fontAlgn="base">
                    <a:spcBef>
                      <a:spcPct val="50000"/>
                    </a:spcBef>
                    <a:spcAft>
                      <a:spcPct val="0"/>
                    </a:spcAft>
                    <a:defRPr/>
                  </a:pPr>
                  <a:endParaRPr lang="en-US" sz="1600" kern="0">
                    <a:solidFill>
                      <a:srgbClr val="000000"/>
                    </a:solidFill>
                  </a:endParaRPr>
                </a:p>
              </p:txBody>
            </p:sp>
          </p:grpSp>
          <p:sp>
            <p:nvSpPr>
              <p:cNvPr id="995" name="Freeform 994"/>
              <p:cNvSpPr/>
              <p:nvPr/>
            </p:nvSpPr>
            <p:spPr>
              <a:xfrm>
                <a:off x="9972384" y="4542072"/>
                <a:ext cx="47286" cy="38317"/>
              </a:xfrm>
              <a:custGeom>
                <a:avLst/>
                <a:gdLst>
                  <a:gd name="connsiteX0" fmla="*/ 13793 w 47287"/>
                  <a:gd name="connsiteY0" fmla="*/ 0 h 38318"/>
                  <a:gd name="connsiteX1" fmla="*/ 4268 w 47287"/>
                  <a:gd name="connsiteY1" fmla="*/ 5715 h 38318"/>
                  <a:gd name="connsiteX2" fmla="*/ 2363 w 47287"/>
                  <a:gd name="connsiteY2" fmla="*/ 26670 h 38318"/>
                  <a:gd name="connsiteX3" fmla="*/ 6173 w 47287"/>
                  <a:gd name="connsiteY3" fmla="*/ 32385 h 38318"/>
                  <a:gd name="connsiteX4" fmla="*/ 11888 w 47287"/>
                  <a:gd name="connsiteY4" fmla="*/ 34290 h 38318"/>
                  <a:gd name="connsiteX5" fmla="*/ 19508 w 47287"/>
                  <a:gd name="connsiteY5" fmla="*/ 38100 h 38318"/>
                  <a:gd name="connsiteX6" fmla="*/ 46178 w 47287"/>
                  <a:gd name="connsiteY6" fmla="*/ 36195 h 38318"/>
                  <a:gd name="connsiteX7" fmla="*/ 44273 w 47287"/>
                  <a:gd name="connsiteY7" fmla="*/ 26670 h 38318"/>
                  <a:gd name="connsiteX8" fmla="*/ 40463 w 47287"/>
                  <a:gd name="connsiteY8" fmla="*/ 20955 h 38318"/>
                  <a:gd name="connsiteX9" fmla="*/ 38558 w 47287"/>
                  <a:gd name="connsiteY9" fmla="*/ 15240 h 38318"/>
                  <a:gd name="connsiteX10" fmla="*/ 25223 w 47287"/>
                  <a:gd name="connsiteY10" fmla="*/ 11430 h 38318"/>
                  <a:gd name="connsiteX11" fmla="*/ 13793 w 47287"/>
                  <a:gd name="connsiteY11" fmla="*/ 5715 h 38318"/>
                  <a:gd name="connsiteX12" fmla="*/ 13793 w 47287"/>
                  <a:gd name="connsiteY12" fmla="*/ 0 h 38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287" h="38318">
                    <a:moveTo>
                      <a:pt x="13793" y="0"/>
                    </a:moveTo>
                    <a:cubicBezTo>
                      <a:pt x="12206" y="0"/>
                      <a:pt x="7079" y="3305"/>
                      <a:pt x="4268" y="5715"/>
                    </a:cubicBezTo>
                    <a:cubicBezTo>
                      <a:pt x="-2389" y="11421"/>
                      <a:pt x="190" y="18703"/>
                      <a:pt x="2363" y="26670"/>
                    </a:cubicBezTo>
                    <a:cubicBezTo>
                      <a:pt x="2965" y="28879"/>
                      <a:pt x="4385" y="30955"/>
                      <a:pt x="6173" y="32385"/>
                    </a:cubicBezTo>
                    <a:cubicBezTo>
                      <a:pt x="7741" y="33639"/>
                      <a:pt x="10042" y="33499"/>
                      <a:pt x="11888" y="34290"/>
                    </a:cubicBezTo>
                    <a:cubicBezTo>
                      <a:pt x="14498" y="35409"/>
                      <a:pt x="16968" y="36830"/>
                      <a:pt x="19508" y="38100"/>
                    </a:cubicBezTo>
                    <a:cubicBezTo>
                      <a:pt x="28398" y="37465"/>
                      <a:pt x="38086" y="39930"/>
                      <a:pt x="46178" y="36195"/>
                    </a:cubicBezTo>
                    <a:cubicBezTo>
                      <a:pt x="49118" y="34838"/>
                      <a:pt x="45410" y="29702"/>
                      <a:pt x="44273" y="26670"/>
                    </a:cubicBezTo>
                    <a:cubicBezTo>
                      <a:pt x="43469" y="24526"/>
                      <a:pt x="41487" y="23003"/>
                      <a:pt x="40463" y="20955"/>
                    </a:cubicBezTo>
                    <a:cubicBezTo>
                      <a:pt x="39565" y="19159"/>
                      <a:pt x="39978" y="16660"/>
                      <a:pt x="38558" y="15240"/>
                    </a:cubicBezTo>
                    <a:cubicBezTo>
                      <a:pt x="37647" y="14329"/>
                      <a:pt x="25289" y="11446"/>
                      <a:pt x="25223" y="11430"/>
                    </a:cubicBezTo>
                    <a:cubicBezTo>
                      <a:pt x="8845" y="511"/>
                      <a:pt x="29567" y="13602"/>
                      <a:pt x="13793" y="5715"/>
                    </a:cubicBezTo>
                    <a:cubicBezTo>
                      <a:pt x="4764" y="1201"/>
                      <a:pt x="15380" y="0"/>
                      <a:pt x="13793" y="0"/>
                    </a:cubicBezTo>
                    <a:close/>
                  </a:path>
                </a:pathLst>
              </a:custGeom>
              <a:solidFill>
                <a:srgbClr val="0039AC"/>
              </a:solidFill>
              <a:ln w="3175" cap="flat" cmpd="sng" algn="ctr">
                <a:noFill/>
                <a:prstDash val="solid"/>
              </a:ln>
              <a:effectLst/>
            </p:spPr>
            <p:txBody>
              <a:bodyPr rtlCol="0" anchor="ctr"/>
              <a:lstStyle/>
              <a:p>
                <a:pPr algn="ctr" fontAlgn="base">
                  <a:spcBef>
                    <a:spcPct val="50000"/>
                  </a:spcBef>
                  <a:spcAft>
                    <a:spcPct val="0"/>
                  </a:spcAft>
                  <a:defRPr/>
                </a:pPr>
                <a:endParaRPr lang="fr-CH" sz="1600" kern="0">
                  <a:solidFill>
                    <a:srgbClr val="FFFFFF"/>
                  </a:solidFill>
                  <a:latin typeface="Arial"/>
                  <a:cs typeface="Arial"/>
                </a:endParaRPr>
              </a:p>
            </p:txBody>
          </p:sp>
          <p:sp>
            <p:nvSpPr>
              <p:cNvPr id="996" name="Freeform 995"/>
              <p:cNvSpPr>
                <a:spLocks noChangeAspect="1"/>
              </p:cNvSpPr>
              <p:nvPr/>
            </p:nvSpPr>
            <p:spPr bwMode="auto">
              <a:xfrm>
                <a:off x="9728951" y="4298302"/>
                <a:ext cx="294373" cy="570270"/>
              </a:xfrm>
              <a:custGeom>
                <a:avLst/>
                <a:gdLst>
                  <a:gd name="connsiteX0" fmla="*/ 28783 w 250805"/>
                  <a:gd name="connsiteY0" fmla="*/ 2381 h 171450"/>
                  <a:gd name="connsiteX1" fmla="*/ 28783 w 250805"/>
                  <a:gd name="connsiteY1" fmla="*/ 2381 h 171450"/>
                  <a:gd name="connsiteX2" fmla="*/ 208 w 250805"/>
                  <a:gd name="connsiteY2" fmla="*/ 26194 h 171450"/>
                  <a:gd name="connsiteX3" fmla="*/ 2589 w 250805"/>
                  <a:gd name="connsiteY3" fmla="*/ 40481 h 171450"/>
                  <a:gd name="connsiteX4" fmla="*/ 12114 w 250805"/>
                  <a:gd name="connsiteY4" fmla="*/ 47625 h 171450"/>
                  <a:gd name="connsiteX5" fmla="*/ 28783 w 250805"/>
                  <a:gd name="connsiteY5" fmla="*/ 54769 h 171450"/>
                  <a:gd name="connsiteX6" fmla="*/ 43071 w 250805"/>
                  <a:gd name="connsiteY6" fmla="*/ 64294 h 171450"/>
                  <a:gd name="connsiteX7" fmla="*/ 52596 w 250805"/>
                  <a:gd name="connsiteY7" fmla="*/ 78581 h 171450"/>
                  <a:gd name="connsiteX8" fmla="*/ 54977 w 250805"/>
                  <a:gd name="connsiteY8" fmla="*/ 114300 h 171450"/>
                  <a:gd name="connsiteX9" fmla="*/ 57358 w 250805"/>
                  <a:gd name="connsiteY9" fmla="*/ 121444 h 171450"/>
                  <a:gd name="connsiteX10" fmla="*/ 64502 w 250805"/>
                  <a:gd name="connsiteY10" fmla="*/ 123825 h 171450"/>
                  <a:gd name="connsiteX11" fmla="*/ 71646 w 250805"/>
                  <a:gd name="connsiteY11" fmla="*/ 154781 h 171450"/>
                  <a:gd name="connsiteX12" fmla="*/ 78789 w 250805"/>
                  <a:gd name="connsiteY12" fmla="*/ 159544 h 171450"/>
                  <a:gd name="connsiteX13" fmla="*/ 81171 w 250805"/>
                  <a:gd name="connsiteY13" fmla="*/ 166687 h 171450"/>
                  <a:gd name="connsiteX14" fmla="*/ 88314 w 250805"/>
                  <a:gd name="connsiteY14" fmla="*/ 169069 h 171450"/>
                  <a:gd name="connsiteX15" fmla="*/ 102602 w 250805"/>
                  <a:gd name="connsiteY15" fmla="*/ 171450 h 171450"/>
                  <a:gd name="connsiteX16" fmla="*/ 116889 w 250805"/>
                  <a:gd name="connsiteY16" fmla="*/ 169069 h 171450"/>
                  <a:gd name="connsiteX17" fmla="*/ 124033 w 250805"/>
                  <a:gd name="connsiteY17" fmla="*/ 166687 h 171450"/>
                  <a:gd name="connsiteX18" fmla="*/ 128796 w 250805"/>
                  <a:gd name="connsiteY18" fmla="*/ 152400 h 171450"/>
                  <a:gd name="connsiteX19" fmla="*/ 145464 w 250805"/>
                  <a:gd name="connsiteY19" fmla="*/ 147637 h 171450"/>
                  <a:gd name="connsiteX20" fmla="*/ 152608 w 250805"/>
                  <a:gd name="connsiteY20" fmla="*/ 142875 h 171450"/>
                  <a:gd name="connsiteX21" fmla="*/ 166896 w 250805"/>
                  <a:gd name="connsiteY21" fmla="*/ 147637 h 171450"/>
                  <a:gd name="connsiteX22" fmla="*/ 174039 w 250805"/>
                  <a:gd name="connsiteY22" fmla="*/ 150019 h 171450"/>
                  <a:gd name="connsiteX23" fmla="*/ 202614 w 250805"/>
                  <a:gd name="connsiteY23" fmla="*/ 152400 h 171450"/>
                  <a:gd name="connsiteX24" fmla="*/ 216902 w 250805"/>
                  <a:gd name="connsiteY24" fmla="*/ 147637 h 171450"/>
                  <a:gd name="connsiteX25" fmla="*/ 231189 w 250805"/>
                  <a:gd name="connsiteY25" fmla="*/ 138112 h 171450"/>
                  <a:gd name="connsiteX26" fmla="*/ 221664 w 250805"/>
                  <a:gd name="connsiteY26" fmla="*/ 128587 h 171450"/>
                  <a:gd name="connsiteX27" fmla="*/ 216902 w 250805"/>
                  <a:gd name="connsiteY27" fmla="*/ 121444 h 171450"/>
                  <a:gd name="connsiteX28" fmla="*/ 221664 w 250805"/>
                  <a:gd name="connsiteY28" fmla="*/ 100012 h 171450"/>
                  <a:gd name="connsiteX29" fmla="*/ 228808 w 250805"/>
                  <a:gd name="connsiteY29" fmla="*/ 95250 h 171450"/>
                  <a:gd name="connsiteX30" fmla="*/ 238333 w 250805"/>
                  <a:gd name="connsiteY30" fmla="*/ 92869 h 171450"/>
                  <a:gd name="connsiteX31" fmla="*/ 240714 w 250805"/>
                  <a:gd name="connsiteY31" fmla="*/ 85725 h 171450"/>
                  <a:gd name="connsiteX32" fmla="*/ 245477 w 250805"/>
                  <a:gd name="connsiteY32" fmla="*/ 78581 h 171450"/>
                  <a:gd name="connsiteX33" fmla="*/ 247858 w 250805"/>
                  <a:gd name="connsiteY33" fmla="*/ 66675 h 171450"/>
                  <a:gd name="connsiteX34" fmla="*/ 250239 w 250805"/>
                  <a:gd name="connsiteY34" fmla="*/ 59531 h 171450"/>
                  <a:gd name="connsiteX35" fmla="*/ 247858 w 250805"/>
                  <a:gd name="connsiteY35" fmla="*/ 33337 h 171450"/>
                  <a:gd name="connsiteX36" fmla="*/ 233571 w 250805"/>
                  <a:gd name="connsiteY36" fmla="*/ 38100 h 171450"/>
                  <a:gd name="connsiteX37" fmla="*/ 226427 w 250805"/>
                  <a:gd name="connsiteY37" fmla="*/ 40481 h 171450"/>
                  <a:gd name="connsiteX38" fmla="*/ 204996 w 250805"/>
                  <a:gd name="connsiteY38" fmla="*/ 45244 h 171450"/>
                  <a:gd name="connsiteX39" fmla="*/ 193089 w 250805"/>
                  <a:gd name="connsiteY39" fmla="*/ 45244 h 171450"/>
                  <a:gd name="connsiteX40" fmla="*/ 190708 w 250805"/>
                  <a:gd name="connsiteY40" fmla="*/ 50006 h 171450"/>
                  <a:gd name="connsiteX41" fmla="*/ 104983 w 250805"/>
                  <a:gd name="connsiteY41" fmla="*/ 21431 h 171450"/>
                  <a:gd name="connsiteX42" fmla="*/ 88314 w 250805"/>
                  <a:gd name="connsiteY42" fmla="*/ 0 h 171450"/>
                  <a:gd name="connsiteX43" fmla="*/ 28783 w 250805"/>
                  <a:gd name="connsiteY43" fmla="*/ 2381 h 171450"/>
                  <a:gd name="connsiteX0" fmla="*/ 28783 w 250805"/>
                  <a:gd name="connsiteY0" fmla="*/ 2381 h 171450"/>
                  <a:gd name="connsiteX1" fmla="*/ 28783 w 250805"/>
                  <a:gd name="connsiteY1" fmla="*/ 2381 h 171450"/>
                  <a:gd name="connsiteX2" fmla="*/ 208 w 250805"/>
                  <a:gd name="connsiteY2" fmla="*/ 26194 h 171450"/>
                  <a:gd name="connsiteX3" fmla="*/ 2589 w 250805"/>
                  <a:gd name="connsiteY3" fmla="*/ 40481 h 171450"/>
                  <a:gd name="connsiteX4" fmla="*/ 12114 w 250805"/>
                  <a:gd name="connsiteY4" fmla="*/ 47625 h 171450"/>
                  <a:gd name="connsiteX5" fmla="*/ 38308 w 250805"/>
                  <a:gd name="connsiteY5" fmla="*/ 45244 h 171450"/>
                  <a:gd name="connsiteX6" fmla="*/ 43071 w 250805"/>
                  <a:gd name="connsiteY6" fmla="*/ 64294 h 171450"/>
                  <a:gd name="connsiteX7" fmla="*/ 52596 w 250805"/>
                  <a:gd name="connsiteY7" fmla="*/ 78581 h 171450"/>
                  <a:gd name="connsiteX8" fmla="*/ 54977 w 250805"/>
                  <a:gd name="connsiteY8" fmla="*/ 114300 h 171450"/>
                  <a:gd name="connsiteX9" fmla="*/ 57358 w 250805"/>
                  <a:gd name="connsiteY9" fmla="*/ 121444 h 171450"/>
                  <a:gd name="connsiteX10" fmla="*/ 64502 w 250805"/>
                  <a:gd name="connsiteY10" fmla="*/ 123825 h 171450"/>
                  <a:gd name="connsiteX11" fmla="*/ 71646 w 250805"/>
                  <a:gd name="connsiteY11" fmla="*/ 154781 h 171450"/>
                  <a:gd name="connsiteX12" fmla="*/ 78789 w 250805"/>
                  <a:gd name="connsiteY12" fmla="*/ 159544 h 171450"/>
                  <a:gd name="connsiteX13" fmla="*/ 81171 w 250805"/>
                  <a:gd name="connsiteY13" fmla="*/ 166687 h 171450"/>
                  <a:gd name="connsiteX14" fmla="*/ 88314 w 250805"/>
                  <a:gd name="connsiteY14" fmla="*/ 169069 h 171450"/>
                  <a:gd name="connsiteX15" fmla="*/ 102602 w 250805"/>
                  <a:gd name="connsiteY15" fmla="*/ 171450 h 171450"/>
                  <a:gd name="connsiteX16" fmla="*/ 116889 w 250805"/>
                  <a:gd name="connsiteY16" fmla="*/ 169069 h 171450"/>
                  <a:gd name="connsiteX17" fmla="*/ 124033 w 250805"/>
                  <a:gd name="connsiteY17" fmla="*/ 166687 h 171450"/>
                  <a:gd name="connsiteX18" fmla="*/ 128796 w 250805"/>
                  <a:gd name="connsiteY18" fmla="*/ 152400 h 171450"/>
                  <a:gd name="connsiteX19" fmla="*/ 145464 w 250805"/>
                  <a:gd name="connsiteY19" fmla="*/ 147637 h 171450"/>
                  <a:gd name="connsiteX20" fmla="*/ 152608 w 250805"/>
                  <a:gd name="connsiteY20" fmla="*/ 142875 h 171450"/>
                  <a:gd name="connsiteX21" fmla="*/ 166896 w 250805"/>
                  <a:gd name="connsiteY21" fmla="*/ 147637 h 171450"/>
                  <a:gd name="connsiteX22" fmla="*/ 174039 w 250805"/>
                  <a:gd name="connsiteY22" fmla="*/ 150019 h 171450"/>
                  <a:gd name="connsiteX23" fmla="*/ 202614 w 250805"/>
                  <a:gd name="connsiteY23" fmla="*/ 152400 h 171450"/>
                  <a:gd name="connsiteX24" fmla="*/ 216902 w 250805"/>
                  <a:gd name="connsiteY24" fmla="*/ 147637 h 171450"/>
                  <a:gd name="connsiteX25" fmla="*/ 231189 w 250805"/>
                  <a:gd name="connsiteY25" fmla="*/ 138112 h 171450"/>
                  <a:gd name="connsiteX26" fmla="*/ 221664 w 250805"/>
                  <a:gd name="connsiteY26" fmla="*/ 128587 h 171450"/>
                  <a:gd name="connsiteX27" fmla="*/ 216902 w 250805"/>
                  <a:gd name="connsiteY27" fmla="*/ 121444 h 171450"/>
                  <a:gd name="connsiteX28" fmla="*/ 221664 w 250805"/>
                  <a:gd name="connsiteY28" fmla="*/ 100012 h 171450"/>
                  <a:gd name="connsiteX29" fmla="*/ 228808 w 250805"/>
                  <a:gd name="connsiteY29" fmla="*/ 95250 h 171450"/>
                  <a:gd name="connsiteX30" fmla="*/ 238333 w 250805"/>
                  <a:gd name="connsiteY30" fmla="*/ 92869 h 171450"/>
                  <a:gd name="connsiteX31" fmla="*/ 240714 w 250805"/>
                  <a:gd name="connsiteY31" fmla="*/ 85725 h 171450"/>
                  <a:gd name="connsiteX32" fmla="*/ 245477 w 250805"/>
                  <a:gd name="connsiteY32" fmla="*/ 78581 h 171450"/>
                  <a:gd name="connsiteX33" fmla="*/ 247858 w 250805"/>
                  <a:gd name="connsiteY33" fmla="*/ 66675 h 171450"/>
                  <a:gd name="connsiteX34" fmla="*/ 250239 w 250805"/>
                  <a:gd name="connsiteY34" fmla="*/ 59531 h 171450"/>
                  <a:gd name="connsiteX35" fmla="*/ 247858 w 250805"/>
                  <a:gd name="connsiteY35" fmla="*/ 33337 h 171450"/>
                  <a:gd name="connsiteX36" fmla="*/ 233571 w 250805"/>
                  <a:gd name="connsiteY36" fmla="*/ 38100 h 171450"/>
                  <a:gd name="connsiteX37" fmla="*/ 226427 w 250805"/>
                  <a:gd name="connsiteY37" fmla="*/ 40481 h 171450"/>
                  <a:gd name="connsiteX38" fmla="*/ 204996 w 250805"/>
                  <a:gd name="connsiteY38" fmla="*/ 45244 h 171450"/>
                  <a:gd name="connsiteX39" fmla="*/ 193089 w 250805"/>
                  <a:gd name="connsiteY39" fmla="*/ 45244 h 171450"/>
                  <a:gd name="connsiteX40" fmla="*/ 190708 w 250805"/>
                  <a:gd name="connsiteY40" fmla="*/ 50006 h 171450"/>
                  <a:gd name="connsiteX41" fmla="*/ 104983 w 250805"/>
                  <a:gd name="connsiteY41" fmla="*/ 21431 h 171450"/>
                  <a:gd name="connsiteX42" fmla="*/ 88314 w 250805"/>
                  <a:gd name="connsiteY42" fmla="*/ 0 h 171450"/>
                  <a:gd name="connsiteX43" fmla="*/ 28783 w 250805"/>
                  <a:gd name="connsiteY43" fmla="*/ 2381 h 171450"/>
                  <a:gd name="connsiteX0" fmla="*/ 26233 w 248255"/>
                  <a:gd name="connsiteY0" fmla="*/ 2381 h 171450"/>
                  <a:gd name="connsiteX1" fmla="*/ 26233 w 248255"/>
                  <a:gd name="connsiteY1" fmla="*/ 2381 h 171450"/>
                  <a:gd name="connsiteX2" fmla="*/ 11945 w 248255"/>
                  <a:gd name="connsiteY2" fmla="*/ 26194 h 171450"/>
                  <a:gd name="connsiteX3" fmla="*/ 39 w 248255"/>
                  <a:gd name="connsiteY3" fmla="*/ 40481 h 171450"/>
                  <a:gd name="connsiteX4" fmla="*/ 9564 w 248255"/>
                  <a:gd name="connsiteY4" fmla="*/ 47625 h 171450"/>
                  <a:gd name="connsiteX5" fmla="*/ 35758 w 248255"/>
                  <a:gd name="connsiteY5" fmla="*/ 45244 h 171450"/>
                  <a:gd name="connsiteX6" fmla="*/ 40521 w 248255"/>
                  <a:gd name="connsiteY6" fmla="*/ 64294 h 171450"/>
                  <a:gd name="connsiteX7" fmla="*/ 50046 w 248255"/>
                  <a:gd name="connsiteY7" fmla="*/ 78581 h 171450"/>
                  <a:gd name="connsiteX8" fmla="*/ 52427 w 248255"/>
                  <a:gd name="connsiteY8" fmla="*/ 114300 h 171450"/>
                  <a:gd name="connsiteX9" fmla="*/ 54808 w 248255"/>
                  <a:gd name="connsiteY9" fmla="*/ 121444 h 171450"/>
                  <a:gd name="connsiteX10" fmla="*/ 61952 w 248255"/>
                  <a:gd name="connsiteY10" fmla="*/ 123825 h 171450"/>
                  <a:gd name="connsiteX11" fmla="*/ 69096 w 248255"/>
                  <a:gd name="connsiteY11" fmla="*/ 154781 h 171450"/>
                  <a:gd name="connsiteX12" fmla="*/ 76239 w 248255"/>
                  <a:gd name="connsiteY12" fmla="*/ 159544 h 171450"/>
                  <a:gd name="connsiteX13" fmla="*/ 78621 w 248255"/>
                  <a:gd name="connsiteY13" fmla="*/ 166687 h 171450"/>
                  <a:gd name="connsiteX14" fmla="*/ 85764 w 248255"/>
                  <a:gd name="connsiteY14" fmla="*/ 169069 h 171450"/>
                  <a:gd name="connsiteX15" fmla="*/ 100052 w 248255"/>
                  <a:gd name="connsiteY15" fmla="*/ 171450 h 171450"/>
                  <a:gd name="connsiteX16" fmla="*/ 114339 w 248255"/>
                  <a:gd name="connsiteY16" fmla="*/ 169069 h 171450"/>
                  <a:gd name="connsiteX17" fmla="*/ 121483 w 248255"/>
                  <a:gd name="connsiteY17" fmla="*/ 166687 h 171450"/>
                  <a:gd name="connsiteX18" fmla="*/ 126246 w 248255"/>
                  <a:gd name="connsiteY18" fmla="*/ 152400 h 171450"/>
                  <a:gd name="connsiteX19" fmla="*/ 142914 w 248255"/>
                  <a:gd name="connsiteY19" fmla="*/ 147637 h 171450"/>
                  <a:gd name="connsiteX20" fmla="*/ 150058 w 248255"/>
                  <a:gd name="connsiteY20" fmla="*/ 142875 h 171450"/>
                  <a:gd name="connsiteX21" fmla="*/ 164346 w 248255"/>
                  <a:gd name="connsiteY21" fmla="*/ 147637 h 171450"/>
                  <a:gd name="connsiteX22" fmla="*/ 171489 w 248255"/>
                  <a:gd name="connsiteY22" fmla="*/ 150019 h 171450"/>
                  <a:gd name="connsiteX23" fmla="*/ 200064 w 248255"/>
                  <a:gd name="connsiteY23" fmla="*/ 152400 h 171450"/>
                  <a:gd name="connsiteX24" fmla="*/ 214352 w 248255"/>
                  <a:gd name="connsiteY24" fmla="*/ 147637 h 171450"/>
                  <a:gd name="connsiteX25" fmla="*/ 228639 w 248255"/>
                  <a:gd name="connsiteY25" fmla="*/ 138112 h 171450"/>
                  <a:gd name="connsiteX26" fmla="*/ 219114 w 248255"/>
                  <a:gd name="connsiteY26" fmla="*/ 128587 h 171450"/>
                  <a:gd name="connsiteX27" fmla="*/ 214352 w 248255"/>
                  <a:gd name="connsiteY27" fmla="*/ 121444 h 171450"/>
                  <a:gd name="connsiteX28" fmla="*/ 219114 w 248255"/>
                  <a:gd name="connsiteY28" fmla="*/ 100012 h 171450"/>
                  <a:gd name="connsiteX29" fmla="*/ 226258 w 248255"/>
                  <a:gd name="connsiteY29" fmla="*/ 95250 h 171450"/>
                  <a:gd name="connsiteX30" fmla="*/ 235783 w 248255"/>
                  <a:gd name="connsiteY30" fmla="*/ 92869 h 171450"/>
                  <a:gd name="connsiteX31" fmla="*/ 238164 w 248255"/>
                  <a:gd name="connsiteY31" fmla="*/ 85725 h 171450"/>
                  <a:gd name="connsiteX32" fmla="*/ 242927 w 248255"/>
                  <a:gd name="connsiteY32" fmla="*/ 78581 h 171450"/>
                  <a:gd name="connsiteX33" fmla="*/ 245308 w 248255"/>
                  <a:gd name="connsiteY33" fmla="*/ 66675 h 171450"/>
                  <a:gd name="connsiteX34" fmla="*/ 247689 w 248255"/>
                  <a:gd name="connsiteY34" fmla="*/ 59531 h 171450"/>
                  <a:gd name="connsiteX35" fmla="*/ 245308 w 248255"/>
                  <a:gd name="connsiteY35" fmla="*/ 33337 h 171450"/>
                  <a:gd name="connsiteX36" fmla="*/ 231021 w 248255"/>
                  <a:gd name="connsiteY36" fmla="*/ 38100 h 171450"/>
                  <a:gd name="connsiteX37" fmla="*/ 223877 w 248255"/>
                  <a:gd name="connsiteY37" fmla="*/ 40481 h 171450"/>
                  <a:gd name="connsiteX38" fmla="*/ 202446 w 248255"/>
                  <a:gd name="connsiteY38" fmla="*/ 45244 h 171450"/>
                  <a:gd name="connsiteX39" fmla="*/ 190539 w 248255"/>
                  <a:gd name="connsiteY39" fmla="*/ 45244 h 171450"/>
                  <a:gd name="connsiteX40" fmla="*/ 188158 w 248255"/>
                  <a:gd name="connsiteY40" fmla="*/ 50006 h 171450"/>
                  <a:gd name="connsiteX41" fmla="*/ 102433 w 248255"/>
                  <a:gd name="connsiteY41" fmla="*/ 21431 h 171450"/>
                  <a:gd name="connsiteX42" fmla="*/ 85764 w 248255"/>
                  <a:gd name="connsiteY42" fmla="*/ 0 h 171450"/>
                  <a:gd name="connsiteX43" fmla="*/ 26233 w 248255"/>
                  <a:gd name="connsiteY43" fmla="*/ 2381 h 171450"/>
                  <a:gd name="connsiteX0" fmla="*/ 16966 w 238988"/>
                  <a:gd name="connsiteY0" fmla="*/ 2381 h 171450"/>
                  <a:gd name="connsiteX1" fmla="*/ 16966 w 238988"/>
                  <a:gd name="connsiteY1" fmla="*/ 2381 h 171450"/>
                  <a:gd name="connsiteX2" fmla="*/ 2678 w 238988"/>
                  <a:gd name="connsiteY2" fmla="*/ 26194 h 171450"/>
                  <a:gd name="connsiteX3" fmla="*/ 7441 w 238988"/>
                  <a:gd name="connsiteY3" fmla="*/ 38100 h 171450"/>
                  <a:gd name="connsiteX4" fmla="*/ 297 w 238988"/>
                  <a:gd name="connsiteY4" fmla="*/ 47625 h 171450"/>
                  <a:gd name="connsiteX5" fmla="*/ 26491 w 238988"/>
                  <a:gd name="connsiteY5" fmla="*/ 45244 h 171450"/>
                  <a:gd name="connsiteX6" fmla="*/ 31254 w 238988"/>
                  <a:gd name="connsiteY6" fmla="*/ 64294 h 171450"/>
                  <a:gd name="connsiteX7" fmla="*/ 40779 w 238988"/>
                  <a:gd name="connsiteY7" fmla="*/ 78581 h 171450"/>
                  <a:gd name="connsiteX8" fmla="*/ 43160 w 238988"/>
                  <a:gd name="connsiteY8" fmla="*/ 114300 h 171450"/>
                  <a:gd name="connsiteX9" fmla="*/ 45541 w 238988"/>
                  <a:gd name="connsiteY9" fmla="*/ 121444 h 171450"/>
                  <a:gd name="connsiteX10" fmla="*/ 52685 w 238988"/>
                  <a:gd name="connsiteY10" fmla="*/ 123825 h 171450"/>
                  <a:gd name="connsiteX11" fmla="*/ 59829 w 238988"/>
                  <a:gd name="connsiteY11" fmla="*/ 154781 h 171450"/>
                  <a:gd name="connsiteX12" fmla="*/ 66972 w 238988"/>
                  <a:gd name="connsiteY12" fmla="*/ 159544 h 171450"/>
                  <a:gd name="connsiteX13" fmla="*/ 69354 w 238988"/>
                  <a:gd name="connsiteY13" fmla="*/ 166687 h 171450"/>
                  <a:gd name="connsiteX14" fmla="*/ 76497 w 238988"/>
                  <a:gd name="connsiteY14" fmla="*/ 169069 h 171450"/>
                  <a:gd name="connsiteX15" fmla="*/ 90785 w 238988"/>
                  <a:gd name="connsiteY15" fmla="*/ 171450 h 171450"/>
                  <a:gd name="connsiteX16" fmla="*/ 105072 w 238988"/>
                  <a:gd name="connsiteY16" fmla="*/ 169069 h 171450"/>
                  <a:gd name="connsiteX17" fmla="*/ 112216 w 238988"/>
                  <a:gd name="connsiteY17" fmla="*/ 166687 h 171450"/>
                  <a:gd name="connsiteX18" fmla="*/ 116979 w 238988"/>
                  <a:gd name="connsiteY18" fmla="*/ 152400 h 171450"/>
                  <a:gd name="connsiteX19" fmla="*/ 133647 w 238988"/>
                  <a:gd name="connsiteY19" fmla="*/ 147637 h 171450"/>
                  <a:gd name="connsiteX20" fmla="*/ 140791 w 238988"/>
                  <a:gd name="connsiteY20" fmla="*/ 142875 h 171450"/>
                  <a:gd name="connsiteX21" fmla="*/ 155079 w 238988"/>
                  <a:gd name="connsiteY21" fmla="*/ 147637 h 171450"/>
                  <a:gd name="connsiteX22" fmla="*/ 162222 w 238988"/>
                  <a:gd name="connsiteY22" fmla="*/ 150019 h 171450"/>
                  <a:gd name="connsiteX23" fmla="*/ 190797 w 238988"/>
                  <a:gd name="connsiteY23" fmla="*/ 152400 h 171450"/>
                  <a:gd name="connsiteX24" fmla="*/ 205085 w 238988"/>
                  <a:gd name="connsiteY24" fmla="*/ 147637 h 171450"/>
                  <a:gd name="connsiteX25" fmla="*/ 219372 w 238988"/>
                  <a:gd name="connsiteY25" fmla="*/ 138112 h 171450"/>
                  <a:gd name="connsiteX26" fmla="*/ 209847 w 238988"/>
                  <a:gd name="connsiteY26" fmla="*/ 128587 h 171450"/>
                  <a:gd name="connsiteX27" fmla="*/ 205085 w 238988"/>
                  <a:gd name="connsiteY27" fmla="*/ 121444 h 171450"/>
                  <a:gd name="connsiteX28" fmla="*/ 209847 w 238988"/>
                  <a:gd name="connsiteY28" fmla="*/ 100012 h 171450"/>
                  <a:gd name="connsiteX29" fmla="*/ 216991 w 238988"/>
                  <a:gd name="connsiteY29" fmla="*/ 95250 h 171450"/>
                  <a:gd name="connsiteX30" fmla="*/ 226516 w 238988"/>
                  <a:gd name="connsiteY30" fmla="*/ 92869 h 171450"/>
                  <a:gd name="connsiteX31" fmla="*/ 228897 w 238988"/>
                  <a:gd name="connsiteY31" fmla="*/ 85725 h 171450"/>
                  <a:gd name="connsiteX32" fmla="*/ 233660 w 238988"/>
                  <a:gd name="connsiteY32" fmla="*/ 78581 h 171450"/>
                  <a:gd name="connsiteX33" fmla="*/ 236041 w 238988"/>
                  <a:gd name="connsiteY33" fmla="*/ 66675 h 171450"/>
                  <a:gd name="connsiteX34" fmla="*/ 238422 w 238988"/>
                  <a:gd name="connsiteY34" fmla="*/ 59531 h 171450"/>
                  <a:gd name="connsiteX35" fmla="*/ 236041 w 238988"/>
                  <a:gd name="connsiteY35" fmla="*/ 33337 h 171450"/>
                  <a:gd name="connsiteX36" fmla="*/ 221754 w 238988"/>
                  <a:gd name="connsiteY36" fmla="*/ 38100 h 171450"/>
                  <a:gd name="connsiteX37" fmla="*/ 214610 w 238988"/>
                  <a:gd name="connsiteY37" fmla="*/ 40481 h 171450"/>
                  <a:gd name="connsiteX38" fmla="*/ 193179 w 238988"/>
                  <a:gd name="connsiteY38" fmla="*/ 45244 h 171450"/>
                  <a:gd name="connsiteX39" fmla="*/ 181272 w 238988"/>
                  <a:gd name="connsiteY39" fmla="*/ 45244 h 171450"/>
                  <a:gd name="connsiteX40" fmla="*/ 178891 w 238988"/>
                  <a:gd name="connsiteY40" fmla="*/ 50006 h 171450"/>
                  <a:gd name="connsiteX41" fmla="*/ 93166 w 238988"/>
                  <a:gd name="connsiteY41" fmla="*/ 21431 h 171450"/>
                  <a:gd name="connsiteX42" fmla="*/ 76497 w 238988"/>
                  <a:gd name="connsiteY42" fmla="*/ 0 h 171450"/>
                  <a:gd name="connsiteX43" fmla="*/ 16966 w 238988"/>
                  <a:gd name="connsiteY43" fmla="*/ 2381 h 171450"/>
                  <a:gd name="connsiteX0" fmla="*/ 14572 w 236594"/>
                  <a:gd name="connsiteY0" fmla="*/ 2381 h 171450"/>
                  <a:gd name="connsiteX1" fmla="*/ 14572 w 236594"/>
                  <a:gd name="connsiteY1" fmla="*/ 2381 h 171450"/>
                  <a:gd name="connsiteX2" fmla="*/ 284 w 236594"/>
                  <a:gd name="connsiteY2" fmla="*/ 26194 h 171450"/>
                  <a:gd name="connsiteX3" fmla="*/ 5047 w 236594"/>
                  <a:gd name="connsiteY3" fmla="*/ 38100 h 171450"/>
                  <a:gd name="connsiteX4" fmla="*/ 9809 w 236594"/>
                  <a:gd name="connsiteY4" fmla="*/ 42863 h 171450"/>
                  <a:gd name="connsiteX5" fmla="*/ 24097 w 236594"/>
                  <a:gd name="connsiteY5" fmla="*/ 45244 h 171450"/>
                  <a:gd name="connsiteX6" fmla="*/ 28860 w 236594"/>
                  <a:gd name="connsiteY6" fmla="*/ 64294 h 171450"/>
                  <a:gd name="connsiteX7" fmla="*/ 38385 w 236594"/>
                  <a:gd name="connsiteY7" fmla="*/ 78581 h 171450"/>
                  <a:gd name="connsiteX8" fmla="*/ 40766 w 236594"/>
                  <a:gd name="connsiteY8" fmla="*/ 114300 h 171450"/>
                  <a:gd name="connsiteX9" fmla="*/ 43147 w 236594"/>
                  <a:gd name="connsiteY9" fmla="*/ 121444 h 171450"/>
                  <a:gd name="connsiteX10" fmla="*/ 50291 w 236594"/>
                  <a:gd name="connsiteY10" fmla="*/ 123825 h 171450"/>
                  <a:gd name="connsiteX11" fmla="*/ 57435 w 236594"/>
                  <a:gd name="connsiteY11" fmla="*/ 154781 h 171450"/>
                  <a:gd name="connsiteX12" fmla="*/ 64578 w 236594"/>
                  <a:gd name="connsiteY12" fmla="*/ 159544 h 171450"/>
                  <a:gd name="connsiteX13" fmla="*/ 66960 w 236594"/>
                  <a:gd name="connsiteY13" fmla="*/ 166687 h 171450"/>
                  <a:gd name="connsiteX14" fmla="*/ 74103 w 236594"/>
                  <a:gd name="connsiteY14" fmla="*/ 169069 h 171450"/>
                  <a:gd name="connsiteX15" fmla="*/ 88391 w 236594"/>
                  <a:gd name="connsiteY15" fmla="*/ 171450 h 171450"/>
                  <a:gd name="connsiteX16" fmla="*/ 102678 w 236594"/>
                  <a:gd name="connsiteY16" fmla="*/ 169069 h 171450"/>
                  <a:gd name="connsiteX17" fmla="*/ 109822 w 236594"/>
                  <a:gd name="connsiteY17" fmla="*/ 166687 h 171450"/>
                  <a:gd name="connsiteX18" fmla="*/ 114585 w 236594"/>
                  <a:gd name="connsiteY18" fmla="*/ 152400 h 171450"/>
                  <a:gd name="connsiteX19" fmla="*/ 131253 w 236594"/>
                  <a:gd name="connsiteY19" fmla="*/ 147637 h 171450"/>
                  <a:gd name="connsiteX20" fmla="*/ 138397 w 236594"/>
                  <a:gd name="connsiteY20" fmla="*/ 142875 h 171450"/>
                  <a:gd name="connsiteX21" fmla="*/ 152685 w 236594"/>
                  <a:gd name="connsiteY21" fmla="*/ 147637 h 171450"/>
                  <a:gd name="connsiteX22" fmla="*/ 159828 w 236594"/>
                  <a:gd name="connsiteY22" fmla="*/ 150019 h 171450"/>
                  <a:gd name="connsiteX23" fmla="*/ 188403 w 236594"/>
                  <a:gd name="connsiteY23" fmla="*/ 152400 h 171450"/>
                  <a:gd name="connsiteX24" fmla="*/ 202691 w 236594"/>
                  <a:gd name="connsiteY24" fmla="*/ 147637 h 171450"/>
                  <a:gd name="connsiteX25" fmla="*/ 216978 w 236594"/>
                  <a:gd name="connsiteY25" fmla="*/ 138112 h 171450"/>
                  <a:gd name="connsiteX26" fmla="*/ 207453 w 236594"/>
                  <a:gd name="connsiteY26" fmla="*/ 128587 h 171450"/>
                  <a:gd name="connsiteX27" fmla="*/ 202691 w 236594"/>
                  <a:gd name="connsiteY27" fmla="*/ 121444 h 171450"/>
                  <a:gd name="connsiteX28" fmla="*/ 207453 w 236594"/>
                  <a:gd name="connsiteY28" fmla="*/ 100012 h 171450"/>
                  <a:gd name="connsiteX29" fmla="*/ 214597 w 236594"/>
                  <a:gd name="connsiteY29" fmla="*/ 95250 h 171450"/>
                  <a:gd name="connsiteX30" fmla="*/ 224122 w 236594"/>
                  <a:gd name="connsiteY30" fmla="*/ 92869 h 171450"/>
                  <a:gd name="connsiteX31" fmla="*/ 226503 w 236594"/>
                  <a:gd name="connsiteY31" fmla="*/ 85725 h 171450"/>
                  <a:gd name="connsiteX32" fmla="*/ 231266 w 236594"/>
                  <a:gd name="connsiteY32" fmla="*/ 78581 h 171450"/>
                  <a:gd name="connsiteX33" fmla="*/ 233647 w 236594"/>
                  <a:gd name="connsiteY33" fmla="*/ 66675 h 171450"/>
                  <a:gd name="connsiteX34" fmla="*/ 236028 w 236594"/>
                  <a:gd name="connsiteY34" fmla="*/ 59531 h 171450"/>
                  <a:gd name="connsiteX35" fmla="*/ 233647 w 236594"/>
                  <a:gd name="connsiteY35" fmla="*/ 33337 h 171450"/>
                  <a:gd name="connsiteX36" fmla="*/ 219360 w 236594"/>
                  <a:gd name="connsiteY36" fmla="*/ 38100 h 171450"/>
                  <a:gd name="connsiteX37" fmla="*/ 212216 w 236594"/>
                  <a:gd name="connsiteY37" fmla="*/ 40481 h 171450"/>
                  <a:gd name="connsiteX38" fmla="*/ 190785 w 236594"/>
                  <a:gd name="connsiteY38" fmla="*/ 45244 h 171450"/>
                  <a:gd name="connsiteX39" fmla="*/ 178878 w 236594"/>
                  <a:gd name="connsiteY39" fmla="*/ 45244 h 171450"/>
                  <a:gd name="connsiteX40" fmla="*/ 176497 w 236594"/>
                  <a:gd name="connsiteY40" fmla="*/ 50006 h 171450"/>
                  <a:gd name="connsiteX41" fmla="*/ 90772 w 236594"/>
                  <a:gd name="connsiteY41" fmla="*/ 21431 h 171450"/>
                  <a:gd name="connsiteX42" fmla="*/ 74103 w 236594"/>
                  <a:gd name="connsiteY42" fmla="*/ 0 h 171450"/>
                  <a:gd name="connsiteX43" fmla="*/ 14572 w 236594"/>
                  <a:gd name="connsiteY43" fmla="*/ 2381 h 171450"/>
                  <a:gd name="connsiteX0" fmla="*/ 14572 w 236028"/>
                  <a:gd name="connsiteY0" fmla="*/ 2381 h 171450"/>
                  <a:gd name="connsiteX1" fmla="*/ 14572 w 236028"/>
                  <a:gd name="connsiteY1" fmla="*/ 2381 h 171450"/>
                  <a:gd name="connsiteX2" fmla="*/ 284 w 236028"/>
                  <a:gd name="connsiteY2" fmla="*/ 26194 h 171450"/>
                  <a:gd name="connsiteX3" fmla="*/ 5047 w 236028"/>
                  <a:gd name="connsiteY3" fmla="*/ 38100 h 171450"/>
                  <a:gd name="connsiteX4" fmla="*/ 9809 w 236028"/>
                  <a:gd name="connsiteY4" fmla="*/ 42863 h 171450"/>
                  <a:gd name="connsiteX5" fmla="*/ 24097 w 236028"/>
                  <a:gd name="connsiteY5" fmla="*/ 45244 h 171450"/>
                  <a:gd name="connsiteX6" fmla="*/ 28860 w 236028"/>
                  <a:gd name="connsiteY6" fmla="*/ 64294 h 171450"/>
                  <a:gd name="connsiteX7" fmla="*/ 38385 w 236028"/>
                  <a:gd name="connsiteY7" fmla="*/ 78581 h 171450"/>
                  <a:gd name="connsiteX8" fmla="*/ 40766 w 236028"/>
                  <a:gd name="connsiteY8" fmla="*/ 114300 h 171450"/>
                  <a:gd name="connsiteX9" fmla="*/ 43147 w 236028"/>
                  <a:gd name="connsiteY9" fmla="*/ 121444 h 171450"/>
                  <a:gd name="connsiteX10" fmla="*/ 50291 w 236028"/>
                  <a:gd name="connsiteY10" fmla="*/ 123825 h 171450"/>
                  <a:gd name="connsiteX11" fmla="*/ 57435 w 236028"/>
                  <a:gd name="connsiteY11" fmla="*/ 154781 h 171450"/>
                  <a:gd name="connsiteX12" fmla="*/ 64578 w 236028"/>
                  <a:gd name="connsiteY12" fmla="*/ 159544 h 171450"/>
                  <a:gd name="connsiteX13" fmla="*/ 66960 w 236028"/>
                  <a:gd name="connsiteY13" fmla="*/ 166687 h 171450"/>
                  <a:gd name="connsiteX14" fmla="*/ 74103 w 236028"/>
                  <a:gd name="connsiteY14" fmla="*/ 169069 h 171450"/>
                  <a:gd name="connsiteX15" fmla="*/ 88391 w 236028"/>
                  <a:gd name="connsiteY15" fmla="*/ 171450 h 171450"/>
                  <a:gd name="connsiteX16" fmla="*/ 102678 w 236028"/>
                  <a:gd name="connsiteY16" fmla="*/ 169069 h 171450"/>
                  <a:gd name="connsiteX17" fmla="*/ 109822 w 236028"/>
                  <a:gd name="connsiteY17" fmla="*/ 166687 h 171450"/>
                  <a:gd name="connsiteX18" fmla="*/ 114585 w 236028"/>
                  <a:gd name="connsiteY18" fmla="*/ 152400 h 171450"/>
                  <a:gd name="connsiteX19" fmla="*/ 131253 w 236028"/>
                  <a:gd name="connsiteY19" fmla="*/ 147637 h 171450"/>
                  <a:gd name="connsiteX20" fmla="*/ 138397 w 236028"/>
                  <a:gd name="connsiteY20" fmla="*/ 142875 h 171450"/>
                  <a:gd name="connsiteX21" fmla="*/ 152685 w 236028"/>
                  <a:gd name="connsiteY21" fmla="*/ 147637 h 171450"/>
                  <a:gd name="connsiteX22" fmla="*/ 159828 w 236028"/>
                  <a:gd name="connsiteY22" fmla="*/ 150019 h 171450"/>
                  <a:gd name="connsiteX23" fmla="*/ 188403 w 236028"/>
                  <a:gd name="connsiteY23" fmla="*/ 152400 h 171450"/>
                  <a:gd name="connsiteX24" fmla="*/ 202691 w 236028"/>
                  <a:gd name="connsiteY24" fmla="*/ 147637 h 171450"/>
                  <a:gd name="connsiteX25" fmla="*/ 216978 w 236028"/>
                  <a:gd name="connsiteY25" fmla="*/ 138112 h 171450"/>
                  <a:gd name="connsiteX26" fmla="*/ 207453 w 236028"/>
                  <a:gd name="connsiteY26" fmla="*/ 128587 h 171450"/>
                  <a:gd name="connsiteX27" fmla="*/ 202691 w 236028"/>
                  <a:gd name="connsiteY27" fmla="*/ 121444 h 171450"/>
                  <a:gd name="connsiteX28" fmla="*/ 207453 w 236028"/>
                  <a:gd name="connsiteY28" fmla="*/ 100012 h 171450"/>
                  <a:gd name="connsiteX29" fmla="*/ 214597 w 236028"/>
                  <a:gd name="connsiteY29" fmla="*/ 95250 h 171450"/>
                  <a:gd name="connsiteX30" fmla="*/ 224122 w 236028"/>
                  <a:gd name="connsiteY30" fmla="*/ 92869 h 171450"/>
                  <a:gd name="connsiteX31" fmla="*/ 226503 w 236028"/>
                  <a:gd name="connsiteY31" fmla="*/ 85725 h 171450"/>
                  <a:gd name="connsiteX32" fmla="*/ 231266 w 236028"/>
                  <a:gd name="connsiteY32" fmla="*/ 78581 h 171450"/>
                  <a:gd name="connsiteX33" fmla="*/ 233647 w 236028"/>
                  <a:gd name="connsiteY33" fmla="*/ 66675 h 171450"/>
                  <a:gd name="connsiteX34" fmla="*/ 236028 w 236028"/>
                  <a:gd name="connsiteY34" fmla="*/ 59531 h 171450"/>
                  <a:gd name="connsiteX35" fmla="*/ 231265 w 236028"/>
                  <a:gd name="connsiteY35" fmla="*/ 42862 h 171450"/>
                  <a:gd name="connsiteX36" fmla="*/ 219360 w 236028"/>
                  <a:gd name="connsiteY36" fmla="*/ 38100 h 171450"/>
                  <a:gd name="connsiteX37" fmla="*/ 212216 w 236028"/>
                  <a:gd name="connsiteY37" fmla="*/ 40481 h 171450"/>
                  <a:gd name="connsiteX38" fmla="*/ 190785 w 236028"/>
                  <a:gd name="connsiteY38" fmla="*/ 45244 h 171450"/>
                  <a:gd name="connsiteX39" fmla="*/ 178878 w 236028"/>
                  <a:gd name="connsiteY39" fmla="*/ 45244 h 171450"/>
                  <a:gd name="connsiteX40" fmla="*/ 176497 w 236028"/>
                  <a:gd name="connsiteY40" fmla="*/ 50006 h 171450"/>
                  <a:gd name="connsiteX41" fmla="*/ 90772 w 236028"/>
                  <a:gd name="connsiteY41" fmla="*/ 21431 h 171450"/>
                  <a:gd name="connsiteX42" fmla="*/ 74103 w 236028"/>
                  <a:gd name="connsiteY42" fmla="*/ 0 h 171450"/>
                  <a:gd name="connsiteX43" fmla="*/ 14572 w 236028"/>
                  <a:gd name="connsiteY43" fmla="*/ 2381 h 171450"/>
                  <a:gd name="connsiteX0" fmla="*/ 14572 w 236028"/>
                  <a:gd name="connsiteY0" fmla="*/ 2381 h 171450"/>
                  <a:gd name="connsiteX1" fmla="*/ 14572 w 236028"/>
                  <a:gd name="connsiteY1" fmla="*/ 2381 h 171450"/>
                  <a:gd name="connsiteX2" fmla="*/ 284 w 236028"/>
                  <a:gd name="connsiteY2" fmla="*/ 26194 h 171450"/>
                  <a:gd name="connsiteX3" fmla="*/ 5047 w 236028"/>
                  <a:gd name="connsiteY3" fmla="*/ 38100 h 171450"/>
                  <a:gd name="connsiteX4" fmla="*/ 9809 w 236028"/>
                  <a:gd name="connsiteY4" fmla="*/ 42863 h 171450"/>
                  <a:gd name="connsiteX5" fmla="*/ 24097 w 236028"/>
                  <a:gd name="connsiteY5" fmla="*/ 45244 h 171450"/>
                  <a:gd name="connsiteX6" fmla="*/ 28860 w 236028"/>
                  <a:gd name="connsiteY6" fmla="*/ 64294 h 171450"/>
                  <a:gd name="connsiteX7" fmla="*/ 38385 w 236028"/>
                  <a:gd name="connsiteY7" fmla="*/ 78581 h 171450"/>
                  <a:gd name="connsiteX8" fmla="*/ 40766 w 236028"/>
                  <a:gd name="connsiteY8" fmla="*/ 114300 h 171450"/>
                  <a:gd name="connsiteX9" fmla="*/ 43147 w 236028"/>
                  <a:gd name="connsiteY9" fmla="*/ 121444 h 171450"/>
                  <a:gd name="connsiteX10" fmla="*/ 50291 w 236028"/>
                  <a:gd name="connsiteY10" fmla="*/ 123825 h 171450"/>
                  <a:gd name="connsiteX11" fmla="*/ 57435 w 236028"/>
                  <a:gd name="connsiteY11" fmla="*/ 154781 h 171450"/>
                  <a:gd name="connsiteX12" fmla="*/ 64578 w 236028"/>
                  <a:gd name="connsiteY12" fmla="*/ 159544 h 171450"/>
                  <a:gd name="connsiteX13" fmla="*/ 66960 w 236028"/>
                  <a:gd name="connsiteY13" fmla="*/ 166687 h 171450"/>
                  <a:gd name="connsiteX14" fmla="*/ 74103 w 236028"/>
                  <a:gd name="connsiteY14" fmla="*/ 169069 h 171450"/>
                  <a:gd name="connsiteX15" fmla="*/ 88391 w 236028"/>
                  <a:gd name="connsiteY15" fmla="*/ 171450 h 171450"/>
                  <a:gd name="connsiteX16" fmla="*/ 102678 w 236028"/>
                  <a:gd name="connsiteY16" fmla="*/ 169069 h 171450"/>
                  <a:gd name="connsiteX17" fmla="*/ 109822 w 236028"/>
                  <a:gd name="connsiteY17" fmla="*/ 166687 h 171450"/>
                  <a:gd name="connsiteX18" fmla="*/ 114585 w 236028"/>
                  <a:gd name="connsiteY18" fmla="*/ 152400 h 171450"/>
                  <a:gd name="connsiteX19" fmla="*/ 131253 w 236028"/>
                  <a:gd name="connsiteY19" fmla="*/ 147637 h 171450"/>
                  <a:gd name="connsiteX20" fmla="*/ 138397 w 236028"/>
                  <a:gd name="connsiteY20" fmla="*/ 142875 h 171450"/>
                  <a:gd name="connsiteX21" fmla="*/ 152685 w 236028"/>
                  <a:gd name="connsiteY21" fmla="*/ 147637 h 171450"/>
                  <a:gd name="connsiteX22" fmla="*/ 159828 w 236028"/>
                  <a:gd name="connsiteY22" fmla="*/ 150019 h 171450"/>
                  <a:gd name="connsiteX23" fmla="*/ 188403 w 236028"/>
                  <a:gd name="connsiteY23" fmla="*/ 152400 h 171450"/>
                  <a:gd name="connsiteX24" fmla="*/ 202691 w 236028"/>
                  <a:gd name="connsiteY24" fmla="*/ 147637 h 171450"/>
                  <a:gd name="connsiteX25" fmla="*/ 216978 w 236028"/>
                  <a:gd name="connsiteY25" fmla="*/ 138112 h 171450"/>
                  <a:gd name="connsiteX26" fmla="*/ 207453 w 236028"/>
                  <a:gd name="connsiteY26" fmla="*/ 128587 h 171450"/>
                  <a:gd name="connsiteX27" fmla="*/ 202691 w 236028"/>
                  <a:gd name="connsiteY27" fmla="*/ 121444 h 171450"/>
                  <a:gd name="connsiteX28" fmla="*/ 207453 w 236028"/>
                  <a:gd name="connsiteY28" fmla="*/ 100012 h 171450"/>
                  <a:gd name="connsiteX29" fmla="*/ 214597 w 236028"/>
                  <a:gd name="connsiteY29" fmla="*/ 95250 h 171450"/>
                  <a:gd name="connsiteX30" fmla="*/ 224122 w 236028"/>
                  <a:gd name="connsiteY30" fmla="*/ 92869 h 171450"/>
                  <a:gd name="connsiteX31" fmla="*/ 226503 w 236028"/>
                  <a:gd name="connsiteY31" fmla="*/ 85725 h 171450"/>
                  <a:gd name="connsiteX32" fmla="*/ 231266 w 236028"/>
                  <a:gd name="connsiteY32" fmla="*/ 78581 h 171450"/>
                  <a:gd name="connsiteX33" fmla="*/ 233647 w 236028"/>
                  <a:gd name="connsiteY33" fmla="*/ 66675 h 171450"/>
                  <a:gd name="connsiteX34" fmla="*/ 236028 w 236028"/>
                  <a:gd name="connsiteY34" fmla="*/ 59531 h 171450"/>
                  <a:gd name="connsiteX35" fmla="*/ 231265 w 236028"/>
                  <a:gd name="connsiteY35" fmla="*/ 42862 h 171450"/>
                  <a:gd name="connsiteX36" fmla="*/ 219360 w 236028"/>
                  <a:gd name="connsiteY36" fmla="*/ 38100 h 171450"/>
                  <a:gd name="connsiteX37" fmla="*/ 212216 w 236028"/>
                  <a:gd name="connsiteY37" fmla="*/ 40481 h 171450"/>
                  <a:gd name="connsiteX38" fmla="*/ 190785 w 236028"/>
                  <a:gd name="connsiteY38" fmla="*/ 45244 h 171450"/>
                  <a:gd name="connsiteX39" fmla="*/ 178878 w 236028"/>
                  <a:gd name="connsiteY39" fmla="*/ 45244 h 171450"/>
                  <a:gd name="connsiteX40" fmla="*/ 176497 w 236028"/>
                  <a:gd name="connsiteY40" fmla="*/ 50006 h 171450"/>
                  <a:gd name="connsiteX41" fmla="*/ 74103 w 236028"/>
                  <a:gd name="connsiteY41" fmla="*/ 0 h 171450"/>
                  <a:gd name="connsiteX42" fmla="*/ 14572 w 236028"/>
                  <a:gd name="connsiteY42" fmla="*/ 2381 h 171450"/>
                  <a:gd name="connsiteX0" fmla="*/ 74103 w 267937"/>
                  <a:gd name="connsiteY0" fmla="*/ 0 h 171450"/>
                  <a:gd name="connsiteX1" fmla="*/ 14572 w 267937"/>
                  <a:gd name="connsiteY1" fmla="*/ 2381 h 171450"/>
                  <a:gd name="connsiteX2" fmla="*/ 14572 w 267937"/>
                  <a:gd name="connsiteY2" fmla="*/ 2381 h 171450"/>
                  <a:gd name="connsiteX3" fmla="*/ 284 w 267937"/>
                  <a:gd name="connsiteY3" fmla="*/ 26194 h 171450"/>
                  <a:gd name="connsiteX4" fmla="*/ 5047 w 267937"/>
                  <a:gd name="connsiteY4" fmla="*/ 38100 h 171450"/>
                  <a:gd name="connsiteX5" fmla="*/ 9809 w 267937"/>
                  <a:gd name="connsiteY5" fmla="*/ 42863 h 171450"/>
                  <a:gd name="connsiteX6" fmla="*/ 24097 w 267937"/>
                  <a:gd name="connsiteY6" fmla="*/ 45244 h 171450"/>
                  <a:gd name="connsiteX7" fmla="*/ 28860 w 267937"/>
                  <a:gd name="connsiteY7" fmla="*/ 64294 h 171450"/>
                  <a:gd name="connsiteX8" fmla="*/ 38385 w 267937"/>
                  <a:gd name="connsiteY8" fmla="*/ 78581 h 171450"/>
                  <a:gd name="connsiteX9" fmla="*/ 40766 w 267937"/>
                  <a:gd name="connsiteY9" fmla="*/ 114300 h 171450"/>
                  <a:gd name="connsiteX10" fmla="*/ 43147 w 267937"/>
                  <a:gd name="connsiteY10" fmla="*/ 121444 h 171450"/>
                  <a:gd name="connsiteX11" fmla="*/ 50291 w 267937"/>
                  <a:gd name="connsiteY11" fmla="*/ 123825 h 171450"/>
                  <a:gd name="connsiteX12" fmla="*/ 57435 w 267937"/>
                  <a:gd name="connsiteY12" fmla="*/ 154781 h 171450"/>
                  <a:gd name="connsiteX13" fmla="*/ 64578 w 267937"/>
                  <a:gd name="connsiteY13" fmla="*/ 159544 h 171450"/>
                  <a:gd name="connsiteX14" fmla="*/ 66960 w 267937"/>
                  <a:gd name="connsiteY14" fmla="*/ 166687 h 171450"/>
                  <a:gd name="connsiteX15" fmla="*/ 74103 w 267937"/>
                  <a:gd name="connsiteY15" fmla="*/ 169069 h 171450"/>
                  <a:gd name="connsiteX16" fmla="*/ 88391 w 267937"/>
                  <a:gd name="connsiteY16" fmla="*/ 171450 h 171450"/>
                  <a:gd name="connsiteX17" fmla="*/ 102678 w 267937"/>
                  <a:gd name="connsiteY17" fmla="*/ 169069 h 171450"/>
                  <a:gd name="connsiteX18" fmla="*/ 109822 w 267937"/>
                  <a:gd name="connsiteY18" fmla="*/ 166687 h 171450"/>
                  <a:gd name="connsiteX19" fmla="*/ 114585 w 267937"/>
                  <a:gd name="connsiteY19" fmla="*/ 152400 h 171450"/>
                  <a:gd name="connsiteX20" fmla="*/ 131253 w 267937"/>
                  <a:gd name="connsiteY20" fmla="*/ 147637 h 171450"/>
                  <a:gd name="connsiteX21" fmla="*/ 138397 w 267937"/>
                  <a:gd name="connsiteY21" fmla="*/ 142875 h 171450"/>
                  <a:gd name="connsiteX22" fmla="*/ 152685 w 267937"/>
                  <a:gd name="connsiteY22" fmla="*/ 147637 h 171450"/>
                  <a:gd name="connsiteX23" fmla="*/ 159828 w 267937"/>
                  <a:gd name="connsiteY23" fmla="*/ 150019 h 171450"/>
                  <a:gd name="connsiteX24" fmla="*/ 188403 w 267937"/>
                  <a:gd name="connsiteY24" fmla="*/ 152400 h 171450"/>
                  <a:gd name="connsiteX25" fmla="*/ 202691 w 267937"/>
                  <a:gd name="connsiteY25" fmla="*/ 147637 h 171450"/>
                  <a:gd name="connsiteX26" fmla="*/ 216978 w 267937"/>
                  <a:gd name="connsiteY26" fmla="*/ 138112 h 171450"/>
                  <a:gd name="connsiteX27" fmla="*/ 207453 w 267937"/>
                  <a:gd name="connsiteY27" fmla="*/ 128587 h 171450"/>
                  <a:gd name="connsiteX28" fmla="*/ 202691 w 267937"/>
                  <a:gd name="connsiteY28" fmla="*/ 121444 h 171450"/>
                  <a:gd name="connsiteX29" fmla="*/ 207453 w 267937"/>
                  <a:gd name="connsiteY29" fmla="*/ 100012 h 171450"/>
                  <a:gd name="connsiteX30" fmla="*/ 214597 w 267937"/>
                  <a:gd name="connsiteY30" fmla="*/ 95250 h 171450"/>
                  <a:gd name="connsiteX31" fmla="*/ 224122 w 267937"/>
                  <a:gd name="connsiteY31" fmla="*/ 92869 h 171450"/>
                  <a:gd name="connsiteX32" fmla="*/ 226503 w 267937"/>
                  <a:gd name="connsiteY32" fmla="*/ 85725 h 171450"/>
                  <a:gd name="connsiteX33" fmla="*/ 231266 w 267937"/>
                  <a:gd name="connsiteY33" fmla="*/ 78581 h 171450"/>
                  <a:gd name="connsiteX34" fmla="*/ 233647 w 267937"/>
                  <a:gd name="connsiteY34" fmla="*/ 66675 h 171450"/>
                  <a:gd name="connsiteX35" fmla="*/ 236028 w 267937"/>
                  <a:gd name="connsiteY35" fmla="*/ 59531 h 171450"/>
                  <a:gd name="connsiteX36" fmla="*/ 231265 w 267937"/>
                  <a:gd name="connsiteY36" fmla="*/ 42862 h 171450"/>
                  <a:gd name="connsiteX37" fmla="*/ 219360 w 267937"/>
                  <a:gd name="connsiteY37" fmla="*/ 38100 h 171450"/>
                  <a:gd name="connsiteX38" fmla="*/ 212216 w 267937"/>
                  <a:gd name="connsiteY38" fmla="*/ 40481 h 171450"/>
                  <a:gd name="connsiteX39" fmla="*/ 190785 w 267937"/>
                  <a:gd name="connsiteY39" fmla="*/ 45244 h 171450"/>
                  <a:gd name="connsiteX40" fmla="*/ 178878 w 267937"/>
                  <a:gd name="connsiteY40" fmla="*/ 45244 h 171450"/>
                  <a:gd name="connsiteX41" fmla="*/ 267937 w 267937"/>
                  <a:gd name="connsiteY41" fmla="*/ 141446 h 171450"/>
                  <a:gd name="connsiteX0" fmla="*/ 74103 w 236028"/>
                  <a:gd name="connsiteY0" fmla="*/ 0 h 171450"/>
                  <a:gd name="connsiteX1" fmla="*/ 14572 w 236028"/>
                  <a:gd name="connsiteY1" fmla="*/ 2381 h 171450"/>
                  <a:gd name="connsiteX2" fmla="*/ 14572 w 236028"/>
                  <a:gd name="connsiteY2" fmla="*/ 2381 h 171450"/>
                  <a:gd name="connsiteX3" fmla="*/ 284 w 236028"/>
                  <a:gd name="connsiteY3" fmla="*/ 26194 h 171450"/>
                  <a:gd name="connsiteX4" fmla="*/ 5047 w 236028"/>
                  <a:gd name="connsiteY4" fmla="*/ 38100 h 171450"/>
                  <a:gd name="connsiteX5" fmla="*/ 9809 w 236028"/>
                  <a:gd name="connsiteY5" fmla="*/ 42863 h 171450"/>
                  <a:gd name="connsiteX6" fmla="*/ 24097 w 236028"/>
                  <a:gd name="connsiteY6" fmla="*/ 45244 h 171450"/>
                  <a:gd name="connsiteX7" fmla="*/ 28860 w 236028"/>
                  <a:gd name="connsiteY7" fmla="*/ 64294 h 171450"/>
                  <a:gd name="connsiteX8" fmla="*/ 38385 w 236028"/>
                  <a:gd name="connsiteY8" fmla="*/ 78581 h 171450"/>
                  <a:gd name="connsiteX9" fmla="*/ 40766 w 236028"/>
                  <a:gd name="connsiteY9" fmla="*/ 114300 h 171450"/>
                  <a:gd name="connsiteX10" fmla="*/ 43147 w 236028"/>
                  <a:gd name="connsiteY10" fmla="*/ 121444 h 171450"/>
                  <a:gd name="connsiteX11" fmla="*/ 50291 w 236028"/>
                  <a:gd name="connsiteY11" fmla="*/ 123825 h 171450"/>
                  <a:gd name="connsiteX12" fmla="*/ 57435 w 236028"/>
                  <a:gd name="connsiteY12" fmla="*/ 154781 h 171450"/>
                  <a:gd name="connsiteX13" fmla="*/ 64578 w 236028"/>
                  <a:gd name="connsiteY13" fmla="*/ 159544 h 171450"/>
                  <a:gd name="connsiteX14" fmla="*/ 66960 w 236028"/>
                  <a:gd name="connsiteY14" fmla="*/ 166687 h 171450"/>
                  <a:gd name="connsiteX15" fmla="*/ 74103 w 236028"/>
                  <a:gd name="connsiteY15" fmla="*/ 169069 h 171450"/>
                  <a:gd name="connsiteX16" fmla="*/ 88391 w 236028"/>
                  <a:gd name="connsiteY16" fmla="*/ 171450 h 171450"/>
                  <a:gd name="connsiteX17" fmla="*/ 102678 w 236028"/>
                  <a:gd name="connsiteY17" fmla="*/ 169069 h 171450"/>
                  <a:gd name="connsiteX18" fmla="*/ 109822 w 236028"/>
                  <a:gd name="connsiteY18" fmla="*/ 166687 h 171450"/>
                  <a:gd name="connsiteX19" fmla="*/ 114585 w 236028"/>
                  <a:gd name="connsiteY19" fmla="*/ 152400 h 171450"/>
                  <a:gd name="connsiteX20" fmla="*/ 131253 w 236028"/>
                  <a:gd name="connsiteY20" fmla="*/ 147637 h 171450"/>
                  <a:gd name="connsiteX21" fmla="*/ 138397 w 236028"/>
                  <a:gd name="connsiteY21" fmla="*/ 142875 h 171450"/>
                  <a:gd name="connsiteX22" fmla="*/ 152685 w 236028"/>
                  <a:gd name="connsiteY22" fmla="*/ 147637 h 171450"/>
                  <a:gd name="connsiteX23" fmla="*/ 159828 w 236028"/>
                  <a:gd name="connsiteY23" fmla="*/ 150019 h 171450"/>
                  <a:gd name="connsiteX24" fmla="*/ 188403 w 236028"/>
                  <a:gd name="connsiteY24" fmla="*/ 152400 h 171450"/>
                  <a:gd name="connsiteX25" fmla="*/ 202691 w 236028"/>
                  <a:gd name="connsiteY25" fmla="*/ 147637 h 171450"/>
                  <a:gd name="connsiteX26" fmla="*/ 216978 w 236028"/>
                  <a:gd name="connsiteY26" fmla="*/ 138112 h 171450"/>
                  <a:gd name="connsiteX27" fmla="*/ 207453 w 236028"/>
                  <a:gd name="connsiteY27" fmla="*/ 128587 h 171450"/>
                  <a:gd name="connsiteX28" fmla="*/ 202691 w 236028"/>
                  <a:gd name="connsiteY28" fmla="*/ 121444 h 171450"/>
                  <a:gd name="connsiteX29" fmla="*/ 207453 w 236028"/>
                  <a:gd name="connsiteY29" fmla="*/ 100012 h 171450"/>
                  <a:gd name="connsiteX30" fmla="*/ 214597 w 236028"/>
                  <a:gd name="connsiteY30" fmla="*/ 95250 h 171450"/>
                  <a:gd name="connsiteX31" fmla="*/ 224122 w 236028"/>
                  <a:gd name="connsiteY31" fmla="*/ 92869 h 171450"/>
                  <a:gd name="connsiteX32" fmla="*/ 226503 w 236028"/>
                  <a:gd name="connsiteY32" fmla="*/ 85725 h 171450"/>
                  <a:gd name="connsiteX33" fmla="*/ 231266 w 236028"/>
                  <a:gd name="connsiteY33" fmla="*/ 78581 h 171450"/>
                  <a:gd name="connsiteX34" fmla="*/ 233647 w 236028"/>
                  <a:gd name="connsiteY34" fmla="*/ 66675 h 171450"/>
                  <a:gd name="connsiteX35" fmla="*/ 236028 w 236028"/>
                  <a:gd name="connsiteY35" fmla="*/ 59531 h 171450"/>
                  <a:gd name="connsiteX36" fmla="*/ 231265 w 236028"/>
                  <a:gd name="connsiteY36" fmla="*/ 42862 h 171450"/>
                  <a:gd name="connsiteX37" fmla="*/ 219360 w 236028"/>
                  <a:gd name="connsiteY37" fmla="*/ 38100 h 171450"/>
                  <a:gd name="connsiteX38" fmla="*/ 212216 w 236028"/>
                  <a:gd name="connsiteY38" fmla="*/ 40481 h 171450"/>
                  <a:gd name="connsiteX39" fmla="*/ 190785 w 236028"/>
                  <a:gd name="connsiteY39" fmla="*/ 45244 h 171450"/>
                  <a:gd name="connsiteX40" fmla="*/ 178878 w 236028"/>
                  <a:gd name="connsiteY40" fmla="*/ 45244 h 171450"/>
                  <a:gd name="connsiteX0" fmla="*/ 74103 w 236028"/>
                  <a:gd name="connsiteY0" fmla="*/ 0 h 171450"/>
                  <a:gd name="connsiteX1" fmla="*/ 14572 w 236028"/>
                  <a:gd name="connsiteY1" fmla="*/ 2381 h 171450"/>
                  <a:gd name="connsiteX2" fmla="*/ 14572 w 236028"/>
                  <a:gd name="connsiteY2" fmla="*/ 2381 h 171450"/>
                  <a:gd name="connsiteX3" fmla="*/ 284 w 236028"/>
                  <a:gd name="connsiteY3" fmla="*/ 26194 h 171450"/>
                  <a:gd name="connsiteX4" fmla="*/ 5047 w 236028"/>
                  <a:gd name="connsiteY4" fmla="*/ 38100 h 171450"/>
                  <a:gd name="connsiteX5" fmla="*/ 9809 w 236028"/>
                  <a:gd name="connsiteY5" fmla="*/ 42863 h 171450"/>
                  <a:gd name="connsiteX6" fmla="*/ 24097 w 236028"/>
                  <a:gd name="connsiteY6" fmla="*/ 45244 h 171450"/>
                  <a:gd name="connsiteX7" fmla="*/ 28860 w 236028"/>
                  <a:gd name="connsiteY7" fmla="*/ 64294 h 171450"/>
                  <a:gd name="connsiteX8" fmla="*/ 38385 w 236028"/>
                  <a:gd name="connsiteY8" fmla="*/ 78581 h 171450"/>
                  <a:gd name="connsiteX9" fmla="*/ 40766 w 236028"/>
                  <a:gd name="connsiteY9" fmla="*/ 114300 h 171450"/>
                  <a:gd name="connsiteX10" fmla="*/ 43147 w 236028"/>
                  <a:gd name="connsiteY10" fmla="*/ 121444 h 171450"/>
                  <a:gd name="connsiteX11" fmla="*/ 50291 w 236028"/>
                  <a:gd name="connsiteY11" fmla="*/ 123825 h 171450"/>
                  <a:gd name="connsiteX12" fmla="*/ 57435 w 236028"/>
                  <a:gd name="connsiteY12" fmla="*/ 154781 h 171450"/>
                  <a:gd name="connsiteX13" fmla="*/ 64578 w 236028"/>
                  <a:gd name="connsiteY13" fmla="*/ 159544 h 171450"/>
                  <a:gd name="connsiteX14" fmla="*/ 66960 w 236028"/>
                  <a:gd name="connsiteY14" fmla="*/ 166687 h 171450"/>
                  <a:gd name="connsiteX15" fmla="*/ 74103 w 236028"/>
                  <a:gd name="connsiteY15" fmla="*/ 169069 h 171450"/>
                  <a:gd name="connsiteX16" fmla="*/ 88391 w 236028"/>
                  <a:gd name="connsiteY16" fmla="*/ 171450 h 171450"/>
                  <a:gd name="connsiteX17" fmla="*/ 102678 w 236028"/>
                  <a:gd name="connsiteY17" fmla="*/ 169069 h 171450"/>
                  <a:gd name="connsiteX18" fmla="*/ 109822 w 236028"/>
                  <a:gd name="connsiteY18" fmla="*/ 166687 h 171450"/>
                  <a:gd name="connsiteX19" fmla="*/ 114585 w 236028"/>
                  <a:gd name="connsiteY19" fmla="*/ 152400 h 171450"/>
                  <a:gd name="connsiteX20" fmla="*/ 131253 w 236028"/>
                  <a:gd name="connsiteY20" fmla="*/ 147637 h 171450"/>
                  <a:gd name="connsiteX21" fmla="*/ 138397 w 236028"/>
                  <a:gd name="connsiteY21" fmla="*/ 142875 h 171450"/>
                  <a:gd name="connsiteX22" fmla="*/ 152685 w 236028"/>
                  <a:gd name="connsiteY22" fmla="*/ 147637 h 171450"/>
                  <a:gd name="connsiteX23" fmla="*/ 188403 w 236028"/>
                  <a:gd name="connsiteY23" fmla="*/ 152400 h 171450"/>
                  <a:gd name="connsiteX24" fmla="*/ 202691 w 236028"/>
                  <a:gd name="connsiteY24" fmla="*/ 147637 h 171450"/>
                  <a:gd name="connsiteX25" fmla="*/ 216978 w 236028"/>
                  <a:gd name="connsiteY25" fmla="*/ 138112 h 171450"/>
                  <a:gd name="connsiteX26" fmla="*/ 207453 w 236028"/>
                  <a:gd name="connsiteY26" fmla="*/ 128587 h 171450"/>
                  <a:gd name="connsiteX27" fmla="*/ 202691 w 236028"/>
                  <a:gd name="connsiteY27" fmla="*/ 121444 h 171450"/>
                  <a:gd name="connsiteX28" fmla="*/ 207453 w 236028"/>
                  <a:gd name="connsiteY28" fmla="*/ 100012 h 171450"/>
                  <a:gd name="connsiteX29" fmla="*/ 214597 w 236028"/>
                  <a:gd name="connsiteY29" fmla="*/ 95250 h 171450"/>
                  <a:gd name="connsiteX30" fmla="*/ 224122 w 236028"/>
                  <a:gd name="connsiteY30" fmla="*/ 92869 h 171450"/>
                  <a:gd name="connsiteX31" fmla="*/ 226503 w 236028"/>
                  <a:gd name="connsiteY31" fmla="*/ 85725 h 171450"/>
                  <a:gd name="connsiteX32" fmla="*/ 231266 w 236028"/>
                  <a:gd name="connsiteY32" fmla="*/ 78581 h 171450"/>
                  <a:gd name="connsiteX33" fmla="*/ 233647 w 236028"/>
                  <a:gd name="connsiteY33" fmla="*/ 66675 h 171450"/>
                  <a:gd name="connsiteX34" fmla="*/ 236028 w 236028"/>
                  <a:gd name="connsiteY34" fmla="*/ 59531 h 171450"/>
                  <a:gd name="connsiteX35" fmla="*/ 231265 w 236028"/>
                  <a:gd name="connsiteY35" fmla="*/ 42862 h 171450"/>
                  <a:gd name="connsiteX36" fmla="*/ 219360 w 236028"/>
                  <a:gd name="connsiteY36" fmla="*/ 38100 h 171450"/>
                  <a:gd name="connsiteX37" fmla="*/ 212216 w 236028"/>
                  <a:gd name="connsiteY37" fmla="*/ 40481 h 171450"/>
                  <a:gd name="connsiteX38" fmla="*/ 190785 w 236028"/>
                  <a:gd name="connsiteY38" fmla="*/ 45244 h 171450"/>
                  <a:gd name="connsiteX39" fmla="*/ 178878 w 236028"/>
                  <a:gd name="connsiteY39" fmla="*/ 45244 h 171450"/>
                  <a:gd name="connsiteX0" fmla="*/ 74103 w 236028"/>
                  <a:gd name="connsiteY0" fmla="*/ 0 h 171450"/>
                  <a:gd name="connsiteX1" fmla="*/ 14572 w 236028"/>
                  <a:gd name="connsiteY1" fmla="*/ 2381 h 171450"/>
                  <a:gd name="connsiteX2" fmla="*/ 14572 w 236028"/>
                  <a:gd name="connsiteY2" fmla="*/ 2381 h 171450"/>
                  <a:gd name="connsiteX3" fmla="*/ 284 w 236028"/>
                  <a:gd name="connsiteY3" fmla="*/ 26194 h 171450"/>
                  <a:gd name="connsiteX4" fmla="*/ 5047 w 236028"/>
                  <a:gd name="connsiteY4" fmla="*/ 38100 h 171450"/>
                  <a:gd name="connsiteX5" fmla="*/ 9809 w 236028"/>
                  <a:gd name="connsiteY5" fmla="*/ 42863 h 171450"/>
                  <a:gd name="connsiteX6" fmla="*/ 24097 w 236028"/>
                  <a:gd name="connsiteY6" fmla="*/ 45244 h 171450"/>
                  <a:gd name="connsiteX7" fmla="*/ 28860 w 236028"/>
                  <a:gd name="connsiteY7" fmla="*/ 64294 h 171450"/>
                  <a:gd name="connsiteX8" fmla="*/ 38385 w 236028"/>
                  <a:gd name="connsiteY8" fmla="*/ 78581 h 171450"/>
                  <a:gd name="connsiteX9" fmla="*/ 40766 w 236028"/>
                  <a:gd name="connsiteY9" fmla="*/ 114300 h 171450"/>
                  <a:gd name="connsiteX10" fmla="*/ 43147 w 236028"/>
                  <a:gd name="connsiteY10" fmla="*/ 121444 h 171450"/>
                  <a:gd name="connsiteX11" fmla="*/ 50291 w 236028"/>
                  <a:gd name="connsiteY11" fmla="*/ 123825 h 171450"/>
                  <a:gd name="connsiteX12" fmla="*/ 57435 w 236028"/>
                  <a:gd name="connsiteY12" fmla="*/ 154781 h 171450"/>
                  <a:gd name="connsiteX13" fmla="*/ 64578 w 236028"/>
                  <a:gd name="connsiteY13" fmla="*/ 159544 h 171450"/>
                  <a:gd name="connsiteX14" fmla="*/ 66960 w 236028"/>
                  <a:gd name="connsiteY14" fmla="*/ 166687 h 171450"/>
                  <a:gd name="connsiteX15" fmla="*/ 74103 w 236028"/>
                  <a:gd name="connsiteY15" fmla="*/ 169069 h 171450"/>
                  <a:gd name="connsiteX16" fmla="*/ 88391 w 236028"/>
                  <a:gd name="connsiteY16" fmla="*/ 171450 h 171450"/>
                  <a:gd name="connsiteX17" fmla="*/ 102678 w 236028"/>
                  <a:gd name="connsiteY17" fmla="*/ 169069 h 171450"/>
                  <a:gd name="connsiteX18" fmla="*/ 109822 w 236028"/>
                  <a:gd name="connsiteY18" fmla="*/ 166687 h 171450"/>
                  <a:gd name="connsiteX19" fmla="*/ 114585 w 236028"/>
                  <a:gd name="connsiteY19" fmla="*/ 152400 h 171450"/>
                  <a:gd name="connsiteX20" fmla="*/ 131253 w 236028"/>
                  <a:gd name="connsiteY20" fmla="*/ 147637 h 171450"/>
                  <a:gd name="connsiteX21" fmla="*/ 138397 w 236028"/>
                  <a:gd name="connsiteY21" fmla="*/ 142875 h 171450"/>
                  <a:gd name="connsiteX22" fmla="*/ 152685 w 236028"/>
                  <a:gd name="connsiteY22" fmla="*/ 147637 h 171450"/>
                  <a:gd name="connsiteX23" fmla="*/ 202691 w 236028"/>
                  <a:gd name="connsiteY23" fmla="*/ 147637 h 171450"/>
                  <a:gd name="connsiteX24" fmla="*/ 216978 w 236028"/>
                  <a:gd name="connsiteY24" fmla="*/ 138112 h 171450"/>
                  <a:gd name="connsiteX25" fmla="*/ 207453 w 236028"/>
                  <a:gd name="connsiteY25" fmla="*/ 128587 h 171450"/>
                  <a:gd name="connsiteX26" fmla="*/ 202691 w 236028"/>
                  <a:gd name="connsiteY26" fmla="*/ 121444 h 171450"/>
                  <a:gd name="connsiteX27" fmla="*/ 207453 w 236028"/>
                  <a:gd name="connsiteY27" fmla="*/ 100012 h 171450"/>
                  <a:gd name="connsiteX28" fmla="*/ 214597 w 236028"/>
                  <a:gd name="connsiteY28" fmla="*/ 95250 h 171450"/>
                  <a:gd name="connsiteX29" fmla="*/ 224122 w 236028"/>
                  <a:gd name="connsiteY29" fmla="*/ 92869 h 171450"/>
                  <a:gd name="connsiteX30" fmla="*/ 226503 w 236028"/>
                  <a:gd name="connsiteY30" fmla="*/ 85725 h 171450"/>
                  <a:gd name="connsiteX31" fmla="*/ 231266 w 236028"/>
                  <a:gd name="connsiteY31" fmla="*/ 78581 h 171450"/>
                  <a:gd name="connsiteX32" fmla="*/ 233647 w 236028"/>
                  <a:gd name="connsiteY32" fmla="*/ 66675 h 171450"/>
                  <a:gd name="connsiteX33" fmla="*/ 236028 w 236028"/>
                  <a:gd name="connsiteY33" fmla="*/ 59531 h 171450"/>
                  <a:gd name="connsiteX34" fmla="*/ 231265 w 236028"/>
                  <a:gd name="connsiteY34" fmla="*/ 42862 h 171450"/>
                  <a:gd name="connsiteX35" fmla="*/ 219360 w 236028"/>
                  <a:gd name="connsiteY35" fmla="*/ 38100 h 171450"/>
                  <a:gd name="connsiteX36" fmla="*/ 212216 w 236028"/>
                  <a:gd name="connsiteY36" fmla="*/ 40481 h 171450"/>
                  <a:gd name="connsiteX37" fmla="*/ 190785 w 236028"/>
                  <a:gd name="connsiteY37" fmla="*/ 45244 h 171450"/>
                  <a:gd name="connsiteX38" fmla="*/ 178878 w 236028"/>
                  <a:gd name="connsiteY38" fmla="*/ 45244 h 171450"/>
                  <a:gd name="connsiteX0" fmla="*/ 74103 w 236028"/>
                  <a:gd name="connsiteY0" fmla="*/ 0 h 171450"/>
                  <a:gd name="connsiteX1" fmla="*/ 14572 w 236028"/>
                  <a:gd name="connsiteY1" fmla="*/ 2381 h 171450"/>
                  <a:gd name="connsiteX2" fmla="*/ 14572 w 236028"/>
                  <a:gd name="connsiteY2" fmla="*/ 2381 h 171450"/>
                  <a:gd name="connsiteX3" fmla="*/ 284 w 236028"/>
                  <a:gd name="connsiteY3" fmla="*/ 26194 h 171450"/>
                  <a:gd name="connsiteX4" fmla="*/ 5047 w 236028"/>
                  <a:gd name="connsiteY4" fmla="*/ 38100 h 171450"/>
                  <a:gd name="connsiteX5" fmla="*/ 9809 w 236028"/>
                  <a:gd name="connsiteY5" fmla="*/ 42863 h 171450"/>
                  <a:gd name="connsiteX6" fmla="*/ 24097 w 236028"/>
                  <a:gd name="connsiteY6" fmla="*/ 45244 h 171450"/>
                  <a:gd name="connsiteX7" fmla="*/ 28860 w 236028"/>
                  <a:gd name="connsiteY7" fmla="*/ 64294 h 171450"/>
                  <a:gd name="connsiteX8" fmla="*/ 38385 w 236028"/>
                  <a:gd name="connsiteY8" fmla="*/ 78581 h 171450"/>
                  <a:gd name="connsiteX9" fmla="*/ 40766 w 236028"/>
                  <a:gd name="connsiteY9" fmla="*/ 114300 h 171450"/>
                  <a:gd name="connsiteX10" fmla="*/ 43147 w 236028"/>
                  <a:gd name="connsiteY10" fmla="*/ 121444 h 171450"/>
                  <a:gd name="connsiteX11" fmla="*/ 50291 w 236028"/>
                  <a:gd name="connsiteY11" fmla="*/ 123825 h 171450"/>
                  <a:gd name="connsiteX12" fmla="*/ 57435 w 236028"/>
                  <a:gd name="connsiteY12" fmla="*/ 154781 h 171450"/>
                  <a:gd name="connsiteX13" fmla="*/ 64578 w 236028"/>
                  <a:gd name="connsiteY13" fmla="*/ 159544 h 171450"/>
                  <a:gd name="connsiteX14" fmla="*/ 66960 w 236028"/>
                  <a:gd name="connsiteY14" fmla="*/ 166687 h 171450"/>
                  <a:gd name="connsiteX15" fmla="*/ 74103 w 236028"/>
                  <a:gd name="connsiteY15" fmla="*/ 169069 h 171450"/>
                  <a:gd name="connsiteX16" fmla="*/ 88391 w 236028"/>
                  <a:gd name="connsiteY16" fmla="*/ 171450 h 171450"/>
                  <a:gd name="connsiteX17" fmla="*/ 102678 w 236028"/>
                  <a:gd name="connsiteY17" fmla="*/ 169069 h 171450"/>
                  <a:gd name="connsiteX18" fmla="*/ 109822 w 236028"/>
                  <a:gd name="connsiteY18" fmla="*/ 166687 h 171450"/>
                  <a:gd name="connsiteX19" fmla="*/ 114585 w 236028"/>
                  <a:gd name="connsiteY19" fmla="*/ 152400 h 171450"/>
                  <a:gd name="connsiteX20" fmla="*/ 131253 w 236028"/>
                  <a:gd name="connsiteY20" fmla="*/ 147637 h 171450"/>
                  <a:gd name="connsiteX21" fmla="*/ 152685 w 236028"/>
                  <a:gd name="connsiteY21" fmla="*/ 147637 h 171450"/>
                  <a:gd name="connsiteX22" fmla="*/ 202691 w 236028"/>
                  <a:gd name="connsiteY22" fmla="*/ 147637 h 171450"/>
                  <a:gd name="connsiteX23" fmla="*/ 216978 w 236028"/>
                  <a:gd name="connsiteY23" fmla="*/ 138112 h 171450"/>
                  <a:gd name="connsiteX24" fmla="*/ 207453 w 236028"/>
                  <a:gd name="connsiteY24" fmla="*/ 128587 h 171450"/>
                  <a:gd name="connsiteX25" fmla="*/ 202691 w 236028"/>
                  <a:gd name="connsiteY25" fmla="*/ 121444 h 171450"/>
                  <a:gd name="connsiteX26" fmla="*/ 207453 w 236028"/>
                  <a:gd name="connsiteY26" fmla="*/ 100012 h 171450"/>
                  <a:gd name="connsiteX27" fmla="*/ 214597 w 236028"/>
                  <a:gd name="connsiteY27" fmla="*/ 95250 h 171450"/>
                  <a:gd name="connsiteX28" fmla="*/ 224122 w 236028"/>
                  <a:gd name="connsiteY28" fmla="*/ 92869 h 171450"/>
                  <a:gd name="connsiteX29" fmla="*/ 226503 w 236028"/>
                  <a:gd name="connsiteY29" fmla="*/ 85725 h 171450"/>
                  <a:gd name="connsiteX30" fmla="*/ 231266 w 236028"/>
                  <a:gd name="connsiteY30" fmla="*/ 78581 h 171450"/>
                  <a:gd name="connsiteX31" fmla="*/ 233647 w 236028"/>
                  <a:gd name="connsiteY31" fmla="*/ 66675 h 171450"/>
                  <a:gd name="connsiteX32" fmla="*/ 236028 w 236028"/>
                  <a:gd name="connsiteY32" fmla="*/ 59531 h 171450"/>
                  <a:gd name="connsiteX33" fmla="*/ 231265 w 236028"/>
                  <a:gd name="connsiteY33" fmla="*/ 42862 h 171450"/>
                  <a:gd name="connsiteX34" fmla="*/ 219360 w 236028"/>
                  <a:gd name="connsiteY34" fmla="*/ 38100 h 171450"/>
                  <a:gd name="connsiteX35" fmla="*/ 212216 w 236028"/>
                  <a:gd name="connsiteY35" fmla="*/ 40481 h 171450"/>
                  <a:gd name="connsiteX36" fmla="*/ 190785 w 236028"/>
                  <a:gd name="connsiteY36" fmla="*/ 45244 h 171450"/>
                  <a:gd name="connsiteX37" fmla="*/ 178878 w 236028"/>
                  <a:gd name="connsiteY37" fmla="*/ 45244 h 171450"/>
                  <a:gd name="connsiteX0" fmla="*/ 74103 w 236028"/>
                  <a:gd name="connsiteY0" fmla="*/ 0 h 171450"/>
                  <a:gd name="connsiteX1" fmla="*/ 14572 w 236028"/>
                  <a:gd name="connsiteY1" fmla="*/ 2381 h 171450"/>
                  <a:gd name="connsiteX2" fmla="*/ 14572 w 236028"/>
                  <a:gd name="connsiteY2" fmla="*/ 2381 h 171450"/>
                  <a:gd name="connsiteX3" fmla="*/ 284 w 236028"/>
                  <a:gd name="connsiteY3" fmla="*/ 26194 h 171450"/>
                  <a:gd name="connsiteX4" fmla="*/ 5047 w 236028"/>
                  <a:gd name="connsiteY4" fmla="*/ 38100 h 171450"/>
                  <a:gd name="connsiteX5" fmla="*/ 9809 w 236028"/>
                  <a:gd name="connsiteY5" fmla="*/ 42863 h 171450"/>
                  <a:gd name="connsiteX6" fmla="*/ 24097 w 236028"/>
                  <a:gd name="connsiteY6" fmla="*/ 45244 h 171450"/>
                  <a:gd name="connsiteX7" fmla="*/ 28860 w 236028"/>
                  <a:gd name="connsiteY7" fmla="*/ 64294 h 171450"/>
                  <a:gd name="connsiteX8" fmla="*/ 38385 w 236028"/>
                  <a:gd name="connsiteY8" fmla="*/ 78581 h 171450"/>
                  <a:gd name="connsiteX9" fmla="*/ 40766 w 236028"/>
                  <a:gd name="connsiteY9" fmla="*/ 114300 h 171450"/>
                  <a:gd name="connsiteX10" fmla="*/ 43147 w 236028"/>
                  <a:gd name="connsiteY10" fmla="*/ 121444 h 171450"/>
                  <a:gd name="connsiteX11" fmla="*/ 50291 w 236028"/>
                  <a:gd name="connsiteY11" fmla="*/ 123825 h 171450"/>
                  <a:gd name="connsiteX12" fmla="*/ 57435 w 236028"/>
                  <a:gd name="connsiteY12" fmla="*/ 154781 h 171450"/>
                  <a:gd name="connsiteX13" fmla="*/ 64578 w 236028"/>
                  <a:gd name="connsiteY13" fmla="*/ 159544 h 171450"/>
                  <a:gd name="connsiteX14" fmla="*/ 66960 w 236028"/>
                  <a:gd name="connsiteY14" fmla="*/ 166687 h 171450"/>
                  <a:gd name="connsiteX15" fmla="*/ 74103 w 236028"/>
                  <a:gd name="connsiteY15" fmla="*/ 169069 h 171450"/>
                  <a:gd name="connsiteX16" fmla="*/ 88391 w 236028"/>
                  <a:gd name="connsiteY16" fmla="*/ 171450 h 171450"/>
                  <a:gd name="connsiteX17" fmla="*/ 102678 w 236028"/>
                  <a:gd name="connsiteY17" fmla="*/ 169069 h 171450"/>
                  <a:gd name="connsiteX18" fmla="*/ 109822 w 236028"/>
                  <a:gd name="connsiteY18" fmla="*/ 166687 h 171450"/>
                  <a:gd name="connsiteX19" fmla="*/ 114585 w 236028"/>
                  <a:gd name="connsiteY19" fmla="*/ 152400 h 171450"/>
                  <a:gd name="connsiteX20" fmla="*/ 131253 w 236028"/>
                  <a:gd name="connsiteY20" fmla="*/ 147637 h 171450"/>
                  <a:gd name="connsiteX21" fmla="*/ 202691 w 236028"/>
                  <a:gd name="connsiteY21" fmla="*/ 147637 h 171450"/>
                  <a:gd name="connsiteX22" fmla="*/ 216978 w 236028"/>
                  <a:gd name="connsiteY22" fmla="*/ 138112 h 171450"/>
                  <a:gd name="connsiteX23" fmla="*/ 207453 w 236028"/>
                  <a:gd name="connsiteY23" fmla="*/ 128587 h 171450"/>
                  <a:gd name="connsiteX24" fmla="*/ 202691 w 236028"/>
                  <a:gd name="connsiteY24" fmla="*/ 121444 h 171450"/>
                  <a:gd name="connsiteX25" fmla="*/ 207453 w 236028"/>
                  <a:gd name="connsiteY25" fmla="*/ 100012 h 171450"/>
                  <a:gd name="connsiteX26" fmla="*/ 214597 w 236028"/>
                  <a:gd name="connsiteY26" fmla="*/ 95250 h 171450"/>
                  <a:gd name="connsiteX27" fmla="*/ 224122 w 236028"/>
                  <a:gd name="connsiteY27" fmla="*/ 92869 h 171450"/>
                  <a:gd name="connsiteX28" fmla="*/ 226503 w 236028"/>
                  <a:gd name="connsiteY28" fmla="*/ 85725 h 171450"/>
                  <a:gd name="connsiteX29" fmla="*/ 231266 w 236028"/>
                  <a:gd name="connsiteY29" fmla="*/ 78581 h 171450"/>
                  <a:gd name="connsiteX30" fmla="*/ 233647 w 236028"/>
                  <a:gd name="connsiteY30" fmla="*/ 66675 h 171450"/>
                  <a:gd name="connsiteX31" fmla="*/ 236028 w 236028"/>
                  <a:gd name="connsiteY31" fmla="*/ 59531 h 171450"/>
                  <a:gd name="connsiteX32" fmla="*/ 231265 w 236028"/>
                  <a:gd name="connsiteY32" fmla="*/ 42862 h 171450"/>
                  <a:gd name="connsiteX33" fmla="*/ 219360 w 236028"/>
                  <a:gd name="connsiteY33" fmla="*/ 38100 h 171450"/>
                  <a:gd name="connsiteX34" fmla="*/ 212216 w 236028"/>
                  <a:gd name="connsiteY34" fmla="*/ 40481 h 171450"/>
                  <a:gd name="connsiteX35" fmla="*/ 190785 w 236028"/>
                  <a:gd name="connsiteY35" fmla="*/ 45244 h 171450"/>
                  <a:gd name="connsiteX36" fmla="*/ 178878 w 236028"/>
                  <a:gd name="connsiteY36" fmla="*/ 45244 h 171450"/>
                  <a:gd name="connsiteX0" fmla="*/ 74103 w 236028"/>
                  <a:gd name="connsiteY0" fmla="*/ 0 h 171450"/>
                  <a:gd name="connsiteX1" fmla="*/ 14572 w 236028"/>
                  <a:gd name="connsiteY1" fmla="*/ 2381 h 171450"/>
                  <a:gd name="connsiteX2" fmla="*/ 14572 w 236028"/>
                  <a:gd name="connsiteY2" fmla="*/ 2381 h 171450"/>
                  <a:gd name="connsiteX3" fmla="*/ 284 w 236028"/>
                  <a:gd name="connsiteY3" fmla="*/ 26194 h 171450"/>
                  <a:gd name="connsiteX4" fmla="*/ 5047 w 236028"/>
                  <a:gd name="connsiteY4" fmla="*/ 38100 h 171450"/>
                  <a:gd name="connsiteX5" fmla="*/ 9809 w 236028"/>
                  <a:gd name="connsiteY5" fmla="*/ 42863 h 171450"/>
                  <a:gd name="connsiteX6" fmla="*/ 24097 w 236028"/>
                  <a:gd name="connsiteY6" fmla="*/ 45244 h 171450"/>
                  <a:gd name="connsiteX7" fmla="*/ 28860 w 236028"/>
                  <a:gd name="connsiteY7" fmla="*/ 64294 h 171450"/>
                  <a:gd name="connsiteX8" fmla="*/ 38385 w 236028"/>
                  <a:gd name="connsiteY8" fmla="*/ 78581 h 171450"/>
                  <a:gd name="connsiteX9" fmla="*/ 40766 w 236028"/>
                  <a:gd name="connsiteY9" fmla="*/ 114300 h 171450"/>
                  <a:gd name="connsiteX10" fmla="*/ 43147 w 236028"/>
                  <a:gd name="connsiteY10" fmla="*/ 121444 h 171450"/>
                  <a:gd name="connsiteX11" fmla="*/ 50291 w 236028"/>
                  <a:gd name="connsiteY11" fmla="*/ 123825 h 171450"/>
                  <a:gd name="connsiteX12" fmla="*/ 57435 w 236028"/>
                  <a:gd name="connsiteY12" fmla="*/ 154781 h 171450"/>
                  <a:gd name="connsiteX13" fmla="*/ 64578 w 236028"/>
                  <a:gd name="connsiteY13" fmla="*/ 159544 h 171450"/>
                  <a:gd name="connsiteX14" fmla="*/ 66960 w 236028"/>
                  <a:gd name="connsiteY14" fmla="*/ 166687 h 171450"/>
                  <a:gd name="connsiteX15" fmla="*/ 97877 w 236028"/>
                  <a:gd name="connsiteY15" fmla="*/ 147077 h 171450"/>
                  <a:gd name="connsiteX16" fmla="*/ 88391 w 236028"/>
                  <a:gd name="connsiteY16" fmla="*/ 171450 h 171450"/>
                  <a:gd name="connsiteX17" fmla="*/ 102678 w 236028"/>
                  <a:gd name="connsiteY17" fmla="*/ 169069 h 171450"/>
                  <a:gd name="connsiteX18" fmla="*/ 109822 w 236028"/>
                  <a:gd name="connsiteY18" fmla="*/ 166687 h 171450"/>
                  <a:gd name="connsiteX19" fmla="*/ 114585 w 236028"/>
                  <a:gd name="connsiteY19" fmla="*/ 152400 h 171450"/>
                  <a:gd name="connsiteX20" fmla="*/ 131253 w 236028"/>
                  <a:gd name="connsiteY20" fmla="*/ 147637 h 171450"/>
                  <a:gd name="connsiteX21" fmla="*/ 202691 w 236028"/>
                  <a:gd name="connsiteY21" fmla="*/ 147637 h 171450"/>
                  <a:gd name="connsiteX22" fmla="*/ 216978 w 236028"/>
                  <a:gd name="connsiteY22" fmla="*/ 138112 h 171450"/>
                  <a:gd name="connsiteX23" fmla="*/ 207453 w 236028"/>
                  <a:gd name="connsiteY23" fmla="*/ 128587 h 171450"/>
                  <a:gd name="connsiteX24" fmla="*/ 202691 w 236028"/>
                  <a:gd name="connsiteY24" fmla="*/ 121444 h 171450"/>
                  <a:gd name="connsiteX25" fmla="*/ 207453 w 236028"/>
                  <a:gd name="connsiteY25" fmla="*/ 100012 h 171450"/>
                  <a:gd name="connsiteX26" fmla="*/ 214597 w 236028"/>
                  <a:gd name="connsiteY26" fmla="*/ 95250 h 171450"/>
                  <a:gd name="connsiteX27" fmla="*/ 224122 w 236028"/>
                  <a:gd name="connsiteY27" fmla="*/ 92869 h 171450"/>
                  <a:gd name="connsiteX28" fmla="*/ 226503 w 236028"/>
                  <a:gd name="connsiteY28" fmla="*/ 85725 h 171450"/>
                  <a:gd name="connsiteX29" fmla="*/ 231266 w 236028"/>
                  <a:gd name="connsiteY29" fmla="*/ 78581 h 171450"/>
                  <a:gd name="connsiteX30" fmla="*/ 233647 w 236028"/>
                  <a:gd name="connsiteY30" fmla="*/ 66675 h 171450"/>
                  <a:gd name="connsiteX31" fmla="*/ 236028 w 236028"/>
                  <a:gd name="connsiteY31" fmla="*/ 59531 h 171450"/>
                  <a:gd name="connsiteX32" fmla="*/ 231265 w 236028"/>
                  <a:gd name="connsiteY32" fmla="*/ 42862 h 171450"/>
                  <a:gd name="connsiteX33" fmla="*/ 219360 w 236028"/>
                  <a:gd name="connsiteY33" fmla="*/ 38100 h 171450"/>
                  <a:gd name="connsiteX34" fmla="*/ 212216 w 236028"/>
                  <a:gd name="connsiteY34" fmla="*/ 40481 h 171450"/>
                  <a:gd name="connsiteX35" fmla="*/ 190785 w 236028"/>
                  <a:gd name="connsiteY35" fmla="*/ 45244 h 171450"/>
                  <a:gd name="connsiteX36" fmla="*/ 178878 w 236028"/>
                  <a:gd name="connsiteY36" fmla="*/ 45244 h 171450"/>
                  <a:gd name="connsiteX0" fmla="*/ 74103 w 236028"/>
                  <a:gd name="connsiteY0" fmla="*/ 0 h 171450"/>
                  <a:gd name="connsiteX1" fmla="*/ 14572 w 236028"/>
                  <a:gd name="connsiteY1" fmla="*/ 2381 h 171450"/>
                  <a:gd name="connsiteX2" fmla="*/ 14572 w 236028"/>
                  <a:gd name="connsiteY2" fmla="*/ 2381 h 171450"/>
                  <a:gd name="connsiteX3" fmla="*/ 284 w 236028"/>
                  <a:gd name="connsiteY3" fmla="*/ 26194 h 171450"/>
                  <a:gd name="connsiteX4" fmla="*/ 5047 w 236028"/>
                  <a:gd name="connsiteY4" fmla="*/ 38100 h 171450"/>
                  <a:gd name="connsiteX5" fmla="*/ 9809 w 236028"/>
                  <a:gd name="connsiteY5" fmla="*/ 42863 h 171450"/>
                  <a:gd name="connsiteX6" fmla="*/ 24097 w 236028"/>
                  <a:gd name="connsiteY6" fmla="*/ 45244 h 171450"/>
                  <a:gd name="connsiteX7" fmla="*/ 28860 w 236028"/>
                  <a:gd name="connsiteY7" fmla="*/ 64294 h 171450"/>
                  <a:gd name="connsiteX8" fmla="*/ 38385 w 236028"/>
                  <a:gd name="connsiteY8" fmla="*/ 78581 h 171450"/>
                  <a:gd name="connsiteX9" fmla="*/ 40766 w 236028"/>
                  <a:gd name="connsiteY9" fmla="*/ 114300 h 171450"/>
                  <a:gd name="connsiteX10" fmla="*/ 43147 w 236028"/>
                  <a:gd name="connsiteY10" fmla="*/ 121444 h 171450"/>
                  <a:gd name="connsiteX11" fmla="*/ 50291 w 236028"/>
                  <a:gd name="connsiteY11" fmla="*/ 123825 h 171450"/>
                  <a:gd name="connsiteX12" fmla="*/ 57435 w 236028"/>
                  <a:gd name="connsiteY12" fmla="*/ 154781 h 171450"/>
                  <a:gd name="connsiteX13" fmla="*/ 80428 w 236028"/>
                  <a:gd name="connsiteY13" fmla="*/ 137551 h 171450"/>
                  <a:gd name="connsiteX14" fmla="*/ 66960 w 236028"/>
                  <a:gd name="connsiteY14" fmla="*/ 166687 h 171450"/>
                  <a:gd name="connsiteX15" fmla="*/ 97877 w 236028"/>
                  <a:gd name="connsiteY15" fmla="*/ 147077 h 171450"/>
                  <a:gd name="connsiteX16" fmla="*/ 88391 w 236028"/>
                  <a:gd name="connsiteY16" fmla="*/ 171450 h 171450"/>
                  <a:gd name="connsiteX17" fmla="*/ 102678 w 236028"/>
                  <a:gd name="connsiteY17" fmla="*/ 169069 h 171450"/>
                  <a:gd name="connsiteX18" fmla="*/ 109822 w 236028"/>
                  <a:gd name="connsiteY18" fmla="*/ 166687 h 171450"/>
                  <a:gd name="connsiteX19" fmla="*/ 114585 w 236028"/>
                  <a:gd name="connsiteY19" fmla="*/ 152400 h 171450"/>
                  <a:gd name="connsiteX20" fmla="*/ 131253 w 236028"/>
                  <a:gd name="connsiteY20" fmla="*/ 147637 h 171450"/>
                  <a:gd name="connsiteX21" fmla="*/ 202691 w 236028"/>
                  <a:gd name="connsiteY21" fmla="*/ 147637 h 171450"/>
                  <a:gd name="connsiteX22" fmla="*/ 216978 w 236028"/>
                  <a:gd name="connsiteY22" fmla="*/ 138112 h 171450"/>
                  <a:gd name="connsiteX23" fmla="*/ 207453 w 236028"/>
                  <a:gd name="connsiteY23" fmla="*/ 128587 h 171450"/>
                  <a:gd name="connsiteX24" fmla="*/ 202691 w 236028"/>
                  <a:gd name="connsiteY24" fmla="*/ 121444 h 171450"/>
                  <a:gd name="connsiteX25" fmla="*/ 207453 w 236028"/>
                  <a:gd name="connsiteY25" fmla="*/ 100012 h 171450"/>
                  <a:gd name="connsiteX26" fmla="*/ 214597 w 236028"/>
                  <a:gd name="connsiteY26" fmla="*/ 95250 h 171450"/>
                  <a:gd name="connsiteX27" fmla="*/ 224122 w 236028"/>
                  <a:gd name="connsiteY27" fmla="*/ 92869 h 171450"/>
                  <a:gd name="connsiteX28" fmla="*/ 226503 w 236028"/>
                  <a:gd name="connsiteY28" fmla="*/ 85725 h 171450"/>
                  <a:gd name="connsiteX29" fmla="*/ 231266 w 236028"/>
                  <a:gd name="connsiteY29" fmla="*/ 78581 h 171450"/>
                  <a:gd name="connsiteX30" fmla="*/ 233647 w 236028"/>
                  <a:gd name="connsiteY30" fmla="*/ 66675 h 171450"/>
                  <a:gd name="connsiteX31" fmla="*/ 236028 w 236028"/>
                  <a:gd name="connsiteY31" fmla="*/ 59531 h 171450"/>
                  <a:gd name="connsiteX32" fmla="*/ 231265 w 236028"/>
                  <a:gd name="connsiteY32" fmla="*/ 42862 h 171450"/>
                  <a:gd name="connsiteX33" fmla="*/ 219360 w 236028"/>
                  <a:gd name="connsiteY33" fmla="*/ 38100 h 171450"/>
                  <a:gd name="connsiteX34" fmla="*/ 212216 w 236028"/>
                  <a:gd name="connsiteY34" fmla="*/ 40481 h 171450"/>
                  <a:gd name="connsiteX35" fmla="*/ 190785 w 236028"/>
                  <a:gd name="connsiteY35" fmla="*/ 45244 h 171450"/>
                  <a:gd name="connsiteX36" fmla="*/ 178878 w 236028"/>
                  <a:gd name="connsiteY36" fmla="*/ 45244 h 171450"/>
                  <a:gd name="connsiteX0" fmla="*/ 74103 w 236028"/>
                  <a:gd name="connsiteY0" fmla="*/ 0 h 171450"/>
                  <a:gd name="connsiteX1" fmla="*/ 14572 w 236028"/>
                  <a:gd name="connsiteY1" fmla="*/ 2381 h 171450"/>
                  <a:gd name="connsiteX2" fmla="*/ 14572 w 236028"/>
                  <a:gd name="connsiteY2" fmla="*/ 2381 h 171450"/>
                  <a:gd name="connsiteX3" fmla="*/ 284 w 236028"/>
                  <a:gd name="connsiteY3" fmla="*/ 26194 h 171450"/>
                  <a:gd name="connsiteX4" fmla="*/ 5047 w 236028"/>
                  <a:gd name="connsiteY4" fmla="*/ 38100 h 171450"/>
                  <a:gd name="connsiteX5" fmla="*/ 9809 w 236028"/>
                  <a:gd name="connsiteY5" fmla="*/ 42863 h 171450"/>
                  <a:gd name="connsiteX6" fmla="*/ 24097 w 236028"/>
                  <a:gd name="connsiteY6" fmla="*/ 45244 h 171450"/>
                  <a:gd name="connsiteX7" fmla="*/ 28860 w 236028"/>
                  <a:gd name="connsiteY7" fmla="*/ 64294 h 171450"/>
                  <a:gd name="connsiteX8" fmla="*/ 38385 w 236028"/>
                  <a:gd name="connsiteY8" fmla="*/ 78581 h 171450"/>
                  <a:gd name="connsiteX9" fmla="*/ 40766 w 236028"/>
                  <a:gd name="connsiteY9" fmla="*/ 114300 h 171450"/>
                  <a:gd name="connsiteX10" fmla="*/ 43147 w 236028"/>
                  <a:gd name="connsiteY10" fmla="*/ 121444 h 171450"/>
                  <a:gd name="connsiteX11" fmla="*/ 68780 w 236028"/>
                  <a:gd name="connsiteY11" fmla="*/ 123825 h 171450"/>
                  <a:gd name="connsiteX12" fmla="*/ 57435 w 236028"/>
                  <a:gd name="connsiteY12" fmla="*/ 154781 h 171450"/>
                  <a:gd name="connsiteX13" fmla="*/ 80428 w 236028"/>
                  <a:gd name="connsiteY13" fmla="*/ 137551 h 171450"/>
                  <a:gd name="connsiteX14" fmla="*/ 66960 w 236028"/>
                  <a:gd name="connsiteY14" fmla="*/ 166687 h 171450"/>
                  <a:gd name="connsiteX15" fmla="*/ 97877 w 236028"/>
                  <a:gd name="connsiteY15" fmla="*/ 147077 h 171450"/>
                  <a:gd name="connsiteX16" fmla="*/ 88391 w 236028"/>
                  <a:gd name="connsiteY16" fmla="*/ 171450 h 171450"/>
                  <a:gd name="connsiteX17" fmla="*/ 102678 w 236028"/>
                  <a:gd name="connsiteY17" fmla="*/ 169069 h 171450"/>
                  <a:gd name="connsiteX18" fmla="*/ 109822 w 236028"/>
                  <a:gd name="connsiteY18" fmla="*/ 166687 h 171450"/>
                  <a:gd name="connsiteX19" fmla="*/ 114585 w 236028"/>
                  <a:gd name="connsiteY19" fmla="*/ 152400 h 171450"/>
                  <a:gd name="connsiteX20" fmla="*/ 131253 w 236028"/>
                  <a:gd name="connsiteY20" fmla="*/ 147637 h 171450"/>
                  <a:gd name="connsiteX21" fmla="*/ 202691 w 236028"/>
                  <a:gd name="connsiteY21" fmla="*/ 147637 h 171450"/>
                  <a:gd name="connsiteX22" fmla="*/ 216978 w 236028"/>
                  <a:gd name="connsiteY22" fmla="*/ 138112 h 171450"/>
                  <a:gd name="connsiteX23" fmla="*/ 207453 w 236028"/>
                  <a:gd name="connsiteY23" fmla="*/ 128587 h 171450"/>
                  <a:gd name="connsiteX24" fmla="*/ 202691 w 236028"/>
                  <a:gd name="connsiteY24" fmla="*/ 121444 h 171450"/>
                  <a:gd name="connsiteX25" fmla="*/ 207453 w 236028"/>
                  <a:gd name="connsiteY25" fmla="*/ 100012 h 171450"/>
                  <a:gd name="connsiteX26" fmla="*/ 214597 w 236028"/>
                  <a:gd name="connsiteY26" fmla="*/ 95250 h 171450"/>
                  <a:gd name="connsiteX27" fmla="*/ 224122 w 236028"/>
                  <a:gd name="connsiteY27" fmla="*/ 92869 h 171450"/>
                  <a:gd name="connsiteX28" fmla="*/ 226503 w 236028"/>
                  <a:gd name="connsiteY28" fmla="*/ 85725 h 171450"/>
                  <a:gd name="connsiteX29" fmla="*/ 231266 w 236028"/>
                  <a:gd name="connsiteY29" fmla="*/ 78581 h 171450"/>
                  <a:gd name="connsiteX30" fmla="*/ 233647 w 236028"/>
                  <a:gd name="connsiteY30" fmla="*/ 66675 h 171450"/>
                  <a:gd name="connsiteX31" fmla="*/ 236028 w 236028"/>
                  <a:gd name="connsiteY31" fmla="*/ 59531 h 171450"/>
                  <a:gd name="connsiteX32" fmla="*/ 231265 w 236028"/>
                  <a:gd name="connsiteY32" fmla="*/ 42862 h 171450"/>
                  <a:gd name="connsiteX33" fmla="*/ 219360 w 236028"/>
                  <a:gd name="connsiteY33" fmla="*/ 38100 h 171450"/>
                  <a:gd name="connsiteX34" fmla="*/ 212216 w 236028"/>
                  <a:gd name="connsiteY34" fmla="*/ 40481 h 171450"/>
                  <a:gd name="connsiteX35" fmla="*/ 190785 w 236028"/>
                  <a:gd name="connsiteY35" fmla="*/ 45244 h 171450"/>
                  <a:gd name="connsiteX36" fmla="*/ 178878 w 236028"/>
                  <a:gd name="connsiteY36" fmla="*/ 45244 h 171450"/>
                  <a:gd name="connsiteX0" fmla="*/ 74103 w 236028"/>
                  <a:gd name="connsiteY0" fmla="*/ 0 h 171450"/>
                  <a:gd name="connsiteX1" fmla="*/ 14572 w 236028"/>
                  <a:gd name="connsiteY1" fmla="*/ 2381 h 171450"/>
                  <a:gd name="connsiteX2" fmla="*/ 14572 w 236028"/>
                  <a:gd name="connsiteY2" fmla="*/ 2381 h 171450"/>
                  <a:gd name="connsiteX3" fmla="*/ 284 w 236028"/>
                  <a:gd name="connsiteY3" fmla="*/ 26194 h 171450"/>
                  <a:gd name="connsiteX4" fmla="*/ 5047 w 236028"/>
                  <a:gd name="connsiteY4" fmla="*/ 38100 h 171450"/>
                  <a:gd name="connsiteX5" fmla="*/ 9809 w 236028"/>
                  <a:gd name="connsiteY5" fmla="*/ 42863 h 171450"/>
                  <a:gd name="connsiteX6" fmla="*/ 24097 w 236028"/>
                  <a:gd name="connsiteY6" fmla="*/ 45244 h 171450"/>
                  <a:gd name="connsiteX7" fmla="*/ 28860 w 236028"/>
                  <a:gd name="connsiteY7" fmla="*/ 64294 h 171450"/>
                  <a:gd name="connsiteX8" fmla="*/ 38385 w 236028"/>
                  <a:gd name="connsiteY8" fmla="*/ 78581 h 171450"/>
                  <a:gd name="connsiteX9" fmla="*/ 40766 w 236028"/>
                  <a:gd name="connsiteY9" fmla="*/ 114300 h 171450"/>
                  <a:gd name="connsiteX10" fmla="*/ 43147 w 236028"/>
                  <a:gd name="connsiteY10" fmla="*/ 121444 h 171450"/>
                  <a:gd name="connsiteX11" fmla="*/ 68780 w 236028"/>
                  <a:gd name="connsiteY11" fmla="*/ 123825 h 171450"/>
                  <a:gd name="connsiteX12" fmla="*/ 86492 w 236028"/>
                  <a:gd name="connsiteY12" fmla="*/ 137187 h 171450"/>
                  <a:gd name="connsiteX13" fmla="*/ 80428 w 236028"/>
                  <a:gd name="connsiteY13" fmla="*/ 137551 h 171450"/>
                  <a:gd name="connsiteX14" fmla="*/ 66960 w 236028"/>
                  <a:gd name="connsiteY14" fmla="*/ 166687 h 171450"/>
                  <a:gd name="connsiteX15" fmla="*/ 97877 w 236028"/>
                  <a:gd name="connsiteY15" fmla="*/ 147077 h 171450"/>
                  <a:gd name="connsiteX16" fmla="*/ 88391 w 236028"/>
                  <a:gd name="connsiteY16" fmla="*/ 171450 h 171450"/>
                  <a:gd name="connsiteX17" fmla="*/ 102678 w 236028"/>
                  <a:gd name="connsiteY17" fmla="*/ 169069 h 171450"/>
                  <a:gd name="connsiteX18" fmla="*/ 109822 w 236028"/>
                  <a:gd name="connsiteY18" fmla="*/ 166687 h 171450"/>
                  <a:gd name="connsiteX19" fmla="*/ 114585 w 236028"/>
                  <a:gd name="connsiteY19" fmla="*/ 152400 h 171450"/>
                  <a:gd name="connsiteX20" fmla="*/ 131253 w 236028"/>
                  <a:gd name="connsiteY20" fmla="*/ 147637 h 171450"/>
                  <a:gd name="connsiteX21" fmla="*/ 202691 w 236028"/>
                  <a:gd name="connsiteY21" fmla="*/ 147637 h 171450"/>
                  <a:gd name="connsiteX22" fmla="*/ 216978 w 236028"/>
                  <a:gd name="connsiteY22" fmla="*/ 138112 h 171450"/>
                  <a:gd name="connsiteX23" fmla="*/ 207453 w 236028"/>
                  <a:gd name="connsiteY23" fmla="*/ 128587 h 171450"/>
                  <a:gd name="connsiteX24" fmla="*/ 202691 w 236028"/>
                  <a:gd name="connsiteY24" fmla="*/ 121444 h 171450"/>
                  <a:gd name="connsiteX25" fmla="*/ 207453 w 236028"/>
                  <a:gd name="connsiteY25" fmla="*/ 100012 h 171450"/>
                  <a:gd name="connsiteX26" fmla="*/ 214597 w 236028"/>
                  <a:gd name="connsiteY26" fmla="*/ 95250 h 171450"/>
                  <a:gd name="connsiteX27" fmla="*/ 224122 w 236028"/>
                  <a:gd name="connsiteY27" fmla="*/ 92869 h 171450"/>
                  <a:gd name="connsiteX28" fmla="*/ 226503 w 236028"/>
                  <a:gd name="connsiteY28" fmla="*/ 85725 h 171450"/>
                  <a:gd name="connsiteX29" fmla="*/ 231266 w 236028"/>
                  <a:gd name="connsiteY29" fmla="*/ 78581 h 171450"/>
                  <a:gd name="connsiteX30" fmla="*/ 233647 w 236028"/>
                  <a:gd name="connsiteY30" fmla="*/ 66675 h 171450"/>
                  <a:gd name="connsiteX31" fmla="*/ 236028 w 236028"/>
                  <a:gd name="connsiteY31" fmla="*/ 59531 h 171450"/>
                  <a:gd name="connsiteX32" fmla="*/ 231265 w 236028"/>
                  <a:gd name="connsiteY32" fmla="*/ 42862 h 171450"/>
                  <a:gd name="connsiteX33" fmla="*/ 219360 w 236028"/>
                  <a:gd name="connsiteY33" fmla="*/ 38100 h 171450"/>
                  <a:gd name="connsiteX34" fmla="*/ 212216 w 236028"/>
                  <a:gd name="connsiteY34" fmla="*/ 40481 h 171450"/>
                  <a:gd name="connsiteX35" fmla="*/ 190785 w 236028"/>
                  <a:gd name="connsiteY35" fmla="*/ 45244 h 171450"/>
                  <a:gd name="connsiteX36" fmla="*/ 178878 w 236028"/>
                  <a:gd name="connsiteY36" fmla="*/ 45244 h 171450"/>
                  <a:gd name="connsiteX0" fmla="*/ 74103 w 236028"/>
                  <a:gd name="connsiteY0" fmla="*/ 0 h 171450"/>
                  <a:gd name="connsiteX1" fmla="*/ 14572 w 236028"/>
                  <a:gd name="connsiteY1" fmla="*/ 2381 h 171450"/>
                  <a:gd name="connsiteX2" fmla="*/ 14572 w 236028"/>
                  <a:gd name="connsiteY2" fmla="*/ 2381 h 171450"/>
                  <a:gd name="connsiteX3" fmla="*/ 284 w 236028"/>
                  <a:gd name="connsiteY3" fmla="*/ 26194 h 171450"/>
                  <a:gd name="connsiteX4" fmla="*/ 5047 w 236028"/>
                  <a:gd name="connsiteY4" fmla="*/ 38100 h 171450"/>
                  <a:gd name="connsiteX5" fmla="*/ 9809 w 236028"/>
                  <a:gd name="connsiteY5" fmla="*/ 42863 h 171450"/>
                  <a:gd name="connsiteX6" fmla="*/ 24097 w 236028"/>
                  <a:gd name="connsiteY6" fmla="*/ 45244 h 171450"/>
                  <a:gd name="connsiteX7" fmla="*/ 28860 w 236028"/>
                  <a:gd name="connsiteY7" fmla="*/ 64294 h 171450"/>
                  <a:gd name="connsiteX8" fmla="*/ 38385 w 236028"/>
                  <a:gd name="connsiteY8" fmla="*/ 78581 h 171450"/>
                  <a:gd name="connsiteX9" fmla="*/ 40766 w 236028"/>
                  <a:gd name="connsiteY9" fmla="*/ 114300 h 171450"/>
                  <a:gd name="connsiteX10" fmla="*/ 43147 w 236028"/>
                  <a:gd name="connsiteY10" fmla="*/ 121444 h 171450"/>
                  <a:gd name="connsiteX11" fmla="*/ 68780 w 236028"/>
                  <a:gd name="connsiteY11" fmla="*/ 123825 h 171450"/>
                  <a:gd name="connsiteX12" fmla="*/ 86492 w 236028"/>
                  <a:gd name="connsiteY12" fmla="*/ 137187 h 171450"/>
                  <a:gd name="connsiteX13" fmla="*/ 80428 w 236028"/>
                  <a:gd name="connsiteY13" fmla="*/ 137551 h 171450"/>
                  <a:gd name="connsiteX14" fmla="*/ 98658 w 236028"/>
                  <a:gd name="connsiteY14" fmla="*/ 149093 h 171450"/>
                  <a:gd name="connsiteX15" fmla="*/ 97877 w 236028"/>
                  <a:gd name="connsiteY15" fmla="*/ 147077 h 171450"/>
                  <a:gd name="connsiteX16" fmla="*/ 88391 w 236028"/>
                  <a:gd name="connsiteY16" fmla="*/ 171450 h 171450"/>
                  <a:gd name="connsiteX17" fmla="*/ 102678 w 236028"/>
                  <a:gd name="connsiteY17" fmla="*/ 169069 h 171450"/>
                  <a:gd name="connsiteX18" fmla="*/ 109822 w 236028"/>
                  <a:gd name="connsiteY18" fmla="*/ 166687 h 171450"/>
                  <a:gd name="connsiteX19" fmla="*/ 114585 w 236028"/>
                  <a:gd name="connsiteY19" fmla="*/ 152400 h 171450"/>
                  <a:gd name="connsiteX20" fmla="*/ 131253 w 236028"/>
                  <a:gd name="connsiteY20" fmla="*/ 147637 h 171450"/>
                  <a:gd name="connsiteX21" fmla="*/ 202691 w 236028"/>
                  <a:gd name="connsiteY21" fmla="*/ 147637 h 171450"/>
                  <a:gd name="connsiteX22" fmla="*/ 216978 w 236028"/>
                  <a:gd name="connsiteY22" fmla="*/ 138112 h 171450"/>
                  <a:gd name="connsiteX23" fmla="*/ 207453 w 236028"/>
                  <a:gd name="connsiteY23" fmla="*/ 128587 h 171450"/>
                  <a:gd name="connsiteX24" fmla="*/ 202691 w 236028"/>
                  <a:gd name="connsiteY24" fmla="*/ 121444 h 171450"/>
                  <a:gd name="connsiteX25" fmla="*/ 207453 w 236028"/>
                  <a:gd name="connsiteY25" fmla="*/ 100012 h 171450"/>
                  <a:gd name="connsiteX26" fmla="*/ 214597 w 236028"/>
                  <a:gd name="connsiteY26" fmla="*/ 95250 h 171450"/>
                  <a:gd name="connsiteX27" fmla="*/ 224122 w 236028"/>
                  <a:gd name="connsiteY27" fmla="*/ 92869 h 171450"/>
                  <a:gd name="connsiteX28" fmla="*/ 226503 w 236028"/>
                  <a:gd name="connsiteY28" fmla="*/ 85725 h 171450"/>
                  <a:gd name="connsiteX29" fmla="*/ 231266 w 236028"/>
                  <a:gd name="connsiteY29" fmla="*/ 78581 h 171450"/>
                  <a:gd name="connsiteX30" fmla="*/ 233647 w 236028"/>
                  <a:gd name="connsiteY30" fmla="*/ 66675 h 171450"/>
                  <a:gd name="connsiteX31" fmla="*/ 236028 w 236028"/>
                  <a:gd name="connsiteY31" fmla="*/ 59531 h 171450"/>
                  <a:gd name="connsiteX32" fmla="*/ 231265 w 236028"/>
                  <a:gd name="connsiteY32" fmla="*/ 42862 h 171450"/>
                  <a:gd name="connsiteX33" fmla="*/ 219360 w 236028"/>
                  <a:gd name="connsiteY33" fmla="*/ 38100 h 171450"/>
                  <a:gd name="connsiteX34" fmla="*/ 212216 w 236028"/>
                  <a:gd name="connsiteY34" fmla="*/ 40481 h 171450"/>
                  <a:gd name="connsiteX35" fmla="*/ 190785 w 236028"/>
                  <a:gd name="connsiteY35" fmla="*/ 45244 h 171450"/>
                  <a:gd name="connsiteX36" fmla="*/ 178878 w 236028"/>
                  <a:gd name="connsiteY36" fmla="*/ 45244 h 171450"/>
                  <a:gd name="connsiteX0" fmla="*/ 74103 w 236028"/>
                  <a:gd name="connsiteY0" fmla="*/ 0 h 171450"/>
                  <a:gd name="connsiteX1" fmla="*/ 14572 w 236028"/>
                  <a:gd name="connsiteY1" fmla="*/ 2381 h 171450"/>
                  <a:gd name="connsiteX2" fmla="*/ 14572 w 236028"/>
                  <a:gd name="connsiteY2" fmla="*/ 2381 h 171450"/>
                  <a:gd name="connsiteX3" fmla="*/ 284 w 236028"/>
                  <a:gd name="connsiteY3" fmla="*/ 26194 h 171450"/>
                  <a:gd name="connsiteX4" fmla="*/ 5047 w 236028"/>
                  <a:gd name="connsiteY4" fmla="*/ 38100 h 171450"/>
                  <a:gd name="connsiteX5" fmla="*/ 9809 w 236028"/>
                  <a:gd name="connsiteY5" fmla="*/ 42863 h 171450"/>
                  <a:gd name="connsiteX6" fmla="*/ 24097 w 236028"/>
                  <a:gd name="connsiteY6" fmla="*/ 45244 h 171450"/>
                  <a:gd name="connsiteX7" fmla="*/ 28860 w 236028"/>
                  <a:gd name="connsiteY7" fmla="*/ 64294 h 171450"/>
                  <a:gd name="connsiteX8" fmla="*/ 70082 w 236028"/>
                  <a:gd name="connsiteY8" fmla="*/ 80781 h 171450"/>
                  <a:gd name="connsiteX9" fmla="*/ 40766 w 236028"/>
                  <a:gd name="connsiteY9" fmla="*/ 114300 h 171450"/>
                  <a:gd name="connsiteX10" fmla="*/ 43147 w 236028"/>
                  <a:gd name="connsiteY10" fmla="*/ 121444 h 171450"/>
                  <a:gd name="connsiteX11" fmla="*/ 68780 w 236028"/>
                  <a:gd name="connsiteY11" fmla="*/ 123825 h 171450"/>
                  <a:gd name="connsiteX12" fmla="*/ 86492 w 236028"/>
                  <a:gd name="connsiteY12" fmla="*/ 137187 h 171450"/>
                  <a:gd name="connsiteX13" fmla="*/ 80428 w 236028"/>
                  <a:gd name="connsiteY13" fmla="*/ 137551 h 171450"/>
                  <a:gd name="connsiteX14" fmla="*/ 98658 w 236028"/>
                  <a:gd name="connsiteY14" fmla="*/ 149093 h 171450"/>
                  <a:gd name="connsiteX15" fmla="*/ 97877 w 236028"/>
                  <a:gd name="connsiteY15" fmla="*/ 147077 h 171450"/>
                  <a:gd name="connsiteX16" fmla="*/ 88391 w 236028"/>
                  <a:gd name="connsiteY16" fmla="*/ 171450 h 171450"/>
                  <a:gd name="connsiteX17" fmla="*/ 102678 w 236028"/>
                  <a:gd name="connsiteY17" fmla="*/ 169069 h 171450"/>
                  <a:gd name="connsiteX18" fmla="*/ 109822 w 236028"/>
                  <a:gd name="connsiteY18" fmla="*/ 166687 h 171450"/>
                  <a:gd name="connsiteX19" fmla="*/ 114585 w 236028"/>
                  <a:gd name="connsiteY19" fmla="*/ 152400 h 171450"/>
                  <a:gd name="connsiteX20" fmla="*/ 131253 w 236028"/>
                  <a:gd name="connsiteY20" fmla="*/ 147637 h 171450"/>
                  <a:gd name="connsiteX21" fmla="*/ 202691 w 236028"/>
                  <a:gd name="connsiteY21" fmla="*/ 147637 h 171450"/>
                  <a:gd name="connsiteX22" fmla="*/ 216978 w 236028"/>
                  <a:gd name="connsiteY22" fmla="*/ 138112 h 171450"/>
                  <a:gd name="connsiteX23" fmla="*/ 207453 w 236028"/>
                  <a:gd name="connsiteY23" fmla="*/ 128587 h 171450"/>
                  <a:gd name="connsiteX24" fmla="*/ 202691 w 236028"/>
                  <a:gd name="connsiteY24" fmla="*/ 121444 h 171450"/>
                  <a:gd name="connsiteX25" fmla="*/ 207453 w 236028"/>
                  <a:gd name="connsiteY25" fmla="*/ 100012 h 171450"/>
                  <a:gd name="connsiteX26" fmla="*/ 214597 w 236028"/>
                  <a:gd name="connsiteY26" fmla="*/ 95250 h 171450"/>
                  <a:gd name="connsiteX27" fmla="*/ 224122 w 236028"/>
                  <a:gd name="connsiteY27" fmla="*/ 92869 h 171450"/>
                  <a:gd name="connsiteX28" fmla="*/ 226503 w 236028"/>
                  <a:gd name="connsiteY28" fmla="*/ 85725 h 171450"/>
                  <a:gd name="connsiteX29" fmla="*/ 231266 w 236028"/>
                  <a:gd name="connsiteY29" fmla="*/ 78581 h 171450"/>
                  <a:gd name="connsiteX30" fmla="*/ 233647 w 236028"/>
                  <a:gd name="connsiteY30" fmla="*/ 66675 h 171450"/>
                  <a:gd name="connsiteX31" fmla="*/ 236028 w 236028"/>
                  <a:gd name="connsiteY31" fmla="*/ 59531 h 171450"/>
                  <a:gd name="connsiteX32" fmla="*/ 231265 w 236028"/>
                  <a:gd name="connsiteY32" fmla="*/ 42862 h 171450"/>
                  <a:gd name="connsiteX33" fmla="*/ 219360 w 236028"/>
                  <a:gd name="connsiteY33" fmla="*/ 38100 h 171450"/>
                  <a:gd name="connsiteX34" fmla="*/ 212216 w 236028"/>
                  <a:gd name="connsiteY34" fmla="*/ 40481 h 171450"/>
                  <a:gd name="connsiteX35" fmla="*/ 190785 w 236028"/>
                  <a:gd name="connsiteY35" fmla="*/ 45244 h 171450"/>
                  <a:gd name="connsiteX36" fmla="*/ 178878 w 236028"/>
                  <a:gd name="connsiteY36" fmla="*/ 45244 h 171450"/>
                  <a:gd name="connsiteX0" fmla="*/ 74103 w 236028"/>
                  <a:gd name="connsiteY0" fmla="*/ 0 h 171450"/>
                  <a:gd name="connsiteX1" fmla="*/ 14572 w 236028"/>
                  <a:gd name="connsiteY1" fmla="*/ 2381 h 171450"/>
                  <a:gd name="connsiteX2" fmla="*/ 14572 w 236028"/>
                  <a:gd name="connsiteY2" fmla="*/ 2381 h 171450"/>
                  <a:gd name="connsiteX3" fmla="*/ 284 w 236028"/>
                  <a:gd name="connsiteY3" fmla="*/ 26194 h 171450"/>
                  <a:gd name="connsiteX4" fmla="*/ 5047 w 236028"/>
                  <a:gd name="connsiteY4" fmla="*/ 38100 h 171450"/>
                  <a:gd name="connsiteX5" fmla="*/ 9809 w 236028"/>
                  <a:gd name="connsiteY5" fmla="*/ 42863 h 171450"/>
                  <a:gd name="connsiteX6" fmla="*/ 24097 w 236028"/>
                  <a:gd name="connsiteY6" fmla="*/ 45244 h 171450"/>
                  <a:gd name="connsiteX7" fmla="*/ 28860 w 236028"/>
                  <a:gd name="connsiteY7" fmla="*/ 64294 h 171450"/>
                  <a:gd name="connsiteX8" fmla="*/ 70082 w 236028"/>
                  <a:gd name="connsiteY8" fmla="*/ 80781 h 171450"/>
                  <a:gd name="connsiteX9" fmla="*/ 40766 w 236028"/>
                  <a:gd name="connsiteY9" fmla="*/ 114300 h 171450"/>
                  <a:gd name="connsiteX10" fmla="*/ 53713 w 236028"/>
                  <a:gd name="connsiteY10" fmla="*/ 117045 h 171450"/>
                  <a:gd name="connsiteX11" fmla="*/ 68780 w 236028"/>
                  <a:gd name="connsiteY11" fmla="*/ 123825 h 171450"/>
                  <a:gd name="connsiteX12" fmla="*/ 86492 w 236028"/>
                  <a:gd name="connsiteY12" fmla="*/ 137187 h 171450"/>
                  <a:gd name="connsiteX13" fmla="*/ 80428 w 236028"/>
                  <a:gd name="connsiteY13" fmla="*/ 137551 h 171450"/>
                  <a:gd name="connsiteX14" fmla="*/ 98658 w 236028"/>
                  <a:gd name="connsiteY14" fmla="*/ 149093 h 171450"/>
                  <a:gd name="connsiteX15" fmla="*/ 97877 w 236028"/>
                  <a:gd name="connsiteY15" fmla="*/ 147077 h 171450"/>
                  <a:gd name="connsiteX16" fmla="*/ 88391 w 236028"/>
                  <a:gd name="connsiteY16" fmla="*/ 171450 h 171450"/>
                  <a:gd name="connsiteX17" fmla="*/ 102678 w 236028"/>
                  <a:gd name="connsiteY17" fmla="*/ 169069 h 171450"/>
                  <a:gd name="connsiteX18" fmla="*/ 109822 w 236028"/>
                  <a:gd name="connsiteY18" fmla="*/ 166687 h 171450"/>
                  <a:gd name="connsiteX19" fmla="*/ 114585 w 236028"/>
                  <a:gd name="connsiteY19" fmla="*/ 152400 h 171450"/>
                  <a:gd name="connsiteX20" fmla="*/ 131253 w 236028"/>
                  <a:gd name="connsiteY20" fmla="*/ 147637 h 171450"/>
                  <a:gd name="connsiteX21" fmla="*/ 202691 w 236028"/>
                  <a:gd name="connsiteY21" fmla="*/ 147637 h 171450"/>
                  <a:gd name="connsiteX22" fmla="*/ 216978 w 236028"/>
                  <a:gd name="connsiteY22" fmla="*/ 138112 h 171450"/>
                  <a:gd name="connsiteX23" fmla="*/ 207453 w 236028"/>
                  <a:gd name="connsiteY23" fmla="*/ 128587 h 171450"/>
                  <a:gd name="connsiteX24" fmla="*/ 202691 w 236028"/>
                  <a:gd name="connsiteY24" fmla="*/ 121444 h 171450"/>
                  <a:gd name="connsiteX25" fmla="*/ 207453 w 236028"/>
                  <a:gd name="connsiteY25" fmla="*/ 100012 h 171450"/>
                  <a:gd name="connsiteX26" fmla="*/ 214597 w 236028"/>
                  <a:gd name="connsiteY26" fmla="*/ 95250 h 171450"/>
                  <a:gd name="connsiteX27" fmla="*/ 224122 w 236028"/>
                  <a:gd name="connsiteY27" fmla="*/ 92869 h 171450"/>
                  <a:gd name="connsiteX28" fmla="*/ 226503 w 236028"/>
                  <a:gd name="connsiteY28" fmla="*/ 85725 h 171450"/>
                  <a:gd name="connsiteX29" fmla="*/ 231266 w 236028"/>
                  <a:gd name="connsiteY29" fmla="*/ 78581 h 171450"/>
                  <a:gd name="connsiteX30" fmla="*/ 233647 w 236028"/>
                  <a:gd name="connsiteY30" fmla="*/ 66675 h 171450"/>
                  <a:gd name="connsiteX31" fmla="*/ 236028 w 236028"/>
                  <a:gd name="connsiteY31" fmla="*/ 59531 h 171450"/>
                  <a:gd name="connsiteX32" fmla="*/ 231265 w 236028"/>
                  <a:gd name="connsiteY32" fmla="*/ 42862 h 171450"/>
                  <a:gd name="connsiteX33" fmla="*/ 219360 w 236028"/>
                  <a:gd name="connsiteY33" fmla="*/ 38100 h 171450"/>
                  <a:gd name="connsiteX34" fmla="*/ 212216 w 236028"/>
                  <a:gd name="connsiteY34" fmla="*/ 40481 h 171450"/>
                  <a:gd name="connsiteX35" fmla="*/ 190785 w 236028"/>
                  <a:gd name="connsiteY35" fmla="*/ 45244 h 171450"/>
                  <a:gd name="connsiteX36" fmla="*/ 178878 w 236028"/>
                  <a:gd name="connsiteY36" fmla="*/ 45244 h 171450"/>
                  <a:gd name="connsiteX0" fmla="*/ 74103 w 236028"/>
                  <a:gd name="connsiteY0" fmla="*/ 0 h 171450"/>
                  <a:gd name="connsiteX1" fmla="*/ 14572 w 236028"/>
                  <a:gd name="connsiteY1" fmla="*/ 2381 h 171450"/>
                  <a:gd name="connsiteX2" fmla="*/ 14572 w 236028"/>
                  <a:gd name="connsiteY2" fmla="*/ 2381 h 171450"/>
                  <a:gd name="connsiteX3" fmla="*/ 284 w 236028"/>
                  <a:gd name="connsiteY3" fmla="*/ 26194 h 171450"/>
                  <a:gd name="connsiteX4" fmla="*/ 5047 w 236028"/>
                  <a:gd name="connsiteY4" fmla="*/ 38100 h 171450"/>
                  <a:gd name="connsiteX5" fmla="*/ 9809 w 236028"/>
                  <a:gd name="connsiteY5" fmla="*/ 42863 h 171450"/>
                  <a:gd name="connsiteX6" fmla="*/ 24097 w 236028"/>
                  <a:gd name="connsiteY6" fmla="*/ 45244 h 171450"/>
                  <a:gd name="connsiteX7" fmla="*/ 68483 w 236028"/>
                  <a:gd name="connsiteY7" fmla="*/ 62094 h 171450"/>
                  <a:gd name="connsiteX8" fmla="*/ 70082 w 236028"/>
                  <a:gd name="connsiteY8" fmla="*/ 80781 h 171450"/>
                  <a:gd name="connsiteX9" fmla="*/ 40766 w 236028"/>
                  <a:gd name="connsiteY9" fmla="*/ 114300 h 171450"/>
                  <a:gd name="connsiteX10" fmla="*/ 53713 w 236028"/>
                  <a:gd name="connsiteY10" fmla="*/ 117045 h 171450"/>
                  <a:gd name="connsiteX11" fmla="*/ 68780 w 236028"/>
                  <a:gd name="connsiteY11" fmla="*/ 123825 h 171450"/>
                  <a:gd name="connsiteX12" fmla="*/ 86492 w 236028"/>
                  <a:gd name="connsiteY12" fmla="*/ 137187 h 171450"/>
                  <a:gd name="connsiteX13" fmla="*/ 80428 w 236028"/>
                  <a:gd name="connsiteY13" fmla="*/ 137551 h 171450"/>
                  <a:gd name="connsiteX14" fmla="*/ 98658 w 236028"/>
                  <a:gd name="connsiteY14" fmla="*/ 149093 h 171450"/>
                  <a:gd name="connsiteX15" fmla="*/ 97877 w 236028"/>
                  <a:gd name="connsiteY15" fmla="*/ 147077 h 171450"/>
                  <a:gd name="connsiteX16" fmla="*/ 88391 w 236028"/>
                  <a:gd name="connsiteY16" fmla="*/ 171450 h 171450"/>
                  <a:gd name="connsiteX17" fmla="*/ 102678 w 236028"/>
                  <a:gd name="connsiteY17" fmla="*/ 169069 h 171450"/>
                  <a:gd name="connsiteX18" fmla="*/ 109822 w 236028"/>
                  <a:gd name="connsiteY18" fmla="*/ 166687 h 171450"/>
                  <a:gd name="connsiteX19" fmla="*/ 114585 w 236028"/>
                  <a:gd name="connsiteY19" fmla="*/ 152400 h 171450"/>
                  <a:gd name="connsiteX20" fmla="*/ 131253 w 236028"/>
                  <a:gd name="connsiteY20" fmla="*/ 147637 h 171450"/>
                  <a:gd name="connsiteX21" fmla="*/ 202691 w 236028"/>
                  <a:gd name="connsiteY21" fmla="*/ 147637 h 171450"/>
                  <a:gd name="connsiteX22" fmla="*/ 216978 w 236028"/>
                  <a:gd name="connsiteY22" fmla="*/ 138112 h 171450"/>
                  <a:gd name="connsiteX23" fmla="*/ 207453 w 236028"/>
                  <a:gd name="connsiteY23" fmla="*/ 128587 h 171450"/>
                  <a:gd name="connsiteX24" fmla="*/ 202691 w 236028"/>
                  <a:gd name="connsiteY24" fmla="*/ 121444 h 171450"/>
                  <a:gd name="connsiteX25" fmla="*/ 207453 w 236028"/>
                  <a:gd name="connsiteY25" fmla="*/ 100012 h 171450"/>
                  <a:gd name="connsiteX26" fmla="*/ 214597 w 236028"/>
                  <a:gd name="connsiteY26" fmla="*/ 95250 h 171450"/>
                  <a:gd name="connsiteX27" fmla="*/ 224122 w 236028"/>
                  <a:gd name="connsiteY27" fmla="*/ 92869 h 171450"/>
                  <a:gd name="connsiteX28" fmla="*/ 226503 w 236028"/>
                  <a:gd name="connsiteY28" fmla="*/ 85725 h 171450"/>
                  <a:gd name="connsiteX29" fmla="*/ 231266 w 236028"/>
                  <a:gd name="connsiteY29" fmla="*/ 78581 h 171450"/>
                  <a:gd name="connsiteX30" fmla="*/ 233647 w 236028"/>
                  <a:gd name="connsiteY30" fmla="*/ 66675 h 171450"/>
                  <a:gd name="connsiteX31" fmla="*/ 236028 w 236028"/>
                  <a:gd name="connsiteY31" fmla="*/ 59531 h 171450"/>
                  <a:gd name="connsiteX32" fmla="*/ 231265 w 236028"/>
                  <a:gd name="connsiteY32" fmla="*/ 42862 h 171450"/>
                  <a:gd name="connsiteX33" fmla="*/ 219360 w 236028"/>
                  <a:gd name="connsiteY33" fmla="*/ 38100 h 171450"/>
                  <a:gd name="connsiteX34" fmla="*/ 212216 w 236028"/>
                  <a:gd name="connsiteY34" fmla="*/ 40481 h 171450"/>
                  <a:gd name="connsiteX35" fmla="*/ 190785 w 236028"/>
                  <a:gd name="connsiteY35" fmla="*/ 45244 h 171450"/>
                  <a:gd name="connsiteX36" fmla="*/ 178878 w 236028"/>
                  <a:gd name="connsiteY36" fmla="*/ 45244 h 171450"/>
                  <a:gd name="connsiteX0" fmla="*/ 74103 w 236028"/>
                  <a:gd name="connsiteY0" fmla="*/ 0 h 171450"/>
                  <a:gd name="connsiteX1" fmla="*/ 14572 w 236028"/>
                  <a:gd name="connsiteY1" fmla="*/ 2381 h 171450"/>
                  <a:gd name="connsiteX2" fmla="*/ 14572 w 236028"/>
                  <a:gd name="connsiteY2" fmla="*/ 2381 h 171450"/>
                  <a:gd name="connsiteX3" fmla="*/ 284 w 236028"/>
                  <a:gd name="connsiteY3" fmla="*/ 26194 h 171450"/>
                  <a:gd name="connsiteX4" fmla="*/ 5047 w 236028"/>
                  <a:gd name="connsiteY4" fmla="*/ 38100 h 171450"/>
                  <a:gd name="connsiteX5" fmla="*/ 9809 w 236028"/>
                  <a:gd name="connsiteY5" fmla="*/ 42863 h 171450"/>
                  <a:gd name="connsiteX6" fmla="*/ 47870 w 236028"/>
                  <a:gd name="connsiteY6" fmla="*/ 45244 h 171450"/>
                  <a:gd name="connsiteX7" fmla="*/ 68483 w 236028"/>
                  <a:gd name="connsiteY7" fmla="*/ 62094 h 171450"/>
                  <a:gd name="connsiteX8" fmla="*/ 70082 w 236028"/>
                  <a:gd name="connsiteY8" fmla="*/ 80781 h 171450"/>
                  <a:gd name="connsiteX9" fmla="*/ 40766 w 236028"/>
                  <a:gd name="connsiteY9" fmla="*/ 114300 h 171450"/>
                  <a:gd name="connsiteX10" fmla="*/ 53713 w 236028"/>
                  <a:gd name="connsiteY10" fmla="*/ 117045 h 171450"/>
                  <a:gd name="connsiteX11" fmla="*/ 68780 w 236028"/>
                  <a:gd name="connsiteY11" fmla="*/ 123825 h 171450"/>
                  <a:gd name="connsiteX12" fmla="*/ 86492 w 236028"/>
                  <a:gd name="connsiteY12" fmla="*/ 137187 h 171450"/>
                  <a:gd name="connsiteX13" fmla="*/ 80428 w 236028"/>
                  <a:gd name="connsiteY13" fmla="*/ 137551 h 171450"/>
                  <a:gd name="connsiteX14" fmla="*/ 98658 w 236028"/>
                  <a:gd name="connsiteY14" fmla="*/ 149093 h 171450"/>
                  <a:gd name="connsiteX15" fmla="*/ 97877 w 236028"/>
                  <a:gd name="connsiteY15" fmla="*/ 147077 h 171450"/>
                  <a:gd name="connsiteX16" fmla="*/ 88391 w 236028"/>
                  <a:gd name="connsiteY16" fmla="*/ 171450 h 171450"/>
                  <a:gd name="connsiteX17" fmla="*/ 102678 w 236028"/>
                  <a:gd name="connsiteY17" fmla="*/ 169069 h 171450"/>
                  <a:gd name="connsiteX18" fmla="*/ 109822 w 236028"/>
                  <a:gd name="connsiteY18" fmla="*/ 166687 h 171450"/>
                  <a:gd name="connsiteX19" fmla="*/ 114585 w 236028"/>
                  <a:gd name="connsiteY19" fmla="*/ 152400 h 171450"/>
                  <a:gd name="connsiteX20" fmla="*/ 131253 w 236028"/>
                  <a:gd name="connsiteY20" fmla="*/ 147637 h 171450"/>
                  <a:gd name="connsiteX21" fmla="*/ 202691 w 236028"/>
                  <a:gd name="connsiteY21" fmla="*/ 147637 h 171450"/>
                  <a:gd name="connsiteX22" fmla="*/ 216978 w 236028"/>
                  <a:gd name="connsiteY22" fmla="*/ 138112 h 171450"/>
                  <a:gd name="connsiteX23" fmla="*/ 207453 w 236028"/>
                  <a:gd name="connsiteY23" fmla="*/ 128587 h 171450"/>
                  <a:gd name="connsiteX24" fmla="*/ 202691 w 236028"/>
                  <a:gd name="connsiteY24" fmla="*/ 121444 h 171450"/>
                  <a:gd name="connsiteX25" fmla="*/ 207453 w 236028"/>
                  <a:gd name="connsiteY25" fmla="*/ 100012 h 171450"/>
                  <a:gd name="connsiteX26" fmla="*/ 214597 w 236028"/>
                  <a:gd name="connsiteY26" fmla="*/ 95250 h 171450"/>
                  <a:gd name="connsiteX27" fmla="*/ 224122 w 236028"/>
                  <a:gd name="connsiteY27" fmla="*/ 92869 h 171450"/>
                  <a:gd name="connsiteX28" fmla="*/ 226503 w 236028"/>
                  <a:gd name="connsiteY28" fmla="*/ 85725 h 171450"/>
                  <a:gd name="connsiteX29" fmla="*/ 231266 w 236028"/>
                  <a:gd name="connsiteY29" fmla="*/ 78581 h 171450"/>
                  <a:gd name="connsiteX30" fmla="*/ 233647 w 236028"/>
                  <a:gd name="connsiteY30" fmla="*/ 66675 h 171450"/>
                  <a:gd name="connsiteX31" fmla="*/ 236028 w 236028"/>
                  <a:gd name="connsiteY31" fmla="*/ 59531 h 171450"/>
                  <a:gd name="connsiteX32" fmla="*/ 231265 w 236028"/>
                  <a:gd name="connsiteY32" fmla="*/ 42862 h 171450"/>
                  <a:gd name="connsiteX33" fmla="*/ 219360 w 236028"/>
                  <a:gd name="connsiteY33" fmla="*/ 38100 h 171450"/>
                  <a:gd name="connsiteX34" fmla="*/ 212216 w 236028"/>
                  <a:gd name="connsiteY34" fmla="*/ 40481 h 171450"/>
                  <a:gd name="connsiteX35" fmla="*/ 190785 w 236028"/>
                  <a:gd name="connsiteY35" fmla="*/ 45244 h 171450"/>
                  <a:gd name="connsiteX36" fmla="*/ 178878 w 236028"/>
                  <a:gd name="connsiteY36" fmla="*/ 45244 h 171450"/>
                  <a:gd name="connsiteX0" fmla="*/ 74103 w 236028"/>
                  <a:gd name="connsiteY0" fmla="*/ 0 h 171450"/>
                  <a:gd name="connsiteX1" fmla="*/ 14572 w 236028"/>
                  <a:gd name="connsiteY1" fmla="*/ 2381 h 171450"/>
                  <a:gd name="connsiteX2" fmla="*/ 14572 w 236028"/>
                  <a:gd name="connsiteY2" fmla="*/ 2381 h 171450"/>
                  <a:gd name="connsiteX3" fmla="*/ 284 w 236028"/>
                  <a:gd name="connsiteY3" fmla="*/ 26194 h 171450"/>
                  <a:gd name="connsiteX4" fmla="*/ 5047 w 236028"/>
                  <a:gd name="connsiteY4" fmla="*/ 38100 h 171450"/>
                  <a:gd name="connsiteX5" fmla="*/ 49431 w 236028"/>
                  <a:gd name="connsiteY5" fmla="*/ 45062 h 171450"/>
                  <a:gd name="connsiteX6" fmla="*/ 47870 w 236028"/>
                  <a:gd name="connsiteY6" fmla="*/ 45244 h 171450"/>
                  <a:gd name="connsiteX7" fmla="*/ 68483 w 236028"/>
                  <a:gd name="connsiteY7" fmla="*/ 62094 h 171450"/>
                  <a:gd name="connsiteX8" fmla="*/ 70082 w 236028"/>
                  <a:gd name="connsiteY8" fmla="*/ 80781 h 171450"/>
                  <a:gd name="connsiteX9" fmla="*/ 40766 w 236028"/>
                  <a:gd name="connsiteY9" fmla="*/ 114300 h 171450"/>
                  <a:gd name="connsiteX10" fmla="*/ 53713 w 236028"/>
                  <a:gd name="connsiteY10" fmla="*/ 117045 h 171450"/>
                  <a:gd name="connsiteX11" fmla="*/ 68780 w 236028"/>
                  <a:gd name="connsiteY11" fmla="*/ 123825 h 171450"/>
                  <a:gd name="connsiteX12" fmla="*/ 86492 w 236028"/>
                  <a:gd name="connsiteY12" fmla="*/ 137187 h 171450"/>
                  <a:gd name="connsiteX13" fmla="*/ 80428 w 236028"/>
                  <a:gd name="connsiteY13" fmla="*/ 137551 h 171450"/>
                  <a:gd name="connsiteX14" fmla="*/ 98658 w 236028"/>
                  <a:gd name="connsiteY14" fmla="*/ 149093 h 171450"/>
                  <a:gd name="connsiteX15" fmla="*/ 97877 w 236028"/>
                  <a:gd name="connsiteY15" fmla="*/ 147077 h 171450"/>
                  <a:gd name="connsiteX16" fmla="*/ 88391 w 236028"/>
                  <a:gd name="connsiteY16" fmla="*/ 171450 h 171450"/>
                  <a:gd name="connsiteX17" fmla="*/ 102678 w 236028"/>
                  <a:gd name="connsiteY17" fmla="*/ 169069 h 171450"/>
                  <a:gd name="connsiteX18" fmla="*/ 109822 w 236028"/>
                  <a:gd name="connsiteY18" fmla="*/ 166687 h 171450"/>
                  <a:gd name="connsiteX19" fmla="*/ 114585 w 236028"/>
                  <a:gd name="connsiteY19" fmla="*/ 152400 h 171450"/>
                  <a:gd name="connsiteX20" fmla="*/ 131253 w 236028"/>
                  <a:gd name="connsiteY20" fmla="*/ 147637 h 171450"/>
                  <a:gd name="connsiteX21" fmla="*/ 202691 w 236028"/>
                  <a:gd name="connsiteY21" fmla="*/ 147637 h 171450"/>
                  <a:gd name="connsiteX22" fmla="*/ 216978 w 236028"/>
                  <a:gd name="connsiteY22" fmla="*/ 138112 h 171450"/>
                  <a:gd name="connsiteX23" fmla="*/ 207453 w 236028"/>
                  <a:gd name="connsiteY23" fmla="*/ 128587 h 171450"/>
                  <a:gd name="connsiteX24" fmla="*/ 202691 w 236028"/>
                  <a:gd name="connsiteY24" fmla="*/ 121444 h 171450"/>
                  <a:gd name="connsiteX25" fmla="*/ 207453 w 236028"/>
                  <a:gd name="connsiteY25" fmla="*/ 100012 h 171450"/>
                  <a:gd name="connsiteX26" fmla="*/ 214597 w 236028"/>
                  <a:gd name="connsiteY26" fmla="*/ 95250 h 171450"/>
                  <a:gd name="connsiteX27" fmla="*/ 224122 w 236028"/>
                  <a:gd name="connsiteY27" fmla="*/ 92869 h 171450"/>
                  <a:gd name="connsiteX28" fmla="*/ 226503 w 236028"/>
                  <a:gd name="connsiteY28" fmla="*/ 85725 h 171450"/>
                  <a:gd name="connsiteX29" fmla="*/ 231266 w 236028"/>
                  <a:gd name="connsiteY29" fmla="*/ 78581 h 171450"/>
                  <a:gd name="connsiteX30" fmla="*/ 233647 w 236028"/>
                  <a:gd name="connsiteY30" fmla="*/ 66675 h 171450"/>
                  <a:gd name="connsiteX31" fmla="*/ 236028 w 236028"/>
                  <a:gd name="connsiteY31" fmla="*/ 59531 h 171450"/>
                  <a:gd name="connsiteX32" fmla="*/ 231265 w 236028"/>
                  <a:gd name="connsiteY32" fmla="*/ 42862 h 171450"/>
                  <a:gd name="connsiteX33" fmla="*/ 219360 w 236028"/>
                  <a:gd name="connsiteY33" fmla="*/ 38100 h 171450"/>
                  <a:gd name="connsiteX34" fmla="*/ 212216 w 236028"/>
                  <a:gd name="connsiteY34" fmla="*/ 40481 h 171450"/>
                  <a:gd name="connsiteX35" fmla="*/ 190785 w 236028"/>
                  <a:gd name="connsiteY35" fmla="*/ 45244 h 171450"/>
                  <a:gd name="connsiteX36" fmla="*/ 178878 w 236028"/>
                  <a:gd name="connsiteY36" fmla="*/ 45244 h 171450"/>
                  <a:gd name="connsiteX0" fmla="*/ 75907 w 237832"/>
                  <a:gd name="connsiteY0" fmla="*/ 0 h 171450"/>
                  <a:gd name="connsiteX1" fmla="*/ 16376 w 237832"/>
                  <a:gd name="connsiteY1" fmla="*/ 2381 h 171450"/>
                  <a:gd name="connsiteX2" fmla="*/ 45432 w 237832"/>
                  <a:gd name="connsiteY2" fmla="*/ 33170 h 171450"/>
                  <a:gd name="connsiteX3" fmla="*/ 2088 w 237832"/>
                  <a:gd name="connsiteY3" fmla="*/ 26194 h 171450"/>
                  <a:gd name="connsiteX4" fmla="*/ 6851 w 237832"/>
                  <a:gd name="connsiteY4" fmla="*/ 38100 h 171450"/>
                  <a:gd name="connsiteX5" fmla="*/ 51235 w 237832"/>
                  <a:gd name="connsiteY5" fmla="*/ 45062 h 171450"/>
                  <a:gd name="connsiteX6" fmla="*/ 49674 w 237832"/>
                  <a:gd name="connsiteY6" fmla="*/ 45244 h 171450"/>
                  <a:gd name="connsiteX7" fmla="*/ 70287 w 237832"/>
                  <a:gd name="connsiteY7" fmla="*/ 62094 h 171450"/>
                  <a:gd name="connsiteX8" fmla="*/ 71886 w 237832"/>
                  <a:gd name="connsiteY8" fmla="*/ 80781 h 171450"/>
                  <a:gd name="connsiteX9" fmla="*/ 42570 w 237832"/>
                  <a:gd name="connsiteY9" fmla="*/ 114300 h 171450"/>
                  <a:gd name="connsiteX10" fmla="*/ 55517 w 237832"/>
                  <a:gd name="connsiteY10" fmla="*/ 117045 h 171450"/>
                  <a:gd name="connsiteX11" fmla="*/ 70584 w 237832"/>
                  <a:gd name="connsiteY11" fmla="*/ 123825 h 171450"/>
                  <a:gd name="connsiteX12" fmla="*/ 88296 w 237832"/>
                  <a:gd name="connsiteY12" fmla="*/ 137187 h 171450"/>
                  <a:gd name="connsiteX13" fmla="*/ 82232 w 237832"/>
                  <a:gd name="connsiteY13" fmla="*/ 137551 h 171450"/>
                  <a:gd name="connsiteX14" fmla="*/ 100462 w 237832"/>
                  <a:gd name="connsiteY14" fmla="*/ 149093 h 171450"/>
                  <a:gd name="connsiteX15" fmla="*/ 99681 w 237832"/>
                  <a:gd name="connsiteY15" fmla="*/ 147077 h 171450"/>
                  <a:gd name="connsiteX16" fmla="*/ 90195 w 237832"/>
                  <a:gd name="connsiteY16" fmla="*/ 171450 h 171450"/>
                  <a:gd name="connsiteX17" fmla="*/ 104482 w 237832"/>
                  <a:gd name="connsiteY17" fmla="*/ 169069 h 171450"/>
                  <a:gd name="connsiteX18" fmla="*/ 111626 w 237832"/>
                  <a:gd name="connsiteY18" fmla="*/ 166687 h 171450"/>
                  <a:gd name="connsiteX19" fmla="*/ 116389 w 237832"/>
                  <a:gd name="connsiteY19" fmla="*/ 152400 h 171450"/>
                  <a:gd name="connsiteX20" fmla="*/ 133057 w 237832"/>
                  <a:gd name="connsiteY20" fmla="*/ 147637 h 171450"/>
                  <a:gd name="connsiteX21" fmla="*/ 204495 w 237832"/>
                  <a:gd name="connsiteY21" fmla="*/ 147637 h 171450"/>
                  <a:gd name="connsiteX22" fmla="*/ 218782 w 237832"/>
                  <a:gd name="connsiteY22" fmla="*/ 138112 h 171450"/>
                  <a:gd name="connsiteX23" fmla="*/ 209257 w 237832"/>
                  <a:gd name="connsiteY23" fmla="*/ 128587 h 171450"/>
                  <a:gd name="connsiteX24" fmla="*/ 204495 w 237832"/>
                  <a:gd name="connsiteY24" fmla="*/ 121444 h 171450"/>
                  <a:gd name="connsiteX25" fmla="*/ 209257 w 237832"/>
                  <a:gd name="connsiteY25" fmla="*/ 100012 h 171450"/>
                  <a:gd name="connsiteX26" fmla="*/ 216401 w 237832"/>
                  <a:gd name="connsiteY26" fmla="*/ 95250 h 171450"/>
                  <a:gd name="connsiteX27" fmla="*/ 225926 w 237832"/>
                  <a:gd name="connsiteY27" fmla="*/ 92869 h 171450"/>
                  <a:gd name="connsiteX28" fmla="*/ 228307 w 237832"/>
                  <a:gd name="connsiteY28" fmla="*/ 85725 h 171450"/>
                  <a:gd name="connsiteX29" fmla="*/ 233070 w 237832"/>
                  <a:gd name="connsiteY29" fmla="*/ 78581 h 171450"/>
                  <a:gd name="connsiteX30" fmla="*/ 235451 w 237832"/>
                  <a:gd name="connsiteY30" fmla="*/ 66675 h 171450"/>
                  <a:gd name="connsiteX31" fmla="*/ 237832 w 237832"/>
                  <a:gd name="connsiteY31" fmla="*/ 59531 h 171450"/>
                  <a:gd name="connsiteX32" fmla="*/ 233069 w 237832"/>
                  <a:gd name="connsiteY32" fmla="*/ 42862 h 171450"/>
                  <a:gd name="connsiteX33" fmla="*/ 221164 w 237832"/>
                  <a:gd name="connsiteY33" fmla="*/ 38100 h 171450"/>
                  <a:gd name="connsiteX34" fmla="*/ 214020 w 237832"/>
                  <a:gd name="connsiteY34" fmla="*/ 40481 h 171450"/>
                  <a:gd name="connsiteX35" fmla="*/ 192589 w 237832"/>
                  <a:gd name="connsiteY35" fmla="*/ 45244 h 171450"/>
                  <a:gd name="connsiteX36" fmla="*/ 180682 w 237832"/>
                  <a:gd name="connsiteY36" fmla="*/ 45244 h 171450"/>
                  <a:gd name="connsiteX0" fmla="*/ 73820 w 235745"/>
                  <a:gd name="connsiteY0" fmla="*/ 0 h 171450"/>
                  <a:gd name="connsiteX1" fmla="*/ 14289 w 235745"/>
                  <a:gd name="connsiteY1" fmla="*/ 2381 h 171450"/>
                  <a:gd name="connsiteX2" fmla="*/ 43345 w 235745"/>
                  <a:gd name="connsiteY2" fmla="*/ 33170 h 171450"/>
                  <a:gd name="connsiteX3" fmla="*/ 1 w 235745"/>
                  <a:gd name="connsiteY3" fmla="*/ 26194 h 171450"/>
                  <a:gd name="connsiteX4" fmla="*/ 44387 w 235745"/>
                  <a:gd name="connsiteY4" fmla="*/ 38100 h 171450"/>
                  <a:gd name="connsiteX5" fmla="*/ 49148 w 235745"/>
                  <a:gd name="connsiteY5" fmla="*/ 45062 h 171450"/>
                  <a:gd name="connsiteX6" fmla="*/ 47587 w 235745"/>
                  <a:gd name="connsiteY6" fmla="*/ 45244 h 171450"/>
                  <a:gd name="connsiteX7" fmla="*/ 68200 w 235745"/>
                  <a:gd name="connsiteY7" fmla="*/ 62094 h 171450"/>
                  <a:gd name="connsiteX8" fmla="*/ 69799 w 235745"/>
                  <a:gd name="connsiteY8" fmla="*/ 80781 h 171450"/>
                  <a:gd name="connsiteX9" fmla="*/ 40483 w 235745"/>
                  <a:gd name="connsiteY9" fmla="*/ 114300 h 171450"/>
                  <a:gd name="connsiteX10" fmla="*/ 53430 w 235745"/>
                  <a:gd name="connsiteY10" fmla="*/ 117045 h 171450"/>
                  <a:gd name="connsiteX11" fmla="*/ 68497 w 235745"/>
                  <a:gd name="connsiteY11" fmla="*/ 123825 h 171450"/>
                  <a:gd name="connsiteX12" fmla="*/ 86209 w 235745"/>
                  <a:gd name="connsiteY12" fmla="*/ 137187 h 171450"/>
                  <a:gd name="connsiteX13" fmla="*/ 80145 w 235745"/>
                  <a:gd name="connsiteY13" fmla="*/ 137551 h 171450"/>
                  <a:gd name="connsiteX14" fmla="*/ 98375 w 235745"/>
                  <a:gd name="connsiteY14" fmla="*/ 149093 h 171450"/>
                  <a:gd name="connsiteX15" fmla="*/ 97594 w 235745"/>
                  <a:gd name="connsiteY15" fmla="*/ 147077 h 171450"/>
                  <a:gd name="connsiteX16" fmla="*/ 88108 w 235745"/>
                  <a:gd name="connsiteY16" fmla="*/ 171450 h 171450"/>
                  <a:gd name="connsiteX17" fmla="*/ 102395 w 235745"/>
                  <a:gd name="connsiteY17" fmla="*/ 169069 h 171450"/>
                  <a:gd name="connsiteX18" fmla="*/ 109539 w 235745"/>
                  <a:gd name="connsiteY18" fmla="*/ 166687 h 171450"/>
                  <a:gd name="connsiteX19" fmla="*/ 114302 w 235745"/>
                  <a:gd name="connsiteY19" fmla="*/ 152400 h 171450"/>
                  <a:gd name="connsiteX20" fmla="*/ 130970 w 235745"/>
                  <a:gd name="connsiteY20" fmla="*/ 147637 h 171450"/>
                  <a:gd name="connsiteX21" fmla="*/ 202408 w 235745"/>
                  <a:gd name="connsiteY21" fmla="*/ 147637 h 171450"/>
                  <a:gd name="connsiteX22" fmla="*/ 216695 w 235745"/>
                  <a:gd name="connsiteY22" fmla="*/ 138112 h 171450"/>
                  <a:gd name="connsiteX23" fmla="*/ 207170 w 235745"/>
                  <a:gd name="connsiteY23" fmla="*/ 128587 h 171450"/>
                  <a:gd name="connsiteX24" fmla="*/ 202408 w 235745"/>
                  <a:gd name="connsiteY24" fmla="*/ 121444 h 171450"/>
                  <a:gd name="connsiteX25" fmla="*/ 207170 w 235745"/>
                  <a:gd name="connsiteY25" fmla="*/ 100012 h 171450"/>
                  <a:gd name="connsiteX26" fmla="*/ 214314 w 235745"/>
                  <a:gd name="connsiteY26" fmla="*/ 95250 h 171450"/>
                  <a:gd name="connsiteX27" fmla="*/ 223839 w 235745"/>
                  <a:gd name="connsiteY27" fmla="*/ 92869 h 171450"/>
                  <a:gd name="connsiteX28" fmla="*/ 226220 w 235745"/>
                  <a:gd name="connsiteY28" fmla="*/ 85725 h 171450"/>
                  <a:gd name="connsiteX29" fmla="*/ 230983 w 235745"/>
                  <a:gd name="connsiteY29" fmla="*/ 78581 h 171450"/>
                  <a:gd name="connsiteX30" fmla="*/ 233364 w 235745"/>
                  <a:gd name="connsiteY30" fmla="*/ 66675 h 171450"/>
                  <a:gd name="connsiteX31" fmla="*/ 235745 w 235745"/>
                  <a:gd name="connsiteY31" fmla="*/ 59531 h 171450"/>
                  <a:gd name="connsiteX32" fmla="*/ 230982 w 235745"/>
                  <a:gd name="connsiteY32" fmla="*/ 42862 h 171450"/>
                  <a:gd name="connsiteX33" fmla="*/ 219077 w 235745"/>
                  <a:gd name="connsiteY33" fmla="*/ 38100 h 171450"/>
                  <a:gd name="connsiteX34" fmla="*/ 211933 w 235745"/>
                  <a:gd name="connsiteY34" fmla="*/ 40481 h 171450"/>
                  <a:gd name="connsiteX35" fmla="*/ 190502 w 235745"/>
                  <a:gd name="connsiteY35" fmla="*/ 45244 h 171450"/>
                  <a:gd name="connsiteX36" fmla="*/ 178595 w 235745"/>
                  <a:gd name="connsiteY36" fmla="*/ 45244 h 171450"/>
                  <a:gd name="connsiteX0" fmla="*/ 59531 w 221456"/>
                  <a:gd name="connsiteY0" fmla="*/ 0 h 171450"/>
                  <a:gd name="connsiteX1" fmla="*/ 0 w 221456"/>
                  <a:gd name="connsiteY1" fmla="*/ 2381 h 171450"/>
                  <a:gd name="connsiteX2" fmla="*/ 29056 w 221456"/>
                  <a:gd name="connsiteY2" fmla="*/ 33170 h 171450"/>
                  <a:gd name="connsiteX3" fmla="*/ 33258 w 221456"/>
                  <a:gd name="connsiteY3" fmla="*/ 32792 h 171450"/>
                  <a:gd name="connsiteX4" fmla="*/ 30098 w 221456"/>
                  <a:gd name="connsiteY4" fmla="*/ 38100 h 171450"/>
                  <a:gd name="connsiteX5" fmla="*/ 34859 w 221456"/>
                  <a:gd name="connsiteY5" fmla="*/ 45062 h 171450"/>
                  <a:gd name="connsiteX6" fmla="*/ 33298 w 221456"/>
                  <a:gd name="connsiteY6" fmla="*/ 45244 h 171450"/>
                  <a:gd name="connsiteX7" fmla="*/ 53911 w 221456"/>
                  <a:gd name="connsiteY7" fmla="*/ 62094 h 171450"/>
                  <a:gd name="connsiteX8" fmla="*/ 55510 w 221456"/>
                  <a:gd name="connsiteY8" fmla="*/ 80781 h 171450"/>
                  <a:gd name="connsiteX9" fmla="*/ 26194 w 221456"/>
                  <a:gd name="connsiteY9" fmla="*/ 114300 h 171450"/>
                  <a:gd name="connsiteX10" fmla="*/ 39141 w 221456"/>
                  <a:gd name="connsiteY10" fmla="*/ 117045 h 171450"/>
                  <a:gd name="connsiteX11" fmla="*/ 54208 w 221456"/>
                  <a:gd name="connsiteY11" fmla="*/ 123825 h 171450"/>
                  <a:gd name="connsiteX12" fmla="*/ 71920 w 221456"/>
                  <a:gd name="connsiteY12" fmla="*/ 137187 h 171450"/>
                  <a:gd name="connsiteX13" fmla="*/ 65856 w 221456"/>
                  <a:gd name="connsiteY13" fmla="*/ 137551 h 171450"/>
                  <a:gd name="connsiteX14" fmla="*/ 84086 w 221456"/>
                  <a:gd name="connsiteY14" fmla="*/ 149093 h 171450"/>
                  <a:gd name="connsiteX15" fmla="*/ 83305 w 221456"/>
                  <a:gd name="connsiteY15" fmla="*/ 147077 h 171450"/>
                  <a:gd name="connsiteX16" fmla="*/ 73819 w 221456"/>
                  <a:gd name="connsiteY16" fmla="*/ 171450 h 171450"/>
                  <a:gd name="connsiteX17" fmla="*/ 88106 w 221456"/>
                  <a:gd name="connsiteY17" fmla="*/ 169069 h 171450"/>
                  <a:gd name="connsiteX18" fmla="*/ 95250 w 221456"/>
                  <a:gd name="connsiteY18" fmla="*/ 166687 h 171450"/>
                  <a:gd name="connsiteX19" fmla="*/ 100013 w 221456"/>
                  <a:gd name="connsiteY19" fmla="*/ 152400 h 171450"/>
                  <a:gd name="connsiteX20" fmla="*/ 116681 w 221456"/>
                  <a:gd name="connsiteY20" fmla="*/ 147637 h 171450"/>
                  <a:gd name="connsiteX21" fmla="*/ 188119 w 221456"/>
                  <a:gd name="connsiteY21" fmla="*/ 147637 h 171450"/>
                  <a:gd name="connsiteX22" fmla="*/ 202406 w 221456"/>
                  <a:gd name="connsiteY22" fmla="*/ 138112 h 171450"/>
                  <a:gd name="connsiteX23" fmla="*/ 192881 w 221456"/>
                  <a:gd name="connsiteY23" fmla="*/ 128587 h 171450"/>
                  <a:gd name="connsiteX24" fmla="*/ 188119 w 221456"/>
                  <a:gd name="connsiteY24" fmla="*/ 121444 h 171450"/>
                  <a:gd name="connsiteX25" fmla="*/ 192881 w 221456"/>
                  <a:gd name="connsiteY25" fmla="*/ 100012 h 171450"/>
                  <a:gd name="connsiteX26" fmla="*/ 200025 w 221456"/>
                  <a:gd name="connsiteY26" fmla="*/ 95250 h 171450"/>
                  <a:gd name="connsiteX27" fmla="*/ 209550 w 221456"/>
                  <a:gd name="connsiteY27" fmla="*/ 92869 h 171450"/>
                  <a:gd name="connsiteX28" fmla="*/ 211931 w 221456"/>
                  <a:gd name="connsiteY28" fmla="*/ 85725 h 171450"/>
                  <a:gd name="connsiteX29" fmla="*/ 216694 w 221456"/>
                  <a:gd name="connsiteY29" fmla="*/ 78581 h 171450"/>
                  <a:gd name="connsiteX30" fmla="*/ 219075 w 221456"/>
                  <a:gd name="connsiteY30" fmla="*/ 66675 h 171450"/>
                  <a:gd name="connsiteX31" fmla="*/ 221456 w 221456"/>
                  <a:gd name="connsiteY31" fmla="*/ 59531 h 171450"/>
                  <a:gd name="connsiteX32" fmla="*/ 216693 w 221456"/>
                  <a:gd name="connsiteY32" fmla="*/ 42862 h 171450"/>
                  <a:gd name="connsiteX33" fmla="*/ 204788 w 221456"/>
                  <a:gd name="connsiteY33" fmla="*/ 38100 h 171450"/>
                  <a:gd name="connsiteX34" fmla="*/ 197644 w 221456"/>
                  <a:gd name="connsiteY34" fmla="*/ 40481 h 171450"/>
                  <a:gd name="connsiteX35" fmla="*/ 176213 w 221456"/>
                  <a:gd name="connsiteY35" fmla="*/ 45244 h 171450"/>
                  <a:gd name="connsiteX36" fmla="*/ 164306 w 221456"/>
                  <a:gd name="connsiteY36" fmla="*/ 45244 h 171450"/>
                  <a:gd name="connsiteX0" fmla="*/ 33766 w 195691"/>
                  <a:gd name="connsiteY0" fmla="*/ 0 h 171450"/>
                  <a:gd name="connsiteX1" fmla="*/ 3292 w 195691"/>
                  <a:gd name="connsiteY1" fmla="*/ 26573 h 171450"/>
                  <a:gd name="connsiteX2" fmla="*/ 3291 w 195691"/>
                  <a:gd name="connsiteY2" fmla="*/ 33170 h 171450"/>
                  <a:gd name="connsiteX3" fmla="*/ 7493 w 195691"/>
                  <a:gd name="connsiteY3" fmla="*/ 32792 h 171450"/>
                  <a:gd name="connsiteX4" fmla="*/ 4333 w 195691"/>
                  <a:gd name="connsiteY4" fmla="*/ 38100 h 171450"/>
                  <a:gd name="connsiteX5" fmla="*/ 9094 w 195691"/>
                  <a:gd name="connsiteY5" fmla="*/ 45062 h 171450"/>
                  <a:gd name="connsiteX6" fmla="*/ 7533 w 195691"/>
                  <a:gd name="connsiteY6" fmla="*/ 45244 h 171450"/>
                  <a:gd name="connsiteX7" fmla="*/ 28146 w 195691"/>
                  <a:gd name="connsiteY7" fmla="*/ 62094 h 171450"/>
                  <a:gd name="connsiteX8" fmla="*/ 29745 w 195691"/>
                  <a:gd name="connsiteY8" fmla="*/ 80781 h 171450"/>
                  <a:gd name="connsiteX9" fmla="*/ 429 w 195691"/>
                  <a:gd name="connsiteY9" fmla="*/ 114300 h 171450"/>
                  <a:gd name="connsiteX10" fmla="*/ 13376 w 195691"/>
                  <a:gd name="connsiteY10" fmla="*/ 117045 h 171450"/>
                  <a:gd name="connsiteX11" fmla="*/ 28443 w 195691"/>
                  <a:gd name="connsiteY11" fmla="*/ 123825 h 171450"/>
                  <a:gd name="connsiteX12" fmla="*/ 46155 w 195691"/>
                  <a:gd name="connsiteY12" fmla="*/ 137187 h 171450"/>
                  <a:gd name="connsiteX13" fmla="*/ 40091 w 195691"/>
                  <a:gd name="connsiteY13" fmla="*/ 137551 h 171450"/>
                  <a:gd name="connsiteX14" fmla="*/ 58321 w 195691"/>
                  <a:gd name="connsiteY14" fmla="*/ 149093 h 171450"/>
                  <a:gd name="connsiteX15" fmla="*/ 57540 w 195691"/>
                  <a:gd name="connsiteY15" fmla="*/ 147077 h 171450"/>
                  <a:gd name="connsiteX16" fmla="*/ 48054 w 195691"/>
                  <a:gd name="connsiteY16" fmla="*/ 171450 h 171450"/>
                  <a:gd name="connsiteX17" fmla="*/ 62341 w 195691"/>
                  <a:gd name="connsiteY17" fmla="*/ 169069 h 171450"/>
                  <a:gd name="connsiteX18" fmla="*/ 69485 w 195691"/>
                  <a:gd name="connsiteY18" fmla="*/ 166687 h 171450"/>
                  <a:gd name="connsiteX19" fmla="*/ 74248 w 195691"/>
                  <a:gd name="connsiteY19" fmla="*/ 152400 h 171450"/>
                  <a:gd name="connsiteX20" fmla="*/ 90916 w 195691"/>
                  <a:gd name="connsiteY20" fmla="*/ 147637 h 171450"/>
                  <a:gd name="connsiteX21" fmla="*/ 162354 w 195691"/>
                  <a:gd name="connsiteY21" fmla="*/ 147637 h 171450"/>
                  <a:gd name="connsiteX22" fmla="*/ 176641 w 195691"/>
                  <a:gd name="connsiteY22" fmla="*/ 138112 h 171450"/>
                  <a:gd name="connsiteX23" fmla="*/ 167116 w 195691"/>
                  <a:gd name="connsiteY23" fmla="*/ 128587 h 171450"/>
                  <a:gd name="connsiteX24" fmla="*/ 162354 w 195691"/>
                  <a:gd name="connsiteY24" fmla="*/ 121444 h 171450"/>
                  <a:gd name="connsiteX25" fmla="*/ 167116 w 195691"/>
                  <a:gd name="connsiteY25" fmla="*/ 100012 h 171450"/>
                  <a:gd name="connsiteX26" fmla="*/ 174260 w 195691"/>
                  <a:gd name="connsiteY26" fmla="*/ 95250 h 171450"/>
                  <a:gd name="connsiteX27" fmla="*/ 183785 w 195691"/>
                  <a:gd name="connsiteY27" fmla="*/ 92869 h 171450"/>
                  <a:gd name="connsiteX28" fmla="*/ 186166 w 195691"/>
                  <a:gd name="connsiteY28" fmla="*/ 85725 h 171450"/>
                  <a:gd name="connsiteX29" fmla="*/ 190929 w 195691"/>
                  <a:gd name="connsiteY29" fmla="*/ 78581 h 171450"/>
                  <a:gd name="connsiteX30" fmla="*/ 193310 w 195691"/>
                  <a:gd name="connsiteY30" fmla="*/ 66675 h 171450"/>
                  <a:gd name="connsiteX31" fmla="*/ 195691 w 195691"/>
                  <a:gd name="connsiteY31" fmla="*/ 59531 h 171450"/>
                  <a:gd name="connsiteX32" fmla="*/ 190928 w 195691"/>
                  <a:gd name="connsiteY32" fmla="*/ 42862 h 171450"/>
                  <a:gd name="connsiteX33" fmla="*/ 179023 w 195691"/>
                  <a:gd name="connsiteY33" fmla="*/ 38100 h 171450"/>
                  <a:gd name="connsiteX34" fmla="*/ 171879 w 195691"/>
                  <a:gd name="connsiteY34" fmla="*/ 40481 h 171450"/>
                  <a:gd name="connsiteX35" fmla="*/ 150448 w 195691"/>
                  <a:gd name="connsiteY35" fmla="*/ 45244 h 171450"/>
                  <a:gd name="connsiteX36" fmla="*/ 138541 w 195691"/>
                  <a:gd name="connsiteY36" fmla="*/ 45244 h 171450"/>
                  <a:gd name="connsiteX0" fmla="*/ 17916 w 195691"/>
                  <a:gd name="connsiteY0" fmla="*/ 0 h 147258"/>
                  <a:gd name="connsiteX1" fmla="*/ 3292 w 195691"/>
                  <a:gd name="connsiteY1" fmla="*/ 2381 h 147258"/>
                  <a:gd name="connsiteX2" fmla="*/ 3291 w 195691"/>
                  <a:gd name="connsiteY2" fmla="*/ 8978 h 147258"/>
                  <a:gd name="connsiteX3" fmla="*/ 7493 w 195691"/>
                  <a:gd name="connsiteY3" fmla="*/ 8600 h 147258"/>
                  <a:gd name="connsiteX4" fmla="*/ 4333 w 195691"/>
                  <a:gd name="connsiteY4" fmla="*/ 13908 h 147258"/>
                  <a:gd name="connsiteX5" fmla="*/ 9094 w 195691"/>
                  <a:gd name="connsiteY5" fmla="*/ 20870 h 147258"/>
                  <a:gd name="connsiteX6" fmla="*/ 7533 w 195691"/>
                  <a:gd name="connsiteY6" fmla="*/ 21052 h 147258"/>
                  <a:gd name="connsiteX7" fmla="*/ 28146 w 195691"/>
                  <a:gd name="connsiteY7" fmla="*/ 37902 h 147258"/>
                  <a:gd name="connsiteX8" fmla="*/ 29745 w 195691"/>
                  <a:gd name="connsiteY8" fmla="*/ 56589 h 147258"/>
                  <a:gd name="connsiteX9" fmla="*/ 429 w 195691"/>
                  <a:gd name="connsiteY9" fmla="*/ 90108 h 147258"/>
                  <a:gd name="connsiteX10" fmla="*/ 13376 w 195691"/>
                  <a:gd name="connsiteY10" fmla="*/ 92853 h 147258"/>
                  <a:gd name="connsiteX11" fmla="*/ 28443 w 195691"/>
                  <a:gd name="connsiteY11" fmla="*/ 99633 h 147258"/>
                  <a:gd name="connsiteX12" fmla="*/ 46155 w 195691"/>
                  <a:gd name="connsiteY12" fmla="*/ 112995 h 147258"/>
                  <a:gd name="connsiteX13" fmla="*/ 40091 w 195691"/>
                  <a:gd name="connsiteY13" fmla="*/ 113359 h 147258"/>
                  <a:gd name="connsiteX14" fmla="*/ 58321 w 195691"/>
                  <a:gd name="connsiteY14" fmla="*/ 124901 h 147258"/>
                  <a:gd name="connsiteX15" fmla="*/ 57540 w 195691"/>
                  <a:gd name="connsiteY15" fmla="*/ 122885 h 147258"/>
                  <a:gd name="connsiteX16" fmla="*/ 48054 w 195691"/>
                  <a:gd name="connsiteY16" fmla="*/ 147258 h 147258"/>
                  <a:gd name="connsiteX17" fmla="*/ 62341 w 195691"/>
                  <a:gd name="connsiteY17" fmla="*/ 144877 h 147258"/>
                  <a:gd name="connsiteX18" fmla="*/ 69485 w 195691"/>
                  <a:gd name="connsiteY18" fmla="*/ 142495 h 147258"/>
                  <a:gd name="connsiteX19" fmla="*/ 74248 w 195691"/>
                  <a:gd name="connsiteY19" fmla="*/ 128208 h 147258"/>
                  <a:gd name="connsiteX20" fmla="*/ 90916 w 195691"/>
                  <a:gd name="connsiteY20" fmla="*/ 123445 h 147258"/>
                  <a:gd name="connsiteX21" fmla="*/ 162354 w 195691"/>
                  <a:gd name="connsiteY21" fmla="*/ 123445 h 147258"/>
                  <a:gd name="connsiteX22" fmla="*/ 176641 w 195691"/>
                  <a:gd name="connsiteY22" fmla="*/ 113920 h 147258"/>
                  <a:gd name="connsiteX23" fmla="*/ 167116 w 195691"/>
                  <a:gd name="connsiteY23" fmla="*/ 104395 h 147258"/>
                  <a:gd name="connsiteX24" fmla="*/ 162354 w 195691"/>
                  <a:gd name="connsiteY24" fmla="*/ 97252 h 147258"/>
                  <a:gd name="connsiteX25" fmla="*/ 167116 w 195691"/>
                  <a:gd name="connsiteY25" fmla="*/ 75820 h 147258"/>
                  <a:gd name="connsiteX26" fmla="*/ 174260 w 195691"/>
                  <a:gd name="connsiteY26" fmla="*/ 71058 h 147258"/>
                  <a:gd name="connsiteX27" fmla="*/ 183785 w 195691"/>
                  <a:gd name="connsiteY27" fmla="*/ 68677 h 147258"/>
                  <a:gd name="connsiteX28" fmla="*/ 186166 w 195691"/>
                  <a:gd name="connsiteY28" fmla="*/ 61533 h 147258"/>
                  <a:gd name="connsiteX29" fmla="*/ 190929 w 195691"/>
                  <a:gd name="connsiteY29" fmla="*/ 54389 h 147258"/>
                  <a:gd name="connsiteX30" fmla="*/ 193310 w 195691"/>
                  <a:gd name="connsiteY30" fmla="*/ 42483 h 147258"/>
                  <a:gd name="connsiteX31" fmla="*/ 195691 w 195691"/>
                  <a:gd name="connsiteY31" fmla="*/ 35339 h 147258"/>
                  <a:gd name="connsiteX32" fmla="*/ 190928 w 195691"/>
                  <a:gd name="connsiteY32" fmla="*/ 18670 h 147258"/>
                  <a:gd name="connsiteX33" fmla="*/ 179023 w 195691"/>
                  <a:gd name="connsiteY33" fmla="*/ 13908 h 147258"/>
                  <a:gd name="connsiteX34" fmla="*/ 171879 w 195691"/>
                  <a:gd name="connsiteY34" fmla="*/ 16289 h 147258"/>
                  <a:gd name="connsiteX35" fmla="*/ 150448 w 195691"/>
                  <a:gd name="connsiteY35" fmla="*/ 21052 h 147258"/>
                  <a:gd name="connsiteX36" fmla="*/ 138541 w 195691"/>
                  <a:gd name="connsiteY36" fmla="*/ 21052 h 147258"/>
                  <a:gd name="connsiteX0" fmla="*/ 15155 w 192930"/>
                  <a:gd name="connsiteY0" fmla="*/ 0 h 147258"/>
                  <a:gd name="connsiteX1" fmla="*/ 531 w 192930"/>
                  <a:gd name="connsiteY1" fmla="*/ 2381 h 147258"/>
                  <a:gd name="connsiteX2" fmla="*/ 530 w 192930"/>
                  <a:gd name="connsiteY2" fmla="*/ 8978 h 147258"/>
                  <a:gd name="connsiteX3" fmla="*/ 4732 w 192930"/>
                  <a:gd name="connsiteY3" fmla="*/ 8600 h 147258"/>
                  <a:gd name="connsiteX4" fmla="*/ 1572 w 192930"/>
                  <a:gd name="connsiteY4" fmla="*/ 13908 h 147258"/>
                  <a:gd name="connsiteX5" fmla="*/ 6333 w 192930"/>
                  <a:gd name="connsiteY5" fmla="*/ 20870 h 147258"/>
                  <a:gd name="connsiteX6" fmla="*/ 4772 w 192930"/>
                  <a:gd name="connsiteY6" fmla="*/ 21052 h 147258"/>
                  <a:gd name="connsiteX7" fmla="*/ 25385 w 192930"/>
                  <a:gd name="connsiteY7" fmla="*/ 37902 h 147258"/>
                  <a:gd name="connsiteX8" fmla="*/ 26984 w 192930"/>
                  <a:gd name="connsiteY8" fmla="*/ 56589 h 147258"/>
                  <a:gd name="connsiteX9" fmla="*/ 16159 w 192930"/>
                  <a:gd name="connsiteY9" fmla="*/ 85709 h 147258"/>
                  <a:gd name="connsiteX10" fmla="*/ 10615 w 192930"/>
                  <a:gd name="connsiteY10" fmla="*/ 92853 h 147258"/>
                  <a:gd name="connsiteX11" fmla="*/ 25682 w 192930"/>
                  <a:gd name="connsiteY11" fmla="*/ 99633 h 147258"/>
                  <a:gd name="connsiteX12" fmla="*/ 43394 w 192930"/>
                  <a:gd name="connsiteY12" fmla="*/ 112995 h 147258"/>
                  <a:gd name="connsiteX13" fmla="*/ 37330 w 192930"/>
                  <a:gd name="connsiteY13" fmla="*/ 113359 h 147258"/>
                  <a:gd name="connsiteX14" fmla="*/ 55560 w 192930"/>
                  <a:gd name="connsiteY14" fmla="*/ 124901 h 147258"/>
                  <a:gd name="connsiteX15" fmla="*/ 54779 w 192930"/>
                  <a:gd name="connsiteY15" fmla="*/ 122885 h 147258"/>
                  <a:gd name="connsiteX16" fmla="*/ 45293 w 192930"/>
                  <a:gd name="connsiteY16" fmla="*/ 147258 h 147258"/>
                  <a:gd name="connsiteX17" fmla="*/ 59580 w 192930"/>
                  <a:gd name="connsiteY17" fmla="*/ 144877 h 147258"/>
                  <a:gd name="connsiteX18" fmla="*/ 66724 w 192930"/>
                  <a:gd name="connsiteY18" fmla="*/ 142495 h 147258"/>
                  <a:gd name="connsiteX19" fmla="*/ 71487 w 192930"/>
                  <a:gd name="connsiteY19" fmla="*/ 128208 h 147258"/>
                  <a:gd name="connsiteX20" fmla="*/ 88155 w 192930"/>
                  <a:gd name="connsiteY20" fmla="*/ 123445 h 147258"/>
                  <a:gd name="connsiteX21" fmla="*/ 159593 w 192930"/>
                  <a:gd name="connsiteY21" fmla="*/ 123445 h 147258"/>
                  <a:gd name="connsiteX22" fmla="*/ 173880 w 192930"/>
                  <a:gd name="connsiteY22" fmla="*/ 113920 h 147258"/>
                  <a:gd name="connsiteX23" fmla="*/ 164355 w 192930"/>
                  <a:gd name="connsiteY23" fmla="*/ 104395 h 147258"/>
                  <a:gd name="connsiteX24" fmla="*/ 159593 w 192930"/>
                  <a:gd name="connsiteY24" fmla="*/ 97252 h 147258"/>
                  <a:gd name="connsiteX25" fmla="*/ 164355 w 192930"/>
                  <a:gd name="connsiteY25" fmla="*/ 75820 h 147258"/>
                  <a:gd name="connsiteX26" fmla="*/ 171499 w 192930"/>
                  <a:gd name="connsiteY26" fmla="*/ 71058 h 147258"/>
                  <a:gd name="connsiteX27" fmla="*/ 181024 w 192930"/>
                  <a:gd name="connsiteY27" fmla="*/ 68677 h 147258"/>
                  <a:gd name="connsiteX28" fmla="*/ 183405 w 192930"/>
                  <a:gd name="connsiteY28" fmla="*/ 61533 h 147258"/>
                  <a:gd name="connsiteX29" fmla="*/ 188168 w 192930"/>
                  <a:gd name="connsiteY29" fmla="*/ 54389 h 147258"/>
                  <a:gd name="connsiteX30" fmla="*/ 190549 w 192930"/>
                  <a:gd name="connsiteY30" fmla="*/ 42483 h 147258"/>
                  <a:gd name="connsiteX31" fmla="*/ 192930 w 192930"/>
                  <a:gd name="connsiteY31" fmla="*/ 35339 h 147258"/>
                  <a:gd name="connsiteX32" fmla="*/ 188167 w 192930"/>
                  <a:gd name="connsiteY32" fmla="*/ 18670 h 147258"/>
                  <a:gd name="connsiteX33" fmla="*/ 176262 w 192930"/>
                  <a:gd name="connsiteY33" fmla="*/ 13908 h 147258"/>
                  <a:gd name="connsiteX34" fmla="*/ 169118 w 192930"/>
                  <a:gd name="connsiteY34" fmla="*/ 16289 h 147258"/>
                  <a:gd name="connsiteX35" fmla="*/ 147687 w 192930"/>
                  <a:gd name="connsiteY35" fmla="*/ 21052 h 147258"/>
                  <a:gd name="connsiteX36" fmla="*/ 135780 w 192930"/>
                  <a:gd name="connsiteY36" fmla="*/ 21052 h 147258"/>
                  <a:gd name="connsiteX0" fmla="*/ 15155 w 192930"/>
                  <a:gd name="connsiteY0" fmla="*/ 0 h 146017"/>
                  <a:gd name="connsiteX1" fmla="*/ 531 w 192930"/>
                  <a:gd name="connsiteY1" fmla="*/ 2381 h 146017"/>
                  <a:gd name="connsiteX2" fmla="*/ 530 w 192930"/>
                  <a:gd name="connsiteY2" fmla="*/ 8978 h 146017"/>
                  <a:gd name="connsiteX3" fmla="*/ 4732 w 192930"/>
                  <a:gd name="connsiteY3" fmla="*/ 8600 h 146017"/>
                  <a:gd name="connsiteX4" fmla="*/ 1572 w 192930"/>
                  <a:gd name="connsiteY4" fmla="*/ 13908 h 146017"/>
                  <a:gd name="connsiteX5" fmla="*/ 6333 w 192930"/>
                  <a:gd name="connsiteY5" fmla="*/ 20870 h 146017"/>
                  <a:gd name="connsiteX6" fmla="*/ 4772 w 192930"/>
                  <a:gd name="connsiteY6" fmla="*/ 21052 h 146017"/>
                  <a:gd name="connsiteX7" fmla="*/ 25385 w 192930"/>
                  <a:gd name="connsiteY7" fmla="*/ 37902 h 146017"/>
                  <a:gd name="connsiteX8" fmla="*/ 26984 w 192930"/>
                  <a:gd name="connsiteY8" fmla="*/ 56589 h 146017"/>
                  <a:gd name="connsiteX9" fmla="*/ 16159 w 192930"/>
                  <a:gd name="connsiteY9" fmla="*/ 85709 h 146017"/>
                  <a:gd name="connsiteX10" fmla="*/ 10615 w 192930"/>
                  <a:gd name="connsiteY10" fmla="*/ 92853 h 146017"/>
                  <a:gd name="connsiteX11" fmla="*/ 25682 w 192930"/>
                  <a:gd name="connsiteY11" fmla="*/ 99633 h 146017"/>
                  <a:gd name="connsiteX12" fmla="*/ 43394 w 192930"/>
                  <a:gd name="connsiteY12" fmla="*/ 112995 h 146017"/>
                  <a:gd name="connsiteX13" fmla="*/ 37330 w 192930"/>
                  <a:gd name="connsiteY13" fmla="*/ 113359 h 146017"/>
                  <a:gd name="connsiteX14" fmla="*/ 55560 w 192930"/>
                  <a:gd name="connsiteY14" fmla="*/ 124901 h 146017"/>
                  <a:gd name="connsiteX15" fmla="*/ 54779 w 192930"/>
                  <a:gd name="connsiteY15" fmla="*/ 122885 h 146017"/>
                  <a:gd name="connsiteX16" fmla="*/ 69066 w 192930"/>
                  <a:gd name="connsiteY16" fmla="*/ 125266 h 146017"/>
                  <a:gd name="connsiteX17" fmla="*/ 59580 w 192930"/>
                  <a:gd name="connsiteY17" fmla="*/ 144877 h 146017"/>
                  <a:gd name="connsiteX18" fmla="*/ 66724 w 192930"/>
                  <a:gd name="connsiteY18" fmla="*/ 142495 h 146017"/>
                  <a:gd name="connsiteX19" fmla="*/ 71487 w 192930"/>
                  <a:gd name="connsiteY19" fmla="*/ 128208 h 146017"/>
                  <a:gd name="connsiteX20" fmla="*/ 88155 w 192930"/>
                  <a:gd name="connsiteY20" fmla="*/ 123445 h 146017"/>
                  <a:gd name="connsiteX21" fmla="*/ 159593 w 192930"/>
                  <a:gd name="connsiteY21" fmla="*/ 123445 h 146017"/>
                  <a:gd name="connsiteX22" fmla="*/ 173880 w 192930"/>
                  <a:gd name="connsiteY22" fmla="*/ 113920 h 146017"/>
                  <a:gd name="connsiteX23" fmla="*/ 164355 w 192930"/>
                  <a:gd name="connsiteY23" fmla="*/ 104395 h 146017"/>
                  <a:gd name="connsiteX24" fmla="*/ 159593 w 192930"/>
                  <a:gd name="connsiteY24" fmla="*/ 97252 h 146017"/>
                  <a:gd name="connsiteX25" fmla="*/ 164355 w 192930"/>
                  <a:gd name="connsiteY25" fmla="*/ 75820 h 146017"/>
                  <a:gd name="connsiteX26" fmla="*/ 171499 w 192930"/>
                  <a:gd name="connsiteY26" fmla="*/ 71058 h 146017"/>
                  <a:gd name="connsiteX27" fmla="*/ 181024 w 192930"/>
                  <a:gd name="connsiteY27" fmla="*/ 68677 h 146017"/>
                  <a:gd name="connsiteX28" fmla="*/ 183405 w 192930"/>
                  <a:gd name="connsiteY28" fmla="*/ 61533 h 146017"/>
                  <a:gd name="connsiteX29" fmla="*/ 188168 w 192930"/>
                  <a:gd name="connsiteY29" fmla="*/ 54389 h 146017"/>
                  <a:gd name="connsiteX30" fmla="*/ 190549 w 192930"/>
                  <a:gd name="connsiteY30" fmla="*/ 42483 h 146017"/>
                  <a:gd name="connsiteX31" fmla="*/ 192930 w 192930"/>
                  <a:gd name="connsiteY31" fmla="*/ 35339 h 146017"/>
                  <a:gd name="connsiteX32" fmla="*/ 188167 w 192930"/>
                  <a:gd name="connsiteY32" fmla="*/ 18670 h 146017"/>
                  <a:gd name="connsiteX33" fmla="*/ 176262 w 192930"/>
                  <a:gd name="connsiteY33" fmla="*/ 13908 h 146017"/>
                  <a:gd name="connsiteX34" fmla="*/ 169118 w 192930"/>
                  <a:gd name="connsiteY34" fmla="*/ 16289 h 146017"/>
                  <a:gd name="connsiteX35" fmla="*/ 147687 w 192930"/>
                  <a:gd name="connsiteY35" fmla="*/ 21052 h 146017"/>
                  <a:gd name="connsiteX36" fmla="*/ 135780 w 192930"/>
                  <a:gd name="connsiteY36" fmla="*/ 21052 h 146017"/>
                  <a:gd name="connsiteX0" fmla="*/ 15155 w 192930"/>
                  <a:gd name="connsiteY0" fmla="*/ 0 h 144922"/>
                  <a:gd name="connsiteX1" fmla="*/ 531 w 192930"/>
                  <a:gd name="connsiteY1" fmla="*/ 2381 h 144922"/>
                  <a:gd name="connsiteX2" fmla="*/ 530 w 192930"/>
                  <a:gd name="connsiteY2" fmla="*/ 8978 h 144922"/>
                  <a:gd name="connsiteX3" fmla="*/ 4732 w 192930"/>
                  <a:gd name="connsiteY3" fmla="*/ 8600 h 144922"/>
                  <a:gd name="connsiteX4" fmla="*/ 1572 w 192930"/>
                  <a:gd name="connsiteY4" fmla="*/ 13908 h 144922"/>
                  <a:gd name="connsiteX5" fmla="*/ 6333 w 192930"/>
                  <a:gd name="connsiteY5" fmla="*/ 20870 h 144922"/>
                  <a:gd name="connsiteX6" fmla="*/ 4772 w 192930"/>
                  <a:gd name="connsiteY6" fmla="*/ 21052 h 144922"/>
                  <a:gd name="connsiteX7" fmla="*/ 25385 w 192930"/>
                  <a:gd name="connsiteY7" fmla="*/ 37902 h 144922"/>
                  <a:gd name="connsiteX8" fmla="*/ 26984 w 192930"/>
                  <a:gd name="connsiteY8" fmla="*/ 56589 h 144922"/>
                  <a:gd name="connsiteX9" fmla="*/ 16159 w 192930"/>
                  <a:gd name="connsiteY9" fmla="*/ 85709 h 144922"/>
                  <a:gd name="connsiteX10" fmla="*/ 10615 w 192930"/>
                  <a:gd name="connsiteY10" fmla="*/ 92853 h 144922"/>
                  <a:gd name="connsiteX11" fmla="*/ 25682 w 192930"/>
                  <a:gd name="connsiteY11" fmla="*/ 99633 h 144922"/>
                  <a:gd name="connsiteX12" fmla="*/ 43394 w 192930"/>
                  <a:gd name="connsiteY12" fmla="*/ 112995 h 144922"/>
                  <a:gd name="connsiteX13" fmla="*/ 37330 w 192930"/>
                  <a:gd name="connsiteY13" fmla="*/ 113359 h 144922"/>
                  <a:gd name="connsiteX14" fmla="*/ 55560 w 192930"/>
                  <a:gd name="connsiteY14" fmla="*/ 124901 h 144922"/>
                  <a:gd name="connsiteX15" fmla="*/ 54779 w 192930"/>
                  <a:gd name="connsiteY15" fmla="*/ 122885 h 144922"/>
                  <a:gd name="connsiteX16" fmla="*/ 69066 w 192930"/>
                  <a:gd name="connsiteY16" fmla="*/ 125266 h 144922"/>
                  <a:gd name="connsiteX17" fmla="*/ 59580 w 192930"/>
                  <a:gd name="connsiteY17" fmla="*/ 144877 h 144922"/>
                  <a:gd name="connsiteX18" fmla="*/ 79932 w 192930"/>
                  <a:gd name="connsiteY18" fmla="*/ 118303 h 144922"/>
                  <a:gd name="connsiteX19" fmla="*/ 71487 w 192930"/>
                  <a:gd name="connsiteY19" fmla="*/ 128208 h 144922"/>
                  <a:gd name="connsiteX20" fmla="*/ 88155 w 192930"/>
                  <a:gd name="connsiteY20" fmla="*/ 123445 h 144922"/>
                  <a:gd name="connsiteX21" fmla="*/ 159593 w 192930"/>
                  <a:gd name="connsiteY21" fmla="*/ 123445 h 144922"/>
                  <a:gd name="connsiteX22" fmla="*/ 173880 w 192930"/>
                  <a:gd name="connsiteY22" fmla="*/ 113920 h 144922"/>
                  <a:gd name="connsiteX23" fmla="*/ 164355 w 192930"/>
                  <a:gd name="connsiteY23" fmla="*/ 104395 h 144922"/>
                  <a:gd name="connsiteX24" fmla="*/ 159593 w 192930"/>
                  <a:gd name="connsiteY24" fmla="*/ 97252 h 144922"/>
                  <a:gd name="connsiteX25" fmla="*/ 164355 w 192930"/>
                  <a:gd name="connsiteY25" fmla="*/ 75820 h 144922"/>
                  <a:gd name="connsiteX26" fmla="*/ 171499 w 192930"/>
                  <a:gd name="connsiteY26" fmla="*/ 71058 h 144922"/>
                  <a:gd name="connsiteX27" fmla="*/ 181024 w 192930"/>
                  <a:gd name="connsiteY27" fmla="*/ 68677 h 144922"/>
                  <a:gd name="connsiteX28" fmla="*/ 183405 w 192930"/>
                  <a:gd name="connsiteY28" fmla="*/ 61533 h 144922"/>
                  <a:gd name="connsiteX29" fmla="*/ 188168 w 192930"/>
                  <a:gd name="connsiteY29" fmla="*/ 54389 h 144922"/>
                  <a:gd name="connsiteX30" fmla="*/ 190549 w 192930"/>
                  <a:gd name="connsiteY30" fmla="*/ 42483 h 144922"/>
                  <a:gd name="connsiteX31" fmla="*/ 192930 w 192930"/>
                  <a:gd name="connsiteY31" fmla="*/ 35339 h 144922"/>
                  <a:gd name="connsiteX32" fmla="*/ 188167 w 192930"/>
                  <a:gd name="connsiteY32" fmla="*/ 18670 h 144922"/>
                  <a:gd name="connsiteX33" fmla="*/ 176262 w 192930"/>
                  <a:gd name="connsiteY33" fmla="*/ 13908 h 144922"/>
                  <a:gd name="connsiteX34" fmla="*/ 169118 w 192930"/>
                  <a:gd name="connsiteY34" fmla="*/ 16289 h 144922"/>
                  <a:gd name="connsiteX35" fmla="*/ 147687 w 192930"/>
                  <a:gd name="connsiteY35" fmla="*/ 21052 h 144922"/>
                  <a:gd name="connsiteX36" fmla="*/ 135780 w 192930"/>
                  <a:gd name="connsiteY36" fmla="*/ 21052 h 144922"/>
                  <a:gd name="connsiteX0" fmla="*/ 15155 w 192930"/>
                  <a:gd name="connsiteY0" fmla="*/ 0 h 128309"/>
                  <a:gd name="connsiteX1" fmla="*/ 531 w 192930"/>
                  <a:gd name="connsiteY1" fmla="*/ 2381 h 128309"/>
                  <a:gd name="connsiteX2" fmla="*/ 530 w 192930"/>
                  <a:gd name="connsiteY2" fmla="*/ 8978 h 128309"/>
                  <a:gd name="connsiteX3" fmla="*/ 4732 w 192930"/>
                  <a:gd name="connsiteY3" fmla="*/ 8600 h 128309"/>
                  <a:gd name="connsiteX4" fmla="*/ 1572 w 192930"/>
                  <a:gd name="connsiteY4" fmla="*/ 13908 h 128309"/>
                  <a:gd name="connsiteX5" fmla="*/ 6333 w 192930"/>
                  <a:gd name="connsiteY5" fmla="*/ 20870 h 128309"/>
                  <a:gd name="connsiteX6" fmla="*/ 4772 w 192930"/>
                  <a:gd name="connsiteY6" fmla="*/ 21052 h 128309"/>
                  <a:gd name="connsiteX7" fmla="*/ 25385 w 192930"/>
                  <a:gd name="connsiteY7" fmla="*/ 37902 h 128309"/>
                  <a:gd name="connsiteX8" fmla="*/ 26984 w 192930"/>
                  <a:gd name="connsiteY8" fmla="*/ 56589 h 128309"/>
                  <a:gd name="connsiteX9" fmla="*/ 16159 w 192930"/>
                  <a:gd name="connsiteY9" fmla="*/ 85709 h 128309"/>
                  <a:gd name="connsiteX10" fmla="*/ 10615 w 192930"/>
                  <a:gd name="connsiteY10" fmla="*/ 92853 h 128309"/>
                  <a:gd name="connsiteX11" fmla="*/ 25682 w 192930"/>
                  <a:gd name="connsiteY11" fmla="*/ 99633 h 128309"/>
                  <a:gd name="connsiteX12" fmla="*/ 43394 w 192930"/>
                  <a:gd name="connsiteY12" fmla="*/ 112995 h 128309"/>
                  <a:gd name="connsiteX13" fmla="*/ 37330 w 192930"/>
                  <a:gd name="connsiteY13" fmla="*/ 113359 h 128309"/>
                  <a:gd name="connsiteX14" fmla="*/ 55560 w 192930"/>
                  <a:gd name="connsiteY14" fmla="*/ 124901 h 128309"/>
                  <a:gd name="connsiteX15" fmla="*/ 54779 w 192930"/>
                  <a:gd name="connsiteY15" fmla="*/ 122885 h 128309"/>
                  <a:gd name="connsiteX16" fmla="*/ 69066 w 192930"/>
                  <a:gd name="connsiteY16" fmla="*/ 125266 h 128309"/>
                  <a:gd name="connsiteX17" fmla="*/ 80712 w 192930"/>
                  <a:gd name="connsiteY17" fmla="*/ 111888 h 128309"/>
                  <a:gd name="connsiteX18" fmla="*/ 79932 w 192930"/>
                  <a:gd name="connsiteY18" fmla="*/ 118303 h 128309"/>
                  <a:gd name="connsiteX19" fmla="*/ 71487 w 192930"/>
                  <a:gd name="connsiteY19" fmla="*/ 128208 h 128309"/>
                  <a:gd name="connsiteX20" fmla="*/ 88155 w 192930"/>
                  <a:gd name="connsiteY20" fmla="*/ 123445 h 128309"/>
                  <a:gd name="connsiteX21" fmla="*/ 159593 w 192930"/>
                  <a:gd name="connsiteY21" fmla="*/ 123445 h 128309"/>
                  <a:gd name="connsiteX22" fmla="*/ 173880 w 192930"/>
                  <a:gd name="connsiteY22" fmla="*/ 113920 h 128309"/>
                  <a:gd name="connsiteX23" fmla="*/ 164355 w 192930"/>
                  <a:gd name="connsiteY23" fmla="*/ 104395 h 128309"/>
                  <a:gd name="connsiteX24" fmla="*/ 159593 w 192930"/>
                  <a:gd name="connsiteY24" fmla="*/ 97252 h 128309"/>
                  <a:gd name="connsiteX25" fmla="*/ 164355 w 192930"/>
                  <a:gd name="connsiteY25" fmla="*/ 75820 h 128309"/>
                  <a:gd name="connsiteX26" fmla="*/ 171499 w 192930"/>
                  <a:gd name="connsiteY26" fmla="*/ 71058 h 128309"/>
                  <a:gd name="connsiteX27" fmla="*/ 181024 w 192930"/>
                  <a:gd name="connsiteY27" fmla="*/ 68677 h 128309"/>
                  <a:gd name="connsiteX28" fmla="*/ 183405 w 192930"/>
                  <a:gd name="connsiteY28" fmla="*/ 61533 h 128309"/>
                  <a:gd name="connsiteX29" fmla="*/ 188168 w 192930"/>
                  <a:gd name="connsiteY29" fmla="*/ 54389 h 128309"/>
                  <a:gd name="connsiteX30" fmla="*/ 190549 w 192930"/>
                  <a:gd name="connsiteY30" fmla="*/ 42483 h 128309"/>
                  <a:gd name="connsiteX31" fmla="*/ 192930 w 192930"/>
                  <a:gd name="connsiteY31" fmla="*/ 35339 h 128309"/>
                  <a:gd name="connsiteX32" fmla="*/ 188167 w 192930"/>
                  <a:gd name="connsiteY32" fmla="*/ 18670 h 128309"/>
                  <a:gd name="connsiteX33" fmla="*/ 176262 w 192930"/>
                  <a:gd name="connsiteY33" fmla="*/ 13908 h 128309"/>
                  <a:gd name="connsiteX34" fmla="*/ 169118 w 192930"/>
                  <a:gd name="connsiteY34" fmla="*/ 16289 h 128309"/>
                  <a:gd name="connsiteX35" fmla="*/ 147687 w 192930"/>
                  <a:gd name="connsiteY35" fmla="*/ 21052 h 128309"/>
                  <a:gd name="connsiteX36" fmla="*/ 135780 w 192930"/>
                  <a:gd name="connsiteY36" fmla="*/ 21052 h 128309"/>
                  <a:gd name="connsiteX0" fmla="*/ 15155 w 192930"/>
                  <a:gd name="connsiteY0" fmla="*/ 0 h 128241"/>
                  <a:gd name="connsiteX1" fmla="*/ 531 w 192930"/>
                  <a:gd name="connsiteY1" fmla="*/ 2381 h 128241"/>
                  <a:gd name="connsiteX2" fmla="*/ 530 w 192930"/>
                  <a:gd name="connsiteY2" fmla="*/ 8978 h 128241"/>
                  <a:gd name="connsiteX3" fmla="*/ 4732 w 192930"/>
                  <a:gd name="connsiteY3" fmla="*/ 8600 h 128241"/>
                  <a:gd name="connsiteX4" fmla="*/ 1572 w 192930"/>
                  <a:gd name="connsiteY4" fmla="*/ 13908 h 128241"/>
                  <a:gd name="connsiteX5" fmla="*/ 6333 w 192930"/>
                  <a:gd name="connsiteY5" fmla="*/ 20870 h 128241"/>
                  <a:gd name="connsiteX6" fmla="*/ 4772 w 192930"/>
                  <a:gd name="connsiteY6" fmla="*/ 21052 h 128241"/>
                  <a:gd name="connsiteX7" fmla="*/ 25385 w 192930"/>
                  <a:gd name="connsiteY7" fmla="*/ 37902 h 128241"/>
                  <a:gd name="connsiteX8" fmla="*/ 26984 w 192930"/>
                  <a:gd name="connsiteY8" fmla="*/ 56589 h 128241"/>
                  <a:gd name="connsiteX9" fmla="*/ 16159 w 192930"/>
                  <a:gd name="connsiteY9" fmla="*/ 85709 h 128241"/>
                  <a:gd name="connsiteX10" fmla="*/ 10615 w 192930"/>
                  <a:gd name="connsiteY10" fmla="*/ 92853 h 128241"/>
                  <a:gd name="connsiteX11" fmla="*/ 25682 w 192930"/>
                  <a:gd name="connsiteY11" fmla="*/ 99633 h 128241"/>
                  <a:gd name="connsiteX12" fmla="*/ 43394 w 192930"/>
                  <a:gd name="connsiteY12" fmla="*/ 112995 h 128241"/>
                  <a:gd name="connsiteX13" fmla="*/ 37330 w 192930"/>
                  <a:gd name="connsiteY13" fmla="*/ 113359 h 128241"/>
                  <a:gd name="connsiteX14" fmla="*/ 55560 w 192930"/>
                  <a:gd name="connsiteY14" fmla="*/ 124901 h 128241"/>
                  <a:gd name="connsiteX15" fmla="*/ 54779 w 192930"/>
                  <a:gd name="connsiteY15" fmla="*/ 122885 h 128241"/>
                  <a:gd name="connsiteX16" fmla="*/ 69066 w 192930"/>
                  <a:gd name="connsiteY16" fmla="*/ 125266 h 128241"/>
                  <a:gd name="connsiteX17" fmla="*/ 80712 w 192930"/>
                  <a:gd name="connsiteY17" fmla="*/ 111888 h 128241"/>
                  <a:gd name="connsiteX18" fmla="*/ 79932 w 192930"/>
                  <a:gd name="connsiteY18" fmla="*/ 118303 h 128241"/>
                  <a:gd name="connsiteX19" fmla="*/ 71487 w 192930"/>
                  <a:gd name="connsiteY19" fmla="*/ 128208 h 128241"/>
                  <a:gd name="connsiteX20" fmla="*/ 114569 w 192930"/>
                  <a:gd name="connsiteY20" fmla="*/ 114648 h 128241"/>
                  <a:gd name="connsiteX21" fmla="*/ 159593 w 192930"/>
                  <a:gd name="connsiteY21" fmla="*/ 123445 h 128241"/>
                  <a:gd name="connsiteX22" fmla="*/ 173880 w 192930"/>
                  <a:gd name="connsiteY22" fmla="*/ 113920 h 128241"/>
                  <a:gd name="connsiteX23" fmla="*/ 164355 w 192930"/>
                  <a:gd name="connsiteY23" fmla="*/ 104395 h 128241"/>
                  <a:gd name="connsiteX24" fmla="*/ 159593 w 192930"/>
                  <a:gd name="connsiteY24" fmla="*/ 97252 h 128241"/>
                  <a:gd name="connsiteX25" fmla="*/ 164355 w 192930"/>
                  <a:gd name="connsiteY25" fmla="*/ 75820 h 128241"/>
                  <a:gd name="connsiteX26" fmla="*/ 171499 w 192930"/>
                  <a:gd name="connsiteY26" fmla="*/ 71058 h 128241"/>
                  <a:gd name="connsiteX27" fmla="*/ 181024 w 192930"/>
                  <a:gd name="connsiteY27" fmla="*/ 68677 h 128241"/>
                  <a:gd name="connsiteX28" fmla="*/ 183405 w 192930"/>
                  <a:gd name="connsiteY28" fmla="*/ 61533 h 128241"/>
                  <a:gd name="connsiteX29" fmla="*/ 188168 w 192930"/>
                  <a:gd name="connsiteY29" fmla="*/ 54389 h 128241"/>
                  <a:gd name="connsiteX30" fmla="*/ 190549 w 192930"/>
                  <a:gd name="connsiteY30" fmla="*/ 42483 h 128241"/>
                  <a:gd name="connsiteX31" fmla="*/ 192930 w 192930"/>
                  <a:gd name="connsiteY31" fmla="*/ 35339 h 128241"/>
                  <a:gd name="connsiteX32" fmla="*/ 188167 w 192930"/>
                  <a:gd name="connsiteY32" fmla="*/ 18670 h 128241"/>
                  <a:gd name="connsiteX33" fmla="*/ 176262 w 192930"/>
                  <a:gd name="connsiteY33" fmla="*/ 13908 h 128241"/>
                  <a:gd name="connsiteX34" fmla="*/ 169118 w 192930"/>
                  <a:gd name="connsiteY34" fmla="*/ 16289 h 128241"/>
                  <a:gd name="connsiteX35" fmla="*/ 147687 w 192930"/>
                  <a:gd name="connsiteY35" fmla="*/ 21052 h 128241"/>
                  <a:gd name="connsiteX36" fmla="*/ 135780 w 192930"/>
                  <a:gd name="connsiteY36" fmla="*/ 21052 h 128241"/>
                  <a:gd name="connsiteX0" fmla="*/ 15155 w 192930"/>
                  <a:gd name="connsiteY0" fmla="*/ 0 h 128241"/>
                  <a:gd name="connsiteX1" fmla="*/ 531 w 192930"/>
                  <a:gd name="connsiteY1" fmla="*/ 2381 h 128241"/>
                  <a:gd name="connsiteX2" fmla="*/ 530 w 192930"/>
                  <a:gd name="connsiteY2" fmla="*/ 8978 h 128241"/>
                  <a:gd name="connsiteX3" fmla="*/ 4732 w 192930"/>
                  <a:gd name="connsiteY3" fmla="*/ 8600 h 128241"/>
                  <a:gd name="connsiteX4" fmla="*/ 1572 w 192930"/>
                  <a:gd name="connsiteY4" fmla="*/ 13908 h 128241"/>
                  <a:gd name="connsiteX5" fmla="*/ 6333 w 192930"/>
                  <a:gd name="connsiteY5" fmla="*/ 20870 h 128241"/>
                  <a:gd name="connsiteX6" fmla="*/ 4772 w 192930"/>
                  <a:gd name="connsiteY6" fmla="*/ 21052 h 128241"/>
                  <a:gd name="connsiteX7" fmla="*/ 25385 w 192930"/>
                  <a:gd name="connsiteY7" fmla="*/ 37902 h 128241"/>
                  <a:gd name="connsiteX8" fmla="*/ 26984 w 192930"/>
                  <a:gd name="connsiteY8" fmla="*/ 56589 h 128241"/>
                  <a:gd name="connsiteX9" fmla="*/ 16159 w 192930"/>
                  <a:gd name="connsiteY9" fmla="*/ 85709 h 128241"/>
                  <a:gd name="connsiteX10" fmla="*/ 10615 w 192930"/>
                  <a:gd name="connsiteY10" fmla="*/ 92853 h 128241"/>
                  <a:gd name="connsiteX11" fmla="*/ 25682 w 192930"/>
                  <a:gd name="connsiteY11" fmla="*/ 99633 h 128241"/>
                  <a:gd name="connsiteX12" fmla="*/ 43394 w 192930"/>
                  <a:gd name="connsiteY12" fmla="*/ 112995 h 128241"/>
                  <a:gd name="connsiteX13" fmla="*/ 37330 w 192930"/>
                  <a:gd name="connsiteY13" fmla="*/ 113359 h 128241"/>
                  <a:gd name="connsiteX14" fmla="*/ 55560 w 192930"/>
                  <a:gd name="connsiteY14" fmla="*/ 124901 h 128241"/>
                  <a:gd name="connsiteX15" fmla="*/ 54779 w 192930"/>
                  <a:gd name="connsiteY15" fmla="*/ 122885 h 128241"/>
                  <a:gd name="connsiteX16" fmla="*/ 69066 w 192930"/>
                  <a:gd name="connsiteY16" fmla="*/ 125266 h 128241"/>
                  <a:gd name="connsiteX17" fmla="*/ 80712 w 192930"/>
                  <a:gd name="connsiteY17" fmla="*/ 111888 h 128241"/>
                  <a:gd name="connsiteX18" fmla="*/ 79932 w 192930"/>
                  <a:gd name="connsiteY18" fmla="*/ 118303 h 128241"/>
                  <a:gd name="connsiteX19" fmla="*/ 71487 w 192930"/>
                  <a:gd name="connsiteY19" fmla="*/ 128208 h 128241"/>
                  <a:gd name="connsiteX20" fmla="*/ 114569 w 192930"/>
                  <a:gd name="connsiteY20" fmla="*/ 114648 h 128241"/>
                  <a:gd name="connsiteX21" fmla="*/ 149027 w 192930"/>
                  <a:gd name="connsiteY21" fmla="*/ 123445 h 128241"/>
                  <a:gd name="connsiteX22" fmla="*/ 173880 w 192930"/>
                  <a:gd name="connsiteY22" fmla="*/ 113920 h 128241"/>
                  <a:gd name="connsiteX23" fmla="*/ 164355 w 192930"/>
                  <a:gd name="connsiteY23" fmla="*/ 104395 h 128241"/>
                  <a:gd name="connsiteX24" fmla="*/ 159593 w 192930"/>
                  <a:gd name="connsiteY24" fmla="*/ 97252 h 128241"/>
                  <a:gd name="connsiteX25" fmla="*/ 164355 w 192930"/>
                  <a:gd name="connsiteY25" fmla="*/ 75820 h 128241"/>
                  <a:gd name="connsiteX26" fmla="*/ 171499 w 192930"/>
                  <a:gd name="connsiteY26" fmla="*/ 71058 h 128241"/>
                  <a:gd name="connsiteX27" fmla="*/ 181024 w 192930"/>
                  <a:gd name="connsiteY27" fmla="*/ 68677 h 128241"/>
                  <a:gd name="connsiteX28" fmla="*/ 183405 w 192930"/>
                  <a:gd name="connsiteY28" fmla="*/ 61533 h 128241"/>
                  <a:gd name="connsiteX29" fmla="*/ 188168 w 192930"/>
                  <a:gd name="connsiteY29" fmla="*/ 54389 h 128241"/>
                  <a:gd name="connsiteX30" fmla="*/ 190549 w 192930"/>
                  <a:gd name="connsiteY30" fmla="*/ 42483 h 128241"/>
                  <a:gd name="connsiteX31" fmla="*/ 192930 w 192930"/>
                  <a:gd name="connsiteY31" fmla="*/ 35339 h 128241"/>
                  <a:gd name="connsiteX32" fmla="*/ 188167 w 192930"/>
                  <a:gd name="connsiteY32" fmla="*/ 18670 h 128241"/>
                  <a:gd name="connsiteX33" fmla="*/ 176262 w 192930"/>
                  <a:gd name="connsiteY33" fmla="*/ 13908 h 128241"/>
                  <a:gd name="connsiteX34" fmla="*/ 169118 w 192930"/>
                  <a:gd name="connsiteY34" fmla="*/ 16289 h 128241"/>
                  <a:gd name="connsiteX35" fmla="*/ 147687 w 192930"/>
                  <a:gd name="connsiteY35" fmla="*/ 21052 h 128241"/>
                  <a:gd name="connsiteX36" fmla="*/ 135780 w 192930"/>
                  <a:gd name="connsiteY36" fmla="*/ 21052 h 128241"/>
                  <a:gd name="connsiteX0" fmla="*/ 15155 w 192930"/>
                  <a:gd name="connsiteY0" fmla="*/ 0 h 128241"/>
                  <a:gd name="connsiteX1" fmla="*/ 8728 w 192930"/>
                  <a:gd name="connsiteY1" fmla="*/ 3234 h 128241"/>
                  <a:gd name="connsiteX2" fmla="*/ 530 w 192930"/>
                  <a:gd name="connsiteY2" fmla="*/ 8978 h 128241"/>
                  <a:gd name="connsiteX3" fmla="*/ 4732 w 192930"/>
                  <a:gd name="connsiteY3" fmla="*/ 8600 h 128241"/>
                  <a:gd name="connsiteX4" fmla="*/ 1572 w 192930"/>
                  <a:gd name="connsiteY4" fmla="*/ 13908 h 128241"/>
                  <a:gd name="connsiteX5" fmla="*/ 6333 w 192930"/>
                  <a:gd name="connsiteY5" fmla="*/ 20870 h 128241"/>
                  <a:gd name="connsiteX6" fmla="*/ 4772 w 192930"/>
                  <a:gd name="connsiteY6" fmla="*/ 21052 h 128241"/>
                  <a:gd name="connsiteX7" fmla="*/ 25385 w 192930"/>
                  <a:gd name="connsiteY7" fmla="*/ 37902 h 128241"/>
                  <a:gd name="connsiteX8" fmla="*/ 26984 w 192930"/>
                  <a:gd name="connsiteY8" fmla="*/ 56589 h 128241"/>
                  <a:gd name="connsiteX9" fmla="*/ 16159 w 192930"/>
                  <a:gd name="connsiteY9" fmla="*/ 85709 h 128241"/>
                  <a:gd name="connsiteX10" fmla="*/ 10615 w 192930"/>
                  <a:gd name="connsiteY10" fmla="*/ 92853 h 128241"/>
                  <a:gd name="connsiteX11" fmla="*/ 25682 w 192930"/>
                  <a:gd name="connsiteY11" fmla="*/ 99633 h 128241"/>
                  <a:gd name="connsiteX12" fmla="*/ 43394 w 192930"/>
                  <a:gd name="connsiteY12" fmla="*/ 112995 h 128241"/>
                  <a:gd name="connsiteX13" fmla="*/ 37330 w 192930"/>
                  <a:gd name="connsiteY13" fmla="*/ 113359 h 128241"/>
                  <a:gd name="connsiteX14" fmla="*/ 55560 w 192930"/>
                  <a:gd name="connsiteY14" fmla="*/ 124901 h 128241"/>
                  <a:gd name="connsiteX15" fmla="*/ 54779 w 192930"/>
                  <a:gd name="connsiteY15" fmla="*/ 122885 h 128241"/>
                  <a:gd name="connsiteX16" fmla="*/ 69066 w 192930"/>
                  <a:gd name="connsiteY16" fmla="*/ 125266 h 128241"/>
                  <a:gd name="connsiteX17" fmla="*/ 80712 w 192930"/>
                  <a:gd name="connsiteY17" fmla="*/ 111888 h 128241"/>
                  <a:gd name="connsiteX18" fmla="*/ 79932 w 192930"/>
                  <a:gd name="connsiteY18" fmla="*/ 118303 h 128241"/>
                  <a:gd name="connsiteX19" fmla="*/ 71487 w 192930"/>
                  <a:gd name="connsiteY19" fmla="*/ 128208 h 128241"/>
                  <a:gd name="connsiteX20" fmla="*/ 114569 w 192930"/>
                  <a:gd name="connsiteY20" fmla="*/ 114648 h 128241"/>
                  <a:gd name="connsiteX21" fmla="*/ 149027 w 192930"/>
                  <a:gd name="connsiteY21" fmla="*/ 123445 h 128241"/>
                  <a:gd name="connsiteX22" fmla="*/ 173880 w 192930"/>
                  <a:gd name="connsiteY22" fmla="*/ 113920 h 128241"/>
                  <a:gd name="connsiteX23" fmla="*/ 164355 w 192930"/>
                  <a:gd name="connsiteY23" fmla="*/ 104395 h 128241"/>
                  <a:gd name="connsiteX24" fmla="*/ 159593 w 192930"/>
                  <a:gd name="connsiteY24" fmla="*/ 97252 h 128241"/>
                  <a:gd name="connsiteX25" fmla="*/ 164355 w 192930"/>
                  <a:gd name="connsiteY25" fmla="*/ 75820 h 128241"/>
                  <a:gd name="connsiteX26" fmla="*/ 171499 w 192930"/>
                  <a:gd name="connsiteY26" fmla="*/ 71058 h 128241"/>
                  <a:gd name="connsiteX27" fmla="*/ 181024 w 192930"/>
                  <a:gd name="connsiteY27" fmla="*/ 68677 h 128241"/>
                  <a:gd name="connsiteX28" fmla="*/ 183405 w 192930"/>
                  <a:gd name="connsiteY28" fmla="*/ 61533 h 128241"/>
                  <a:gd name="connsiteX29" fmla="*/ 188168 w 192930"/>
                  <a:gd name="connsiteY29" fmla="*/ 54389 h 128241"/>
                  <a:gd name="connsiteX30" fmla="*/ 190549 w 192930"/>
                  <a:gd name="connsiteY30" fmla="*/ 42483 h 128241"/>
                  <a:gd name="connsiteX31" fmla="*/ 192930 w 192930"/>
                  <a:gd name="connsiteY31" fmla="*/ 35339 h 128241"/>
                  <a:gd name="connsiteX32" fmla="*/ 188167 w 192930"/>
                  <a:gd name="connsiteY32" fmla="*/ 18670 h 128241"/>
                  <a:gd name="connsiteX33" fmla="*/ 176262 w 192930"/>
                  <a:gd name="connsiteY33" fmla="*/ 13908 h 128241"/>
                  <a:gd name="connsiteX34" fmla="*/ 169118 w 192930"/>
                  <a:gd name="connsiteY34" fmla="*/ 16289 h 128241"/>
                  <a:gd name="connsiteX35" fmla="*/ 147687 w 192930"/>
                  <a:gd name="connsiteY35" fmla="*/ 21052 h 128241"/>
                  <a:gd name="connsiteX36" fmla="*/ 135780 w 192930"/>
                  <a:gd name="connsiteY36" fmla="*/ 21052 h 128241"/>
                  <a:gd name="connsiteX0" fmla="*/ 15155 w 192930"/>
                  <a:gd name="connsiteY0" fmla="*/ 0 h 125300"/>
                  <a:gd name="connsiteX1" fmla="*/ 8728 w 192930"/>
                  <a:gd name="connsiteY1" fmla="*/ 3234 h 125300"/>
                  <a:gd name="connsiteX2" fmla="*/ 530 w 192930"/>
                  <a:gd name="connsiteY2" fmla="*/ 8978 h 125300"/>
                  <a:gd name="connsiteX3" fmla="*/ 4732 w 192930"/>
                  <a:gd name="connsiteY3" fmla="*/ 8600 h 125300"/>
                  <a:gd name="connsiteX4" fmla="*/ 1572 w 192930"/>
                  <a:gd name="connsiteY4" fmla="*/ 13908 h 125300"/>
                  <a:gd name="connsiteX5" fmla="*/ 6333 w 192930"/>
                  <a:gd name="connsiteY5" fmla="*/ 20870 h 125300"/>
                  <a:gd name="connsiteX6" fmla="*/ 4772 w 192930"/>
                  <a:gd name="connsiteY6" fmla="*/ 21052 h 125300"/>
                  <a:gd name="connsiteX7" fmla="*/ 25385 w 192930"/>
                  <a:gd name="connsiteY7" fmla="*/ 37902 h 125300"/>
                  <a:gd name="connsiteX8" fmla="*/ 26984 w 192930"/>
                  <a:gd name="connsiteY8" fmla="*/ 56589 h 125300"/>
                  <a:gd name="connsiteX9" fmla="*/ 16159 w 192930"/>
                  <a:gd name="connsiteY9" fmla="*/ 85709 h 125300"/>
                  <a:gd name="connsiteX10" fmla="*/ 10615 w 192930"/>
                  <a:gd name="connsiteY10" fmla="*/ 92853 h 125300"/>
                  <a:gd name="connsiteX11" fmla="*/ 25682 w 192930"/>
                  <a:gd name="connsiteY11" fmla="*/ 99633 h 125300"/>
                  <a:gd name="connsiteX12" fmla="*/ 43394 w 192930"/>
                  <a:gd name="connsiteY12" fmla="*/ 112995 h 125300"/>
                  <a:gd name="connsiteX13" fmla="*/ 37330 w 192930"/>
                  <a:gd name="connsiteY13" fmla="*/ 113359 h 125300"/>
                  <a:gd name="connsiteX14" fmla="*/ 55560 w 192930"/>
                  <a:gd name="connsiteY14" fmla="*/ 124901 h 125300"/>
                  <a:gd name="connsiteX15" fmla="*/ 54779 w 192930"/>
                  <a:gd name="connsiteY15" fmla="*/ 122885 h 125300"/>
                  <a:gd name="connsiteX16" fmla="*/ 69066 w 192930"/>
                  <a:gd name="connsiteY16" fmla="*/ 125266 h 125300"/>
                  <a:gd name="connsiteX17" fmla="*/ 80712 w 192930"/>
                  <a:gd name="connsiteY17" fmla="*/ 111888 h 125300"/>
                  <a:gd name="connsiteX18" fmla="*/ 79932 w 192930"/>
                  <a:gd name="connsiteY18" fmla="*/ 118303 h 125300"/>
                  <a:gd name="connsiteX19" fmla="*/ 75586 w 192930"/>
                  <a:gd name="connsiteY19" fmla="*/ 123942 h 125300"/>
                  <a:gd name="connsiteX20" fmla="*/ 114569 w 192930"/>
                  <a:gd name="connsiteY20" fmla="*/ 114648 h 125300"/>
                  <a:gd name="connsiteX21" fmla="*/ 149027 w 192930"/>
                  <a:gd name="connsiteY21" fmla="*/ 123445 h 125300"/>
                  <a:gd name="connsiteX22" fmla="*/ 173880 w 192930"/>
                  <a:gd name="connsiteY22" fmla="*/ 113920 h 125300"/>
                  <a:gd name="connsiteX23" fmla="*/ 164355 w 192930"/>
                  <a:gd name="connsiteY23" fmla="*/ 104395 h 125300"/>
                  <a:gd name="connsiteX24" fmla="*/ 159593 w 192930"/>
                  <a:gd name="connsiteY24" fmla="*/ 97252 h 125300"/>
                  <a:gd name="connsiteX25" fmla="*/ 164355 w 192930"/>
                  <a:gd name="connsiteY25" fmla="*/ 75820 h 125300"/>
                  <a:gd name="connsiteX26" fmla="*/ 171499 w 192930"/>
                  <a:gd name="connsiteY26" fmla="*/ 71058 h 125300"/>
                  <a:gd name="connsiteX27" fmla="*/ 181024 w 192930"/>
                  <a:gd name="connsiteY27" fmla="*/ 68677 h 125300"/>
                  <a:gd name="connsiteX28" fmla="*/ 183405 w 192930"/>
                  <a:gd name="connsiteY28" fmla="*/ 61533 h 125300"/>
                  <a:gd name="connsiteX29" fmla="*/ 188168 w 192930"/>
                  <a:gd name="connsiteY29" fmla="*/ 54389 h 125300"/>
                  <a:gd name="connsiteX30" fmla="*/ 190549 w 192930"/>
                  <a:gd name="connsiteY30" fmla="*/ 42483 h 125300"/>
                  <a:gd name="connsiteX31" fmla="*/ 192930 w 192930"/>
                  <a:gd name="connsiteY31" fmla="*/ 35339 h 125300"/>
                  <a:gd name="connsiteX32" fmla="*/ 188167 w 192930"/>
                  <a:gd name="connsiteY32" fmla="*/ 18670 h 125300"/>
                  <a:gd name="connsiteX33" fmla="*/ 176262 w 192930"/>
                  <a:gd name="connsiteY33" fmla="*/ 13908 h 125300"/>
                  <a:gd name="connsiteX34" fmla="*/ 169118 w 192930"/>
                  <a:gd name="connsiteY34" fmla="*/ 16289 h 125300"/>
                  <a:gd name="connsiteX35" fmla="*/ 147687 w 192930"/>
                  <a:gd name="connsiteY35" fmla="*/ 21052 h 125300"/>
                  <a:gd name="connsiteX36" fmla="*/ 135780 w 192930"/>
                  <a:gd name="connsiteY36" fmla="*/ 21052 h 125300"/>
                  <a:gd name="connsiteX0" fmla="*/ 15155 w 192930"/>
                  <a:gd name="connsiteY0" fmla="*/ 0 h 125300"/>
                  <a:gd name="connsiteX1" fmla="*/ 8728 w 192930"/>
                  <a:gd name="connsiteY1" fmla="*/ 3234 h 125300"/>
                  <a:gd name="connsiteX2" fmla="*/ 530 w 192930"/>
                  <a:gd name="connsiteY2" fmla="*/ 8978 h 125300"/>
                  <a:gd name="connsiteX3" fmla="*/ 4732 w 192930"/>
                  <a:gd name="connsiteY3" fmla="*/ 8600 h 125300"/>
                  <a:gd name="connsiteX4" fmla="*/ 1572 w 192930"/>
                  <a:gd name="connsiteY4" fmla="*/ 13908 h 125300"/>
                  <a:gd name="connsiteX5" fmla="*/ 6333 w 192930"/>
                  <a:gd name="connsiteY5" fmla="*/ 20870 h 125300"/>
                  <a:gd name="connsiteX6" fmla="*/ 4772 w 192930"/>
                  <a:gd name="connsiteY6" fmla="*/ 21052 h 125300"/>
                  <a:gd name="connsiteX7" fmla="*/ 25385 w 192930"/>
                  <a:gd name="connsiteY7" fmla="*/ 37902 h 125300"/>
                  <a:gd name="connsiteX8" fmla="*/ 26984 w 192930"/>
                  <a:gd name="connsiteY8" fmla="*/ 56589 h 125300"/>
                  <a:gd name="connsiteX9" fmla="*/ 16159 w 192930"/>
                  <a:gd name="connsiteY9" fmla="*/ 85709 h 125300"/>
                  <a:gd name="connsiteX10" fmla="*/ 18812 w 192930"/>
                  <a:gd name="connsiteY10" fmla="*/ 94559 h 125300"/>
                  <a:gd name="connsiteX11" fmla="*/ 25682 w 192930"/>
                  <a:gd name="connsiteY11" fmla="*/ 99633 h 125300"/>
                  <a:gd name="connsiteX12" fmla="*/ 43394 w 192930"/>
                  <a:gd name="connsiteY12" fmla="*/ 112995 h 125300"/>
                  <a:gd name="connsiteX13" fmla="*/ 37330 w 192930"/>
                  <a:gd name="connsiteY13" fmla="*/ 113359 h 125300"/>
                  <a:gd name="connsiteX14" fmla="*/ 55560 w 192930"/>
                  <a:gd name="connsiteY14" fmla="*/ 124901 h 125300"/>
                  <a:gd name="connsiteX15" fmla="*/ 54779 w 192930"/>
                  <a:gd name="connsiteY15" fmla="*/ 122885 h 125300"/>
                  <a:gd name="connsiteX16" fmla="*/ 69066 w 192930"/>
                  <a:gd name="connsiteY16" fmla="*/ 125266 h 125300"/>
                  <a:gd name="connsiteX17" fmla="*/ 80712 w 192930"/>
                  <a:gd name="connsiteY17" fmla="*/ 111888 h 125300"/>
                  <a:gd name="connsiteX18" fmla="*/ 79932 w 192930"/>
                  <a:gd name="connsiteY18" fmla="*/ 118303 h 125300"/>
                  <a:gd name="connsiteX19" fmla="*/ 75586 w 192930"/>
                  <a:gd name="connsiteY19" fmla="*/ 123942 h 125300"/>
                  <a:gd name="connsiteX20" fmla="*/ 114569 w 192930"/>
                  <a:gd name="connsiteY20" fmla="*/ 114648 h 125300"/>
                  <a:gd name="connsiteX21" fmla="*/ 149027 w 192930"/>
                  <a:gd name="connsiteY21" fmla="*/ 123445 h 125300"/>
                  <a:gd name="connsiteX22" fmla="*/ 173880 w 192930"/>
                  <a:gd name="connsiteY22" fmla="*/ 113920 h 125300"/>
                  <a:gd name="connsiteX23" fmla="*/ 164355 w 192930"/>
                  <a:gd name="connsiteY23" fmla="*/ 104395 h 125300"/>
                  <a:gd name="connsiteX24" fmla="*/ 159593 w 192930"/>
                  <a:gd name="connsiteY24" fmla="*/ 97252 h 125300"/>
                  <a:gd name="connsiteX25" fmla="*/ 164355 w 192930"/>
                  <a:gd name="connsiteY25" fmla="*/ 75820 h 125300"/>
                  <a:gd name="connsiteX26" fmla="*/ 171499 w 192930"/>
                  <a:gd name="connsiteY26" fmla="*/ 71058 h 125300"/>
                  <a:gd name="connsiteX27" fmla="*/ 181024 w 192930"/>
                  <a:gd name="connsiteY27" fmla="*/ 68677 h 125300"/>
                  <a:gd name="connsiteX28" fmla="*/ 183405 w 192930"/>
                  <a:gd name="connsiteY28" fmla="*/ 61533 h 125300"/>
                  <a:gd name="connsiteX29" fmla="*/ 188168 w 192930"/>
                  <a:gd name="connsiteY29" fmla="*/ 54389 h 125300"/>
                  <a:gd name="connsiteX30" fmla="*/ 190549 w 192930"/>
                  <a:gd name="connsiteY30" fmla="*/ 42483 h 125300"/>
                  <a:gd name="connsiteX31" fmla="*/ 192930 w 192930"/>
                  <a:gd name="connsiteY31" fmla="*/ 35339 h 125300"/>
                  <a:gd name="connsiteX32" fmla="*/ 188167 w 192930"/>
                  <a:gd name="connsiteY32" fmla="*/ 18670 h 125300"/>
                  <a:gd name="connsiteX33" fmla="*/ 176262 w 192930"/>
                  <a:gd name="connsiteY33" fmla="*/ 13908 h 125300"/>
                  <a:gd name="connsiteX34" fmla="*/ 169118 w 192930"/>
                  <a:gd name="connsiteY34" fmla="*/ 16289 h 125300"/>
                  <a:gd name="connsiteX35" fmla="*/ 147687 w 192930"/>
                  <a:gd name="connsiteY35" fmla="*/ 21052 h 125300"/>
                  <a:gd name="connsiteX36" fmla="*/ 135780 w 192930"/>
                  <a:gd name="connsiteY36" fmla="*/ 21052 h 125300"/>
                  <a:gd name="connsiteX0" fmla="*/ 15155 w 192930"/>
                  <a:gd name="connsiteY0" fmla="*/ 0 h 125300"/>
                  <a:gd name="connsiteX1" fmla="*/ 8728 w 192930"/>
                  <a:gd name="connsiteY1" fmla="*/ 3234 h 125300"/>
                  <a:gd name="connsiteX2" fmla="*/ 530 w 192930"/>
                  <a:gd name="connsiteY2" fmla="*/ 8978 h 125300"/>
                  <a:gd name="connsiteX3" fmla="*/ 4732 w 192930"/>
                  <a:gd name="connsiteY3" fmla="*/ 8600 h 125300"/>
                  <a:gd name="connsiteX4" fmla="*/ 1572 w 192930"/>
                  <a:gd name="connsiteY4" fmla="*/ 13908 h 125300"/>
                  <a:gd name="connsiteX5" fmla="*/ 6333 w 192930"/>
                  <a:gd name="connsiteY5" fmla="*/ 20870 h 125300"/>
                  <a:gd name="connsiteX6" fmla="*/ 4772 w 192930"/>
                  <a:gd name="connsiteY6" fmla="*/ 21052 h 125300"/>
                  <a:gd name="connsiteX7" fmla="*/ 25385 w 192930"/>
                  <a:gd name="connsiteY7" fmla="*/ 37902 h 125300"/>
                  <a:gd name="connsiteX8" fmla="*/ 26984 w 192930"/>
                  <a:gd name="connsiteY8" fmla="*/ 56589 h 125300"/>
                  <a:gd name="connsiteX9" fmla="*/ 26406 w 192930"/>
                  <a:gd name="connsiteY9" fmla="*/ 80590 h 125300"/>
                  <a:gd name="connsiteX10" fmla="*/ 18812 w 192930"/>
                  <a:gd name="connsiteY10" fmla="*/ 94559 h 125300"/>
                  <a:gd name="connsiteX11" fmla="*/ 25682 w 192930"/>
                  <a:gd name="connsiteY11" fmla="*/ 99633 h 125300"/>
                  <a:gd name="connsiteX12" fmla="*/ 43394 w 192930"/>
                  <a:gd name="connsiteY12" fmla="*/ 112995 h 125300"/>
                  <a:gd name="connsiteX13" fmla="*/ 37330 w 192930"/>
                  <a:gd name="connsiteY13" fmla="*/ 113359 h 125300"/>
                  <a:gd name="connsiteX14" fmla="*/ 55560 w 192930"/>
                  <a:gd name="connsiteY14" fmla="*/ 124901 h 125300"/>
                  <a:gd name="connsiteX15" fmla="*/ 54779 w 192930"/>
                  <a:gd name="connsiteY15" fmla="*/ 122885 h 125300"/>
                  <a:gd name="connsiteX16" fmla="*/ 69066 w 192930"/>
                  <a:gd name="connsiteY16" fmla="*/ 125266 h 125300"/>
                  <a:gd name="connsiteX17" fmla="*/ 80712 w 192930"/>
                  <a:gd name="connsiteY17" fmla="*/ 111888 h 125300"/>
                  <a:gd name="connsiteX18" fmla="*/ 79932 w 192930"/>
                  <a:gd name="connsiteY18" fmla="*/ 118303 h 125300"/>
                  <a:gd name="connsiteX19" fmla="*/ 75586 w 192930"/>
                  <a:gd name="connsiteY19" fmla="*/ 123942 h 125300"/>
                  <a:gd name="connsiteX20" fmla="*/ 114569 w 192930"/>
                  <a:gd name="connsiteY20" fmla="*/ 114648 h 125300"/>
                  <a:gd name="connsiteX21" fmla="*/ 149027 w 192930"/>
                  <a:gd name="connsiteY21" fmla="*/ 123445 h 125300"/>
                  <a:gd name="connsiteX22" fmla="*/ 173880 w 192930"/>
                  <a:gd name="connsiteY22" fmla="*/ 113920 h 125300"/>
                  <a:gd name="connsiteX23" fmla="*/ 164355 w 192930"/>
                  <a:gd name="connsiteY23" fmla="*/ 104395 h 125300"/>
                  <a:gd name="connsiteX24" fmla="*/ 159593 w 192930"/>
                  <a:gd name="connsiteY24" fmla="*/ 97252 h 125300"/>
                  <a:gd name="connsiteX25" fmla="*/ 164355 w 192930"/>
                  <a:gd name="connsiteY25" fmla="*/ 75820 h 125300"/>
                  <a:gd name="connsiteX26" fmla="*/ 171499 w 192930"/>
                  <a:gd name="connsiteY26" fmla="*/ 71058 h 125300"/>
                  <a:gd name="connsiteX27" fmla="*/ 181024 w 192930"/>
                  <a:gd name="connsiteY27" fmla="*/ 68677 h 125300"/>
                  <a:gd name="connsiteX28" fmla="*/ 183405 w 192930"/>
                  <a:gd name="connsiteY28" fmla="*/ 61533 h 125300"/>
                  <a:gd name="connsiteX29" fmla="*/ 188168 w 192930"/>
                  <a:gd name="connsiteY29" fmla="*/ 54389 h 125300"/>
                  <a:gd name="connsiteX30" fmla="*/ 190549 w 192930"/>
                  <a:gd name="connsiteY30" fmla="*/ 42483 h 125300"/>
                  <a:gd name="connsiteX31" fmla="*/ 192930 w 192930"/>
                  <a:gd name="connsiteY31" fmla="*/ 35339 h 125300"/>
                  <a:gd name="connsiteX32" fmla="*/ 188167 w 192930"/>
                  <a:gd name="connsiteY32" fmla="*/ 18670 h 125300"/>
                  <a:gd name="connsiteX33" fmla="*/ 176262 w 192930"/>
                  <a:gd name="connsiteY33" fmla="*/ 13908 h 125300"/>
                  <a:gd name="connsiteX34" fmla="*/ 169118 w 192930"/>
                  <a:gd name="connsiteY34" fmla="*/ 16289 h 125300"/>
                  <a:gd name="connsiteX35" fmla="*/ 147687 w 192930"/>
                  <a:gd name="connsiteY35" fmla="*/ 21052 h 125300"/>
                  <a:gd name="connsiteX36" fmla="*/ 135780 w 192930"/>
                  <a:gd name="connsiteY36" fmla="*/ 21052 h 125300"/>
                  <a:gd name="connsiteX0" fmla="*/ 15155 w 192930"/>
                  <a:gd name="connsiteY0" fmla="*/ 0 h 125300"/>
                  <a:gd name="connsiteX1" fmla="*/ 8728 w 192930"/>
                  <a:gd name="connsiteY1" fmla="*/ 3234 h 125300"/>
                  <a:gd name="connsiteX2" fmla="*/ 530 w 192930"/>
                  <a:gd name="connsiteY2" fmla="*/ 8978 h 125300"/>
                  <a:gd name="connsiteX3" fmla="*/ 4732 w 192930"/>
                  <a:gd name="connsiteY3" fmla="*/ 8600 h 125300"/>
                  <a:gd name="connsiteX4" fmla="*/ 1572 w 192930"/>
                  <a:gd name="connsiteY4" fmla="*/ 13908 h 125300"/>
                  <a:gd name="connsiteX5" fmla="*/ 6333 w 192930"/>
                  <a:gd name="connsiteY5" fmla="*/ 20870 h 125300"/>
                  <a:gd name="connsiteX6" fmla="*/ 4772 w 192930"/>
                  <a:gd name="connsiteY6" fmla="*/ 21052 h 125300"/>
                  <a:gd name="connsiteX7" fmla="*/ 32558 w 192930"/>
                  <a:gd name="connsiteY7" fmla="*/ 37902 h 125300"/>
                  <a:gd name="connsiteX8" fmla="*/ 26984 w 192930"/>
                  <a:gd name="connsiteY8" fmla="*/ 56589 h 125300"/>
                  <a:gd name="connsiteX9" fmla="*/ 26406 w 192930"/>
                  <a:gd name="connsiteY9" fmla="*/ 80590 h 125300"/>
                  <a:gd name="connsiteX10" fmla="*/ 18812 w 192930"/>
                  <a:gd name="connsiteY10" fmla="*/ 94559 h 125300"/>
                  <a:gd name="connsiteX11" fmla="*/ 25682 w 192930"/>
                  <a:gd name="connsiteY11" fmla="*/ 99633 h 125300"/>
                  <a:gd name="connsiteX12" fmla="*/ 43394 w 192930"/>
                  <a:gd name="connsiteY12" fmla="*/ 112995 h 125300"/>
                  <a:gd name="connsiteX13" fmla="*/ 37330 w 192930"/>
                  <a:gd name="connsiteY13" fmla="*/ 113359 h 125300"/>
                  <a:gd name="connsiteX14" fmla="*/ 55560 w 192930"/>
                  <a:gd name="connsiteY14" fmla="*/ 124901 h 125300"/>
                  <a:gd name="connsiteX15" fmla="*/ 54779 w 192930"/>
                  <a:gd name="connsiteY15" fmla="*/ 122885 h 125300"/>
                  <a:gd name="connsiteX16" fmla="*/ 69066 w 192930"/>
                  <a:gd name="connsiteY16" fmla="*/ 125266 h 125300"/>
                  <a:gd name="connsiteX17" fmla="*/ 80712 w 192930"/>
                  <a:gd name="connsiteY17" fmla="*/ 111888 h 125300"/>
                  <a:gd name="connsiteX18" fmla="*/ 79932 w 192930"/>
                  <a:gd name="connsiteY18" fmla="*/ 118303 h 125300"/>
                  <a:gd name="connsiteX19" fmla="*/ 75586 w 192930"/>
                  <a:gd name="connsiteY19" fmla="*/ 123942 h 125300"/>
                  <a:gd name="connsiteX20" fmla="*/ 114569 w 192930"/>
                  <a:gd name="connsiteY20" fmla="*/ 114648 h 125300"/>
                  <a:gd name="connsiteX21" fmla="*/ 149027 w 192930"/>
                  <a:gd name="connsiteY21" fmla="*/ 123445 h 125300"/>
                  <a:gd name="connsiteX22" fmla="*/ 173880 w 192930"/>
                  <a:gd name="connsiteY22" fmla="*/ 113920 h 125300"/>
                  <a:gd name="connsiteX23" fmla="*/ 164355 w 192930"/>
                  <a:gd name="connsiteY23" fmla="*/ 104395 h 125300"/>
                  <a:gd name="connsiteX24" fmla="*/ 159593 w 192930"/>
                  <a:gd name="connsiteY24" fmla="*/ 97252 h 125300"/>
                  <a:gd name="connsiteX25" fmla="*/ 164355 w 192930"/>
                  <a:gd name="connsiteY25" fmla="*/ 75820 h 125300"/>
                  <a:gd name="connsiteX26" fmla="*/ 171499 w 192930"/>
                  <a:gd name="connsiteY26" fmla="*/ 71058 h 125300"/>
                  <a:gd name="connsiteX27" fmla="*/ 181024 w 192930"/>
                  <a:gd name="connsiteY27" fmla="*/ 68677 h 125300"/>
                  <a:gd name="connsiteX28" fmla="*/ 183405 w 192930"/>
                  <a:gd name="connsiteY28" fmla="*/ 61533 h 125300"/>
                  <a:gd name="connsiteX29" fmla="*/ 188168 w 192930"/>
                  <a:gd name="connsiteY29" fmla="*/ 54389 h 125300"/>
                  <a:gd name="connsiteX30" fmla="*/ 190549 w 192930"/>
                  <a:gd name="connsiteY30" fmla="*/ 42483 h 125300"/>
                  <a:gd name="connsiteX31" fmla="*/ 192930 w 192930"/>
                  <a:gd name="connsiteY31" fmla="*/ 35339 h 125300"/>
                  <a:gd name="connsiteX32" fmla="*/ 188167 w 192930"/>
                  <a:gd name="connsiteY32" fmla="*/ 18670 h 125300"/>
                  <a:gd name="connsiteX33" fmla="*/ 176262 w 192930"/>
                  <a:gd name="connsiteY33" fmla="*/ 13908 h 125300"/>
                  <a:gd name="connsiteX34" fmla="*/ 169118 w 192930"/>
                  <a:gd name="connsiteY34" fmla="*/ 16289 h 125300"/>
                  <a:gd name="connsiteX35" fmla="*/ 147687 w 192930"/>
                  <a:gd name="connsiteY35" fmla="*/ 21052 h 125300"/>
                  <a:gd name="connsiteX36" fmla="*/ 135780 w 192930"/>
                  <a:gd name="connsiteY36" fmla="*/ 21052 h 125300"/>
                  <a:gd name="connsiteX0" fmla="*/ 15155 w 192930"/>
                  <a:gd name="connsiteY0" fmla="*/ 0 h 125300"/>
                  <a:gd name="connsiteX1" fmla="*/ 8728 w 192930"/>
                  <a:gd name="connsiteY1" fmla="*/ 3234 h 125300"/>
                  <a:gd name="connsiteX2" fmla="*/ 530 w 192930"/>
                  <a:gd name="connsiteY2" fmla="*/ 8978 h 125300"/>
                  <a:gd name="connsiteX3" fmla="*/ 4732 w 192930"/>
                  <a:gd name="connsiteY3" fmla="*/ 8600 h 125300"/>
                  <a:gd name="connsiteX4" fmla="*/ 1572 w 192930"/>
                  <a:gd name="connsiteY4" fmla="*/ 13908 h 125300"/>
                  <a:gd name="connsiteX5" fmla="*/ 6333 w 192930"/>
                  <a:gd name="connsiteY5" fmla="*/ 20870 h 125300"/>
                  <a:gd name="connsiteX6" fmla="*/ 4772 w 192930"/>
                  <a:gd name="connsiteY6" fmla="*/ 21052 h 125300"/>
                  <a:gd name="connsiteX7" fmla="*/ 35632 w 192930"/>
                  <a:gd name="connsiteY7" fmla="*/ 37049 h 125300"/>
                  <a:gd name="connsiteX8" fmla="*/ 26984 w 192930"/>
                  <a:gd name="connsiteY8" fmla="*/ 56589 h 125300"/>
                  <a:gd name="connsiteX9" fmla="*/ 26406 w 192930"/>
                  <a:gd name="connsiteY9" fmla="*/ 80590 h 125300"/>
                  <a:gd name="connsiteX10" fmla="*/ 18812 w 192930"/>
                  <a:gd name="connsiteY10" fmla="*/ 94559 h 125300"/>
                  <a:gd name="connsiteX11" fmla="*/ 25682 w 192930"/>
                  <a:gd name="connsiteY11" fmla="*/ 99633 h 125300"/>
                  <a:gd name="connsiteX12" fmla="*/ 43394 w 192930"/>
                  <a:gd name="connsiteY12" fmla="*/ 112995 h 125300"/>
                  <a:gd name="connsiteX13" fmla="*/ 37330 w 192930"/>
                  <a:gd name="connsiteY13" fmla="*/ 113359 h 125300"/>
                  <a:gd name="connsiteX14" fmla="*/ 55560 w 192930"/>
                  <a:gd name="connsiteY14" fmla="*/ 124901 h 125300"/>
                  <a:gd name="connsiteX15" fmla="*/ 54779 w 192930"/>
                  <a:gd name="connsiteY15" fmla="*/ 122885 h 125300"/>
                  <a:gd name="connsiteX16" fmla="*/ 69066 w 192930"/>
                  <a:gd name="connsiteY16" fmla="*/ 125266 h 125300"/>
                  <a:gd name="connsiteX17" fmla="*/ 80712 w 192930"/>
                  <a:gd name="connsiteY17" fmla="*/ 111888 h 125300"/>
                  <a:gd name="connsiteX18" fmla="*/ 79932 w 192930"/>
                  <a:gd name="connsiteY18" fmla="*/ 118303 h 125300"/>
                  <a:gd name="connsiteX19" fmla="*/ 75586 w 192930"/>
                  <a:gd name="connsiteY19" fmla="*/ 123942 h 125300"/>
                  <a:gd name="connsiteX20" fmla="*/ 114569 w 192930"/>
                  <a:gd name="connsiteY20" fmla="*/ 114648 h 125300"/>
                  <a:gd name="connsiteX21" fmla="*/ 149027 w 192930"/>
                  <a:gd name="connsiteY21" fmla="*/ 123445 h 125300"/>
                  <a:gd name="connsiteX22" fmla="*/ 173880 w 192930"/>
                  <a:gd name="connsiteY22" fmla="*/ 113920 h 125300"/>
                  <a:gd name="connsiteX23" fmla="*/ 164355 w 192930"/>
                  <a:gd name="connsiteY23" fmla="*/ 104395 h 125300"/>
                  <a:gd name="connsiteX24" fmla="*/ 159593 w 192930"/>
                  <a:gd name="connsiteY24" fmla="*/ 97252 h 125300"/>
                  <a:gd name="connsiteX25" fmla="*/ 164355 w 192930"/>
                  <a:gd name="connsiteY25" fmla="*/ 75820 h 125300"/>
                  <a:gd name="connsiteX26" fmla="*/ 171499 w 192930"/>
                  <a:gd name="connsiteY26" fmla="*/ 71058 h 125300"/>
                  <a:gd name="connsiteX27" fmla="*/ 181024 w 192930"/>
                  <a:gd name="connsiteY27" fmla="*/ 68677 h 125300"/>
                  <a:gd name="connsiteX28" fmla="*/ 183405 w 192930"/>
                  <a:gd name="connsiteY28" fmla="*/ 61533 h 125300"/>
                  <a:gd name="connsiteX29" fmla="*/ 188168 w 192930"/>
                  <a:gd name="connsiteY29" fmla="*/ 54389 h 125300"/>
                  <a:gd name="connsiteX30" fmla="*/ 190549 w 192930"/>
                  <a:gd name="connsiteY30" fmla="*/ 42483 h 125300"/>
                  <a:gd name="connsiteX31" fmla="*/ 192930 w 192930"/>
                  <a:gd name="connsiteY31" fmla="*/ 35339 h 125300"/>
                  <a:gd name="connsiteX32" fmla="*/ 188167 w 192930"/>
                  <a:gd name="connsiteY32" fmla="*/ 18670 h 125300"/>
                  <a:gd name="connsiteX33" fmla="*/ 176262 w 192930"/>
                  <a:gd name="connsiteY33" fmla="*/ 13908 h 125300"/>
                  <a:gd name="connsiteX34" fmla="*/ 169118 w 192930"/>
                  <a:gd name="connsiteY34" fmla="*/ 16289 h 125300"/>
                  <a:gd name="connsiteX35" fmla="*/ 147687 w 192930"/>
                  <a:gd name="connsiteY35" fmla="*/ 21052 h 125300"/>
                  <a:gd name="connsiteX36" fmla="*/ 135780 w 192930"/>
                  <a:gd name="connsiteY36" fmla="*/ 21052 h 125300"/>
                  <a:gd name="connsiteX0" fmla="*/ 15155 w 192930"/>
                  <a:gd name="connsiteY0" fmla="*/ 0 h 125300"/>
                  <a:gd name="connsiteX1" fmla="*/ 8728 w 192930"/>
                  <a:gd name="connsiteY1" fmla="*/ 3234 h 125300"/>
                  <a:gd name="connsiteX2" fmla="*/ 530 w 192930"/>
                  <a:gd name="connsiteY2" fmla="*/ 8978 h 125300"/>
                  <a:gd name="connsiteX3" fmla="*/ 4732 w 192930"/>
                  <a:gd name="connsiteY3" fmla="*/ 8600 h 125300"/>
                  <a:gd name="connsiteX4" fmla="*/ 1572 w 192930"/>
                  <a:gd name="connsiteY4" fmla="*/ 13908 h 125300"/>
                  <a:gd name="connsiteX5" fmla="*/ 6333 w 192930"/>
                  <a:gd name="connsiteY5" fmla="*/ 20870 h 125300"/>
                  <a:gd name="connsiteX6" fmla="*/ 4772 w 192930"/>
                  <a:gd name="connsiteY6" fmla="*/ 21052 h 125300"/>
                  <a:gd name="connsiteX7" fmla="*/ 43830 w 192930"/>
                  <a:gd name="connsiteY7" fmla="*/ 41315 h 125300"/>
                  <a:gd name="connsiteX8" fmla="*/ 26984 w 192930"/>
                  <a:gd name="connsiteY8" fmla="*/ 56589 h 125300"/>
                  <a:gd name="connsiteX9" fmla="*/ 26406 w 192930"/>
                  <a:gd name="connsiteY9" fmla="*/ 80590 h 125300"/>
                  <a:gd name="connsiteX10" fmla="*/ 18812 w 192930"/>
                  <a:gd name="connsiteY10" fmla="*/ 94559 h 125300"/>
                  <a:gd name="connsiteX11" fmla="*/ 25682 w 192930"/>
                  <a:gd name="connsiteY11" fmla="*/ 99633 h 125300"/>
                  <a:gd name="connsiteX12" fmla="*/ 43394 w 192930"/>
                  <a:gd name="connsiteY12" fmla="*/ 112995 h 125300"/>
                  <a:gd name="connsiteX13" fmla="*/ 37330 w 192930"/>
                  <a:gd name="connsiteY13" fmla="*/ 113359 h 125300"/>
                  <a:gd name="connsiteX14" fmla="*/ 55560 w 192930"/>
                  <a:gd name="connsiteY14" fmla="*/ 124901 h 125300"/>
                  <a:gd name="connsiteX15" fmla="*/ 54779 w 192930"/>
                  <a:gd name="connsiteY15" fmla="*/ 122885 h 125300"/>
                  <a:gd name="connsiteX16" fmla="*/ 69066 w 192930"/>
                  <a:gd name="connsiteY16" fmla="*/ 125266 h 125300"/>
                  <a:gd name="connsiteX17" fmla="*/ 80712 w 192930"/>
                  <a:gd name="connsiteY17" fmla="*/ 111888 h 125300"/>
                  <a:gd name="connsiteX18" fmla="*/ 79932 w 192930"/>
                  <a:gd name="connsiteY18" fmla="*/ 118303 h 125300"/>
                  <a:gd name="connsiteX19" fmla="*/ 75586 w 192930"/>
                  <a:gd name="connsiteY19" fmla="*/ 123942 h 125300"/>
                  <a:gd name="connsiteX20" fmla="*/ 114569 w 192930"/>
                  <a:gd name="connsiteY20" fmla="*/ 114648 h 125300"/>
                  <a:gd name="connsiteX21" fmla="*/ 149027 w 192930"/>
                  <a:gd name="connsiteY21" fmla="*/ 123445 h 125300"/>
                  <a:gd name="connsiteX22" fmla="*/ 173880 w 192930"/>
                  <a:gd name="connsiteY22" fmla="*/ 113920 h 125300"/>
                  <a:gd name="connsiteX23" fmla="*/ 164355 w 192930"/>
                  <a:gd name="connsiteY23" fmla="*/ 104395 h 125300"/>
                  <a:gd name="connsiteX24" fmla="*/ 159593 w 192930"/>
                  <a:gd name="connsiteY24" fmla="*/ 97252 h 125300"/>
                  <a:gd name="connsiteX25" fmla="*/ 164355 w 192930"/>
                  <a:gd name="connsiteY25" fmla="*/ 75820 h 125300"/>
                  <a:gd name="connsiteX26" fmla="*/ 171499 w 192930"/>
                  <a:gd name="connsiteY26" fmla="*/ 71058 h 125300"/>
                  <a:gd name="connsiteX27" fmla="*/ 181024 w 192930"/>
                  <a:gd name="connsiteY27" fmla="*/ 68677 h 125300"/>
                  <a:gd name="connsiteX28" fmla="*/ 183405 w 192930"/>
                  <a:gd name="connsiteY28" fmla="*/ 61533 h 125300"/>
                  <a:gd name="connsiteX29" fmla="*/ 188168 w 192930"/>
                  <a:gd name="connsiteY29" fmla="*/ 54389 h 125300"/>
                  <a:gd name="connsiteX30" fmla="*/ 190549 w 192930"/>
                  <a:gd name="connsiteY30" fmla="*/ 42483 h 125300"/>
                  <a:gd name="connsiteX31" fmla="*/ 192930 w 192930"/>
                  <a:gd name="connsiteY31" fmla="*/ 35339 h 125300"/>
                  <a:gd name="connsiteX32" fmla="*/ 188167 w 192930"/>
                  <a:gd name="connsiteY32" fmla="*/ 18670 h 125300"/>
                  <a:gd name="connsiteX33" fmla="*/ 176262 w 192930"/>
                  <a:gd name="connsiteY33" fmla="*/ 13908 h 125300"/>
                  <a:gd name="connsiteX34" fmla="*/ 169118 w 192930"/>
                  <a:gd name="connsiteY34" fmla="*/ 16289 h 125300"/>
                  <a:gd name="connsiteX35" fmla="*/ 147687 w 192930"/>
                  <a:gd name="connsiteY35" fmla="*/ 21052 h 125300"/>
                  <a:gd name="connsiteX36" fmla="*/ 135780 w 192930"/>
                  <a:gd name="connsiteY36" fmla="*/ 21052 h 125300"/>
                  <a:gd name="connsiteX0" fmla="*/ 15155 w 192930"/>
                  <a:gd name="connsiteY0" fmla="*/ 0 h 125300"/>
                  <a:gd name="connsiteX1" fmla="*/ 8728 w 192930"/>
                  <a:gd name="connsiteY1" fmla="*/ 3234 h 125300"/>
                  <a:gd name="connsiteX2" fmla="*/ 530 w 192930"/>
                  <a:gd name="connsiteY2" fmla="*/ 8978 h 125300"/>
                  <a:gd name="connsiteX3" fmla="*/ 4732 w 192930"/>
                  <a:gd name="connsiteY3" fmla="*/ 8600 h 125300"/>
                  <a:gd name="connsiteX4" fmla="*/ 1572 w 192930"/>
                  <a:gd name="connsiteY4" fmla="*/ 13908 h 125300"/>
                  <a:gd name="connsiteX5" fmla="*/ 6333 w 192930"/>
                  <a:gd name="connsiteY5" fmla="*/ 20870 h 125300"/>
                  <a:gd name="connsiteX6" fmla="*/ 8871 w 192930"/>
                  <a:gd name="connsiteY6" fmla="*/ 21052 h 125300"/>
                  <a:gd name="connsiteX7" fmla="*/ 43830 w 192930"/>
                  <a:gd name="connsiteY7" fmla="*/ 41315 h 125300"/>
                  <a:gd name="connsiteX8" fmla="*/ 26984 w 192930"/>
                  <a:gd name="connsiteY8" fmla="*/ 56589 h 125300"/>
                  <a:gd name="connsiteX9" fmla="*/ 26406 w 192930"/>
                  <a:gd name="connsiteY9" fmla="*/ 80590 h 125300"/>
                  <a:gd name="connsiteX10" fmla="*/ 18812 w 192930"/>
                  <a:gd name="connsiteY10" fmla="*/ 94559 h 125300"/>
                  <a:gd name="connsiteX11" fmla="*/ 25682 w 192930"/>
                  <a:gd name="connsiteY11" fmla="*/ 99633 h 125300"/>
                  <a:gd name="connsiteX12" fmla="*/ 43394 w 192930"/>
                  <a:gd name="connsiteY12" fmla="*/ 112995 h 125300"/>
                  <a:gd name="connsiteX13" fmla="*/ 37330 w 192930"/>
                  <a:gd name="connsiteY13" fmla="*/ 113359 h 125300"/>
                  <a:gd name="connsiteX14" fmla="*/ 55560 w 192930"/>
                  <a:gd name="connsiteY14" fmla="*/ 124901 h 125300"/>
                  <a:gd name="connsiteX15" fmla="*/ 54779 w 192930"/>
                  <a:gd name="connsiteY15" fmla="*/ 122885 h 125300"/>
                  <a:gd name="connsiteX16" fmla="*/ 69066 w 192930"/>
                  <a:gd name="connsiteY16" fmla="*/ 125266 h 125300"/>
                  <a:gd name="connsiteX17" fmla="*/ 80712 w 192930"/>
                  <a:gd name="connsiteY17" fmla="*/ 111888 h 125300"/>
                  <a:gd name="connsiteX18" fmla="*/ 79932 w 192930"/>
                  <a:gd name="connsiteY18" fmla="*/ 118303 h 125300"/>
                  <a:gd name="connsiteX19" fmla="*/ 75586 w 192930"/>
                  <a:gd name="connsiteY19" fmla="*/ 123942 h 125300"/>
                  <a:gd name="connsiteX20" fmla="*/ 114569 w 192930"/>
                  <a:gd name="connsiteY20" fmla="*/ 114648 h 125300"/>
                  <a:gd name="connsiteX21" fmla="*/ 149027 w 192930"/>
                  <a:gd name="connsiteY21" fmla="*/ 123445 h 125300"/>
                  <a:gd name="connsiteX22" fmla="*/ 173880 w 192930"/>
                  <a:gd name="connsiteY22" fmla="*/ 113920 h 125300"/>
                  <a:gd name="connsiteX23" fmla="*/ 164355 w 192930"/>
                  <a:gd name="connsiteY23" fmla="*/ 104395 h 125300"/>
                  <a:gd name="connsiteX24" fmla="*/ 159593 w 192930"/>
                  <a:gd name="connsiteY24" fmla="*/ 97252 h 125300"/>
                  <a:gd name="connsiteX25" fmla="*/ 164355 w 192930"/>
                  <a:gd name="connsiteY25" fmla="*/ 75820 h 125300"/>
                  <a:gd name="connsiteX26" fmla="*/ 171499 w 192930"/>
                  <a:gd name="connsiteY26" fmla="*/ 71058 h 125300"/>
                  <a:gd name="connsiteX27" fmla="*/ 181024 w 192930"/>
                  <a:gd name="connsiteY27" fmla="*/ 68677 h 125300"/>
                  <a:gd name="connsiteX28" fmla="*/ 183405 w 192930"/>
                  <a:gd name="connsiteY28" fmla="*/ 61533 h 125300"/>
                  <a:gd name="connsiteX29" fmla="*/ 188168 w 192930"/>
                  <a:gd name="connsiteY29" fmla="*/ 54389 h 125300"/>
                  <a:gd name="connsiteX30" fmla="*/ 190549 w 192930"/>
                  <a:gd name="connsiteY30" fmla="*/ 42483 h 125300"/>
                  <a:gd name="connsiteX31" fmla="*/ 192930 w 192930"/>
                  <a:gd name="connsiteY31" fmla="*/ 35339 h 125300"/>
                  <a:gd name="connsiteX32" fmla="*/ 188167 w 192930"/>
                  <a:gd name="connsiteY32" fmla="*/ 18670 h 125300"/>
                  <a:gd name="connsiteX33" fmla="*/ 176262 w 192930"/>
                  <a:gd name="connsiteY33" fmla="*/ 13908 h 125300"/>
                  <a:gd name="connsiteX34" fmla="*/ 169118 w 192930"/>
                  <a:gd name="connsiteY34" fmla="*/ 16289 h 125300"/>
                  <a:gd name="connsiteX35" fmla="*/ 147687 w 192930"/>
                  <a:gd name="connsiteY35" fmla="*/ 21052 h 125300"/>
                  <a:gd name="connsiteX36" fmla="*/ 135780 w 192930"/>
                  <a:gd name="connsiteY36" fmla="*/ 21052 h 125300"/>
                  <a:gd name="connsiteX0" fmla="*/ 15155 w 192930"/>
                  <a:gd name="connsiteY0" fmla="*/ 0 h 125300"/>
                  <a:gd name="connsiteX1" fmla="*/ 8728 w 192930"/>
                  <a:gd name="connsiteY1" fmla="*/ 3234 h 125300"/>
                  <a:gd name="connsiteX2" fmla="*/ 530 w 192930"/>
                  <a:gd name="connsiteY2" fmla="*/ 8978 h 125300"/>
                  <a:gd name="connsiteX3" fmla="*/ 4732 w 192930"/>
                  <a:gd name="connsiteY3" fmla="*/ 8600 h 125300"/>
                  <a:gd name="connsiteX4" fmla="*/ 1572 w 192930"/>
                  <a:gd name="connsiteY4" fmla="*/ 13908 h 125300"/>
                  <a:gd name="connsiteX5" fmla="*/ 6333 w 192930"/>
                  <a:gd name="connsiteY5" fmla="*/ 20870 h 125300"/>
                  <a:gd name="connsiteX6" fmla="*/ 8871 w 192930"/>
                  <a:gd name="connsiteY6" fmla="*/ 21052 h 125300"/>
                  <a:gd name="connsiteX7" fmla="*/ 43830 w 192930"/>
                  <a:gd name="connsiteY7" fmla="*/ 41315 h 125300"/>
                  <a:gd name="connsiteX8" fmla="*/ 26984 w 192930"/>
                  <a:gd name="connsiteY8" fmla="*/ 56589 h 125300"/>
                  <a:gd name="connsiteX9" fmla="*/ 30505 w 192930"/>
                  <a:gd name="connsiteY9" fmla="*/ 79737 h 125300"/>
                  <a:gd name="connsiteX10" fmla="*/ 18812 w 192930"/>
                  <a:gd name="connsiteY10" fmla="*/ 94559 h 125300"/>
                  <a:gd name="connsiteX11" fmla="*/ 25682 w 192930"/>
                  <a:gd name="connsiteY11" fmla="*/ 99633 h 125300"/>
                  <a:gd name="connsiteX12" fmla="*/ 43394 w 192930"/>
                  <a:gd name="connsiteY12" fmla="*/ 112995 h 125300"/>
                  <a:gd name="connsiteX13" fmla="*/ 37330 w 192930"/>
                  <a:gd name="connsiteY13" fmla="*/ 113359 h 125300"/>
                  <a:gd name="connsiteX14" fmla="*/ 55560 w 192930"/>
                  <a:gd name="connsiteY14" fmla="*/ 124901 h 125300"/>
                  <a:gd name="connsiteX15" fmla="*/ 54779 w 192930"/>
                  <a:gd name="connsiteY15" fmla="*/ 122885 h 125300"/>
                  <a:gd name="connsiteX16" fmla="*/ 69066 w 192930"/>
                  <a:gd name="connsiteY16" fmla="*/ 125266 h 125300"/>
                  <a:gd name="connsiteX17" fmla="*/ 80712 w 192930"/>
                  <a:gd name="connsiteY17" fmla="*/ 111888 h 125300"/>
                  <a:gd name="connsiteX18" fmla="*/ 79932 w 192930"/>
                  <a:gd name="connsiteY18" fmla="*/ 118303 h 125300"/>
                  <a:gd name="connsiteX19" fmla="*/ 75586 w 192930"/>
                  <a:gd name="connsiteY19" fmla="*/ 123942 h 125300"/>
                  <a:gd name="connsiteX20" fmla="*/ 114569 w 192930"/>
                  <a:gd name="connsiteY20" fmla="*/ 114648 h 125300"/>
                  <a:gd name="connsiteX21" fmla="*/ 149027 w 192930"/>
                  <a:gd name="connsiteY21" fmla="*/ 123445 h 125300"/>
                  <a:gd name="connsiteX22" fmla="*/ 173880 w 192930"/>
                  <a:gd name="connsiteY22" fmla="*/ 113920 h 125300"/>
                  <a:gd name="connsiteX23" fmla="*/ 164355 w 192930"/>
                  <a:gd name="connsiteY23" fmla="*/ 104395 h 125300"/>
                  <a:gd name="connsiteX24" fmla="*/ 159593 w 192930"/>
                  <a:gd name="connsiteY24" fmla="*/ 97252 h 125300"/>
                  <a:gd name="connsiteX25" fmla="*/ 164355 w 192930"/>
                  <a:gd name="connsiteY25" fmla="*/ 75820 h 125300"/>
                  <a:gd name="connsiteX26" fmla="*/ 171499 w 192930"/>
                  <a:gd name="connsiteY26" fmla="*/ 71058 h 125300"/>
                  <a:gd name="connsiteX27" fmla="*/ 181024 w 192930"/>
                  <a:gd name="connsiteY27" fmla="*/ 68677 h 125300"/>
                  <a:gd name="connsiteX28" fmla="*/ 183405 w 192930"/>
                  <a:gd name="connsiteY28" fmla="*/ 61533 h 125300"/>
                  <a:gd name="connsiteX29" fmla="*/ 188168 w 192930"/>
                  <a:gd name="connsiteY29" fmla="*/ 54389 h 125300"/>
                  <a:gd name="connsiteX30" fmla="*/ 190549 w 192930"/>
                  <a:gd name="connsiteY30" fmla="*/ 42483 h 125300"/>
                  <a:gd name="connsiteX31" fmla="*/ 192930 w 192930"/>
                  <a:gd name="connsiteY31" fmla="*/ 35339 h 125300"/>
                  <a:gd name="connsiteX32" fmla="*/ 188167 w 192930"/>
                  <a:gd name="connsiteY32" fmla="*/ 18670 h 125300"/>
                  <a:gd name="connsiteX33" fmla="*/ 176262 w 192930"/>
                  <a:gd name="connsiteY33" fmla="*/ 13908 h 125300"/>
                  <a:gd name="connsiteX34" fmla="*/ 169118 w 192930"/>
                  <a:gd name="connsiteY34" fmla="*/ 16289 h 125300"/>
                  <a:gd name="connsiteX35" fmla="*/ 147687 w 192930"/>
                  <a:gd name="connsiteY35" fmla="*/ 21052 h 125300"/>
                  <a:gd name="connsiteX36" fmla="*/ 135780 w 192930"/>
                  <a:gd name="connsiteY36" fmla="*/ 21052 h 125300"/>
                  <a:gd name="connsiteX0" fmla="*/ 15155 w 192930"/>
                  <a:gd name="connsiteY0" fmla="*/ 0 h 125300"/>
                  <a:gd name="connsiteX1" fmla="*/ 8728 w 192930"/>
                  <a:gd name="connsiteY1" fmla="*/ 3234 h 125300"/>
                  <a:gd name="connsiteX2" fmla="*/ 530 w 192930"/>
                  <a:gd name="connsiteY2" fmla="*/ 8978 h 125300"/>
                  <a:gd name="connsiteX3" fmla="*/ 4732 w 192930"/>
                  <a:gd name="connsiteY3" fmla="*/ 8600 h 125300"/>
                  <a:gd name="connsiteX4" fmla="*/ 1572 w 192930"/>
                  <a:gd name="connsiteY4" fmla="*/ 13908 h 125300"/>
                  <a:gd name="connsiteX5" fmla="*/ 6333 w 192930"/>
                  <a:gd name="connsiteY5" fmla="*/ 20870 h 125300"/>
                  <a:gd name="connsiteX6" fmla="*/ 8871 w 192930"/>
                  <a:gd name="connsiteY6" fmla="*/ 21052 h 125300"/>
                  <a:gd name="connsiteX7" fmla="*/ 43830 w 192930"/>
                  <a:gd name="connsiteY7" fmla="*/ 41315 h 125300"/>
                  <a:gd name="connsiteX8" fmla="*/ 26984 w 192930"/>
                  <a:gd name="connsiteY8" fmla="*/ 56589 h 125300"/>
                  <a:gd name="connsiteX9" fmla="*/ 27431 w 192930"/>
                  <a:gd name="connsiteY9" fmla="*/ 78884 h 125300"/>
                  <a:gd name="connsiteX10" fmla="*/ 18812 w 192930"/>
                  <a:gd name="connsiteY10" fmla="*/ 94559 h 125300"/>
                  <a:gd name="connsiteX11" fmla="*/ 25682 w 192930"/>
                  <a:gd name="connsiteY11" fmla="*/ 99633 h 125300"/>
                  <a:gd name="connsiteX12" fmla="*/ 43394 w 192930"/>
                  <a:gd name="connsiteY12" fmla="*/ 112995 h 125300"/>
                  <a:gd name="connsiteX13" fmla="*/ 37330 w 192930"/>
                  <a:gd name="connsiteY13" fmla="*/ 113359 h 125300"/>
                  <a:gd name="connsiteX14" fmla="*/ 55560 w 192930"/>
                  <a:gd name="connsiteY14" fmla="*/ 124901 h 125300"/>
                  <a:gd name="connsiteX15" fmla="*/ 54779 w 192930"/>
                  <a:gd name="connsiteY15" fmla="*/ 122885 h 125300"/>
                  <a:gd name="connsiteX16" fmla="*/ 69066 w 192930"/>
                  <a:gd name="connsiteY16" fmla="*/ 125266 h 125300"/>
                  <a:gd name="connsiteX17" fmla="*/ 80712 w 192930"/>
                  <a:gd name="connsiteY17" fmla="*/ 111888 h 125300"/>
                  <a:gd name="connsiteX18" fmla="*/ 79932 w 192930"/>
                  <a:gd name="connsiteY18" fmla="*/ 118303 h 125300"/>
                  <a:gd name="connsiteX19" fmla="*/ 75586 w 192930"/>
                  <a:gd name="connsiteY19" fmla="*/ 123942 h 125300"/>
                  <a:gd name="connsiteX20" fmla="*/ 114569 w 192930"/>
                  <a:gd name="connsiteY20" fmla="*/ 114648 h 125300"/>
                  <a:gd name="connsiteX21" fmla="*/ 149027 w 192930"/>
                  <a:gd name="connsiteY21" fmla="*/ 123445 h 125300"/>
                  <a:gd name="connsiteX22" fmla="*/ 173880 w 192930"/>
                  <a:gd name="connsiteY22" fmla="*/ 113920 h 125300"/>
                  <a:gd name="connsiteX23" fmla="*/ 164355 w 192930"/>
                  <a:gd name="connsiteY23" fmla="*/ 104395 h 125300"/>
                  <a:gd name="connsiteX24" fmla="*/ 159593 w 192930"/>
                  <a:gd name="connsiteY24" fmla="*/ 97252 h 125300"/>
                  <a:gd name="connsiteX25" fmla="*/ 164355 w 192930"/>
                  <a:gd name="connsiteY25" fmla="*/ 75820 h 125300"/>
                  <a:gd name="connsiteX26" fmla="*/ 171499 w 192930"/>
                  <a:gd name="connsiteY26" fmla="*/ 71058 h 125300"/>
                  <a:gd name="connsiteX27" fmla="*/ 181024 w 192930"/>
                  <a:gd name="connsiteY27" fmla="*/ 68677 h 125300"/>
                  <a:gd name="connsiteX28" fmla="*/ 183405 w 192930"/>
                  <a:gd name="connsiteY28" fmla="*/ 61533 h 125300"/>
                  <a:gd name="connsiteX29" fmla="*/ 188168 w 192930"/>
                  <a:gd name="connsiteY29" fmla="*/ 54389 h 125300"/>
                  <a:gd name="connsiteX30" fmla="*/ 190549 w 192930"/>
                  <a:gd name="connsiteY30" fmla="*/ 42483 h 125300"/>
                  <a:gd name="connsiteX31" fmla="*/ 192930 w 192930"/>
                  <a:gd name="connsiteY31" fmla="*/ 35339 h 125300"/>
                  <a:gd name="connsiteX32" fmla="*/ 188167 w 192930"/>
                  <a:gd name="connsiteY32" fmla="*/ 18670 h 125300"/>
                  <a:gd name="connsiteX33" fmla="*/ 176262 w 192930"/>
                  <a:gd name="connsiteY33" fmla="*/ 13908 h 125300"/>
                  <a:gd name="connsiteX34" fmla="*/ 169118 w 192930"/>
                  <a:gd name="connsiteY34" fmla="*/ 16289 h 125300"/>
                  <a:gd name="connsiteX35" fmla="*/ 147687 w 192930"/>
                  <a:gd name="connsiteY35" fmla="*/ 21052 h 125300"/>
                  <a:gd name="connsiteX36" fmla="*/ 135780 w 192930"/>
                  <a:gd name="connsiteY36" fmla="*/ 21052 h 125300"/>
                  <a:gd name="connsiteX0" fmla="*/ 15155 w 192930"/>
                  <a:gd name="connsiteY0" fmla="*/ 0 h 125300"/>
                  <a:gd name="connsiteX1" fmla="*/ 8728 w 192930"/>
                  <a:gd name="connsiteY1" fmla="*/ 3234 h 125300"/>
                  <a:gd name="connsiteX2" fmla="*/ 530 w 192930"/>
                  <a:gd name="connsiteY2" fmla="*/ 8978 h 125300"/>
                  <a:gd name="connsiteX3" fmla="*/ 4732 w 192930"/>
                  <a:gd name="connsiteY3" fmla="*/ 8600 h 125300"/>
                  <a:gd name="connsiteX4" fmla="*/ 1572 w 192930"/>
                  <a:gd name="connsiteY4" fmla="*/ 13908 h 125300"/>
                  <a:gd name="connsiteX5" fmla="*/ 6333 w 192930"/>
                  <a:gd name="connsiteY5" fmla="*/ 20870 h 125300"/>
                  <a:gd name="connsiteX6" fmla="*/ 8871 w 192930"/>
                  <a:gd name="connsiteY6" fmla="*/ 21052 h 125300"/>
                  <a:gd name="connsiteX7" fmla="*/ 43830 w 192930"/>
                  <a:gd name="connsiteY7" fmla="*/ 41315 h 125300"/>
                  <a:gd name="connsiteX8" fmla="*/ 26984 w 192930"/>
                  <a:gd name="connsiteY8" fmla="*/ 56589 h 125300"/>
                  <a:gd name="connsiteX9" fmla="*/ 27431 w 192930"/>
                  <a:gd name="connsiteY9" fmla="*/ 78884 h 125300"/>
                  <a:gd name="connsiteX10" fmla="*/ 23936 w 192930"/>
                  <a:gd name="connsiteY10" fmla="*/ 93706 h 125300"/>
                  <a:gd name="connsiteX11" fmla="*/ 25682 w 192930"/>
                  <a:gd name="connsiteY11" fmla="*/ 99633 h 125300"/>
                  <a:gd name="connsiteX12" fmla="*/ 43394 w 192930"/>
                  <a:gd name="connsiteY12" fmla="*/ 112995 h 125300"/>
                  <a:gd name="connsiteX13" fmla="*/ 37330 w 192930"/>
                  <a:gd name="connsiteY13" fmla="*/ 113359 h 125300"/>
                  <a:gd name="connsiteX14" fmla="*/ 55560 w 192930"/>
                  <a:gd name="connsiteY14" fmla="*/ 124901 h 125300"/>
                  <a:gd name="connsiteX15" fmla="*/ 54779 w 192930"/>
                  <a:gd name="connsiteY15" fmla="*/ 122885 h 125300"/>
                  <a:gd name="connsiteX16" fmla="*/ 69066 w 192930"/>
                  <a:gd name="connsiteY16" fmla="*/ 125266 h 125300"/>
                  <a:gd name="connsiteX17" fmla="*/ 80712 w 192930"/>
                  <a:gd name="connsiteY17" fmla="*/ 111888 h 125300"/>
                  <a:gd name="connsiteX18" fmla="*/ 79932 w 192930"/>
                  <a:gd name="connsiteY18" fmla="*/ 118303 h 125300"/>
                  <a:gd name="connsiteX19" fmla="*/ 75586 w 192930"/>
                  <a:gd name="connsiteY19" fmla="*/ 123942 h 125300"/>
                  <a:gd name="connsiteX20" fmla="*/ 114569 w 192930"/>
                  <a:gd name="connsiteY20" fmla="*/ 114648 h 125300"/>
                  <a:gd name="connsiteX21" fmla="*/ 149027 w 192930"/>
                  <a:gd name="connsiteY21" fmla="*/ 123445 h 125300"/>
                  <a:gd name="connsiteX22" fmla="*/ 173880 w 192930"/>
                  <a:gd name="connsiteY22" fmla="*/ 113920 h 125300"/>
                  <a:gd name="connsiteX23" fmla="*/ 164355 w 192930"/>
                  <a:gd name="connsiteY23" fmla="*/ 104395 h 125300"/>
                  <a:gd name="connsiteX24" fmla="*/ 159593 w 192930"/>
                  <a:gd name="connsiteY24" fmla="*/ 97252 h 125300"/>
                  <a:gd name="connsiteX25" fmla="*/ 164355 w 192930"/>
                  <a:gd name="connsiteY25" fmla="*/ 75820 h 125300"/>
                  <a:gd name="connsiteX26" fmla="*/ 171499 w 192930"/>
                  <a:gd name="connsiteY26" fmla="*/ 71058 h 125300"/>
                  <a:gd name="connsiteX27" fmla="*/ 181024 w 192930"/>
                  <a:gd name="connsiteY27" fmla="*/ 68677 h 125300"/>
                  <a:gd name="connsiteX28" fmla="*/ 183405 w 192930"/>
                  <a:gd name="connsiteY28" fmla="*/ 61533 h 125300"/>
                  <a:gd name="connsiteX29" fmla="*/ 188168 w 192930"/>
                  <a:gd name="connsiteY29" fmla="*/ 54389 h 125300"/>
                  <a:gd name="connsiteX30" fmla="*/ 190549 w 192930"/>
                  <a:gd name="connsiteY30" fmla="*/ 42483 h 125300"/>
                  <a:gd name="connsiteX31" fmla="*/ 192930 w 192930"/>
                  <a:gd name="connsiteY31" fmla="*/ 35339 h 125300"/>
                  <a:gd name="connsiteX32" fmla="*/ 188167 w 192930"/>
                  <a:gd name="connsiteY32" fmla="*/ 18670 h 125300"/>
                  <a:gd name="connsiteX33" fmla="*/ 176262 w 192930"/>
                  <a:gd name="connsiteY33" fmla="*/ 13908 h 125300"/>
                  <a:gd name="connsiteX34" fmla="*/ 169118 w 192930"/>
                  <a:gd name="connsiteY34" fmla="*/ 16289 h 125300"/>
                  <a:gd name="connsiteX35" fmla="*/ 147687 w 192930"/>
                  <a:gd name="connsiteY35" fmla="*/ 21052 h 125300"/>
                  <a:gd name="connsiteX36" fmla="*/ 135780 w 192930"/>
                  <a:gd name="connsiteY36" fmla="*/ 21052 h 125300"/>
                  <a:gd name="connsiteX0" fmla="*/ 15155 w 192930"/>
                  <a:gd name="connsiteY0" fmla="*/ 0 h 125300"/>
                  <a:gd name="connsiteX1" fmla="*/ 8728 w 192930"/>
                  <a:gd name="connsiteY1" fmla="*/ 3234 h 125300"/>
                  <a:gd name="connsiteX2" fmla="*/ 530 w 192930"/>
                  <a:gd name="connsiteY2" fmla="*/ 8978 h 125300"/>
                  <a:gd name="connsiteX3" fmla="*/ 4732 w 192930"/>
                  <a:gd name="connsiteY3" fmla="*/ 8600 h 125300"/>
                  <a:gd name="connsiteX4" fmla="*/ 1572 w 192930"/>
                  <a:gd name="connsiteY4" fmla="*/ 13908 h 125300"/>
                  <a:gd name="connsiteX5" fmla="*/ 6333 w 192930"/>
                  <a:gd name="connsiteY5" fmla="*/ 20870 h 125300"/>
                  <a:gd name="connsiteX6" fmla="*/ 8871 w 192930"/>
                  <a:gd name="connsiteY6" fmla="*/ 21052 h 125300"/>
                  <a:gd name="connsiteX7" fmla="*/ 43830 w 192930"/>
                  <a:gd name="connsiteY7" fmla="*/ 41315 h 125300"/>
                  <a:gd name="connsiteX8" fmla="*/ 26984 w 192930"/>
                  <a:gd name="connsiteY8" fmla="*/ 56589 h 125300"/>
                  <a:gd name="connsiteX9" fmla="*/ 27431 w 192930"/>
                  <a:gd name="connsiteY9" fmla="*/ 78884 h 125300"/>
                  <a:gd name="connsiteX10" fmla="*/ 29060 w 192930"/>
                  <a:gd name="connsiteY10" fmla="*/ 94559 h 125300"/>
                  <a:gd name="connsiteX11" fmla="*/ 25682 w 192930"/>
                  <a:gd name="connsiteY11" fmla="*/ 99633 h 125300"/>
                  <a:gd name="connsiteX12" fmla="*/ 43394 w 192930"/>
                  <a:gd name="connsiteY12" fmla="*/ 112995 h 125300"/>
                  <a:gd name="connsiteX13" fmla="*/ 37330 w 192930"/>
                  <a:gd name="connsiteY13" fmla="*/ 113359 h 125300"/>
                  <a:gd name="connsiteX14" fmla="*/ 55560 w 192930"/>
                  <a:gd name="connsiteY14" fmla="*/ 124901 h 125300"/>
                  <a:gd name="connsiteX15" fmla="*/ 54779 w 192930"/>
                  <a:gd name="connsiteY15" fmla="*/ 122885 h 125300"/>
                  <a:gd name="connsiteX16" fmla="*/ 69066 w 192930"/>
                  <a:gd name="connsiteY16" fmla="*/ 125266 h 125300"/>
                  <a:gd name="connsiteX17" fmla="*/ 80712 w 192930"/>
                  <a:gd name="connsiteY17" fmla="*/ 111888 h 125300"/>
                  <a:gd name="connsiteX18" fmla="*/ 79932 w 192930"/>
                  <a:gd name="connsiteY18" fmla="*/ 118303 h 125300"/>
                  <a:gd name="connsiteX19" fmla="*/ 75586 w 192930"/>
                  <a:gd name="connsiteY19" fmla="*/ 123942 h 125300"/>
                  <a:gd name="connsiteX20" fmla="*/ 114569 w 192930"/>
                  <a:gd name="connsiteY20" fmla="*/ 114648 h 125300"/>
                  <a:gd name="connsiteX21" fmla="*/ 149027 w 192930"/>
                  <a:gd name="connsiteY21" fmla="*/ 123445 h 125300"/>
                  <a:gd name="connsiteX22" fmla="*/ 173880 w 192930"/>
                  <a:gd name="connsiteY22" fmla="*/ 113920 h 125300"/>
                  <a:gd name="connsiteX23" fmla="*/ 164355 w 192930"/>
                  <a:gd name="connsiteY23" fmla="*/ 104395 h 125300"/>
                  <a:gd name="connsiteX24" fmla="*/ 159593 w 192930"/>
                  <a:gd name="connsiteY24" fmla="*/ 97252 h 125300"/>
                  <a:gd name="connsiteX25" fmla="*/ 164355 w 192930"/>
                  <a:gd name="connsiteY25" fmla="*/ 75820 h 125300"/>
                  <a:gd name="connsiteX26" fmla="*/ 171499 w 192930"/>
                  <a:gd name="connsiteY26" fmla="*/ 71058 h 125300"/>
                  <a:gd name="connsiteX27" fmla="*/ 181024 w 192930"/>
                  <a:gd name="connsiteY27" fmla="*/ 68677 h 125300"/>
                  <a:gd name="connsiteX28" fmla="*/ 183405 w 192930"/>
                  <a:gd name="connsiteY28" fmla="*/ 61533 h 125300"/>
                  <a:gd name="connsiteX29" fmla="*/ 188168 w 192930"/>
                  <a:gd name="connsiteY29" fmla="*/ 54389 h 125300"/>
                  <a:gd name="connsiteX30" fmla="*/ 190549 w 192930"/>
                  <a:gd name="connsiteY30" fmla="*/ 42483 h 125300"/>
                  <a:gd name="connsiteX31" fmla="*/ 192930 w 192930"/>
                  <a:gd name="connsiteY31" fmla="*/ 35339 h 125300"/>
                  <a:gd name="connsiteX32" fmla="*/ 188167 w 192930"/>
                  <a:gd name="connsiteY32" fmla="*/ 18670 h 125300"/>
                  <a:gd name="connsiteX33" fmla="*/ 176262 w 192930"/>
                  <a:gd name="connsiteY33" fmla="*/ 13908 h 125300"/>
                  <a:gd name="connsiteX34" fmla="*/ 169118 w 192930"/>
                  <a:gd name="connsiteY34" fmla="*/ 16289 h 125300"/>
                  <a:gd name="connsiteX35" fmla="*/ 147687 w 192930"/>
                  <a:gd name="connsiteY35" fmla="*/ 21052 h 125300"/>
                  <a:gd name="connsiteX36" fmla="*/ 135780 w 192930"/>
                  <a:gd name="connsiteY36" fmla="*/ 21052 h 125300"/>
                  <a:gd name="connsiteX0" fmla="*/ 15155 w 192930"/>
                  <a:gd name="connsiteY0" fmla="*/ 0 h 125681"/>
                  <a:gd name="connsiteX1" fmla="*/ 8728 w 192930"/>
                  <a:gd name="connsiteY1" fmla="*/ 3234 h 125681"/>
                  <a:gd name="connsiteX2" fmla="*/ 530 w 192930"/>
                  <a:gd name="connsiteY2" fmla="*/ 8978 h 125681"/>
                  <a:gd name="connsiteX3" fmla="*/ 4732 w 192930"/>
                  <a:gd name="connsiteY3" fmla="*/ 8600 h 125681"/>
                  <a:gd name="connsiteX4" fmla="*/ 1572 w 192930"/>
                  <a:gd name="connsiteY4" fmla="*/ 13908 h 125681"/>
                  <a:gd name="connsiteX5" fmla="*/ 6333 w 192930"/>
                  <a:gd name="connsiteY5" fmla="*/ 20870 h 125681"/>
                  <a:gd name="connsiteX6" fmla="*/ 8871 w 192930"/>
                  <a:gd name="connsiteY6" fmla="*/ 21052 h 125681"/>
                  <a:gd name="connsiteX7" fmla="*/ 43830 w 192930"/>
                  <a:gd name="connsiteY7" fmla="*/ 41315 h 125681"/>
                  <a:gd name="connsiteX8" fmla="*/ 26984 w 192930"/>
                  <a:gd name="connsiteY8" fmla="*/ 56589 h 125681"/>
                  <a:gd name="connsiteX9" fmla="*/ 27431 w 192930"/>
                  <a:gd name="connsiteY9" fmla="*/ 78884 h 125681"/>
                  <a:gd name="connsiteX10" fmla="*/ 29060 w 192930"/>
                  <a:gd name="connsiteY10" fmla="*/ 94559 h 125681"/>
                  <a:gd name="connsiteX11" fmla="*/ 25682 w 192930"/>
                  <a:gd name="connsiteY11" fmla="*/ 99633 h 125681"/>
                  <a:gd name="connsiteX12" fmla="*/ 43394 w 192930"/>
                  <a:gd name="connsiteY12" fmla="*/ 112995 h 125681"/>
                  <a:gd name="connsiteX13" fmla="*/ 35281 w 192930"/>
                  <a:gd name="connsiteY13" fmla="*/ 107387 h 125681"/>
                  <a:gd name="connsiteX14" fmla="*/ 55560 w 192930"/>
                  <a:gd name="connsiteY14" fmla="*/ 124901 h 125681"/>
                  <a:gd name="connsiteX15" fmla="*/ 54779 w 192930"/>
                  <a:gd name="connsiteY15" fmla="*/ 122885 h 125681"/>
                  <a:gd name="connsiteX16" fmla="*/ 69066 w 192930"/>
                  <a:gd name="connsiteY16" fmla="*/ 125266 h 125681"/>
                  <a:gd name="connsiteX17" fmla="*/ 80712 w 192930"/>
                  <a:gd name="connsiteY17" fmla="*/ 111888 h 125681"/>
                  <a:gd name="connsiteX18" fmla="*/ 79932 w 192930"/>
                  <a:gd name="connsiteY18" fmla="*/ 118303 h 125681"/>
                  <a:gd name="connsiteX19" fmla="*/ 75586 w 192930"/>
                  <a:gd name="connsiteY19" fmla="*/ 123942 h 125681"/>
                  <a:gd name="connsiteX20" fmla="*/ 114569 w 192930"/>
                  <a:gd name="connsiteY20" fmla="*/ 114648 h 125681"/>
                  <a:gd name="connsiteX21" fmla="*/ 149027 w 192930"/>
                  <a:gd name="connsiteY21" fmla="*/ 123445 h 125681"/>
                  <a:gd name="connsiteX22" fmla="*/ 173880 w 192930"/>
                  <a:gd name="connsiteY22" fmla="*/ 113920 h 125681"/>
                  <a:gd name="connsiteX23" fmla="*/ 164355 w 192930"/>
                  <a:gd name="connsiteY23" fmla="*/ 104395 h 125681"/>
                  <a:gd name="connsiteX24" fmla="*/ 159593 w 192930"/>
                  <a:gd name="connsiteY24" fmla="*/ 97252 h 125681"/>
                  <a:gd name="connsiteX25" fmla="*/ 164355 w 192930"/>
                  <a:gd name="connsiteY25" fmla="*/ 75820 h 125681"/>
                  <a:gd name="connsiteX26" fmla="*/ 171499 w 192930"/>
                  <a:gd name="connsiteY26" fmla="*/ 71058 h 125681"/>
                  <a:gd name="connsiteX27" fmla="*/ 181024 w 192930"/>
                  <a:gd name="connsiteY27" fmla="*/ 68677 h 125681"/>
                  <a:gd name="connsiteX28" fmla="*/ 183405 w 192930"/>
                  <a:gd name="connsiteY28" fmla="*/ 61533 h 125681"/>
                  <a:gd name="connsiteX29" fmla="*/ 188168 w 192930"/>
                  <a:gd name="connsiteY29" fmla="*/ 54389 h 125681"/>
                  <a:gd name="connsiteX30" fmla="*/ 190549 w 192930"/>
                  <a:gd name="connsiteY30" fmla="*/ 42483 h 125681"/>
                  <a:gd name="connsiteX31" fmla="*/ 192930 w 192930"/>
                  <a:gd name="connsiteY31" fmla="*/ 35339 h 125681"/>
                  <a:gd name="connsiteX32" fmla="*/ 188167 w 192930"/>
                  <a:gd name="connsiteY32" fmla="*/ 18670 h 125681"/>
                  <a:gd name="connsiteX33" fmla="*/ 176262 w 192930"/>
                  <a:gd name="connsiteY33" fmla="*/ 13908 h 125681"/>
                  <a:gd name="connsiteX34" fmla="*/ 169118 w 192930"/>
                  <a:gd name="connsiteY34" fmla="*/ 16289 h 125681"/>
                  <a:gd name="connsiteX35" fmla="*/ 147687 w 192930"/>
                  <a:gd name="connsiteY35" fmla="*/ 21052 h 125681"/>
                  <a:gd name="connsiteX36" fmla="*/ 135780 w 192930"/>
                  <a:gd name="connsiteY36" fmla="*/ 21052 h 125681"/>
                  <a:gd name="connsiteX0" fmla="*/ 15155 w 192930"/>
                  <a:gd name="connsiteY0" fmla="*/ 0 h 125681"/>
                  <a:gd name="connsiteX1" fmla="*/ 8728 w 192930"/>
                  <a:gd name="connsiteY1" fmla="*/ 3234 h 125681"/>
                  <a:gd name="connsiteX2" fmla="*/ 530 w 192930"/>
                  <a:gd name="connsiteY2" fmla="*/ 8978 h 125681"/>
                  <a:gd name="connsiteX3" fmla="*/ 4732 w 192930"/>
                  <a:gd name="connsiteY3" fmla="*/ 8600 h 125681"/>
                  <a:gd name="connsiteX4" fmla="*/ 1572 w 192930"/>
                  <a:gd name="connsiteY4" fmla="*/ 13908 h 125681"/>
                  <a:gd name="connsiteX5" fmla="*/ 6333 w 192930"/>
                  <a:gd name="connsiteY5" fmla="*/ 20870 h 125681"/>
                  <a:gd name="connsiteX6" fmla="*/ 8871 w 192930"/>
                  <a:gd name="connsiteY6" fmla="*/ 21052 h 125681"/>
                  <a:gd name="connsiteX7" fmla="*/ 43830 w 192930"/>
                  <a:gd name="connsiteY7" fmla="*/ 41315 h 125681"/>
                  <a:gd name="connsiteX8" fmla="*/ 26984 w 192930"/>
                  <a:gd name="connsiteY8" fmla="*/ 56589 h 125681"/>
                  <a:gd name="connsiteX9" fmla="*/ 27431 w 192930"/>
                  <a:gd name="connsiteY9" fmla="*/ 78884 h 125681"/>
                  <a:gd name="connsiteX10" fmla="*/ 29060 w 192930"/>
                  <a:gd name="connsiteY10" fmla="*/ 94559 h 125681"/>
                  <a:gd name="connsiteX11" fmla="*/ 25682 w 192930"/>
                  <a:gd name="connsiteY11" fmla="*/ 99633 h 125681"/>
                  <a:gd name="connsiteX12" fmla="*/ 47493 w 192930"/>
                  <a:gd name="connsiteY12" fmla="*/ 111289 h 125681"/>
                  <a:gd name="connsiteX13" fmla="*/ 35281 w 192930"/>
                  <a:gd name="connsiteY13" fmla="*/ 107387 h 125681"/>
                  <a:gd name="connsiteX14" fmla="*/ 55560 w 192930"/>
                  <a:gd name="connsiteY14" fmla="*/ 124901 h 125681"/>
                  <a:gd name="connsiteX15" fmla="*/ 54779 w 192930"/>
                  <a:gd name="connsiteY15" fmla="*/ 122885 h 125681"/>
                  <a:gd name="connsiteX16" fmla="*/ 69066 w 192930"/>
                  <a:gd name="connsiteY16" fmla="*/ 125266 h 125681"/>
                  <a:gd name="connsiteX17" fmla="*/ 80712 w 192930"/>
                  <a:gd name="connsiteY17" fmla="*/ 111888 h 125681"/>
                  <a:gd name="connsiteX18" fmla="*/ 79932 w 192930"/>
                  <a:gd name="connsiteY18" fmla="*/ 118303 h 125681"/>
                  <a:gd name="connsiteX19" fmla="*/ 75586 w 192930"/>
                  <a:gd name="connsiteY19" fmla="*/ 123942 h 125681"/>
                  <a:gd name="connsiteX20" fmla="*/ 114569 w 192930"/>
                  <a:gd name="connsiteY20" fmla="*/ 114648 h 125681"/>
                  <a:gd name="connsiteX21" fmla="*/ 149027 w 192930"/>
                  <a:gd name="connsiteY21" fmla="*/ 123445 h 125681"/>
                  <a:gd name="connsiteX22" fmla="*/ 173880 w 192930"/>
                  <a:gd name="connsiteY22" fmla="*/ 113920 h 125681"/>
                  <a:gd name="connsiteX23" fmla="*/ 164355 w 192930"/>
                  <a:gd name="connsiteY23" fmla="*/ 104395 h 125681"/>
                  <a:gd name="connsiteX24" fmla="*/ 159593 w 192930"/>
                  <a:gd name="connsiteY24" fmla="*/ 97252 h 125681"/>
                  <a:gd name="connsiteX25" fmla="*/ 164355 w 192930"/>
                  <a:gd name="connsiteY25" fmla="*/ 75820 h 125681"/>
                  <a:gd name="connsiteX26" fmla="*/ 171499 w 192930"/>
                  <a:gd name="connsiteY26" fmla="*/ 71058 h 125681"/>
                  <a:gd name="connsiteX27" fmla="*/ 181024 w 192930"/>
                  <a:gd name="connsiteY27" fmla="*/ 68677 h 125681"/>
                  <a:gd name="connsiteX28" fmla="*/ 183405 w 192930"/>
                  <a:gd name="connsiteY28" fmla="*/ 61533 h 125681"/>
                  <a:gd name="connsiteX29" fmla="*/ 188168 w 192930"/>
                  <a:gd name="connsiteY29" fmla="*/ 54389 h 125681"/>
                  <a:gd name="connsiteX30" fmla="*/ 190549 w 192930"/>
                  <a:gd name="connsiteY30" fmla="*/ 42483 h 125681"/>
                  <a:gd name="connsiteX31" fmla="*/ 192930 w 192930"/>
                  <a:gd name="connsiteY31" fmla="*/ 35339 h 125681"/>
                  <a:gd name="connsiteX32" fmla="*/ 188167 w 192930"/>
                  <a:gd name="connsiteY32" fmla="*/ 18670 h 125681"/>
                  <a:gd name="connsiteX33" fmla="*/ 176262 w 192930"/>
                  <a:gd name="connsiteY33" fmla="*/ 13908 h 125681"/>
                  <a:gd name="connsiteX34" fmla="*/ 169118 w 192930"/>
                  <a:gd name="connsiteY34" fmla="*/ 16289 h 125681"/>
                  <a:gd name="connsiteX35" fmla="*/ 147687 w 192930"/>
                  <a:gd name="connsiteY35" fmla="*/ 21052 h 125681"/>
                  <a:gd name="connsiteX36" fmla="*/ 135780 w 192930"/>
                  <a:gd name="connsiteY36" fmla="*/ 21052 h 125681"/>
                  <a:gd name="connsiteX0" fmla="*/ 15155 w 192930"/>
                  <a:gd name="connsiteY0" fmla="*/ 0 h 125324"/>
                  <a:gd name="connsiteX1" fmla="*/ 8728 w 192930"/>
                  <a:gd name="connsiteY1" fmla="*/ 3234 h 125324"/>
                  <a:gd name="connsiteX2" fmla="*/ 530 w 192930"/>
                  <a:gd name="connsiteY2" fmla="*/ 8978 h 125324"/>
                  <a:gd name="connsiteX3" fmla="*/ 4732 w 192930"/>
                  <a:gd name="connsiteY3" fmla="*/ 8600 h 125324"/>
                  <a:gd name="connsiteX4" fmla="*/ 1572 w 192930"/>
                  <a:gd name="connsiteY4" fmla="*/ 13908 h 125324"/>
                  <a:gd name="connsiteX5" fmla="*/ 6333 w 192930"/>
                  <a:gd name="connsiteY5" fmla="*/ 20870 h 125324"/>
                  <a:gd name="connsiteX6" fmla="*/ 8871 w 192930"/>
                  <a:gd name="connsiteY6" fmla="*/ 21052 h 125324"/>
                  <a:gd name="connsiteX7" fmla="*/ 43830 w 192930"/>
                  <a:gd name="connsiteY7" fmla="*/ 41315 h 125324"/>
                  <a:gd name="connsiteX8" fmla="*/ 26984 w 192930"/>
                  <a:gd name="connsiteY8" fmla="*/ 56589 h 125324"/>
                  <a:gd name="connsiteX9" fmla="*/ 27431 w 192930"/>
                  <a:gd name="connsiteY9" fmla="*/ 78884 h 125324"/>
                  <a:gd name="connsiteX10" fmla="*/ 29060 w 192930"/>
                  <a:gd name="connsiteY10" fmla="*/ 94559 h 125324"/>
                  <a:gd name="connsiteX11" fmla="*/ 25682 w 192930"/>
                  <a:gd name="connsiteY11" fmla="*/ 99633 h 125324"/>
                  <a:gd name="connsiteX12" fmla="*/ 47493 w 192930"/>
                  <a:gd name="connsiteY12" fmla="*/ 111289 h 125324"/>
                  <a:gd name="connsiteX13" fmla="*/ 35281 w 192930"/>
                  <a:gd name="connsiteY13" fmla="*/ 107387 h 125324"/>
                  <a:gd name="connsiteX14" fmla="*/ 55560 w 192930"/>
                  <a:gd name="connsiteY14" fmla="*/ 124901 h 125324"/>
                  <a:gd name="connsiteX15" fmla="*/ 59902 w 192930"/>
                  <a:gd name="connsiteY15" fmla="*/ 120326 h 125324"/>
                  <a:gd name="connsiteX16" fmla="*/ 69066 w 192930"/>
                  <a:gd name="connsiteY16" fmla="*/ 125266 h 125324"/>
                  <a:gd name="connsiteX17" fmla="*/ 80712 w 192930"/>
                  <a:gd name="connsiteY17" fmla="*/ 111888 h 125324"/>
                  <a:gd name="connsiteX18" fmla="*/ 79932 w 192930"/>
                  <a:gd name="connsiteY18" fmla="*/ 118303 h 125324"/>
                  <a:gd name="connsiteX19" fmla="*/ 75586 w 192930"/>
                  <a:gd name="connsiteY19" fmla="*/ 123942 h 125324"/>
                  <a:gd name="connsiteX20" fmla="*/ 114569 w 192930"/>
                  <a:gd name="connsiteY20" fmla="*/ 114648 h 125324"/>
                  <a:gd name="connsiteX21" fmla="*/ 149027 w 192930"/>
                  <a:gd name="connsiteY21" fmla="*/ 123445 h 125324"/>
                  <a:gd name="connsiteX22" fmla="*/ 173880 w 192930"/>
                  <a:gd name="connsiteY22" fmla="*/ 113920 h 125324"/>
                  <a:gd name="connsiteX23" fmla="*/ 164355 w 192930"/>
                  <a:gd name="connsiteY23" fmla="*/ 104395 h 125324"/>
                  <a:gd name="connsiteX24" fmla="*/ 159593 w 192930"/>
                  <a:gd name="connsiteY24" fmla="*/ 97252 h 125324"/>
                  <a:gd name="connsiteX25" fmla="*/ 164355 w 192930"/>
                  <a:gd name="connsiteY25" fmla="*/ 75820 h 125324"/>
                  <a:gd name="connsiteX26" fmla="*/ 171499 w 192930"/>
                  <a:gd name="connsiteY26" fmla="*/ 71058 h 125324"/>
                  <a:gd name="connsiteX27" fmla="*/ 181024 w 192930"/>
                  <a:gd name="connsiteY27" fmla="*/ 68677 h 125324"/>
                  <a:gd name="connsiteX28" fmla="*/ 183405 w 192930"/>
                  <a:gd name="connsiteY28" fmla="*/ 61533 h 125324"/>
                  <a:gd name="connsiteX29" fmla="*/ 188168 w 192930"/>
                  <a:gd name="connsiteY29" fmla="*/ 54389 h 125324"/>
                  <a:gd name="connsiteX30" fmla="*/ 190549 w 192930"/>
                  <a:gd name="connsiteY30" fmla="*/ 42483 h 125324"/>
                  <a:gd name="connsiteX31" fmla="*/ 192930 w 192930"/>
                  <a:gd name="connsiteY31" fmla="*/ 35339 h 125324"/>
                  <a:gd name="connsiteX32" fmla="*/ 188167 w 192930"/>
                  <a:gd name="connsiteY32" fmla="*/ 18670 h 125324"/>
                  <a:gd name="connsiteX33" fmla="*/ 176262 w 192930"/>
                  <a:gd name="connsiteY33" fmla="*/ 13908 h 125324"/>
                  <a:gd name="connsiteX34" fmla="*/ 169118 w 192930"/>
                  <a:gd name="connsiteY34" fmla="*/ 16289 h 125324"/>
                  <a:gd name="connsiteX35" fmla="*/ 147687 w 192930"/>
                  <a:gd name="connsiteY35" fmla="*/ 21052 h 125324"/>
                  <a:gd name="connsiteX36" fmla="*/ 135780 w 192930"/>
                  <a:gd name="connsiteY36" fmla="*/ 21052 h 125324"/>
                  <a:gd name="connsiteX0" fmla="*/ 15155 w 192930"/>
                  <a:gd name="connsiteY0" fmla="*/ 0 h 125266"/>
                  <a:gd name="connsiteX1" fmla="*/ 8728 w 192930"/>
                  <a:gd name="connsiteY1" fmla="*/ 3234 h 125266"/>
                  <a:gd name="connsiteX2" fmla="*/ 530 w 192930"/>
                  <a:gd name="connsiteY2" fmla="*/ 8978 h 125266"/>
                  <a:gd name="connsiteX3" fmla="*/ 4732 w 192930"/>
                  <a:gd name="connsiteY3" fmla="*/ 8600 h 125266"/>
                  <a:gd name="connsiteX4" fmla="*/ 1572 w 192930"/>
                  <a:gd name="connsiteY4" fmla="*/ 13908 h 125266"/>
                  <a:gd name="connsiteX5" fmla="*/ 6333 w 192930"/>
                  <a:gd name="connsiteY5" fmla="*/ 20870 h 125266"/>
                  <a:gd name="connsiteX6" fmla="*/ 8871 w 192930"/>
                  <a:gd name="connsiteY6" fmla="*/ 21052 h 125266"/>
                  <a:gd name="connsiteX7" fmla="*/ 43830 w 192930"/>
                  <a:gd name="connsiteY7" fmla="*/ 41315 h 125266"/>
                  <a:gd name="connsiteX8" fmla="*/ 26984 w 192930"/>
                  <a:gd name="connsiteY8" fmla="*/ 56589 h 125266"/>
                  <a:gd name="connsiteX9" fmla="*/ 27431 w 192930"/>
                  <a:gd name="connsiteY9" fmla="*/ 78884 h 125266"/>
                  <a:gd name="connsiteX10" fmla="*/ 29060 w 192930"/>
                  <a:gd name="connsiteY10" fmla="*/ 94559 h 125266"/>
                  <a:gd name="connsiteX11" fmla="*/ 25682 w 192930"/>
                  <a:gd name="connsiteY11" fmla="*/ 99633 h 125266"/>
                  <a:gd name="connsiteX12" fmla="*/ 47493 w 192930"/>
                  <a:gd name="connsiteY12" fmla="*/ 111289 h 125266"/>
                  <a:gd name="connsiteX13" fmla="*/ 35281 w 192930"/>
                  <a:gd name="connsiteY13" fmla="*/ 107387 h 125266"/>
                  <a:gd name="connsiteX14" fmla="*/ 56585 w 192930"/>
                  <a:gd name="connsiteY14" fmla="*/ 116369 h 125266"/>
                  <a:gd name="connsiteX15" fmla="*/ 59902 w 192930"/>
                  <a:gd name="connsiteY15" fmla="*/ 120326 h 125266"/>
                  <a:gd name="connsiteX16" fmla="*/ 69066 w 192930"/>
                  <a:gd name="connsiteY16" fmla="*/ 125266 h 125266"/>
                  <a:gd name="connsiteX17" fmla="*/ 80712 w 192930"/>
                  <a:gd name="connsiteY17" fmla="*/ 111888 h 125266"/>
                  <a:gd name="connsiteX18" fmla="*/ 79932 w 192930"/>
                  <a:gd name="connsiteY18" fmla="*/ 118303 h 125266"/>
                  <a:gd name="connsiteX19" fmla="*/ 75586 w 192930"/>
                  <a:gd name="connsiteY19" fmla="*/ 123942 h 125266"/>
                  <a:gd name="connsiteX20" fmla="*/ 114569 w 192930"/>
                  <a:gd name="connsiteY20" fmla="*/ 114648 h 125266"/>
                  <a:gd name="connsiteX21" fmla="*/ 149027 w 192930"/>
                  <a:gd name="connsiteY21" fmla="*/ 123445 h 125266"/>
                  <a:gd name="connsiteX22" fmla="*/ 173880 w 192930"/>
                  <a:gd name="connsiteY22" fmla="*/ 113920 h 125266"/>
                  <a:gd name="connsiteX23" fmla="*/ 164355 w 192930"/>
                  <a:gd name="connsiteY23" fmla="*/ 104395 h 125266"/>
                  <a:gd name="connsiteX24" fmla="*/ 159593 w 192930"/>
                  <a:gd name="connsiteY24" fmla="*/ 97252 h 125266"/>
                  <a:gd name="connsiteX25" fmla="*/ 164355 w 192930"/>
                  <a:gd name="connsiteY25" fmla="*/ 75820 h 125266"/>
                  <a:gd name="connsiteX26" fmla="*/ 171499 w 192930"/>
                  <a:gd name="connsiteY26" fmla="*/ 71058 h 125266"/>
                  <a:gd name="connsiteX27" fmla="*/ 181024 w 192930"/>
                  <a:gd name="connsiteY27" fmla="*/ 68677 h 125266"/>
                  <a:gd name="connsiteX28" fmla="*/ 183405 w 192930"/>
                  <a:gd name="connsiteY28" fmla="*/ 61533 h 125266"/>
                  <a:gd name="connsiteX29" fmla="*/ 188168 w 192930"/>
                  <a:gd name="connsiteY29" fmla="*/ 54389 h 125266"/>
                  <a:gd name="connsiteX30" fmla="*/ 190549 w 192930"/>
                  <a:gd name="connsiteY30" fmla="*/ 42483 h 125266"/>
                  <a:gd name="connsiteX31" fmla="*/ 192930 w 192930"/>
                  <a:gd name="connsiteY31" fmla="*/ 35339 h 125266"/>
                  <a:gd name="connsiteX32" fmla="*/ 188167 w 192930"/>
                  <a:gd name="connsiteY32" fmla="*/ 18670 h 125266"/>
                  <a:gd name="connsiteX33" fmla="*/ 176262 w 192930"/>
                  <a:gd name="connsiteY33" fmla="*/ 13908 h 125266"/>
                  <a:gd name="connsiteX34" fmla="*/ 169118 w 192930"/>
                  <a:gd name="connsiteY34" fmla="*/ 16289 h 125266"/>
                  <a:gd name="connsiteX35" fmla="*/ 147687 w 192930"/>
                  <a:gd name="connsiteY35" fmla="*/ 21052 h 125266"/>
                  <a:gd name="connsiteX36" fmla="*/ 135780 w 192930"/>
                  <a:gd name="connsiteY36" fmla="*/ 21052 h 125266"/>
                  <a:gd name="connsiteX0" fmla="*/ 15155 w 192930"/>
                  <a:gd name="connsiteY0" fmla="*/ 0 h 124001"/>
                  <a:gd name="connsiteX1" fmla="*/ 8728 w 192930"/>
                  <a:gd name="connsiteY1" fmla="*/ 3234 h 124001"/>
                  <a:gd name="connsiteX2" fmla="*/ 530 w 192930"/>
                  <a:gd name="connsiteY2" fmla="*/ 8978 h 124001"/>
                  <a:gd name="connsiteX3" fmla="*/ 4732 w 192930"/>
                  <a:gd name="connsiteY3" fmla="*/ 8600 h 124001"/>
                  <a:gd name="connsiteX4" fmla="*/ 1572 w 192930"/>
                  <a:gd name="connsiteY4" fmla="*/ 13908 h 124001"/>
                  <a:gd name="connsiteX5" fmla="*/ 6333 w 192930"/>
                  <a:gd name="connsiteY5" fmla="*/ 20870 h 124001"/>
                  <a:gd name="connsiteX6" fmla="*/ 8871 w 192930"/>
                  <a:gd name="connsiteY6" fmla="*/ 21052 h 124001"/>
                  <a:gd name="connsiteX7" fmla="*/ 43830 w 192930"/>
                  <a:gd name="connsiteY7" fmla="*/ 41315 h 124001"/>
                  <a:gd name="connsiteX8" fmla="*/ 26984 w 192930"/>
                  <a:gd name="connsiteY8" fmla="*/ 56589 h 124001"/>
                  <a:gd name="connsiteX9" fmla="*/ 27431 w 192930"/>
                  <a:gd name="connsiteY9" fmla="*/ 78884 h 124001"/>
                  <a:gd name="connsiteX10" fmla="*/ 29060 w 192930"/>
                  <a:gd name="connsiteY10" fmla="*/ 94559 h 124001"/>
                  <a:gd name="connsiteX11" fmla="*/ 25682 w 192930"/>
                  <a:gd name="connsiteY11" fmla="*/ 99633 h 124001"/>
                  <a:gd name="connsiteX12" fmla="*/ 47493 w 192930"/>
                  <a:gd name="connsiteY12" fmla="*/ 111289 h 124001"/>
                  <a:gd name="connsiteX13" fmla="*/ 35281 w 192930"/>
                  <a:gd name="connsiteY13" fmla="*/ 107387 h 124001"/>
                  <a:gd name="connsiteX14" fmla="*/ 56585 w 192930"/>
                  <a:gd name="connsiteY14" fmla="*/ 116369 h 124001"/>
                  <a:gd name="connsiteX15" fmla="*/ 59902 w 192930"/>
                  <a:gd name="connsiteY15" fmla="*/ 120326 h 124001"/>
                  <a:gd name="connsiteX16" fmla="*/ 69066 w 192930"/>
                  <a:gd name="connsiteY16" fmla="*/ 120147 h 124001"/>
                  <a:gd name="connsiteX17" fmla="*/ 80712 w 192930"/>
                  <a:gd name="connsiteY17" fmla="*/ 111888 h 124001"/>
                  <a:gd name="connsiteX18" fmla="*/ 79932 w 192930"/>
                  <a:gd name="connsiteY18" fmla="*/ 118303 h 124001"/>
                  <a:gd name="connsiteX19" fmla="*/ 75586 w 192930"/>
                  <a:gd name="connsiteY19" fmla="*/ 123942 h 124001"/>
                  <a:gd name="connsiteX20" fmla="*/ 114569 w 192930"/>
                  <a:gd name="connsiteY20" fmla="*/ 114648 h 124001"/>
                  <a:gd name="connsiteX21" fmla="*/ 149027 w 192930"/>
                  <a:gd name="connsiteY21" fmla="*/ 123445 h 124001"/>
                  <a:gd name="connsiteX22" fmla="*/ 173880 w 192930"/>
                  <a:gd name="connsiteY22" fmla="*/ 113920 h 124001"/>
                  <a:gd name="connsiteX23" fmla="*/ 164355 w 192930"/>
                  <a:gd name="connsiteY23" fmla="*/ 104395 h 124001"/>
                  <a:gd name="connsiteX24" fmla="*/ 159593 w 192930"/>
                  <a:gd name="connsiteY24" fmla="*/ 97252 h 124001"/>
                  <a:gd name="connsiteX25" fmla="*/ 164355 w 192930"/>
                  <a:gd name="connsiteY25" fmla="*/ 75820 h 124001"/>
                  <a:gd name="connsiteX26" fmla="*/ 171499 w 192930"/>
                  <a:gd name="connsiteY26" fmla="*/ 71058 h 124001"/>
                  <a:gd name="connsiteX27" fmla="*/ 181024 w 192930"/>
                  <a:gd name="connsiteY27" fmla="*/ 68677 h 124001"/>
                  <a:gd name="connsiteX28" fmla="*/ 183405 w 192930"/>
                  <a:gd name="connsiteY28" fmla="*/ 61533 h 124001"/>
                  <a:gd name="connsiteX29" fmla="*/ 188168 w 192930"/>
                  <a:gd name="connsiteY29" fmla="*/ 54389 h 124001"/>
                  <a:gd name="connsiteX30" fmla="*/ 190549 w 192930"/>
                  <a:gd name="connsiteY30" fmla="*/ 42483 h 124001"/>
                  <a:gd name="connsiteX31" fmla="*/ 192930 w 192930"/>
                  <a:gd name="connsiteY31" fmla="*/ 35339 h 124001"/>
                  <a:gd name="connsiteX32" fmla="*/ 188167 w 192930"/>
                  <a:gd name="connsiteY32" fmla="*/ 18670 h 124001"/>
                  <a:gd name="connsiteX33" fmla="*/ 176262 w 192930"/>
                  <a:gd name="connsiteY33" fmla="*/ 13908 h 124001"/>
                  <a:gd name="connsiteX34" fmla="*/ 169118 w 192930"/>
                  <a:gd name="connsiteY34" fmla="*/ 16289 h 124001"/>
                  <a:gd name="connsiteX35" fmla="*/ 147687 w 192930"/>
                  <a:gd name="connsiteY35" fmla="*/ 21052 h 124001"/>
                  <a:gd name="connsiteX36" fmla="*/ 135780 w 192930"/>
                  <a:gd name="connsiteY36" fmla="*/ 21052 h 124001"/>
                  <a:gd name="connsiteX0" fmla="*/ 15155 w 192930"/>
                  <a:gd name="connsiteY0" fmla="*/ 0 h 123621"/>
                  <a:gd name="connsiteX1" fmla="*/ 8728 w 192930"/>
                  <a:gd name="connsiteY1" fmla="*/ 3234 h 123621"/>
                  <a:gd name="connsiteX2" fmla="*/ 530 w 192930"/>
                  <a:gd name="connsiteY2" fmla="*/ 8978 h 123621"/>
                  <a:gd name="connsiteX3" fmla="*/ 4732 w 192930"/>
                  <a:gd name="connsiteY3" fmla="*/ 8600 h 123621"/>
                  <a:gd name="connsiteX4" fmla="*/ 1572 w 192930"/>
                  <a:gd name="connsiteY4" fmla="*/ 13908 h 123621"/>
                  <a:gd name="connsiteX5" fmla="*/ 6333 w 192930"/>
                  <a:gd name="connsiteY5" fmla="*/ 20870 h 123621"/>
                  <a:gd name="connsiteX6" fmla="*/ 8871 w 192930"/>
                  <a:gd name="connsiteY6" fmla="*/ 21052 h 123621"/>
                  <a:gd name="connsiteX7" fmla="*/ 43830 w 192930"/>
                  <a:gd name="connsiteY7" fmla="*/ 41315 h 123621"/>
                  <a:gd name="connsiteX8" fmla="*/ 26984 w 192930"/>
                  <a:gd name="connsiteY8" fmla="*/ 56589 h 123621"/>
                  <a:gd name="connsiteX9" fmla="*/ 27431 w 192930"/>
                  <a:gd name="connsiteY9" fmla="*/ 78884 h 123621"/>
                  <a:gd name="connsiteX10" fmla="*/ 29060 w 192930"/>
                  <a:gd name="connsiteY10" fmla="*/ 94559 h 123621"/>
                  <a:gd name="connsiteX11" fmla="*/ 25682 w 192930"/>
                  <a:gd name="connsiteY11" fmla="*/ 99633 h 123621"/>
                  <a:gd name="connsiteX12" fmla="*/ 47493 w 192930"/>
                  <a:gd name="connsiteY12" fmla="*/ 111289 h 123621"/>
                  <a:gd name="connsiteX13" fmla="*/ 35281 w 192930"/>
                  <a:gd name="connsiteY13" fmla="*/ 107387 h 123621"/>
                  <a:gd name="connsiteX14" fmla="*/ 56585 w 192930"/>
                  <a:gd name="connsiteY14" fmla="*/ 116369 h 123621"/>
                  <a:gd name="connsiteX15" fmla="*/ 59902 w 192930"/>
                  <a:gd name="connsiteY15" fmla="*/ 120326 h 123621"/>
                  <a:gd name="connsiteX16" fmla="*/ 69066 w 192930"/>
                  <a:gd name="connsiteY16" fmla="*/ 120147 h 123621"/>
                  <a:gd name="connsiteX17" fmla="*/ 80712 w 192930"/>
                  <a:gd name="connsiteY17" fmla="*/ 111888 h 123621"/>
                  <a:gd name="connsiteX18" fmla="*/ 79932 w 192930"/>
                  <a:gd name="connsiteY18" fmla="*/ 118303 h 123621"/>
                  <a:gd name="connsiteX19" fmla="*/ 80710 w 192930"/>
                  <a:gd name="connsiteY19" fmla="*/ 118823 h 123621"/>
                  <a:gd name="connsiteX20" fmla="*/ 114569 w 192930"/>
                  <a:gd name="connsiteY20" fmla="*/ 114648 h 123621"/>
                  <a:gd name="connsiteX21" fmla="*/ 149027 w 192930"/>
                  <a:gd name="connsiteY21" fmla="*/ 123445 h 123621"/>
                  <a:gd name="connsiteX22" fmla="*/ 173880 w 192930"/>
                  <a:gd name="connsiteY22" fmla="*/ 113920 h 123621"/>
                  <a:gd name="connsiteX23" fmla="*/ 164355 w 192930"/>
                  <a:gd name="connsiteY23" fmla="*/ 104395 h 123621"/>
                  <a:gd name="connsiteX24" fmla="*/ 159593 w 192930"/>
                  <a:gd name="connsiteY24" fmla="*/ 97252 h 123621"/>
                  <a:gd name="connsiteX25" fmla="*/ 164355 w 192930"/>
                  <a:gd name="connsiteY25" fmla="*/ 75820 h 123621"/>
                  <a:gd name="connsiteX26" fmla="*/ 171499 w 192930"/>
                  <a:gd name="connsiteY26" fmla="*/ 71058 h 123621"/>
                  <a:gd name="connsiteX27" fmla="*/ 181024 w 192930"/>
                  <a:gd name="connsiteY27" fmla="*/ 68677 h 123621"/>
                  <a:gd name="connsiteX28" fmla="*/ 183405 w 192930"/>
                  <a:gd name="connsiteY28" fmla="*/ 61533 h 123621"/>
                  <a:gd name="connsiteX29" fmla="*/ 188168 w 192930"/>
                  <a:gd name="connsiteY29" fmla="*/ 54389 h 123621"/>
                  <a:gd name="connsiteX30" fmla="*/ 190549 w 192930"/>
                  <a:gd name="connsiteY30" fmla="*/ 42483 h 123621"/>
                  <a:gd name="connsiteX31" fmla="*/ 192930 w 192930"/>
                  <a:gd name="connsiteY31" fmla="*/ 35339 h 123621"/>
                  <a:gd name="connsiteX32" fmla="*/ 188167 w 192930"/>
                  <a:gd name="connsiteY32" fmla="*/ 18670 h 123621"/>
                  <a:gd name="connsiteX33" fmla="*/ 176262 w 192930"/>
                  <a:gd name="connsiteY33" fmla="*/ 13908 h 123621"/>
                  <a:gd name="connsiteX34" fmla="*/ 169118 w 192930"/>
                  <a:gd name="connsiteY34" fmla="*/ 16289 h 123621"/>
                  <a:gd name="connsiteX35" fmla="*/ 147687 w 192930"/>
                  <a:gd name="connsiteY35" fmla="*/ 21052 h 123621"/>
                  <a:gd name="connsiteX36" fmla="*/ 135780 w 192930"/>
                  <a:gd name="connsiteY36" fmla="*/ 21052 h 123621"/>
                  <a:gd name="connsiteX0" fmla="*/ 15155 w 192930"/>
                  <a:gd name="connsiteY0" fmla="*/ 0 h 123578"/>
                  <a:gd name="connsiteX1" fmla="*/ 8728 w 192930"/>
                  <a:gd name="connsiteY1" fmla="*/ 3234 h 123578"/>
                  <a:gd name="connsiteX2" fmla="*/ 530 w 192930"/>
                  <a:gd name="connsiteY2" fmla="*/ 8978 h 123578"/>
                  <a:gd name="connsiteX3" fmla="*/ 4732 w 192930"/>
                  <a:gd name="connsiteY3" fmla="*/ 8600 h 123578"/>
                  <a:gd name="connsiteX4" fmla="*/ 1572 w 192930"/>
                  <a:gd name="connsiteY4" fmla="*/ 13908 h 123578"/>
                  <a:gd name="connsiteX5" fmla="*/ 6333 w 192930"/>
                  <a:gd name="connsiteY5" fmla="*/ 20870 h 123578"/>
                  <a:gd name="connsiteX6" fmla="*/ 8871 w 192930"/>
                  <a:gd name="connsiteY6" fmla="*/ 21052 h 123578"/>
                  <a:gd name="connsiteX7" fmla="*/ 43830 w 192930"/>
                  <a:gd name="connsiteY7" fmla="*/ 41315 h 123578"/>
                  <a:gd name="connsiteX8" fmla="*/ 26984 w 192930"/>
                  <a:gd name="connsiteY8" fmla="*/ 56589 h 123578"/>
                  <a:gd name="connsiteX9" fmla="*/ 27431 w 192930"/>
                  <a:gd name="connsiteY9" fmla="*/ 78884 h 123578"/>
                  <a:gd name="connsiteX10" fmla="*/ 29060 w 192930"/>
                  <a:gd name="connsiteY10" fmla="*/ 94559 h 123578"/>
                  <a:gd name="connsiteX11" fmla="*/ 25682 w 192930"/>
                  <a:gd name="connsiteY11" fmla="*/ 99633 h 123578"/>
                  <a:gd name="connsiteX12" fmla="*/ 47493 w 192930"/>
                  <a:gd name="connsiteY12" fmla="*/ 111289 h 123578"/>
                  <a:gd name="connsiteX13" fmla="*/ 35281 w 192930"/>
                  <a:gd name="connsiteY13" fmla="*/ 107387 h 123578"/>
                  <a:gd name="connsiteX14" fmla="*/ 56585 w 192930"/>
                  <a:gd name="connsiteY14" fmla="*/ 116369 h 123578"/>
                  <a:gd name="connsiteX15" fmla="*/ 59902 w 192930"/>
                  <a:gd name="connsiteY15" fmla="*/ 120326 h 123578"/>
                  <a:gd name="connsiteX16" fmla="*/ 69066 w 192930"/>
                  <a:gd name="connsiteY16" fmla="*/ 120147 h 123578"/>
                  <a:gd name="connsiteX17" fmla="*/ 80712 w 192930"/>
                  <a:gd name="connsiteY17" fmla="*/ 111888 h 123578"/>
                  <a:gd name="connsiteX18" fmla="*/ 79932 w 192930"/>
                  <a:gd name="connsiteY18" fmla="*/ 118303 h 123578"/>
                  <a:gd name="connsiteX19" fmla="*/ 80710 w 192930"/>
                  <a:gd name="connsiteY19" fmla="*/ 118823 h 123578"/>
                  <a:gd name="connsiteX20" fmla="*/ 114569 w 192930"/>
                  <a:gd name="connsiteY20" fmla="*/ 111235 h 123578"/>
                  <a:gd name="connsiteX21" fmla="*/ 149027 w 192930"/>
                  <a:gd name="connsiteY21" fmla="*/ 123445 h 123578"/>
                  <a:gd name="connsiteX22" fmla="*/ 173880 w 192930"/>
                  <a:gd name="connsiteY22" fmla="*/ 113920 h 123578"/>
                  <a:gd name="connsiteX23" fmla="*/ 164355 w 192930"/>
                  <a:gd name="connsiteY23" fmla="*/ 104395 h 123578"/>
                  <a:gd name="connsiteX24" fmla="*/ 159593 w 192930"/>
                  <a:gd name="connsiteY24" fmla="*/ 97252 h 123578"/>
                  <a:gd name="connsiteX25" fmla="*/ 164355 w 192930"/>
                  <a:gd name="connsiteY25" fmla="*/ 75820 h 123578"/>
                  <a:gd name="connsiteX26" fmla="*/ 171499 w 192930"/>
                  <a:gd name="connsiteY26" fmla="*/ 71058 h 123578"/>
                  <a:gd name="connsiteX27" fmla="*/ 181024 w 192930"/>
                  <a:gd name="connsiteY27" fmla="*/ 68677 h 123578"/>
                  <a:gd name="connsiteX28" fmla="*/ 183405 w 192930"/>
                  <a:gd name="connsiteY28" fmla="*/ 61533 h 123578"/>
                  <a:gd name="connsiteX29" fmla="*/ 188168 w 192930"/>
                  <a:gd name="connsiteY29" fmla="*/ 54389 h 123578"/>
                  <a:gd name="connsiteX30" fmla="*/ 190549 w 192930"/>
                  <a:gd name="connsiteY30" fmla="*/ 42483 h 123578"/>
                  <a:gd name="connsiteX31" fmla="*/ 192930 w 192930"/>
                  <a:gd name="connsiteY31" fmla="*/ 35339 h 123578"/>
                  <a:gd name="connsiteX32" fmla="*/ 188167 w 192930"/>
                  <a:gd name="connsiteY32" fmla="*/ 18670 h 123578"/>
                  <a:gd name="connsiteX33" fmla="*/ 176262 w 192930"/>
                  <a:gd name="connsiteY33" fmla="*/ 13908 h 123578"/>
                  <a:gd name="connsiteX34" fmla="*/ 169118 w 192930"/>
                  <a:gd name="connsiteY34" fmla="*/ 16289 h 123578"/>
                  <a:gd name="connsiteX35" fmla="*/ 147687 w 192930"/>
                  <a:gd name="connsiteY35" fmla="*/ 21052 h 123578"/>
                  <a:gd name="connsiteX36" fmla="*/ 135780 w 192930"/>
                  <a:gd name="connsiteY36" fmla="*/ 21052 h 123578"/>
                  <a:gd name="connsiteX0" fmla="*/ 15155 w 192930"/>
                  <a:gd name="connsiteY0" fmla="*/ 0 h 120476"/>
                  <a:gd name="connsiteX1" fmla="*/ 8728 w 192930"/>
                  <a:gd name="connsiteY1" fmla="*/ 3234 h 120476"/>
                  <a:gd name="connsiteX2" fmla="*/ 530 w 192930"/>
                  <a:gd name="connsiteY2" fmla="*/ 8978 h 120476"/>
                  <a:gd name="connsiteX3" fmla="*/ 4732 w 192930"/>
                  <a:gd name="connsiteY3" fmla="*/ 8600 h 120476"/>
                  <a:gd name="connsiteX4" fmla="*/ 1572 w 192930"/>
                  <a:gd name="connsiteY4" fmla="*/ 13908 h 120476"/>
                  <a:gd name="connsiteX5" fmla="*/ 6333 w 192930"/>
                  <a:gd name="connsiteY5" fmla="*/ 20870 h 120476"/>
                  <a:gd name="connsiteX6" fmla="*/ 8871 w 192930"/>
                  <a:gd name="connsiteY6" fmla="*/ 21052 h 120476"/>
                  <a:gd name="connsiteX7" fmla="*/ 43830 w 192930"/>
                  <a:gd name="connsiteY7" fmla="*/ 41315 h 120476"/>
                  <a:gd name="connsiteX8" fmla="*/ 26984 w 192930"/>
                  <a:gd name="connsiteY8" fmla="*/ 56589 h 120476"/>
                  <a:gd name="connsiteX9" fmla="*/ 27431 w 192930"/>
                  <a:gd name="connsiteY9" fmla="*/ 78884 h 120476"/>
                  <a:gd name="connsiteX10" fmla="*/ 29060 w 192930"/>
                  <a:gd name="connsiteY10" fmla="*/ 94559 h 120476"/>
                  <a:gd name="connsiteX11" fmla="*/ 25682 w 192930"/>
                  <a:gd name="connsiteY11" fmla="*/ 99633 h 120476"/>
                  <a:gd name="connsiteX12" fmla="*/ 47493 w 192930"/>
                  <a:gd name="connsiteY12" fmla="*/ 111289 h 120476"/>
                  <a:gd name="connsiteX13" fmla="*/ 35281 w 192930"/>
                  <a:gd name="connsiteY13" fmla="*/ 107387 h 120476"/>
                  <a:gd name="connsiteX14" fmla="*/ 56585 w 192930"/>
                  <a:gd name="connsiteY14" fmla="*/ 116369 h 120476"/>
                  <a:gd name="connsiteX15" fmla="*/ 59902 w 192930"/>
                  <a:gd name="connsiteY15" fmla="*/ 120326 h 120476"/>
                  <a:gd name="connsiteX16" fmla="*/ 69066 w 192930"/>
                  <a:gd name="connsiteY16" fmla="*/ 120147 h 120476"/>
                  <a:gd name="connsiteX17" fmla="*/ 80712 w 192930"/>
                  <a:gd name="connsiteY17" fmla="*/ 111888 h 120476"/>
                  <a:gd name="connsiteX18" fmla="*/ 79932 w 192930"/>
                  <a:gd name="connsiteY18" fmla="*/ 118303 h 120476"/>
                  <a:gd name="connsiteX19" fmla="*/ 80710 w 192930"/>
                  <a:gd name="connsiteY19" fmla="*/ 118823 h 120476"/>
                  <a:gd name="connsiteX20" fmla="*/ 114569 w 192930"/>
                  <a:gd name="connsiteY20" fmla="*/ 111235 h 120476"/>
                  <a:gd name="connsiteX21" fmla="*/ 149027 w 192930"/>
                  <a:gd name="connsiteY21" fmla="*/ 119179 h 120476"/>
                  <a:gd name="connsiteX22" fmla="*/ 173880 w 192930"/>
                  <a:gd name="connsiteY22" fmla="*/ 113920 h 120476"/>
                  <a:gd name="connsiteX23" fmla="*/ 164355 w 192930"/>
                  <a:gd name="connsiteY23" fmla="*/ 104395 h 120476"/>
                  <a:gd name="connsiteX24" fmla="*/ 159593 w 192930"/>
                  <a:gd name="connsiteY24" fmla="*/ 97252 h 120476"/>
                  <a:gd name="connsiteX25" fmla="*/ 164355 w 192930"/>
                  <a:gd name="connsiteY25" fmla="*/ 75820 h 120476"/>
                  <a:gd name="connsiteX26" fmla="*/ 171499 w 192930"/>
                  <a:gd name="connsiteY26" fmla="*/ 71058 h 120476"/>
                  <a:gd name="connsiteX27" fmla="*/ 181024 w 192930"/>
                  <a:gd name="connsiteY27" fmla="*/ 68677 h 120476"/>
                  <a:gd name="connsiteX28" fmla="*/ 183405 w 192930"/>
                  <a:gd name="connsiteY28" fmla="*/ 61533 h 120476"/>
                  <a:gd name="connsiteX29" fmla="*/ 188168 w 192930"/>
                  <a:gd name="connsiteY29" fmla="*/ 54389 h 120476"/>
                  <a:gd name="connsiteX30" fmla="*/ 190549 w 192930"/>
                  <a:gd name="connsiteY30" fmla="*/ 42483 h 120476"/>
                  <a:gd name="connsiteX31" fmla="*/ 192930 w 192930"/>
                  <a:gd name="connsiteY31" fmla="*/ 35339 h 120476"/>
                  <a:gd name="connsiteX32" fmla="*/ 188167 w 192930"/>
                  <a:gd name="connsiteY32" fmla="*/ 18670 h 120476"/>
                  <a:gd name="connsiteX33" fmla="*/ 176262 w 192930"/>
                  <a:gd name="connsiteY33" fmla="*/ 13908 h 120476"/>
                  <a:gd name="connsiteX34" fmla="*/ 169118 w 192930"/>
                  <a:gd name="connsiteY34" fmla="*/ 16289 h 120476"/>
                  <a:gd name="connsiteX35" fmla="*/ 147687 w 192930"/>
                  <a:gd name="connsiteY35" fmla="*/ 21052 h 120476"/>
                  <a:gd name="connsiteX36" fmla="*/ 135780 w 192930"/>
                  <a:gd name="connsiteY36" fmla="*/ 21052 h 120476"/>
                  <a:gd name="connsiteX0" fmla="*/ 15155 w 192930"/>
                  <a:gd name="connsiteY0" fmla="*/ 0 h 120476"/>
                  <a:gd name="connsiteX1" fmla="*/ 8728 w 192930"/>
                  <a:gd name="connsiteY1" fmla="*/ 3234 h 120476"/>
                  <a:gd name="connsiteX2" fmla="*/ 530 w 192930"/>
                  <a:gd name="connsiteY2" fmla="*/ 8978 h 120476"/>
                  <a:gd name="connsiteX3" fmla="*/ 4732 w 192930"/>
                  <a:gd name="connsiteY3" fmla="*/ 8600 h 120476"/>
                  <a:gd name="connsiteX4" fmla="*/ 1572 w 192930"/>
                  <a:gd name="connsiteY4" fmla="*/ 13908 h 120476"/>
                  <a:gd name="connsiteX5" fmla="*/ 6333 w 192930"/>
                  <a:gd name="connsiteY5" fmla="*/ 20870 h 120476"/>
                  <a:gd name="connsiteX6" fmla="*/ 8871 w 192930"/>
                  <a:gd name="connsiteY6" fmla="*/ 21052 h 120476"/>
                  <a:gd name="connsiteX7" fmla="*/ 43830 w 192930"/>
                  <a:gd name="connsiteY7" fmla="*/ 41315 h 120476"/>
                  <a:gd name="connsiteX8" fmla="*/ 26984 w 192930"/>
                  <a:gd name="connsiteY8" fmla="*/ 56589 h 120476"/>
                  <a:gd name="connsiteX9" fmla="*/ 27431 w 192930"/>
                  <a:gd name="connsiteY9" fmla="*/ 78884 h 120476"/>
                  <a:gd name="connsiteX10" fmla="*/ 29060 w 192930"/>
                  <a:gd name="connsiteY10" fmla="*/ 94559 h 120476"/>
                  <a:gd name="connsiteX11" fmla="*/ 25682 w 192930"/>
                  <a:gd name="connsiteY11" fmla="*/ 99633 h 120476"/>
                  <a:gd name="connsiteX12" fmla="*/ 47493 w 192930"/>
                  <a:gd name="connsiteY12" fmla="*/ 111289 h 120476"/>
                  <a:gd name="connsiteX13" fmla="*/ 35281 w 192930"/>
                  <a:gd name="connsiteY13" fmla="*/ 107387 h 120476"/>
                  <a:gd name="connsiteX14" fmla="*/ 56585 w 192930"/>
                  <a:gd name="connsiteY14" fmla="*/ 116369 h 120476"/>
                  <a:gd name="connsiteX15" fmla="*/ 59902 w 192930"/>
                  <a:gd name="connsiteY15" fmla="*/ 120326 h 120476"/>
                  <a:gd name="connsiteX16" fmla="*/ 69066 w 192930"/>
                  <a:gd name="connsiteY16" fmla="*/ 120147 h 120476"/>
                  <a:gd name="connsiteX17" fmla="*/ 80712 w 192930"/>
                  <a:gd name="connsiteY17" fmla="*/ 111888 h 120476"/>
                  <a:gd name="connsiteX18" fmla="*/ 83006 w 192930"/>
                  <a:gd name="connsiteY18" fmla="*/ 116597 h 120476"/>
                  <a:gd name="connsiteX19" fmla="*/ 80710 w 192930"/>
                  <a:gd name="connsiteY19" fmla="*/ 118823 h 120476"/>
                  <a:gd name="connsiteX20" fmla="*/ 114569 w 192930"/>
                  <a:gd name="connsiteY20" fmla="*/ 111235 h 120476"/>
                  <a:gd name="connsiteX21" fmla="*/ 149027 w 192930"/>
                  <a:gd name="connsiteY21" fmla="*/ 119179 h 120476"/>
                  <a:gd name="connsiteX22" fmla="*/ 173880 w 192930"/>
                  <a:gd name="connsiteY22" fmla="*/ 113920 h 120476"/>
                  <a:gd name="connsiteX23" fmla="*/ 164355 w 192930"/>
                  <a:gd name="connsiteY23" fmla="*/ 104395 h 120476"/>
                  <a:gd name="connsiteX24" fmla="*/ 159593 w 192930"/>
                  <a:gd name="connsiteY24" fmla="*/ 97252 h 120476"/>
                  <a:gd name="connsiteX25" fmla="*/ 164355 w 192930"/>
                  <a:gd name="connsiteY25" fmla="*/ 75820 h 120476"/>
                  <a:gd name="connsiteX26" fmla="*/ 171499 w 192930"/>
                  <a:gd name="connsiteY26" fmla="*/ 71058 h 120476"/>
                  <a:gd name="connsiteX27" fmla="*/ 181024 w 192930"/>
                  <a:gd name="connsiteY27" fmla="*/ 68677 h 120476"/>
                  <a:gd name="connsiteX28" fmla="*/ 183405 w 192930"/>
                  <a:gd name="connsiteY28" fmla="*/ 61533 h 120476"/>
                  <a:gd name="connsiteX29" fmla="*/ 188168 w 192930"/>
                  <a:gd name="connsiteY29" fmla="*/ 54389 h 120476"/>
                  <a:gd name="connsiteX30" fmla="*/ 190549 w 192930"/>
                  <a:gd name="connsiteY30" fmla="*/ 42483 h 120476"/>
                  <a:gd name="connsiteX31" fmla="*/ 192930 w 192930"/>
                  <a:gd name="connsiteY31" fmla="*/ 35339 h 120476"/>
                  <a:gd name="connsiteX32" fmla="*/ 188167 w 192930"/>
                  <a:gd name="connsiteY32" fmla="*/ 18670 h 120476"/>
                  <a:gd name="connsiteX33" fmla="*/ 176262 w 192930"/>
                  <a:gd name="connsiteY33" fmla="*/ 13908 h 120476"/>
                  <a:gd name="connsiteX34" fmla="*/ 169118 w 192930"/>
                  <a:gd name="connsiteY34" fmla="*/ 16289 h 120476"/>
                  <a:gd name="connsiteX35" fmla="*/ 147687 w 192930"/>
                  <a:gd name="connsiteY35" fmla="*/ 21052 h 120476"/>
                  <a:gd name="connsiteX36" fmla="*/ 135780 w 192930"/>
                  <a:gd name="connsiteY36" fmla="*/ 21052 h 120476"/>
                  <a:gd name="connsiteX0" fmla="*/ 15155 w 192930"/>
                  <a:gd name="connsiteY0" fmla="*/ 0 h 120476"/>
                  <a:gd name="connsiteX1" fmla="*/ 8728 w 192930"/>
                  <a:gd name="connsiteY1" fmla="*/ 3234 h 120476"/>
                  <a:gd name="connsiteX2" fmla="*/ 530 w 192930"/>
                  <a:gd name="connsiteY2" fmla="*/ 8978 h 120476"/>
                  <a:gd name="connsiteX3" fmla="*/ 4732 w 192930"/>
                  <a:gd name="connsiteY3" fmla="*/ 8600 h 120476"/>
                  <a:gd name="connsiteX4" fmla="*/ 1572 w 192930"/>
                  <a:gd name="connsiteY4" fmla="*/ 13908 h 120476"/>
                  <a:gd name="connsiteX5" fmla="*/ 6333 w 192930"/>
                  <a:gd name="connsiteY5" fmla="*/ 20870 h 120476"/>
                  <a:gd name="connsiteX6" fmla="*/ 8871 w 192930"/>
                  <a:gd name="connsiteY6" fmla="*/ 21052 h 120476"/>
                  <a:gd name="connsiteX7" fmla="*/ 43830 w 192930"/>
                  <a:gd name="connsiteY7" fmla="*/ 41315 h 120476"/>
                  <a:gd name="connsiteX8" fmla="*/ 26984 w 192930"/>
                  <a:gd name="connsiteY8" fmla="*/ 56589 h 120476"/>
                  <a:gd name="connsiteX9" fmla="*/ 27431 w 192930"/>
                  <a:gd name="connsiteY9" fmla="*/ 78884 h 120476"/>
                  <a:gd name="connsiteX10" fmla="*/ 29060 w 192930"/>
                  <a:gd name="connsiteY10" fmla="*/ 94559 h 120476"/>
                  <a:gd name="connsiteX11" fmla="*/ 25682 w 192930"/>
                  <a:gd name="connsiteY11" fmla="*/ 99633 h 120476"/>
                  <a:gd name="connsiteX12" fmla="*/ 47493 w 192930"/>
                  <a:gd name="connsiteY12" fmla="*/ 111289 h 120476"/>
                  <a:gd name="connsiteX13" fmla="*/ 35281 w 192930"/>
                  <a:gd name="connsiteY13" fmla="*/ 107387 h 120476"/>
                  <a:gd name="connsiteX14" fmla="*/ 56585 w 192930"/>
                  <a:gd name="connsiteY14" fmla="*/ 116369 h 120476"/>
                  <a:gd name="connsiteX15" fmla="*/ 59902 w 192930"/>
                  <a:gd name="connsiteY15" fmla="*/ 120326 h 120476"/>
                  <a:gd name="connsiteX16" fmla="*/ 69066 w 192930"/>
                  <a:gd name="connsiteY16" fmla="*/ 120147 h 120476"/>
                  <a:gd name="connsiteX17" fmla="*/ 80712 w 192930"/>
                  <a:gd name="connsiteY17" fmla="*/ 111888 h 120476"/>
                  <a:gd name="connsiteX18" fmla="*/ 83006 w 192930"/>
                  <a:gd name="connsiteY18" fmla="*/ 116597 h 120476"/>
                  <a:gd name="connsiteX19" fmla="*/ 80710 w 192930"/>
                  <a:gd name="connsiteY19" fmla="*/ 118823 h 120476"/>
                  <a:gd name="connsiteX20" fmla="*/ 115594 w 192930"/>
                  <a:gd name="connsiteY20" fmla="*/ 107823 h 120476"/>
                  <a:gd name="connsiteX21" fmla="*/ 149027 w 192930"/>
                  <a:gd name="connsiteY21" fmla="*/ 119179 h 120476"/>
                  <a:gd name="connsiteX22" fmla="*/ 173880 w 192930"/>
                  <a:gd name="connsiteY22" fmla="*/ 113920 h 120476"/>
                  <a:gd name="connsiteX23" fmla="*/ 164355 w 192930"/>
                  <a:gd name="connsiteY23" fmla="*/ 104395 h 120476"/>
                  <a:gd name="connsiteX24" fmla="*/ 159593 w 192930"/>
                  <a:gd name="connsiteY24" fmla="*/ 97252 h 120476"/>
                  <a:gd name="connsiteX25" fmla="*/ 164355 w 192930"/>
                  <a:gd name="connsiteY25" fmla="*/ 75820 h 120476"/>
                  <a:gd name="connsiteX26" fmla="*/ 171499 w 192930"/>
                  <a:gd name="connsiteY26" fmla="*/ 71058 h 120476"/>
                  <a:gd name="connsiteX27" fmla="*/ 181024 w 192930"/>
                  <a:gd name="connsiteY27" fmla="*/ 68677 h 120476"/>
                  <a:gd name="connsiteX28" fmla="*/ 183405 w 192930"/>
                  <a:gd name="connsiteY28" fmla="*/ 61533 h 120476"/>
                  <a:gd name="connsiteX29" fmla="*/ 188168 w 192930"/>
                  <a:gd name="connsiteY29" fmla="*/ 54389 h 120476"/>
                  <a:gd name="connsiteX30" fmla="*/ 190549 w 192930"/>
                  <a:gd name="connsiteY30" fmla="*/ 42483 h 120476"/>
                  <a:gd name="connsiteX31" fmla="*/ 192930 w 192930"/>
                  <a:gd name="connsiteY31" fmla="*/ 35339 h 120476"/>
                  <a:gd name="connsiteX32" fmla="*/ 188167 w 192930"/>
                  <a:gd name="connsiteY32" fmla="*/ 18670 h 120476"/>
                  <a:gd name="connsiteX33" fmla="*/ 176262 w 192930"/>
                  <a:gd name="connsiteY33" fmla="*/ 13908 h 120476"/>
                  <a:gd name="connsiteX34" fmla="*/ 169118 w 192930"/>
                  <a:gd name="connsiteY34" fmla="*/ 16289 h 120476"/>
                  <a:gd name="connsiteX35" fmla="*/ 147687 w 192930"/>
                  <a:gd name="connsiteY35" fmla="*/ 21052 h 120476"/>
                  <a:gd name="connsiteX36" fmla="*/ 135780 w 192930"/>
                  <a:gd name="connsiteY36" fmla="*/ 21052 h 120476"/>
                  <a:gd name="connsiteX0" fmla="*/ 15155 w 192930"/>
                  <a:gd name="connsiteY0" fmla="*/ 0 h 120476"/>
                  <a:gd name="connsiteX1" fmla="*/ 8728 w 192930"/>
                  <a:gd name="connsiteY1" fmla="*/ 3234 h 120476"/>
                  <a:gd name="connsiteX2" fmla="*/ 530 w 192930"/>
                  <a:gd name="connsiteY2" fmla="*/ 8978 h 120476"/>
                  <a:gd name="connsiteX3" fmla="*/ 4732 w 192930"/>
                  <a:gd name="connsiteY3" fmla="*/ 8600 h 120476"/>
                  <a:gd name="connsiteX4" fmla="*/ 1572 w 192930"/>
                  <a:gd name="connsiteY4" fmla="*/ 13908 h 120476"/>
                  <a:gd name="connsiteX5" fmla="*/ 6333 w 192930"/>
                  <a:gd name="connsiteY5" fmla="*/ 20870 h 120476"/>
                  <a:gd name="connsiteX6" fmla="*/ 8871 w 192930"/>
                  <a:gd name="connsiteY6" fmla="*/ 21052 h 120476"/>
                  <a:gd name="connsiteX7" fmla="*/ 43830 w 192930"/>
                  <a:gd name="connsiteY7" fmla="*/ 41315 h 120476"/>
                  <a:gd name="connsiteX8" fmla="*/ 26984 w 192930"/>
                  <a:gd name="connsiteY8" fmla="*/ 56589 h 120476"/>
                  <a:gd name="connsiteX9" fmla="*/ 27431 w 192930"/>
                  <a:gd name="connsiteY9" fmla="*/ 78884 h 120476"/>
                  <a:gd name="connsiteX10" fmla="*/ 29060 w 192930"/>
                  <a:gd name="connsiteY10" fmla="*/ 94559 h 120476"/>
                  <a:gd name="connsiteX11" fmla="*/ 25682 w 192930"/>
                  <a:gd name="connsiteY11" fmla="*/ 99633 h 120476"/>
                  <a:gd name="connsiteX12" fmla="*/ 47493 w 192930"/>
                  <a:gd name="connsiteY12" fmla="*/ 111289 h 120476"/>
                  <a:gd name="connsiteX13" fmla="*/ 35281 w 192930"/>
                  <a:gd name="connsiteY13" fmla="*/ 107387 h 120476"/>
                  <a:gd name="connsiteX14" fmla="*/ 56585 w 192930"/>
                  <a:gd name="connsiteY14" fmla="*/ 116369 h 120476"/>
                  <a:gd name="connsiteX15" fmla="*/ 59902 w 192930"/>
                  <a:gd name="connsiteY15" fmla="*/ 120326 h 120476"/>
                  <a:gd name="connsiteX16" fmla="*/ 69066 w 192930"/>
                  <a:gd name="connsiteY16" fmla="*/ 120147 h 120476"/>
                  <a:gd name="connsiteX17" fmla="*/ 80712 w 192930"/>
                  <a:gd name="connsiteY17" fmla="*/ 111888 h 120476"/>
                  <a:gd name="connsiteX18" fmla="*/ 83006 w 192930"/>
                  <a:gd name="connsiteY18" fmla="*/ 116597 h 120476"/>
                  <a:gd name="connsiteX19" fmla="*/ 80710 w 192930"/>
                  <a:gd name="connsiteY19" fmla="*/ 118823 h 120476"/>
                  <a:gd name="connsiteX20" fmla="*/ 115594 w 192930"/>
                  <a:gd name="connsiteY20" fmla="*/ 107823 h 120476"/>
                  <a:gd name="connsiteX21" fmla="*/ 146978 w 192930"/>
                  <a:gd name="connsiteY21" fmla="*/ 114913 h 120476"/>
                  <a:gd name="connsiteX22" fmla="*/ 173880 w 192930"/>
                  <a:gd name="connsiteY22" fmla="*/ 113920 h 120476"/>
                  <a:gd name="connsiteX23" fmla="*/ 164355 w 192930"/>
                  <a:gd name="connsiteY23" fmla="*/ 104395 h 120476"/>
                  <a:gd name="connsiteX24" fmla="*/ 159593 w 192930"/>
                  <a:gd name="connsiteY24" fmla="*/ 97252 h 120476"/>
                  <a:gd name="connsiteX25" fmla="*/ 164355 w 192930"/>
                  <a:gd name="connsiteY25" fmla="*/ 75820 h 120476"/>
                  <a:gd name="connsiteX26" fmla="*/ 171499 w 192930"/>
                  <a:gd name="connsiteY26" fmla="*/ 71058 h 120476"/>
                  <a:gd name="connsiteX27" fmla="*/ 181024 w 192930"/>
                  <a:gd name="connsiteY27" fmla="*/ 68677 h 120476"/>
                  <a:gd name="connsiteX28" fmla="*/ 183405 w 192930"/>
                  <a:gd name="connsiteY28" fmla="*/ 61533 h 120476"/>
                  <a:gd name="connsiteX29" fmla="*/ 188168 w 192930"/>
                  <a:gd name="connsiteY29" fmla="*/ 54389 h 120476"/>
                  <a:gd name="connsiteX30" fmla="*/ 190549 w 192930"/>
                  <a:gd name="connsiteY30" fmla="*/ 42483 h 120476"/>
                  <a:gd name="connsiteX31" fmla="*/ 192930 w 192930"/>
                  <a:gd name="connsiteY31" fmla="*/ 35339 h 120476"/>
                  <a:gd name="connsiteX32" fmla="*/ 188167 w 192930"/>
                  <a:gd name="connsiteY32" fmla="*/ 18670 h 120476"/>
                  <a:gd name="connsiteX33" fmla="*/ 176262 w 192930"/>
                  <a:gd name="connsiteY33" fmla="*/ 13908 h 120476"/>
                  <a:gd name="connsiteX34" fmla="*/ 169118 w 192930"/>
                  <a:gd name="connsiteY34" fmla="*/ 16289 h 120476"/>
                  <a:gd name="connsiteX35" fmla="*/ 147687 w 192930"/>
                  <a:gd name="connsiteY35" fmla="*/ 21052 h 120476"/>
                  <a:gd name="connsiteX36" fmla="*/ 135780 w 192930"/>
                  <a:gd name="connsiteY36" fmla="*/ 21052 h 120476"/>
                  <a:gd name="connsiteX0" fmla="*/ 15155 w 192930"/>
                  <a:gd name="connsiteY0" fmla="*/ 0 h 120476"/>
                  <a:gd name="connsiteX1" fmla="*/ 8728 w 192930"/>
                  <a:gd name="connsiteY1" fmla="*/ 3234 h 120476"/>
                  <a:gd name="connsiteX2" fmla="*/ 530 w 192930"/>
                  <a:gd name="connsiteY2" fmla="*/ 8978 h 120476"/>
                  <a:gd name="connsiteX3" fmla="*/ 4732 w 192930"/>
                  <a:gd name="connsiteY3" fmla="*/ 8600 h 120476"/>
                  <a:gd name="connsiteX4" fmla="*/ 1572 w 192930"/>
                  <a:gd name="connsiteY4" fmla="*/ 13908 h 120476"/>
                  <a:gd name="connsiteX5" fmla="*/ 6333 w 192930"/>
                  <a:gd name="connsiteY5" fmla="*/ 20870 h 120476"/>
                  <a:gd name="connsiteX6" fmla="*/ 11945 w 192930"/>
                  <a:gd name="connsiteY6" fmla="*/ 21052 h 120476"/>
                  <a:gd name="connsiteX7" fmla="*/ 43830 w 192930"/>
                  <a:gd name="connsiteY7" fmla="*/ 41315 h 120476"/>
                  <a:gd name="connsiteX8" fmla="*/ 26984 w 192930"/>
                  <a:gd name="connsiteY8" fmla="*/ 56589 h 120476"/>
                  <a:gd name="connsiteX9" fmla="*/ 27431 w 192930"/>
                  <a:gd name="connsiteY9" fmla="*/ 78884 h 120476"/>
                  <a:gd name="connsiteX10" fmla="*/ 29060 w 192930"/>
                  <a:gd name="connsiteY10" fmla="*/ 94559 h 120476"/>
                  <a:gd name="connsiteX11" fmla="*/ 25682 w 192930"/>
                  <a:gd name="connsiteY11" fmla="*/ 99633 h 120476"/>
                  <a:gd name="connsiteX12" fmla="*/ 47493 w 192930"/>
                  <a:gd name="connsiteY12" fmla="*/ 111289 h 120476"/>
                  <a:gd name="connsiteX13" fmla="*/ 35281 w 192930"/>
                  <a:gd name="connsiteY13" fmla="*/ 107387 h 120476"/>
                  <a:gd name="connsiteX14" fmla="*/ 56585 w 192930"/>
                  <a:gd name="connsiteY14" fmla="*/ 116369 h 120476"/>
                  <a:gd name="connsiteX15" fmla="*/ 59902 w 192930"/>
                  <a:gd name="connsiteY15" fmla="*/ 120326 h 120476"/>
                  <a:gd name="connsiteX16" fmla="*/ 69066 w 192930"/>
                  <a:gd name="connsiteY16" fmla="*/ 120147 h 120476"/>
                  <a:gd name="connsiteX17" fmla="*/ 80712 w 192930"/>
                  <a:gd name="connsiteY17" fmla="*/ 111888 h 120476"/>
                  <a:gd name="connsiteX18" fmla="*/ 83006 w 192930"/>
                  <a:gd name="connsiteY18" fmla="*/ 116597 h 120476"/>
                  <a:gd name="connsiteX19" fmla="*/ 80710 w 192930"/>
                  <a:gd name="connsiteY19" fmla="*/ 118823 h 120476"/>
                  <a:gd name="connsiteX20" fmla="*/ 115594 w 192930"/>
                  <a:gd name="connsiteY20" fmla="*/ 107823 h 120476"/>
                  <a:gd name="connsiteX21" fmla="*/ 146978 w 192930"/>
                  <a:gd name="connsiteY21" fmla="*/ 114913 h 120476"/>
                  <a:gd name="connsiteX22" fmla="*/ 173880 w 192930"/>
                  <a:gd name="connsiteY22" fmla="*/ 113920 h 120476"/>
                  <a:gd name="connsiteX23" fmla="*/ 164355 w 192930"/>
                  <a:gd name="connsiteY23" fmla="*/ 104395 h 120476"/>
                  <a:gd name="connsiteX24" fmla="*/ 159593 w 192930"/>
                  <a:gd name="connsiteY24" fmla="*/ 97252 h 120476"/>
                  <a:gd name="connsiteX25" fmla="*/ 164355 w 192930"/>
                  <a:gd name="connsiteY25" fmla="*/ 75820 h 120476"/>
                  <a:gd name="connsiteX26" fmla="*/ 171499 w 192930"/>
                  <a:gd name="connsiteY26" fmla="*/ 71058 h 120476"/>
                  <a:gd name="connsiteX27" fmla="*/ 181024 w 192930"/>
                  <a:gd name="connsiteY27" fmla="*/ 68677 h 120476"/>
                  <a:gd name="connsiteX28" fmla="*/ 183405 w 192930"/>
                  <a:gd name="connsiteY28" fmla="*/ 61533 h 120476"/>
                  <a:gd name="connsiteX29" fmla="*/ 188168 w 192930"/>
                  <a:gd name="connsiteY29" fmla="*/ 54389 h 120476"/>
                  <a:gd name="connsiteX30" fmla="*/ 190549 w 192930"/>
                  <a:gd name="connsiteY30" fmla="*/ 42483 h 120476"/>
                  <a:gd name="connsiteX31" fmla="*/ 192930 w 192930"/>
                  <a:gd name="connsiteY31" fmla="*/ 35339 h 120476"/>
                  <a:gd name="connsiteX32" fmla="*/ 188167 w 192930"/>
                  <a:gd name="connsiteY32" fmla="*/ 18670 h 120476"/>
                  <a:gd name="connsiteX33" fmla="*/ 176262 w 192930"/>
                  <a:gd name="connsiteY33" fmla="*/ 13908 h 120476"/>
                  <a:gd name="connsiteX34" fmla="*/ 169118 w 192930"/>
                  <a:gd name="connsiteY34" fmla="*/ 16289 h 120476"/>
                  <a:gd name="connsiteX35" fmla="*/ 147687 w 192930"/>
                  <a:gd name="connsiteY35" fmla="*/ 21052 h 120476"/>
                  <a:gd name="connsiteX36" fmla="*/ 135780 w 192930"/>
                  <a:gd name="connsiteY36" fmla="*/ 21052 h 120476"/>
                  <a:gd name="connsiteX0" fmla="*/ 15155 w 192930"/>
                  <a:gd name="connsiteY0" fmla="*/ 0 h 120476"/>
                  <a:gd name="connsiteX1" fmla="*/ 8728 w 192930"/>
                  <a:gd name="connsiteY1" fmla="*/ 3234 h 120476"/>
                  <a:gd name="connsiteX2" fmla="*/ 530 w 192930"/>
                  <a:gd name="connsiteY2" fmla="*/ 8978 h 120476"/>
                  <a:gd name="connsiteX3" fmla="*/ 4732 w 192930"/>
                  <a:gd name="connsiteY3" fmla="*/ 8600 h 120476"/>
                  <a:gd name="connsiteX4" fmla="*/ 1572 w 192930"/>
                  <a:gd name="connsiteY4" fmla="*/ 13908 h 120476"/>
                  <a:gd name="connsiteX5" fmla="*/ 6333 w 192930"/>
                  <a:gd name="connsiteY5" fmla="*/ 20870 h 120476"/>
                  <a:gd name="connsiteX6" fmla="*/ 11945 w 192930"/>
                  <a:gd name="connsiteY6" fmla="*/ 21052 h 120476"/>
                  <a:gd name="connsiteX7" fmla="*/ 43830 w 192930"/>
                  <a:gd name="connsiteY7" fmla="*/ 41315 h 120476"/>
                  <a:gd name="connsiteX8" fmla="*/ 26984 w 192930"/>
                  <a:gd name="connsiteY8" fmla="*/ 56589 h 120476"/>
                  <a:gd name="connsiteX9" fmla="*/ 27431 w 192930"/>
                  <a:gd name="connsiteY9" fmla="*/ 78884 h 120476"/>
                  <a:gd name="connsiteX10" fmla="*/ 29060 w 192930"/>
                  <a:gd name="connsiteY10" fmla="*/ 94559 h 120476"/>
                  <a:gd name="connsiteX11" fmla="*/ 25682 w 192930"/>
                  <a:gd name="connsiteY11" fmla="*/ 99633 h 120476"/>
                  <a:gd name="connsiteX12" fmla="*/ 47493 w 192930"/>
                  <a:gd name="connsiteY12" fmla="*/ 111289 h 120476"/>
                  <a:gd name="connsiteX13" fmla="*/ 35281 w 192930"/>
                  <a:gd name="connsiteY13" fmla="*/ 107387 h 120476"/>
                  <a:gd name="connsiteX14" fmla="*/ 56585 w 192930"/>
                  <a:gd name="connsiteY14" fmla="*/ 116369 h 120476"/>
                  <a:gd name="connsiteX15" fmla="*/ 59902 w 192930"/>
                  <a:gd name="connsiteY15" fmla="*/ 120326 h 120476"/>
                  <a:gd name="connsiteX16" fmla="*/ 69066 w 192930"/>
                  <a:gd name="connsiteY16" fmla="*/ 120147 h 120476"/>
                  <a:gd name="connsiteX17" fmla="*/ 80712 w 192930"/>
                  <a:gd name="connsiteY17" fmla="*/ 111888 h 120476"/>
                  <a:gd name="connsiteX18" fmla="*/ 83006 w 192930"/>
                  <a:gd name="connsiteY18" fmla="*/ 116597 h 120476"/>
                  <a:gd name="connsiteX19" fmla="*/ 80710 w 192930"/>
                  <a:gd name="connsiteY19" fmla="*/ 118823 h 120476"/>
                  <a:gd name="connsiteX20" fmla="*/ 117643 w 192930"/>
                  <a:gd name="connsiteY20" fmla="*/ 109529 h 120476"/>
                  <a:gd name="connsiteX21" fmla="*/ 146978 w 192930"/>
                  <a:gd name="connsiteY21" fmla="*/ 114913 h 120476"/>
                  <a:gd name="connsiteX22" fmla="*/ 173880 w 192930"/>
                  <a:gd name="connsiteY22" fmla="*/ 113920 h 120476"/>
                  <a:gd name="connsiteX23" fmla="*/ 164355 w 192930"/>
                  <a:gd name="connsiteY23" fmla="*/ 104395 h 120476"/>
                  <a:gd name="connsiteX24" fmla="*/ 159593 w 192930"/>
                  <a:gd name="connsiteY24" fmla="*/ 97252 h 120476"/>
                  <a:gd name="connsiteX25" fmla="*/ 164355 w 192930"/>
                  <a:gd name="connsiteY25" fmla="*/ 75820 h 120476"/>
                  <a:gd name="connsiteX26" fmla="*/ 171499 w 192930"/>
                  <a:gd name="connsiteY26" fmla="*/ 71058 h 120476"/>
                  <a:gd name="connsiteX27" fmla="*/ 181024 w 192930"/>
                  <a:gd name="connsiteY27" fmla="*/ 68677 h 120476"/>
                  <a:gd name="connsiteX28" fmla="*/ 183405 w 192930"/>
                  <a:gd name="connsiteY28" fmla="*/ 61533 h 120476"/>
                  <a:gd name="connsiteX29" fmla="*/ 188168 w 192930"/>
                  <a:gd name="connsiteY29" fmla="*/ 54389 h 120476"/>
                  <a:gd name="connsiteX30" fmla="*/ 190549 w 192930"/>
                  <a:gd name="connsiteY30" fmla="*/ 42483 h 120476"/>
                  <a:gd name="connsiteX31" fmla="*/ 192930 w 192930"/>
                  <a:gd name="connsiteY31" fmla="*/ 35339 h 120476"/>
                  <a:gd name="connsiteX32" fmla="*/ 188167 w 192930"/>
                  <a:gd name="connsiteY32" fmla="*/ 18670 h 120476"/>
                  <a:gd name="connsiteX33" fmla="*/ 176262 w 192930"/>
                  <a:gd name="connsiteY33" fmla="*/ 13908 h 120476"/>
                  <a:gd name="connsiteX34" fmla="*/ 169118 w 192930"/>
                  <a:gd name="connsiteY34" fmla="*/ 16289 h 120476"/>
                  <a:gd name="connsiteX35" fmla="*/ 147687 w 192930"/>
                  <a:gd name="connsiteY35" fmla="*/ 21052 h 120476"/>
                  <a:gd name="connsiteX36" fmla="*/ 135780 w 192930"/>
                  <a:gd name="connsiteY36" fmla="*/ 21052 h 120476"/>
                  <a:gd name="connsiteX0" fmla="*/ 15155 w 192930"/>
                  <a:gd name="connsiteY0" fmla="*/ 0 h 120476"/>
                  <a:gd name="connsiteX1" fmla="*/ 8728 w 192930"/>
                  <a:gd name="connsiteY1" fmla="*/ 3234 h 120476"/>
                  <a:gd name="connsiteX2" fmla="*/ 530 w 192930"/>
                  <a:gd name="connsiteY2" fmla="*/ 8978 h 120476"/>
                  <a:gd name="connsiteX3" fmla="*/ 4732 w 192930"/>
                  <a:gd name="connsiteY3" fmla="*/ 8600 h 120476"/>
                  <a:gd name="connsiteX4" fmla="*/ 1572 w 192930"/>
                  <a:gd name="connsiteY4" fmla="*/ 13908 h 120476"/>
                  <a:gd name="connsiteX5" fmla="*/ 6333 w 192930"/>
                  <a:gd name="connsiteY5" fmla="*/ 20870 h 120476"/>
                  <a:gd name="connsiteX6" fmla="*/ 11945 w 192930"/>
                  <a:gd name="connsiteY6" fmla="*/ 21052 h 120476"/>
                  <a:gd name="connsiteX7" fmla="*/ 43830 w 192930"/>
                  <a:gd name="connsiteY7" fmla="*/ 41315 h 120476"/>
                  <a:gd name="connsiteX8" fmla="*/ 26984 w 192930"/>
                  <a:gd name="connsiteY8" fmla="*/ 56589 h 120476"/>
                  <a:gd name="connsiteX9" fmla="*/ 27431 w 192930"/>
                  <a:gd name="connsiteY9" fmla="*/ 78884 h 120476"/>
                  <a:gd name="connsiteX10" fmla="*/ 29060 w 192930"/>
                  <a:gd name="connsiteY10" fmla="*/ 94559 h 120476"/>
                  <a:gd name="connsiteX11" fmla="*/ 25682 w 192930"/>
                  <a:gd name="connsiteY11" fmla="*/ 99633 h 120476"/>
                  <a:gd name="connsiteX12" fmla="*/ 47493 w 192930"/>
                  <a:gd name="connsiteY12" fmla="*/ 111289 h 120476"/>
                  <a:gd name="connsiteX13" fmla="*/ 35281 w 192930"/>
                  <a:gd name="connsiteY13" fmla="*/ 107387 h 120476"/>
                  <a:gd name="connsiteX14" fmla="*/ 56585 w 192930"/>
                  <a:gd name="connsiteY14" fmla="*/ 116369 h 120476"/>
                  <a:gd name="connsiteX15" fmla="*/ 59902 w 192930"/>
                  <a:gd name="connsiteY15" fmla="*/ 120326 h 120476"/>
                  <a:gd name="connsiteX16" fmla="*/ 69066 w 192930"/>
                  <a:gd name="connsiteY16" fmla="*/ 120147 h 120476"/>
                  <a:gd name="connsiteX17" fmla="*/ 80712 w 192930"/>
                  <a:gd name="connsiteY17" fmla="*/ 111888 h 120476"/>
                  <a:gd name="connsiteX18" fmla="*/ 83006 w 192930"/>
                  <a:gd name="connsiteY18" fmla="*/ 116597 h 120476"/>
                  <a:gd name="connsiteX19" fmla="*/ 80710 w 192930"/>
                  <a:gd name="connsiteY19" fmla="*/ 118823 h 120476"/>
                  <a:gd name="connsiteX20" fmla="*/ 117643 w 192930"/>
                  <a:gd name="connsiteY20" fmla="*/ 109529 h 120476"/>
                  <a:gd name="connsiteX21" fmla="*/ 149027 w 192930"/>
                  <a:gd name="connsiteY21" fmla="*/ 109794 h 120476"/>
                  <a:gd name="connsiteX22" fmla="*/ 173880 w 192930"/>
                  <a:gd name="connsiteY22" fmla="*/ 113920 h 120476"/>
                  <a:gd name="connsiteX23" fmla="*/ 164355 w 192930"/>
                  <a:gd name="connsiteY23" fmla="*/ 104395 h 120476"/>
                  <a:gd name="connsiteX24" fmla="*/ 159593 w 192930"/>
                  <a:gd name="connsiteY24" fmla="*/ 97252 h 120476"/>
                  <a:gd name="connsiteX25" fmla="*/ 164355 w 192930"/>
                  <a:gd name="connsiteY25" fmla="*/ 75820 h 120476"/>
                  <a:gd name="connsiteX26" fmla="*/ 171499 w 192930"/>
                  <a:gd name="connsiteY26" fmla="*/ 71058 h 120476"/>
                  <a:gd name="connsiteX27" fmla="*/ 181024 w 192930"/>
                  <a:gd name="connsiteY27" fmla="*/ 68677 h 120476"/>
                  <a:gd name="connsiteX28" fmla="*/ 183405 w 192930"/>
                  <a:gd name="connsiteY28" fmla="*/ 61533 h 120476"/>
                  <a:gd name="connsiteX29" fmla="*/ 188168 w 192930"/>
                  <a:gd name="connsiteY29" fmla="*/ 54389 h 120476"/>
                  <a:gd name="connsiteX30" fmla="*/ 190549 w 192930"/>
                  <a:gd name="connsiteY30" fmla="*/ 42483 h 120476"/>
                  <a:gd name="connsiteX31" fmla="*/ 192930 w 192930"/>
                  <a:gd name="connsiteY31" fmla="*/ 35339 h 120476"/>
                  <a:gd name="connsiteX32" fmla="*/ 188167 w 192930"/>
                  <a:gd name="connsiteY32" fmla="*/ 18670 h 120476"/>
                  <a:gd name="connsiteX33" fmla="*/ 176262 w 192930"/>
                  <a:gd name="connsiteY33" fmla="*/ 13908 h 120476"/>
                  <a:gd name="connsiteX34" fmla="*/ 169118 w 192930"/>
                  <a:gd name="connsiteY34" fmla="*/ 16289 h 120476"/>
                  <a:gd name="connsiteX35" fmla="*/ 147687 w 192930"/>
                  <a:gd name="connsiteY35" fmla="*/ 21052 h 120476"/>
                  <a:gd name="connsiteX36" fmla="*/ 135780 w 192930"/>
                  <a:gd name="connsiteY36" fmla="*/ 21052 h 120476"/>
                  <a:gd name="connsiteX0" fmla="*/ 14906 w 192681"/>
                  <a:gd name="connsiteY0" fmla="*/ 0 h 120476"/>
                  <a:gd name="connsiteX1" fmla="*/ 8479 w 192681"/>
                  <a:gd name="connsiteY1" fmla="*/ 3234 h 120476"/>
                  <a:gd name="connsiteX2" fmla="*/ 281 w 192681"/>
                  <a:gd name="connsiteY2" fmla="*/ 8978 h 120476"/>
                  <a:gd name="connsiteX3" fmla="*/ 11656 w 192681"/>
                  <a:gd name="connsiteY3" fmla="*/ 8600 h 120476"/>
                  <a:gd name="connsiteX4" fmla="*/ 1323 w 192681"/>
                  <a:gd name="connsiteY4" fmla="*/ 13908 h 120476"/>
                  <a:gd name="connsiteX5" fmla="*/ 6084 w 192681"/>
                  <a:gd name="connsiteY5" fmla="*/ 20870 h 120476"/>
                  <a:gd name="connsiteX6" fmla="*/ 11696 w 192681"/>
                  <a:gd name="connsiteY6" fmla="*/ 21052 h 120476"/>
                  <a:gd name="connsiteX7" fmla="*/ 43581 w 192681"/>
                  <a:gd name="connsiteY7" fmla="*/ 41315 h 120476"/>
                  <a:gd name="connsiteX8" fmla="*/ 26735 w 192681"/>
                  <a:gd name="connsiteY8" fmla="*/ 56589 h 120476"/>
                  <a:gd name="connsiteX9" fmla="*/ 27182 w 192681"/>
                  <a:gd name="connsiteY9" fmla="*/ 78884 h 120476"/>
                  <a:gd name="connsiteX10" fmla="*/ 28811 w 192681"/>
                  <a:gd name="connsiteY10" fmla="*/ 94559 h 120476"/>
                  <a:gd name="connsiteX11" fmla="*/ 25433 w 192681"/>
                  <a:gd name="connsiteY11" fmla="*/ 99633 h 120476"/>
                  <a:gd name="connsiteX12" fmla="*/ 47244 w 192681"/>
                  <a:gd name="connsiteY12" fmla="*/ 111289 h 120476"/>
                  <a:gd name="connsiteX13" fmla="*/ 35032 w 192681"/>
                  <a:gd name="connsiteY13" fmla="*/ 107387 h 120476"/>
                  <a:gd name="connsiteX14" fmla="*/ 56336 w 192681"/>
                  <a:gd name="connsiteY14" fmla="*/ 116369 h 120476"/>
                  <a:gd name="connsiteX15" fmla="*/ 59653 w 192681"/>
                  <a:gd name="connsiteY15" fmla="*/ 120326 h 120476"/>
                  <a:gd name="connsiteX16" fmla="*/ 68817 w 192681"/>
                  <a:gd name="connsiteY16" fmla="*/ 120147 h 120476"/>
                  <a:gd name="connsiteX17" fmla="*/ 80463 w 192681"/>
                  <a:gd name="connsiteY17" fmla="*/ 111888 h 120476"/>
                  <a:gd name="connsiteX18" fmla="*/ 82757 w 192681"/>
                  <a:gd name="connsiteY18" fmla="*/ 116597 h 120476"/>
                  <a:gd name="connsiteX19" fmla="*/ 80461 w 192681"/>
                  <a:gd name="connsiteY19" fmla="*/ 118823 h 120476"/>
                  <a:gd name="connsiteX20" fmla="*/ 117394 w 192681"/>
                  <a:gd name="connsiteY20" fmla="*/ 109529 h 120476"/>
                  <a:gd name="connsiteX21" fmla="*/ 148778 w 192681"/>
                  <a:gd name="connsiteY21" fmla="*/ 109794 h 120476"/>
                  <a:gd name="connsiteX22" fmla="*/ 173631 w 192681"/>
                  <a:gd name="connsiteY22" fmla="*/ 113920 h 120476"/>
                  <a:gd name="connsiteX23" fmla="*/ 164106 w 192681"/>
                  <a:gd name="connsiteY23" fmla="*/ 104395 h 120476"/>
                  <a:gd name="connsiteX24" fmla="*/ 159344 w 192681"/>
                  <a:gd name="connsiteY24" fmla="*/ 97252 h 120476"/>
                  <a:gd name="connsiteX25" fmla="*/ 164106 w 192681"/>
                  <a:gd name="connsiteY25" fmla="*/ 75820 h 120476"/>
                  <a:gd name="connsiteX26" fmla="*/ 171250 w 192681"/>
                  <a:gd name="connsiteY26" fmla="*/ 71058 h 120476"/>
                  <a:gd name="connsiteX27" fmla="*/ 180775 w 192681"/>
                  <a:gd name="connsiteY27" fmla="*/ 68677 h 120476"/>
                  <a:gd name="connsiteX28" fmla="*/ 183156 w 192681"/>
                  <a:gd name="connsiteY28" fmla="*/ 61533 h 120476"/>
                  <a:gd name="connsiteX29" fmla="*/ 187919 w 192681"/>
                  <a:gd name="connsiteY29" fmla="*/ 54389 h 120476"/>
                  <a:gd name="connsiteX30" fmla="*/ 190300 w 192681"/>
                  <a:gd name="connsiteY30" fmla="*/ 42483 h 120476"/>
                  <a:gd name="connsiteX31" fmla="*/ 192681 w 192681"/>
                  <a:gd name="connsiteY31" fmla="*/ 35339 h 120476"/>
                  <a:gd name="connsiteX32" fmla="*/ 187918 w 192681"/>
                  <a:gd name="connsiteY32" fmla="*/ 18670 h 120476"/>
                  <a:gd name="connsiteX33" fmla="*/ 176013 w 192681"/>
                  <a:gd name="connsiteY33" fmla="*/ 13908 h 120476"/>
                  <a:gd name="connsiteX34" fmla="*/ 168869 w 192681"/>
                  <a:gd name="connsiteY34" fmla="*/ 16289 h 120476"/>
                  <a:gd name="connsiteX35" fmla="*/ 147438 w 192681"/>
                  <a:gd name="connsiteY35" fmla="*/ 21052 h 120476"/>
                  <a:gd name="connsiteX36" fmla="*/ 135531 w 192681"/>
                  <a:gd name="connsiteY36" fmla="*/ 21052 h 120476"/>
                  <a:gd name="connsiteX0" fmla="*/ 13627 w 191402"/>
                  <a:gd name="connsiteY0" fmla="*/ 0 h 120476"/>
                  <a:gd name="connsiteX1" fmla="*/ 7200 w 191402"/>
                  <a:gd name="connsiteY1" fmla="*/ 3234 h 120476"/>
                  <a:gd name="connsiteX2" fmla="*/ 5150 w 191402"/>
                  <a:gd name="connsiteY2" fmla="*/ 13244 h 120476"/>
                  <a:gd name="connsiteX3" fmla="*/ 10377 w 191402"/>
                  <a:gd name="connsiteY3" fmla="*/ 8600 h 120476"/>
                  <a:gd name="connsiteX4" fmla="*/ 44 w 191402"/>
                  <a:gd name="connsiteY4" fmla="*/ 13908 h 120476"/>
                  <a:gd name="connsiteX5" fmla="*/ 4805 w 191402"/>
                  <a:gd name="connsiteY5" fmla="*/ 20870 h 120476"/>
                  <a:gd name="connsiteX6" fmla="*/ 10417 w 191402"/>
                  <a:gd name="connsiteY6" fmla="*/ 21052 h 120476"/>
                  <a:gd name="connsiteX7" fmla="*/ 42302 w 191402"/>
                  <a:gd name="connsiteY7" fmla="*/ 41315 h 120476"/>
                  <a:gd name="connsiteX8" fmla="*/ 25456 w 191402"/>
                  <a:gd name="connsiteY8" fmla="*/ 56589 h 120476"/>
                  <a:gd name="connsiteX9" fmla="*/ 25903 w 191402"/>
                  <a:gd name="connsiteY9" fmla="*/ 78884 h 120476"/>
                  <a:gd name="connsiteX10" fmla="*/ 27532 w 191402"/>
                  <a:gd name="connsiteY10" fmla="*/ 94559 h 120476"/>
                  <a:gd name="connsiteX11" fmla="*/ 24154 w 191402"/>
                  <a:gd name="connsiteY11" fmla="*/ 99633 h 120476"/>
                  <a:gd name="connsiteX12" fmla="*/ 45965 w 191402"/>
                  <a:gd name="connsiteY12" fmla="*/ 111289 h 120476"/>
                  <a:gd name="connsiteX13" fmla="*/ 33753 w 191402"/>
                  <a:gd name="connsiteY13" fmla="*/ 107387 h 120476"/>
                  <a:gd name="connsiteX14" fmla="*/ 55057 w 191402"/>
                  <a:gd name="connsiteY14" fmla="*/ 116369 h 120476"/>
                  <a:gd name="connsiteX15" fmla="*/ 58374 w 191402"/>
                  <a:gd name="connsiteY15" fmla="*/ 120326 h 120476"/>
                  <a:gd name="connsiteX16" fmla="*/ 67538 w 191402"/>
                  <a:gd name="connsiteY16" fmla="*/ 120147 h 120476"/>
                  <a:gd name="connsiteX17" fmla="*/ 79184 w 191402"/>
                  <a:gd name="connsiteY17" fmla="*/ 111888 h 120476"/>
                  <a:gd name="connsiteX18" fmla="*/ 81478 w 191402"/>
                  <a:gd name="connsiteY18" fmla="*/ 116597 h 120476"/>
                  <a:gd name="connsiteX19" fmla="*/ 79182 w 191402"/>
                  <a:gd name="connsiteY19" fmla="*/ 118823 h 120476"/>
                  <a:gd name="connsiteX20" fmla="*/ 116115 w 191402"/>
                  <a:gd name="connsiteY20" fmla="*/ 109529 h 120476"/>
                  <a:gd name="connsiteX21" fmla="*/ 147499 w 191402"/>
                  <a:gd name="connsiteY21" fmla="*/ 109794 h 120476"/>
                  <a:gd name="connsiteX22" fmla="*/ 172352 w 191402"/>
                  <a:gd name="connsiteY22" fmla="*/ 113920 h 120476"/>
                  <a:gd name="connsiteX23" fmla="*/ 162827 w 191402"/>
                  <a:gd name="connsiteY23" fmla="*/ 104395 h 120476"/>
                  <a:gd name="connsiteX24" fmla="*/ 158065 w 191402"/>
                  <a:gd name="connsiteY24" fmla="*/ 97252 h 120476"/>
                  <a:gd name="connsiteX25" fmla="*/ 162827 w 191402"/>
                  <a:gd name="connsiteY25" fmla="*/ 75820 h 120476"/>
                  <a:gd name="connsiteX26" fmla="*/ 169971 w 191402"/>
                  <a:gd name="connsiteY26" fmla="*/ 71058 h 120476"/>
                  <a:gd name="connsiteX27" fmla="*/ 179496 w 191402"/>
                  <a:gd name="connsiteY27" fmla="*/ 68677 h 120476"/>
                  <a:gd name="connsiteX28" fmla="*/ 181877 w 191402"/>
                  <a:gd name="connsiteY28" fmla="*/ 61533 h 120476"/>
                  <a:gd name="connsiteX29" fmla="*/ 186640 w 191402"/>
                  <a:gd name="connsiteY29" fmla="*/ 54389 h 120476"/>
                  <a:gd name="connsiteX30" fmla="*/ 189021 w 191402"/>
                  <a:gd name="connsiteY30" fmla="*/ 42483 h 120476"/>
                  <a:gd name="connsiteX31" fmla="*/ 191402 w 191402"/>
                  <a:gd name="connsiteY31" fmla="*/ 35339 h 120476"/>
                  <a:gd name="connsiteX32" fmla="*/ 186639 w 191402"/>
                  <a:gd name="connsiteY32" fmla="*/ 18670 h 120476"/>
                  <a:gd name="connsiteX33" fmla="*/ 174734 w 191402"/>
                  <a:gd name="connsiteY33" fmla="*/ 13908 h 120476"/>
                  <a:gd name="connsiteX34" fmla="*/ 167590 w 191402"/>
                  <a:gd name="connsiteY34" fmla="*/ 16289 h 120476"/>
                  <a:gd name="connsiteX35" fmla="*/ 146159 w 191402"/>
                  <a:gd name="connsiteY35" fmla="*/ 21052 h 120476"/>
                  <a:gd name="connsiteX36" fmla="*/ 134252 w 191402"/>
                  <a:gd name="connsiteY36" fmla="*/ 21052 h 120476"/>
                  <a:gd name="connsiteX0" fmla="*/ 13627 w 191402"/>
                  <a:gd name="connsiteY0" fmla="*/ 0 h 120476"/>
                  <a:gd name="connsiteX1" fmla="*/ 7200 w 191402"/>
                  <a:gd name="connsiteY1" fmla="*/ 3234 h 120476"/>
                  <a:gd name="connsiteX2" fmla="*/ 5150 w 191402"/>
                  <a:gd name="connsiteY2" fmla="*/ 13244 h 120476"/>
                  <a:gd name="connsiteX3" fmla="*/ 10377 w 191402"/>
                  <a:gd name="connsiteY3" fmla="*/ 8600 h 120476"/>
                  <a:gd name="connsiteX4" fmla="*/ 44 w 191402"/>
                  <a:gd name="connsiteY4" fmla="*/ 13908 h 120476"/>
                  <a:gd name="connsiteX5" fmla="*/ 4805 w 191402"/>
                  <a:gd name="connsiteY5" fmla="*/ 20870 h 120476"/>
                  <a:gd name="connsiteX6" fmla="*/ 10417 w 191402"/>
                  <a:gd name="connsiteY6" fmla="*/ 21052 h 120476"/>
                  <a:gd name="connsiteX7" fmla="*/ 42302 w 191402"/>
                  <a:gd name="connsiteY7" fmla="*/ 41315 h 120476"/>
                  <a:gd name="connsiteX8" fmla="*/ 25456 w 191402"/>
                  <a:gd name="connsiteY8" fmla="*/ 56589 h 120476"/>
                  <a:gd name="connsiteX9" fmla="*/ 25903 w 191402"/>
                  <a:gd name="connsiteY9" fmla="*/ 78884 h 120476"/>
                  <a:gd name="connsiteX10" fmla="*/ 23433 w 191402"/>
                  <a:gd name="connsiteY10" fmla="*/ 94559 h 120476"/>
                  <a:gd name="connsiteX11" fmla="*/ 24154 w 191402"/>
                  <a:gd name="connsiteY11" fmla="*/ 99633 h 120476"/>
                  <a:gd name="connsiteX12" fmla="*/ 45965 w 191402"/>
                  <a:gd name="connsiteY12" fmla="*/ 111289 h 120476"/>
                  <a:gd name="connsiteX13" fmla="*/ 33753 w 191402"/>
                  <a:gd name="connsiteY13" fmla="*/ 107387 h 120476"/>
                  <a:gd name="connsiteX14" fmla="*/ 55057 w 191402"/>
                  <a:gd name="connsiteY14" fmla="*/ 116369 h 120476"/>
                  <a:gd name="connsiteX15" fmla="*/ 58374 w 191402"/>
                  <a:gd name="connsiteY15" fmla="*/ 120326 h 120476"/>
                  <a:gd name="connsiteX16" fmla="*/ 67538 w 191402"/>
                  <a:gd name="connsiteY16" fmla="*/ 120147 h 120476"/>
                  <a:gd name="connsiteX17" fmla="*/ 79184 w 191402"/>
                  <a:gd name="connsiteY17" fmla="*/ 111888 h 120476"/>
                  <a:gd name="connsiteX18" fmla="*/ 81478 w 191402"/>
                  <a:gd name="connsiteY18" fmla="*/ 116597 h 120476"/>
                  <a:gd name="connsiteX19" fmla="*/ 79182 w 191402"/>
                  <a:gd name="connsiteY19" fmla="*/ 118823 h 120476"/>
                  <a:gd name="connsiteX20" fmla="*/ 116115 w 191402"/>
                  <a:gd name="connsiteY20" fmla="*/ 109529 h 120476"/>
                  <a:gd name="connsiteX21" fmla="*/ 147499 w 191402"/>
                  <a:gd name="connsiteY21" fmla="*/ 109794 h 120476"/>
                  <a:gd name="connsiteX22" fmla="*/ 172352 w 191402"/>
                  <a:gd name="connsiteY22" fmla="*/ 113920 h 120476"/>
                  <a:gd name="connsiteX23" fmla="*/ 162827 w 191402"/>
                  <a:gd name="connsiteY23" fmla="*/ 104395 h 120476"/>
                  <a:gd name="connsiteX24" fmla="*/ 158065 w 191402"/>
                  <a:gd name="connsiteY24" fmla="*/ 97252 h 120476"/>
                  <a:gd name="connsiteX25" fmla="*/ 162827 w 191402"/>
                  <a:gd name="connsiteY25" fmla="*/ 75820 h 120476"/>
                  <a:gd name="connsiteX26" fmla="*/ 169971 w 191402"/>
                  <a:gd name="connsiteY26" fmla="*/ 71058 h 120476"/>
                  <a:gd name="connsiteX27" fmla="*/ 179496 w 191402"/>
                  <a:gd name="connsiteY27" fmla="*/ 68677 h 120476"/>
                  <a:gd name="connsiteX28" fmla="*/ 181877 w 191402"/>
                  <a:gd name="connsiteY28" fmla="*/ 61533 h 120476"/>
                  <a:gd name="connsiteX29" fmla="*/ 186640 w 191402"/>
                  <a:gd name="connsiteY29" fmla="*/ 54389 h 120476"/>
                  <a:gd name="connsiteX30" fmla="*/ 189021 w 191402"/>
                  <a:gd name="connsiteY30" fmla="*/ 42483 h 120476"/>
                  <a:gd name="connsiteX31" fmla="*/ 191402 w 191402"/>
                  <a:gd name="connsiteY31" fmla="*/ 35339 h 120476"/>
                  <a:gd name="connsiteX32" fmla="*/ 186639 w 191402"/>
                  <a:gd name="connsiteY32" fmla="*/ 18670 h 120476"/>
                  <a:gd name="connsiteX33" fmla="*/ 174734 w 191402"/>
                  <a:gd name="connsiteY33" fmla="*/ 13908 h 120476"/>
                  <a:gd name="connsiteX34" fmla="*/ 167590 w 191402"/>
                  <a:gd name="connsiteY34" fmla="*/ 16289 h 120476"/>
                  <a:gd name="connsiteX35" fmla="*/ 146159 w 191402"/>
                  <a:gd name="connsiteY35" fmla="*/ 21052 h 120476"/>
                  <a:gd name="connsiteX36" fmla="*/ 134252 w 191402"/>
                  <a:gd name="connsiteY36" fmla="*/ 21052 h 120476"/>
                  <a:gd name="connsiteX0" fmla="*/ 13627 w 191402"/>
                  <a:gd name="connsiteY0" fmla="*/ 0 h 120476"/>
                  <a:gd name="connsiteX1" fmla="*/ 7200 w 191402"/>
                  <a:gd name="connsiteY1" fmla="*/ 3234 h 120476"/>
                  <a:gd name="connsiteX2" fmla="*/ 5150 w 191402"/>
                  <a:gd name="connsiteY2" fmla="*/ 13244 h 120476"/>
                  <a:gd name="connsiteX3" fmla="*/ 10377 w 191402"/>
                  <a:gd name="connsiteY3" fmla="*/ 8600 h 120476"/>
                  <a:gd name="connsiteX4" fmla="*/ 44 w 191402"/>
                  <a:gd name="connsiteY4" fmla="*/ 13908 h 120476"/>
                  <a:gd name="connsiteX5" fmla="*/ 4805 w 191402"/>
                  <a:gd name="connsiteY5" fmla="*/ 20870 h 120476"/>
                  <a:gd name="connsiteX6" fmla="*/ 10417 w 191402"/>
                  <a:gd name="connsiteY6" fmla="*/ 21052 h 120476"/>
                  <a:gd name="connsiteX7" fmla="*/ 44351 w 191402"/>
                  <a:gd name="connsiteY7" fmla="*/ 43874 h 120476"/>
                  <a:gd name="connsiteX8" fmla="*/ 25456 w 191402"/>
                  <a:gd name="connsiteY8" fmla="*/ 56589 h 120476"/>
                  <a:gd name="connsiteX9" fmla="*/ 25903 w 191402"/>
                  <a:gd name="connsiteY9" fmla="*/ 78884 h 120476"/>
                  <a:gd name="connsiteX10" fmla="*/ 23433 w 191402"/>
                  <a:gd name="connsiteY10" fmla="*/ 94559 h 120476"/>
                  <a:gd name="connsiteX11" fmla="*/ 24154 w 191402"/>
                  <a:gd name="connsiteY11" fmla="*/ 99633 h 120476"/>
                  <a:gd name="connsiteX12" fmla="*/ 45965 w 191402"/>
                  <a:gd name="connsiteY12" fmla="*/ 111289 h 120476"/>
                  <a:gd name="connsiteX13" fmla="*/ 33753 w 191402"/>
                  <a:gd name="connsiteY13" fmla="*/ 107387 h 120476"/>
                  <a:gd name="connsiteX14" fmla="*/ 55057 w 191402"/>
                  <a:gd name="connsiteY14" fmla="*/ 116369 h 120476"/>
                  <a:gd name="connsiteX15" fmla="*/ 58374 w 191402"/>
                  <a:gd name="connsiteY15" fmla="*/ 120326 h 120476"/>
                  <a:gd name="connsiteX16" fmla="*/ 67538 w 191402"/>
                  <a:gd name="connsiteY16" fmla="*/ 120147 h 120476"/>
                  <a:gd name="connsiteX17" fmla="*/ 79184 w 191402"/>
                  <a:gd name="connsiteY17" fmla="*/ 111888 h 120476"/>
                  <a:gd name="connsiteX18" fmla="*/ 81478 w 191402"/>
                  <a:gd name="connsiteY18" fmla="*/ 116597 h 120476"/>
                  <a:gd name="connsiteX19" fmla="*/ 79182 w 191402"/>
                  <a:gd name="connsiteY19" fmla="*/ 118823 h 120476"/>
                  <a:gd name="connsiteX20" fmla="*/ 116115 w 191402"/>
                  <a:gd name="connsiteY20" fmla="*/ 109529 h 120476"/>
                  <a:gd name="connsiteX21" fmla="*/ 147499 w 191402"/>
                  <a:gd name="connsiteY21" fmla="*/ 109794 h 120476"/>
                  <a:gd name="connsiteX22" fmla="*/ 172352 w 191402"/>
                  <a:gd name="connsiteY22" fmla="*/ 113920 h 120476"/>
                  <a:gd name="connsiteX23" fmla="*/ 162827 w 191402"/>
                  <a:gd name="connsiteY23" fmla="*/ 104395 h 120476"/>
                  <a:gd name="connsiteX24" fmla="*/ 158065 w 191402"/>
                  <a:gd name="connsiteY24" fmla="*/ 97252 h 120476"/>
                  <a:gd name="connsiteX25" fmla="*/ 162827 w 191402"/>
                  <a:gd name="connsiteY25" fmla="*/ 75820 h 120476"/>
                  <a:gd name="connsiteX26" fmla="*/ 169971 w 191402"/>
                  <a:gd name="connsiteY26" fmla="*/ 71058 h 120476"/>
                  <a:gd name="connsiteX27" fmla="*/ 179496 w 191402"/>
                  <a:gd name="connsiteY27" fmla="*/ 68677 h 120476"/>
                  <a:gd name="connsiteX28" fmla="*/ 181877 w 191402"/>
                  <a:gd name="connsiteY28" fmla="*/ 61533 h 120476"/>
                  <a:gd name="connsiteX29" fmla="*/ 186640 w 191402"/>
                  <a:gd name="connsiteY29" fmla="*/ 54389 h 120476"/>
                  <a:gd name="connsiteX30" fmla="*/ 189021 w 191402"/>
                  <a:gd name="connsiteY30" fmla="*/ 42483 h 120476"/>
                  <a:gd name="connsiteX31" fmla="*/ 191402 w 191402"/>
                  <a:gd name="connsiteY31" fmla="*/ 35339 h 120476"/>
                  <a:gd name="connsiteX32" fmla="*/ 186639 w 191402"/>
                  <a:gd name="connsiteY32" fmla="*/ 18670 h 120476"/>
                  <a:gd name="connsiteX33" fmla="*/ 174734 w 191402"/>
                  <a:gd name="connsiteY33" fmla="*/ 13908 h 120476"/>
                  <a:gd name="connsiteX34" fmla="*/ 167590 w 191402"/>
                  <a:gd name="connsiteY34" fmla="*/ 16289 h 120476"/>
                  <a:gd name="connsiteX35" fmla="*/ 146159 w 191402"/>
                  <a:gd name="connsiteY35" fmla="*/ 21052 h 120476"/>
                  <a:gd name="connsiteX36" fmla="*/ 134252 w 191402"/>
                  <a:gd name="connsiteY36" fmla="*/ 21052 h 120476"/>
                  <a:gd name="connsiteX0" fmla="*/ 9548 w 187323"/>
                  <a:gd name="connsiteY0" fmla="*/ 0 h 120476"/>
                  <a:gd name="connsiteX1" fmla="*/ 3121 w 187323"/>
                  <a:gd name="connsiteY1" fmla="*/ 3234 h 120476"/>
                  <a:gd name="connsiteX2" fmla="*/ 1071 w 187323"/>
                  <a:gd name="connsiteY2" fmla="*/ 13244 h 120476"/>
                  <a:gd name="connsiteX3" fmla="*/ 6298 w 187323"/>
                  <a:gd name="connsiteY3" fmla="*/ 8600 h 120476"/>
                  <a:gd name="connsiteX4" fmla="*/ 64 w 187323"/>
                  <a:gd name="connsiteY4" fmla="*/ 15614 h 120476"/>
                  <a:gd name="connsiteX5" fmla="*/ 726 w 187323"/>
                  <a:gd name="connsiteY5" fmla="*/ 20870 h 120476"/>
                  <a:gd name="connsiteX6" fmla="*/ 6338 w 187323"/>
                  <a:gd name="connsiteY6" fmla="*/ 21052 h 120476"/>
                  <a:gd name="connsiteX7" fmla="*/ 40272 w 187323"/>
                  <a:gd name="connsiteY7" fmla="*/ 43874 h 120476"/>
                  <a:gd name="connsiteX8" fmla="*/ 21377 w 187323"/>
                  <a:gd name="connsiteY8" fmla="*/ 56589 h 120476"/>
                  <a:gd name="connsiteX9" fmla="*/ 21824 w 187323"/>
                  <a:gd name="connsiteY9" fmla="*/ 78884 h 120476"/>
                  <a:gd name="connsiteX10" fmla="*/ 19354 w 187323"/>
                  <a:gd name="connsiteY10" fmla="*/ 94559 h 120476"/>
                  <a:gd name="connsiteX11" fmla="*/ 20075 w 187323"/>
                  <a:gd name="connsiteY11" fmla="*/ 99633 h 120476"/>
                  <a:gd name="connsiteX12" fmla="*/ 41886 w 187323"/>
                  <a:gd name="connsiteY12" fmla="*/ 111289 h 120476"/>
                  <a:gd name="connsiteX13" fmla="*/ 29674 w 187323"/>
                  <a:gd name="connsiteY13" fmla="*/ 107387 h 120476"/>
                  <a:gd name="connsiteX14" fmla="*/ 50978 w 187323"/>
                  <a:gd name="connsiteY14" fmla="*/ 116369 h 120476"/>
                  <a:gd name="connsiteX15" fmla="*/ 54295 w 187323"/>
                  <a:gd name="connsiteY15" fmla="*/ 120326 h 120476"/>
                  <a:gd name="connsiteX16" fmla="*/ 63459 w 187323"/>
                  <a:gd name="connsiteY16" fmla="*/ 120147 h 120476"/>
                  <a:gd name="connsiteX17" fmla="*/ 75105 w 187323"/>
                  <a:gd name="connsiteY17" fmla="*/ 111888 h 120476"/>
                  <a:gd name="connsiteX18" fmla="*/ 77399 w 187323"/>
                  <a:gd name="connsiteY18" fmla="*/ 116597 h 120476"/>
                  <a:gd name="connsiteX19" fmla="*/ 75103 w 187323"/>
                  <a:gd name="connsiteY19" fmla="*/ 118823 h 120476"/>
                  <a:gd name="connsiteX20" fmla="*/ 112036 w 187323"/>
                  <a:gd name="connsiteY20" fmla="*/ 109529 h 120476"/>
                  <a:gd name="connsiteX21" fmla="*/ 143420 w 187323"/>
                  <a:gd name="connsiteY21" fmla="*/ 109794 h 120476"/>
                  <a:gd name="connsiteX22" fmla="*/ 168273 w 187323"/>
                  <a:gd name="connsiteY22" fmla="*/ 113920 h 120476"/>
                  <a:gd name="connsiteX23" fmla="*/ 158748 w 187323"/>
                  <a:gd name="connsiteY23" fmla="*/ 104395 h 120476"/>
                  <a:gd name="connsiteX24" fmla="*/ 153986 w 187323"/>
                  <a:gd name="connsiteY24" fmla="*/ 97252 h 120476"/>
                  <a:gd name="connsiteX25" fmla="*/ 158748 w 187323"/>
                  <a:gd name="connsiteY25" fmla="*/ 75820 h 120476"/>
                  <a:gd name="connsiteX26" fmla="*/ 165892 w 187323"/>
                  <a:gd name="connsiteY26" fmla="*/ 71058 h 120476"/>
                  <a:gd name="connsiteX27" fmla="*/ 175417 w 187323"/>
                  <a:gd name="connsiteY27" fmla="*/ 68677 h 120476"/>
                  <a:gd name="connsiteX28" fmla="*/ 177798 w 187323"/>
                  <a:gd name="connsiteY28" fmla="*/ 61533 h 120476"/>
                  <a:gd name="connsiteX29" fmla="*/ 182561 w 187323"/>
                  <a:gd name="connsiteY29" fmla="*/ 54389 h 120476"/>
                  <a:gd name="connsiteX30" fmla="*/ 184942 w 187323"/>
                  <a:gd name="connsiteY30" fmla="*/ 42483 h 120476"/>
                  <a:gd name="connsiteX31" fmla="*/ 187323 w 187323"/>
                  <a:gd name="connsiteY31" fmla="*/ 35339 h 120476"/>
                  <a:gd name="connsiteX32" fmla="*/ 182560 w 187323"/>
                  <a:gd name="connsiteY32" fmla="*/ 18670 h 120476"/>
                  <a:gd name="connsiteX33" fmla="*/ 170655 w 187323"/>
                  <a:gd name="connsiteY33" fmla="*/ 13908 h 120476"/>
                  <a:gd name="connsiteX34" fmla="*/ 163511 w 187323"/>
                  <a:gd name="connsiteY34" fmla="*/ 16289 h 120476"/>
                  <a:gd name="connsiteX35" fmla="*/ 142080 w 187323"/>
                  <a:gd name="connsiteY35" fmla="*/ 21052 h 120476"/>
                  <a:gd name="connsiteX36" fmla="*/ 130173 w 187323"/>
                  <a:gd name="connsiteY36" fmla="*/ 21052 h 120476"/>
                  <a:gd name="connsiteX0" fmla="*/ 13647 w 187323"/>
                  <a:gd name="connsiteY0" fmla="*/ 0 h 119623"/>
                  <a:gd name="connsiteX1" fmla="*/ 3121 w 187323"/>
                  <a:gd name="connsiteY1" fmla="*/ 2381 h 119623"/>
                  <a:gd name="connsiteX2" fmla="*/ 1071 w 187323"/>
                  <a:gd name="connsiteY2" fmla="*/ 12391 h 119623"/>
                  <a:gd name="connsiteX3" fmla="*/ 6298 w 187323"/>
                  <a:gd name="connsiteY3" fmla="*/ 7747 h 119623"/>
                  <a:gd name="connsiteX4" fmla="*/ 64 w 187323"/>
                  <a:gd name="connsiteY4" fmla="*/ 14761 h 119623"/>
                  <a:gd name="connsiteX5" fmla="*/ 726 w 187323"/>
                  <a:gd name="connsiteY5" fmla="*/ 20017 h 119623"/>
                  <a:gd name="connsiteX6" fmla="*/ 6338 w 187323"/>
                  <a:gd name="connsiteY6" fmla="*/ 20199 h 119623"/>
                  <a:gd name="connsiteX7" fmla="*/ 40272 w 187323"/>
                  <a:gd name="connsiteY7" fmla="*/ 43021 h 119623"/>
                  <a:gd name="connsiteX8" fmla="*/ 21377 w 187323"/>
                  <a:gd name="connsiteY8" fmla="*/ 55736 h 119623"/>
                  <a:gd name="connsiteX9" fmla="*/ 21824 w 187323"/>
                  <a:gd name="connsiteY9" fmla="*/ 78031 h 119623"/>
                  <a:gd name="connsiteX10" fmla="*/ 19354 w 187323"/>
                  <a:gd name="connsiteY10" fmla="*/ 93706 h 119623"/>
                  <a:gd name="connsiteX11" fmla="*/ 20075 w 187323"/>
                  <a:gd name="connsiteY11" fmla="*/ 98780 h 119623"/>
                  <a:gd name="connsiteX12" fmla="*/ 41886 w 187323"/>
                  <a:gd name="connsiteY12" fmla="*/ 110436 h 119623"/>
                  <a:gd name="connsiteX13" fmla="*/ 29674 w 187323"/>
                  <a:gd name="connsiteY13" fmla="*/ 106534 h 119623"/>
                  <a:gd name="connsiteX14" fmla="*/ 50978 w 187323"/>
                  <a:gd name="connsiteY14" fmla="*/ 115516 h 119623"/>
                  <a:gd name="connsiteX15" fmla="*/ 54295 w 187323"/>
                  <a:gd name="connsiteY15" fmla="*/ 119473 h 119623"/>
                  <a:gd name="connsiteX16" fmla="*/ 63459 w 187323"/>
                  <a:gd name="connsiteY16" fmla="*/ 119294 h 119623"/>
                  <a:gd name="connsiteX17" fmla="*/ 75105 w 187323"/>
                  <a:gd name="connsiteY17" fmla="*/ 111035 h 119623"/>
                  <a:gd name="connsiteX18" fmla="*/ 77399 w 187323"/>
                  <a:gd name="connsiteY18" fmla="*/ 115744 h 119623"/>
                  <a:gd name="connsiteX19" fmla="*/ 75103 w 187323"/>
                  <a:gd name="connsiteY19" fmla="*/ 117970 h 119623"/>
                  <a:gd name="connsiteX20" fmla="*/ 112036 w 187323"/>
                  <a:gd name="connsiteY20" fmla="*/ 108676 h 119623"/>
                  <a:gd name="connsiteX21" fmla="*/ 143420 w 187323"/>
                  <a:gd name="connsiteY21" fmla="*/ 108941 h 119623"/>
                  <a:gd name="connsiteX22" fmla="*/ 168273 w 187323"/>
                  <a:gd name="connsiteY22" fmla="*/ 113067 h 119623"/>
                  <a:gd name="connsiteX23" fmla="*/ 158748 w 187323"/>
                  <a:gd name="connsiteY23" fmla="*/ 103542 h 119623"/>
                  <a:gd name="connsiteX24" fmla="*/ 153986 w 187323"/>
                  <a:gd name="connsiteY24" fmla="*/ 96399 h 119623"/>
                  <a:gd name="connsiteX25" fmla="*/ 158748 w 187323"/>
                  <a:gd name="connsiteY25" fmla="*/ 74967 h 119623"/>
                  <a:gd name="connsiteX26" fmla="*/ 165892 w 187323"/>
                  <a:gd name="connsiteY26" fmla="*/ 70205 h 119623"/>
                  <a:gd name="connsiteX27" fmla="*/ 175417 w 187323"/>
                  <a:gd name="connsiteY27" fmla="*/ 67824 h 119623"/>
                  <a:gd name="connsiteX28" fmla="*/ 177798 w 187323"/>
                  <a:gd name="connsiteY28" fmla="*/ 60680 h 119623"/>
                  <a:gd name="connsiteX29" fmla="*/ 182561 w 187323"/>
                  <a:gd name="connsiteY29" fmla="*/ 53536 h 119623"/>
                  <a:gd name="connsiteX30" fmla="*/ 184942 w 187323"/>
                  <a:gd name="connsiteY30" fmla="*/ 41630 h 119623"/>
                  <a:gd name="connsiteX31" fmla="*/ 187323 w 187323"/>
                  <a:gd name="connsiteY31" fmla="*/ 34486 h 119623"/>
                  <a:gd name="connsiteX32" fmla="*/ 182560 w 187323"/>
                  <a:gd name="connsiteY32" fmla="*/ 17817 h 119623"/>
                  <a:gd name="connsiteX33" fmla="*/ 170655 w 187323"/>
                  <a:gd name="connsiteY33" fmla="*/ 13055 h 119623"/>
                  <a:gd name="connsiteX34" fmla="*/ 163511 w 187323"/>
                  <a:gd name="connsiteY34" fmla="*/ 15436 h 119623"/>
                  <a:gd name="connsiteX35" fmla="*/ 142080 w 187323"/>
                  <a:gd name="connsiteY35" fmla="*/ 20199 h 119623"/>
                  <a:gd name="connsiteX36" fmla="*/ 130173 w 187323"/>
                  <a:gd name="connsiteY36" fmla="*/ 20199 h 119623"/>
                  <a:gd name="connsiteX0" fmla="*/ 13647 w 187323"/>
                  <a:gd name="connsiteY0" fmla="*/ 0 h 119623"/>
                  <a:gd name="connsiteX1" fmla="*/ 7220 w 187323"/>
                  <a:gd name="connsiteY1" fmla="*/ 5794 h 119623"/>
                  <a:gd name="connsiteX2" fmla="*/ 1071 w 187323"/>
                  <a:gd name="connsiteY2" fmla="*/ 12391 h 119623"/>
                  <a:gd name="connsiteX3" fmla="*/ 6298 w 187323"/>
                  <a:gd name="connsiteY3" fmla="*/ 7747 h 119623"/>
                  <a:gd name="connsiteX4" fmla="*/ 64 w 187323"/>
                  <a:gd name="connsiteY4" fmla="*/ 14761 h 119623"/>
                  <a:gd name="connsiteX5" fmla="*/ 726 w 187323"/>
                  <a:gd name="connsiteY5" fmla="*/ 20017 h 119623"/>
                  <a:gd name="connsiteX6" fmla="*/ 6338 w 187323"/>
                  <a:gd name="connsiteY6" fmla="*/ 20199 h 119623"/>
                  <a:gd name="connsiteX7" fmla="*/ 40272 w 187323"/>
                  <a:gd name="connsiteY7" fmla="*/ 43021 h 119623"/>
                  <a:gd name="connsiteX8" fmla="*/ 21377 w 187323"/>
                  <a:gd name="connsiteY8" fmla="*/ 55736 h 119623"/>
                  <a:gd name="connsiteX9" fmla="*/ 21824 w 187323"/>
                  <a:gd name="connsiteY9" fmla="*/ 78031 h 119623"/>
                  <a:gd name="connsiteX10" fmla="*/ 19354 w 187323"/>
                  <a:gd name="connsiteY10" fmla="*/ 93706 h 119623"/>
                  <a:gd name="connsiteX11" fmla="*/ 20075 w 187323"/>
                  <a:gd name="connsiteY11" fmla="*/ 98780 h 119623"/>
                  <a:gd name="connsiteX12" fmla="*/ 41886 w 187323"/>
                  <a:gd name="connsiteY12" fmla="*/ 110436 h 119623"/>
                  <a:gd name="connsiteX13" fmla="*/ 29674 w 187323"/>
                  <a:gd name="connsiteY13" fmla="*/ 106534 h 119623"/>
                  <a:gd name="connsiteX14" fmla="*/ 50978 w 187323"/>
                  <a:gd name="connsiteY14" fmla="*/ 115516 h 119623"/>
                  <a:gd name="connsiteX15" fmla="*/ 54295 w 187323"/>
                  <a:gd name="connsiteY15" fmla="*/ 119473 h 119623"/>
                  <a:gd name="connsiteX16" fmla="*/ 63459 w 187323"/>
                  <a:gd name="connsiteY16" fmla="*/ 119294 h 119623"/>
                  <a:gd name="connsiteX17" fmla="*/ 75105 w 187323"/>
                  <a:gd name="connsiteY17" fmla="*/ 111035 h 119623"/>
                  <a:gd name="connsiteX18" fmla="*/ 77399 w 187323"/>
                  <a:gd name="connsiteY18" fmla="*/ 115744 h 119623"/>
                  <a:gd name="connsiteX19" fmla="*/ 75103 w 187323"/>
                  <a:gd name="connsiteY19" fmla="*/ 117970 h 119623"/>
                  <a:gd name="connsiteX20" fmla="*/ 112036 w 187323"/>
                  <a:gd name="connsiteY20" fmla="*/ 108676 h 119623"/>
                  <a:gd name="connsiteX21" fmla="*/ 143420 w 187323"/>
                  <a:gd name="connsiteY21" fmla="*/ 108941 h 119623"/>
                  <a:gd name="connsiteX22" fmla="*/ 168273 w 187323"/>
                  <a:gd name="connsiteY22" fmla="*/ 113067 h 119623"/>
                  <a:gd name="connsiteX23" fmla="*/ 158748 w 187323"/>
                  <a:gd name="connsiteY23" fmla="*/ 103542 h 119623"/>
                  <a:gd name="connsiteX24" fmla="*/ 153986 w 187323"/>
                  <a:gd name="connsiteY24" fmla="*/ 96399 h 119623"/>
                  <a:gd name="connsiteX25" fmla="*/ 158748 w 187323"/>
                  <a:gd name="connsiteY25" fmla="*/ 74967 h 119623"/>
                  <a:gd name="connsiteX26" fmla="*/ 165892 w 187323"/>
                  <a:gd name="connsiteY26" fmla="*/ 70205 h 119623"/>
                  <a:gd name="connsiteX27" fmla="*/ 175417 w 187323"/>
                  <a:gd name="connsiteY27" fmla="*/ 67824 h 119623"/>
                  <a:gd name="connsiteX28" fmla="*/ 177798 w 187323"/>
                  <a:gd name="connsiteY28" fmla="*/ 60680 h 119623"/>
                  <a:gd name="connsiteX29" fmla="*/ 182561 w 187323"/>
                  <a:gd name="connsiteY29" fmla="*/ 53536 h 119623"/>
                  <a:gd name="connsiteX30" fmla="*/ 184942 w 187323"/>
                  <a:gd name="connsiteY30" fmla="*/ 41630 h 119623"/>
                  <a:gd name="connsiteX31" fmla="*/ 187323 w 187323"/>
                  <a:gd name="connsiteY31" fmla="*/ 34486 h 119623"/>
                  <a:gd name="connsiteX32" fmla="*/ 182560 w 187323"/>
                  <a:gd name="connsiteY32" fmla="*/ 17817 h 119623"/>
                  <a:gd name="connsiteX33" fmla="*/ 170655 w 187323"/>
                  <a:gd name="connsiteY33" fmla="*/ 13055 h 119623"/>
                  <a:gd name="connsiteX34" fmla="*/ 163511 w 187323"/>
                  <a:gd name="connsiteY34" fmla="*/ 15436 h 119623"/>
                  <a:gd name="connsiteX35" fmla="*/ 142080 w 187323"/>
                  <a:gd name="connsiteY35" fmla="*/ 20199 h 119623"/>
                  <a:gd name="connsiteX36" fmla="*/ 130173 w 187323"/>
                  <a:gd name="connsiteY36" fmla="*/ 20199 h 119623"/>
                  <a:gd name="connsiteX0" fmla="*/ 24918 w 187323"/>
                  <a:gd name="connsiteY0" fmla="*/ 0 h 120476"/>
                  <a:gd name="connsiteX1" fmla="*/ 7220 w 187323"/>
                  <a:gd name="connsiteY1" fmla="*/ 6647 h 120476"/>
                  <a:gd name="connsiteX2" fmla="*/ 1071 w 187323"/>
                  <a:gd name="connsiteY2" fmla="*/ 13244 h 120476"/>
                  <a:gd name="connsiteX3" fmla="*/ 6298 w 187323"/>
                  <a:gd name="connsiteY3" fmla="*/ 8600 h 120476"/>
                  <a:gd name="connsiteX4" fmla="*/ 64 w 187323"/>
                  <a:gd name="connsiteY4" fmla="*/ 15614 h 120476"/>
                  <a:gd name="connsiteX5" fmla="*/ 726 w 187323"/>
                  <a:gd name="connsiteY5" fmla="*/ 20870 h 120476"/>
                  <a:gd name="connsiteX6" fmla="*/ 6338 w 187323"/>
                  <a:gd name="connsiteY6" fmla="*/ 21052 h 120476"/>
                  <a:gd name="connsiteX7" fmla="*/ 40272 w 187323"/>
                  <a:gd name="connsiteY7" fmla="*/ 43874 h 120476"/>
                  <a:gd name="connsiteX8" fmla="*/ 21377 w 187323"/>
                  <a:gd name="connsiteY8" fmla="*/ 56589 h 120476"/>
                  <a:gd name="connsiteX9" fmla="*/ 21824 w 187323"/>
                  <a:gd name="connsiteY9" fmla="*/ 78884 h 120476"/>
                  <a:gd name="connsiteX10" fmla="*/ 19354 w 187323"/>
                  <a:gd name="connsiteY10" fmla="*/ 94559 h 120476"/>
                  <a:gd name="connsiteX11" fmla="*/ 20075 w 187323"/>
                  <a:gd name="connsiteY11" fmla="*/ 99633 h 120476"/>
                  <a:gd name="connsiteX12" fmla="*/ 41886 w 187323"/>
                  <a:gd name="connsiteY12" fmla="*/ 111289 h 120476"/>
                  <a:gd name="connsiteX13" fmla="*/ 29674 w 187323"/>
                  <a:gd name="connsiteY13" fmla="*/ 107387 h 120476"/>
                  <a:gd name="connsiteX14" fmla="*/ 50978 w 187323"/>
                  <a:gd name="connsiteY14" fmla="*/ 116369 h 120476"/>
                  <a:gd name="connsiteX15" fmla="*/ 54295 w 187323"/>
                  <a:gd name="connsiteY15" fmla="*/ 120326 h 120476"/>
                  <a:gd name="connsiteX16" fmla="*/ 63459 w 187323"/>
                  <a:gd name="connsiteY16" fmla="*/ 120147 h 120476"/>
                  <a:gd name="connsiteX17" fmla="*/ 75105 w 187323"/>
                  <a:gd name="connsiteY17" fmla="*/ 111888 h 120476"/>
                  <a:gd name="connsiteX18" fmla="*/ 77399 w 187323"/>
                  <a:gd name="connsiteY18" fmla="*/ 116597 h 120476"/>
                  <a:gd name="connsiteX19" fmla="*/ 75103 w 187323"/>
                  <a:gd name="connsiteY19" fmla="*/ 118823 h 120476"/>
                  <a:gd name="connsiteX20" fmla="*/ 112036 w 187323"/>
                  <a:gd name="connsiteY20" fmla="*/ 109529 h 120476"/>
                  <a:gd name="connsiteX21" fmla="*/ 143420 w 187323"/>
                  <a:gd name="connsiteY21" fmla="*/ 109794 h 120476"/>
                  <a:gd name="connsiteX22" fmla="*/ 168273 w 187323"/>
                  <a:gd name="connsiteY22" fmla="*/ 113920 h 120476"/>
                  <a:gd name="connsiteX23" fmla="*/ 158748 w 187323"/>
                  <a:gd name="connsiteY23" fmla="*/ 104395 h 120476"/>
                  <a:gd name="connsiteX24" fmla="*/ 153986 w 187323"/>
                  <a:gd name="connsiteY24" fmla="*/ 97252 h 120476"/>
                  <a:gd name="connsiteX25" fmla="*/ 158748 w 187323"/>
                  <a:gd name="connsiteY25" fmla="*/ 75820 h 120476"/>
                  <a:gd name="connsiteX26" fmla="*/ 165892 w 187323"/>
                  <a:gd name="connsiteY26" fmla="*/ 71058 h 120476"/>
                  <a:gd name="connsiteX27" fmla="*/ 175417 w 187323"/>
                  <a:gd name="connsiteY27" fmla="*/ 68677 h 120476"/>
                  <a:gd name="connsiteX28" fmla="*/ 177798 w 187323"/>
                  <a:gd name="connsiteY28" fmla="*/ 61533 h 120476"/>
                  <a:gd name="connsiteX29" fmla="*/ 182561 w 187323"/>
                  <a:gd name="connsiteY29" fmla="*/ 54389 h 120476"/>
                  <a:gd name="connsiteX30" fmla="*/ 184942 w 187323"/>
                  <a:gd name="connsiteY30" fmla="*/ 42483 h 120476"/>
                  <a:gd name="connsiteX31" fmla="*/ 187323 w 187323"/>
                  <a:gd name="connsiteY31" fmla="*/ 35339 h 120476"/>
                  <a:gd name="connsiteX32" fmla="*/ 182560 w 187323"/>
                  <a:gd name="connsiteY32" fmla="*/ 18670 h 120476"/>
                  <a:gd name="connsiteX33" fmla="*/ 170655 w 187323"/>
                  <a:gd name="connsiteY33" fmla="*/ 13908 h 120476"/>
                  <a:gd name="connsiteX34" fmla="*/ 163511 w 187323"/>
                  <a:gd name="connsiteY34" fmla="*/ 16289 h 120476"/>
                  <a:gd name="connsiteX35" fmla="*/ 142080 w 187323"/>
                  <a:gd name="connsiteY35" fmla="*/ 21052 h 120476"/>
                  <a:gd name="connsiteX36" fmla="*/ 130173 w 187323"/>
                  <a:gd name="connsiteY36" fmla="*/ 21052 h 120476"/>
                  <a:gd name="connsiteX0" fmla="*/ 24918 w 187323"/>
                  <a:gd name="connsiteY0" fmla="*/ 0 h 120476"/>
                  <a:gd name="connsiteX1" fmla="*/ 7220 w 187323"/>
                  <a:gd name="connsiteY1" fmla="*/ 6647 h 120476"/>
                  <a:gd name="connsiteX2" fmla="*/ 1071 w 187323"/>
                  <a:gd name="connsiteY2" fmla="*/ 13244 h 120476"/>
                  <a:gd name="connsiteX3" fmla="*/ 6298 w 187323"/>
                  <a:gd name="connsiteY3" fmla="*/ 8600 h 120476"/>
                  <a:gd name="connsiteX4" fmla="*/ 64 w 187323"/>
                  <a:gd name="connsiteY4" fmla="*/ 15614 h 120476"/>
                  <a:gd name="connsiteX5" fmla="*/ 726 w 187323"/>
                  <a:gd name="connsiteY5" fmla="*/ 20870 h 120476"/>
                  <a:gd name="connsiteX6" fmla="*/ 6338 w 187323"/>
                  <a:gd name="connsiteY6" fmla="*/ 21052 h 120476"/>
                  <a:gd name="connsiteX7" fmla="*/ 40272 w 187323"/>
                  <a:gd name="connsiteY7" fmla="*/ 43874 h 120476"/>
                  <a:gd name="connsiteX8" fmla="*/ 21377 w 187323"/>
                  <a:gd name="connsiteY8" fmla="*/ 56589 h 120476"/>
                  <a:gd name="connsiteX9" fmla="*/ 21824 w 187323"/>
                  <a:gd name="connsiteY9" fmla="*/ 78884 h 120476"/>
                  <a:gd name="connsiteX10" fmla="*/ 19354 w 187323"/>
                  <a:gd name="connsiteY10" fmla="*/ 94559 h 120476"/>
                  <a:gd name="connsiteX11" fmla="*/ 20075 w 187323"/>
                  <a:gd name="connsiteY11" fmla="*/ 99633 h 120476"/>
                  <a:gd name="connsiteX12" fmla="*/ 41886 w 187323"/>
                  <a:gd name="connsiteY12" fmla="*/ 111289 h 120476"/>
                  <a:gd name="connsiteX13" fmla="*/ 29674 w 187323"/>
                  <a:gd name="connsiteY13" fmla="*/ 107387 h 120476"/>
                  <a:gd name="connsiteX14" fmla="*/ 50978 w 187323"/>
                  <a:gd name="connsiteY14" fmla="*/ 116369 h 120476"/>
                  <a:gd name="connsiteX15" fmla="*/ 54295 w 187323"/>
                  <a:gd name="connsiteY15" fmla="*/ 120326 h 120476"/>
                  <a:gd name="connsiteX16" fmla="*/ 63459 w 187323"/>
                  <a:gd name="connsiteY16" fmla="*/ 120147 h 120476"/>
                  <a:gd name="connsiteX17" fmla="*/ 75105 w 187323"/>
                  <a:gd name="connsiteY17" fmla="*/ 111888 h 120476"/>
                  <a:gd name="connsiteX18" fmla="*/ 77399 w 187323"/>
                  <a:gd name="connsiteY18" fmla="*/ 116597 h 120476"/>
                  <a:gd name="connsiteX19" fmla="*/ 78177 w 187323"/>
                  <a:gd name="connsiteY19" fmla="*/ 115410 h 120476"/>
                  <a:gd name="connsiteX20" fmla="*/ 112036 w 187323"/>
                  <a:gd name="connsiteY20" fmla="*/ 109529 h 120476"/>
                  <a:gd name="connsiteX21" fmla="*/ 143420 w 187323"/>
                  <a:gd name="connsiteY21" fmla="*/ 109794 h 120476"/>
                  <a:gd name="connsiteX22" fmla="*/ 168273 w 187323"/>
                  <a:gd name="connsiteY22" fmla="*/ 113920 h 120476"/>
                  <a:gd name="connsiteX23" fmla="*/ 158748 w 187323"/>
                  <a:gd name="connsiteY23" fmla="*/ 104395 h 120476"/>
                  <a:gd name="connsiteX24" fmla="*/ 153986 w 187323"/>
                  <a:gd name="connsiteY24" fmla="*/ 97252 h 120476"/>
                  <a:gd name="connsiteX25" fmla="*/ 158748 w 187323"/>
                  <a:gd name="connsiteY25" fmla="*/ 75820 h 120476"/>
                  <a:gd name="connsiteX26" fmla="*/ 165892 w 187323"/>
                  <a:gd name="connsiteY26" fmla="*/ 71058 h 120476"/>
                  <a:gd name="connsiteX27" fmla="*/ 175417 w 187323"/>
                  <a:gd name="connsiteY27" fmla="*/ 68677 h 120476"/>
                  <a:gd name="connsiteX28" fmla="*/ 177798 w 187323"/>
                  <a:gd name="connsiteY28" fmla="*/ 61533 h 120476"/>
                  <a:gd name="connsiteX29" fmla="*/ 182561 w 187323"/>
                  <a:gd name="connsiteY29" fmla="*/ 54389 h 120476"/>
                  <a:gd name="connsiteX30" fmla="*/ 184942 w 187323"/>
                  <a:gd name="connsiteY30" fmla="*/ 42483 h 120476"/>
                  <a:gd name="connsiteX31" fmla="*/ 187323 w 187323"/>
                  <a:gd name="connsiteY31" fmla="*/ 35339 h 120476"/>
                  <a:gd name="connsiteX32" fmla="*/ 182560 w 187323"/>
                  <a:gd name="connsiteY32" fmla="*/ 18670 h 120476"/>
                  <a:gd name="connsiteX33" fmla="*/ 170655 w 187323"/>
                  <a:gd name="connsiteY33" fmla="*/ 13908 h 120476"/>
                  <a:gd name="connsiteX34" fmla="*/ 163511 w 187323"/>
                  <a:gd name="connsiteY34" fmla="*/ 16289 h 120476"/>
                  <a:gd name="connsiteX35" fmla="*/ 142080 w 187323"/>
                  <a:gd name="connsiteY35" fmla="*/ 21052 h 120476"/>
                  <a:gd name="connsiteX36" fmla="*/ 130173 w 187323"/>
                  <a:gd name="connsiteY36" fmla="*/ 21052 h 120476"/>
                  <a:gd name="connsiteX0" fmla="*/ 24918 w 187323"/>
                  <a:gd name="connsiteY0" fmla="*/ 0 h 120476"/>
                  <a:gd name="connsiteX1" fmla="*/ 7220 w 187323"/>
                  <a:gd name="connsiteY1" fmla="*/ 6647 h 120476"/>
                  <a:gd name="connsiteX2" fmla="*/ 1071 w 187323"/>
                  <a:gd name="connsiteY2" fmla="*/ 13244 h 120476"/>
                  <a:gd name="connsiteX3" fmla="*/ 6298 w 187323"/>
                  <a:gd name="connsiteY3" fmla="*/ 8600 h 120476"/>
                  <a:gd name="connsiteX4" fmla="*/ 64 w 187323"/>
                  <a:gd name="connsiteY4" fmla="*/ 15614 h 120476"/>
                  <a:gd name="connsiteX5" fmla="*/ 726 w 187323"/>
                  <a:gd name="connsiteY5" fmla="*/ 20870 h 120476"/>
                  <a:gd name="connsiteX6" fmla="*/ 6338 w 187323"/>
                  <a:gd name="connsiteY6" fmla="*/ 21052 h 120476"/>
                  <a:gd name="connsiteX7" fmla="*/ 40272 w 187323"/>
                  <a:gd name="connsiteY7" fmla="*/ 43874 h 120476"/>
                  <a:gd name="connsiteX8" fmla="*/ 21377 w 187323"/>
                  <a:gd name="connsiteY8" fmla="*/ 56589 h 120476"/>
                  <a:gd name="connsiteX9" fmla="*/ 21824 w 187323"/>
                  <a:gd name="connsiteY9" fmla="*/ 78884 h 120476"/>
                  <a:gd name="connsiteX10" fmla="*/ 19354 w 187323"/>
                  <a:gd name="connsiteY10" fmla="*/ 94559 h 120476"/>
                  <a:gd name="connsiteX11" fmla="*/ 20075 w 187323"/>
                  <a:gd name="connsiteY11" fmla="*/ 99633 h 120476"/>
                  <a:gd name="connsiteX12" fmla="*/ 41886 w 187323"/>
                  <a:gd name="connsiteY12" fmla="*/ 111289 h 120476"/>
                  <a:gd name="connsiteX13" fmla="*/ 29674 w 187323"/>
                  <a:gd name="connsiteY13" fmla="*/ 107387 h 120476"/>
                  <a:gd name="connsiteX14" fmla="*/ 50978 w 187323"/>
                  <a:gd name="connsiteY14" fmla="*/ 116369 h 120476"/>
                  <a:gd name="connsiteX15" fmla="*/ 54295 w 187323"/>
                  <a:gd name="connsiteY15" fmla="*/ 120326 h 120476"/>
                  <a:gd name="connsiteX16" fmla="*/ 63459 w 187323"/>
                  <a:gd name="connsiteY16" fmla="*/ 120147 h 120476"/>
                  <a:gd name="connsiteX17" fmla="*/ 75105 w 187323"/>
                  <a:gd name="connsiteY17" fmla="*/ 111888 h 120476"/>
                  <a:gd name="connsiteX18" fmla="*/ 77399 w 187323"/>
                  <a:gd name="connsiteY18" fmla="*/ 116597 h 120476"/>
                  <a:gd name="connsiteX19" fmla="*/ 78177 w 187323"/>
                  <a:gd name="connsiteY19" fmla="*/ 115410 h 120476"/>
                  <a:gd name="connsiteX20" fmla="*/ 112036 w 187323"/>
                  <a:gd name="connsiteY20" fmla="*/ 109529 h 120476"/>
                  <a:gd name="connsiteX21" fmla="*/ 143420 w 187323"/>
                  <a:gd name="connsiteY21" fmla="*/ 109794 h 120476"/>
                  <a:gd name="connsiteX22" fmla="*/ 168273 w 187323"/>
                  <a:gd name="connsiteY22" fmla="*/ 113920 h 120476"/>
                  <a:gd name="connsiteX23" fmla="*/ 158748 w 187323"/>
                  <a:gd name="connsiteY23" fmla="*/ 104395 h 120476"/>
                  <a:gd name="connsiteX24" fmla="*/ 153986 w 187323"/>
                  <a:gd name="connsiteY24" fmla="*/ 97252 h 120476"/>
                  <a:gd name="connsiteX25" fmla="*/ 158748 w 187323"/>
                  <a:gd name="connsiteY25" fmla="*/ 75820 h 120476"/>
                  <a:gd name="connsiteX26" fmla="*/ 165892 w 187323"/>
                  <a:gd name="connsiteY26" fmla="*/ 71058 h 120476"/>
                  <a:gd name="connsiteX27" fmla="*/ 175417 w 187323"/>
                  <a:gd name="connsiteY27" fmla="*/ 68677 h 120476"/>
                  <a:gd name="connsiteX28" fmla="*/ 177798 w 187323"/>
                  <a:gd name="connsiteY28" fmla="*/ 61533 h 120476"/>
                  <a:gd name="connsiteX29" fmla="*/ 182561 w 187323"/>
                  <a:gd name="connsiteY29" fmla="*/ 54389 h 120476"/>
                  <a:gd name="connsiteX30" fmla="*/ 184942 w 187323"/>
                  <a:gd name="connsiteY30" fmla="*/ 42483 h 120476"/>
                  <a:gd name="connsiteX31" fmla="*/ 187323 w 187323"/>
                  <a:gd name="connsiteY31" fmla="*/ 35339 h 120476"/>
                  <a:gd name="connsiteX32" fmla="*/ 182560 w 187323"/>
                  <a:gd name="connsiteY32" fmla="*/ 18670 h 120476"/>
                  <a:gd name="connsiteX33" fmla="*/ 170655 w 187323"/>
                  <a:gd name="connsiteY33" fmla="*/ 13908 h 120476"/>
                  <a:gd name="connsiteX34" fmla="*/ 139943 w 187323"/>
                  <a:gd name="connsiteY34" fmla="*/ 35058 h 120476"/>
                  <a:gd name="connsiteX35" fmla="*/ 142080 w 187323"/>
                  <a:gd name="connsiteY35" fmla="*/ 21052 h 120476"/>
                  <a:gd name="connsiteX36" fmla="*/ 130173 w 187323"/>
                  <a:gd name="connsiteY36" fmla="*/ 21052 h 120476"/>
                  <a:gd name="connsiteX0" fmla="*/ 24918 w 187323"/>
                  <a:gd name="connsiteY0" fmla="*/ 0 h 120476"/>
                  <a:gd name="connsiteX1" fmla="*/ 7220 w 187323"/>
                  <a:gd name="connsiteY1" fmla="*/ 6647 h 120476"/>
                  <a:gd name="connsiteX2" fmla="*/ 1071 w 187323"/>
                  <a:gd name="connsiteY2" fmla="*/ 13244 h 120476"/>
                  <a:gd name="connsiteX3" fmla="*/ 6298 w 187323"/>
                  <a:gd name="connsiteY3" fmla="*/ 8600 h 120476"/>
                  <a:gd name="connsiteX4" fmla="*/ 64 w 187323"/>
                  <a:gd name="connsiteY4" fmla="*/ 15614 h 120476"/>
                  <a:gd name="connsiteX5" fmla="*/ 726 w 187323"/>
                  <a:gd name="connsiteY5" fmla="*/ 20870 h 120476"/>
                  <a:gd name="connsiteX6" fmla="*/ 6338 w 187323"/>
                  <a:gd name="connsiteY6" fmla="*/ 21052 h 120476"/>
                  <a:gd name="connsiteX7" fmla="*/ 40272 w 187323"/>
                  <a:gd name="connsiteY7" fmla="*/ 43874 h 120476"/>
                  <a:gd name="connsiteX8" fmla="*/ 21377 w 187323"/>
                  <a:gd name="connsiteY8" fmla="*/ 56589 h 120476"/>
                  <a:gd name="connsiteX9" fmla="*/ 21824 w 187323"/>
                  <a:gd name="connsiteY9" fmla="*/ 78884 h 120476"/>
                  <a:gd name="connsiteX10" fmla="*/ 19354 w 187323"/>
                  <a:gd name="connsiteY10" fmla="*/ 94559 h 120476"/>
                  <a:gd name="connsiteX11" fmla="*/ 20075 w 187323"/>
                  <a:gd name="connsiteY11" fmla="*/ 99633 h 120476"/>
                  <a:gd name="connsiteX12" fmla="*/ 41886 w 187323"/>
                  <a:gd name="connsiteY12" fmla="*/ 111289 h 120476"/>
                  <a:gd name="connsiteX13" fmla="*/ 29674 w 187323"/>
                  <a:gd name="connsiteY13" fmla="*/ 107387 h 120476"/>
                  <a:gd name="connsiteX14" fmla="*/ 50978 w 187323"/>
                  <a:gd name="connsiteY14" fmla="*/ 116369 h 120476"/>
                  <a:gd name="connsiteX15" fmla="*/ 54295 w 187323"/>
                  <a:gd name="connsiteY15" fmla="*/ 120326 h 120476"/>
                  <a:gd name="connsiteX16" fmla="*/ 63459 w 187323"/>
                  <a:gd name="connsiteY16" fmla="*/ 120147 h 120476"/>
                  <a:gd name="connsiteX17" fmla="*/ 75105 w 187323"/>
                  <a:gd name="connsiteY17" fmla="*/ 111888 h 120476"/>
                  <a:gd name="connsiteX18" fmla="*/ 77399 w 187323"/>
                  <a:gd name="connsiteY18" fmla="*/ 116597 h 120476"/>
                  <a:gd name="connsiteX19" fmla="*/ 78177 w 187323"/>
                  <a:gd name="connsiteY19" fmla="*/ 115410 h 120476"/>
                  <a:gd name="connsiteX20" fmla="*/ 112036 w 187323"/>
                  <a:gd name="connsiteY20" fmla="*/ 109529 h 120476"/>
                  <a:gd name="connsiteX21" fmla="*/ 143420 w 187323"/>
                  <a:gd name="connsiteY21" fmla="*/ 109794 h 120476"/>
                  <a:gd name="connsiteX22" fmla="*/ 168273 w 187323"/>
                  <a:gd name="connsiteY22" fmla="*/ 113920 h 120476"/>
                  <a:gd name="connsiteX23" fmla="*/ 158748 w 187323"/>
                  <a:gd name="connsiteY23" fmla="*/ 104395 h 120476"/>
                  <a:gd name="connsiteX24" fmla="*/ 153986 w 187323"/>
                  <a:gd name="connsiteY24" fmla="*/ 97252 h 120476"/>
                  <a:gd name="connsiteX25" fmla="*/ 158748 w 187323"/>
                  <a:gd name="connsiteY25" fmla="*/ 75820 h 120476"/>
                  <a:gd name="connsiteX26" fmla="*/ 165892 w 187323"/>
                  <a:gd name="connsiteY26" fmla="*/ 71058 h 120476"/>
                  <a:gd name="connsiteX27" fmla="*/ 175417 w 187323"/>
                  <a:gd name="connsiteY27" fmla="*/ 68677 h 120476"/>
                  <a:gd name="connsiteX28" fmla="*/ 177798 w 187323"/>
                  <a:gd name="connsiteY28" fmla="*/ 61533 h 120476"/>
                  <a:gd name="connsiteX29" fmla="*/ 182561 w 187323"/>
                  <a:gd name="connsiteY29" fmla="*/ 54389 h 120476"/>
                  <a:gd name="connsiteX30" fmla="*/ 184942 w 187323"/>
                  <a:gd name="connsiteY30" fmla="*/ 42483 h 120476"/>
                  <a:gd name="connsiteX31" fmla="*/ 187323 w 187323"/>
                  <a:gd name="connsiteY31" fmla="*/ 35339 h 120476"/>
                  <a:gd name="connsiteX32" fmla="*/ 182560 w 187323"/>
                  <a:gd name="connsiteY32" fmla="*/ 18670 h 120476"/>
                  <a:gd name="connsiteX33" fmla="*/ 152210 w 187323"/>
                  <a:gd name="connsiteY33" fmla="*/ 36090 h 120476"/>
                  <a:gd name="connsiteX34" fmla="*/ 139943 w 187323"/>
                  <a:gd name="connsiteY34" fmla="*/ 35058 h 120476"/>
                  <a:gd name="connsiteX35" fmla="*/ 142080 w 187323"/>
                  <a:gd name="connsiteY35" fmla="*/ 21052 h 120476"/>
                  <a:gd name="connsiteX36" fmla="*/ 130173 w 187323"/>
                  <a:gd name="connsiteY36" fmla="*/ 21052 h 120476"/>
                  <a:gd name="connsiteX0" fmla="*/ 24918 w 187323"/>
                  <a:gd name="connsiteY0" fmla="*/ 0 h 120476"/>
                  <a:gd name="connsiteX1" fmla="*/ 7220 w 187323"/>
                  <a:gd name="connsiteY1" fmla="*/ 6647 h 120476"/>
                  <a:gd name="connsiteX2" fmla="*/ 1071 w 187323"/>
                  <a:gd name="connsiteY2" fmla="*/ 13244 h 120476"/>
                  <a:gd name="connsiteX3" fmla="*/ 6298 w 187323"/>
                  <a:gd name="connsiteY3" fmla="*/ 8600 h 120476"/>
                  <a:gd name="connsiteX4" fmla="*/ 64 w 187323"/>
                  <a:gd name="connsiteY4" fmla="*/ 15614 h 120476"/>
                  <a:gd name="connsiteX5" fmla="*/ 726 w 187323"/>
                  <a:gd name="connsiteY5" fmla="*/ 20870 h 120476"/>
                  <a:gd name="connsiteX6" fmla="*/ 6338 w 187323"/>
                  <a:gd name="connsiteY6" fmla="*/ 21052 h 120476"/>
                  <a:gd name="connsiteX7" fmla="*/ 40272 w 187323"/>
                  <a:gd name="connsiteY7" fmla="*/ 43874 h 120476"/>
                  <a:gd name="connsiteX8" fmla="*/ 21377 w 187323"/>
                  <a:gd name="connsiteY8" fmla="*/ 56589 h 120476"/>
                  <a:gd name="connsiteX9" fmla="*/ 21824 w 187323"/>
                  <a:gd name="connsiteY9" fmla="*/ 78884 h 120476"/>
                  <a:gd name="connsiteX10" fmla="*/ 19354 w 187323"/>
                  <a:gd name="connsiteY10" fmla="*/ 94559 h 120476"/>
                  <a:gd name="connsiteX11" fmla="*/ 20075 w 187323"/>
                  <a:gd name="connsiteY11" fmla="*/ 99633 h 120476"/>
                  <a:gd name="connsiteX12" fmla="*/ 41886 w 187323"/>
                  <a:gd name="connsiteY12" fmla="*/ 111289 h 120476"/>
                  <a:gd name="connsiteX13" fmla="*/ 29674 w 187323"/>
                  <a:gd name="connsiteY13" fmla="*/ 107387 h 120476"/>
                  <a:gd name="connsiteX14" fmla="*/ 50978 w 187323"/>
                  <a:gd name="connsiteY14" fmla="*/ 116369 h 120476"/>
                  <a:gd name="connsiteX15" fmla="*/ 54295 w 187323"/>
                  <a:gd name="connsiteY15" fmla="*/ 120326 h 120476"/>
                  <a:gd name="connsiteX16" fmla="*/ 63459 w 187323"/>
                  <a:gd name="connsiteY16" fmla="*/ 120147 h 120476"/>
                  <a:gd name="connsiteX17" fmla="*/ 75105 w 187323"/>
                  <a:gd name="connsiteY17" fmla="*/ 111888 h 120476"/>
                  <a:gd name="connsiteX18" fmla="*/ 77399 w 187323"/>
                  <a:gd name="connsiteY18" fmla="*/ 116597 h 120476"/>
                  <a:gd name="connsiteX19" fmla="*/ 78177 w 187323"/>
                  <a:gd name="connsiteY19" fmla="*/ 115410 h 120476"/>
                  <a:gd name="connsiteX20" fmla="*/ 112036 w 187323"/>
                  <a:gd name="connsiteY20" fmla="*/ 109529 h 120476"/>
                  <a:gd name="connsiteX21" fmla="*/ 143420 w 187323"/>
                  <a:gd name="connsiteY21" fmla="*/ 109794 h 120476"/>
                  <a:gd name="connsiteX22" fmla="*/ 168273 w 187323"/>
                  <a:gd name="connsiteY22" fmla="*/ 113920 h 120476"/>
                  <a:gd name="connsiteX23" fmla="*/ 158748 w 187323"/>
                  <a:gd name="connsiteY23" fmla="*/ 104395 h 120476"/>
                  <a:gd name="connsiteX24" fmla="*/ 153986 w 187323"/>
                  <a:gd name="connsiteY24" fmla="*/ 97252 h 120476"/>
                  <a:gd name="connsiteX25" fmla="*/ 158748 w 187323"/>
                  <a:gd name="connsiteY25" fmla="*/ 75820 h 120476"/>
                  <a:gd name="connsiteX26" fmla="*/ 165892 w 187323"/>
                  <a:gd name="connsiteY26" fmla="*/ 71058 h 120476"/>
                  <a:gd name="connsiteX27" fmla="*/ 175417 w 187323"/>
                  <a:gd name="connsiteY27" fmla="*/ 68677 h 120476"/>
                  <a:gd name="connsiteX28" fmla="*/ 177798 w 187323"/>
                  <a:gd name="connsiteY28" fmla="*/ 61533 h 120476"/>
                  <a:gd name="connsiteX29" fmla="*/ 182561 w 187323"/>
                  <a:gd name="connsiteY29" fmla="*/ 54389 h 120476"/>
                  <a:gd name="connsiteX30" fmla="*/ 184942 w 187323"/>
                  <a:gd name="connsiteY30" fmla="*/ 42483 h 120476"/>
                  <a:gd name="connsiteX31" fmla="*/ 187323 w 187323"/>
                  <a:gd name="connsiteY31" fmla="*/ 35339 h 120476"/>
                  <a:gd name="connsiteX32" fmla="*/ 157968 w 187323"/>
                  <a:gd name="connsiteY32" fmla="*/ 45117 h 120476"/>
                  <a:gd name="connsiteX33" fmla="*/ 152210 w 187323"/>
                  <a:gd name="connsiteY33" fmla="*/ 36090 h 120476"/>
                  <a:gd name="connsiteX34" fmla="*/ 139943 w 187323"/>
                  <a:gd name="connsiteY34" fmla="*/ 35058 h 120476"/>
                  <a:gd name="connsiteX35" fmla="*/ 142080 w 187323"/>
                  <a:gd name="connsiteY35" fmla="*/ 21052 h 120476"/>
                  <a:gd name="connsiteX36" fmla="*/ 130173 w 187323"/>
                  <a:gd name="connsiteY36" fmla="*/ 21052 h 120476"/>
                  <a:gd name="connsiteX0" fmla="*/ 24918 w 185731"/>
                  <a:gd name="connsiteY0" fmla="*/ 0 h 120476"/>
                  <a:gd name="connsiteX1" fmla="*/ 7220 w 185731"/>
                  <a:gd name="connsiteY1" fmla="*/ 6647 h 120476"/>
                  <a:gd name="connsiteX2" fmla="*/ 1071 w 185731"/>
                  <a:gd name="connsiteY2" fmla="*/ 13244 h 120476"/>
                  <a:gd name="connsiteX3" fmla="*/ 6298 w 185731"/>
                  <a:gd name="connsiteY3" fmla="*/ 8600 h 120476"/>
                  <a:gd name="connsiteX4" fmla="*/ 64 w 185731"/>
                  <a:gd name="connsiteY4" fmla="*/ 15614 h 120476"/>
                  <a:gd name="connsiteX5" fmla="*/ 726 w 185731"/>
                  <a:gd name="connsiteY5" fmla="*/ 20870 h 120476"/>
                  <a:gd name="connsiteX6" fmla="*/ 6338 w 185731"/>
                  <a:gd name="connsiteY6" fmla="*/ 21052 h 120476"/>
                  <a:gd name="connsiteX7" fmla="*/ 40272 w 185731"/>
                  <a:gd name="connsiteY7" fmla="*/ 43874 h 120476"/>
                  <a:gd name="connsiteX8" fmla="*/ 21377 w 185731"/>
                  <a:gd name="connsiteY8" fmla="*/ 56589 h 120476"/>
                  <a:gd name="connsiteX9" fmla="*/ 21824 w 185731"/>
                  <a:gd name="connsiteY9" fmla="*/ 78884 h 120476"/>
                  <a:gd name="connsiteX10" fmla="*/ 19354 w 185731"/>
                  <a:gd name="connsiteY10" fmla="*/ 94559 h 120476"/>
                  <a:gd name="connsiteX11" fmla="*/ 20075 w 185731"/>
                  <a:gd name="connsiteY11" fmla="*/ 99633 h 120476"/>
                  <a:gd name="connsiteX12" fmla="*/ 41886 w 185731"/>
                  <a:gd name="connsiteY12" fmla="*/ 111289 h 120476"/>
                  <a:gd name="connsiteX13" fmla="*/ 29674 w 185731"/>
                  <a:gd name="connsiteY13" fmla="*/ 107387 h 120476"/>
                  <a:gd name="connsiteX14" fmla="*/ 50978 w 185731"/>
                  <a:gd name="connsiteY14" fmla="*/ 116369 h 120476"/>
                  <a:gd name="connsiteX15" fmla="*/ 54295 w 185731"/>
                  <a:gd name="connsiteY15" fmla="*/ 120326 h 120476"/>
                  <a:gd name="connsiteX16" fmla="*/ 63459 w 185731"/>
                  <a:gd name="connsiteY16" fmla="*/ 120147 h 120476"/>
                  <a:gd name="connsiteX17" fmla="*/ 75105 w 185731"/>
                  <a:gd name="connsiteY17" fmla="*/ 111888 h 120476"/>
                  <a:gd name="connsiteX18" fmla="*/ 77399 w 185731"/>
                  <a:gd name="connsiteY18" fmla="*/ 116597 h 120476"/>
                  <a:gd name="connsiteX19" fmla="*/ 78177 w 185731"/>
                  <a:gd name="connsiteY19" fmla="*/ 115410 h 120476"/>
                  <a:gd name="connsiteX20" fmla="*/ 112036 w 185731"/>
                  <a:gd name="connsiteY20" fmla="*/ 109529 h 120476"/>
                  <a:gd name="connsiteX21" fmla="*/ 143420 w 185731"/>
                  <a:gd name="connsiteY21" fmla="*/ 109794 h 120476"/>
                  <a:gd name="connsiteX22" fmla="*/ 168273 w 185731"/>
                  <a:gd name="connsiteY22" fmla="*/ 113920 h 120476"/>
                  <a:gd name="connsiteX23" fmla="*/ 158748 w 185731"/>
                  <a:gd name="connsiteY23" fmla="*/ 104395 h 120476"/>
                  <a:gd name="connsiteX24" fmla="*/ 153986 w 185731"/>
                  <a:gd name="connsiteY24" fmla="*/ 97252 h 120476"/>
                  <a:gd name="connsiteX25" fmla="*/ 158748 w 185731"/>
                  <a:gd name="connsiteY25" fmla="*/ 75820 h 120476"/>
                  <a:gd name="connsiteX26" fmla="*/ 165892 w 185731"/>
                  <a:gd name="connsiteY26" fmla="*/ 71058 h 120476"/>
                  <a:gd name="connsiteX27" fmla="*/ 175417 w 185731"/>
                  <a:gd name="connsiteY27" fmla="*/ 68677 h 120476"/>
                  <a:gd name="connsiteX28" fmla="*/ 177798 w 185731"/>
                  <a:gd name="connsiteY28" fmla="*/ 61533 h 120476"/>
                  <a:gd name="connsiteX29" fmla="*/ 182561 w 185731"/>
                  <a:gd name="connsiteY29" fmla="*/ 54389 h 120476"/>
                  <a:gd name="connsiteX30" fmla="*/ 184942 w 185731"/>
                  <a:gd name="connsiteY30" fmla="*/ 42483 h 120476"/>
                  <a:gd name="connsiteX31" fmla="*/ 168879 w 185731"/>
                  <a:gd name="connsiteY31" fmla="*/ 47283 h 120476"/>
                  <a:gd name="connsiteX32" fmla="*/ 157968 w 185731"/>
                  <a:gd name="connsiteY32" fmla="*/ 45117 h 120476"/>
                  <a:gd name="connsiteX33" fmla="*/ 152210 w 185731"/>
                  <a:gd name="connsiteY33" fmla="*/ 36090 h 120476"/>
                  <a:gd name="connsiteX34" fmla="*/ 139943 w 185731"/>
                  <a:gd name="connsiteY34" fmla="*/ 35058 h 120476"/>
                  <a:gd name="connsiteX35" fmla="*/ 142080 w 185731"/>
                  <a:gd name="connsiteY35" fmla="*/ 21052 h 120476"/>
                  <a:gd name="connsiteX36" fmla="*/ 130173 w 185731"/>
                  <a:gd name="connsiteY36" fmla="*/ 21052 h 120476"/>
                  <a:gd name="connsiteX0" fmla="*/ 24918 w 183766"/>
                  <a:gd name="connsiteY0" fmla="*/ 0 h 120476"/>
                  <a:gd name="connsiteX1" fmla="*/ 7220 w 183766"/>
                  <a:gd name="connsiteY1" fmla="*/ 6647 h 120476"/>
                  <a:gd name="connsiteX2" fmla="*/ 1071 w 183766"/>
                  <a:gd name="connsiteY2" fmla="*/ 13244 h 120476"/>
                  <a:gd name="connsiteX3" fmla="*/ 6298 w 183766"/>
                  <a:gd name="connsiteY3" fmla="*/ 8600 h 120476"/>
                  <a:gd name="connsiteX4" fmla="*/ 64 w 183766"/>
                  <a:gd name="connsiteY4" fmla="*/ 15614 h 120476"/>
                  <a:gd name="connsiteX5" fmla="*/ 726 w 183766"/>
                  <a:gd name="connsiteY5" fmla="*/ 20870 h 120476"/>
                  <a:gd name="connsiteX6" fmla="*/ 6338 w 183766"/>
                  <a:gd name="connsiteY6" fmla="*/ 21052 h 120476"/>
                  <a:gd name="connsiteX7" fmla="*/ 40272 w 183766"/>
                  <a:gd name="connsiteY7" fmla="*/ 43874 h 120476"/>
                  <a:gd name="connsiteX8" fmla="*/ 21377 w 183766"/>
                  <a:gd name="connsiteY8" fmla="*/ 56589 h 120476"/>
                  <a:gd name="connsiteX9" fmla="*/ 21824 w 183766"/>
                  <a:gd name="connsiteY9" fmla="*/ 78884 h 120476"/>
                  <a:gd name="connsiteX10" fmla="*/ 19354 w 183766"/>
                  <a:gd name="connsiteY10" fmla="*/ 94559 h 120476"/>
                  <a:gd name="connsiteX11" fmla="*/ 20075 w 183766"/>
                  <a:gd name="connsiteY11" fmla="*/ 99633 h 120476"/>
                  <a:gd name="connsiteX12" fmla="*/ 41886 w 183766"/>
                  <a:gd name="connsiteY12" fmla="*/ 111289 h 120476"/>
                  <a:gd name="connsiteX13" fmla="*/ 29674 w 183766"/>
                  <a:gd name="connsiteY13" fmla="*/ 107387 h 120476"/>
                  <a:gd name="connsiteX14" fmla="*/ 50978 w 183766"/>
                  <a:gd name="connsiteY14" fmla="*/ 116369 h 120476"/>
                  <a:gd name="connsiteX15" fmla="*/ 54295 w 183766"/>
                  <a:gd name="connsiteY15" fmla="*/ 120326 h 120476"/>
                  <a:gd name="connsiteX16" fmla="*/ 63459 w 183766"/>
                  <a:gd name="connsiteY16" fmla="*/ 120147 h 120476"/>
                  <a:gd name="connsiteX17" fmla="*/ 75105 w 183766"/>
                  <a:gd name="connsiteY17" fmla="*/ 111888 h 120476"/>
                  <a:gd name="connsiteX18" fmla="*/ 77399 w 183766"/>
                  <a:gd name="connsiteY18" fmla="*/ 116597 h 120476"/>
                  <a:gd name="connsiteX19" fmla="*/ 78177 w 183766"/>
                  <a:gd name="connsiteY19" fmla="*/ 115410 h 120476"/>
                  <a:gd name="connsiteX20" fmla="*/ 112036 w 183766"/>
                  <a:gd name="connsiteY20" fmla="*/ 109529 h 120476"/>
                  <a:gd name="connsiteX21" fmla="*/ 143420 w 183766"/>
                  <a:gd name="connsiteY21" fmla="*/ 109794 h 120476"/>
                  <a:gd name="connsiteX22" fmla="*/ 168273 w 183766"/>
                  <a:gd name="connsiteY22" fmla="*/ 113920 h 120476"/>
                  <a:gd name="connsiteX23" fmla="*/ 158748 w 183766"/>
                  <a:gd name="connsiteY23" fmla="*/ 104395 h 120476"/>
                  <a:gd name="connsiteX24" fmla="*/ 153986 w 183766"/>
                  <a:gd name="connsiteY24" fmla="*/ 97252 h 120476"/>
                  <a:gd name="connsiteX25" fmla="*/ 158748 w 183766"/>
                  <a:gd name="connsiteY25" fmla="*/ 75820 h 120476"/>
                  <a:gd name="connsiteX26" fmla="*/ 165892 w 183766"/>
                  <a:gd name="connsiteY26" fmla="*/ 71058 h 120476"/>
                  <a:gd name="connsiteX27" fmla="*/ 175417 w 183766"/>
                  <a:gd name="connsiteY27" fmla="*/ 68677 h 120476"/>
                  <a:gd name="connsiteX28" fmla="*/ 177798 w 183766"/>
                  <a:gd name="connsiteY28" fmla="*/ 61533 h 120476"/>
                  <a:gd name="connsiteX29" fmla="*/ 182561 w 183766"/>
                  <a:gd name="connsiteY29" fmla="*/ 54389 h 120476"/>
                  <a:gd name="connsiteX30" fmla="*/ 153177 w 183766"/>
                  <a:gd name="connsiteY30" fmla="*/ 62958 h 120476"/>
                  <a:gd name="connsiteX31" fmla="*/ 168879 w 183766"/>
                  <a:gd name="connsiteY31" fmla="*/ 47283 h 120476"/>
                  <a:gd name="connsiteX32" fmla="*/ 157968 w 183766"/>
                  <a:gd name="connsiteY32" fmla="*/ 45117 h 120476"/>
                  <a:gd name="connsiteX33" fmla="*/ 152210 w 183766"/>
                  <a:gd name="connsiteY33" fmla="*/ 36090 h 120476"/>
                  <a:gd name="connsiteX34" fmla="*/ 139943 w 183766"/>
                  <a:gd name="connsiteY34" fmla="*/ 35058 h 120476"/>
                  <a:gd name="connsiteX35" fmla="*/ 142080 w 183766"/>
                  <a:gd name="connsiteY35" fmla="*/ 21052 h 120476"/>
                  <a:gd name="connsiteX36" fmla="*/ 130173 w 183766"/>
                  <a:gd name="connsiteY36" fmla="*/ 21052 h 120476"/>
                  <a:gd name="connsiteX0" fmla="*/ 24918 w 182575"/>
                  <a:gd name="connsiteY0" fmla="*/ 0 h 120476"/>
                  <a:gd name="connsiteX1" fmla="*/ 7220 w 182575"/>
                  <a:gd name="connsiteY1" fmla="*/ 6647 h 120476"/>
                  <a:gd name="connsiteX2" fmla="*/ 1071 w 182575"/>
                  <a:gd name="connsiteY2" fmla="*/ 13244 h 120476"/>
                  <a:gd name="connsiteX3" fmla="*/ 6298 w 182575"/>
                  <a:gd name="connsiteY3" fmla="*/ 8600 h 120476"/>
                  <a:gd name="connsiteX4" fmla="*/ 64 w 182575"/>
                  <a:gd name="connsiteY4" fmla="*/ 15614 h 120476"/>
                  <a:gd name="connsiteX5" fmla="*/ 726 w 182575"/>
                  <a:gd name="connsiteY5" fmla="*/ 20870 h 120476"/>
                  <a:gd name="connsiteX6" fmla="*/ 6338 w 182575"/>
                  <a:gd name="connsiteY6" fmla="*/ 21052 h 120476"/>
                  <a:gd name="connsiteX7" fmla="*/ 40272 w 182575"/>
                  <a:gd name="connsiteY7" fmla="*/ 43874 h 120476"/>
                  <a:gd name="connsiteX8" fmla="*/ 21377 w 182575"/>
                  <a:gd name="connsiteY8" fmla="*/ 56589 h 120476"/>
                  <a:gd name="connsiteX9" fmla="*/ 21824 w 182575"/>
                  <a:gd name="connsiteY9" fmla="*/ 78884 h 120476"/>
                  <a:gd name="connsiteX10" fmla="*/ 19354 w 182575"/>
                  <a:gd name="connsiteY10" fmla="*/ 94559 h 120476"/>
                  <a:gd name="connsiteX11" fmla="*/ 20075 w 182575"/>
                  <a:gd name="connsiteY11" fmla="*/ 99633 h 120476"/>
                  <a:gd name="connsiteX12" fmla="*/ 41886 w 182575"/>
                  <a:gd name="connsiteY12" fmla="*/ 111289 h 120476"/>
                  <a:gd name="connsiteX13" fmla="*/ 29674 w 182575"/>
                  <a:gd name="connsiteY13" fmla="*/ 107387 h 120476"/>
                  <a:gd name="connsiteX14" fmla="*/ 50978 w 182575"/>
                  <a:gd name="connsiteY14" fmla="*/ 116369 h 120476"/>
                  <a:gd name="connsiteX15" fmla="*/ 54295 w 182575"/>
                  <a:gd name="connsiteY15" fmla="*/ 120326 h 120476"/>
                  <a:gd name="connsiteX16" fmla="*/ 63459 w 182575"/>
                  <a:gd name="connsiteY16" fmla="*/ 120147 h 120476"/>
                  <a:gd name="connsiteX17" fmla="*/ 75105 w 182575"/>
                  <a:gd name="connsiteY17" fmla="*/ 111888 h 120476"/>
                  <a:gd name="connsiteX18" fmla="*/ 77399 w 182575"/>
                  <a:gd name="connsiteY18" fmla="*/ 116597 h 120476"/>
                  <a:gd name="connsiteX19" fmla="*/ 78177 w 182575"/>
                  <a:gd name="connsiteY19" fmla="*/ 115410 h 120476"/>
                  <a:gd name="connsiteX20" fmla="*/ 112036 w 182575"/>
                  <a:gd name="connsiteY20" fmla="*/ 109529 h 120476"/>
                  <a:gd name="connsiteX21" fmla="*/ 143420 w 182575"/>
                  <a:gd name="connsiteY21" fmla="*/ 109794 h 120476"/>
                  <a:gd name="connsiteX22" fmla="*/ 168273 w 182575"/>
                  <a:gd name="connsiteY22" fmla="*/ 113920 h 120476"/>
                  <a:gd name="connsiteX23" fmla="*/ 158748 w 182575"/>
                  <a:gd name="connsiteY23" fmla="*/ 104395 h 120476"/>
                  <a:gd name="connsiteX24" fmla="*/ 153986 w 182575"/>
                  <a:gd name="connsiteY24" fmla="*/ 97252 h 120476"/>
                  <a:gd name="connsiteX25" fmla="*/ 158748 w 182575"/>
                  <a:gd name="connsiteY25" fmla="*/ 75820 h 120476"/>
                  <a:gd name="connsiteX26" fmla="*/ 165892 w 182575"/>
                  <a:gd name="connsiteY26" fmla="*/ 71058 h 120476"/>
                  <a:gd name="connsiteX27" fmla="*/ 175417 w 182575"/>
                  <a:gd name="connsiteY27" fmla="*/ 68677 h 120476"/>
                  <a:gd name="connsiteX28" fmla="*/ 177798 w 182575"/>
                  <a:gd name="connsiteY28" fmla="*/ 61533 h 120476"/>
                  <a:gd name="connsiteX29" fmla="*/ 157447 w 182575"/>
                  <a:gd name="connsiteY29" fmla="*/ 70085 h 120476"/>
                  <a:gd name="connsiteX30" fmla="*/ 182561 w 182575"/>
                  <a:gd name="connsiteY30" fmla="*/ 54389 h 120476"/>
                  <a:gd name="connsiteX31" fmla="*/ 153177 w 182575"/>
                  <a:gd name="connsiteY31" fmla="*/ 62958 h 120476"/>
                  <a:gd name="connsiteX32" fmla="*/ 168879 w 182575"/>
                  <a:gd name="connsiteY32" fmla="*/ 47283 h 120476"/>
                  <a:gd name="connsiteX33" fmla="*/ 157968 w 182575"/>
                  <a:gd name="connsiteY33" fmla="*/ 45117 h 120476"/>
                  <a:gd name="connsiteX34" fmla="*/ 152210 w 182575"/>
                  <a:gd name="connsiteY34" fmla="*/ 36090 h 120476"/>
                  <a:gd name="connsiteX35" fmla="*/ 139943 w 182575"/>
                  <a:gd name="connsiteY35" fmla="*/ 35058 h 120476"/>
                  <a:gd name="connsiteX36" fmla="*/ 142080 w 182575"/>
                  <a:gd name="connsiteY36" fmla="*/ 21052 h 120476"/>
                  <a:gd name="connsiteX37" fmla="*/ 130173 w 182575"/>
                  <a:gd name="connsiteY37" fmla="*/ 21052 h 120476"/>
                  <a:gd name="connsiteX0" fmla="*/ 24918 w 178802"/>
                  <a:gd name="connsiteY0" fmla="*/ 0 h 120476"/>
                  <a:gd name="connsiteX1" fmla="*/ 7220 w 178802"/>
                  <a:gd name="connsiteY1" fmla="*/ 6647 h 120476"/>
                  <a:gd name="connsiteX2" fmla="*/ 1071 w 178802"/>
                  <a:gd name="connsiteY2" fmla="*/ 13244 h 120476"/>
                  <a:gd name="connsiteX3" fmla="*/ 6298 w 178802"/>
                  <a:gd name="connsiteY3" fmla="*/ 8600 h 120476"/>
                  <a:gd name="connsiteX4" fmla="*/ 64 w 178802"/>
                  <a:gd name="connsiteY4" fmla="*/ 15614 h 120476"/>
                  <a:gd name="connsiteX5" fmla="*/ 726 w 178802"/>
                  <a:gd name="connsiteY5" fmla="*/ 20870 h 120476"/>
                  <a:gd name="connsiteX6" fmla="*/ 6338 w 178802"/>
                  <a:gd name="connsiteY6" fmla="*/ 21052 h 120476"/>
                  <a:gd name="connsiteX7" fmla="*/ 40272 w 178802"/>
                  <a:gd name="connsiteY7" fmla="*/ 43874 h 120476"/>
                  <a:gd name="connsiteX8" fmla="*/ 21377 w 178802"/>
                  <a:gd name="connsiteY8" fmla="*/ 56589 h 120476"/>
                  <a:gd name="connsiteX9" fmla="*/ 21824 w 178802"/>
                  <a:gd name="connsiteY9" fmla="*/ 78884 h 120476"/>
                  <a:gd name="connsiteX10" fmla="*/ 19354 w 178802"/>
                  <a:gd name="connsiteY10" fmla="*/ 94559 h 120476"/>
                  <a:gd name="connsiteX11" fmla="*/ 20075 w 178802"/>
                  <a:gd name="connsiteY11" fmla="*/ 99633 h 120476"/>
                  <a:gd name="connsiteX12" fmla="*/ 41886 w 178802"/>
                  <a:gd name="connsiteY12" fmla="*/ 111289 h 120476"/>
                  <a:gd name="connsiteX13" fmla="*/ 29674 w 178802"/>
                  <a:gd name="connsiteY13" fmla="*/ 107387 h 120476"/>
                  <a:gd name="connsiteX14" fmla="*/ 50978 w 178802"/>
                  <a:gd name="connsiteY14" fmla="*/ 116369 h 120476"/>
                  <a:gd name="connsiteX15" fmla="*/ 54295 w 178802"/>
                  <a:gd name="connsiteY15" fmla="*/ 120326 h 120476"/>
                  <a:gd name="connsiteX16" fmla="*/ 63459 w 178802"/>
                  <a:gd name="connsiteY16" fmla="*/ 120147 h 120476"/>
                  <a:gd name="connsiteX17" fmla="*/ 75105 w 178802"/>
                  <a:gd name="connsiteY17" fmla="*/ 111888 h 120476"/>
                  <a:gd name="connsiteX18" fmla="*/ 77399 w 178802"/>
                  <a:gd name="connsiteY18" fmla="*/ 116597 h 120476"/>
                  <a:gd name="connsiteX19" fmla="*/ 78177 w 178802"/>
                  <a:gd name="connsiteY19" fmla="*/ 115410 h 120476"/>
                  <a:gd name="connsiteX20" fmla="*/ 112036 w 178802"/>
                  <a:gd name="connsiteY20" fmla="*/ 109529 h 120476"/>
                  <a:gd name="connsiteX21" fmla="*/ 143420 w 178802"/>
                  <a:gd name="connsiteY21" fmla="*/ 109794 h 120476"/>
                  <a:gd name="connsiteX22" fmla="*/ 168273 w 178802"/>
                  <a:gd name="connsiteY22" fmla="*/ 113920 h 120476"/>
                  <a:gd name="connsiteX23" fmla="*/ 158748 w 178802"/>
                  <a:gd name="connsiteY23" fmla="*/ 104395 h 120476"/>
                  <a:gd name="connsiteX24" fmla="*/ 153986 w 178802"/>
                  <a:gd name="connsiteY24" fmla="*/ 97252 h 120476"/>
                  <a:gd name="connsiteX25" fmla="*/ 158748 w 178802"/>
                  <a:gd name="connsiteY25" fmla="*/ 75820 h 120476"/>
                  <a:gd name="connsiteX26" fmla="*/ 165892 w 178802"/>
                  <a:gd name="connsiteY26" fmla="*/ 71058 h 120476"/>
                  <a:gd name="connsiteX27" fmla="*/ 175417 w 178802"/>
                  <a:gd name="connsiteY27" fmla="*/ 68677 h 120476"/>
                  <a:gd name="connsiteX28" fmla="*/ 177798 w 178802"/>
                  <a:gd name="connsiteY28" fmla="*/ 61533 h 120476"/>
                  <a:gd name="connsiteX29" fmla="*/ 157447 w 178802"/>
                  <a:gd name="connsiteY29" fmla="*/ 70085 h 120476"/>
                  <a:gd name="connsiteX30" fmla="*/ 165141 w 178802"/>
                  <a:gd name="connsiteY30" fmla="*/ 63774 h 120476"/>
                  <a:gd name="connsiteX31" fmla="*/ 153177 w 178802"/>
                  <a:gd name="connsiteY31" fmla="*/ 62958 h 120476"/>
                  <a:gd name="connsiteX32" fmla="*/ 168879 w 178802"/>
                  <a:gd name="connsiteY32" fmla="*/ 47283 h 120476"/>
                  <a:gd name="connsiteX33" fmla="*/ 157968 w 178802"/>
                  <a:gd name="connsiteY33" fmla="*/ 45117 h 120476"/>
                  <a:gd name="connsiteX34" fmla="*/ 152210 w 178802"/>
                  <a:gd name="connsiteY34" fmla="*/ 36090 h 120476"/>
                  <a:gd name="connsiteX35" fmla="*/ 139943 w 178802"/>
                  <a:gd name="connsiteY35" fmla="*/ 35058 h 120476"/>
                  <a:gd name="connsiteX36" fmla="*/ 142080 w 178802"/>
                  <a:gd name="connsiteY36" fmla="*/ 21052 h 120476"/>
                  <a:gd name="connsiteX37" fmla="*/ 130173 w 178802"/>
                  <a:gd name="connsiteY37" fmla="*/ 21052 h 120476"/>
                  <a:gd name="connsiteX0" fmla="*/ 24918 w 178802"/>
                  <a:gd name="connsiteY0" fmla="*/ 0 h 120476"/>
                  <a:gd name="connsiteX1" fmla="*/ 7220 w 178802"/>
                  <a:gd name="connsiteY1" fmla="*/ 6647 h 120476"/>
                  <a:gd name="connsiteX2" fmla="*/ 1071 w 178802"/>
                  <a:gd name="connsiteY2" fmla="*/ 13244 h 120476"/>
                  <a:gd name="connsiteX3" fmla="*/ 6298 w 178802"/>
                  <a:gd name="connsiteY3" fmla="*/ 8600 h 120476"/>
                  <a:gd name="connsiteX4" fmla="*/ 64 w 178802"/>
                  <a:gd name="connsiteY4" fmla="*/ 15614 h 120476"/>
                  <a:gd name="connsiteX5" fmla="*/ 726 w 178802"/>
                  <a:gd name="connsiteY5" fmla="*/ 20870 h 120476"/>
                  <a:gd name="connsiteX6" fmla="*/ 6338 w 178802"/>
                  <a:gd name="connsiteY6" fmla="*/ 21052 h 120476"/>
                  <a:gd name="connsiteX7" fmla="*/ 40272 w 178802"/>
                  <a:gd name="connsiteY7" fmla="*/ 43874 h 120476"/>
                  <a:gd name="connsiteX8" fmla="*/ 21377 w 178802"/>
                  <a:gd name="connsiteY8" fmla="*/ 56589 h 120476"/>
                  <a:gd name="connsiteX9" fmla="*/ 21824 w 178802"/>
                  <a:gd name="connsiteY9" fmla="*/ 78884 h 120476"/>
                  <a:gd name="connsiteX10" fmla="*/ 19354 w 178802"/>
                  <a:gd name="connsiteY10" fmla="*/ 94559 h 120476"/>
                  <a:gd name="connsiteX11" fmla="*/ 20075 w 178802"/>
                  <a:gd name="connsiteY11" fmla="*/ 99633 h 120476"/>
                  <a:gd name="connsiteX12" fmla="*/ 41886 w 178802"/>
                  <a:gd name="connsiteY12" fmla="*/ 111289 h 120476"/>
                  <a:gd name="connsiteX13" fmla="*/ 29674 w 178802"/>
                  <a:gd name="connsiteY13" fmla="*/ 107387 h 120476"/>
                  <a:gd name="connsiteX14" fmla="*/ 50978 w 178802"/>
                  <a:gd name="connsiteY14" fmla="*/ 116369 h 120476"/>
                  <a:gd name="connsiteX15" fmla="*/ 54295 w 178802"/>
                  <a:gd name="connsiteY15" fmla="*/ 120326 h 120476"/>
                  <a:gd name="connsiteX16" fmla="*/ 63459 w 178802"/>
                  <a:gd name="connsiteY16" fmla="*/ 120147 h 120476"/>
                  <a:gd name="connsiteX17" fmla="*/ 75105 w 178802"/>
                  <a:gd name="connsiteY17" fmla="*/ 111888 h 120476"/>
                  <a:gd name="connsiteX18" fmla="*/ 77399 w 178802"/>
                  <a:gd name="connsiteY18" fmla="*/ 116597 h 120476"/>
                  <a:gd name="connsiteX19" fmla="*/ 78177 w 178802"/>
                  <a:gd name="connsiteY19" fmla="*/ 115410 h 120476"/>
                  <a:gd name="connsiteX20" fmla="*/ 112036 w 178802"/>
                  <a:gd name="connsiteY20" fmla="*/ 109529 h 120476"/>
                  <a:gd name="connsiteX21" fmla="*/ 143420 w 178802"/>
                  <a:gd name="connsiteY21" fmla="*/ 109794 h 120476"/>
                  <a:gd name="connsiteX22" fmla="*/ 168273 w 178802"/>
                  <a:gd name="connsiteY22" fmla="*/ 113920 h 120476"/>
                  <a:gd name="connsiteX23" fmla="*/ 158748 w 178802"/>
                  <a:gd name="connsiteY23" fmla="*/ 104395 h 120476"/>
                  <a:gd name="connsiteX24" fmla="*/ 153986 w 178802"/>
                  <a:gd name="connsiteY24" fmla="*/ 97252 h 120476"/>
                  <a:gd name="connsiteX25" fmla="*/ 158748 w 178802"/>
                  <a:gd name="connsiteY25" fmla="*/ 75820 h 120476"/>
                  <a:gd name="connsiteX26" fmla="*/ 165892 w 178802"/>
                  <a:gd name="connsiteY26" fmla="*/ 71058 h 120476"/>
                  <a:gd name="connsiteX27" fmla="*/ 175417 w 178802"/>
                  <a:gd name="connsiteY27" fmla="*/ 68677 h 120476"/>
                  <a:gd name="connsiteX28" fmla="*/ 177798 w 178802"/>
                  <a:gd name="connsiteY28" fmla="*/ 61533 h 120476"/>
                  <a:gd name="connsiteX29" fmla="*/ 157447 w 178802"/>
                  <a:gd name="connsiteY29" fmla="*/ 70085 h 120476"/>
                  <a:gd name="connsiteX30" fmla="*/ 165141 w 178802"/>
                  <a:gd name="connsiteY30" fmla="*/ 63774 h 120476"/>
                  <a:gd name="connsiteX31" fmla="*/ 153177 w 178802"/>
                  <a:gd name="connsiteY31" fmla="*/ 62958 h 120476"/>
                  <a:gd name="connsiteX32" fmla="*/ 154533 w 178802"/>
                  <a:gd name="connsiteY32" fmla="*/ 56667 h 120476"/>
                  <a:gd name="connsiteX33" fmla="*/ 157968 w 178802"/>
                  <a:gd name="connsiteY33" fmla="*/ 45117 h 120476"/>
                  <a:gd name="connsiteX34" fmla="*/ 152210 w 178802"/>
                  <a:gd name="connsiteY34" fmla="*/ 36090 h 120476"/>
                  <a:gd name="connsiteX35" fmla="*/ 139943 w 178802"/>
                  <a:gd name="connsiteY35" fmla="*/ 35058 h 120476"/>
                  <a:gd name="connsiteX36" fmla="*/ 142080 w 178802"/>
                  <a:gd name="connsiteY36" fmla="*/ 21052 h 120476"/>
                  <a:gd name="connsiteX37" fmla="*/ 130173 w 178802"/>
                  <a:gd name="connsiteY37" fmla="*/ 21052 h 120476"/>
                  <a:gd name="connsiteX0" fmla="*/ 24918 w 178802"/>
                  <a:gd name="connsiteY0" fmla="*/ 0 h 120476"/>
                  <a:gd name="connsiteX1" fmla="*/ 7220 w 178802"/>
                  <a:gd name="connsiteY1" fmla="*/ 6647 h 120476"/>
                  <a:gd name="connsiteX2" fmla="*/ 1071 w 178802"/>
                  <a:gd name="connsiteY2" fmla="*/ 13244 h 120476"/>
                  <a:gd name="connsiteX3" fmla="*/ 6298 w 178802"/>
                  <a:gd name="connsiteY3" fmla="*/ 8600 h 120476"/>
                  <a:gd name="connsiteX4" fmla="*/ 64 w 178802"/>
                  <a:gd name="connsiteY4" fmla="*/ 15614 h 120476"/>
                  <a:gd name="connsiteX5" fmla="*/ 726 w 178802"/>
                  <a:gd name="connsiteY5" fmla="*/ 20870 h 120476"/>
                  <a:gd name="connsiteX6" fmla="*/ 6338 w 178802"/>
                  <a:gd name="connsiteY6" fmla="*/ 21052 h 120476"/>
                  <a:gd name="connsiteX7" fmla="*/ 40272 w 178802"/>
                  <a:gd name="connsiteY7" fmla="*/ 43874 h 120476"/>
                  <a:gd name="connsiteX8" fmla="*/ 21377 w 178802"/>
                  <a:gd name="connsiteY8" fmla="*/ 56589 h 120476"/>
                  <a:gd name="connsiteX9" fmla="*/ 21824 w 178802"/>
                  <a:gd name="connsiteY9" fmla="*/ 78884 h 120476"/>
                  <a:gd name="connsiteX10" fmla="*/ 19354 w 178802"/>
                  <a:gd name="connsiteY10" fmla="*/ 94559 h 120476"/>
                  <a:gd name="connsiteX11" fmla="*/ 20075 w 178802"/>
                  <a:gd name="connsiteY11" fmla="*/ 99633 h 120476"/>
                  <a:gd name="connsiteX12" fmla="*/ 41886 w 178802"/>
                  <a:gd name="connsiteY12" fmla="*/ 111289 h 120476"/>
                  <a:gd name="connsiteX13" fmla="*/ 29674 w 178802"/>
                  <a:gd name="connsiteY13" fmla="*/ 107387 h 120476"/>
                  <a:gd name="connsiteX14" fmla="*/ 50978 w 178802"/>
                  <a:gd name="connsiteY14" fmla="*/ 116369 h 120476"/>
                  <a:gd name="connsiteX15" fmla="*/ 54295 w 178802"/>
                  <a:gd name="connsiteY15" fmla="*/ 120326 h 120476"/>
                  <a:gd name="connsiteX16" fmla="*/ 63459 w 178802"/>
                  <a:gd name="connsiteY16" fmla="*/ 120147 h 120476"/>
                  <a:gd name="connsiteX17" fmla="*/ 75105 w 178802"/>
                  <a:gd name="connsiteY17" fmla="*/ 111888 h 120476"/>
                  <a:gd name="connsiteX18" fmla="*/ 77399 w 178802"/>
                  <a:gd name="connsiteY18" fmla="*/ 116597 h 120476"/>
                  <a:gd name="connsiteX19" fmla="*/ 78177 w 178802"/>
                  <a:gd name="connsiteY19" fmla="*/ 115410 h 120476"/>
                  <a:gd name="connsiteX20" fmla="*/ 112036 w 178802"/>
                  <a:gd name="connsiteY20" fmla="*/ 109529 h 120476"/>
                  <a:gd name="connsiteX21" fmla="*/ 143420 w 178802"/>
                  <a:gd name="connsiteY21" fmla="*/ 109794 h 120476"/>
                  <a:gd name="connsiteX22" fmla="*/ 168273 w 178802"/>
                  <a:gd name="connsiteY22" fmla="*/ 113920 h 120476"/>
                  <a:gd name="connsiteX23" fmla="*/ 158748 w 178802"/>
                  <a:gd name="connsiteY23" fmla="*/ 104395 h 120476"/>
                  <a:gd name="connsiteX24" fmla="*/ 153986 w 178802"/>
                  <a:gd name="connsiteY24" fmla="*/ 97252 h 120476"/>
                  <a:gd name="connsiteX25" fmla="*/ 158748 w 178802"/>
                  <a:gd name="connsiteY25" fmla="*/ 75820 h 120476"/>
                  <a:gd name="connsiteX26" fmla="*/ 165892 w 178802"/>
                  <a:gd name="connsiteY26" fmla="*/ 71058 h 120476"/>
                  <a:gd name="connsiteX27" fmla="*/ 175417 w 178802"/>
                  <a:gd name="connsiteY27" fmla="*/ 68677 h 120476"/>
                  <a:gd name="connsiteX28" fmla="*/ 177798 w 178802"/>
                  <a:gd name="connsiteY28" fmla="*/ 61533 h 120476"/>
                  <a:gd name="connsiteX29" fmla="*/ 157447 w 178802"/>
                  <a:gd name="connsiteY29" fmla="*/ 70085 h 120476"/>
                  <a:gd name="connsiteX30" fmla="*/ 165141 w 178802"/>
                  <a:gd name="connsiteY30" fmla="*/ 63774 h 120476"/>
                  <a:gd name="connsiteX31" fmla="*/ 153177 w 178802"/>
                  <a:gd name="connsiteY31" fmla="*/ 62958 h 120476"/>
                  <a:gd name="connsiteX32" fmla="*/ 154533 w 178802"/>
                  <a:gd name="connsiteY32" fmla="*/ 56667 h 120476"/>
                  <a:gd name="connsiteX33" fmla="*/ 141573 w 178802"/>
                  <a:gd name="connsiteY33" fmla="*/ 51089 h 120476"/>
                  <a:gd name="connsiteX34" fmla="*/ 152210 w 178802"/>
                  <a:gd name="connsiteY34" fmla="*/ 36090 h 120476"/>
                  <a:gd name="connsiteX35" fmla="*/ 139943 w 178802"/>
                  <a:gd name="connsiteY35" fmla="*/ 35058 h 120476"/>
                  <a:gd name="connsiteX36" fmla="*/ 142080 w 178802"/>
                  <a:gd name="connsiteY36" fmla="*/ 21052 h 120476"/>
                  <a:gd name="connsiteX37" fmla="*/ 130173 w 178802"/>
                  <a:gd name="connsiteY37" fmla="*/ 21052 h 120476"/>
                  <a:gd name="connsiteX0" fmla="*/ 24918 w 178802"/>
                  <a:gd name="connsiteY0" fmla="*/ 0 h 120476"/>
                  <a:gd name="connsiteX1" fmla="*/ 7220 w 178802"/>
                  <a:gd name="connsiteY1" fmla="*/ 6647 h 120476"/>
                  <a:gd name="connsiteX2" fmla="*/ 1071 w 178802"/>
                  <a:gd name="connsiteY2" fmla="*/ 13244 h 120476"/>
                  <a:gd name="connsiteX3" fmla="*/ 6298 w 178802"/>
                  <a:gd name="connsiteY3" fmla="*/ 8600 h 120476"/>
                  <a:gd name="connsiteX4" fmla="*/ 64 w 178802"/>
                  <a:gd name="connsiteY4" fmla="*/ 15614 h 120476"/>
                  <a:gd name="connsiteX5" fmla="*/ 726 w 178802"/>
                  <a:gd name="connsiteY5" fmla="*/ 20870 h 120476"/>
                  <a:gd name="connsiteX6" fmla="*/ 6338 w 178802"/>
                  <a:gd name="connsiteY6" fmla="*/ 21052 h 120476"/>
                  <a:gd name="connsiteX7" fmla="*/ 40272 w 178802"/>
                  <a:gd name="connsiteY7" fmla="*/ 43874 h 120476"/>
                  <a:gd name="connsiteX8" fmla="*/ 21377 w 178802"/>
                  <a:gd name="connsiteY8" fmla="*/ 56589 h 120476"/>
                  <a:gd name="connsiteX9" fmla="*/ 21824 w 178802"/>
                  <a:gd name="connsiteY9" fmla="*/ 78884 h 120476"/>
                  <a:gd name="connsiteX10" fmla="*/ 19354 w 178802"/>
                  <a:gd name="connsiteY10" fmla="*/ 94559 h 120476"/>
                  <a:gd name="connsiteX11" fmla="*/ 20075 w 178802"/>
                  <a:gd name="connsiteY11" fmla="*/ 99633 h 120476"/>
                  <a:gd name="connsiteX12" fmla="*/ 41886 w 178802"/>
                  <a:gd name="connsiteY12" fmla="*/ 111289 h 120476"/>
                  <a:gd name="connsiteX13" fmla="*/ 29674 w 178802"/>
                  <a:gd name="connsiteY13" fmla="*/ 107387 h 120476"/>
                  <a:gd name="connsiteX14" fmla="*/ 50978 w 178802"/>
                  <a:gd name="connsiteY14" fmla="*/ 116369 h 120476"/>
                  <a:gd name="connsiteX15" fmla="*/ 54295 w 178802"/>
                  <a:gd name="connsiteY15" fmla="*/ 120326 h 120476"/>
                  <a:gd name="connsiteX16" fmla="*/ 63459 w 178802"/>
                  <a:gd name="connsiteY16" fmla="*/ 120147 h 120476"/>
                  <a:gd name="connsiteX17" fmla="*/ 75105 w 178802"/>
                  <a:gd name="connsiteY17" fmla="*/ 111888 h 120476"/>
                  <a:gd name="connsiteX18" fmla="*/ 77399 w 178802"/>
                  <a:gd name="connsiteY18" fmla="*/ 116597 h 120476"/>
                  <a:gd name="connsiteX19" fmla="*/ 78177 w 178802"/>
                  <a:gd name="connsiteY19" fmla="*/ 115410 h 120476"/>
                  <a:gd name="connsiteX20" fmla="*/ 112036 w 178802"/>
                  <a:gd name="connsiteY20" fmla="*/ 109529 h 120476"/>
                  <a:gd name="connsiteX21" fmla="*/ 143420 w 178802"/>
                  <a:gd name="connsiteY21" fmla="*/ 109794 h 120476"/>
                  <a:gd name="connsiteX22" fmla="*/ 168273 w 178802"/>
                  <a:gd name="connsiteY22" fmla="*/ 113920 h 120476"/>
                  <a:gd name="connsiteX23" fmla="*/ 158748 w 178802"/>
                  <a:gd name="connsiteY23" fmla="*/ 104395 h 120476"/>
                  <a:gd name="connsiteX24" fmla="*/ 153986 w 178802"/>
                  <a:gd name="connsiteY24" fmla="*/ 97252 h 120476"/>
                  <a:gd name="connsiteX25" fmla="*/ 158748 w 178802"/>
                  <a:gd name="connsiteY25" fmla="*/ 75820 h 120476"/>
                  <a:gd name="connsiteX26" fmla="*/ 165892 w 178802"/>
                  <a:gd name="connsiteY26" fmla="*/ 71058 h 120476"/>
                  <a:gd name="connsiteX27" fmla="*/ 175417 w 178802"/>
                  <a:gd name="connsiteY27" fmla="*/ 68677 h 120476"/>
                  <a:gd name="connsiteX28" fmla="*/ 177798 w 178802"/>
                  <a:gd name="connsiteY28" fmla="*/ 61533 h 120476"/>
                  <a:gd name="connsiteX29" fmla="*/ 157447 w 178802"/>
                  <a:gd name="connsiteY29" fmla="*/ 70085 h 120476"/>
                  <a:gd name="connsiteX30" fmla="*/ 165141 w 178802"/>
                  <a:gd name="connsiteY30" fmla="*/ 63774 h 120476"/>
                  <a:gd name="connsiteX31" fmla="*/ 153177 w 178802"/>
                  <a:gd name="connsiteY31" fmla="*/ 62958 h 120476"/>
                  <a:gd name="connsiteX32" fmla="*/ 154533 w 178802"/>
                  <a:gd name="connsiteY32" fmla="*/ 56667 h 120476"/>
                  <a:gd name="connsiteX33" fmla="*/ 141573 w 178802"/>
                  <a:gd name="connsiteY33" fmla="*/ 51089 h 120476"/>
                  <a:gd name="connsiteX34" fmla="*/ 152210 w 178802"/>
                  <a:gd name="connsiteY34" fmla="*/ 36090 h 120476"/>
                  <a:gd name="connsiteX35" fmla="*/ 139943 w 178802"/>
                  <a:gd name="connsiteY35" fmla="*/ 35058 h 120476"/>
                  <a:gd name="connsiteX36" fmla="*/ 142080 w 178802"/>
                  <a:gd name="connsiteY36" fmla="*/ 21052 h 120476"/>
                  <a:gd name="connsiteX37" fmla="*/ 113778 w 178802"/>
                  <a:gd name="connsiteY37" fmla="*/ 38968 h 120476"/>
                  <a:gd name="connsiteX0" fmla="*/ 24918 w 178802"/>
                  <a:gd name="connsiteY0" fmla="*/ 0 h 120476"/>
                  <a:gd name="connsiteX1" fmla="*/ 7220 w 178802"/>
                  <a:gd name="connsiteY1" fmla="*/ 6647 h 120476"/>
                  <a:gd name="connsiteX2" fmla="*/ 1071 w 178802"/>
                  <a:gd name="connsiteY2" fmla="*/ 13244 h 120476"/>
                  <a:gd name="connsiteX3" fmla="*/ 6298 w 178802"/>
                  <a:gd name="connsiteY3" fmla="*/ 8600 h 120476"/>
                  <a:gd name="connsiteX4" fmla="*/ 64 w 178802"/>
                  <a:gd name="connsiteY4" fmla="*/ 15614 h 120476"/>
                  <a:gd name="connsiteX5" fmla="*/ 726 w 178802"/>
                  <a:gd name="connsiteY5" fmla="*/ 20870 h 120476"/>
                  <a:gd name="connsiteX6" fmla="*/ 6338 w 178802"/>
                  <a:gd name="connsiteY6" fmla="*/ 21052 h 120476"/>
                  <a:gd name="connsiteX7" fmla="*/ 40272 w 178802"/>
                  <a:gd name="connsiteY7" fmla="*/ 43874 h 120476"/>
                  <a:gd name="connsiteX8" fmla="*/ 21377 w 178802"/>
                  <a:gd name="connsiteY8" fmla="*/ 56589 h 120476"/>
                  <a:gd name="connsiteX9" fmla="*/ 21824 w 178802"/>
                  <a:gd name="connsiteY9" fmla="*/ 78884 h 120476"/>
                  <a:gd name="connsiteX10" fmla="*/ 19354 w 178802"/>
                  <a:gd name="connsiteY10" fmla="*/ 94559 h 120476"/>
                  <a:gd name="connsiteX11" fmla="*/ 20075 w 178802"/>
                  <a:gd name="connsiteY11" fmla="*/ 99633 h 120476"/>
                  <a:gd name="connsiteX12" fmla="*/ 41886 w 178802"/>
                  <a:gd name="connsiteY12" fmla="*/ 111289 h 120476"/>
                  <a:gd name="connsiteX13" fmla="*/ 29674 w 178802"/>
                  <a:gd name="connsiteY13" fmla="*/ 107387 h 120476"/>
                  <a:gd name="connsiteX14" fmla="*/ 50978 w 178802"/>
                  <a:gd name="connsiteY14" fmla="*/ 116369 h 120476"/>
                  <a:gd name="connsiteX15" fmla="*/ 54295 w 178802"/>
                  <a:gd name="connsiteY15" fmla="*/ 120326 h 120476"/>
                  <a:gd name="connsiteX16" fmla="*/ 63459 w 178802"/>
                  <a:gd name="connsiteY16" fmla="*/ 120147 h 120476"/>
                  <a:gd name="connsiteX17" fmla="*/ 75105 w 178802"/>
                  <a:gd name="connsiteY17" fmla="*/ 111888 h 120476"/>
                  <a:gd name="connsiteX18" fmla="*/ 77399 w 178802"/>
                  <a:gd name="connsiteY18" fmla="*/ 116597 h 120476"/>
                  <a:gd name="connsiteX19" fmla="*/ 78177 w 178802"/>
                  <a:gd name="connsiteY19" fmla="*/ 115410 h 120476"/>
                  <a:gd name="connsiteX20" fmla="*/ 112036 w 178802"/>
                  <a:gd name="connsiteY20" fmla="*/ 109529 h 120476"/>
                  <a:gd name="connsiteX21" fmla="*/ 143420 w 178802"/>
                  <a:gd name="connsiteY21" fmla="*/ 109794 h 120476"/>
                  <a:gd name="connsiteX22" fmla="*/ 168273 w 178802"/>
                  <a:gd name="connsiteY22" fmla="*/ 113920 h 120476"/>
                  <a:gd name="connsiteX23" fmla="*/ 158748 w 178802"/>
                  <a:gd name="connsiteY23" fmla="*/ 104395 h 120476"/>
                  <a:gd name="connsiteX24" fmla="*/ 153986 w 178802"/>
                  <a:gd name="connsiteY24" fmla="*/ 97252 h 120476"/>
                  <a:gd name="connsiteX25" fmla="*/ 158748 w 178802"/>
                  <a:gd name="connsiteY25" fmla="*/ 75820 h 120476"/>
                  <a:gd name="connsiteX26" fmla="*/ 165892 w 178802"/>
                  <a:gd name="connsiteY26" fmla="*/ 71058 h 120476"/>
                  <a:gd name="connsiteX27" fmla="*/ 175417 w 178802"/>
                  <a:gd name="connsiteY27" fmla="*/ 68677 h 120476"/>
                  <a:gd name="connsiteX28" fmla="*/ 177798 w 178802"/>
                  <a:gd name="connsiteY28" fmla="*/ 61533 h 120476"/>
                  <a:gd name="connsiteX29" fmla="*/ 157447 w 178802"/>
                  <a:gd name="connsiteY29" fmla="*/ 70085 h 120476"/>
                  <a:gd name="connsiteX30" fmla="*/ 165141 w 178802"/>
                  <a:gd name="connsiteY30" fmla="*/ 63774 h 120476"/>
                  <a:gd name="connsiteX31" fmla="*/ 153177 w 178802"/>
                  <a:gd name="connsiteY31" fmla="*/ 62958 h 120476"/>
                  <a:gd name="connsiteX32" fmla="*/ 154533 w 178802"/>
                  <a:gd name="connsiteY32" fmla="*/ 56667 h 120476"/>
                  <a:gd name="connsiteX33" fmla="*/ 141573 w 178802"/>
                  <a:gd name="connsiteY33" fmla="*/ 51089 h 120476"/>
                  <a:gd name="connsiteX34" fmla="*/ 152210 w 178802"/>
                  <a:gd name="connsiteY34" fmla="*/ 36090 h 120476"/>
                  <a:gd name="connsiteX35" fmla="*/ 139943 w 178802"/>
                  <a:gd name="connsiteY35" fmla="*/ 35058 h 120476"/>
                  <a:gd name="connsiteX36" fmla="*/ 121587 w 178802"/>
                  <a:gd name="connsiteY36" fmla="*/ 39821 h 120476"/>
                  <a:gd name="connsiteX37" fmla="*/ 113778 w 178802"/>
                  <a:gd name="connsiteY37" fmla="*/ 38968 h 120476"/>
                  <a:gd name="connsiteX0" fmla="*/ 24918 w 178802"/>
                  <a:gd name="connsiteY0" fmla="*/ 0 h 120476"/>
                  <a:gd name="connsiteX1" fmla="*/ 7220 w 178802"/>
                  <a:gd name="connsiteY1" fmla="*/ 6647 h 120476"/>
                  <a:gd name="connsiteX2" fmla="*/ 1071 w 178802"/>
                  <a:gd name="connsiteY2" fmla="*/ 13244 h 120476"/>
                  <a:gd name="connsiteX3" fmla="*/ 6298 w 178802"/>
                  <a:gd name="connsiteY3" fmla="*/ 8600 h 120476"/>
                  <a:gd name="connsiteX4" fmla="*/ 64 w 178802"/>
                  <a:gd name="connsiteY4" fmla="*/ 15614 h 120476"/>
                  <a:gd name="connsiteX5" fmla="*/ 726 w 178802"/>
                  <a:gd name="connsiteY5" fmla="*/ 20870 h 120476"/>
                  <a:gd name="connsiteX6" fmla="*/ 6338 w 178802"/>
                  <a:gd name="connsiteY6" fmla="*/ 21052 h 120476"/>
                  <a:gd name="connsiteX7" fmla="*/ 40272 w 178802"/>
                  <a:gd name="connsiteY7" fmla="*/ 43874 h 120476"/>
                  <a:gd name="connsiteX8" fmla="*/ 21377 w 178802"/>
                  <a:gd name="connsiteY8" fmla="*/ 56589 h 120476"/>
                  <a:gd name="connsiteX9" fmla="*/ 21824 w 178802"/>
                  <a:gd name="connsiteY9" fmla="*/ 78884 h 120476"/>
                  <a:gd name="connsiteX10" fmla="*/ 19354 w 178802"/>
                  <a:gd name="connsiteY10" fmla="*/ 94559 h 120476"/>
                  <a:gd name="connsiteX11" fmla="*/ 20075 w 178802"/>
                  <a:gd name="connsiteY11" fmla="*/ 99633 h 120476"/>
                  <a:gd name="connsiteX12" fmla="*/ 41886 w 178802"/>
                  <a:gd name="connsiteY12" fmla="*/ 111289 h 120476"/>
                  <a:gd name="connsiteX13" fmla="*/ 29674 w 178802"/>
                  <a:gd name="connsiteY13" fmla="*/ 107387 h 120476"/>
                  <a:gd name="connsiteX14" fmla="*/ 50978 w 178802"/>
                  <a:gd name="connsiteY14" fmla="*/ 116369 h 120476"/>
                  <a:gd name="connsiteX15" fmla="*/ 54295 w 178802"/>
                  <a:gd name="connsiteY15" fmla="*/ 120326 h 120476"/>
                  <a:gd name="connsiteX16" fmla="*/ 63459 w 178802"/>
                  <a:gd name="connsiteY16" fmla="*/ 120147 h 120476"/>
                  <a:gd name="connsiteX17" fmla="*/ 75105 w 178802"/>
                  <a:gd name="connsiteY17" fmla="*/ 111888 h 120476"/>
                  <a:gd name="connsiteX18" fmla="*/ 77399 w 178802"/>
                  <a:gd name="connsiteY18" fmla="*/ 116597 h 120476"/>
                  <a:gd name="connsiteX19" fmla="*/ 78177 w 178802"/>
                  <a:gd name="connsiteY19" fmla="*/ 115410 h 120476"/>
                  <a:gd name="connsiteX20" fmla="*/ 112036 w 178802"/>
                  <a:gd name="connsiteY20" fmla="*/ 109529 h 120476"/>
                  <a:gd name="connsiteX21" fmla="*/ 143420 w 178802"/>
                  <a:gd name="connsiteY21" fmla="*/ 109794 h 120476"/>
                  <a:gd name="connsiteX22" fmla="*/ 168273 w 178802"/>
                  <a:gd name="connsiteY22" fmla="*/ 113920 h 120476"/>
                  <a:gd name="connsiteX23" fmla="*/ 158748 w 178802"/>
                  <a:gd name="connsiteY23" fmla="*/ 104395 h 120476"/>
                  <a:gd name="connsiteX24" fmla="*/ 153986 w 178802"/>
                  <a:gd name="connsiteY24" fmla="*/ 97252 h 120476"/>
                  <a:gd name="connsiteX25" fmla="*/ 158748 w 178802"/>
                  <a:gd name="connsiteY25" fmla="*/ 75820 h 120476"/>
                  <a:gd name="connsiteX26" fmla="*/ 165892 w 178802"/>
                  <a:gd name="connsiteY26" fmla="*/ 71058 h 120476"/>
                  <a:gd name="connsiteX27" fmla="*/ 175417 w 178802"/>
                  <a:gd name="connsiteY27" fmla="*/ 68677 h 120476"/>
                  <a:gd name="connsiteX28" fmla="*/ 177798 w 178802"/>
                  <a:gd name="connsiteY28" fmla="*/ 61533 h 120476"/>
                  <a:gd name="connsiteX29" fmla="*/ 157447 w 178802"/>
                  <a:gd name="connsiteY29" fmla="*/ 70085 h 120476"/>
                  <a:gd name="connsiteX30" fmla="*/ 165141 w 178802"/>
                  <a:gd name="connsiteY30" fmla="*/ 63774 h 120476"/>
                  <a:gd name="connsiteX31" fmla="*/ 153177 w 178802"/>
                  <a:gd name="connsiteY31" fmla="*/ 62958 h 120476"/>
                  <a:gd name="connsiteX32" fmla="*/ 154533 w 178802"/>
                  <a:gd name="connsiteY32" fmla="*/ 56667 h 120476"/>
                  <a:gd name="connsiteX33" fmla="*/ 141573 w 178802"/>
                  <a:gd name="connsiteY33" fmla="*/ 51089 h 120476"/>
                  <a:gd name="connsiteX34" fmla="*/ 152210 w 178802"/>
                  <a:gd name="connsiteY34" fmla="*/ 36090 h 120476"/>
                  <a:gd name="connsiteX35" fmla="*/ 139943 w 178802"/>
                  <a:gd name="connsiteY35" fmla="*/ 35058 h 120476"/>
                  <a:gd name="connsiteX36" fmla="*/ 121587 w 178802"/>
                  <a:gd name="connsiteY36" fmla="*/ 39821 h 120476"/>
                  <a:gd name="connsiteX37" fmla="*/ 61519 w 178802"/>
                  <a:gd name="connsiteY37" fmla="*/ 33849 h 120476"/>
                  <a:gd name="connsiteX0" fmla="*/ 41313 w 178802"/>
                  <a:gd name="connsiteY0" fmla="*/ 0 h 118770"/>
                  <a:gd name="connsiteX1" fmla="*/ 7220 w 178802"/>
                  <a:gd name="connsiteY1" fmla="*/ 4941 h 118770"/>
                  <a:gd name="connsiteX2" fmla="*/ 1071 w 178802"/>
                  <a:gd name="connsiteY2" fmla="*/ 11538 h 118770"/>
                  <a:gd name="connsiteX3" fmla="*/ 6298 w 178802"/>
                  <a:gd name="connsiteY3" fmla="*/ 6894 h 118770"/>
                  <a:gd name="connsiteX4" fmla="*/ 64 w 178802"/>
                  <a:gd name="connsiteY4" fmla="*/ 13908 h 118770"/>
                  <a:gd name="connsiteX5" fmla="*/ 726 w 178802"/>
                  <a:gd name="connsiteY5" fmla="*/ 19164 h 118770"/>
                  <a:gd name="connsiteX6" fmla="*/ 6338 w 178802"/>
                  <a:gd name="connsiteY6" fmla="*/ 19346 h 118770"/>
                  <a:gd name="connsiteX7" fmla="*/ 40272 w 178802"/>
                  <a:gd name="connsiteY7" fmla="*/ 42168 h 118770"/>
                  <a:gd name="connsiteX8" fmla="*/ 21377 w 178802"/>
                  <a:gd name="connsiteY8" fmla="*/ 54883 h 118770"/>
                  <a:gd name="connsiteX9" fmla="*/ 21824 w 178802"/>
                  <a:gd name="connsiteY9" fmla="*/ 77178 h 118770"/>
                  <a:gd name="connsiteX10" fmla="*/ 19354 w 178802"/>
                  <a:gd name="connsiteY10" fmla="*/ 92853 h 118770"/>
                  <a:gd name="connsiteX11" fmla="*/ 20075 w 178802"/>
                  <a:gd name="connsiteY11" fmla="*/ 97927 h 118770"/>
                  <a:gd name="connsiteX12" fmla="*/ 41886 w 178802"/>
                  <a:gd name="connsiteY12" fmla="*/ 109583 h 118770"/>
                  <a:gd name="connsiteX13" fmla="*/ 29674 w 178802"/>
                  <a:gd name="connsiteY13" fmla="*/ 105681 h 118770"/>
                  <a:gd name="connsiteX14" fmla="*/ 50978 w 178802"/>
                  <a:gd name="connsiteY14" fmla="*/ 114663 h 118770"/>
                  <a:gd name="connsiteX15" fmla="*/ 54295 w 178802"/>
                  <a:gd name="connsiteY15" fmla="*/ 118620 h 118770"/>
                  <a:gd name="connsiteX16" fmla="*/ 63459 w 178802"/>
                  <a:gd name="connsiteY16" fmla="*/ 118441 h 118770"/>
                  <a:gd name="connsiteX17" fmla="*/ 75105 w 178802"/>
                  <a:gd name="connsiteY17" fmla="*/ 110182 h 118770"/>
                  <a:gd name="connsiteX18" fmla="*/ 77399 w 178802"/>
                  <a:gd name="connsiteY18" fmla="*/ 114891 h 118770"/>
                  <a:gd name="connsiteX19" fmla="*/ 78177 w 178802"/>
                  <a:gd name="connsiteY19" fmla="*/ 113704 h 118770"/>
                  <a:gd name="connsiteX20" fmla="*/ 112036 w 178802"/>
                  <a:gd name="connsiteY20" fmla="*/ 107823 h 118770"/>
                  <a:gd name="connsiteX21" fmla="*/ 143420 w 178802"/>
                  <a:gd name="connsiteY21" fmla="*/ 108088 h 118770"/>
                  <a:gd name="connsiteX22" fmla="*/ 168273 w 178802"/>
                  <a:gd name="connsiteY22" fmla="*/ 112214 h 118770"/>
                  <a:gd name="connsiteX23" fmla="*/ 158748 w 178802"/>
                  <a:gd name="connsiteY23" fmla="*/ 102689 h 118770"/>
                  <a:gd name="connsiteX24" fmla="*/ 153986 w 178802"/>
                  <a:gd name="connsiteY24" fmla="*/ 95546 h 118770"/>
                  <a:gd name="connsiteX25" fmla="*/ 158748 w 178802"/>
                  <a:gd name="connsiteY25" fmla="*/ 74114 h 118770"/>
                  <a:gd name="connsiteX26" fmla="*/ 165892 w 178802"/>
                  <a:gd name="connsiteY26" fmla="*/ 69352 h 118770"/>
                  <a:gd name="connsiteX27" fmla="*/ 175417 w 178802"/>
                  <a:gd name="connsiteY27" fmla="*/ 66971 h 118770"/>
                  <a:gd name="connsiteX28" fmla="*/ 177798 w 178802"/>
                  <a:gd name="connsiteY28" fmla="*/ 59827 h 118770"/>
                  <a:gd name="connsiteX29" fmla="*/ 157447 w 178802"/>
                  <a:gd name="connsiteY29" fmla="*/ 68379 h 118770"/>
                  <a:gd name="connsiteX30" fmla="*/ 165141 w 178802"/>
                  <a:gd name="connsiteY30" fmla="*/ 62068 h 118770"/>
                  <a:gd name="connsiteX31" fmla="*/ 153177 w 178802"/>
                  <a:gd name="connsiteY31" fmla="*/ 61252 h 118770"/>
                  <a:gd name="connsiteX32" fmla="*/ 154533 w 178802"/>
                  <a:gd name="connsiteY32" fmla="*/ 54961 h 118770"/>
                  <a:gd name="connsiteX33" fmla="*/ 141573 w 178802"/>
                  <a:gd name="connsiteY33" fmla="*/ 49383 h 118770"/>
                  <a:gd name="connsiteX34" fmla="*/ 152210 w 178802"/>
                  <a:gd name="connsiteY34" fmla="*/ 34384 h 118770"/>
                  <a:gd name="connsiteX35" fmla="*/ 139943 w 178802"/>
                  <a:gd name="connsiteY35" fmla="*/ 33352 h 118770"/>
                  <a:gd name="connsiteX36" fmla="*/ 121587 w 178802"/>
                  <a:gd name="connsiteY36" fmla="*/ 38115 h 118770"/>
                  <a:gd name="connsiteX37" fmla="*/ 61519 w 178802"/>
                  <a:gd name="connsiteY37" fmla="*/ 32143 h 118770"/>
                  <a:gd name="connsiteX0" fmla="*/ 41269 w 178758"/>
                  <a:gd name="connsiteY0" fmla="*/ 3350 h 122120"/>
                  <a:gd name="connsiteX1" fmla="*/ 7176 w 178758"/>
                  <a:gd name="connsiteY1" fmla="*/ 8291 h 122120"/>
                  <a:gd name="connsiteX2" fmla="*/ 1027 w 178758"/>
                  <a:gd name="connsiteY2" fmla="*/ 14888 h 122120"/>
                  <a:gd name="connsiteX3" fmla="*/ 23674 w 178758"/>
                  <a:gd name="connsiteY3" fmla="*/ 6 h 122120"/>
                  <a:gd name="connsiteX4" fmla="*/ 20 w 178758"/>
                  <a:gd name="connsiteY4" fmla="*/ 17258 h 122120"/>
                  <a:gd name="connsiteX5" fmla="*/ 682 w 178758"/>
                  <a:gd name="connsiteY5" fmla="*/ 22514 h 122120"/>
                  <a:gd name="connsiteX6" fmla="*/ 6294 w 178758"/>
                  <a:gd name="connsiteY6" fmla="*/ 22696 h 122120"/>
                  <a:gd name="connsiteX7" fmla="*/ 40228 w 178758"/>
                  <a:gd name="connsiteY7" fmla="*/ 45518 h 122120"/>
                  <a:gd name="connsiteX8" fmla="*/ 21333 w 178758"/>
                  <a:gd name="connsiteY8" fmla="*/ 58233 h 122120"/>
                  <a:gd name="connsiteX9" fmla="*/ 21780 w 178758"/>
                  <a:gd name="connsiteY9" fmla="*/ 80528 h 122120"/>
                  <a:gd name="connsiteX10" fmla="*/ 19310 w 178758"/>
                  <a:gd name="connsiteY10" fmla="*/ 96203 h 122120"/>
                  <a:gd name="connsiteX11" fmla="*/ 20031 w 178758"/>
                  <a:gd name="connsiteY11" fmla="*/ 101277 h 122120"/>
                  <a:gd name="connsiteX12" fmla="*/ 41842 w 178758"/>
                  <a:gd name="connsiteY12" fmla="*/ 112933 h 122120"/>
                  <a:gd name="connsiteX13" fmla="*/ 29630 w 178758"/>
                  <a:gd name="connsiteY13" fmla="*/ 109031 h 122120"/>
                  <a:gd name="connsiteX14" fmla="*/ 50934 w 178758"/>
                  <a:gd name="connsiteY14" fmla="*/ 118013 h 122120"/>
                  <a:gd name="connsiteX15" fmla="*/ 54251 w 178758"/>
                  <a:gd name="connsiteY15" fmla="*/ 121970 h 122120"/>
                  <a:gd name="connsiteX16" fmla="*/ 63415 w 178758"/>
                  <a:gd name="connsiteY16" fmla="*/ 121791 h 122120"/>
                  <a:gd name="connsiteX17" fmla="*/ 75061 w 178758"/>
                  <a:gd name="connsiteY17" fmla="*/ 113532 h 122120"/>
                  <a:gd name="connsiteX18" fmla="*/ 77355 w 178758"/>
                  <a:gd name="connsiteY18" fmla="*/ 118241 h 122120"/>
                  <a:gd name="connsiteX19" fmla="*/ 78133 w 178758"/>
                  <a:gd name="connsiteY19" fmla="*/ 117054 h 122120"/>
                  <a:gd name="connsiteX20" fmla="*/ 111992 w 178758"/>
                  <a:gd name="connsiteY20" fmla="*/ 111173 h 122120"/>
                  <a:gd name="connsiteX21" fmla="*/ 143376 w 178758"/>
                  <a:gd name="connsiteY21" fmla="*/ 111438 h 122120"/>
                  <a:gd name="connsiteX22" fmla="*/ 168229 w 178758"/>
                  <a:gd name="connsiteY22" fmla="*/ 115564 h 122120"/>
                  <a:gd name="connsiteX23" fmla="*/ 158704 w 178758"/>
                  <a:gd name="connsiteY23" fmla="*/ 106039 h 122120"/>
                  <a:gd name="connsiteX24" fmla="*/ 153942 w 178758"/>
                  <a:gd name="connsiteY24" fmla="*/ 98896 h 122120"/>
                  <a:gd name="connsiteX25" fmla="*/ 158704 w 178758"/>
                  <a:gd name="connsiteY25" fmla="*/ 77464 h 122120"/>
                  <a:gd name="connsiteX26" fmla="*/ 165848 w 178758"/>
                  <a:gd name="connsiteY26" fmla="*/ 72702 h 122120"/>
                  <a:gd name="connsiteX27" fmla="*/ 175373 w 178758"/>
                  <a:gd name="connsiteY27" fmla="*/ 70321 h 122120"/>
                  <a:gd name="connsiteX28" fmla="*/ 177754 w 178758"/>
                  <a:gd name="connsiteY28" fmla="*/ 63177 h 122120"/>
                  <a:gd name="connsiteX29" fmla="*/ 157403 w 178758"/>
                  <a:gd name="connsiteY29" fmla="*/ 71729 h 122120"/>
                  <a:gd name="connsiteX30" fmla="*/ 165097 w 178758"/>
                  <a:gd name="connsiteY30" fmla="*/ 65418 h 122120"/>
                  <a:gd name="connsiteX31" fmla="*/ 153133 w 178758"/>
                  <a:gd name="connsiteY31" fmla="*/ 64602 h 122120"/>
                  <a:gd name="connsiteX32" fmla="*/ 154489 w 178758"/>
                  <a:gd name="connsiteY32" fmla="*/ 58311 h 122120"/>
                  <a:gd name="connsiteX33" fmla="*/ 141529 w 178758"/>
                  <a:gd name="connsiteY33" fmla="*/ 52733 h 122120"/>
                  <a:gd name="connsiteX34" fmla="*/ 152166 w 178758"/>
                  <a:gd name="connsiteY34" fmla="*/ 37734 h 122120"/>
                  <a:gd name="connsiteX35" fmla="*/ 139899 w 178758"/>
                  <a:gd name="connsiteY35" fmla="*/ 36702 h 122120"/>
                  <a:gd name="connsiteX36" fmla="*/ 121543 w 178758"/>
                  <a:gd name="connsiteY36" fmla="*/ 41465 h 122120"/>
                  <a:gd name="connsiteX37" fmla="*/ 61475 w 178758"/>
                  <a:gd name="connsiteY37" fmla="*/ 35493 h 122120"/>
                  <a:gd name="connsiteX0" fmla="*/ 41269 w 178758"/>
                  <a:gd name="connsiteY0" fmla="*/ 3350 h 122120"/>
                  <a:gd name="connsiteX1" fmla="*/ 7176 w 178758"/>
                  <a:gd name="connsiteY1" fmla="*/ 8291 h 122120"/>
                  <a:gd name="connsiteX2" fmla="*/ 1027 w 178758"/>
                  <a:gd name="connsiteY2" fmla="*/ 14888 h 122120"/>
                  <a:gd name="connsiteX3" fmla="*/ 23674 w 178758"/>
                  <a:gd name="connsiteY3" fmla="*/ 6 h 122120"/>
                  <a:gd name="connsiteX4" fmla="*/ 20 w 178758"/>
                  <a:gd name="connsiteY4" fmla="*/ 17258 h 122120"/>
                  <a:gd name="connsiteX5" fmla="*/ 682 w 178758"/>
                  <a:gd name="connsiteY5" fmla="*/ 22514 h 122120"/>
                  <a:gd name="connsiteX6" fmla="*/ 6294 w 178758"/>
                  <a:gd name="connsiteY6" fmla="*/ 22696 h 122120"/>
                  <a:gd name="connsiteX7" fmla="*/ 40228 w 178758"/>
                  <a:gd name="connsiteY7" fmla="*/ 45518 h 122120"/>
                  <a:gd name="connsiteX8" fmla="*/ 21333 w 178758"/>
                  <a:gd name="connsiteY8" fmla="*/ 58233 h 122120"/>
                  <a:gd name="connsiteX9" fmla="*/ 21780 w 178758"/>
                  <a:gd name="connsiteY9" fmla="*/ 80528 h 122120"/>
                  <a:gd name="connsiteX10" fmla="*/ 19310 w 178758"/>
                  <a:gd name="connsiteY10" fmla="*/ 96203 h 122120"/>
                  <a:gd name="connsiteX11" fmla="*/ 20031 w 178758"/>
                  <a:gd name="connsiteY11" fmla="*/ 101277 h 122120"/>
                  <a:gd name="connsiteX12" fmla="*/ 41842 w 178758"/>
                  <a:gd name="connsiteY12" fmla="*/ 112933 h 122120"/>
                  <a:gd name="connsiteX13" fmla="*/ 29630 w 178758"/>
                  <a:gd name="connsiteY13" fmla="*/ 109031 h 122120"/>
                  <a:gd name="connsiteX14" fmla="*/ 50934 w 178758"/>
                  <a:gd name="connsiteY14" fmla="*/ 118013 h 122120"/>
                  <a:gd name="connsiteX15" fmla="*/ 54251 w 178758"/>
                  <a:gd name="connsiteY15" fmla="*/ 121970 h 122120"/>
                  <a:gd name="connsiteX16" fmla="*/ 63415 w 178758"/>
                  <a:gd name="connsiteY16" fmla="*/ 121791 h 122120"/>
                  <a:gd name="connsiteX17" fmla="*/ 75061 w 178758"/>
                  <a:gd name="connsiteY17" fmla="*/ 113532 h 122120"/>
                  <a:gd name="connsiteX18" fmla="*/ 77355 w 178758"/>
                  <a:gd name="connsiteY18" fmla="*/ 118241 h 122120"/>
                  <a:gd name="connsiteX19" fmla="*/ 78133 w 178758"/>
                  <a:gd name="connsiteY19" fmla="*/ 117054 h 122120"/>
                  <a:gd name="connsiteX20" fmla="*/ 111992 w 178758"/>
                  <a:gd name="connsiteY20" fmla="*/ 111173 h 122120"/>
                  <a:gd name="connsiteX21" fmla="*/ 143376 w 178758"/>
                  <a:gd name="connsiteY21" fmla="*/ 111438 h 122120"/>
                  <a:gd name="connsiteX22" fmla="*/ 168229 w 178758"/>
                  <a:gd name="connsiteY22" fmla="*/ 115564 h 122120"/>
                  <a:gd name="connsiteX23" fmla="*/ 158704 w 178758"/>
                  <a:gd name="connsiteY23" fmla="*/ 106039 h 122120"/>
                  <a:gd name="connsiteX24" fmla="*/ 153942 w 178758"/>
                  <a:gd name="connsiteY24" fmla="*/ 98896 h 122120"/>
                  <a:gd name="connsiteX25" fmla="*/ 158704 w 178758"/>
                  <a:gd name="connsiteY25" fmla="*/ 77464 h 122120"/>
                  <a:gd name="connsiteX26" fmla="*/ 165848 w 178758"/>
                  <a:gd name="connsiteY26" fmla="*/ 72702 h 122120"/>
                  <a:gd name="connsiteX27" fmla="*/ 175373 w 178758"/>
                  <a:gd name="connsiteY27" fmla="*/ 70321 h 122120"/>
                  <a:gd name="connsiteX28" fmla="*/ 177754 w 178758"/>
                  <a:gd name="connsiteY28" fmla="*/ 63177 h 122120"/>
                  <a:gd name="connsiteX29" fmla="*/ 157403 w 178758"/>
                  <a:gd name="connsiteY29" fmla="*/ 71729 h 122120"/>
                  <a:gd name="connsiteX30" fmla="*/ 165097 w 178758"/>
                  <a:gd name="connsiteY30" fmla="*/ 65418 h 122120"/>
                  <a:gd name="connsiteX31" fmla="*/ 153133 w 178758"/>
                  <a:gd name="connsiteY31" fmla="*/ 64602 h 122120"/>
                  <a:gd name="connsiteX32" fmla="*/ 154489 w 178758"/>
                  <a:gd name="connsiteY32" fmla="*/ 58311 h 122120"/>
                  <a:gd name="connsiteX33" fmla="*/ 141529 w 178758"/>
                  <a:gd name="connsiteY33" fmla="*/ 52733 h 122120"/>
                  <a:gd name="connsiteX34" fmla="*/ 152166 w 178758"/>
                  <a:gd name="connsiteY34" fmla="*/ 37734 h 122120"/>
                  <a:gd name="connsiteX35" fmla="*/ 139899 w 178758"/>
                  <a:gd name="connsiteY35" fmla="*/ 36702 h 122120"/>
                  <a:gd name="connsiteX36" fmla="*/ 121543 w 178758"/>
                  <a:gd name="connsiteY36" fmla="*/ 41465 h 122120"/>
                  <a:gd name="connsiteX37" fmla="*/ 50204 w 178758"/>
                  <a:gd name="connsiteY37" fmla="*/ 22696 h 122120"/>
                  <a:gd name="connsiteX0" fmla="*/ 41269 w 178758"/>
                  <a:gd name="connsiteY0" fmla="*/ 3350 h 122120"/>
                  <a:gd name="connsiteX1" fmla="*/ 7176 w 178758"/>
                  <a:gd name="connsiteY1" fmla="*/ 8291 h 122120"/>
                  <a:gd name="connsiteX2" fmla="*/ 1027 w 178758"/>
                  <a:gd name="connsiteY2" fmla="*/ 14888 h 122120"/>
                  <a:gd name="connsiteX3" fmla="*/ 23674 w 178758"/>
                  <a:gd name="connsiteY3" fmla="*/ 6 h 122120"/>
                  <a:gd name="connsiteX4" fmla="*/ 20 w 178758"/>
                  <a:gd name="connsiteY4" fmla="*/ 17258 h 122120"/>
                  <a:gd name="connsiteX5" fmla="*/ 682 w 178758"/>
                  <a:gd name="connsiteY5" fmla="*/ 22514 h 122120"/>
                  <a:gd name="connsiteX6" fmla="*/ 6294 w 178758"/>
                  <a:gd name="connsiteY6" fmla="*/ 22696 h 122120"/>
                  <a:gd name="connsiteX7" fmla="*/ 40228 w 178758"/>
                  <a:gd name="connsiteY7" fmla="*/ 45518 h 122120"/>
                  <a:gd name="connsiteX8" fmla="*/ 21333 w 178758"/>
                  <a:gd name="connsiteY8" fmla="*/ 58233 h 122120"/>
                  <a:gd name="connsiteX9" fmla="*/ 21780 w 178758"/>
                  <a:gd name="connsiteY9" fmla="*/ 80528 h 122120"/>
                  <a:gd name="connsiteX10" fmla="*/ 19310 w 178758"/>
                  <a:gd name="connsiteY10" fmla="*/ 96203 h 122120"/>
                  <a:gd name="connsiteX11" fmla="*/ 20031 w 178758"/>
                  <a:gd name="connsiteY11" fmla="*/ 101277 h 122120"/>
                  <a:gd name="connsiteX12" fmla="*/ 41842 w 178758"/>
                  <a:gd name="connsiteY12" fmla="*/ 112933 h 122120"/>
                  <a:gd name="connsiteX13" fmla="*/ 29630 w 178758"/>
                  <a:gd name="connsiteY13" fmla="*/ 109031 h 122120"/>
                  <a:gd name="connsiteX14" fmla="*/ 50934 w 178758"/>
                  <a:gd name="connsiteY14" fmla="*/ 118013 h 122120"/>
                  <a:gd name="connsiteX15" fmla="*/ 54251 w 178758"/>
                  <a:gd name="connsiteY15" fmla="*/ 121970 h 122120"/>
                  <a:gd name="connsiteX16" fmla="*/ 63415 w 178758"/>
                  <a:gd name="connsiteY16" fmla="*/ 121791 h 122120"/>
                  <a:gd name="connsiteX17" fmla="*/ 75061 w 178758"/>
                  <a:gd name="connsiteY17" fmla="*/ 113532 h 122120"/>
                  <a:gd name="connsiteX18" fmla="*/ 77355 w 178758"/>
                  <a:gd name="connsiteY18" fmla="*/ 118241 h 122120"/>
                  <a:gd name="connsiteX19" fmla="*/ 78133 w 178758"/>
                  <a:gd name="connsiteY19" fmla="*/ 117054 h 122120"/>
                  <a:gd name="connsiteX20" fmla="*/ 111992 w 178758"/>
                  <a:gd name="connsiteY20" fmla="*/ 111173 h 122120"/>
                  <a:gd name="connsiteX21" fmla="*/ 143376 w 178758"/>
                  <a:gd name="connsiteY21" fmla="*/ 111438 h 122120"/>
                  <a:gd name="connsiteX22" fmla="*/ 168229 w 178758"/>
                  <a:gd name="connsiteY22" fmla="*/ 115564 h 122120"/>
                  <a:gd name="connsiteX23" fmla="*/ 158704 w 178758"/>
                  <a:gd name="connsiteY23" fmla="*/ 106039 h 122120"/>
                  <a:gd name="connsiteX24" fmla="*/ 153942 w 178758"/>
                  <a:gd name="connsiteY24" fmla="*/ 98896 h 122120"/>
                  <a:gd name="connsiteX25" fmla="*/ 158704 w 178758"/>
                  <a:gd name="connsiteY25" fmla="*/ 77464 h 122120"/>
                  <a:gd name="connsiteX26" fmla="*/ 165848 w 178758"/>
                  <a:gd name="connsiteY26" fmla="*/ 72702 h 122120"/>
                  <a:gd name="connsiteX27" fmla="*/ 175373 w 178758"/>
                  <a:gd name="connsiteY27" fmla="*/ 70321 h 122120"/>
                  <a:gd name="connsiteX28" fmla="*/ 177754 w 178758"/>
                  <a:gd name="connsiteY28" fmla="*/ 63177 h 122120"/>
                  <a:gd name="connsiteX29" fmla="*/ 157403 w 178758"/>
                  <a:gd name="connsiteY29" fmla="*/ 71729 h 122120"/>
                  <a:gd name="connsiteX30" fmla="*/ 165097 w 178758"/>
                  <a:gd name="connsiteY30" fmla="*/ 65418 h 122120"/>
                  <a:gd name="connsiteX31" fmla="*/ 153133 w 178758"/>
                  <a:gd name="connsiteY31" fmla="*/ 64602 h 122120"/>
                  <a:gd name="connsiteX32" fmla="*/ 154489 w 178758"/>
                  <a:gd name="connsiteY32" fmla="*/ 58311 h 122120"/>
                  <a:gd name="connsiteX33" fmla="*/ 141529 w 178758"/>
                  <a:gd name="connsiteY33" fmla="*/ 52733 h 122120"/>
                  <a:gd name="connsiteX34" fmla="*/ 152166 w 178758"/>
                  <a:gd name="connsiteY34" fmla="*/ 37734 h 122120"/>
                  <a:gd name="connsiteX35" fmla="*/ 139899 w 178758"/>
                  <a:gd name="connsiteY35" fmla="*/ 36702 h 122120"/>
                  <a:gd name="connsiteX36" fmla="*/ 99000 w 178758"/>
                  <a:gd name="connsiteY36" fmla="*/ 34640 h 122120"/>
                  <a:gd name="connsiteX37" fmla="*/ 50204 w 178758"/>
                  <a:gd name="connsiteY37" fmla="*/ 22696 h 122120"/>
                  <a:gd name="connsiteX0" fmla="*/ 41269 w 178758"/>
                  <a:gd name="connsiteY0" fmla="*/ 3350 h 122120"/>
                  <a:gd name="connsiteX1" fmla="*/ 7176 w 178758"/>
                  <a:gd name="connsiteY1" fmla="*/ 8291 h 122120"/>
                  <a:gd name="connsiteX2" fmla="*/ 1027 w 178758"/>
                  <a:gd name="connsiteY2" fmla="*/ 14888 h 122120"/>
                  <a:gd name="connsiteX3" fmla="*/ 23674 w 178758"/>
                  <a:gd name="connsiteY3" fmla="*/ 6 h 122120"/>
                  <a:gd name="connsiteX4" fmla="*/ 20 w 178758"/>
                  <a:gd name="connsiteY4" fmla="*/ 17258 h 122120"/>
                  <a:gd name="connsiteX5" fmla="*/ 682 w 178758"/>
                  <a:gd name="connsiteY5" fmla="*/ 22514 h 122120"/>
                  <a:gd name="connsiteX6" fmla="*/ 6294 w 178758"/>
                  <a:gd name="connsiteY6" fmla="*/ 22696 h 122120"/>
                  <a:gd name="connsiteX7" fmla="*/ 40228 w 178758"/>
                  <a:gd name="connsiteY7" fmla="*/ 45518 h 122120"/>
                  <a:gd name="connsiteX8" fmla="*/ 21333 w 178758"/>
                  <a:gd name="connsiteY8" fmla="*/ 58233 h 122120"/>
                  <a:gd name="connsiteX9" fmla="*/ 21780 w 178758"/>
                  <a:gd name="connsiteY9" fmla="*/ 80528 h 122120"/>
                  <a:gd name="connsiteX10" fmla="*/ 19310 w 178758"/>
                  <a:gd name="connsiteY10" fmla="*/ 96203 h 122120"/>
                  <a:gd name="connsiteX11" fmla="*/ 20031 w 178758"/>
                  <a:gd name="connsiteY11" fmla="*/ 101277 h 122120"/>
                  <a:gd name="connsiteX12" fmla="*/ 41842 w 178758"/>
                  <a:gd name="connsiteY12" fmla="*/ 112933 h 122120"/>
                  <a:gd name="connsiteX13" fmla="*/ 29630 w 178758"/>
                  <a:gd name="connsiteY13" fmla="*/ 109031 h 122120"/>
                  <a:gd name="connsiteX14" fmla="*/ 50934 w 178758"/>
                  <a:gd name="connsiteY14" fmla="*/ 118013 h 122120"/>
                  <a:gd name="connsiteX15" fmla="*/ 54251 w 178758"/>
                  <a:gd name="connsiteY15" fmla="*/ 121970 h 122120"/>
                  <a:gd name="connsiteX16" fmla="*/ 63415 w 178758"/>
                  <a:gd name="connsiteY16" fmla="*/ 121791 h 122120"/>
                  <a:gd name="connsiteX17" fmla="*/ 75061 w 178758"/>
                  <a:gd name="connsiteY17" fmla="*/ 113532 h 122120"/>
                  <a:gd name="connsiteX18" fmla="*/ 77355 w 178758"/>
                  <a:gd name="connsiteY18" fmla="*/ 118241 h 122120"/>
                  <a:gd name="connsiteX19" fmla="*/ 78133 w 178758"/>
                  <a:gd name="connsiteY19" fmla="*/ 117054 h 122120"/>
                  <a:gd name="connsiteX20" fmla="*/ 111992 w 178758"/>
                  <a:gd name="connsiteY20" fmla="*/ 111173 h 122120"/>
                  <a:gd name="connsiteX21" fmla="*/ 143376 w 178758"/>
                  <a:gd name="connsiteY21" fmla="*/ 111438 h 122120"/>
                  <a:gd name="connsiteX22" fmla="*/ 168229 w 178758"/>
                  <a:gd name="connsiteY22" fmla="*/ 115564 h 122120"/>
                  <a:gd name="connsiteX23" fmla="*/ 158704 w 178758"/>
                  <a:gd name="connsiteY23" fmla="*/ 106039 h 122120"/>
                  <a:gd name="connsiteX24" fmla="*/ 153942 w 178758"/>
                  <a:gd name="connsiteY24" fmla="*/ 98896 h 122120"/>
                  <a:gd name="connsiteX25" fmla="*/ 158704 w 178758"/>
                  <a:gd name="connsiteY25" fmla="*/ 77464 h 122120"/>
                  <a:gd name="connsiteX26" fmla="*/ 165848 w 178758"/>
                  <a:gd name="connsiteY26" fmla="*/ 72702 h 122120"/>
                  <a:gd name="connsiteX27" fmla="*/ 175373 w 178758"/>
                  <a:gd name="connsiteY27" fmla="*/ 70321 h 122120"/>
                  <a:gd name="connsiteX28" fmla="*/ 177754 w 178758"/>
                  <a:gd name="connsiteY28" fmla="*/ 63177 h 122120"/>
                  <a:gd name="connsiteX29" fmla="*/ 157403 w 178758"/>
                  <a:gd name="connsiteY29" fmla="*/ 71729 h 122120"/>
                  <a:gd name="connsiteX30" fmla="*/ 165097 w 178758"/>
                  <a:gd name="connsiteY30" fmla="*/ 65418 h 122120"/>
                  <a:gd name="connsiteX31" fmla="*/ 153133 w 178758"/>
                  <a:gd name="connsiteY31" fmla="*/ 64602 h 122120"/>
                  <a:gd name="connsiteX32" fmla="*/ 154489 w 178758"/>
                  <a:gd name="connsiteY32" fmla="*/ 58311 h 122120"/>
                  <a:gd name="connsiteX33" fmla="*/ 141529 w 178758"/>
                  <a:gd name="connsiteY33" fmla="*/ 52733 h 122120"/>
                  <a:gd name="connsiteX34" fmla="*/ 152166 w 178758"/>
                  <a:gd name="connsiteY34" fmla="*/ 37734 h 122120"/>
                  <a:gd name="connsiteX35" fmla="*/ 121455 w 178758"/>
                  <a:gd name="connsiteY35" fmla="*/ 43527 h 122120"/>
                  <a:gd name="connsiteX36" fmla="*/ 99000 w 178758"/>
                  <a:gd name="connsiteY36" fmla="*/ 34640 h 122120"/>
                  <a:gd name="connsiteX37" fmla="*/ 50204 w 178758"/>
                  <a:gd name="connsiteY37" fmla="*/ 22696 h 122120"/>
                  <a:gd name="connsiteX0" fmla="*/ 41269 w 178758"/>
                  <a:gd name="connsiteY0" fmla="*/ 3350 h 122120"/>
                  <a:gd name="connsiteX1" fmla="*/ 7176 w 178758"/>
                  <a:gd name="connsiteY1" fmla="*/ 8291 h 122120"/>
                  <a:gd name="connsiteX2" fmla="*/ 1027 w 178758"/>
                  <a:gd name="connsiteY2" fmla="*/ 14888 h 122120"/>
                  <a:gd name="connsiteX3" fmla="*/ 23674 w 178758"/>
                  <a:gd name="connsiteY3" fmla="*/ 6 h 122120"/>
                  <a:gd name="connsiteX4" fmla="*/ 20 w 178758"/>
                  <a:gd name="connsiteY4" fmla="*/ 17258 h 122120"/>
                  <a:gd name="connsiteX5" fmla="*/ 682 w 178758"/>
                  <a:gd name="connsiteY5" fmla="*/ 22514 h 122120"/>
                  <a:gd name="connsiteX6" fmla="*/ 6294 w 178758"/>
                  <a:gd name="connsiteY6" fmla="*/ 22696 h 122120"/>
                  <a:gd name="connsiteX7" fmla="*/ 40228 w 178758"/>
                  <a:gd name="connsiteY7" fmla="*/ 45518 h 122120"/>
                  <a:gd name="connsiteX8" fmla="*/ 21333 w 178758"/>
                  <a:gd name="connsiteY8" fmla="*/ 58233 h 122120"/>
                  <a:gd name="connsiteX9" fmla="*/ 21780 w 178758"/>
                  <a:gd name="connsiteY9" fmla="*/ 80528 h 122120"/>
                  <a:gd name="connsiteX10" fmla="*/ 19310 w 178758"/>
                  <a:gd name="connsiteY10" fmla="*/ 96203 h 122120"/>
                  <a:gd name="connsiteX11" fmla="*/ 20031 w 178758"/>
                  <a:gd name="connsiteY11" fmla="*/ 101277 h 122120"/>
                  <a:gd name="connsiteX12" fmla="*/ 41842 w 178758"/>
                  <a:gd name="connsiteY12" fmla="*/ 112933 h 122120"/>
                  <a:gd name="connsiteX13" fmla="*/ 29630 w 178758"/>
                  <a:gd name="connsiteY13" fmla="*/ 109031 h 122120"/>
                  <a:gd name="connsiteX14" fmla="*/ 50934 w 178758"/>
                  <a:gd name="connsiteY14" fmla="*/ 118013 h 122120"/>
                  <a:gd name="connsiteX15" fmla="*/ 54251 w 178758"/>
                  <a:gd name="connsiteY15" fmla="*/ 121970 h 122120"/>
                  <a:gd name="connsiteX16" fmla="*/ 63415 w 178758"/>
                  <a:gd name="connsiteY16" fmla="*/ 121791 h 122120"/>
                  <a:gd name="connsiteX17" fmla="*/ 75061 w 178758"/>
                  <a:gd name="connsiteY17" fmla="*/ 113532 h 122120"/>
                  <a:gd name="connsiteX18" fmla="*/ 77355 w 178758"/>
                  <a:gd name="connsiteY18" fmla="*/ 118241 h 122120"/>
                  <a:gd name="connsiteX19" fmla="*/ 78133 w 178758"/>
                  <a:gd name="connsiteY19" fmla="*/ 117054 h 122120"/>
                  <a:gd name="connsiteX20" fmla="*/ 111992 w 178758"/>
                  <a:gd name="connsiteY20" fmla="*/ 111173 h 122120"/>
                  <a:gd name="connsiteX21" fmla="*/ 143376 w 178758"/>
                  <a:gd name="connsiteY21" fmla="*/ 111438 h 122120"/>
                  <a:gd name="connsiteX22" fmla="*/ 168229 w 178758"/>
                  <a:gd name="connsiteY22" fmla="*/ 115564 h 122120"/>
                  <a:gd name="connsiteX23" fmla="*/ 158704 w 178758"/>
                  <a:gd name="connsiteY23" fmla="*/ 106039 h 122120"/>
                  <a:gd name="connsiteX24" fmla="*/ 153942 w 178758"/>
                  <a:gd name="connsiteY24" fmla="*/ 98896 h 122120"/>
                  <a:gd name="connsiteX25" fmla="*/ 158704 w 178758"/>
                  <a:gd name="connsiteY25" fmla="*/ 77464 h 122120"/>
                  <a:gd name="connsiteX26" fmla="*/ 165848 w 178758"/>
                  <a:gd name="connsiteY26" fmla="*/ 72702 h 122120"/>
                  <a:gd name="connsiteX27" fmla="*/ 175373 w 178758"/>
                  <a:gd name="connsiteY27" fmla="*/ 70321 h 122120"/>
                  <a:gd name="connsiteX28" fmla="*/ 177754 w 178758"/>
                  <a:gd name="connsiteY28" fmla="*/ 63177 h 122120"/>
                  <a:gd name="connsiteX29" fmla="*/ 157403 w 178758"/>
                  <a:gd name="connsiteY29" fmla="*/ 71729 h 122120"/>
                  <a:gd name="connsiteX30" fmla="*/ 165097 w 178758"/>
                  <a:gd name="connsiteY30" fmla="*/ 65418 h 122120"/>
                  <a:gd name="connsiteX31" fmla="*/ 153133 w 178758"/>
                  <a:gd name="connsiteY31" fmla="*/ 64602 h 122120"/>
                  <a:gd name="connsiteX32" fmla="*/ 154489 w 178758"/>
                  <a:gd name="connsiteY32" fmla="*/ 58311 h 122120"/>
                  <a:gd name="connsiteX33" fmla="*/ 141529 w 178758"/>
                  <a:gd name="connsiteY33" fmla="*/ 52733 h 122120"/>
                  <a:gd name="connsiteX34" fmla="*/ 152166 w 178758"/>
                  <a:gd name="connsiteY34" fmla="*/ 37734 h 122120"/>
                  <a:gd name="connsiteX35" fmla="*/ 121455 w 178758"/>
                  <a:gd name="connsiteY35" fmla="*/ 43527 h 122120"/>
                  <a:gd name="connsiteX36" fmla="*/ 104123 w 178758"/>
                  <a:gd name="connsiteY36" fmla="*/ 35493 h 122120"/>
                  <a:gd name="connsiteX37" fmla="*/ 50204 w 178758"/>
                  <a:gd name="connsiteY37" fmla="*/ 22696 h 122120"/>
                  <a:gd name="connsiteX0" fmla="*/ 41269 w 178758"/>
                  <a:gd name="connsiteY0" fmla="*/ 3350 h 122120"/>
                  <a:gd name="connsiteX1" fmla="*/ 7176 w 178758"/>
                  <a:gd name="connsiteY1" fmla="*/ 8291 h 122120"/>
                  <a:gd name="connsiteX2" fmla="*/ 1027 w 178758"/>
                  <a:gd name="connsiteY2" fmla="*/ 14888 h 122120"/>
                  <a:gd name="connsiteX3" fmla="*/ 23674 w 178758"/>
                  <a:gd name="connsiteY3" fmla="*/ 6 h 122120"/>
                  <a:gd name="connsiteX4" fmla="*/ 20 w 178758"/>
                  <a:gd name="connsiteY4" fmla="*/ 17258 h 122120"/>
                  <a:gd name="connsiteX5" fmla="*/ 682 w 178758"/>
                  <a:gd name="connsiteY5" fmla="*/ 22514 h 122120"/>
                  <a:gd name="connsiteX6" fmla="*/ 6294 w 178758"/>
                  <a:gd name="connsiteY6" fmla="*/ 22696 h 122120"/>
                  <a:gd name="connsiteX7" fmla="*/ 40228 w 178758"/>
                  <a:gd name="connsiteY7" fmla="*/ 45518 h 122120"/>
                  <a:gd name="connsiteX8" fmla="*/ 21333 w 178758"/>
                  <a:gd name="connsiteY8" fmla="*/ 58233 h 122120"/>
                  <a:gd name="connsiteX9" fmla="*/ 21780 w 178758"/>
                  <a:gd name="connsiteY9" fmla="*/ 80528 h 122120"/>
                  <a:gd name="connsiteX10" fmla="*/ 19310 w 178758"/>
                  <a:gd name="connsiteY10" fmla="*/ 96203 h 122120"/>
                  <a:gd name="connsiteX11" fmla="*/ 20031 w 178758"/>
                  <a:gd name="connsiteY11" fmla="*/ 101277 h 122120"/>
                  <a:gd name="connsiteX12" fmla="*/ 41842 w 178758"/>
                  <a:gd name="connsiteY12" fmla="*/ 112933 h 122120"/>
                  <a:gd name="connsiteX13" fmla="*/ 29630 w 178758"/>
                  <a:gd name="connsiteY13" fmla="*/ 109031 h 122120"/>
                  <a:gd name="connsiteX14" fmla="*/ 50934 w 178758"/>
                  <a:gd name="connsiteY14" fmla="*/ 118013 h 122120"/>
                  <a:gd name="connsiteX15" fmla="*/ 54251 w 178758"/>
                  <a:gd name="connsiteY15" fmla="*/ 121970 h 122120"/>
                  <a:gd name="connsiteX16" fmla="*/ 63415 w 178758"/>
                  <a:gd name="connsiteY16" fmla="*/ 121791 h 122120"/>
                  <a:gd name="connsiteX17" fmla="*/ 75061 w 178758"/>
                  <a:gd name="connsiteY17" fmla="*/ 113532 h 122120"/>
                  <a:gd name="connsiteX18" fmla="*/ 77355 w 178758"/>
                  <a:gd name="connsiteY18" fmla="*/ 118241 h 122120"/>
                  <a:gd name="connsiteX19" fmla="*/ 78133 w 178758"/>
                  <a:gd name="connsiteY19" fmla="*/ 117054 h 122120"/>
                  <a:gd name="connsiteX20" fmla="*/ 111992 w 178758"/>
                  <a:gd name="connsiteY20" fmla="*/ 111173 h 122120"/>
                  <a:gd name="connsiteX21" fmla="*/ 143376 w 178758"/>
                  <a:gd name="connsiteY21" fmla="*/ 111438 h 122120"/>
                  <a:gd name="connsiteX22" fmla="*/ 168229 w 178758"/>
                  <a:gd name="connsiteY22" fmla="*/ 115564 h 122120"/>
                  <a:gd name="connsiteX23" fmla="*/ 158704 w 178758"/>
                  <a:gd name="connsiteY23" fmla="*/ 106039 h 122120"/>
                  <a:gd name="connsiteX24" fmla="*/ 153942 w 178758"/>
                  <a:gd name="connsiteY24" fmla="*/ 98896 h 122120"/>
                  <a:gd name="connsiteX25" fmla="*/ 158704 w 178758"/>
                  <a:gd name="connsiteY25" fmla="*/ 77464 h 122120"/>
                  <a:gd name="connsiteX26" fmla="*/ 165848 w 178758"/>
                  <a:gd name="connsiteY26" fmla="*/ 72702 h 122120"/>
                  <a:gd name="connsiteX27" fmla="*/ 175373 w 178758"/>
                  <a:gd name="connsiteY27" fmla="*/ 70321 h 122120"/>
                  <a:gd name="connsiteX28" fmla="*/ 177754 w 178758"/>
                  <a:gd name="connsiteY28" fmla="*/ 63177 h 122120"/>
                  <a:gd name="connsiteX29" fmla="*/ 157403 w 178758"/>
                  <a:gd name="connsiteY29" fmla="*/ 71729 h 122120"/>
                  <a:gd name="connsiteX30" fmla="*/ 165097 w 178758"/>
                  <a:gd name="connsiteY30" fmla="*/ 65418 h 122120"/>
                  <a:gd name="connsiteX31" fmla="*/ 153133 w 178758"/>
                  <a:gd name="connsiteY31" fmla="*/ 64602 h 122120"/>
                  <a:gd name="connsiteX32" fmla="*/ 154489 w 178758"/>
                  <a:gd name="connsiteY32" fmla="*/ 58311 h 122120"/>
                  <a:gd name="connsiteX33" fmla="*/ 141529 w 178758"/>
                  <a:gd name="connsiteY33" fmla="*/ 52733 h 122120"/>
                  <a:gd name="connsiteX34" fmla="*/ 132697 w 178758"/>
                  <a:gd name="connsiteY34" fmla="*/ 52237 h 122120"/>
                  <a:gd name="connsiteX35" fmla="*/ 121455 w 178758"/>
                  <a:gd name="connsiteY35" fmla="*/ 43527 h 122120"/>
                  <a:gd name="connsiteX36" fmla="*/ 104123 w 178758"/>
                  <a:gd name="connsiteY36" fmla="*/ 35493 h 122120"/>
                  <a:gd name="connsiteX37" fmla="*/ 50204 w 178758"/>
                  <a:gd name="connsiteY37" fmla="*/ 22696 h 122120"/>
                  <a:gd name="connsiteX0" fmla="*/ 41269 w 178758"/>
                  <a:gd name="connsiteY0" fmla="*/ 3350 h 122120"/>
                  <a:gd name="connsiteX1" fmla="*/ 7176 w 178758"/>
                  <a:gd name="connsiteY1" fmla="*/ 8291 h 122120"/>
                  <a:gd name="connsiteX2" fmla="*/ 1027 w 178758"/>
                  <a:gd name="connsiteY2" fmla="*/ 14888 h 122120"/>
                  <a:gd name="connsiteX3" fmla="*/ 23674 w 178758"/>
                  <a:gd name="connsiteY3" fmla="*/ 6 h 122120"/>
                  <a:gd name="connsiteX4" fmla="*/ 20 w 178758"/>
                  <a:gd name="connsiteY4" fmla="*/ 17258 h 122120"/>
                  <a:gd name="connsiteX5" fmla="*/ 682 w 178758"/>
                  <a:gd name="connsiteY5" fmla="*/ 22514 h 122120"/>
                  <a:gd name="connsiteX6" fmla="*/ 6294 w 178758"/>
                  <a:gd name="connsiteY6" fmla="*/ 22696 h 122120"/>
                  <a:gd name="connsiteX7" fmla="*/ 40228 w 178758"/>
                  <a:gd name="connsiteY7" fmla="*/ 45518 h 122120"/>
                  <a:gd name="connsiteX8" fmla="*/ 21333 w 178758"/>
                  <a:gd name="connsiteY8" fmla="*/ 58233 h 122120"/>
                  <a:gd name="connsiteX9" fmla="*/ 21780 w 178758"/>
                  <a:gd name="connsiteY9" fmla="*/ 80528 h 122120"/>
                  <a:gd name="connsiteX10" fmla="*/ 19310 w 178758"/>
                  <a:gd name="connsiteY10" fmla="*/ 96203 h 122120"/>
                  <a:gd name="connsiteX11" fmla="*/ 20031 w 178758"/>
                  <a:gd name="connsiteY11" fmla="*/ 101277 h 122120"/>
                  <a:gd name="connsiteX12" fmla="*/ 41842 w 178758"/>
                  <a:gd name="connsiteY12" fmla="*/ 112933 h 122120"/>
                  <a:gd name="connsiteX13" fmla="*/ 29630 w 178758"/>
                  <a:gd name="connsiteY13" fmla="*/ 109031 h 122120"/>
                  <a:gd name="connsiteX14" fmla="*/ 50934 w 178758"/>
                  <a:gd name="connsiteY14" fmla="*/ 118013 h 122120"/>
                  <a:gd name="connsiteX15" fmla="*/ 54251 w 178758"/>
                  <a:gd name="connsiteY15" fmla="*/ 121970 h 122120"/>
                  <a:gd name="connsiteX16" fmla="*/ 63415 w 178758"/>
                  <a:gd name="connsiteY16" fmla="*/ 121791 h 122120"/>
                  <a:gd name="connsiteX17" fmla="*/ 75061 w 178758"/>
                  <a:gd name="connsiteY17" fmla="*/ 113532 h 122120"/>
                  <a:gd name="connsiteX18" fmla="*/ 77355 w 178758"/>
                  <a:gd name="connsiteY18" fmla="*/ 118241 h 122120"/>
                  <a:gd name="connsiteX19" fmla="*/ 78133 w 178758"/>
                  <a:gd name="connsiteY19" fmla="*/ 117054 h 122120"/>
                  <a:gd name="connsiteX20" fmla="*/ 111992 w 178758"/>
                  <a:gd name="connsiteY20" fmla="*/ 111173 h 122120"/>
                  <a:gd name="connsiteX21" fmla="*/ 143376 w 178758"/>
                  <a:gd name="connsiteY21" fmla="*/ 111438 h 122120"/>
                  <a:gd name="connsiteX22" fmla="*/ 168229 w 178758"/>
                  <a:gd name="connsiteY22" fmla="*/ 115564 h 122120"/>
                  <a:gd name="connsiteX23" fmla="*/ 158704 w 178758"/>
                  <a:gd name="connsiteY23" fmla="*/ 106039 h 122120"/>
                  <a:gd name="connsiteX24" fmla="*/ 153942 w 178758"/>
                  <a:gd name="connsiteY24" fmla="*/ 98896 h 122120"/>
                  <a:gd name="connsiteX25" fmla="*/ 158704 w 178758"/>
                  <a:gd name="connsiteY25" fmla="*/ 77464 h 122120"/>
                  <a:gd name="connsiteX26" fmla="*/ 165848 w 178758"/>
                  <a:gd name="connsiteY26" fmla="*/ 72702 h 122120"/>
                  <a:gd name="connsiteX27" fmla="*/ 175373 w 178758"/>
                  <a:gd name="connsiteY27" fmla="*/ 70321 h 122120"/>
                  <a:gd name="connsiteX28" fmla="*/ 177754 w 178758"/>
                  <a:gd name="connsiteY28" fmla="*/ 63177 h 122120"/>
                  <a:gd name="connsiteX29" fmla="*/ 157403 w 178758"/>
                  <a:gd name="connsiteY29" fmla="*/ 71729 h 122120"/>
                  <a:gd name="connsiteX30" fmla="*/ 165097 w 178758"/>
                  <a:gd name="connsiteY30" fmla="*/ 65418 h 122120"/>
                  <a:gd name="connsiteX31" fmla="*/ 153133 w 178758"/>
                  <a:gd name="connsiteY31" fmla="*/ 64602 h 122120"/>
                  <a:gd name="connsiteX32" fmla="*/ 154489 w 178758"/>
                  <a:gd name="connsiteY32" fmla="*/ 58311 h 122120"/>
                  <a:gd name="connsiteX33" fmla="*/ 141529 w 178758"/>
                  <a:gd name="connsiteY33" fmla="*/ 52733 h 122120"/>
                  <a:gd name="connsiteX34" fmla="*/ 127573 w 178758"/>
                  <a:gd name="connsiteY34" fmla="*/ 53090 h 122120"/>
                  <a:gd name="connsiteX35" fmla="*/ 121455 w 178758"/>
                  <a:gd name="connsiteY35" fmla="*/ 43527 h 122120"/>
                  <a:gd name="connsiteX36" fmla="*/ 104123 w 178758"/>
                  <a:gd name="connsiteY36" fmla="*/ 35493 h 122120"/>
                  <a:gd name="connsiteX37" fmla="*/ 50204 w 178758"/>
                  <a:gd name="connsiteY37" fmla="*/ 22696 h 122120"/>
                  <a:gd name="connsiteX0" fmla="*/ 41269 w 178758"/>
                  <a:gd name="connsiteY0" fmla="*/ 3350 h 122120"/>
                  <a:gd name="connsiteX1" fmla="*/ 7176 w 178758"/>
                  <a:gd name="connsiteY1" fmla="*/ 8291 h 122120"/>
                  <a:gd name="connsiteX2" fmla="*/ 1027 w 178758"/>
                  <a:gd name="connsiteY2" fmla="*/ 14888 h 122120"/>
                  <a:gd name="connsiteX3" fmla="*/ 23674 w 178758"/>
                  <a:gd name="connsiteY3" fmla="*/ 6 h 122120"/>
                  <a:gd name="connsiteX4" fmla="*/ 20 w 178758"/>
                  <a:gd name="connsiteY4" fmla="*/ 17258 h 122120"/>
                  <a:gd name="connsiteX5" fmla="*/ 682 w 178758"/>
                  <a:gd name="connsiteY5" fmla="*/ 22514 h 122120"/>
                  <a:gd name="connsiteX6" fmla="*/ 6294 w 178758"/>
                  <a:gd name="connsiteY6" fmla="*/ 22696 h 122120"/>
                  <a:gd name="connsiteX7" fmla="*/ 40228 w 178758"/>
                  <a:gd name="connsiteY7" fmla="*/ 45518 h 122120"/>
                  <a:gd name="connsiteX8" fmla="*/ 21333 w 178758"/>
                  <a:gd name="connsiteY8" fmla="*/ 58233 h 122120"/>
                  <a:gd name="connsiteX9" fmla="*/ 21780 w 178758"/>
                  <a:gd name="connsiteY9" fmla="*/ 80528 h 122120"/>
                  <a:gd name="connsiteX10" fmla="*/ 19310 w 178758"/>
                  <a:gd name="connsiteY10" fmla="*/ 96203 h 122120"/>
                  <a:gd name="connsiteX11" fmla="*/ 20031 w 178758"/>
                  <a:gd name="connsiteY11" fmla="*/ 101277 h 122120"/>
                  <a:gd name="connsiteX12" fmla="*/ 41842 w 178758"/>
                  <a:gd name="connsiteY12" fmla="*/ 112933 h 122120"/>
                  <a:gd name="connsiteX13" fmla="*/ 29630 w 178758"/>
                  <a:gd name="connsiteY13" fmla="*/ 109031 h 122120"/>
                  <a:gd name="connsiteX14" fmla="*/ 50934 w 178758"/>
                  <a:gd name="connsiteY14" fmla="*/ 118013 h 122120"/>
                  <a:gd name="connsiteX15" fmla="*/ 54251 w 178758"/>
                  <a:gd name="connsiteY15" fmla="*/ 121970 h 122120"/>
                  <a:gd name="connsiteX16" fmla="*/ 63415 w 178758"/>
                  <a:gd name="connsiteY16" fmla="*/ 121791 h 122120"/>
                  <a:gd name="connsiteX17" fmla="*/ 75061 w 178758"/>
                  <a:gd name="connsiteY17" fmla="*/ 113532 h 122120"/>
                  <a:gd name="connsiteX18" fmla="*/ 77355 w 178758"/>
                  <a:gd name="connsiteY18" fmla="*/ 118241 h 122120"/>
                  <a:gd name="connsiteX19" fmla="*/ 78133 w 178758"/>
                  <a:gd name="connsiteY19" fmla="*/ 117054 h 122120"/>
                  <a:gd name="connsiteX20" fmla="*/ 111992 w 178758"/>
                  <a:gd name="connsiteY20" fmla="*/ 111173 h 122120"/>
                  <a:gd name="connsiteX21" fmla="*/ 143376 w 178758"/>
                  <a:gd name="connsiteY21" fmla="*/ 111438 h 122120"/>
                  <a:gd name="connsiteX22" fmla="*/ 168229 w 178758"/>
                  <a:gd name="connsiteY22" fmla="*/ 115564 h 122120"/>
                  <a:gd name="connsiteX23" fmla="*/ 158704 w 178758"/>
                  <a:gd name="connsiteY23" fmla="*/ 106039 h 122120"/>
                  <a:gd name="connsiteX24" fmla="*/ 153942 w 178758"/>
                  <a:gd name="connsiteY24" fmla="*/ 98896 h 122120"/>
                  <a:gd name="connsiteX25" fmla="*/ 158704 w 178758"/>
                  <a:gd name="connsiteY25" fmla="*/ 77464 h 122120"/>
                  <a:gd name="connsiteX26" fmla="*/ 165848 w 178758"/>
                  <a:gd name="connsiteY26" fmla="*/ 72702 h 122120"/>
                  <a:gd name="connsiteX27" fmla="*/ 175373 w 178758"/>
                  <a:gd name="connsiteY27" fmla="*/ 70321 h 122120"/>
                  <a:gd name="connsiteX28" fmla="*/ 177754 w 178758"/>
                  <a:gd name="connsiteY28" fmla="*/ 63177 h 122120"/>
                  <a:gd name="connsiteX29" fmla="*/ 157403 w 178758"/>
                  <a:gd name="connsiteY29" fmla="*/ 71729 h 122120"/>
                  <a:gd name="connsiteX30" fmla="*/ 165097 w 178758"/>
                  <a:gd name="connsiteY30" fmla="*/ 65418 h 122120"/>
                  <a:gd name="connsiteX31" fmla="*/ 153133 w 178758"/>
                  <a:gd name="connsiteY31" fmla="*/ 64602 h 122120"/>
                  <a:gd name="connsiteX32" fmla="*/ 154489 w 178758"/>
                  <a:gd name="connsiteY32" fmla="*/ 58311 h 122120"/>
                  <a:gd name="connsiteX33" fmla="*/ 132307 w 178758"/>
                  <a:gd name="connsiteY33" fmla="*/ 67236 h 122120"/>
                  <a:gd name="connsiteX34" fmla="*/ 127573 w 178758"/>
                  <a:gd name="connsiteY34" fmla="*/ 53090 h 122120"/>
                  <a:gd name="connsiteX35" fmla="*/ 121455 w 178758"/>
                  <a:gd name="connsiteY35" fmla="*/ 43527 h 122120"/>
                  <a:gd name="connsiteX36" fmla="*/ 104123 w 178758"/>
                  <a:gd name="connsiteY36" fmla="*/ 35493 h 122120"/>
                  <a:gd name="connsiteX37" fmla="*/ 50204 w 178758"/>
                  <a:gd name="connsiteY37" fmla="*/ 22696 h 122120"/>
                  <a:gd name="connsiteX0" fmla="*/ 41269 w 178758"/>
                  <a:gd name="connsiteY0" fmla="*/ 3350 h 122120"/>
                  <a:gd name="connsiteX1" fmla="*/ 7176 w 178758"/>
                  <a:gd name="connsiteY1" fmla="*/ 8291 h 122120"/>
                  <a:gd name="connsiteX2" fmla="*/ 1027 w 178758"/>
                  <a:gd name="connsiteY2" fmla="*/ 14888 h 122120"/>
                  <a:gd name="connsiteX3" fmla="*/ 23674 w 178758"/>
                  <a:gd name="connsiteY3" fmla="*/ 6 h 122120"/>
                  <a:gd name="connsiteX4" fmla="*/ 20 w 178758"/>
                  <a:gd name="connsiteY4" fmla="*/ 17258 h 122120"/>
                  <a:gd name="connsiteX5" fmla="*/ 682 w 178758"/>
                  <a:gd name="connsiteY5" fmla="*/ 22514 h 122120"/>
                  <a:gd name="connsiteX6" fmla="*/ 6294 w 178758"/>
                  <a:gd name="connsiteY6" fmla="*/ 22696 h 122120"/>
                  <a:gd name="connsiteX7" fmla="*/ 40228 w 178758"/>
                  <a:gd name="connsiteY7" fmla="*/ 45518 h 122120"/>
                  <a:gd name="connsiteX8" fmla="*/ 21333 w 178758"/>
                  <a:gd name="connsiteY8" fmla="*/ 58233 h 122120"/>
                  <a:gd name="connsiteX9" fmla="*/ 21780 w 178758"/>
                  <a:gd name="connsiteY9" fmla="*/ 80528 h 122120"/>
                  <a:gd name="connsiteX10" fmla="*/ 19310 w 178758"/>
                  <a:gd name="connsiteY10" fmla="*/ 96203 h 122120"/>
                  <a:gd name="connsiteX11" fmla="*/ 20031 w 178758"/>
                  <a:gd name="connsiteY11" fmla="*/ 101277 h 122120"/>
                  <a:gd name="connsiteX12" fmla="*/ 41842 w 178758"/>
                  <a:gd name="connsiteY12" fmla="*/ 112933 h 122120"/>
                  <a:gd name="connsiteX13" fmla="*/ 29630 w 178758"/>
                  <a:gd name="connsiteY13" fmla="*/ 109031 h 122120"/>
                  <a:gd name="connsiteX14" fmla="*/ 50934 w 178758"/>
                  <a:gd name="connsiteY14" fmla="*/ 118013 h 122120"/>
                  <a:gd name="connsiteX15" fmla="*/ 54251 w 178758"/>
                  <a:gd name="connsiteY15" fmla="*/ 121970 h 122120"/>
                  <a:gd name="connsiteX16" fmla="*/ 63415 w 178758"/>
                  <a:gd name="connsiteY16" fmla="*/ 121791 h 122120"/>
                  <a:gd name="connsiteX17" fmla="*/ 75061 w 178758"/>
                  <a:gd name="connsiteY17" fmla="*/ 113532 h 122120"/>
                  <a:gd name="connsiteX18" fmla="*/ 77355 w 178758"/>
                  <a:gd name="connsiteY18" fmla="*/ 118241 h 122120"/>
                  <a:gd name="connsiteX19" fmla="*/ 78133 w 178758"/>
                  <a:gd name="connsiteY19" fmla="*/ 117054 h 122120"/>
                  <a:gd name="connsiteX20" fmla="*/ 111992 w 178758"/>
                  <a:gd name="connsiteY20" fmla="*/ 111173 h 122120"/>
                  <a:gd name="connsiteX21" fmla="*/ 143376 w 178758"/>
                  <a:gd name="connsiteY21" fmla="*/ 111438 h 122120"/>
                  <a:gd name="connsiteX22" fmla="*/ 168229 w 178758"/>
                  <a:gd name="connsiteY22" fmla="*/ 115564 h 122120"/>
                  <a:gd name="connsiteX23" fmla="*/ 158704 w 178758"/>
                  <a:gd name="connsiteY23" fmla="*/ 106039 h 122120"/>
                  <a:gd name="connsiteX24" fmla="*/ 153942 w 178758"/>
                  <a:gd name="connsiteY24" fmla="*/ 98896 h 122120"/>
                  <a:gd name="connsiteX25" fmla="*/ 158704 w 178758"/>
                  <a:gd name="connsiteY25" fmla="*/ 77464 h 122120"/>
                  <a:gd name="connsiteX26" fmla="*/ 165848 w 178758"/>
                  <a:gd name="connsiteY26" fmla="*/ 72702 h 122120"/>
                  <a:gd name="connsiteX27" fmla="*/ 175373 w 178758"/>
                  <a:gd name="connsiteY27" fmla="*/ 70321 h 122120"/>
                  <a:gd name="connsiteX28" fmla="*/ 177754 w 178758"/>
                  <a:gd name="connsiteY28" fmla="*/ 63177 h 122120"/>
                  <a:gd name="connsiteX29" fmla="*/ 157403 w 178758"/>
                  <a:gd name="connsiteY29" fmla="*/ 71729 h 122120"/>
                  <a:gd name="connsiteX30" fmla="*/ 165097 w 178758"/>
                  <a:gd name="connsiteY30" fmla="*/ 65418 h 122120"/>
                  <a:gd name="connsiteX31" fmla="*/ 153133 w 178758"/>
                  <a:gd name="connsiteY31" fmla="*/ 64602 h 122120"/>
                  <a:gd name="connsiteX32" fmla="*/ 142193 w 178758"/>
                  <a:gd name="connsiteY32" fmla="*/ 70255 h 122120"/>
                  <a:gd name="connsiteX33" fmla="*/ 132307 w 178758"/>
                  <a:gd name="connsiteY33" fmla="*/ 67236 h 122120"/>
                  <a:gd name="connsiteX34" fmla="*/ 127573 w 178758"/>
                  <a:gd name="connsiteY34" fmla="*/ 53090 h 122120"/>
                  <a:gd name="connsiteX35" fmla="*/ 121455 w 178758"/>
                  <a:gd name="connsiteY35" fmla="*/ 43527 h 122120"/>
                  <a:gd name="connsiteX36" fmla="*/ 104123 w 178758"/>
                  <a:gd name="connsiteY36" fmla="*/ 35493 h 122120"/>
                  <a:gd name="connsiteX37" fmla="*/ 50204 w 178758"/>
                  <a:gd name="connsiteY37" fmla="*/ 22696 h 122120"/>
                  <a:gd name="connsiteX0" fmla="*/ 41269 w 178758"/>
                  <a:gd name="connsiteY0" fmla="*/ 3350 h 122120"/>
                  <a:gd name="connsiteX1" fmla="*/ 7176 w 178758"/>
                  <a:gd name="connsiteY1" fmla="*/ 8291 h 122120"/>
                  <a:gd name="connsiteX2" fmla="*/ 1027 w 178758"/>
                  <a:gd name="connsiteY2" fmla="*/ 14888 h 122120"/>
                  <a:gd name="connsiteX3" fmla="*/ 23674 w 178758"/>
                  <a:gd name="connsiteY3" fmla="*/ 6 h 122120"/>
                  <a:gd name="connsiteX4" fmla="*/ 20 w 178758"/>
                  <a:gd name="connsiteY4" fmla="*/ 17258 h 122120"/>
                  <a:gd name="connsiteX5" fmla="*/ 682 w 178758"/>
                  <a:gd name="connsiteY5" fmla="*/ 22514 h 122120"/>
                  <a:gd name="connsiteX6" fmla="*/ 6294 w 178758"/>
                  <a:gd name="connsiteY6" fmla="*/ 22696 h 122120"/>
                  <a:gd name="connsiteX7" fmla="*/ 40228 w 178758"/>
                  <a:gd name="connsiteY7" fmla="*/ 45518 h 122120"/>
                  <a:gd name="connsiteX8" fmla="*/ 21333 w 178758"/>
                  <a:gd name="connsiteY8" fmla="*/ 58233 h 122120"/>
                  <a:gd name="connsiteX9" fmla="*/ 21780 w 178758"/>
                  <a:gd name="connsiteY9" fmla="*/ 80528 h 122120"/>
                  <a:gd name="connsiteX10" fmla="*/ 19310 w 178758"/>
                  <a:gd name="connsiteY10" fmla="*/ 96203 h 122120"/>
                  <a:gd name="connsiteX11" fmla="*/ 20031 w 178758"/>
                  <a:gd name="connsiteY11" fmla="*/ 101277 h 122120"/>
                  <a:gd name="connsiteX12" fmla="*/ 41842 w 178758"/>
                  <a:gd name="connsiteY12" fmla="*/ 112933 h 122120"/>
                  <a:gd name="connsiteX13" fmla="*/ 29630 w 178758"/>
                  <a:gd name="connsiteY13" fmla="*/ 109031 h 122120"/>
                  <a:gd name="connsiteX14" fmla="*/ 50934 w 178758"/>
                  <a:gd name="connsiteY14" fmla="*/ 118013 h 122120"/>
                  <a:gd name="connsiteX15" fmla="*/ 54251 w 178758"/>
                  <a:gd name="connsiteY15" fmla="*/ 121970 h 122120"/>
                  <a:gd name="connsiteX16" fmla="*/ 63415 w 178758"/>
                  <a:gd name="connsiteY16" fmla="*/ 121791 h 122120"/>
                  <a:gd name="connsiteX17" fmla="*/ 75061 w 178758"/>
                  <a:gd name="connsiteY17" fmla="*/ 113532 h 122120"/>
                  <a:gd name="connsiteX18" fmla="*/ 77355 w 178758"/>
                  <a:gd name="connsiteY18" fmla="*/ 118241 h 122120"/>
                  <a:gd name="connsiteX19" fmla="*/ 78133 w 178758"/>
                  <a:gd name="connsiteY19" fmla="*/ 117054 h 122120"/>
                  <a:gd name="connsiteX20" fmla="*/ 111992 w 178758"/>
                  <a:gd name="connsiteY20" fmla="*/ 111173 h 122120"/>
                  <a:gd name="connsiteX21" fmla="*/ 143376 w 178758"/>
                  <a:gd name="connsiteY21" fmla="*/ 111438 h 122120"/>
                  <a:gd name="connsiteX22" fmla="*/ 168229 w 178758"/>
                  <a:gd name="connsiteY22" fmla="*/ 115564 h 122120"/>
                  <a:gd name="connsiteX23" fmla="*/ 158704 w 178758"/>
                  <a:gd name="connsiteY23" fmla="*/ 106039 h 122120"/>
                  <a:gd name="connsiteX24" fmla="*/ 153942 w 178758"/>
                  <a:gd name="connsiteY24" fmla="*/ 98896 h 122120"/>
                  <a:gd name="connsiteX25" fmla="*/ 158704 w 178758"/>
                  <a:gd name="connsiteY25" fmla="*/ 77464 h 122120"/>
                  <a:gd name="connsiteX26" fmla="*/ 165848 w 178758"/>
                  <a:gd name="connsiteY26" fmla="*/ 72702 h 122120"/>
                  <a:gd name="connsiteX27" fmla="*/ 175373 w 178758"/>
                  <a:gd name="connsiteY27" fmla="*/ 70321 h 122120"/>
                  <a:gd name="connsiteX28" fmla="*/ 177754 w 178758"/>
                  <a:gd name="connsiteY28" fmla="*/ 63177 h 122120"/>
                  <a:gd name="connsiteX29" fmla="*/ 157403 w 178758"/>
                  <a:gd name="connsiteY29" fmla="*/ 71729 h 122120"/>
                  <a:gd name="connsiteX30" fmla="*/ 165097 w 178758"/>
                  <a:gd name="connsiteY30" fmla="*/ 65418 h 122120"/>
                  <a:gd name="connsiteX31" fmla="*/ 142886 w 178758"/>
                  <a:gd name="connsiteY31" fmla="*/ 76546 h 122120"/>
                  <a:gd name="connsiteX32" fmla="*/ 142193 w 178758"/>
                  <a:gd name="connsiteY32" fmla="*/ 70255 h 122120"/>
                  <a:gd name="connsiteX33" fmla="*/ 132307 w 178758"/>
                  <a:gd name="connsiteY33" fmla="*/ 67236 h 122120"/>
                  <a:gd name="connsiteX34" fmla="*/ 127573 w 178758"/>
                  <a:gd name="connsiteY34" fmla="*/ 53090 h 122120"/>
                  <a:gd name="connsiteX35" fmla="*/ 121455 w 178758"/>
                  <a:gd name="connsiteY35" fmla="*/ 43527 h 122120"/>
                  <a:gd name="connsiteX36" fmla="*/ 104123 w 178758"/>
                  <a:gd name="connsiteY36" fmla="*/ 35493 h 122120"/>
                  <a:gd name="connsiteX37" fmla="*/ 50204 w 178758"/>
                  <a:gd name="connsiteY37" fmla="*/ 22696 h 122120"/>
                  <a:gd name="connsiteX0" fmla="*/ 41269 w 179045"/>
                  <a:gd name="connsiteY0" fmla="*/ 3350 h 122120"/>
                  <a:gd name="connsiteX1" fmla="*/ 7176 w 179045"/>
                  <a:gd name="connsiteY1" fmla="*/ 8291 h 122120"/>
                  <a:gd name="connsiteX2" fmla="*/ 1027 w 179045"/>
                  <a:gd name="connsiteY2" fmla="*/ 14888 h 122120"/>
                  <a:gd name="connsiteX3" fmla="*/ 23674 w 179045"/>
                  <a:gd name="connsiteY3" fmla="*/ 6 h 122120"/>
                  <a:gd name="connsiteX4" fmla="*/ 20 w 179045"/>
                  <a:gd name="connsiteY4" fmla="*/ 17258 h 122120"/>
                  <a:gd name="connsiteX5" fmla="*/ 682 w 179045"/>
                  <a:gd name="connsiteY5" fmla="*/ 22514 h 122120"/>
                  <a:gd name="connsiteX6" fmla="*/ 6294 w 179045"/>
                  <a:gd name="connsiteY6" fmla="*/ 22696 h 122120"/>
                  <a:gd name="connsiteX7" fmla="*/ 40228 w 179045"/>
                  <a:gd name="connsiteY7" fmla="*/ 45518 h 122120"/>
                  <a:gd name="connsiteX8" fmla="*/ 21333 w 179045"/>
                  <a:gd name="connsiteY8" fmla="*/ 58233 h 122120"/>
                  <a:gd name="connsiteX9" fmla="*/ 21780 w 179045"/>
                  <a:gd name="connsiteY9" fmla="*/ 80528 h 122120"/>
                  <a:gd name="connsiteX10" fmla="*/ 19310 w 179045"/>
                  <a:gd name="connsiteY10" fmla="*/ 96203 h 122120"/>
                  <a:gd name="connsiteX11" fmla="*/ 20031 w 179045"/>
                  <a:gd name="connsiteY11" fmla="*/ 101277 h 122120"/>
                  <a:gd name="connsiteX12" fmla="*/ 41842 w 179045"/>
                  <a:gd name="connsiteY12" fmla="*/ 112933 h 122120"/>
                  <a:gd name="connsiteX13" fmla="*/ 29630 w 179045"/>
                  <a:gd name="connsiteY13" fmla="*/ 109031 h 122120"/>
                  <a:gd name="connsiteX14" fmla="*/ 50934 w 179045"/>
                  <a:gd name="connsiteY14" fmla="*/ 118013 h 122120"/>
                  <a:gd name="connsiteX15" fmla="*/ 54251 w 179045"/>
                  <a:gd name="connsiteY15" fmla="*/ 121970 h 122120"/>
                  <a:gd name="connsiteX16" fmla="*/ 63415 w 179045"/>
                  <a:gd name="connsiteY16" fmla="*/ 121791 h 122120"/>
                  <a:gd name="connsiteX17" fmla="*/ 75061 w 179045"/>
                  <a:gd name="connsiteY17" fmla="*/ 113532 h 122120"/>
                  <a:gd name="connsiteX18" fmla="*/ 77355 w 179045"/>
                  <a:gd name="connsiteY18" fmla="*/ 118241 h 122120"/>
                  <a:gd name="connsiteX19" fmla="*/ 78133 w 179045"/>
                  <a:gd name="connsiteY19" fmla="*/ 117054 h 122120"/>
                  <a:gd name="connsiteX20" fmla="*/ 111992 w 179045"/>
                  <a:gd name="connsiteY20" fmla="*/ 111173 h 122120"/>
                  <a:gd name="connsiteX21" fmla="*/ 143376 w 179045"/>
                  <a:gd name="connsiteY21" fmla="*/ 111438 h 122120"/>
                  <a:gd name="connsiteX22" fmla="*/ 168229 w 179045"/>
                  <a:gd name="connsiteY22" fmla="*/ 115564 h 122120"/>
                  <a:gd name="connsiteX23" fmla="*/ 158704 w 179045"/>
                  <a:gd name="connsiteY23" fmla="*/ 106039 h 122120"/>
                  <a:gd name="connsiteX24" fmla="*/ 153942 w 179045"/>
                  <a:gd name="connsiteY24" fmla="*/ 98896 h 122120"/>
                  <a:gd name="connsiteX25" fmla="*/ 158704 w 179045"/>
                  <a:gd name="connsiteY25" fmla="*/ 77464 h 122120"/>
                  <a:gd name="connsiteX26" fmla="*/ 165848 w 179045"/>
                  <a:gd name="connsiteY26" fmla="*/ 72702 h 122120"/>
                  <a:gd name="connsiteX27" fmla="*/ 175373 w 179045"/>
                  <a:gd name="connsiteY27" fmla="*/ 70321 h 122120"/>
                  <a:gd name="connsiteX28" fmla="*/ 177754 w 179045"/>
                  <a:gd name="connsiteY28" fmla="*/ 63177 h 122120"/>
                  <a:gd name="connsiteX29" fmla="*/ 153304 w 179045"/>
                  <a:gd name="connsiteY29" fmla="*/ 77701 h 122120"/>
                  <a:gd name="connsiteX30" fmla="*/ 165097 w 179045"/>
                  <a:gd name="connsiteY30" fmla="*/ 65418 h 122120"/>
                  <a:gd name="connsiteX31" fmla="*/ 142886 w 179045"/>
                  <a:gd name="connsiteY31" fmla="*/ 76546 h 122120"/>
                  <a:gd name="connsiteX32" fmla="*/ 142193 w 179045"/>
                  <a:gd name="connsiteY32" fmla="*/ 70255 h 122120"/>
                  <a:gd name="connsiteX33" fmla="*/ 132307 w 179045"/>
                  <a:gd name="connsiteY33" fmla="*/ 67236 h 122120"/>
                  <a:gd name="connsiteX34" fmla="*/ 127573 w 179045"/>
                  <a:gd name="connsiteY34" fmla="*/ 53090 h 122120"/>
                  <a:gd name="connsiteX35" fmla="*/ 121455 w 179045"/>
                  <a:gd name="connsiteY35" fmla="*/ 43527 h 122120"/>
                  <a:gd name="connsiteX36" fmla="*/ 104123 w 179045"/>
                  <a:gd name="connsiteY36" fmla="*/ 35493 h 122120"/>
                  <a:gd name="connsiteX37" fmla="*/ 50204 w 179045"/>
                  <a:gd name="connsiteY37" fmla="*/ 22696 h 122120"/>
                  <a:gd name="connsiteX0" fmla="*/ 41269 w 179045"/>
                  <a:gd name="connsiteY0" fmla="*/ 3350 h 122120"/>
                  <a:gd name="connsiteX1" fmla="*/ 7176 w 179045"/>
                  <a:gd name="connsiteY1" fmla="*/ 8291 h 122120"/>
                  <a:gd name="connsiteX2" fmla="*/ 1027 w 179045"/>
                  <a:gd name="connsiteY2" fmla="*/ 14888 h 122120"/>
                  <a:gd name="connsiteX3" fmla="*/ 23674 w 179045"/>
                  <a:gd name="connsiteY3" fmla="*/ 6 h 122120"/>
                  <a:gd name="connsiteX4" fmla="*/ 20 w 179045"/>
                  <a:gd name="connsiteY4" fmla="*/ 17258 h 122120"/>
                  <a:gd name="connsiteX5" fmla="*/ 682 w 179045"/>
                  <a:gd name="connsiteY5" fmla="*/ 22514 h 122120"/>
                  <a:gd name="connsiteX6" fmla="*/ 6294 w 179045"/>
                  <a:gd name="connsiteY6" fmla="*/ 22696 h 122120"/>
                  <a:gd name="connsiteX7" fmla="*/ 40228 w 179045"/>
                  <a:gd name="connsiteY7" fmla="*/ 45518 h 122120"/>
                  <a:gd name="connsiteX8" fmla="*/ 21333 w 179045"/>
                  <a:gd name="connsiteY8" fmla="*/ 58233 h 122120"/>
                  <a:gd name="connsiteX9" fmla="*/ 21780 w 179045"/>
                  <a:gd name="connsiteY9" fmla="*/ 80528 h 122120"/>
                  <a:gd name="connsiteX10" fmla="*/ 19310 w 179045"/>
                  <a:gd name="connsiteY10" fmla="*/ 96203 h 122120"/>
                  <a:gd name="connsiteX11" fmla="*/ 20031 w 179045"/>
                  <a:gd name="connsiteY11" fmla="*/ 101277 h 122120"/>
                  <a:gd name="connsiteX12" fmla="*/ 41842 w 179045"/>
                  <a:gd name="connsiteY12" fmla="*/ 112933 h 122120"/>
                  <a:gd name="connsiteX13" fmla="*/ 29630 w 179045"/>
                  <a:gd name="connsiteY13" fmla="*/ 109031 h 122120"/>
                  <a:gd name="connsiteX14" fmla="*/ 50934 w 179045"/>
                  <a:gd name="connsiteY14" fmla="*/ 118013 h 122120"/>
                  <a:gd name="connsiteX15" fmla="*/ 54251 w 179045"/>
                  <a:gd name="connsiteY15" fmla="*/ 121970 h 122120"/>
                  <a:gd name="connsiteX16" fmla="*/ 63415 w 179045"/>
                  <a:gd name="connsiteY16" fmla="*/ 121791 h 122120"/>
                  <a:gd name="connsiteX17" fmla="*/ 75061 w 179045"/>
                  <a:gd name="connsiteY17" fmla="*/ 113532 h 122120"/>
                  <a:gd name="connsiteX18" fmla="*/ 77355 w 179045"/>
                  <a:gd name="connsiteY18" fmla="*/ 118241 h 122120"/>
                  <a:gd name="connsiteX19" fmla="*/ 78133 w 179045"/>
                  <a:gd name="connsiteY19" fmla="*/ 117054 h 122120"/>
                  <a:gd name="connsiteX20" fmla="*/ 111992 w 179045"/>
                  <a:gd name="connsiteY20" fmla="*/ 111173 h 122120"/>
                  <a:gd name="connsiteX21" fmla="*/ 143376 w 179045"/>
                  <a:gd name="connsiteY21" fmla="*/ 111438 h 122120"/>
                  <a:gd name="connsiteX22" fmla="*/ 168229 w 179045"/>
                  <a:gd name="connsiteY22" fmla="*/ 115564 h 122120"/>
                  <a:gd name="connsiteX23" fmla="*/ 158704 w 179045"/>
                  <a:gd name="connsiteY23" fmla="*/ 106039 h 122120"/>
                  <a:gd name="connsiteX24" fmla="*/ 153942 w 179045"/>
                  <a:gd name="connsiteY24" fmla="*/ 98896 h 122120"/>
                  <a:gd name="connsiteX25" fmla="*/ 158704 w 179045"/>
                  <a:gd name="connsiteY25" fmla="*/ 77464 h 122120"/>
                  <a:gd name="connsiteX26" fmla="*/ 165848 w 179045"/>
                  <a:gd name="connsiteY26" fmla="*/ 72702 h 122120"/>
                  <a:gd name="connsiteX27" fmla="*/ 175373 w 179045"/>
                  <a:gd name="connsiteY27" fmla="*/ 70321 h 122120"/>
                  <a:gd name="connsiteX28" fmla="*/ 177754 w 179045"/>
                  <a:gd name="connsiteY28" fmla="*/ 63177 h 122120"/>
                  <a:gd name="connsiteX29" fmla="*/ 153304 w 179045"/>
                  <a:gd name="connsiteY29" fmla="*/ 77701 h 122120"/>
                  <a:gd name="connsiteX30" fmla="*/ 147677 w 179045"/>
                  <a:gd name="connsiteY30" fmla="*/ 74803 h 122120"/>
                  <a:gd name="connsiteX31" fmla="*/ 142886 w 179045"/>
                  <a:gd name="connsiteY31" fmla="*/ 76546 h 122120"/>
                  <a:gd name="connsiteX32" fmla="*/ 142193 w 179045"/>
                  <a:gd name="connsiteY32" fmla="*/ 70255 h 122120"/>
                  <a:gd name="connsiteX33" fmla="*/ 132307 w 179045"/>
                  <a:gd name="connsiteY33" fmla="*/ 67236 h 122120"/>
                  <a:gd name="connsiteX34" fmla="*/ 127573 w 179045"/>
                  <a:gd name="connsiteY34" fmla="*/ 53090 h 122120"/>
                  <a:gd name="connsiteX35" fmla="*/ 121455 w 179045"/>
                  <a:gd name="connsiteY35" fmla="*/ 43527 h 122120"/>
                  <a:gd name="connsiteX36" fmla="*/ 104123 w 179045"/>
                  <a:gd name="connsiteY36" fmla="*/ 35493 h 122120"/>
                  <a:gd name="connsiteX37" fmla="*/ 50204 w 179045"/>
                  <a:gd name="connsiteY37" fmla="*/ 22696 h 122120"/>
                  <a:gd name="connsiteX0" fmla="*/ 41269 w 179045"/>
                  <a:gd name="connsiteY0" fmla="*/ 3350 h 122120"/>
                  <a:gd name="connsiteX1" fmla="*/ 7176 w 179045"/>
                  <a:gd name="connsiteY1" fmla="*/ 8291 h 122120"/>
                  <a:gd name="connsiteX2" fmla="*/ 1027 w 179045"/>
                  <a:gd name="connsiteY2" fmla="*/ 14888 h 122120"/>
                  <a:gd name="connsiteX3" fmla="*/ 23674 w 179045"/>
                  <a:gd name="connsiteY3" fmla="*/ 6 h 122120"/>
                  <a:gd name="connsiteX4" fmla="*/ 20 w 179045"/>
                  <a:gd name="connsiteY4" fmla="*/ 17258 h 122120"/>
                  <a:gd name="connsiteX5" fmla="*/ 682 w 179045"/>
                  <a:gd name="connsiteY5" fmla="*/ 22514 h 122120"/>
                  <a:gd name="connsiteX6" fmla="*/ 6294 w 179045"/>
                  <a:gd name="connsiteY6" fmla="*/ 22696 h 122120"/>
                  <a:gd name="connsiteX7" fmla="*/ 40228 w 179045"/>
                  <a:gd name="connsiteY7" fmla="*/ 45518 h 122120"/>
                  <a:gd name="connsiteX8" fmla="*/ 21333 w 179045"/>
                  <a:gd name="connsiteY8" fmla="*/ 58233 h 122120"/>
                  <a:gd name="connsiteX9" fmla="*/ 21780 w 179045"/>
                  <a:gd name="connsiteY9" fmla="*/ 80528 h 122120"/>
                  <a:gd name="connsiteX10" fmla="*/ 19310 w 179045"/>
                  <a:gd name="connsiteY10" fmla="*/ 96203 h 122120"/>
                  <a:gd name="connsiteX11" fmla="*/ 20031 w 179045"/>
                  <a:gd name="connsiteY11" fmla="*/ 101277 h 122120"/>
                  <a:gd name="connsiteX12" fmla="*/ 41842 w 179045"/>
                  <a:gd name="connsiteY12" fmla="*/ 112933 h 122120"/>
                  <a:gd name="connsiteX13" fmla="*/ 29630 w 179045"/>
                  <a:gd name="connsiteY13" fmla="*/ 109031 h 122120"/>
                  <a:gd name="connsiteX14" fmla="*/ 50934 w 179045"/>
                  <a:gd name="connsiteY14" fmla="*/ 118013 h 122120"/>
                  <a:gd name="connsiteX15" fmla="*/ 54251 w 179045"/>
                  <a:gd name="connsiteY15" fmla="*/ 121970 h 122120"/>
                  <a:gd name="connsiteX16" fmla="*/ 63415 w 179045"/>
                  <a:gd name="connsiteY16" fmla="*/ 121791 h 122120"/>
                  <a:gd name="connsiteX17" fmla="*/ 75061 w 179045"/>
                  <a:gd name="connsiteY17" fmla="*/ 113532 h 122120"/>
                  <a:gd name="connsiteX18" fmla="*/ 77355 w 179045"/>
                  <a:gd name="connsiteY18" fmla="*/ 118241 h 122120"/>
                  <a:gd name="connsiteX19" fmla="*/ 78133 w 179045"/>
                  <a:gd name="connsiteY19" fmla="*/ 117054 h 122120"/>
                  <a:gd name="connsiteX20" fmla="*/ 111992 w 179045"/>
                  <a:gd name="connsiteY20" fmla="*/ 111173 h 122120"/>
                  <a:gd name="connsiteX21" fmla="*/ 143376 w 179045"/>
                  <a:gd name="connsiteY21" fmla="*/ 111438 h 122120"/>
                  <a:gd name="connsiteX22" fmla="*/ 168229 w 179045"/>
                  <a:gd name="connsiteY22" fmla="*/ 115564 h 122120"/>
                  <a:gd name="connsiteX23" fmla="*/ 158704 w 179045"/>
                  <a:gd name="connsiteY23" fmla="*/ 106039 h 122120"/>
                  <a:gd name="connsiteX24" fmla="*/ 153942 w 179045"/>
                  <a:gd name="connsiteY24" fmla="*/ 98896 h 122120"/>
                  <a:gd name="connsiteX25" fmla="*/ 158704 w 179045"/>
                  <a:gd name="connsiteY25" fmla="*/ 77464 h 122120"/>
                  <a:gd name="connsiteX26" fmla="*/ 151502 w 179045"/>
                  <a:gd name="connsiteY26" fmla="*/ 79527 h 122120"/>
                  <a:gd name="connsiteX27" fmla="*/ 175373 w 179045"/>
                  <a:gd name="connsiteY27" fmla="*/ 70321 h 122120"/>
                  <a:gd name="connsiteX28" fmla="*/ 177754 w 179045"/>
                  <a:gd name="connsiteY28" fmla="*/ 63177 h 122120"/>
                  <a:gd name="connsiteX29" fmla="*/ 153304 w 179045"/>
                  <a:gd name="connsiteY29" fmla="*/ 77701 h 122120"/>
                  <a:gd name="connsiteX30" fmla="*/ 147677 w 179045"/>
                  <a:gd name="connsiteY30" fmla="*/ 74803 h 122120"/>
                  <a:gd name="connsiteX31" fmla="*/ 142886 w 179045"/>
                  <a:gd name="connsiteY31" fmla="*/ 76546 h 122120"/>
                  <a:gd name="connsiteX32" fmla="*/ 142193 w 179045"/>
                  <a:gd name="connsiteY32" fmla="*/ 70255 h 122120"/>
                  <a:gd name="connsiteX33" fmla="*/ 132307 w 179045"/>
                  <a:gd name="connsiteY33" fmla="*/ 67236 h 122120"/>
                  <a:gd name="connsiteX34" fmla="*/ 127573 w 179045"/>
                  <a:gd name="connsiteY34" fmla="*/ 53090 h 122120"/>
                  <a:gd name="connsiteX35" fmla="*/ 121455 w 179045"/>
                  <a:gd name="connsiteY35" fmla="*/ 43527 h 122120"/>
                  <a:gd name="connsiteX36" fmla="*/ 104123 w 179045"/>
                  <a:gd name="connsiteY36" fmla="*/ 35493 h 122120"/>
                  <a:gd name="connsiteX37" fmla="*/ 50204 w 179045"/>
                  <a:gd name="connsiteY37" fmla="*/ 22696 h 122120"/>
                  <a:gd name="connsiteX0" fmla="*/ 41269 w 177754"/>
                  <a:gd name="connsiteY0" fmla="*/ 3350 h 122120"/>
                  <a:gd name="connsiteX1" fmla="*/ 7176 w 177754"/>
                  <a:gd name="connsiteY1" fmla="*/ 8291 h 122120"/>
                  <a:gd name="connsiteX2" fmla="*/ 1027 w 177754"/>
                  <a:gd name="connsiteY2" fmla="*/ 14888 h 122120"/>
                  <a:gd name="connsiteX3" fmla="*/ 23674 w 177754"/>
                  <a:gd name="connsiteY3" fmla="*/ 6 h 122120"/>
                  <a:gd name="connsiteX4" fmla="*/ 20 w 177754"/>
                  <a:gd name="connsiteY4" fmla="*/ 17258 h 122120"/>
                  <a:gd name="connsiteX5" fmla="*/ 682 w 177754"/>
                  <a:gd name="connsiteY5" fmla="*/ 22514 h 122120"/>
                  <a:gd name="connsiteX6" fmla="*/ 6294 w 177754"/>
                  <a:gd name="connsiteY6" fmla="*/ 22696 h 122120"/>
                  <a:gd name="connsiteX7" fmla="*/ 40228 w 177754"/>
                  <a:gd name="connsiteY7" fmla="*/ 45518 h 122120"/>
                  <a:gd name="connsiteX8" fmla="*/ 21333 w 177754"/>
                  <a:gd name="connsiteY8" fmla="*/ 58233 h 122120"/>
                  <a:gd name="connsiteX9" fmla="*/ 21780 w 177754"/>
                  <a:gd name="connsiteY9" fmla="*/ 80528 h 122120"/>
                  <a:gd name="connsiteX10" fmla="*/ 19310 w 177754"/>
                  <a:gd name="connsiteY10" fmla="*/ 96203 h 122120"/>
                  <a:gd name="connsiteX11" fmla="*/ 20031 w 177754"/>
                  <a:gd name="connsiteY11" fmla="*/ 101277 h 122120"/>
                  <a:gd name="connsiteX12" fmla="*/ 41842 w 177754"/>
                  <a:gd name="connsiteY12" fmla="*/ 112933 h 122120"/>
                  <a:gd name="connsiteX13" fmla="*/ 29630 w 177754"/>
                  <a:gd name="connsiteY13" fmla="*/ 109031 h 122120"/>
                  <a:gd name="connsiteX14" fmla="*/ 50934 w 177754"/>
                  <a:gd name="connsiteY14" fmla="*/ 118013 h 122120"/>
                  <a:gd name="connsiteX15" fmla="*/ 54251 w 177754"/>
                  <a:gd name="connsiteY15" fmla="*/ 121970 h 122120"/>
                  <a:gd name="connsiteX16" fmla="*/ 63415 w 177754"/>
                  <a:gd name="connsiteY16" fmla="*/ 121791 h 122120"/>
                  <a:gd name="connsiteX17" fmla="*/ 75061 w 177754"/>
                  <a:gd name="connsiteY17" fmla="*/ 113532 h 122120"/>
                  <a:gd name="connsiteX18" fmla="*/ 77355 w 177754"/>
                  <a:gd name="connsiteY18" fmla="*/ 118241 h 122120"/>
                  <a:gd name="connsiteX19" fmla="*/ 78133 w 177754"/>
                  <a:gd name="connsiteY19" fmla="*/ 117054 h 122120"/>
                  <a:gd name="connsiteX20" fmla="*/ 111992 w 177754"/>
                  <a:gd name="connsiteY20" fmla="*/ 111173 h 122120"/>
                  <a:gd name="connsiteX21" fmla="*/ 143376 w 177754"/>
                  <a:gd name="connsiteY21" fmla="*/ 111438 h 122120"/>
                  <a:gd name="connsiteX22" fmla="*/ 168229 w 177754"/>
                  <a:gd name="connsiteY22" fmla="*/ 115564 h 122120"/>
                  <a:gd name="connsiteX23" fmla="*/ 158704 w 177754"/>
                  <a:gd name="connsiteY23" fmla="*/ 106039 h 122120"/>
                  <a:gd name="connsiteX24" fmla="*/ 153942 w 177754"/>
                  <a:gd name="connsiteY24" fmla="*/ 98896 h 122120"/>
                  <a:gd name="connsiteX25" fmla="*/ 158704 w 177754"/>
                  <a:gd name="connsiteY25" fmla="*/ 77464 h 122120"/>
                  <a:gd name="connsiteX26" fmla="*/ 151502 w 177754"/>
                  <a:gd name="connsiteY26" fmla="*/ 79527 h 122120"/>
                  <a:gd name="connsiteX27" fmla="*/ 152830 w 177754"/>
                  <a:gd name="connsiteY27" fmla="*/ 77999 h 122120"/>
                  <a:gd name="connsiteX28" fmla="*/ 177754 w 177754"/>
                  <a:gd name="connsiteY28" fmla="*/ 63177 h 122120"/>
                  <a:gd name="connsiteX29" fmla="*/ 153304 w 177754"/>
                  <a:gd name="connsiteY29" fmla="*/ 77701 h 122120"/>
                  <a:gd name="connsiteX30" fmla="*/ 147677 w 177754"/>
                  <a:gd name="connsiteY30" fmla="*/ 74803 h 122120"/>
                  <a:gd name="connsiteX31" fmla="*/ 142886 w 177754"/>
                  <a:gd name="connsiteY31" fmla="*/ 76546 h 122120"/>
                  <a:gd name="connsiteX32" fmla="*/ 142193 w 177754"/>
                  <a:gd name="connsiteY32" fmla="*/ 70255 h 122120"/>
                  <a:gd name="connsiteX33" fmla="*/ 132307 w 177754"/>
                  <a:gd name="connsiteY33" fmla="*/ 67236 h 122120"/>
                  <a:gd name="connsiteX34" fmla="*/ 127573 w 177754"/>
                  <a:gd name="connsiteY34" fmla="*/ 53090 h 122120"/>
                  <a:gd name="connsiteX35" fmla="*/ 121455 w 177754"/>
                  <a:gd name="connsiteY35" fmla="*/ 43527 h 122120"/>
                  <a:gd name="connsiteX36" fmla="*/ 104123 w 177754"/>
                  <a:gd name="connsiteY36" fmla="*/ 35493 h 122120"/>
                  <a:gd name="connsiteX37" fmla="*/ 50204 w 177754"/>
                  <a:gd name="connsiteY37" fmla="*/ 22696 h 122120"/>
                  <a:gd name="connsiteX0" fmla="*/ 41269 w 168229"/>
                  <a:gd name="connsiteY0" fmla="*/ 3350 h 122120"/>
                  <a:gd name="connsiteX1" fmla="*/ 7176 w 168229"/>
                  <a:gd name="connsiteY1" fmla="*/ 8291 h 122120"/>
                  <a:gd name="connsiteX2" fmla="*/ 1027 w 168229"/>
                  <a:gd name="connsiteY2" fmla="*/ 14888 h 122120"/>
                  <a:gd name="connsiteX3" fmla="*/ 23674 w 168229"/>
                  <a:gd name="connsiteY3" fmla="*/ 6 h 122120"/>
                  <a:gd name="connsiteX4" fmla="*/ 20 w 168229"/>
                  <a:gd name="connsiteY4" fmla="*/ 17258 h 122120"/>
                  <a:gd name="connsiteX5" fmla="*/ 682 w 168229"/>
                  <a:gd name="connsiteY5" fmla="*/ 22514 h 122120"/>
                  <a:gd name="connsiteX6" fmla="*/ 6294 w 168229"/>
                  <a:gd name="connsiteY6" fmla="*/ 22696 h 122120"/>
                  <a:gd name="connsiteX7" fmla="*/ 40228 w 168229"/>
                  <a:gd name="connsiteY7" fmla="*/ 45518 h 122120"/>
                  <a:gd name="connsiteX8" fmla="*/ 21333 w 168229"/>
                  <a:gd name="connsiteY8" fmla="*/ 58233 h 122120"/>
                  <a:gd name="connsiteX9" fmla="*/ 21780 w 168229"/>
                  <a:gd name="connsiteY9" fmla="*/ 80528 h 122120"/>
                  <a:gd name="connsiteX10" fmla="*/ 19310 w 168229"/>
                  <a:gd name="connsiteY10" fmla="*/ 96203 h 122120"/>
                  <a:gd name="connsiteX11" fmla="*/ 20031 w 168229"/>
                  <a:gd name="connsiteY11" fmla="*/ 101277 h 122120"/>
                  <a:gd name="connsiteX12" fmla="*/ 41842 w 168229"/>
                  <a:gd name="connsiteY12" fmla="*/ 112933 h 122120"/>
                  <a:gd name="connsiteX13" fmla="*/ 29630 w 168229"/>
                  <a:gd name="connsiteY13" fmla="*/ 109031 h 122120"/>
                  <a:gd name="connsiteX14" fmla="*/ 50934 w 168229"/>
                  <a:gd name="connsiteY14" fmla="*/ 118013 h 122120"/>
                  <a:gd name="connsiteX15" fmla="*/ 54251 w 168229"/>
                  <a:gd name="connsiteY15" fmla="*/ 121970 h 122120"/>
                  <a:gd name="connsiteX16" fmla="*/ 63415 w 168229"/>
                  <a:gd name="connsiteY16" fmla="*/ 121791 h 122120"/>
                  <a:gd name="connsiteX17" fmla="*/ 75061 w 168229"/>
                  <a:gd name="connsiteY17" fmla="*/ 113532 h 122120"/>
                  <a:gd name="connsiteX18" fmla="*/ 77355 w 168229"/>
                  <a:gd name="connsiteY18" fmla="*/ 118241 h 122120"/>
                  <a:gd name="connsiteX19" fmla="*/ 78133 w 168229"/>
                  <a:gd name="connsiteY19" fmla="*/ 117054 h 122120"/>
                  <a:gd name="connsiteX20" fmla="*/ 111992 w 168229"/>
                  <a:gd name="connsiteY20" fmla="*/ 111173 h 122120"/>
                  <a:gd name="connsiteX21" fmla="*/ 143376 w 168229"/>
                  <a:gd name="connsiteY21" fmla="*/ 111438 h 122120"/>
                  <a:gd name="connsiteX22" fmla="*/ 168229 w 168229"/>
                  <a:gd name="connsiteY22" fmla="*/ 115564 h 122120"/>
                  <a:gd name="connsiteX23" fmla="*/ 158704 w 168229"/>
                  <a:gd name="connsiteY23" fmla="*/ 106039 h 122120"/>
                  <a:gd name="connsiteX24" fmla="*/ 153942 w 168229"/>
                  <a:gd name="connsiteY24" fmla="*/ 98896 h 122120"/>
                  <a:gd name="connsiteX25" fmla="*/ 158704 w 168229"/>
                  <a:gd name="connsiteY25" fmla="*/ 77464 h 122120"/>
                  <a:gd name="connsiteX26" fmla="*/ 151502 w 168229"/>
                  <a:gd name="connsiteY26" fmla="*/ 79527 h 122120"/>
                  <a:gd name="connsiteX27" fmla="*/ 152830 w 168229"/>
                  <a:gd name="connsiteY27" fmla="*/ 77999 h 122120"/>
                  <a:gd name="connsiteX28" fmla="*/ 148038 w 168229"/>
                  <a:gd name="connsiteY28" fmla="*/ 79387 h 122120"/>
                  <a:gd name="connsiteX29" fmla="*/ 153304 w 168229"/>
                  <a:gd name="connsiteY29" fmla="*/ 77701 h 122120"/>
                  <a:gd name="connsiteX30" fmla="*/ 147677 w 168229"/>
                  <a:gd name="connsiteY30" fmla="*/ 74803 h 122120"/>
                  <a:gd name="connsiteX31" fmla="*/ 142886 w 168229"/>
                  <a:gd name="connsiteY31" fmla="*/ 76546 h 122120"/>
                  <a:gd name="connsiteX32" fmla="*/ 142193 w 168229"/>
                  <a:gd name="connsiteY32" fmla="*/ 70255 h 122120"/>
                  <a:gd name="connsiteX33" fmla="*/ 132307 w 168229"/>
                  <a:gd name="connsiteY33" fmla="*/ 67236 h 122120"/>
                  <a:gd name="connsiteX34" fmla="*/ 127573 w 168229"/>
                  <a:gd name="connsiteY34" fmla="*/ 53090 h 122120"/>
                  <a:gd name="connsiteX35" fmla="*/ 121455 w 168229"/>
                  <a:gd name="connsiteY35" fmla="*/ 43527 h 122120"/>
                  <a:gd name="connsiteX36" fmla="*/ 104123 w 168229"/>
                  <a:gd name="connsiteY36" fmla="*/ 35493 h 122120"/>
                  <a:gd name="connsiteX37" fmla="*/ 50204 w 168229"/>
                  <a:gd name="connsiteY37" fmla="*/ 22696 h 122120"/>
                  <a:gd name="connsiteX0" fmla="*/ 41269 w 168229"/>
                  <a:gd name="connsiteY0" fmla="*/ 3350 h 122120"/>
                  <a:gd name="connsiteX1" fmla="*/ 14349 w 168229"/>
                  <a:gd name="connsiteY1" fmla="*/ 7438 h 122120"/>
                  <a:gd name="connsiteX2" fmla="*/ 1027 w 168229"/>
                  <a:gd name="connsiteY2" fmla="*/ 14888 h 122120"/>
                  <a:gd name="connsiteX3" fmla="*/ 23674 w 168229"/>
                  <a:gd name="connsiteY3" fmla="*/ 6 h 122120"/>
                  <a:gd name="connsiteX4" fmla="*/ 20 w 168229"/>
                  <a:gd name="connsiteY4" fmla="*/ 17258 h 122120"/>
                  <a:gd name="connsiteX5" fmla="*/ 682 w 168229"/>
                  <a:gd name="connsiteY5" fmla="*/ 22514 h 122120"/>
                  <a:gd name="connsiteX6" fmla="*/ 6294 w 168229"/>
                  <a:gd name="connsiteY6" fmla="*/ 22696 h 122120"/>
                  <a:gd name="connsiteX7" fmla="*/ 40228 w 168229"/>
                  <a:gd name="connsiteY7" fmla="*/ 45518 h 122120"/>
                  <a:gd name="connsiteX8" fmla="*/ 21333 w 168229"/>
                  <a:gd name="connsiteY8" fmla="*/ 58233 h 122120"/>
                  <a:gd name="connsiteX9" fmla="*/ 21780 w 168229"/>
                  <a:gd name="connsiteY9" fmla="*/ 80528 h 122120"/>
                  <a:gd name="connsiteX10" fmla="*/ 19310 w 168229"/>
                  <a:gd name="connsiteY10" fmla="*/ 96203 h 122120"/>
                  <a:gd name="connsiteX11" fmla="*/ 20031 w 168229"/>
                  <a:gd name="connsiteY11" fmla="*/ 101277 h 122120"/>
                  <a:gd name="connsiteX12" fmla="*/ 41842 w 168229"/>
                  <a:gd name="connsiteY12" fmla="*/ 112933 h 122120"/>
                  <a:gd name="connsiteX13" fmla="*/ 29630 w 168229"/>
                  <a:gd name="connsiteY13" fmla="*/ 109031 h 122120"/>
                  <a:gd name="connsiteX14" fmla="*/ 50934 w 168229"/>
                  <a:gd name="connsiteY14" fmla="*/ 118013 h 122120"/>
                  <a:gd name="connsiteX15" fmla="*/ 54251 w 168229"/>
                  <a:gd name="connsiteY15" fmla="*/ 121970 h 122120"/>
                  <a:gd name="connsiteX16" fmla="*/ 63415 w 168229"/>
                  <a:gd name="connsiteY16" fmla="*/ 121791 h 122120"/>
                  <a:gd name="connsiteX17" fmla="*/ 75061 w 168229"/>
                  <a:gd name="connsiteY17" fmla="*/ 113532 h 122120"/>
                  <a:gd name="connsiteX18" fmla="*/ 77355 w 168229"/>
                  <a:gd name="connsiteY18" fmla="*/ 118241 h 122120"/>
                  <a:gd name="connsiteX19" fmla="*/ 78133 w 168229"/>
                  <a:gd name="connsiteY19" fmla="*/ 117054 h 122120"/>
                  <a:gd name="connsiteX20" fmla="*/ 111992 w 168229"/>
                  <a:gd name="connsiteY20" fmla="*/ 111173 h 122120"/>
                  <a:gd name="connsiteX21" fmla="*/ 143376 w 168229"/>
                  <a:gd name="connsiteY21" fmla="*/ 111438 h 122120"/>
                  <a:gd name="connsiteX22" fmla="*/ 168229 w 168229"/>
                  <a:gd name="connsiteY22" fmla="*/ 115564 h 122120"/>
                  <a:gd name="connsiteX23" fmla="*/ 158704 w 168229"/>
                  <a:gd name="connsiteY23" fmla="*/ 106039 h 122120"/>
                  <a:gd name="connsiteX24" fmla="*/ 153942 w 168229"/>
                  <a:gd name="connsiteY24" fmla="*/ 98896 h 122120"/>
                  <a:gd name="connsiteX25" fmla="*/ 158704 w 168229"/>
                  <a:gd name="connsiteY25" fmla="*/ 77464 h 122120"/>
                  <a:gd name="connsiteX26" fmla="*/ 151502 w 168229"/>
                  <a:gd name="connsiteY26" fmla="*/ 79527 h 122120"/>
                  <a:gd name="connsiteX27" fmla="*/ 152830 w 168229"/>
                  <a:gd name="connsiteY27" fmla="*/ 77999 h 122120"/>
                  <a:gd name="connsiteX28" fmla="*/ 148038 w 168229"/>
                  <a:gd name="connsiteY28" fmla="*/ 79387 h 122120"/>
                  <a:gd name="connsiteX29" fmla="*/ 153304 w 168229"/>
                  <a:gd name="connsiteY29" fmla="*/ 77701 h 122120"/>
                  <a:gd name="connsiteX30" fmla="*/ 147677 w 168229"/>
                  <a:gd name="connsiteY30" fmla="*/ 74803 h 122120"/>
                  <a:gd name="connsiteX31" fmla="*/ 142886 w 168229"/>
                  <a:gd name="connsiteY31" fmla="*/ 76546 h 122120"/>
                  <a:gd name="connsiteX32" fmla="*/ 142193 w 168229"/>
                  <a:gd name="connsiteY32" fmla="*/ 70255 h 122120"/>
                  <a:gd name="connsiteX33" fmla="*/ 132307 w 168229"/>
                  <a:gd name="connsiteY33" fmla="*/ 67236 h 122120"/>
                  <a:gd name="connsiteX34" fmla="*/ 127573 w 168229"/>
                  <a:gd name="connsiteY34" fmla="*/ 53090 h 122120"/>
                  <a:gd name="connsiteX35" fmla="*/ 121455 w 168229"/>
                  <a:gd name="connsiteY35" fmla="*/ 43527 h 122120"/>
                  <a:gd name="connsiteX36" fmla="*/ 104123 w 168229"/>
                  <a:gd name="connsiteY36" fmla="*/ 35493 h 122120"/>
                  <a:gd name="connsiteX37" fmla="*/ 50204 w 168229"/>
                  <a:gd name="connsiteY37" fmla="*/ 22696 h 122120"/>
                  <a:gd name="connsiteX0" fmla="*/ 40602 w 167562"/>
                  <a:gd name="connsiteY0" fmla="*/ 3347 h 122117"/>
                  <a:gd name="connsiteX1" fmla="*/ 13682 w 167562"/>
                  <a:gd name="connsiteY1" fmla="*/ 7435 h 122117"/>
                  <a:gd name="connsiteX2" fmla="*/ 360 w 167562"/>
                  <a:gd name="connsiteY2" fmla="*/ 14885 h 122117"/>
                  <a:gd name="connsiteX3" fmla="*/ 23007 w 167562"/>
                  <a:gd name="connsiteY3" fmla="*/ 3 h 122117"/>
                  <a:gd name="connsiteX4" fmla="*/ 6526 w 167562"/>
                  <a:gd name="connsiteY4" fmla="*/ 13843 h 122117"/>
                  <a:gd name="connsiteX5" fmla="*/ 15 w 167562"/>
                  <a:gd name="connsiteY5" fmla="*/ 22511 h 122117"/>
                  <a:gd name="connsiteX6" fmla="*/ 5627 w 167562"/>
                  <a:gd name="connsiteY6" fmla="*/ 22693 h 122117"/>
                  <a:gd name="connsiteX7" fmla="*/ 39561 w 167562"/>
                  <a:gd name="connsiteY7" fmla="*/ 45515 h 122117"/>
                  <a:gd name="connsiteX8" fmla="*/ 20666 w 167562"/>
                  <a:gd name="connsiteY8" fmla="*/ 58230 h 122117"/>
                  <a:gd name="connsiteX9" fmla="*/ 21113 w 167562"/>
                  <a:gd name="connsiteY9" fmla="*/ 80525 h 122117"/>
                  <a:gd name="connsiteX10" fmla="*/ 18643 w 167562"/>
                  <a:gd name="connsiteY10" fmla="*/ 96200 h 122117"/>
                  <a:gd name="connsiteX11" fmla="*/ 19364 w 167562"/>
                  <a:gd name="connsiteY11" fmla="*/ 101274 h 122117"/>
                  <a:gd name="connsiteX12" fmla="*/ 41175 w 167562"/>
                  <a:gd name="connsiteY12" fmla="*/ 112930 h 122117"/>
                  <a:gd name="connsiteX13" fmla="*/ 28963 w 167562"/>
                  <a:gd name="connsiteY13" fmla="*/ 109028 h 122117"/>
                  <a:gd name="connsiteX14" fmla="*/ 50267 w 167562"/>
                  <a:gd name="connsiteY14" fmla="*/ 118010 h 122117"/>
                  <a:gd name="connsiteX15" fmla="*/ 53584 w 167562"/>
                  <a:gd name="connsiteY15" fmla="*/ 121967 h 122117"/>
                  <a:gd name="connsiteX16" fmla="*/ 62748 w 167562"/>
                  <a:gd name="connsiteY16" fmla="*/ 121788 h 122117"/>
                  <a:gd name="connsiteX17" fmla="*/ 74394 w 167562"/>
                  <a:gd name="connsiteY17" fmla="*/ 113529 h 122117"/>
                  <a:gd name="connsiteX18" fmla="*/ 76688 w 167562"/>
                  <a:gd name="connsiteY18" fmla="*/ 118238 h 122117"/>
                  <a:gd name="connsiteX19" fmla="*/ 77466 w 167562"/>
                  <a:gd name="connsiteY19" fmla="*/ 117051 h 122117"/>
                  <a:gd name="connsiteX20" fmla="*/ 111325 w 167562"/>
                  <a:gd name="connsiteY20" fmla="*/ 111170 h 122117"/>
                  <a:gd name="connsiteX21" fmla="*/ 142709 w 167562"/>
                  <a:gd name="connsiteY21" fmla="*/ 111435 h 122117"/>
                  <a:gd name="connsiteX22" fmla="*/ 167562 w 167562"/>
                  <a:gd name="connsiteY22" fmla="*/ 115561 h 122117"/>
                  <a:gd name="connsiteX23" fmla="*/ 158037 w 167562"/>
                  <a:gd name="connsiteY23" fmla="*/ 106036 h 122117"/>
                  <a:gd name="connsiteX24" fmla="*/ 153275 w 167562"/>
                  <a:gd name="connsiteY24" fmla="*/ 98893 h 122117"/>
                  <a:gd name="connsiteX25" fmla="*/ 158037 w 167562"/>
                  <a:gd name="connsiteY25" fmla="*/ 77461 h 122117"/>
                  <a:gd name="connsiteX26" fmla="*/ 150835 w 167562"/>
                  <a:gd name="connsiteY26" fmla="*/ 79524 h 122117"/>
                  <a:gd name="connsiteX27" fmla="*/ 152163 w 167562"/>
                  <a:gd name="connsiteY27" fmla="*/ 77996 h 122117"/>
                  <a:gd name="connsiteX28" fmla="*/ 147371 w 167562"/>
                  <a:gd name="connsiteY28" fmla="*/ 79384 h 122117"/>
                  <a:gd name="connsiteX29" fmla="*/ 152637 w 167562"/>
                  <a:gd name="connsiteY29" fmla="*/ 77698 h 122117"/>
                  <a:gd name="connsiteX30" fmla="*/ 147010 w 167562"/>
                  <a:gd name="connsiteY30" fmla="*/ 74800 h 122117"/>
                  <a:gd name="connsiteX31" fmla="*/ 142219 w 167562"/>
                  <a:gd name="connsiteY31" fmla="*/ 76543 h 122117"/>
                  <a:gd name="connsiteX32" fmla="*/ 141526 w 167562"/>
                  <a:gd name="connsiteY32" fmla="*/ 70252 h 122117"/>
                  <a:gd name="connsiteX33" fmla="*/ 131640 w 167562"/>
                  <a:gd name="connsiteY33" fmla="*/ 67233 h 122117"/>
                  <a:gd name="connsiteX34" fmla="*/ 126906 w 167562"/>
                  <a:gd name="connsiteY34" fmla="*/ 53087 h 122117"/>
                  <a:gd name="connsiteX35" fmla="*/ 120788 w 167562"/>
                  <a:gd name="connsiteY35" fmla="*/ 43524 h 122117"/>
                  <a:gd name="connsiteX36" fmla="*/ 103456 w 167562"/>
                  <a:gd name="connsiteY36" fmla="*/ 35490 h 122117"/>
                  <a:gd name="connsiteX37" fmla="*/ 49537 w 167562"/>
                  <a:gd name="connsiteY37" fmla="*/ 22693 h 122117"/>
                  <a:gd name="connsiteX0" fmla="*/ 40602 w 167562"/>
                  <a:gd name="connsiteY0" fmla="*/ 3347 h 122117"/>
                  <a:gd name="connsiteX1" fmla="*/ 22904 w 167562"/>
                  <a:gd name="connsiteY1" fmla="*/ 1463 h 122117"/>
                  <a:gd name="connsiteX2" fmla="*/ 360 w 167562"/>
                  <a:gd name="connsiteY2" fmla="*/ 14885 h 122117"/>
                  <a:gd name="connsiteX3" fmla="*/ 23007 w 167562"/>
                  <a:gd name="connsiteY3" fmla="*/ 3 h 122117"/>
                  <a:gd name="connsiteX4" fmla="*/ 6526 w 167562"/>
                  <a:gd name="connsiteY4" fmla="*/ 13843 h 122117"/>
                  <a:gd name="connsiteX5" fmla="*/ 15 w 167562"/>
                  <a:gd name="connsiteY5" fmla="*/ 22511 h 122117"/>
                  <a:gd name="connsiteX6" fmla="*/ 5627 w 167562"/>
                  <a:gd name="connsiteY6" fmla="*/ 22693 h 122117"/>
                  <a:gd name="connsiteX7" fmla="*/ 39561 w 167562"/>
                  <a:gd name="connsiteY7" fmla="*/ 45515 h 122117"/>
                  <a:gd name="connsiteX8" fmla="*/ 20666 w 167562"/>
                  <a:gd name="connsiteY8" fmla="*/ 58230 h 122117"/>
                  <a:gd name="connsiteX9" fmla="*/ 21113 w 167562"/>
                  <a:gd name="connsiteY9" fmla="*/ 80525 h 122117"/>
                  <a:gd name="connsiteX10" fmla="*/ 18643 w 167562"/>
                  <a:gd name="connsiteY10" fmla="*/ 96200 h 122117"/>
                  <a:gd name="connsiteX11" fmla="*/ 19364 w 167562"/>
                  <a:gd name="connsiteY11" fmla="*/ 101274 h 122117"/>
                  <a:gd name="connsiteX12" fmla="*/ 41175 w 167562"/>
                  <a:gd name="connsiteY12" fmla="*/ 112930 h 122117"/>
                  <a:gd name="connsiteX13" fmla="*/ 28963 w 167562"/>
                  <a:gd name="connsiteY13" fmla="*/ 109028 h 122117"/>
                  <a:gd name="connsiteX14" fmla="*/ 50267 w 167562"/>
                  <a:gd name="connsiteY14" fmla="*/ 118010 h 122117"/>
                  <a:gd name="connsiteX15" fmla="*/ 53584 w 167562"/>
                  <a:gd name="connsiteY15" fmla="*/ 121967 h 122117"/>
                  <a:gd name="connsiteX16" fmla="*/ 62748 w 167562"/>
                  <a:gd name="connsiteY16" fmla="*/ 121788 h 122117"/>
                  <a:gd name="connsiteX17" fmla="*/ 74394 w 167562"/>
                  <a:gd name="connsiteY17" fmla="*/ 113529 h 122117"/>
                  <a:gd name="connsiteX18" fmla="*/ 76688 w 167562"/>
                  <a:gd name="connsiteY18" fmla="*/ 118238 h 122117"/>
                  <a:gd name="connsiteX19" fmla="*/ 77466 w 167562"/>
                  <a:gd name="connsiteY19" fmla="*/ 117051 h 122117"/>
                  <a:gd name="connsiteX20" fmla="*/ 111325 w 167562"/>
                  <a:gd name="connsiteY20" fmla="*/ 111170 h 122117"/>
                  <a:gd name="connsiteX21" fmla="*/ 142709 w 167562"/>
                  <a:gd name="connsiteY21" fmla="*/ 111435 h 122117"/>
                  <a:gd name="connsiteX22" fmla="*/ 167562 w 167562"/>
                  <a:gd name="connsiteY22" fmla="*/ 115561 h 122117"/>
                  <a:gd name="connsiteX23" fmla="*/ 158037 w 167562"/>
                  <a:gd name="connsiteY23" fmla="*/ 106036 h 122117"/>
                  <a:gd name="connsiteX24" fmla="*/ 153275 w 167562"/>
                  <a:gd name="connsiteY24" fmla="*/ 98893 h 122117"/>
                  <a:gd name="connsiteX25" fmla="*/ 158037 w 167562"/>
                  <a:gd name="connsiteY25" fmla="*/ 77461 h 122117"/>
                  <a:gd name="connsiteX26" fmla="*/ 150835 w 167562"/>
                  <a:gd name="connsiteY26" fmla="*/ 79524 h 122117"/>
                  <a:gd name="connsiteX27" fmla="*/ 152163 w 167562"/>
                  <a:gd name="connsiteY27" fmla="*/ 77996 h 122117"/>
                  <a:gd name="connsiteX28" fmla="*/ 147371 w 167562"/>
                  <a:gd name="connsiteY28" fmla="*/ 79384 h 122117"/>
                  <a:gd name="connsiteX29" fmla="*/ 152637 w 167562"/>
                  <a:gd name="connsiteY29" fmla="*/ 77698 h 122117"/>
                  <a:gd name="connsiteX30" fmla="*/ 147010 w 167562"/>
                  <a:gd name="connsiteY30" fmla="*/ 74800 h 122117"/>
                  <a:gd name="connsiteX31" fmla="*/ 142219 w 167562"/>
                  <a:gd name="connsiteY31" fmla="*/ 76543 h 122117"/>
                  <a:gd name="connsiteX32" fmla="*/ 141526 w 167562"/>
                  <a:gd name="connsiteY32" fmla="*/ 70252 h 122117"/>
                  <a:gd name="connsiteX33" fmla="*/ 131640 w 167562"/>
                  <a:gd name="connsiteY33" fmla="*/ 67233 h 122117"/>
                  <a:gd name="connsiteX34" fmla="*/ 126906 w 167562"/>
                  <a:gd name="connsiteY34" fmla="*/ 53087 h 122117"/>
                  <a:gd name="connsiteX35" fmla="*/ 120788 w 167562"/>
                  <a:gd name="connsiteY35" fmla="*/ 43524 h 122117"/>
                  <a:gd name="connsiteX36" fmla="*/ 103456 w 167562"/>
                  <a:gd name="connsiteY36" fmla="*/ 35490 h 122117"/>
                  <a:gd name="connsiteX37" fmla="*/ 49537 w 167562"/>
                  <a:gd name="connsiteY37" fmla="*/ 22693 h 122117"/>
                  <a:gd name="connsiteX0" fmla="*/ 40602 w 167562"/>
                  <a:gd name="connsiteY0" fmla="*/ 3347 h 122117"/>
                  <a:gd name="connsiteX1" fmla="*/ 22904 w 167562"/>
                  <a:gd name="connsiteY1" fmla="*/ 1463 h 122117"/>
                  <a:gd name="connsiteX2" fmla="*/ 360 w 167562"/>
                  <a:gd name="connsiteY2" fmla="*/ 14885 h 122117"/>
                  <a:gd name="connsiteX3" fmla="*/ 23007 w 167562"/>
                  <a:gd name="connsiteY3" fmla="*/ 3 h 122117"/>
                  <a:gd name="connsiteX4" fmla="*/ 6526 w 167562"/>
                  <a:gd name="connsiteY4" fmla="*/ 13843 h 122117"/>
                  <a:gd name="connsiteX5" fmla="*/ 15 w 167562"/>
                  <a:gd name="connsiteY5" fmla="*/ 22511 h 122117"/>
                  <a:gd name="connsiteX6" fmla="*/ 5627 w 167562"/>
                  <a:gd name="connsiteY6" fmla="*/ 22693 h 122117"/>
                  <a:gd name="connsiteX7" fmla="*/ 39561 w 167562"/>
                  <a:gd name="connsiteY7" fmla="*/ 45515 h 122117"/>
                  <a:gd name="connsiteX8" fmla="*/ 20666 w 167562"/>
                  <a:gd name="connsiteY8" fmla="*/ 58230 h 122117"/>
                  <a:gd name="connsiteX9" fmla="*/ 21113 w 167562"/>
                  <a:gd name="connsiteY9" fmla="*/ 80525 h 122117"/>
                  <a:gd name="connsiteX10" fmla="*/ 18643 w 167562"/>
                  <a:gd name="connsiteY10" fmla="*/ 96200 h 122117"/>
                  <a:gd name="connsiteX11" fmla="*/ 19364 w 167562"/>
                  <a:gd name="connsiteY11" fmla="*/ 101274 h 122117"/>
                  <a:gd name="connsiteX12" fmla="*/ 41175 w 167562"/>
                  <a:gd name="connsiteY12" fmla="*/ 112930 h 122117"/>
                  <a:gd name="connsiteX13" fmla="*/ 28963 w 167562"/>
                  <a:gd name="connsiteY13" fmla="*/ 109028 h 122117"/>
                  <a:gd name="connsiteX14" fmla="*/ 50267 w 167562"/>
                  <a:gd name="connsiteY14" fmla="*/ 118010 h 122117"/>
                  <a:gd name="connsiteX15" fmla="*/ 53584 w 167562"/>
                  <a:gd name="connsiteY15" fmla="*/ 121967 h 122117"/>
                  <a:gd name="connsiteX16" fmla="*/ 62748 w 167562"/>
                  <a:gd name="connsiteY16" fmla="*/ 121788 h 122117"/>
                  <a:gd name="connsiteX17" fmla="*/ 74394 w 167562"/>
                  <a:gd name="connsiteY17" fmla="*/ 113529 h 122117"/>
                  <a:gd name="connsiteX18" fmla="*/ 76688 w 167562"/>
                  <a:gd name="connsiteY18" fmla="*/ 118238 h 122117"/>
                  <a:gd name="connsiteX19" fmla="*/ 77466 w 167562"/>
                  <a:gd name="connsiteY19" fmla="*/ 117051 h 122117"/>
                  <a:gd name="connsiteX20" fmla="*/ 111325 w 167562"/>
                  <a:gd name="connsiteY20" fmla="*/ 111170 h 122117"/>
                  <a:gd name="connsiteX21" fmla="*/ 142709 w 167562"/>
                  <a:gd name="connsiteY21" fmla="*/ 111435 h 122117"/>
                  <a:gd name="connsiteX22" fmla="*/ 167562 w 167562"/>
                  <a:gd name="connsiteY22" fmla="*/ 115561 h 122117"/>
                  <a:gd name="connsiteX23" fmla="*/ 158037 w 167562"/>
                  <a:gd name="connsiteY23" fmla="*/ 106036 h 122117"/>
                  <a:gd name="connsiteX24" fmla="*/ 153275 w 167562"/>
                  <a:gd name="connsiteY24" fmla="*/ 98893 h 122117"/>
                  <a:gd name="connsiteX25" fmla="*/ 158037 w 167562"/>
                  <a:gd name="connsiteY25" fmla="*/ 77461 h 122117"/>
                  <a:gd name="connsiteX26" fmla="*/ 150835 w 167562"/>
                  <a:gd name="connsiteY26" fmla="*/ 79524 h 122117"/>
                  <a:gd name="connsiteX27" fmla="*/ 152163 w 167562"/>
                  <a:gd name="connsiteY27" fmla="*/ 77996 h 122117"/>
                  <a:gd name="connsiteX28" fmla="*/ 147371 w 167562"/>
                  <a:gd name="connsiteY28" fmla="*/ 79384 h 122117"/>
                  <a:gd name="connsiteX29" fmla="*/ 152637 w 167562"/>
                  <a:gd name="connsiteY29" fmla="*/ 77698 h 122117"/>
                  <a:gd name="connsiteX30" fmla="*/ 147010 w 167562"/>
                  <a:gd name="connsiteY30" fmla="*/ 74800 h 122117"/>
                  <a:gd name="connsiteX31" fmla="*/ 142219 w 167562"/>
                  <a:gd name="connsiteY31" fmla="*/ 76543 h 122117"/>
                  <a:gd name="connsiteX32" fmla="*/ 141526 w 167562"/>
                  <a:gd name="connsiteY32" fmla="*/ 70252 h 122117"/>
                  <a:gd name="connsiteX33" fmla="*/ 131640 w 167562"/>
                  <a:gd name="connsiteY33" fmla="*/ 67233 h 122117"/>
                  <a:gd name="connsiteX34" fmla="*/ 126906 w 167562"/>
                  <a:gd name="connsiteY34" fmla="*/ 53087 h 122117"/>
                  <a:gd name="connsiteX35" fmla="*/ 111566 w 167562"/>
                  <a:gd name="connsiteY35" fmla="*/ 36699 h 122117"/>
                  <a:gd name="connsiteX36" fmla="*/ 103456 w 167562"/>
                  <a:gd name="connsiteY36" fmla="*/ 35490 h 122117"/>
                  <a:gd name="connsiteX37" fmla="*/ 49537 w 167562"/>
                  <a:gd name="connsiteY37" fmla="*/ 22693 h 122117"/>
                  <a:gd name="connsiteX0" fmla="*/ 40602 w 167562"/>
                  <a:gd name="connsiteY0" fmla="*/ 3347 h 122117"/>
                  <a:gd name="connsiteX1" fmla="*/ 22904 w 167562"/>
                  <a:gd name="connsiteY1" fmla="*/ 1463 h 122117"/>
                  <a:gd name="connsiteX2" fmla="*/ 360 w 167562"/>
                  <a:gd name="connsiteY2" fmla="*/ 14885 h 122117"/>
                  <a:gd name="connsiteX3" fmla="*/ 23007 w 167562"/>
                  <a:gd name="connsiteY3" fmla="*/ 3 h 122117"/>
                  <a:gd name="connsiteX4" fmla="*/ 6526 w 167562"/>
                  <a:gd name="connsiteY4" fmla="*/ 13843 h 122117"/>
                  <a:gd name="connsiteX5" fmla="*/ 15 w 167562"/>
                  <a:gd name="connsiteY5" fmla="*/ 22511 h 122117"/>
                  <a:gd name="connsiteX6" fmla="*/ 5627 w 167562"/>
                  <a:gd name="connsiteY6" fmla="*/ 22693 h 122117"/>
                  <a:gd name="connsiteX7" fmla="*/ 39561 w 167562"/>
                  <a:gd name="connsiteY7" fmla="*/ 45515 h 122117"/>
                  <a:gd name="connsiteX8" fmla="*/ 20666 w 167562"/>
                  <a:gd name="connsiteY8" fmla="*/ 58230 h 122117"/>
                  <a:gd name="connsiteX9" fmla="*/ 21113 w 167562"/>
                  <a:gd name="connsiteY9" fmla="*/ 80525 h 122117"/>
                  <a:gd name="connsiteX10" fmla="*/ 18643 w 167562"/>
                  <a:gd name="connsiteY10" fmla="*/ 96200 h 122117"/>
                  <a:gd name="connsiteX11" fmla="*/ 19364 w 167562"/>
                  <a:gd name="connsiteY11" fmla="*/ 101274 h 122117"/>
                  <a:gd name="connsiteX12" fmla="*/ 41175 w 167562"/>
                  <a:gd name="connsiteY12" fmla="*/ 112930 h 122117"/>
                  <a:gd name="connsiteX13" fmla="*/ 28963 w 167562"/>
                  <a:gd name="connsiteY13" fmla="*/ 109028 h 122117"/>
                  <a:gd name="connsiteX14" fmla="*/ 50267 w 167562"/>
                  <a:gd name="connsiteY14" fmla="*/ 118010 h 122117"/>
                  <a:gd name="connsiteX15" fmla="*/ 53584 w 167562"/>
                  <a:gd name="connsiteY15" fmla="*/ 121967 h 122117"/>
                  <a:gd name="connsiteX16" fmla="*/ 62748 w 167562"/>
                  <a:gd name="connsiteY16" fmla="*/ 121788 h 122117"/>
                  <a:gd name="connsiteX17" fmla="*/ 74394 w 167562"/>
                  <a:gd name="connsiteY17" fmla="*/ 113529 h 122117"/>
                  <a:gd name="connsiteX18" fmla="*/ 76688 w 167562"/>
                  <a:gd name="connsiteY18" fmla="*/ 118238 h 122117"/>
                  <a:gd name="connsiteX19" fmla="*/ 77466 w 167562"/>
                  <a:gd name="connsiteY19" fmla="*/ 117051 h 122117"/>
                  <a:gd name="connsiteX20" fmla="*/ 111325 w 167562"/>
                  <a:gd name="connsiteY20" fmla="*/ 111170 h 122117"/>
                  <a:gd name="connsiteX21" fmla="*/ 142709 w 167562"/>
                  <a:gd name="connsiteY21" fmla="*/ 111435 h 122117"/>
                  <a:gd name="connsiteX22" fmla="*/ 167562 w 167562"/>
                  <a:gd name="connsiteY22" fmla="*/ 115561 h 122117"/>
                  <a:gd name="connsiteX23" fmla="*/ 158037 w 167562"/>
                  <a:gd name="connsiteY23" fmla="*/ 106036 h 122117"/>
                  <a:gd name="connsiteX24" fmla="*/ 153275 w 167562"/>
                  <a:gd name="connsiteY24" fmla="*/ 98893 h 122117"/>
                  <a:gd name="connsiteX25" fmla="*/ 158037 w 167562"/>
                  <a:gd name="connsiteY25" fmla="*/ 77461 h 122117"/>
                  <a:gd name="connsiteX26" fmla="*/ 150835 w 167562"/>
                  <a:gd name="connsiteY26" fmla="*/ 79524 h 122117"/>
                  <a:gd name="connsiteX27" fmla="*/ 152163 w 167562"/>
                  <a:gd name="connsiteY27" fmla="*/ 77996 h 122117"/>
                  <a:gd name="connsiteX28" fmla="*/ 147371 w 167562"/>
                  <a:gd name="connsiteY28" fmla="*/ 79384 h 122117"/>
                  <a:gd name="connsiteX29" fmla="*/ 152637 w 167562"/>
                  <a:gd name="connsiteY29" fmla="*/ 77698 h 122117"/>
                  <a:gd name="connsiteX30" fmla="*/ 147010 w 167562"/>
                  <a:gd name="connsiteY30" fmla="*/ 74800 h 122117"/>
                  <a:gd name="connsiteX31" fmla="*/ 142219 w 167562"/>
                  <a:gd name="connsiteY31" fmla="*/ 76543 h 122117"/>
                  <a:gd name="connsiteX32" fmla="*/ 141526 w 167562"/>
                  <a:gd name="connsiteY32" fmla="*/ 70252 h 122117"/>
                  <a:gd name="connsiteX33" fmla="*/ 131640 w 167562"/>
                  <a:gd name="connsiteY33" fmla="*/ 67233 h 122117"/>
                  <a:gd name="connsiteX34" fmla="*/ 121783 w 167562"/>
                  <a:gd name="connsiteY34" fmla="*/ 42849 h 122117"/>
                  <a:gd name="connsiteX35" fmla="*/ 111566 w 167562"/>
                  <a:gd name="connsiteY35" fmla="*/ 36699 h 122117"/>
                  <a:gd name="connsiteX36" fmla="*/ 103456 w 167562"/>
                  <a:gd name="connsiteY36" fmla="*/ 35490 h 122117"/>
                  <a:gd name="connsiteX37" fmla="*/ 49537 w 167562"/>
                  <a:gd name="connsiteY37" fmla="*/ 22693 h 122117"/>
                  <a:gd name="connsiteX0" fmla="*/ 40602 w 167562"/>
                  <a:gd name="connsiteY0" fmla="*/ 3347 h 122117"/>
                  <a:gd name="connsiteX1" fmla="*/ 22904 w 167562"/>
                  <a:gd name="connsiteY1" fmla="*/ 1463 h 122117"/>
                  <a:gd name="connsiteX2" fmla="*/ 360 w 167562"/>
                  <a:gd name="connsiteY2" fmla="*/ 14885 h 122117"/>
                  <a:gd name="connsiteX3" fmla="*/ 23007 w 167562"/>
                  <a:gd name="connsiteY3" fmla="*/ 3 h 122117"/>
                  <a:gd name="connsiteX4" fmla="*/ 6526 w 167562"/>
                  <a:gd name="connsiteY4" fmla="*/ 13843 h 122117"/>
                  <a:gd name="connsiteX5" fmla="*/ 15 w 167562"/>
                  <a:gd name="connsiteY5" fmla="*/ 22511 h 122117"/>
                  <a:gd name="connsiteX6" fmla="*/ 5627 w 167562"/>
                  <a:gd name="connsiteY6" fmla="*/ 22693 h 122117"/>
                  <a:gd name="connsiteX7" fmla="*/ 39561 w 167562"/>
                  <a:gd name="connsiteY7" fmla="*/ 45515 h 122117"/>
                  <a:gd name="connsiteX8" fmla="*/ 20666 w 167562"/>
                  <a:gd name="connsiteY8" fmla="*/ 58230 h 122117"/>
                  <a:gd name="connsiteX9" fmla="*/ 21113 w 167562"/>
                  <a:gd name="connsiteY9" fmla="*/ 80525 h 122117"/>
                  <a:gd name="connsiteX10" fmla="*/ 18643 w 167562"/>
                  <a:gd name="connsiteY10" fmla="*/ 96200 h 122117"/>
                  <a:gd name="connsiteX11" fmla="*/ 19364 w 167562"/>
                  <a:gd name="connsiteY11" fmla="*/ 101274 h 122117"/>
                  <a:gd name="connsiteX12" fmla="*/ 41175 w 167562"/>
                  <a:gd name="connsiteY12" fmla="*/ 112930 h 122117"/>
                  <a:gd name="connsiteX13" fmla="*/ 28963 w 167562"/>
                  <a:gd name="connsiteY13" fmla="*/ 109028 h 122117"/>
                  <a:gd name="connsiteX14" fmla="*/ 50267 w 167562"/>
                  <a:gd name="connsiteY14" fmla="*/ 118010 h 122117"/>
                  <a:gd name="connsiteX15" fmla="*/ 53584 w 167562"/>
                  <a:gd name="connsiteY15" fmla="*/ 121967 h 122117"/>
                  <a:gd name="connsiteX16" fmla="*/ 62748 w 167562"/>
                  <a:gd name="connsiteY16" fmla="*/ 121788 h 122117"/>
                  <a:gd name="connsiteX17" fmla="*/ 74394 w 167562"/>
                  <a:gd name="connsiteY17" fmla="*/ 113529 h 122117"/>
                  <a:gd name="connsiteX18" fmla="*/ 76688 w 167562"/>
                  <a:gd name="connsiteY18" fmla="*/ 118238 h 122117"/>
                  <a:gd name="connsiteX19" fmla="*/ 77466 w 167562"/>
                  <a:gd name="connsiteY19" fmla="*/ 117051 h 122117"/>
                  <a:gd name="connsiteX20" fmla="*/ 111325 w 167562"/>
                  <a:gd name="connsiteY20" fmla="*/ 111170 h 122117"/>
                  <a:gd name="connsiteX21" fmla="*/ 142709 w 167562"/>
                  <a:gd name="connsiteY21" fmla="*/ 111435 h 122117"/>
                  <a:gd name="connsiteX22" fmla="*/ 167562 w 167562"/>
                  <a:gd name="connsiteY22" fmla="*/ 115561 h 122117"/>
                  <a:gd name="connsiteX23" fmla="*/ 158037 w 167562"/>
                  <a:gd name="connsiteY23" fmla="*/ 106036 h 122117"/>
                  <a:gd name="connsiteX24" fmla="*/ 153275 w 167562"/>
                  <a:gd name="connsiteY24" fmla="*/ 98893 h 122117"/>
                  <a:gd name="connsiteX25" fmla="*/ 158037 w 167562"/>
                  <a:gd name="connsiteY25" fmla="*/ 77461 h 122117"/>
                  <a:gd name="connsiteX26" fmla="*/ 150835 w 167562"/>
                  <a:gd name="connsiteY26" fmla="*/ 79524 h 122117"/>
                  <a:gd name="connsiteX27" fmla="*/ 152163 w 167562"/>
                  <a:gd name="connsiteY27" fmla="*/ 77996 h 122117"/>
                  <a:gd name="connsiteX28" fmla="*/ 147371 w 167562"/>
                  <a:gd name="connsiteY28" fmla="*/ 79384 h 122117"/>
                  <a:gd name="connsiteX29" fmla="*/ 152637 w 167562"/>
                  <a:gd name="connsiteY29" fmla="*/ 77698 h 122117"/>
                  <a:gd name="connsiteX30" fmla="*/ 147010 w 167562"/>
                  <a:gd name="connsiteY30" fmla="*/ 74800 h 122117"/>
                  <a:gd name="connsiteX31" fmla="*/ 142219 w 167562"/>
                  <a:gd name="connsiteY31" fmla="*/ 76543 h 122117"/>
                  <a:gd name="connsiteX32" fmla="*/ 141526 w 167562"/>
                  <a:gd name="connsiteY32" fmla="*/ 70252 h 122117"/>
                  <a:gd name="connsiteX33" fmla="*/ 132665 w 167562"/>
                  <a:gd name="connsiteY33" fmla="*/ 64673 h 122117"/>
                  <a:gd name="connsiteX34" fmla="*/ 121783 w 167562"/>
                  <a:gd name="connsiteY34" fmla="*/ 42849 h 122117"/>
                  <a:gd name="connsiteX35" fmla="*/ 111566 w 167562"/>
                  <a:gd name="connsiteY35" fmla="*/ 36699 h 122117"/>
                  <a:gd name="connsiteX36" fmla="*/ 103456 w 167562"/>
                  <a:gd name="connsiteY36" fmla="*/ 35490 h 122117"/>
                  <a:gd name="connsiteX37" fmla="*/ 49537 w 167562"/>
                  <a:gd name="connsiteY37" fmla="*/ 22693 h 122117"/>
                  <a:gd name="connsiteX0" fmla="*/ 40602 w 160389"/>
                  <a:gd name="connsiteY0" fmla="*/ 3347 h 122117"/>
                  <a:gd name="connsiteX1" fmla="*/ 22904 w 160389"/>
                  <a:gd name="connsiteY1" fmla="*/ 1463 h 122117"/>
                  <a:gd name="connsiteX2" fmla="*/ 360 w 160389"/>
                  <a:gd name="connsiteY2" fmla="*/ 14885 h 122117"/>
                  <a:gd name="connsiteX3" fmla="*/ 23007 w 160389"/>
                  <a:gd name="connsiteY3" fmla="*/ 3 h 122117"/>
                  <a:gd name="connsiteX4" fmla="*/ 6526 w 160389"/>
                  <a:gd name="connsiteY4" fmla="*/ 13843 h 122117"/>
                  <a:gd name="connsiteX5" fmla="*/ 15 w 160389"/>
                  <a:gd name="connsiteY5" fmla="*/ 22511 h 122117"/>
                  <a:gd name="connsiteX6" fmla="*/ 5627 w 160389"/>
                  <a:gd name="connsiteY6" fmla="*/ 22693 h 122117"/>
                  <a:gd name="connsiteX7" fmla="*/ 39561 w 160389"/>
                  <a:gd name="connsiteY7" fmla="*/ 45515 h 122117"/>
                  <a:gd name="connsiteX8" fmla="*/ 20666 w 160389"/>
                  <a:gd name="connsiteY8" fmla="*/ 58230 h 122117"/>
                  <a:gd name="connsiteX9" fmla="*/ 21113 w 160389"/>
                  <a:gd name="connsiteY9" fmla="*/ 80525 h 122117"/>
                  <a:gd name="connsiteX10" fmla="*/ 18643 w 160389"/>
                  <a:gd name="connsiteY10" fmla="*/ 96200 h 122117"/>
                  <a:gd name="connsiteX11" fmla="*/ 19364 w 160389"/>
                  <a:gd name="connsiteY11" fmla="*/ 101274 h 122117"/>
                  <a:gd name="connsiteX12" fmla="*/ 41175 w 160389"/>
                  <a:gd name="connsiteY12" fmla="*/ 112930 h 122117"/>
                  <a:gd name="connsiteX13" fmla="*/ 28963 w 160389"/>
                  <a:gd name="connsiteY13" fmla="*/ 109028 h 122117"/>
                  <a:gd name="connsiteX14" fmla="*/ 50267 w 160389"/>
                  <a:gd name="connsiteY14" fmla="*/ 118010 h 122117"/>
                  <a:gd name="connsiteX15" fmla="*/ 53584 w 160389"/>
                  <a:gd name="connsiteY15" fmla="*/ 121967 h 122117"/>
                  <a:gd name="connsiteX16" fmla="*/ 62748 w 160389"/>
                  <a:gd name="connsiteY16" fmla="*/ 121788 h 122117"/>
                  <a:gd name="connsiteX17" fmla="*/ 74394 w 160389"/>
                  <a:gd name="connsiteY17" fmla="*/ 113529 h 122117"/>
                  <a:gd name="connsiteX18" fmla="*/ 76688 w 160389"/>
                  <a:gd name="connsiteY18" fmla="*/ 118238 h 122117"/>
                  <a:gd name="connsiteX19" fmla="*/ 77466 w 160389"/>
                  <a:gd name="connsiteY19" fmla="*/ 117051 h 122117"/>
                  <a:gd name="connsiteX20" fmla="*/ 111325 w 160389"/>
                  <a:gd name="connsiteY20" fmla="*/ 111170 h 122117"/>
                  <a:gd name="connsiteX21" fmla="*/ 142709 w 160389"/>
                  <a:gd name="connsiteY21" fmla="*/ 111435 h 122117"/>
                  <a:gd name="connsiteX22" fmla="*/ 160389 w 160389"/>
                  <a:gd name="connsiteY22" fmla="*/ 110442 h 122117"/>
                  <a:gd name="connsiteX23" fmla="*/ 158037 w 160389"/>
                  <a:gd name="connsiteY23" fmla="*/ 106036 h 122117"/>
                  <a:gd name="connsiteX24" fmla="*/ 153275 w 160389"/>
                  <a:gd name="connsiteY24" fmla="*/ 98893 h 122117"/>
                  <a:gd name="connsiteX25" fmla="*/ 158037 w 160389"/>
                  <a:gd name="connsiteY25" fmla="*/ 77461 h 122117"/>
                  <a:gd name="connsiteX26" fmla="*/ 150835 w 160389"/>
                  <a:gd name="connsiteY26" fmla="*/ 79524 h 122117"/>
                  <a:gd name="connsiteX27" fmla="*/ 152163 w 160389"/>
                  <a:gd name="connsiteY27" fmla="*/ 77996 h 122117"/>
                  <a:gd name="connsiteX28" fmla="*/ 147371 w 160389"/>
                  <a:gd name="connsiteY28" fmla="*/ 79384 h 122117"/>
                  <a:gd name="connsiteX29" fmla="*/ 152637 w 160389"/>
                  <a:gd name="connsiteY29" fmla="*/ 77698 h 122117"/>
                  <a:gd name="connsiteX30" fmla="*/ 147010 w 160389"/>
                  <a:gd name="connsiteY30" fmla="*/ 74800 h 122117"/>
                  <a:gd name="connsiteX31" fmla="*/ 142219 w 160389"/>
                  <a:gd name="connsiteY31" fmla="*/ 76543 h 122117"/>
                  <a:gd name="connsiteX32" fmla="*/ 141526 w 160389"/>
                  <a:gd name="connsiteY32" fmla="*/ 70252 h 122117"/>
                  <a:gd name="connsiteX33" fmla="*/ 132665 w 160389"/>
                  <a:gd name="connsiteY33" fmla="*/ 64673 h 122117"/>
                  <a:gd name="connsiteX34" fmla="*/ 121783 w 160389"/>
                  <a:gd name="connsiteY34" fmla="*/ 42849 h 122117"/>
                  <a:gd name="connsiteX35" fmla="*/ 111566 w 160389"/>
                  <a:gd name="connsiteY35" fmla="*/ 36699 h 122117"/>
                  <a:gd name="connsiteX36" fmla="*/ 103456 w 160389"/>
                  <a:gd name="connsiteY36" fmla="*/ 35490 h 122117"/>
                  <a:gd name="connsiteX37" fmla="*/ 49537 w 160389"/>
                  <a:gd name="connsiteY37" fmla="*/ 22693 h 122117"/>
                  <a:gd name="connsiteX0" fmla="*/ 40602 w 158340"/>
                  <a:gd name="connsiteY0" fmla="*/ 3347 h 122117"/>
                  <a:gd name="connsiteX1" fmla="*/ 22904 w 158340"/>
                  <a:gd name="connsiteY1" fmla="*/ 1463 h 122117"/>
                  <a:gd name="connsiteX2" fmla="*/ 360 w 158340"/>
                  <a:gd name="connsiteY2" fmla="*/ 14885 h 122117"/>
                  <a:gd name="connsiteX3" fmla="*/ 23007 w 158340"/>
                  <a:gd name="connsiteY3" fmla="*/ 3 h 122117"/>
                  <a:gd name="connsiteX4" fmla="*/ 6526 w 158340"/>
                  <a:gd name="connsiteY4" fmla="*/ 13843 h 122117"/>
                  <a:gd name="connsiteX5" fmla="*/ 15 w 158340"/>
                  <a:gd name="connsiteY5" fmla="*/ 22511 h 122117"/>
                  <a:gd name="connsiteX6" fmla="*/ 5627 w 158340"/>
                  <a:gd name="connsiteY6" fmla="*/ 22693 h 122117"/>
                  <a:gd name="connsiteX7" fmla="*/ 39561 w 158340"/>
                  <a:gd name="connsiteY7" fmla="*/ 45515 h 122117"/>
                  <a:gd name="connsiteX8" fmla="*/ 20666 w 158340"/>
                  <a:gd name="connsiteY8" fmla="*/ 58230 h 122117"/>
                  <a:gd name="connsiteX9" fmla="*/ 21113 w 158340"/>
                  <a:gd name="connsiteY9" fmla="*/ 80525 h 122117"/>
                  <a:gd name="connsiteX10" fmla="*/ 18643 w 158340"/>
                  <a:gd name="connsiteY10" fmla="*/ 96200 h 122117"/>
                  <a:gd name="connsiteX11" fmla="*/ 19364 w 158340"/>
                  <a:gd name="connsiteY11" fmla="*/ 101274 h 122117"/>
                  <a:gd name="connsiteX12" fmla="*/ 41175 w 158340"/>
                  <a:gd name="connsiteY12" fmla="*/ 112930 h 122117"/>
                  <a:gd name="connsiteX13" fmla="*/ 28963 w 158340"/>
                  <a:gd name="connsiteY13" fmla="*/ 109028 h 122117"/>
                  <a:gd name="connsiteX14" fmla="*/ 50267 w 158340"/>
                  <a:gd name="connsiteY14" fmla="*/ 118010 h 122117"/>
                  <a:gd name="connsiteX15" fmla="*/ 53584 w 158340"/>
                  <a:gd name="connsiteY15" fmla="*/ 121967 h 122117"/>
                  <a:gd name="connsiteX16" fmla="*/ 62748 w 158340"/>
                  <a:gd name="connsiteY16" fmla="*/ 121788 h 122117"/>
                  <a:gd name="connsiteX17" fmla="*/ 74394 w 158340"/>
                  <a:gd name="connsiteY17" fmla="*/ 113529 h 122117"/>
                  <a:gd name="connsiteX18" fmla="*/ 76688 w 158340"/>
                  <a:gd name="connsiteY18" fmla="*/ 118238 h 122117"/>
                  <a:gd name="connsiteX19" fmla="*/ 77466 w 158340"/>
                  <a:gd name="connsiteY19" fmla="*/ 117051 h 122117"/>
                  <a:gd name="connsiteX20" fmla="*/ 111325 w 158340"/>
                  <a:gd name="connsiteY20" fmla="*/ 111170 h 122117"/>
                  <a:gd name="connsiteX21" fmla="*/ 142709 w 158340"/>
                  <a:gd name="connsiteY21" fmla="*/ 111435 h 122117"/>
                  <a:gd name="connsiteX22" fmla="*/ 158340 w 158340"/>
                  <a:gd name="connsiteY22" fmla="*/ 104470 h 122117"/>
                  <a:gd name="connsiteX23" fmla="*/ 158037 w 158340"/>
                  <a:gd name="connsiteY23" fmla="*/ 106036 h 122117"/>
                  <a:gd name="connsiteX24" fmla="*/ 153275 w 158340"/>
                  <a:gd name="connsiteY24" fmla="*/ 98893 h 122117"/>
                  <a:gd name="connsiteX25" fmla="*/ 158037 w 158340"/>
                  <a:gd name="connsiteY25" fmla="*/ 77461 h 122117"/>
                  <a:gd name="connsiteX26" fmla="*/ 150835 w 158340"/>
                  <a:gd name="connsiteY26" fmla="*/ 79524 h 122117"/>
                  <a:gd name="connsiteX27" fmla="*/ 152163 w 158340"/>
                  <a:gd name="connsiteY27" fmla="*/ 77996 h 122117"/>
                  <a:gd name="connsiteX28" fmla="*/ 147371 w 158340"/>
                  <a:gd name="connsiteY28" fmla="*/ 79384 h 122117"/>
                  <a:gd name="connsiteX29" fmla="*/ 152637 w 158340"/>
                  <a:gd name="connsiteY29" fmla="*/ 77698 h 122117"/>
                  <a:gd name="connsiteX30" fmla="*/ 147010 w 158340"/>
                  <a:gd name="connsiteY30" fmla="*/ 74800 h 122117"/>
                  <a:gd name="connsiteX31" fmla="*/ 142219 w 158340"/>
                  <a:gd name="connsiteY31" fmla="*/ 76543 h 122117"/>
                  <a:gd name="connsiteX32" fmla="*/ 141526 w 158340"/>
                  <a:gd name="connsiteY32" fmla="*/ 70252 h 122117"/>
                  <a:gd name="connsiteX33" fmla="*/ 132665 w 158340"/>
                  <a:gd name="connsiteY33" fmla="*/ 64673 h 122117"/>
                  <a:gd name="connsiteX34" fmla="*/ 121783 w 158340"/>
                  <a:gd name="connsiteY34" fmla="*/ 42849 h 122117"/>
                  <a:gd name="connsiteX35" fmla="*/ 111566 w 158340"/>
                  <a:gd name="connsiteY35" fmla="*/ 36699 h 122117"/>
                  <a:gd name="connsiteX36" fmla="*/ 103456 w 158340"/>
                  <a:gd name="connsiteY36" fmla="*/ 35490 h 122117"/>
                  <a:gd name="connsiteX37" fmla="*/ 49537 w 158340"/>
                  <a:gd name="connsiteY37" fmla="*/ 22693 h 122117"/>
                  <a:gd name="connsiteX0" fmla="*/ 40602 w 158340"/>
                  <a:gd name="connsiteY0" fmla="*/ 3347 h 122117"/>
                  <a:gd name="connsiteX1" fmla="*/ 22904 w 158340"/>
                  <a:gd name="connsiteY1" fmla="*/ 1463 h 122117"/>
                  <a:gd name="connsiteX2" fmla="*/ 360 w 158340"/>
                  <a:gd name="connsiteY2" fmla="*/ 14885 h 122117"/>
                  <a:gd name="connsiteX3" fmla="*/ 23007 w 158340"/>
                  <a:gd name="connsiteY3" fmla="*/ 3 h 122117"/>
                  <a:gd name="connsiteX4" fmla="*/ 6526 w 158340"/>
                  <a:gd name="connsiteY4" fmla="*/ 13843 h 122117"/>
                  <a:gd name="connsiteX5" fmla="*/ 15 w 158340"/>
                  <a:gd name="connsiteY5" fmla="*/ 22511 h 122117"/>
                  <a:gd name="connsiteX6" fmla="*/ 5627 w 158340"/>
                  <a:gd name="connsiteY6" fmla="*/ 22693 h 122117"/>
                  <a:gd name="connsiteX7" fmla="*/ 39561 w 158340"/>
                  <a:gd name="connsiteY7" fmla="*/ 45515 h 122117"/>
                  <a:gd name="connsiteX8" fmla="*/ 20666 w 158340"/>
                  <a:gd name="connsiteY8" fmla="*/ 58230 h 122117"/>
                  <a:gd name="connsiteX9" fmla="*/ 21113 w 158340"/>
                  <a:gd name="connsiteY9" fmla="*/ 80525 h 122117"/>
                  <a:gd name="connsiteX10" fmla="*/ 18643 w 158340"/>
                  <a:gd name="connsiteY10" fmla="*/ 96200 h 122117"/>
                  <a:gd name="connsiteX11" fmla="*/ 19364 w 158340"/>
                  <a:gd name="connsiteY11" fmla="*/ 101274 h 122117"/>
                  <a:gd name="connsiteX12" fmla="*/ 41175 w 158340"/>
                  <a:gd name="connsiteY12" fmla="*/ 112930 h 122117"/>
                  <a:gd name="connsiteX13" fmla="*/ 28963 w 158340"/>
                  <a:gd name="connsiteY13" fmla="*/ 109028 h 122117"/>
                  <a:gd name="connsiteX14" fmla="*/ 50267 w 158340"/>
                  <a:gd name="connsiteY14" fmla="*/ 118010 h 122117"/>
                  <a:gd name="connsiteX15" fmla="*/ 53584 w 158340"/>
                  <a:gd name="connsiteY15" fmla="*/ 121967 h 122117"/>
                  <a:gd name="connsiteX16" fmla="*/ 62748 w 158340"/>
                  <a:gd name="connsiteY16" fmla="*/ 121788 h 122117"/>
                  <a:gd name="connsiteX17" fmla="*/ 74394 w 158340"/>
                  <a:gd name="connsiteY17" fmla="*/ 113529 h 122117"/>
                  <a:gd name="connsiteX18" fmla="*/ 76688 w 158340"/>
                  <a:gd name="connsiteY18" fmla="*/ 118238 h 122117"/>
                  <a:gd name="connsiteX19" fmla="*/ 77466 w 158340"/>
                  <a:gd name="connsiteY19" fmla="*/ 117051 h 122117"/>
                  <a:gd name="connsiteX20" fmla="*/ 111325 w 158340"/>
                  <a:gd name="connsiteY20" fmla="*/ 111170 h 122117"/>
                  <a:gd name="connsiteX21" fmla="*/ 142709 w 158340"/>
                  <a:gd name="connsiteY21" fmla="*/ 111435 h 122117"/>
                  <a:gd name="connsiteX22" fmla="*/ 158340 w 158340"/>
                  <a:gd name="connsiteY22" fmla="*/ 104470 h 122117"/>
                  <a:gd name="connsiteX23" fmla="*/ 158037 w 158340"/>
                  <a:gd name="connsiteY23" fmla="*/ 106036 h 122117"/>
                  <a:gd name="connsiteX24" fmla="*/ 153275 w 158340"/>
                  <a:gd name="connsiteY24" fmla="*/ 98893 h 122117"/>
                  <a:gd name="connsiteX25" fmla="*/ 150864 w 158340"/>
                  <a:gd name="connsiteY25" fmla="*/ 85993 h 122117"/>
                  <a:gd name="connsiteX26" fmla="*/ 150835 w 158340"/>
                  <a:gd name="connsiteY26" fmla="*/ 79524 h 122117"/>
                  <a:gd name="connsiteX27" fmla="*/ 152163 w 158340"/>
                  <a:gd name="connsiteY27" fmla="*/ 77996 h 122117"/>
                  <a:gd name="connsiteX28" fmla="*/ 147371 w 158340"/>
                  <a:gd name="connsiteY28" fmla="*/ 79384 h 122117"/>
                  <a:gd name="connsiteX29" fmla="*/ 152637 w 158340"/>
                  <a:gd name="connsiteY29" fmla="*/ 77698 h 122117"/>
                  <a:gd name="connsiteX30" fmla="*/ 147010 w 158340"/>
                  <a:gd name="connsiteY30" fmla="*/ 74800 h 122117"/>
                  <a:gd name="connsiteX31" fmla="*/ 142219 w 158340"/>
                  <a:gd name="connsiteY31" fmla="*/ 76543 h 122117"/>
                  <a:gd name="connsiteX32" fmla="*/ 141526 w 158340"/>
                  <a:gd name="connsiteY32" fmla="*/ 70252 h 122117"/>
                  <a:gd name="connsiteX33" fmla="*/ 132665 w 158340"/>
                  <a:gd name="connsiteY33" fmla="*/ 64673 h 122117"/>
                  <a:gd name="connsiteX34" fmla="*/ 121783 w 158340"/>
                  <a:gd name="connsiteY34" fmla="*/ 42849 h 122117"/>
                  <a:gd name="connsiteX35" fmla="*/ 111566 w 158340"/>
                  <a:gd name="connsiteY35" fmla="*/ 36699 h 122117"/>
                  <a:gd name="connsiteX36" fmla="*/ 103456 w 158340"/>
                  <a:gd name="connsiteY36" fmla="*/ 35490 h 122117"/>
                  <a:gd name="connsiteX37" fmla="*/ 49537 w 158340"/>
                  <a:gd name="connsiteY37" fmla="*/ 22693 h 122117"/>
                  <a:gd name="connsiteX0" fmla="*/ 40602 w 158340"/>
                  <a:gd name="connsiteY0" fmla="*/ 3347 h 122117"/>
                  <a:gd name="connsiteX1" fmla="*/ 22904 w 158340"/>
                  <a:gd name="connsiteY1" fmla="*/ 1463 h 122117"/>
                  <a:gd name="connsiteX2" fmla="*/ 360 w 158340"/>
                  <a:gd name="connsiteY2" fmla="*/ 14885 h 122117"/>
                  <a:gd name="connsiteX3" fmla="*/ 23007 w 158340"/>
                  <a:gd name="connsiteY3" fmla="*/ 3 h 122117"/>
                  <a:gd name="connsiteX4" fmla="*/ 6526 w 158340"/>
                  <a:gd name="connsiteY4" fmla="*/ 13843 h 122117"/>
                  <a:gd name="connsiteX5" fmla="*/ 15 w 158340"/>
                  <a:gd name="connsiteY5" fmla="*/ 22511 h 122117"/>
                  <a:gd name="connsiteX6" fmla="*/ 5627 w 158340"/>
                  <a:gd name="connsiteY6" fmla="*/ 22693 h 122117"/>
                  <a:gd name="connsiteX7" fmla="*/ 39561 w 158340"/>
                  <a:gd name="connsiteY7" fmla="*/ 45515 h 122117"/>
                  <a:gd name="connsiteX8" fmla="*/ 20666 w 158340"/>
                  <a:gd name="connsiteY8" fmla="*/ 58230 h 122117"/>
                  <a:gd name="connsiteX9" fmla="*/ 21113 w 158340"/>
                  <a:gd name="connsiteY9" fmla="*/ 80525 h 122117"/>
                  <a:gd name="connsiteX10" fmla="*/ 18643 w 158340"/>
                  <a:gd name="connsiteY10" fmla="*/ 96200 h 122117"/>
                  <a:gd name="connsiteX11" fmla="*/ 19364 w 158340"/>
                  <a:gd name="connsiteY11" fmla="*/ 101274 h 122117"/>
                  <a:gd name="connsiteX12" fmla="*/ 41175 w 158340"/>
                  <a:gd name="connsiteY12" fmla="*/ 112930 h 122117"/>
                  <a:gd name="connsiteX13" fmla="*/ 28963 w 158340"/>
                  <a:gd name="connsiteY13" fmla="*/ 109028 h 122117"/>
                  <a:gd name="connsiteX14" fmla="*/ 50267 w 158340"/>
                  <a:gd name="connsiteY14" fmla="*/ 118010 h 122117"/>
                  <a:gd name="connsiteX15" fmla="*/ 53584 w 158340"/>
                  <a:gd name="connsiteY15" fmla="*/ 121967 h 122117"/>
                  <a:gd name="connsiteX16" fmla="*/ 62748 w 158340"/>
                  <a:gd name="connsiteY16" fmla="*/ 121788 h 122117"/>
                  <a:gd name="connsiteX17" fmla="*/ 74394 w 158340"/>
                  <a:gd name="connsiteY17" fmla="*/ 113529 h 122117"/>
                  <a:gd name="connsiteX18" fmla="*/ 76688 w 158340"/>
                  <a:gd name="connsiteY18" fmla="*/ 118238 h 122117"/>
                  <a:gd name="connsiteX19" fmla="*/ 77466 w 158340"/>
                  <a:gd name="connsiteY19" fmla="*/ 117051 h 122117"/>
                  <a:gd name="connsiteX20" fmla="*/ 111325 w 158340"/>
                  <a:gd name="connsiteY20" fmla="*/ 111170 h 122117"/>
                  <a:gd name="connsiteX21" fmla="*/ 142709 w 158340"/>
                  <a:gd name="connsiteY21" fmla="*/ 111435 h 122117"/>
                  <a:gd name="connsiteX22" fmla="*/ 158340 w 158340"/>
                  <a:gd name="connsiteY22" fmla="*/ 104470 h 122117"/>
                  <a:gd name="connsiteX23" fmla="*/ 158037 w 158340"/>
                  <a:gd name="connsiteY23" fmla="*/ 106036 h 122117"/>
                  <a:gd name="connsiteX24" fmla="*/ 153275 w 158340"/>
                  <a:gd name="connsiteY24" fmla="*/ 98893 h 122117"/>
                  <a:gd name="connsiteX25" fmla="*/ 150864 w 158340"/>
                  <a:gd name="connsiteY25" fmla="*/ 85993 h 122117"/>
                  <a:gd name="connsiteX26" fmla="*/ 150835 w 158340"/>
                  <a:gd name="connsiteY26" fmla="*/ 79524 h 122117"/>
                  <a:gd name="connsiteX27" fmla="*/ 152163 w 158340"/>
                  <a:gd name="connsiteY27" fmla="*/ 77996 h 122117"/>
                  <a:gd name="connsiteX28" fmla="*/ 147371 w 158340"/>
                  <a:gd name="connsiteY28" fmla="*/ 79384 h 122117"/>
                  <a:gd name="connsiteX29" fmla="*/ 149563 w 158340"/>
                  <a:gd name="connsiteY29" fmla="*/ 79404 h 122117"/>
                  <a:gd name="connsiteX30" fmla="*/ 147010 w 158340"/>
                  <a:gd name="connsiteY30" fmla="*/ 74800 h 122117"/>
                  <a:gd name="connsiteX31" fmla="*/ 142219 w 158340"/>
                  <a:gd name="connsiteY31" fmla="*/ 76543 h 122117"/>
                  <a:gd name="connsiteX32" fmla="*/ 141526 w 158340"/>
                  <a:gd name="connsiteY32" fmla="*/ 70252 h 122117"/>
                  <a:gd name="connsiteX33" fmla="*/ 132665 w 158340"/>
                  <a:gd name="connsiteY33" fmla="*/ 64673 h 122117"/>
                  <a:gd name="connsiteX34" fmla="*/ 121783 w 158340"/>
                  <a:gd name="connsiteY34" fmla="*/ 42849 h 122117"/>
                  <a:gd name="connsiteX35" fmla="*/ 111566 w 158340"/>
                  <a:gd name="connsiteY35" fmla="*/ 36699 h 122117"/>
                  <a:gd name="connsiteX36" fmla="*/ 103456 w 158340"/>
                  <a:gd name="connsiteY36" fmla="*/ 35490 h 122117"/>
                  <a:gd name="connsiteX37" fmla="*/ 49537 w 158340"/>
                  <a:gd name="connsiteY37" fmla="*/ 22693 h 122117"/>
                  <a:gd name="connsiteX0" fmla="*/ 40602 w 158340"/>
                  <a:gd name="connsiteY0" fmla="*/ 3347 h 122117"/>
                  <a:gd name="connsiteX1" fmla="*/ 22904 w 158340"/>
                  <a:gd name="connsiteY1" fmla="*/ 1463 h 122117"/>
                  <a:gd name="connsiteX2" fmla="*/ 360 w 158340"/>
                  <a:gd name="connsiteY2" fmla="*/ 14885 h 122117"/>
                  <a:gd name="connsiteX3" fmla="*/ 23007 w 158340"/>
                  <a:gd name="connsiteY3" fmla="*/ 3 h 122117"/>
                  <a:gd name="connsiteX4" fmla="*/ 6526 w 158340"/>
                  <a:gd name="connsiteY4" fmla="*/ 13843 h 122117"/>
                  <a:gd name="connsiteX5" fmla="*/ 15 w 158340"/>
                  <a:gd name="connsiteY5" fmla="*/ 22511 h 122117"/>
                  <a:gd name="connsiteX6" fmla="*/ 5627 w 158340"/>
                  <a:gd name="connsiteY6" fmla="*/ 22693 h 122117"/>
                  <a:gd name="connsiteX7" fmla="*/ 39561 w 158340"/>
                  <a:gd name="connsiteY7" fmla="*/ 45515 h 122117"/>
                  <a:gd name="connsiteX8" fmla="*/ 20666 w 158340"/>
                  <a:gd name="connsiteY8" fmla="*/ 58230 h 122117"/>
                  <a:gd name="connsiteX9" fmla="*/ 21113 w 158340"/>
                  <a:gd name="connsiteY9" fmla="*/ 80525 h 122117"/>
                  <a:gd name="connsiteX10" fmla="*/ 18643 w 158340"/>
                  <a:gd name="connsiteY10" fmla="*/ 96200 h 122117"/>
                  <a:gd name="connsiteX11" fmla="*/ 19364 w 158340"/>
                  <a:gd name="connsiteY11" fmla="*/ 101274 h 122117"/>
                  <a:gd name="connsiteX12" fmla="*/ 41175 w 158340"/>
                  <a:gd name="connsiteY12" fmla="*/ 112930 h 122117"/>
                  <a:gd name="connsiteX13" fmla="*/ 28963 w 158340"/>
                  <a:gd name="connsiteY13" fmla="*/ 109028 h 122117"/>
                  <a:gd name="connsiteX14" fmla="*/ 50267 w 158340"/>
                  <a:gd name="connsiteY14" fmla="*/ 118010 h 122117"/>
                  <a:gd name="connsiteX15" fmla="*/ 53584 w 158340"/>
                  <a:gd name="connsiteY15" fmla="*/ 121967 h 122117"/>
                  <a:gd name="connsiteX16" fmla="*/ 62748 w 158340"/>
                  <a:gd name="connsiteY16" fmla="*/ 121788 h 122117"/>
                  <a:gd name="connsiteX17" fmla="*/ 74394 w 158340"/>
                  <a:gd name="connsiteY17" fmla="*/ 113529 h 122117"/>
                  <a:gd name="connsiteX18" fmla="*/ 76688 w 158340"/>
                  <a:gd name="connsiteY18" fmla="*/ 118238 h 122117"/>
                  <a:gd name="connsiteX19" fmla="*/ 77466 w 158340"/>
                  <a:gd name="connsiteY19" fmla="*/ 117051 h 122117"/>
                  <a:gd name="connsiteX20" fmla="*/ 111325 w 158340"/>
                  <a:gd name="connsiteY20" fmla="*/ 111170 h 122117"/>
                  <a:gd name="connsiteX21" fmla="*/ 142709 w 158340"/>
                  <a:gd name="connsiteY21" fmla="*/ 111435 h 122117"/>
                  <a:gd name="connsiteX22" fmla="*/ 158340 w 158340"/>
                  <a:gd name="connsiteY22" fmla="*/ 104470 h 122117"/>
                  <a:gd name="connsiteX23" fmla="*/ 158037 w 158340"/>
                  <a:gd name="connsiteY23" fmla="*/ 106036 h 122117"/>
                  <a:gd name="connsiteX24" fmla="*/ 153275 w 158340"/>
                  <a:gd name="connsiteY24" fmla="*/ 98893 h 122117"/>
                  <a:gd name="connsiteX25" fmla="*/ 150864 w 158340"/>
                  <a:gd name="connsiteY25" fmla="*/ 85993 h 122117"/>
                  <a:gd name="connsiteX26" fmla="*/ 150835 w 158340"/>
                  <a:gd name="connsiteY26" fmla="*/ 79524 h 122117"/>
                  <a:gd name="connsiteX27" fmla="*/ 152163 w 158340"/>
                  <a:gd name="connsiteY27" fmla="*/ 77996 h 122117"/>
                  <a:gd name="connsiteX28" fmla="*/ 147371 w 158340"/>
                  <a:gd name="connsiteY28" fmla="*/ 79384 h 122117"/>
                  <a:gd name="connsiteX29" fmla="*/ 146489 w 158340"/>
                  <a:gd name="connsiteY29" fmla="*/ 80257 h 122117"/>
                  <a:gd name="connsiteX30" fmla="*/ 147010 w 158340"/>
                  <a:gd name="connsiteY30" fmla="*/ 74800 h 122117"/>
                  <a:gd name="connsiteX31" fmla="*/ 142219 w 158340"/>
                  <a:gd name="connsiteY31" fmla="*/ 76543 h 122117"/>
                  <a:gd name="connsiteX32" fmla="*/ 141526 w 158340"/>
                  <a:gd name="connsiteY32" fmla="*/ 70252 h 122117"/>
                  <a:gd name="connsiteX33" fmla="*/ 132665 w 158340"/>
                  <a:gd name="connsiteY33" fmla="*/ 64673 h 122117"/>
                  <a:gd name="connsiteX34" fmla="*/ 121783 w 158340"/>
                  <a:gd name="connsiteY34" fmla="*/ 42849 h 122117"/>
                  <a:gd name="connsiteX35" fmla="*/ 111566 w 158340"/>
                  <a:gd name="connsiteY35" fmla="*/ 36699 h 122117"/>
                  <a:gd name="connsiteX36" fmla="*/ 103456 w 158340"/>
                  <a:gd name="connsiteY36" fmla="*/ 35490 h 122117"/>
                  <a:gd name="connsiteX37" fmla="*/ 49537 w 158340"/>
                  <a:gd name="connsiteY37" fmla="*/ 22693 h 122117"/>
                  <a:gd name="connsiteX0" fmla="*/ 40602 w 158340"/>
                  <a:gd name="connsiteY0" fmla="*/ 3347 h 122117"/>
                  <a:gd name="connsiteX1" fmla="*/ 22904 w 158340"/>
                  <a:gd name="connsiteY1" fmla="*/ 1463 h 122117"/>
                  <a:gd name="connsiteX2" fmla="*/ 360 w 158340"/>
                  <a:gd name="connsiteY2" fmla="*/ 14885 h 122117"/>
                  <a:gd name="connsiteX3" fmla="*/ 23007 w 158340"/>
                  <a:gd name="connsiteY3" fmla="*/ 3 h 122117"/>
                  <a:gd name="connsiteX4" fmla="*/ 6526 w 158340"/>
                  <a:gd name="connsiteY4" fmla="*/ 13843 h 122117"/>
                  <a:gd name="connsiteX5" fmla="*/ 15 w 158340"/>
                  <a:gd name="connsiteY5" fmla="*/ 22511 h 122117"/>
                  <a:gd name="connsiteX6" fmla="*/ 5627 w 158340"/>
                  <a:gd name="connsiteY6" fmla="*/ 22693 h 122117"/>
                  <a:gd name="connsiteX7" fmla="*/ 39561 w 158340"/>
                  <a:gd name="connsiteY7" fmla="*/ 45515 h 122117"/>
                  <a:gd name="connsiteX8" fmla="*/ 20666 w 158340"/>
                  <a:gd name="connsiteY8" fmla="*/ 58230 h 122117"/>
                  <a:gd name="connsiteX9" fmla="*/ 21113 w 158340"/>
                  <a:gd name="connsiteY9" fmla="*/ 80525 h 122117"/>
                  <a:gd name="connsiteX10" fmla="*/ 18643 w 158340"/>
                  <a:gd name="connsiteY10" fmla="*/ 96200 h 122117"/>
                  <a:gd name="connsiteX11" fmla="*/ 19364 w 158340"/>
                  <a:gd name="connsiteY11" fmla="*/ 101274 h 122117"/>
                  <a:gd name="connsiteX12" fmla="*/ 41175 w 158340"/>
                  <a:gd name="connsiteY12" fmla="*/ 112930 h 122117"/>
                  <a:gd name="connsiteX13" fmla="*/ 28963 w 158340"/>
                  <a:gd name="connsiteY13" fmla="*/ 109028 h 122117"/>
                  <a:gd name="connsiteX14" fmla="*/ 50267 w 158340"/>
                  <a:gd name="connsiteY14" fmla="*/ 118010 h 122117"/>
                  <a:gd name="connsiteX15" fmla="*/ 53584 w 158340"/>
                  <a:gd name="connsiteY15" fmla="*/ 121967 h 122117"/>
                  <a:gd name="connsiteX16" fmla="*/ 62748 w 158340"/>
                  <a:gd name="connsiteY16" fmla="*/ 121788 h 122117"/>
                  <a:gd name="connsiteX17" fmla="*/ 74394 w 158340"/>
                  <a:gd name="connsiteY17" fmla="*/ 113529 h 122117"/>
                  <a:gd name="connsiteX18" fmla="*/ 76688 w 158340"/>
                  <a:gd name="connsiteY18" fmla="*/ 118238 h 122117"/>
                  <a:gd name="connsiteX19" fmla="*/ 77466 w 158340"/>
                  <a:gd name="connsiteY19" fmla="*/ 117051 h 122117"/>
                  <a:gd name="connsiteX20" fmla="*/ 111325 w 158340"/>
                  <a:gd name="connsiteY20" fmla="*/ 111170 h 122117"/>
                  <a:gd name="connsiteX21" fmla="*/ 142709 w 158340"/>
                  <a:gd name="connsiteY21" fmla="*/ 111435 h 122117"/>
                  <a:gd name="connsiteX22" fmla="*/ 158340 w 158340"/>
                  <a:gd name="connsiteY22" fmla="*/ 104470 h 122117"/>
                  <a:gd name="connsiteX23" fmla="*/ 158037 w 158340"/>
                  <a:gd name="connsiteY23" fmla="*/ 106036 h 122117"/>
                  <a:gd name="connsiteX24" fmla="*/ 153275 w 158340"/>
                  <a:gd name="connsiteY24" fmla="*/ 98893 h 122117"/>
                  <a:gd name="connsiteX25" fmla="*/ 150864 w 158340"/>
                  <a:gd name="connsiteY25" fmla="*/ 85993 h 122117"/>
                  <a:gd name="connsiteX26" fmla="*/ 150835 w 158340"/>
                  <a:gd name="connsiteY26" fmla="*/ 79524 h 122117"/>
                  <a:gd name="connsiteX27" fmla="*/ 152163 w 158340"/>
                  <a:gd name="connsiteY27" fmla="*/ 77996 h 122117"/>
                  <a:gd name="connsiteX28" fmla="*/ 147371 w 158340"/>
                  <a:gd name="connsiteY28" fmla="*/ 79384 h 122117"/>
                  <a:gd name="connsiteX29" fmla="*/ 146489 w 158340"/>
                  <a:gd name="connsiteY29" fmla="*/ 80257 h 122117"/>
                  <a:gd name="connsiteX30" fmla="*/ 137788 w 158340"/>
                  <a:gd name="connsiteY30" fmla="*/ 77360 h 122117"/>
                  <a:gd name="connsiteX31" fmla="*/ 142219 w 158340"/>
                  <a:gd name="connsiteY31" fmla="*/ 76543 h 122117"/>
                  <a:gd name="connsiteX32" fmla="*/ 141526 w 158340"/>
                  <a:gd name="connsiteY32" fmla="*/ 70252 h 122117"/>
                  <a:gd name="connsiteX33" fmla="*/ 132665 w 158340"/>
                  <a:gd name="connsiteY33" fmla="*/ 64673 h 122117"/>
                  <a:gd name="connsiteX34" fmla="*/ 121783 w 158340"/>
                  <a:gd name="connsiteY34" fmla="*/ 42849 h 122117"/>
                  <a:gd name="connsiteX35" fmla="*/ 111566 w 158340"/>
                  <a:gd name="connsiteY35" fmla="*/ 36699 h 122117"/>
                  <a:gd name="connsiteX36" fmla="*/ 103456 w 158340"/>
                  <a:gd name="connsiteY36" fmla="*/ 35490 h 122117"/>
                  <a:gd name="connsiteX37" fmla="*/ 49537 w 158340"/>
                  <a:gd name="connsiteY37" fmla="*/ 22693 h 122117"/>
                  <a:gd name="connsiteX0" fmla="*/ 40602 w 158340"/>
                  <a:gd name="connsiteY0" fmla="*/ 3347 h 122117"/>
                  <a:gd name="connsiteX1" fmla="*/ 22904 w 158340"/>
                  <a:gd name="connsiteY1" fmla="*/ 1463 h 122117"/>
                  <a:gd name="connsiteX2" fmla="*/ 360 w 158340"/>
                  <a:gd name="connsiteY2" fmla="*/ 14885 h 122117"/>
                  <a:gd name="connsiteX3" fmla="*/ 23007 w 158340"/>
                  <a:gd name="connsiteY3" fmla="*/ 3 h 122117"/>
                  <a:gd name="connsiteX4" fmla="*/ 6526 w 158340"/>
                  <a:gd name="connsiteY4" fmla="*/ 13843 h 122117"/>
                  <a:gd name="connsiteX5" fmla="*/ 15 w 158340"/>
                  <a:gd name="connsiteY5" fmla="*/ 22511 h 122117"/>
                  <a:gd name="connsiteX6" fmla="*/ 5627 w 158340"/>
                  <a:gd name="connsiteY6" fmla="*/ 22693 h 122117"/>
                  <a:gd name="connsiteX7" fmla="*/ 39561 w 158340"/>
                  <a:gd name="connsiteY7" fmla="*/ 45515 h 122117"/>
                  <a:gd name="connsiteX8" fmla="*/ 20666 w 158340"/>
                  <a:gd name="connsiteY8" fmla="*/ 58230 h 122117"/>
                  <a:gd name="connsiteX9" fmla="*/ 21113 w 158340"/>
                  <a:gd name="connsiteY9" fmla="*/ 80525 h 122117"/>
                  <a:gd name="connsiteX10" fmla="*/ 18643 w 158340"/>
                  <a:gd name="connsiteY10" fmla="*/ 96200 h 122117"/>
                  <a:gd name="connsiteX11" fmla="*/ 19364 w 158340"/>
                  <a:gd name="connsiteY11" fmla="*/ 101274 h 122117"/>
                  <a:gd name="connsiteX12" fmla="*/ 41175 w 158340"/>
                  <a:gd name="connsiteY12" fmla="*/ 112930 h 122117"/>
                  <a:gd name="connsiteX13" fmla="*/ 28963 w 158340"/>
                  <a:gd name="connsiteY13" fmla="*/ 109028 h 122117"/>
                  <a:gd name="connsiteX14" fmla="*/ 50267 w 158340"/>
                  <a:gd name="connsiteY14" fmla="*/ 118010 h 122117"/>
                  <a:gd name="connsiteX15" fmla="*/ 53584 w 158340"/>
                  <a:gd name="connsiteY15" fmla="*/ 121967 h 122117"/>
                  <a:gd name="connsiteX16" fmla="*/ 62748 w 158340"/>
                  <a:gd name="connsiteY16" fmla="*/ 121788 h 122117"/>
                  <a:gd name="connsiteX17" fmla="*/ 74394 w 158340"/>
                  <a:gd name="connsiteY17" fmla="*/ 113529 h 122117"/>
                  <a:gd name="connsiteX18" fmla="*/ 76688 w 158340"/>
                  <a:gd name="connsiteY18" fmla="*/ 118238 h 122117"/>
                  <a:gd name="connsiteX19" fmla="*/ 77466 w 158340"/>
                  <a:gd name="connsiteY19" fmla="*/ 117051 h 122117"/>
                  <a:gd name="connsiteX20" fmla="*/ 111325 w 158340"/>
                  <a:gd name="connsiteY20" fmla="*/ 111170 h 122117"/>
                  <a:gd name="connsiteX21" fmla="*/ 142709 w 158340"/>
                  <a:gd name="connsiteY21" fmla="*/ 111435 h 122117"/>
                  <a:gd name="connsiteX22" fmla="*/ 158340 w 158340"/>
                  <a:gd name="connsiteY22" fmla="*/ 104470 h 122117"/>
                  <a:gd name="connsiteX23" fmla="*/ 158037 w 158340"/>
                  <a:gd name="connsiteY23" fmla="*/ 106036 h 122117"/>
                  <a:gd name="connsiteX24" fmla="*/ 153275 w 158340"/>
                  <a:gd name="connsiteY24" fmla="*/ 98893 h 122117"/>
                  <a:gd name="connsiteX25" fmla="*/ 150864 w 158340"/>
                  <a:gd name="connsiteY25" fmla="*/ 85993 h 122117"/>
                  <a:gd name="connsiteX26" fmla="*/ 150835 w 158340"/>
                  <a:gd name="connsiteY26" fmla="*/ 79524 h 122117"/>
                  <a:gd name="connsiteX27" fmla="*/ 149089 w 158340"/>
                  <a:gd name="connsiteY27" fmla="*/ 83115 h 122117"/>
                  <a:gd name="connsiteX28" fmla="*/ 147371 w 158340"/>
                  <a:gd name="connsiteY28" fmla="*/ 79384 h 122117"/>
                  <a:gd name="connsiteX29" fmla="*/ 146489 w 158340"/>
                  <a:gd name="connsiteY29" fmla="*/ 80257 h 122117"/>
                  <a:gd name="connsiteX30" fmla="*/ 137788 w 158340"/>
                  <a:gd name="connsiteY30" fmla="*/ 77360 h 122117"/>
                  <a:gd name="connsiteX31" fmla="*/ 142219 w 158340"/>
                  <a:gd name="connsiteY31" fmla="*/ 76543 h 122117"/>
                  <a:gd name="connsiteX32" fmla="*/ 141526 w 158340"/>
                  <a:gd name="connsiteY32" fmla="*/ 70252 h 122117"/>
                  <a:gd name="connsiteX33" fmla="*/ 132665 w 158340"/>
                  <a:gd name="connsiteY33" fmla="*/ 64673 h 122117"/>
                  <a:gd name="connsiteX34" fmla="*/ 121783 w 158340"/>
                  <a:gd name="connsiteY34" fmla="*/ 42849 h 122117"/>
                  <a:gd name="connsiteX35" fmla="*/ 111566 w 158340"/>
                  <a:gd name="connsiteY35" fmla="*/ 36699 h 122117"/>
                  <a:gd name="connsiteX36" fmla="*/ 103456 w 158340"/>
                  <a:gd name="connsiteY36" fmla="*/ 35490 h 122117"/>
                  <a:gd name="connsiteX37" fmla="*/ 49537 w 158340"/>
                  <a:gd name="connsiteY37" fmla="*/ 22693 h 122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58340" h="122117">
                    <a:moveTo>
                      <a:pt x="40602" y="3347"/>
                    </a:moveTo>
                    <a:cubicBezTo>
                      <a:pt x="35727" y="4141"/>
                      <a:pt x="27779" y="669"/>
                      <a:pt x="22904" y="1463"/>
                    </a:cubicBezTo>
                    <a:cubicBezTo>
                      <a:pt x="22904" y="3662"/>
                      <a:pt x="360" y="12686"/>
                      <a:pt x="360" y="14885"/>
                    </a:cubicBezTo>
                    <a:cubicBezTo>
                      <a:pt x="-2021" y="18854"/>
                      <a:pt x="21979" y="177"/>
                      <a:pt x="23007" y="3"/>
                    </a:cubicBezTo>
                    <a:cubicBezTo>
                      <a:pt x="24035" y="-171"/>
                      <a:pt x="5732" y="9081"/>
                      <a:pt x="6526" y="13843"/>
                    </a:cubicBezTo>
                    <a:cubicBezTo>
                      <a:pt x="19902" y="9385"/>
                      <a:pt x="165" y="21036"/>
                      <a:pt x="15" y="22511"/>
                    </a:cubicBezTo>
                    <a:cubicBezTo>
                      <a:pt x="-135" y="23986"/>
                      <a:pt x="849" y="21498"/>
                      <a:pt x="5627" y="22693"/>
                    </a:cubicBezTo>
                    <a:cubicBezTo>
                      <a:pt x="10390" y="25868"/>
                      <a:pt x="37055" y="39592"/>
                      <a:pt x="39561" y="45515"/>
                    </a:cubicBezTo>
                    <a:cubicBezTo>
                      <a:pt x="42068" y="51438"/>
                      <a:pt x="17491" y="53468"/>
                      <a:pt x="20666" y="58230"/>
                    </a:cubicBezTo>
                    <a:cubicBezTo>
                      <a:pt x="16894" y="77082"/>
                      <a:pt x="21450" y="74197"/>
                      <a:pt x="21113" y="80525"/>
                    </a:cubicBezTo>
                    <a:cubicBezTo>
                      <a:pt x="20776" y="86853"/>
                      <a:pt x="18934" y="92742"/>
                      <a:pt x="18643" y="96200"/>
                    </a:cubicBezTo>
                    <a:cubicBezTo>
                      <a:pt x="18352" y="99658"/>
                      <a:pt x="16983" y="100480"/>
                      <a:pt x="19364" y="101274"/>
                    </a:cubicBezTo>
                    <a:cubicBezTo>
                      <a:pt x="19763" y="104065"/>
                      <a:pt x="37045" y="110176"/>
                      <a:pt x="41175" y="112930"/>
                    </a:cubicBezTo>
                    <a:lnTo>
                      <a:pt x="28963" y="109028"/>
                    </a:lnTo>
                    <a:cubicBezTo>
                      <a:pt x="29757" y="111409"/>
                      <a:pt x="46164" y="115854"/>
                      <a:pt x="50267" y="118010"/>
                    </a:cubicBezTo>
                    <a:cubicBezTo>
                      <a:pt x="54371" y="120167"/>
                      <a:pt x="51504" y="121337"/>
                      <a:pt x="53584" y="121967"/>
                    </a:cubicBezTo>
                    <a:cubicBezTo>
                      <a:pt x="55664" y="122597"/>
                      <a:pt x="57985" y="120994"/>
                      <a:pt x="62748" y="121788"/>
                    </a:cubicBezTo>
                    <a:cubicBezTo>
                      <a:pt x="67510" y="120994"/>
                      <a:pt x="72071" y="114121"/>
                      <a:pt x="74394" y="113529"/>
                    </a:cubicBezTo>
                    <a:cubicBezTo>
                      <a:pt x="76717" y="112937"/>
                      <a:pt x="76176" y="117651"/>
                      <a:pt x="76688" y="118238"/>
                    </a:cubicBezTo>
                    <a:cubicBezTo>
                      <a:pt x="77200" y="118825"/>
                      <a:pt x="71693" y="118229"/>
                      <a:pt x="77466" y="117051"/>
                    </a:cubicBezTo>
                    <a:cubicBezTo>
                      <a:pt x="83239" y="115873"/>
                      <a:pt x="100451" y="112106"/>
                      <a:pt x="111325" y="111170"/>
                    </a:cubicBezTo>
                    <a:cubicBezTo>
                      <a:pt x="122199" y="110234"/>
                      <a:pt x="128422" y="113022"/>
                      <a:pt x="142709" y="111435"/>
                    </a:cubicBezTo>
                    <a:lnTo>
                      <a:pt x="158340" y="104470"/>
                    </a:lnTo>
                    <a:cubicBezTo>
                      <a:pt x="153145" y="88886"/>
                      <a:pt x="158881" y="106965"/>
                      <a:pt x="158037" y="106036"/>
                    </a:cubicBezTo>
                    <a:cubicBezTo>
                      <a:pt x="157193" y="105107"/>
                      <a:pt x="154862" y="101274"/>
                      <a:pt x="153275" y="98893"/>
                    </a:cubicBezTo>
                    <a:cubicBezTo>
                      <a:pt x="153299" y="98748"/>
                      <a:pt x="151271" y="89221"/>
                      <a:pt x="150864" y="85993"/>
                    </a:cubicBezTo>
                    <a:cubicBezTo>
                      <a:pt x="150457" y="82765"/>
                      <a:pt x="151131" y="80004"/>
                      <a:pt x="150835" y="79524"/>
                    </a:cubicBezTo>
                    <a:cubicBezTo>
                      <a:pt x="150539" y="79044"/>
                      <a:pt x="145914" y="83909"/>
                      <a:pt x="149089" y="83115"/>
                    </a:cubicBezTo>
                    <a:cubicBezTo>
                      <a:pt x="149883" y="80734"/>
                      <a:pt x="147804" y="79860"/>
                      <a:pt x="147371" y="79384"/>
                    </a:cubicBezTo>
                    <a:cubicBezTo>
                      <a:pt x="146938" y="78908"/>
                      <a:pt x="145695" y="81448"/>
                      <a:pt x="146489" y="80257"/>
                    </a:cubicBezTo>
                    <a:cubicBezTo>
                      <a:pt x="147283" y="79066"/>
                      <a:pt x="138500" y="77979"/>
                      <a:pt x="137788" y="77360"/>
                    </a:cubicBezTo>
                    <a:cubicBezTo>
                      <a:pt x="137076" y="76741"/>
                      <a:pt x="141596" y="77728"/>
                      <a:pt x="142219" y="76543"/>
                    </a:cubicBezTo>
                    <a:cubicBezTo>
                      <a:pt x="142842" y="75358"/>
                      <a:pt x="140732" y="72633"/>
                      <a:pt x="141526" y="70252"/>
                    </a:cubicBezTo>
                    <a:cubicBezTo>
                      <a:pt x="140732" y="61521"/>
                      <a:pt x="135956" y="69240"/>
                      <a:pt x="132665" y="64673"/>
                    </a:cubicBezTo>
                    <a:cubicBezTo>
                      <a:pt x="129375" y="60106"/>
                      <a:pt x="125300" y="47511"/>
                      <a:pt x="121783" y="42849"/>
                    </a:cubicBezTo>
                    <a:cubicBezTo>
                      <a:pt x="118267" y="38187"/>
                      <a:pt x="114620" y="37925"/>
                      <a:pt x="111566" y="36699"/>
                    </a:cubicBezTo>
                    <a:cubicBezTo>
                      <a:pt x="108512" y="35473"/>
                      <a:pt x="114977" y="34442"/>
                      <a:pt x="103456" y="35490"/>
                    </a:cubicBezTo>
                    <a:lnTo>
                      <a:pt x="49537" y="22693"/>
                    </a:lnTo>
                  </a:path>
                </a:pathLst>
              </a:custGeom>
              <a:solidFill>
                <a:srgbClr val="FFFFFF">
                  <a:lumMod val="85000"/>
                </a:srgbClr>
              </a:solidFill>
              <a:ln>
                <a:noFill/>
                <a:prstDash val="sysDash"/>
              </a:ln>
              <a:effectLst/>
              <a:extLst/>
            </p:spPr>
            <p:txBody>
              <a:bodyPr vert="horz" wrap="square" lIns="91440" tIns="45720" rIns="91440" bIns="45720" numCol="1" rtlCol="0" anchor="ctr" anchorCtr="0" compatLnSpc="1">
                <a:prstTxWarp prst="textNoShape">
                  <a:avLst/>
                </a:prstTxWarp>
                <a:spAutoFit/>
              </a:bodyPr>
              <a:lstStyle/>
              <a:p>
                <a:pPr algn="ctr" fontAlgn="base">
                  <a:spcBef>
                    <a:spcPct val="50000"/>
                  </a:spcBef>
                  <a:spcAft>
                    <a:spcPct val="0"/>
                  </a:spcAft>
                  <a:defRPr/>
                </a:pPr>
                <a:endParaRPr lang="en-US" sz="1600" kern="0" dirty="0">
                  <a:solidFill>
                    <a:srgbClr val="000000"/>
                  </a:solidFill>
                </a:endParaRPr>
              </a:p>
            </p:txBody>
          </p:sp>
          <p:sp>
            <p:nvSpPr>
              <p:cNvPr id="997" name="Freeform 996"/>
              <p:cNvSpPr/>
              <p:nvPr/>
            </p:nvSpPr>
            <p:spPr bwMode="auto">
              <a:xfrm>
                <a:off x="10610413" y="4698851"/>
                <a:ext cx="323099" cy="570270"/>
              </a:xfrm>
              <a:custGeom>
                <a:avLst/>
                <a:gdLst>
                  <a:gd name="connsiteX0" fmla="*/ 0 w 116682"/>
                  <a:gd name="connsiteY0" fmla="*/ 45244 h 45244"/>
                  <a:gd name="connsiteX1" fmla="*/ 21432 w 116682"/>
                  <a:gd name="connsiteY1" fmla="*/ 35719 h 45244"/>
                  <a:gd name="connsiteX2" fmla="*/ 35719 w 116682"/>
                  <a:gd name="connsiteY2" fmla="*/ 30956 h 45244"/>
                  <a:gd name="connsiteX3" fmla="*/ 40482 w 116682"/>
                  <a:gd name="connsiteY3" fmla="*/ 23813 h 45244"/>
                  <a:gd name="connsiteX4" fmla="*/ 47625 w 116682"/>
                  <a:gd name="connsiteY4" fmla="*/ 21431 h 45244"/>
                  <a:gd name="connsiteX5" fmla="*/ 54769 w 116682"/>
                  <a:gd name="connsiteY5" fmla="*/ 16669 h 45244"/>
                  <a:gd name="connsiteX6" fmla="*/ 73819 w 116682"/>
                  <a:gd name="connsiteY6" fmla="*/ 4763 h 45244"/>
                  <a:gd name="connsiteX7" fmla="*/ 80963 w 116682"/>
                  <a:gd name="connsiteY7" fmla="*/ 2381 h 45244"/>
                  <a:gd name="connsiteX8" fmla="*/ 88107 w 116682"/>
                  <a:gd name="connsiteY8" fmla="*/ 0 h 45244"/>
                  <a:gd name="connsiteX9" fmla="*/ 114300 w 116682"/>
                  <a:gd name="connsiteY9" fmla="*/ 7144 h 45244"/>
                  <a:gd name="connsiteX10" fmla="*/ 116682 w 116682"/>
                  <a:gd name="connsiteY10" fmla="*/ 9525 h 45244"/>
                  <a:gd name="connsiteX0" fmla="*/ 0 w 111920"/>
                  <a:gd name="connsiteY0" fmla="*/ 45244 h 45244"/>
                  <a:gd name="connsiteX1" fmla="*/ 16670 w 111920"/>
                  <a:gd name="connsiteY1" fmla="*/ 35719 h 45244"/>
                  <a:gd name="connsiteX2" fmla="*/ 30957 w 111920"/>
                  <a:gd name="connsiteY2" fmla="*/ 30956 h 45244"/>
                  <a:gd name="connsiteX3" fmla="*/ 35720 w 111920"/>
                  <a:gd name="connsiteY3" fmla="*/ 23813 h 45244"/>
                  <a:gd name="connsiteX4" fmla="*/ 42863 w 111920"/>
                  <a:gd name="connsiteY4" fmla="*/ 21431 h 45244"/>
                  <a:gd name="connsiteX5" fmla="*/ 50007 w 111920"/>
                  <a:gd name="connsiteY5" fmla="*/ 16669 h 45244"/>
                  <a:gd name="connsiteX6" fmla="*/ 69057 w 111920"/>
                  <a:gd name="connsiteY6" fmla="*/ 4763 h 45244"/>
                  <a:gd name="connsiteX7" fmla="*/ 76201 w 111920"/>
                  <a:gd name="connsiteY7" fmla="*/ 2381 h 45244"/>
                  <a:gd name="connsiteX8" fmla="*/ 83345 w 111920"/>
                  <a:gd name="connsiteY8" fmla="*/ 0 h 45244"/>
                  <a:gd name="connsiteX9" fmla="*/ 109538 w 111920"/>
                  <a:gd name="connsiteY9" fmla="*/ 7144 h 45244"/>
                  <a:gd name="connsiteX10" fmla="*/ 111920 w 111920"/>
                  <a:gd name="connsiteY10" fmla="*/ 9525 h 45244"/>
                  <a:gd name="connsiteX0" fmla="*/ 0 w 109539"/>
                  <a:gd name="connsiteY0" fmla="*/ 38100 h 38100"/>
                  <a:gd name="connsiteX1" fmla="*/ 14289 w 109539"/>
                  <a:gd name="connsiteY1" fmla="*/ 35719 h 38100"/>
                  <a:gd name="connsiteX2" fmla="*/ 28576 w 109539"/>
                  <a:gd name="connsiteY2" fmla="*/ 30956 h 38100"/>
                  <a:gd name="connsiteX3" fmla="*/ 33339 w 109539"/>
                  <a:gd name="connsiteY3" fmla="*/ 23813 h 38100"/>
                  <a:gd name="connsiteX4" fmla="*/ 40482 w 109539"/>
                  <a:gd name="connsiteY4" fmla="*/ 21431 h 38100"/>
                  <a:gd name="connsiteX5" fmla="*/ 47626 w 109539"/>
                  <a:gd name="connsiteY5" fmla="*/ 16669 h 38100"/>
                  <a:gd name="connsiteX6" fmla="*/ 66676 w 109539"/>
                  <a:gd name="connsiteY6" fmla="*/ 4763 h 38100"/>
                  <a:gd name="connsiteX7" fmla="*/ 73820 w 109539"/>
                  <a:gd name="connsiteY7" fmla="*/ 2381 h 38100"/>
                  <a:gd name="connsiteX8" fmla="*/ 80964 w 109539"/>
                  <a:gd name="connsiteY8" fmla="*/ 0 h 38100"/>
                  <a:gd name="connsiteX9" fmla="*/ 107157 w 109539"/>
                  <a:gd name="connsiteY9" fmla="*/ 7144 h 38100"/>
                  <a:gd name="connsiteX10" fmla="*/ 109539 w 109539"/>
                  <a:gd name="connsiteY10" fmla="*/ 9525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539" h="38100">
                    <a:moveTo>
                      <a:pt x="0" y="38100"/>
                    </a:moveTo>
                    <a:cubicBezTo>
                      <a:pt x="18020" y="27288"/>
                      <a:pt x="9526" y="36910"/>
                      <a:pt x="14289" y="35719"/>
                    </a:cubicBezTo>
                    <a:cubicBezTo>
                      <a:pt x="19052" y="34528"/>
                      <a:pt x="28576" y="30956"/>
                      <a:pt x="28576" y="30956"/>
                    </a:cubicBezTo>
                    <a:cubicBezTo>
                      <a:pt x="30164" y="28575"/>
                      <a:pt x="31104" y="25601"/>
                      <a:pt x="33339" y="23813"/>
                    </a:cubicBezTo>
                    <a:cubicBezTo>
                      <a:pt x="35299" y="22245"/>
                      <a:pt x="38237" y="22554"/>
                      <a:pt x="40482" y="21431"/>
                    </a:cubicBezTo>
                    <a:cubicBezTo>
                      <a:pt x="43042" y="20151"/>
                      <a:pt x="45245" y="18256"/>
                      <a:pt x="47626" y="16669"/>
                    </a:cubicBezTo>
                    <a:cubicBezTo>
                      <a:pt x="55174" y="5348"/>
                      <a:pt x="49673" y="10431"/>
                      <a:pt x="66676" y="4763"/>
                    </a:cubicBezTo>
                    <a:lnTo>
                      <a:pt x="73820" y="2381"/>
                    </a:lnTo>
                    <a:lnTo>
                      <a:pt x="80964" y="0"/>
                    </a:lnTo>
                    <a:cubicBezTo>
                      <a:pt x="85617" y="930"/>
                      <a:pt x="104133" y="4121"/>
                      <a:pt x="107157" y="7144"/>
                    </a:cubicBezTo>
                    <a:lnTo>
                      <a:pt x="109539" y="9525"/>
                    </a:lnTo>
                  </a:path>
                </a:pathLst>
              </a:custGeom>
              <a:no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spAutoFit/>
              </a:bodyPr>
              <a:lstStyle/>
              <a:p>
                <a:pPr algn="ctr" fontAlgn="base">
                  <a:spcBef>
                    <a:spcPct val="50000"/>
                  </a:spcBef>
                  <a:spcAft>
                    <a:spcPct val="0"/>
                  </a:spcAft>
                  <a:defRPr/>
                </a:pPr>
                <a:endParaRPr lang="en-US" sz="1600" kern="0">
                  <a:solidFill>
                    <a:srgbClr val="000000"/>
                  </a:solidFill>
                </a:endParaRPr>
              </a:p>
            </p:txBody>
          </p:sp>
          <p:cxnSp>
            <p:nvCxnSpPr>
              <p:cNvPr id="998" name="Straight Connector 7"/>
              <p:cNvCxnSpPr/>
              <p:nvPr/>
            </p:nvCxnSpPr>
            <p:spPr>
              <a:xfrm rot="21480000" flipV="1">
                <a:off x="8017669" y="5214938"/>
                <a:ext cx="128588" cy="82469"/>
              </a:xfrm>
              <a:prstGeom prst="curvedConnector3">
                <a:avLst>
                  <a:gd name="adj1" fmla="val 50000"/>
                </a:avLst>
              </a:prstGeom>
              <a:noFill/>
              <a:ln w="9525" cap="flat" cmpd="sng" algn="ctr">
                <a:solidFill>
                  <a:srgbClr val="000000">
                    <a:shade val="95000"/>
                    <a:satMod val="105000"/>
                  </a:srgbClr>
                </a:solidFill>
                <a:prstDash val="sysDash"/>
              </a:ln>
              <a:effectLst/>
            </p:spPr>
          </p:cxnSp>
        </p:grpSp>
        <p:sp>
          <p:nvSpPr>
            <p:cNvPr id="520" name="Freeform 519"/>
            <p:cNvSpPr/>
            <p:nvPr/>
          </p:nvSpPr>
          <p:spPr>
            <a:xfrm>
              <a:off x="7996121" y="5275937"/>
              <a:ext cx="47741" cy="23260"/>
            </a:xfrm>
            <a:custGeom>
              <a:avLst/>
              <a:gdLst>
                <a:gd name="connsiteX0" fmla="*/ 47741 w 47741"/>
                <a:gd name="connsiteY0" fmla="*/ 28575 h 30958"/>
                <a:gd name="connsiteX1" fmla="*/ 26310 w 47741"/>
                <a:gd name="connsiteY1" fmla="*/ 28575 h 30958"/>
                <a:gd name="connsiteX2" fmla="*/ 12023 w 47741"/>
                <a:gd name="connsiteY2" fmla="*/ 23812 h 30958"/>
                <a:gd name="connsiteX3" fmla="*/ 4879 w 47741"/>
                <a:gd name="connsiteY3" fmla="*/ 21431 h 30958"/>
                <a:gd name="connsiteX4" fmla="*/ 116 w 47741"/>
                <a:gd name="connsiteY4" fmla="*/ 4762 h 30958"/>
                <a:gd name="connsiteX5" fmla="*/ 116 w 47741"/>
                <a:gd name="connsiteY5" fmla="*/ 0 h 30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741" h="30958">
                  <a:moveTo>
                    <a:pt x="47741" y="28575"/>
                  </a:moveTo>
                  <a:cubicBezTo>
                    <a:pt x="34291" y="31265"/>
                    <a:pt x="38415" y="32207"/>
                    <a:pt x="26310" y="28575"/>
                  </a:cubicBezTo>
                  <a:cubicBezTo>
                    <a:pt x="21502" y="27132"/>
                    <a:pt x="16785" y="25400"/>
                    <a:pt x="12023" y="23812"/>
                  </a:cubicBezTo>
                  <a:lnTo>
                    <a:pt x="4879" y="21431"/>
                  </a:lnTo>
                  <a:cubicBezTo>
                    <a:pt x="2993" y="15773"/>
                    <a:pt x="1112" y="10737"/>
                    <a:pt x="116" y="4762"/>
                  </a:cubicBezTo>
                  <a:cubicBezTo>
                    <a:pt x="-145" y="3196"/>
                    <a:pt x="116" y="1587"/>
                    <a:pt x="116" y="0"/>
                  </a:cubicBezTo>
                </a:path>
              </a:pathLst>
            </a:custGeom>
            <a:noFill/>
            <a:ln w="9525" cap="flat" cmpd="sng" algn="ctr">
              <a:solidFill>
                <a:srgbClr val="000000">
                  <a:shade val="95000"/>
                  <a:satMod val="105000"/>
                </a:srgbClr>
              </a:solidFill>
              <a:prstDash val="sysDash"/>
            </a:ln>
            <a:effectLst/>
          </p:spPr>
          <p:txBody>
            <a:bodyPr rtlCol="0" anchor="ctr"/>
            <a:lstStyle/>
            <a:p>
              <a:pPr algn="ctr" fontAlgn="base">
                <a:spcBef>
                  <a:spcPct val="50000"/>
                </a:spcBef>
                <a:spcAft>
                  <a:spcPct val="0"/>
                </a:spcAft>
                <a:defRPr/>
              </a:pPr>
              <a:endParaRPr lang="en-US" sz="1600" kern="0">
                <a:solidFill>
                  <a:srgbClr val="000000"/>
                </a:solidFill>
                <a:latin typeface="Arial"/>
                <a:cs typeface="Arial"/>
              </a:endParaRPr>
            </a:p>
          </p:txBody>
        </p:sp>
      </p:grpSp>
    </p:spTree>
    <p:custDataLst>
      <p:tags r:id="rId1"/>
    </p:custDataLst>
    <p:extLst>
      <p:ext uri="{BB962C8B-B14F-4D97-AF65-F5344CB8AC3E}">
        <p14:creationId xmlns:p14="http://schemas.microsoft.com/office/powerpoint/2010/main" val="141283456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ln>
            <a:noFill/>
          </a:ln>
        </p:spPr>
        <p:txBody>
          <a:bodyPr/>
          <a:lstStyle/>
          <a:p>
            <a:pPr algn="ctr"/>
            <a:r>
              <a:rPr lang="en-US" altLang="en-US" dirty="0">
                <a:solidFill>
                  <a:srgbClr val="0070C0"/>
                </a:solidFill>
              </a:rPr>
              <a:t>Le </a:t>
            </a:r>
            <a:r>
              <a:rPr lang="en-US" altLang="en-US" dirty="0" err="1">
                <a:solidFill>
                  <a:srgbClr val="0070C0"/>
                </a:solidFill>
              </a:rPr>
              <a:t>Système</a:t>
            </a:r>
            <a:r>
              <a:rPr lang="en-US" altLang="en-US" dirty="0">
                <a:solidFill>
                  <a:srgbClr val="0070C0"/>
                </a:solidFill>
              </a:rPr>
              <a:t> de La </a:t>
            </a:r>
            <a:r>
              <a:rPr lang="en-US" altLang="en-US" dirty="0" err="1">
                <a:solidFill>
                  <a:srgbClr val="0070C0"/>
                </a:solidFill>
              </a:rPr>
              <a:t>Haye</a:t>
            </a:r>
            <a:r>
              <a:rPr lang="en-US" altLang="en-US" dirty="0">
                <a:solidFill>
                  <a:srgbClr val="0070C0"/>
                </a:solidFill>
              </a:rPr>
              <a:t> </a:t>
            </a:r>
            <a:br>
              <a:rPr lang="en-US" altLang="en-US" dirty="0">
                <a:solidFill>
                  <a:srgbClr val="0070C0"/>
                </a:solidFill>
              </a:rPr>
            </a:br>
            <a:r>
              <a:rPr lang="en-US" altLang="en-US" sz="2400" dirty="0" err="1">
                <a:solidFill>
                  <a:srgbClr val="0070C0"/>
                </a:solidFill>
              </a:rPr>
              <a:t>Acte</a:t>
            </a:r>
            <a:r>
              <a:rPr lang="en-US" altLang="en-US" sz="2400" dirty="0">
                <a:solidFill>
                  <a:srgbClr val="0070C0"/>
                </a:solidFill>
              </a:rPr>
              <a:t> </a:t>
            </a:r>
            <a:r>
              <a:rPr lang="en-US" altLang="en-US" sz="2400" dirty="0">
                <a:solidFill>
                  <a:srgbClr val="0070C0"/>
                </a:solidFill>
              </a:rPr>
              <a:t>de Genève (1999)</a:t>
            </a:r>
          </a:p>
        </p:txBody>
      </p:sp>
      <p:graphicFrame>
        <p:nvGraphicFramePr>
          <p:cNvPr id="5" name="Diagram 4"/>
          <p:cNvGraphicFramePr>
            <a:graphicFrameLocks/>
          </p:cNvGraphicFramePr>
          <p:nvPr>
            <p:extLst/>
          </p:nvPr>
        </p:nvGraphicFramePr>
        <p:xfrm>
          <a:off x="2045550" y="2078851"/>
          <a:ext cx="3546394" cy="39424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 5"/>
          <p:cNvGraphicFramePr/>
          <p:nvPr>
            <p:extLst/>
          </p:nvPr>
        </p:nvGraphicFramePr>
        <p:xfrm>
          <a:off x="5717958" y="2024844"/>
          <a:ext cx="3402378" cy="392443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Rectangle 6"/>
          <p:cNvSpPr/>
          <p:nvPr/>
        </p:nvSpPr>
        <p:spPr>
          <a:xfrm>
            <a:off x="2746283" y="1588730"/>
            <a:ext cx="2255362" cy="400110"/>
          </a:xfrm>
          <a:prstGeom prst="rect">
            <a:avLst/>
          </a:prstGeom>
        </p:spPr>
        <p:txBody>
          <a:bodyPr wrap="none">
            <a:spAutoFit/>
          </a:bodyPr>
          <a:lstStyle/>
          <a:p>
            <a:pPr algn="ctr">
              <a:buFontTx/>
              <a:buNone/>
            </a:pPr>
            <a:r>
              <a:rPr lang="en-US" altLang="en-US" sz="2000" b="1" u="sng" dirty="0">
                <a:solidFill>
                  <a:srgbClr val="0070C0"/>
                </a:solidFill>
                <a:latin typeface="Calibri" pitchFamily="34" charset="0"/>
              </a:rPr>
              <a:t>Adhésions </a:t>
            </a:r>
            <a:r>
              <a:rPr lang="en-US" altLang="en-US" sz="2000" b="1" u="sng" dirty="0" err="1">
                <a:solidFill>
                  <a:srgbClr val="0070C0"/>
                </a:solidFill>
                <a:latin typeface="Calibri" pitchFamily="34" charset="0"/>
              </a:rPr>
              <a:t>récentes</a:t>
            </a:r>
            <a:endParaRPr lang="en-US" altLang="en-US" sz="2000" b="1" u="sng" dirty="0">
              <a:solidFill>
                <a:srgbClr val="0070C0"/>
              </a:solidFill>
              <a:latin typeface="Calibri" pitchFamily="34" charset="0"/>
            </a:endParaRPr>
          </a:p>
        </p:txBody>
      </p:sp>
      <p:sp>
        <p:nvSpPr>
          <p:cNvPr id="8" name="Rectangle 7"/>
          <p:cNvSpPr/>
          <p:nvPr/>
        </p:nvSpPr>
        <p:spPr>
          <a:xfrm>
            <a:off x="6257715" y="1619508"/>
            <a:ext cx="2573526" cy="400110"/>
          </a:xfrm>
          <a:prstGeom prst="rect">
            <a:avLst/>
          </a:prstGeom>
        </p:spPr>
        <p:txBody>
          <a:bodyPr wrap="none">
            <a:spAutoFit/>
          </a:bodyPr>
          <a:lstStyle/>
          <a:p>
            <a:pPr algn="ctr"/>
            <a:r>
              <a:rPr lang="en-US" altLang="en-US" sz="2000" b="1" u="sng" dirty="0">
                <a:solidFill>
                  <a:srgbClr val="0070C0"/>
                </a:solidFill>
                <a:latin typeface="Calibri" pitchFamily="34" charset="0"/>
              </a:rPr>
              <a:t>Adhésions </a:t>
            </a:r>
            <a:r>
              <a:rPr lang="en-US" altLang="en-US" sz="2000" b="1" u="sng" dirty="0" err="1">
                <a:solidFill>
                  <a:srgbClr val="0070C0"/>
                </a:solidFill>
                <a:latin typeface="Calibri" pitchFamily="34" charset="0"/>
              </a:rPr>
              <a:t>éventuelles</a:t>
            </a:r>
            <a:endParaRPr lang="en-US" altLang="en-US" sz="2000" b="1" u="sng" dirty="0">
              <a:solidFill>
                <a:srgbClr val="0070C0"/>
              </a:solidFill>
              <a:latin typeface="Calibri" pitchFamily="34" charset="0"/>
            </a:endParaRPr>
          </a:p>
        </p:txBody>
      </p:sp>
    </p:spTree>
    <p:custDataLst>
      <p:tags r:id="rId1"/>
    </p:custDataLst>
    <p:extLst>
      <p:ext uri="{BB962C8B-B14F-4D97-AF65-F5344CB8AC3E}">
        <p14:creationId xmlns:p14="http://schemas.microsoft.com/office/powerpoint/2010/main" val="131567854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body" idx="1"/>
          </p:nvPr>
        </p:nvSpPr>
        <p:spPr>
          <a:xfrm>
            <a:off x="1953358" y="685800"/>
            <a:ext cx="8500696" cy="5697538"/>
          </a:xfrm>
          <a:noFill/>
        </p:spPr>
        <p:txBody>
          <a:bodyPr/>
          <a:lstStyle/>
          <a:p>
            <a:pPr marL="0" indent="0" defTabSz="1336675">
              <a:spcBef>
                <a:spcPct val="0"/>
              </a:spcBef>
              <a:buNone/>
              <a:tabLst>
                <a:tab pos="482600" algn="l"/>
                <a:tab pos="568325" algn="l"/>
              </a:tabLst>
            </a:pPr>
            <a:r>
              <a:rPr lang="fr-CH" altLang="en-US" dirty="0"/>
              <a:t>		</a:t>
            </a:r>
            <a:endParaRPr lang="fr-CH" altLang="en-US" sz="2200" dirty="0"/>
          </a:p>
        </p:txBody>
      </p:sp>
      <p:sp>
        <p:nvSpPr>
          <p:cNvPr id="13315" name="Rectangle 3"/>
          <p:cNvSpPr>
            <a:spLocks noGrp="1" noChangeArrowheads="1"/>
          </p:cNvSpPr>
          <p:nvPr>
            <p:ph type="title"/>
          </p:nvPr>
        </p:nvSpPr>
        <p:spPr>
          <a:xfrm>
            <a:off x="1524000" y="260649"/>
            <a:ext cx="9144000" cy="619125"/>
          </a:xfrm>
          <a:noFill/>
        </p:spPr>
        <p:txBody>
          <a:bodyPr/>
          <a:lstStyle/>
          <a:p>
            <a:pPr algn="ctr"/>
            <a:r>
              <a:rPr lang="fr-CH" altLang="en-US" dirty="0" smtClean="0">
                <a:solidFill>
                  <a:srgbClr val="0070C0"/>
                </a:solidFill>
              </a:rPr>
              <a:t>Aperçu de la procédure internati</a:t>
            </a:r>
            <a:r>
              <a:rPr lang="fr-CH" altLang="en-US" dirty="0" smtClean="0">
                <a:solidFill>
                  <a:srgbClr val="0065B0"/>
                </a:solidFill>
              </a:rPr>
              <a:t>onale</a:t>
            </a:r>
            <a:endParaRPr lang="fr-CH" altLang="en-US" b="1" dirty="0" smtClean="0">
              <a:solidFill>
                <a:srgbClr val="0065B0"/>
              </a:solidFill>
            </a:endParaRPr>
          </a:p>
        </p:txBody>
      </p:sp>
      <p:sp>
        <p:nvSpPr>
          <p:cNvPr id="13317" name="Rectangle 6"/>
          <p:cNvSpPr>
            <a:spLocks noChangeArrowheads="1"/>
          </p:cNvSpPr>
          <p:nvPr/>
        </p:nvSpPr>
        <p:spPr bwMode="auto">
          <a:xfrm>
            <a:off x="6455020" y="1500986"/>
            <a:ext cx="2667000" cy="1197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spcBef>
                <a:spcPct val="20000"/>
              </a:spcBef>
              <a:buSzPct val="100000"/>
              <a:buChar char="•"/>
              <a:defRPr sz="3200">
                <a:solidFill>
                  <a:schemeClr val="tx1"/>
                </a:solidFill>
                <a:latin typeface="Times New Roman" pitchFamily="18" charset="0"/>
              </a:defRPr>
            </a:lvl1pPr>
            <a:lvl2pPr marL="742950" indent="-285750">
              <a:spcBef>
                <a:spcPct val="20000"/>
              </a:spcBef>
              <a:buSzPct val="100000"/>
              <a:buChar char="–"/>
              <a:defRPr sz="2800">
                <a:solidFill>
                  <a:schemeClr val="tx1"/>
                </a:solidFill>
                <a:latin typeface="Times New Roman" pitchFamily="18" charset="0"/>
              </a:defRPr>
            </a:lvl2pPr>
            <a:lvl3pPr marL="1143000" indent="-228600">
              <a:spcBef>
                <a:spcPct val="20000"/>
              </a:spcBef>
              <a:buSzPct val="100000"/>
              <a:buChar char="•"/>
              <a:defRPr sz="2400">
                <a:solidFill>
                  <a:schemeClr val="tx1"/>
                </a:solidFill>
                <a:latin typeface="Times New Roman" pitchFamily="18" charset="0"/>
              </a:defRPr>
            </a:lvl3pPr>
            <a:lvl4pPr marL="1600200" indent="-228600">
              <a:spcBef>
                <a:spcPct val="20000"/>
              </a:spcBef>
              <a:buSzPct val="100000"/>
              <a:buChar char="–"/>
              <a:defRPr sz="2000">
                <a:solidFill>
                  <a:schemeClr val="tx1"/>
                </a:solidFill>
                <a:latin typeface="Times New Roman" pitchFamily="18" charset="0"/>
              </a:defRPr>
            </a:lvl4pPr>
            <a:lvl5pPr marL="2057400" indent="-228600">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fontAlgn="base">
              <a:spcBef>
                <a:spcPct val="0"/>
              </a:spcBef>
              <a:spcAft>
                <a:spcPct val="0"/>
              </a:spcAft>
              <a:buSzTx/>
              <a:buFontTx/>
              <a:buNone/>
            </a:pPr>
            <a:r>
              <a:rPr lang="fr-CH" altLang="en-US" sz="2400" dirty="0">
                <a:solidFill>
                  <a:srgbClr val="000000"/>
                </a:solidFill>
                <a:latin typeface="Arial"/>
              </a:rPr>
              <a:t>Office de la partie contractante du déposant</a:t>
            </a:r>
            <a:endParaRPr lang="fr-CH" altLang="en-US" sz="2400" b="1" dirty="0">
              <a:solidFill>
                <a:srgbClr val="336699"/>
              </a:solidFill>
              <a:latin typeface="Arial"/>
            </a:endParaRPr>
          </a:p>
        </p:txBody>
      </p:sp>
      <p:sp>
        <p:nvSpPr>
          <p:cNvPr id="13318" name="Rectangle 7"/>
          <p:cNvSpPr>
            <a:spLocks noChangeArrowheads="1"/>
          </p:cNvSpPr>
          <p:nvPr/>
        </p:nvSpPr>
        <p:spPr bwMode="auto">
          <a:xfrm>
            <a:off x="6455019" y="3077471"/>
            <a:ext cx="2672862" cy="82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spcBef>
                <a:spcPct val="20000"/>
              </a:spcBef>
              <a:buSzPct val="100000"/>
              <a:buChar char="•"/>
              <a:defRPr sz="3200">
                <a:solidFill>
                  <a:schemeClr val="tx1"/>
                </a:solidFill>
                <a:latin typeface="Times New Roman" pitchFamily="18" charset="0"/>
              </a:defRPr>
            </a:lvl1pPr>
            <a:lvl2pPr marL="742950" indent="-285750">
              <a:spcBef>
                <a:spcPct val="20000"/>
              </a:spcBef>
              <a:buSzPct val="100000"/>
              <a:buChar char="–"/>
              <a:defRPr sz="2800">
                <a:solidFill>
                  <a:schemeClr val="tx1"/>
                </a:solidFill>
                <a:latin typeface="Times New Roman" pitchFamily="18" charset="0"/>
              </a:defRPr>
            </a:lvl2pPr>
            <a:lvl3pPr marL="1143000" indent="-228600">
              <a:spcBef>
                <a:spcPct val="20000"/>
              </a:spcBef>
              <a:buSzPct val="100000"/>
              <a:buChar char="•"/>
              <a:defRPr sz="2400">
                <a:solidFill>
                  <a:schemeClr val="tx1"/>
                </a:solidFill>
                <a:latin typeface="Times New Roman" pitchFamily="18" charset="0"/>
              </a:defRPr>
            </a:lvl3pPr>
            <a:lvl4pPr marL="1600200" indent="-228600">
              <a:spcBef>
                <a:spcPct val="20000"/>
              </a:spcBef>
              <a:buSzPct val="100000"/>
              <a:buChar char="–"/>
              <a:defRPr sz="2000">
                <a:solidFill>
                  <a:schemeClr val="tx1"/>
                </a:solidFill>
                <a:latin typeface="Times New Roman" pitchFamily="18" charset="0"/>
              </a:defRPr>
            </a:lvl4pPr>
            <a:lvl5pPr marL="2057400" indent="-228600">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fontAlgn="base">
              <a:spcBef>
                <a:spcPct val="0"/>
              </a:spcBef>
              <a:spcAft>
                <a:spcPct val="0"/>
              </a:spcAft>
              <a:buSzTx/>
              <a:buFontTx/>
              <a:buNone/>
            </a:pPr>
            <a:r>
              <a:rPr lang="fr-CH" altLang="en-US" sz="2400" dirty="0">
                <a:solidFill>
                  <a:srgbClr val="000000"/>
                </a:solidFill>
                <a:latin typeface="Arial"/>
              </a:rPr>
              <a:t>Bureau international</a:t>
            </a:r>
            <a:r>
              <a:rPr lang="fr-CH" altLang="en-US" sz="2400" b="1" dirty="0">
                <a:solidFill>
                  <a:srgbClr val="FF3300"/>
                </a:solidFill>
                <a:latin typeface="Arial"/>
              </a:rPr>
              <a:t> </a:t>
            </a:r>
            <a:endParaRPr lang="fr-CH" altLang="en-US" sz="2400" dirty="0">
              <a:solidFill>
                <a:srgbClr val="000000"/>
              </a:solidFill>
              <a:latin typeface="Arial"/>
            </a:endParaRPr>
          </a:p>
        </p:txBody>
      </p:sp>
      <p:sp>
        <p:nvSpPr>
          <p:cNvPr id="13319" name="Rectangle 8"/>
          <p:cNvSpPr>
            <a:spLocks noChangeArrowheads="1"/>
          </p:cNvSpPr>
          <p:nvPr/>
        </p:nvSpPr>
        <p:spPr bwMode="auto">
          <a:xfrm>
            <a:off x="6246935" y="1500987"/>
            <a:ext cx="3094892" cy="1194589"/>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Char char="•"/>
              <a:defRPr sz="3200">
                <a:solidFill>
                  <a:schemeClr val="tx1"/>
                </a:solidFill>
                <a:latin typeface="Times New Roman" pitchFamily="18" charset="0"/>
              </a:defRPr>
            </a:lvl1pPr>
            <a:lvl2pPr marL="742950" indent="-285750">
              <a:spcBef>
                <a:spcPct val="20000"/>
              </a:spcBef>
              <a:buSzPct val="100000"/>
              <a:buChar char="–"/>
              <a:defRPr sz="2800">
                <a:solidFill>
                  <a:schemeClr val="tx1"/>
                </a:solidFill>
                <a:latin typeface="Times New Roman" pitchFamily="18" charset="0"/>
              </a:defRPr>
            </a:lvl2pPr>
            <a:lvl3pPr marL="1143000" indent="-228600">
              <a:spcBef>
                <a:spcPct val="20000"/>
              </a:spcBef>
              <a:buSzPct val="100000"/>
              <a:buChar char="•"/>
              <a:defRPr sz="2400">
                <a:solidFill>
                  <a:schemeClr val="tx1"/>
                </a:solidFill>
                <a:latin typeface="Times New Roman" pitchFamily="18" charset="0"/>
              </a:defRPr>
            </a:lvl3pPr>
            <a:lvl4pPr marL="1600200" indent="-228600">
              <a:spcBef>
                <a:spcPct val="20000"/>
              </a:spcBef>
              <a:buSzPct val="100000"/>
              <a:buChar char="–"/>
              <a:defRPr sz="2000">
                <a:solidFill>
                  <a:schemeClr val="tx1"/>
                </a:solidFill>
                <a:latin typeface="Times New Roman" pitchFamily="18" charset="0"/>
              </a:defRPr>
            </a:lvl4pPr>
            <a:lvl5pPr marL="2057400" indent="-228600">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fontAlgn="base">
              <a:spcBef>
                <a:spcPct val="50000"/>
              </a:spcBef>
              <a:spcAft>
                <a:spcPct val="0"/>
              </a:spcAft>
              <a:buSzTx/>
              <a:buFontTx/>
              <a:buNone/>
            </a:pPr>
            <a:endParaRPr lang="fr-CH" altLang="en-US" sz="2000" dirty="0">
              <a:solidFill>
                <a:srgbClr val="000000"/>
              </a:solidFill>
            </a:endParaRPr>
          </a:p>
        </p:txBody>
      </p:sp>
      <p:sp>
        <p:nvSpPr>
          <p:cNvPr id="13320" name="Rectangle 9"/>
          <p:cNvSpPr>
            <a:spLocks noChangeArrowheads="1"/>
          </p:cNvSpPr>
          <p:nvPr/>
        </p:nvSpPr>
        <p:spPr bwMode="auto">
          <a:xfrm>
            <a:off x="6282212" y="4333480"/>
            <a:ext cx="3024554" cy="1197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spcBef>
                <a:spcPct val="20000"/>
              </a:spcBef>
              <a:buSzPct val="100000"/>
              <a:buChar char="•"/>
              <a:defRPr sz="3200">
                <a:solidFill>
                  <a:schemeClr val="tx1"/>
                </a:solidFill>
                <a:latin typeface="Times New Roman" pitchFamily="18" charset="0"/>
              </a:defRPr>
            </a:lvl1pPr>
            <a:lvl2pPr marL="742950" indent="-285750">
              <a:spcBef>
                <a:spcPct val="20000"/>
              </a:spcBef>
              <a:buSzPct val="100000"/>
              <a:buChar char="–"/>
              <a:defRPr sz="2800">
                <a:solidFill>
                  <a:schemeClr val="tx1"/>
                </a:solidFill>
                <a:latin typeface="Times New Roman" pitchFamily="18" charset="0"/>
              </a:defRPr>
            </a:lvl2pPr>
            <a:lvl3pPr marL="1143000" indent="-228600">
              <a:spcBef>
                <a:spcPct val="20000"/>
              </a:spcBef>
              <a:buSzPct val="100000"/>
              <a:buChar char="•"/>
              <a:defRPr sz="2400">
                <a:solidFill>
                  <a:schemeClr val="tx1"/>
                </a:solidFill>
                <a:latin typeface="Times New Roman" pitchFamily="18" charset="0"/>
              </a:defRPr>
            </a:lvl3pPr>
            <a:lvl4pPr marL="1600200" indent="-228600">
              <a:spcBef>
                <a:spcPct val="20000"/>
              </a:spcBef>
              <a:buSzPct val="100000"/>
              <a:buChar char="–"/>
              <a:defRPr sz="2000">
                <a:solidFill>
                  <a:schemeClr val="tx1"/>
                </a:solidFill>
                <a:latin typeface="Times New Roman" pitchFamily="18" charset="0"/>
              </a:defRPr>
            </a:lvl4pPr>
            <a:lvl5pPr marL="2057400" indent="-228600">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fontAlgn="base">
              <a:spcBef>
                <a:spcPct val="0"/>
              </a:spcBef>
              <a:spcAft>
                <a:spcPct val="0"/>
              </a:spcAft>
              <a:buSzTx/>
              <a:buFontTx/>
              <a:buNone/>
            </a:pPr>
            <a:r>
              <a:rPr lang="fr-CH" altLang="en-US" sz="2400" dirty="0">
                <a:solidFill>
                  <a:srgbClr val="000000"/>
                </a:solidFill>
                <a:latin typeface="Arial"/>
              </a:rPr>
              <a:t>Office des parties contractantes désignées</a:t>
            </a:r>
            <a:endParaRPr lang="fr-CH" altLang="en-US" sz="2400" dirty="0">
              <a:solidFill>
                <a:srgbClr val="000000"/>
              </a:solidFill>
              <a:latin typeface="Arial"/>
            </a:endParaRPr>
          </a:p>
        </p:txBody>
      </p:sp>
      <p:sp>
        <p:nvSpPr>
          <p:cNvPr id="13321" name="Rectangle 10"/>
          <p:cNvSpPr>
            <a:spLocks noChangeArrowheads="1"/>
          </p:cNvSpPr>
          <p:nvPr/>
        </p:nvSpPr>
        <p:spPr bwMode="auto">
          <a:xfrm>
            <a:off x="6246935" y="4265612"/>
            <a:ext cx="3087566" cy="13335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Char char="•"/>
              <a:defRPr sz="3200">
                <a:solidFill>
                  <a:schemeClr val="tx1"/>
                </a:solidFill>
                <a:latin typeface="Times New Roman" pitchFamily="18" charset="0"/>
              </a:defRPr>
            </a:lvl1pPr>
            <a:lvl2pPr marL="742950" indent="-285750">
              <a:spcBef>
                <a:spcPct val="20000"/>
              </a:spcBef>
              <a:buSzPct val="100000"/>
              <a:buChar char="–"/>
              <a:defRPr sz="2800">
                <a:solidFill>
                  <a:schemeClr val="tx1"/>
                </a:solidFill>
                <a:latin typeface="Times New Roman" pitchFamily="18" charset="0"/>
              </a:defRPr>
            </a:lvl2pPr>
            <a:lvl3pPr marL="1143000" indent="-228600">
              <a:spcBef>
                <a:spcPct val="20000"/>
              </a:spcBef>
              <a:buSzPct val="100000"/>
              <a:buChar char="•"/>
              <a:defRPr sz="2400">
                <a:solidFill>
                  <a:schemeClr val="tx1"/>
                </a:solidFill>
                <a:latin typeface="Times New Roman" pitchFamily="18" charset="0"/>
              </a:defRPr>
            </a:lvl3pPr>
            <a:lvl4pPr marL="1600200" indent="-228600">
              <a:spcBef>
                <a:spcPct val="20000"/>
              </a:spcBef>
              <a:buSzPct val="100000"/>
              <a:buChar char="–"/>
              <a:defRPr sz="2000">
                <a:solidFill>
                  <a:schemeClr val="tx1"/>
                </a:solidFill>
                <a:latin typeface="Times New Roman" pitchFamily="18" charset="0"/>
              </a:defRPr>
            </a:lvl4pPr>
            <a:lvl5pPr marL="2057400" indent="-228600">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fontAlgn="base">
              <a:spcBef>
                <a:spcPct val="50000"/>
              </a:spcBef>
              <a:spcAft>
                <a:spcPct val="0"/>
              </a:spcAft>
              <a:buSzTx/>
              <a:buFontTx/>
              <a:buNone/>
            </a:pPr>
            <a:endParaRPr lang="fr-CH" altLang="en-US" sz="2000" dirty="0">
              <a:solidFill>
                <a:srgbClr val="000000"/>
              </a:solidFill>
            </a:endParaRPr>
          </a:p>
        </p:txBody>
      </p:sp>
      <p:sp>
        <p:nvSpPr>
          <p:cNvPr id="13322" name="Rectangle 11"/>
          <p:cNvSpPr>
            <a:spLocks noChangeArrowheads="1"/>
          </p:cNvSpPr>
          <p:nvPr/>
        </p:nvSpPr>
        <p:spPr bwMode="auto">
          <a:xfrm>
            <a:off x="6246935" y="3013075"/>
            <a:ext cx="3087566" cy="9191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Char char="•"/>
              <a:defRPr sz="3200">
                <a:solidFill>
                  <a:schemeClr val="tx1"/>
                </a:solidFill>
                <a:latin typeface="Times New Roman" pitchFamily="18" charset="0"/>
              </a:defRPr>
            </a:lvl1pPr>
            <a:lvl2pPr marL="742950" indent="-285750">
              <a:spcBef>
                <a:spcPct val="20000"/>
              </a:spcBef>
              <a:buSzPct val="100000"/>
              <a:buChar char="–"/>
              <a:defRPr sz="2800">
                <a:solidFill>
                  <a:schemeClr val="tx1"/>
                </a:solidFill>
                <a:latin typeface="Times New Roman" pitchFamily="18" charset="0"/>
              </a:defRPr>
            </a:lvl2pPr>
            <a:lvl3pPr marL="1143000" indent="-228600">
              <a:spcBef>
                <a:spcPct val="20000"/>
              </a:spcBef>
              <a:buSzPct val="100000"/>
              <a:buChar char="•"/>
              <a:defRPr sz="2400">
                <a:solidFill>
                  <a:schemeClr val="tx1"/>
                </a:solidFill>
                <a:latin typeface="Times New Roman" pitchFamily="18" charset="0"/>
              </a:defRPr>
            </a:lvl3pPr>
            <a:lvl4pPr marL="1600200" indent="-228600">
              <a:spcBef>
                <a:spcPct val="20000"/>
              </a:spcBef>
              <a:buSzPct val="100000"/>
              <a:buChar char="–"/>
              <a:defRPr sz="2000">
                <a:solidFill>
                  <a:schemeClr val="tx1"/>
                </a:solidFill>
                <a:latin typeface="Times New Roman" pitchFamily="18" charset="0"/>
              </a:defRPr>
            </a:lvl4pPr>
            <a:lvl5pPr marL="2057400" indent="-228600">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fontAlgn="base">
              <a:spcBef>
                <a:spcPct val="50000"/>
              </a:spcBef>
              <a:spcAft>
                <a:spcPct val="0"/>
              </a:spcAft>
              <a:buSzTx/>
              <a:buFontTx/>
              <a:buNone/>
            </a:pPr>
            <a:endParaRPr lang="fr-CH" altLang="en-US" sz="2000" dirty="0">
              <a:solidFill>
                <a:srgbClr val="000000"/>
              </a:solidFill>
            </a:endParaRPr>
          </a:p>
        </p:txBody>
      </p:sp>
      <p:sp>
        <p:nvSpPr>
          <p:cNvPr id="13323" name="AutoShape 12"/>
          <p:cNvSpPr>
            <a:spLocks noChangeArrowheads="1"/>
          </p:cNvSpPr>
          <p:nvPr/>
        </p:nvSpPr>
        <p:spPr bwMode="auto">
          <a:xfrm>
            <a:off x="7740162" y="2698750"/>
            <a:ext cx="76200" cy="304800"/>
          </a:xfrm>
          <a:prstGeom prst="downArrow">
            <a:avLst>
              <a:gd name="adj1" fmla="val 50000"/>
              <a:gd name="adj2" fmla="val 92308"/>
            </a:avLst>
          </a:prstGeom>
          <a:solidFill>
            <a:srgbClr val="0065B0"/>
          </a:solidFill>
          <a:ln w="9525">
            <a:solidFill>
              <a:srgbClr val="0070C0"/>
            </a:solidFill>
            <a:miter lim="800000"/>
            <a:headEnd/>
            <a:tailEnd/>
          </a:ln>
          <a:effectLst/>
          <a:extLst/>
        </p:spPr>
        <p:txBody>
          <a:bodyPr wrap="none" anchor="ctr"/>
          <a:lstStyle>
            <a:lvl1pPr>
              <a:spcBef>
                <a:spcPct val="20000"/>
              </a:spcBef>
              <a:buSzPct val="100000"/>
              <a:buChar char="•"/>
              <a:defRPr sz="3200">
                <a:solidFill>
                  <a:schemeClr val="tx1"/>
                </a:solidFill>
                <a:latin typeface="Times New Roman" pitchFamily="18" charset="0"/>
              </a:defRPr>
            </a:lvl1pPr>
            <a:lvl2pPr marL="742950" indent="-285750">
              <a:spcBef>
                <a:spcPct val="20000"/>
              </a:spcBef>
              <a:buSzPct val="100000"/>
              <a:buChar char="–"/>
              <a:defRPr sz="2800">
                <a:solidFill>
                  <a:schemeClr val="tx1"/>
                </a:solidFill>
                <a:latin typeface="Times New Roman" pitchFamily="18" charset="0"/>
              </a:defRPr>
            </a:lvl2pPr>
            <a:lvl3pPr marL="1143000" indent="-228600">
              <a:spcBef>
                <a:spcPct val="20000"/>
              </a:spcBef>
              <a:buSzPct val="100000"/>
              <a:buChar char="•"/>
              <a:defRPr sz="2400">
                <a:solidFill>
                  <a:schemeClr val="tx1"/>
                </a:solidFill>
                <a:latin typeface="Times New Roman" pitchFamily="18" charset="0"/>
              </a:defRPr>
            </a:lvl3pPr>
            <a:lvl4pPr marL="1600200" indent="-228600">
              <a:spcBef>
                <a:spcPct val="20000"/>
              </a:spcBef>
              <a:buSzPct val="100000"/>
              <a:buChar char="–"/>
              <a:defRPr sz="2000">
                <a:solidFill>
                  <a:schemeClr val="tx1"/>
                </a:solidFill>
                <a:latin typeface="Times New Roman" pitchFamily="18" charset="0"/>
              </a:defRPr>
            </a:lvl4pPr>
            <a:lvl5pPr marL="2057400" indent="-228600">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fontAlgn="base">
              <a:spcBef>
                <a:spcPct val="50000"/>
              </a:spcBef>
              <a:spcAft>
                <a:spcPct val="0"/>
              </a:spcAft>
              <a:buSzTx/>
              <a:buFontTx/>
              <a:buNone/>
            </a:pPr>
            <a:endParaRPr lang="fr-CH" altLang="en-US" sz="2000" dirty="0">
              <a:solidFill>
                <a:srgbClr val="000000"/>
              </a:solidFill>
            </a:endParaRPr>
          </a:p>
        </p:txBody>
      </p:sp>
      <p:sp>
        <p:nvSpPr>
          <p:cNvPr id="13325" name="AutoShape 14"/>
          <p:cNvSpPr>
            <a:spLocks noChangeArrowheads="1"/>
          </p:cNvSpPr>
          <p:nvPr/>
        </p:nvSpPr>
        <p:spPr bwMode="auto">
          <a:xfrm>
            <a:off x="7729904" y="3956050"/>
            <a:ext cx="76200" cy="304800"/>
          </a:xfrm>
          <a:prstGeom prst="downArrow">
            <a:avLst>
              <a:gd name="adj1" fmla="val 50000"/>
              <a:gd name="adj2" fmla="val 92308"/>
            </a:avLst>
          </a:prstGeom>
          <a:solidFill>
            <a:srgbClr val="0065B0"/>
          </a:solidFill>
          <a:ln w="9525">
            <a:solidFill>
              <a:srgbClr val="0070C0"/>
            </a:solidFill>
            <a:miter lim="800000"/>
            <a:headEnd/>
            <a:tailEnd/>
          </a:ln>
          <a:effectLst/>
          <a:extLst/>
        </p:spPr>
        <p:txBody>
          <a:bodyPr wrap="none" anchor="ctr"/>
          <a:lstStyle>
            <a:lvl1pPr>
              <a:spcBef>
                <a:spcPct val="20000"/>
              </a:spcBef>
              <a:buSzPct val="100000"/>
              <a:buChar char="•"/>
              <a:defRPr sz="3200">
                <a:solidFill>
                  <a:schemeClr val="tx1"/>
                </a:solidFill>
                <a:latin typeface="Times New Roman" pitchFamily="18" charset="0"/>
              </a:defRPr>
            </a:lvl1pPr>
            <a:lvl2pPr marL="742950" indent="-285750">
              <a:spcBef>
                <a:spcPct val="20000"/>
              </a:spcBef>
              <a:buSzPct val="100000"/>
              <a:buChar char="–"/>
              <a:defRPr sz="2800">
                <a:solidFill>
                  <a:schemeClr val="tx1"/>
                </a:solidFill>
                <a:latin typeface="Times New Roman" pitchFamily="18" charset="0"/>
              </a:defRPr>
            </a:lvl2pPr>
            <a:lvl3pPr marL="1143000" indent="-228600">
              <a:spcBef>
                <a:spcPct val="20000"/>
              </a:spcBef>
              <a:buSzPct val="100000"/>
              <a:buChar char="•"/>
              <a:defRPr sz="2400">
                <a:solidFill>
                  <a:schemeClr val="tx1"/>
                </a:solidFill>
                <a:latin typeface="Times New Roman" pitchFamily="18" charset="0"/>
              </a:defRPr>
            </a:lvl3pPr>
            <a:lvl4pPr marL="1600200" indent="-228600">
              <a:spcBef>
                <a:spcPct val="20000"/>
              </a:spcBef>
              <a:buSzPct val="100000"/>
              <a:buChar char="–"/>
              <a:defRPr sz="2000">
                <a:solidFill>
                  <a:schemeClr val="tx1"/>
                </a:solidFill>
                <a:latin typeface="Times New Roman" pitchFamily="18" charset="0"/>
              </a:defRPr>
            </a:lvl4pPr>
            <a:lvl5pPr marL="2057400" indent="-228600">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fontAlgn="base">
              <a:spcBef>
                <a:spcPct val="50000"/>
              </a:spcBef>
              <a:spcAft>
                <a:spcPct val="0"/>
              </a:spcAft>
              <a:buSzTx/>
              <a:buFontTx/>
              <a:buNone/>
            </a:pPr>
            <a:endParaRPr lang="fr-CH" altLang="en-US" sz="2000" dirty="0">
              <a:solidFill>
                <a:srgbClr val="000000"/>
              </a:solidFill>
            </a:endParaRPr>
          </a:p>
        </p:txBody>
      </p:sp>
      <p:sp>
        <p:nvSpPr>
          <p:cNvPr id="14" name="AutoShape 30"/>
          <p:cNvSpPr>
            <a:spLocks noChangeArrowheads="1"/>
          </p:cNvSpPr>
          <p:nvPr/>
        </p:nvSpPr>
        <p:spPr bwMode="auto">
          <a:xfrm>
            <a:off x="2495601" y="2420888"/>
            <a:ext cx="2009043" cy="870694"/>
          </a:xfrm>
          <a:prstGeom prst="foldedCorner">
            <a:avLst>
              <a:gd name="adj" fmla="val 12500"/>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400" dirty="0">
              <a:solidFill>
                <a:srgbClr val="0070C0"/>
              </a:solidFill>
            </a:endParaRPr>
          </a:p>
          <a:p>
            <a:pPr algn="ctr"/>
            <a:r>
              <a:rPr lang="en-US" altLang="en-US" sz="2400" dirty="0">
                <a:solidFill>
                  <a:srgbClr val="0070C0"/>
                </a:solidFill>
              </a:rPr>
              <a:t>Demande </a:t>
            </a:r>
          </a:p>
          <a:p>
            <a:pPr algn="ctr"/>
            <a:r>
              <a:rPr lang="en-US" altLang="en-US" sz="2400" dirty="0">
                <a:solidFill>
                  <a:srgbClr val="0070C0"/>
                </a:solidFill>
              </a:rPr>
              <a:t>internationale</a:t>
            </a:r>
            <a:r>
              <a:rPr lang="en-US" altLang="en-US" dirty="0">
                <a:solidFill>
                  <a:srgbClr val="0070C0"/>
                </a:solidFill>
              </a:rPr>
              <a:t/>
            </a:r>
            <a:br>
              <a:rPr lang="en-US" altLang="en-US" dirty="0">
                <a:solidFill>
                  <a:srgbClr val="0070C0"/>
                </a:solidFill>
              </a:rPr>
            </a:br>
            <a:endParaRPr lang="en-US" altLang="en-US" dirty="0">
              <a:solidFill>
                <a:srgbClr val="0070C0"/>
              </a:solidFill>
            </a:endParaRPr>
          </a:p>
        </p:txBody>
      </p:sp>
      <p:cxnSp>
        <p:nvCxnSpPr>
          <p:cNvPr id="15" name="AutoShape 5"/>
          <p:cNvCxnSpPr>
            <a:cxnSpLocks noChangeShapeType="1"/>
          </p:cNvCxnSpPr>
          <p:nvPr/>
        </p:nvCxnSpPr>
        <p:spPr bwMode="auto">
          <a:xfrm rot="16200000" flipH="1">
            <a:off x="4715772" y="2101947"/>
            <a:ext cx="325438" cy="2700338"/>
          </a:xfrm>
          <a:prstGeom prst="bentConnector2">
            <a:avLst/>
          </a:prstGeom>
          <a:noFill/>
          <a:ln w="76200">
            <a:solidFill>
              <a:srgbClr val="0070C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AutoShape 18"/>
          <p:cNvCxnSpPr>
            <a:cxnSpLocks noChangeShapeType="1"/>
            <a:stCxn id="14" idx="0"/>
          </p:cNvCxnSpPr>
          <p:nvPr/>
        </p:nvCxnSpPr>
        <p:spPr bwMode="auto">
          <a:xfrm rot="5400000" flipH="1" flipV="1">
            <a:off x="4741566" y="880242"/>
            <a:ext cx="299205" cy="2782091"/>
          </a:xfrm>
          <a:prstGeom prst="bentConnector2">
            <a:avLst/>
          </a:prstGeom>
          <a:noFill/>
          <a:ln w="38100">
            <a:solidFill>
              <a:srgbClr val="0070C0"/>
            </a:solidFill>
            <a:prstDash val="dash"/>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Text Box 9"/>
          <p:cNvSpPr txBox="1">
            <a:spLocks noChangeArrowheads="1"/>
          </p:cNvSpPr>
          <p:nvPr/>
        </p:nvSpPr>
        <p:spPr bwMode="auto">
          <a:xfrm>
            <a:off x="4572000" y="3220234"/>
            <a:ext cx="1073150"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dirty="0"/>
              <a:t>Dépôt</a:t>
            </a:r>
            <a:endParaRPr lang="en-US" altLang="en-US" dirty="0"/>
          </a:p>
          <a:p>
            <a:pPr algn="ctr">
              <a:spcBef>
                <a:spcPct val="50000"/>
              </a:spcBef>
            </a:pPr>
            <a:r>
              <a:rPr lang="en-US" altLang="en-US" dirty="0"/>
              <a:t>direct</a:t>
            </a:r>
            <a:endParaRPr lang="en-US" altLang="en-US" dirty="0">
              <a:solidFill>
                <a:srgbClr val="008000"/>
              </a:solidFill>
            </a:endParaRPr>
          </a:p>
        </p:txBody>
      </p:sp>
      <p:sp>
        <p:nvSpPr>
          <p:cNvPr id="19" name="Text Box 9"/>
          <p:cNvSpPr txBox="1">
            <a:spLocks noChangeArrowheads="1"/>
          </p:cNvSpPr>
          <p:nvPr/>
        </p:nvSpPr>
        <p:spPr bwMode="auto">
          <a:xfrm>
            <a:off x="4583832" y="1700808"/>
            <a:ext cx="1073150"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dirty="0"/>
              <a:t>Dépôt</a:t>
            </a:r>
            <a:endParaRPr lang="en-US" altLang="en-US" dirty="0"/>
          </a:p>
          <a:p>
            <a:pPr algn="ctr">
              <a:spcBef>
                <a:spcPct val="50000"/>
              </a:spcBef>
            </a:pPr>
            <a:r>
              <a:rPr lang="en-US" altLang="en-US" dirty="0"/>
              <a:t>indirect</a:t>
            </a:r>
            <a:endParaRPr lang="en-US" altLang="en-US" dirty="0">
              <a:solidFill>
                <a:srgbClr val="008000"/>
              </a:solidFill>
            </a:endParaRPr>
          </a:p>
        </p:txBody>
      </p:sp>
    </p:spTree>
    <p:custDataLst>
      <p:tags r:id="rId1"/>
    </p:custDataLst>
    <p:extLst>
      <p:ext uri="{BB962C8B-B14F-4D97-AF65-F5344CB8AC3E}">
        <p14:creationId xmlns:p14="http://schemas.microsoft.com/office/powerpoint/2010/main" val="34681114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4">
                                            <p:txEl>
                                              <p:charRg st="4294967295" end="4294967295"/>
                                            </p:txEl>
                                          </p:spTgt>
                                        </p:tgtEl>
                                        <p:attrNameLst>
                                          <p:attrName>style.visibility</p:attrName>
                                        </p:attrNameLst>
                                      </p:cBhvr>
                                      <p:to>
                                        <p:strVal val="visible"/>
                                      </p:to>
                                    </p:set>
                                    <p:animEffect transition="in" filter="dissolve">
                                      <p:cBhvr>
                                        <p:cTn id="10" dur="500"/>
                                        <p:tgtEl>
                                          <p:spTgt spid="14">
                                            <p:txEl>
                                              <p:charRg st="4294967295" end="4294967295"/>
                                            </p:txEl>
                                          </p:spTgt>
                                        </p:tgtEl>
                                      </p:cBhvr>
                                    </p:animEffect>
                                  </p:childTnLst>
                                </p:cTn>
                              </p:par>
                            </p:childTnLst>
                          </p:cTn>
                        </p:par>
                        <p:par>
                          <p:cTn id="11" fill="hold">
                            <p:stCondLst>
                              <p:cond delay="500"/>
                            </p:stCondLst>
                            <p:childTnLst>
                              <p:par>
                                <p:cTn id="12" presetID="17" presetClass="entr" presetSubtype="1"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500" fill="hold"/>
                                        <p:tgtEl>
                                          <p:spTgt spid="15"/>
                                        </p:tgtEl>
                                        <p:attrNameLst>
                                          <p:attrName>ppt_x</p:attrName>
                                        </p:attrNameLst>
                                      </p:cBhvr>
                                      <p:tavLst>
                                        <p:tav tm="0">
                                          <p:val>
                                            <p:strVal val="#ppt_x"/>
                                          </p:val>
                                        </p:tav>
                                        <p:tav tm="100000">
                                          <p:val>
                                            <p:strVal val="#ppt_x"/>
                                          </p:val>
                                        </p:tav>
                                      </p:tavLst>
                                    </p:anim>
                                    <p:anim calcmode="lin" valueType="num">
                                      <p:cBhvr>
                                        <p:cTn id="15" dur="500" fill="hold"/>
                                        <p:tgtEl>
                                          <p:spTgt spid="15"/>
                                        </p:tgtEl>
                                        <p:attrNameLst>
                                          <p:attrName>ppt_y</p:attrName>
                                        </p:attrNameLst>
                                      </p:cBhvr>
                                      <p:tavLst>
                                        <p:tav tm="0">
                                          <p:val>
                                            <p:strVal val="#ppt_y-#ppt_h/2"/>
                                          </p:val>
                                        </p:tav>
                                        <p:tav tm="100000">
                                          <p:val>
                                            <p:strVal val="#ppt_y"/>
                                          </p:val>
                                        </p:tav>
                                      </p:tavLst>
                                    </p:anim>
                                    <p:anim calcmode="lin" valueType="num">
                                      <p:cBhvr>
                                        <p:cTn id="16" dur="500" fill="hold"/>
                                        <p:tgtEl>
                                          <p:spTgt spid="15"/>
                                        </p:tgtEl>
                                        <p:attrNameLst>
                                          <p:attrName>ppt_w</p:attrName>
                                        </p:attrNameLst>
                                      </p:cBhvr>
                                      <p:tavLst>
                                        <p:tav tm="0">
                                          <p:val>
                                            <p:strVal val="#ppt_w"/>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17" presetClass="entr" presetSubtype="4"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ppt_x</p:attrName>
                                        </p:attrNameLst>
                                      </p:cBhvr>
                                      <p:tavLst>
                                        <p:tav tm="0">
                                          <p:val>
                                            <p:strVal val="#ppt_x"/>
                                          </p:val>
                                        </p:tav>
                                        <p:tav tm="100000">
                                          <p:val>
                                            <p:strVal val="#ppt_x"/>
                                          </p:val>
                                        </p:tav>
                                      </p:tavLst>
                                    </p:anim>
                                    <p:anim calcmode="lin" valueType="num">
                                      <p:cBhvr>
                                        <p:cTn id="22" dur="500" fill="hold"/>
                                        <p:tgtEl>
                                          <p:spTgt spid="17"/>
                                        </p:tgtEl>
                                        <p:attrNameLst>
                                          <p:attrName>ppt_y</p:attrName>
                                        </p:attrNameLst>
                                      </p:cBhvr>
                                      <p:tavLst>
                                        <p:tav tm="0">
                                          <p:val>
                                            <p:strVal val="#ppt_y+#ppt_h/2"/>
                                          </p:val>
                                        </p:tav>
                                        <p:tav tm="100000">
                                          <p:val>
                                            <p:strVal val="#ppt_y"/>
                                          </p:val>
                                        </p:tav>
                                      </p:tavLst>
                                    </p:anim>
                                    <p:anim calcmode="lin" valueType="num">
                                      <p:cBhvr>
                                        <p:cTn id="23" dur="500" fill="hold"/>
                                        <p:tgtEl>
                                          <p:spTgt spid="17"/>
                                        </p:tgtEl>
                                        <p:attrNameLst>
                                          <p:attrName>ppt_w</p:attrName>
                                        </p:attrNameLst>
                                      </p:cBhvr>
                                      <p:tavLst>
                                        <p:tav tm="0">
                                          <p:val>
                                            <p:strVal val="#ppt_w"/>
                                          </p:val>
                                        </p:tav>
                                        <p:tav tm="100000">
                                          <p:val>
                                            <p:strVal val="#ppt_w"/>
                                          </p:val>
                                        </p:tav>
                                      </p:tavLst>
                                    </p:anim>
                                    <p:anim calcmode="lin" valueType="num">
                                      <p:cBhvr>
                                        <p:cTn id="24" dur="500" fill="hold"/>
                                        <p:tgtEl>
                                          <p:spTgt spid="17"/>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dissolve">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dissolve">
                                      <p:cBhvr>
                                        <p:cTn id="3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utoUpdateAnimBg="0"/>
      <p:bldP spid="14" grpId="1" animBg="1"/>
      <p:bldP spid="18" grpId="0" autoUpdateAnimBg="0"/>
      <p:bldP spid="19"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0"/>
            <a:ext cx="9296400" cy="1143000"/>
          </a:xfrm>
        </p:spPr>
        <p:txBody>
          <a:bodyPr>
            <a:noAutofit/>
          </a:bodyPr>
          <a:lstStyle/>
          <a:p>
            <a:pPr>
              <a:defRPr/>
            </a:pPr>
            <a:r>
              <a:rPr lang="fr-FR" b="1" dirty="0" smtClean="0">
                <a:solidFill>
                  <a:srgbClr val="0070C0"/>
                </a:solidFill>
                <a:effectLst>
                  <a:outerShdw blurRad="38100" dist="38100" dir="2700000" algn="tl">
                    <a:srgbClr val="000000">
                      <a:alpha val="43137"/>
                    </a:srgbClr>
                  </a:outerShdw>
                </a:effectLst>
              </a:rPr>
              <a:t>Division de l’économie et des statistiques</a:t>
            </a:r>
            <a:endParaRPr lang="fr-FR" b="1" dirty="0">
              <a:solidFill>
                <a:srgbClr val="0070C0"/>
              </a:solidFill>
              <a:effectLst>
                <a:outerShdw blurRad="38100" dist="38100" dir="2700000" algn="tl">
                  <a:srgbClr val="000000">
                    <a:alpha val="43137"/>
                  </a:srgbClr>
                </a:outerShdw>
              </a:effectLst>
            </a:endParaRPr>
          </a:p>
        </p:txBody>
      </p:sp>
      <p:grpSp>
        <p:nvGrpSpPr>
          <p:cNvPr id="9219" name="Group 15"/>
          <p:cNvGrpSpPr>
            <a:grpSpLocks/>
          </p:cNvGrpSpPr>
          <p:nvPr/>
        </p:nvGrpSpPr>
        <p:grpSpPr bwMode="auto">
          <a:xfrm>
            <a:off x="1524000" y="1143001"/>
            <a:ext cx="9144000" cy="4791075"/>
            <a:chOff x="0" y="1447801"/>
            <a:chExt cx="9144000" cy="4664796"/>
          </a:xfrm>
        </p:grpSpPr>
        <p:sp>
          <p:nvSpPr>
            <p:cNvPr id="9220" name="TextBox 7"/>
            <p:cNvSpPr txBox="1">
              <a:spLocks noChangeArrowheads="1"/>
            </p:cNvSpPr>
            <p:nvPr/>
          </p:nvSpPr>
          <p:spPr bwMode="auto">
            <a:xfrm>
              <a:off x="0" y="1447801"/>
              <a:ext cx="3657600" cy="1168692"/>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fontAlgn="base">
                <a:spcBef>
                  <a:spcPct val="50000"/>
                </a:spcBef>
                <a:spcAft>
                  <a:spcPct val="0"/>
                </a:spcAft>
              </a:pPr>
              <a:r>
                <a:rPr lang="fr-FR" sz="1800" dirty="0">
                  <a:solidFill>
                    <a:srgbClr val="FFFFFF"/>
                  </a:solidFill>
                </a:rPr>
                <a:t>La division applique l’analyse statistique et économique à l’utilisation des services de l’OMPI.</a:t>
              </a:r>
              <a:endParaRPr lang="en-GB" sz="1800" dirty="0">
                <a:solidFill>
                  <a:srgbClr val="FFFFFF"/>
                </a:solidFill>
              </a:endParaRPr>
            </a:p>
          </p:txBody>
        </p:sp>
        <p:sp>
          <p:nvSpPr>
            <p:cNvPr id="9221" name="TextBox 8"/>
            <p:cNvSpPr txBox="1">
              <a:spLocks noChangeArrowheads="1"/>
            </p:cNvSpPr>
            <p:nvPr/>
          </p:nvSpPr>
          <p:spPr bwMode="auto">
            <a:xfrm>
              <a:off x="5791200" y="4665640"/>
              <a:ext cx="3352800" cy="1438390"/>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fontAlgn="base">
                <a:spcBef>
                  <a:spcPct val="50000"/>
                </a:spcBef>
                <a:spcAft>
                  <a:spcPct val="0"/>
                </a:spcAft>
              </a:pPr>
              <a:r>
                <a:rPr lang="fr-FR" sz="1800" dirty="0">
                  <a:solidFill>
                    <a:srgbClr val="FFFFFF"/>
                  </a:solidFill>
                </a:rPr>
                <a:t>Cette structure permet à l’OMPI de mieux comprendre la dimension économique du développement de la propriété intellectuelle. </a:t>
              </a:r>
              <a:endParaRPr lang="en-GB" sz="1800" dirty="0">
                <a:solidFill>
                  <a:srgbClr val="FFFFFF"/>
                </a:solidFill>
              </a:endParaRPr>
            </a:p>
          </p:txBody>
        </p:sp>
        <p:sp>
          <p:nvSpPr>
            <p:cNvPr id="12" name="Bent Arrow 11"/>
            <p:cNvSpPr/>
            <p:nvPr/>
          </p:nvSpPr>
          <p:spPr>
            <a:xfrm rot="5400000">
              <a:off x="4727403" y="381173"/>
              <a:ext cx="2743544" cy="4876800"/>
            </a:xfrm>
            <a:prstGeom prst="bentArrow">
              <a:avLst>
                <a:gd name="adj1" fmla="val 25000"/>
                <a:gd name="adj2" fmla="val 6930"/>
                <a:gd name="adj3" fmla="val 23947"/>
                <a:gd name="adj4" fmla="val 76053"/>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50000"/>
                </a:spcBef>
                <a:spcAft>
                  <a:spcPct val="0"/>
                </a:spcAft>
                <a:defRPr/>
              </a:pPr>
              <a:endParaRPr lang="en-GB" sz="2400">
                <a:solidFill>
                  <a:srgbClr val="FFFFFF"/>
                </a:solidFill>
                <a:latin typeface="Arial"/>
                <a:cs typeface="Arial"/>
              </a:endParaRPr>
            </a:p>
          </p:txBody>
        </p:sp>
        <p:sp>
          <p:nvSpPr>
            <p:cNvPr id="13" name="Bent Arrow 12"/>
            <p:cNvSpPr/>
            <p:nvPr/>
          </p:nvSpPr>
          <p:spPr>
            <a:xfrm rot="16200000">
              <a:off x="1981029" y="2302426"/>
              <a:ext cx="2743543" cy="4876800"/>
            </a:xfrm>
            <a:prstGeom prst="bentArrow">
              <a:avLst>
                <a:gd name="adj1" fmla="val 25000"/>
                <a:gd name="adj2" fmla="val 6930"/>
                <a:gd name="adj3" fmla="val 23947"/>
                <a:gd name="adj4" fmla="val 76053"/>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50000"/>
                </a:spcBef>
                <a:spcAft>
                  <a:spcPct val="0"/>
                </a:spcAft>
                <a:defRPr/>
              </a:pPr>
              <a:endParaRPr lang="en-GB" sz="2400">
                <a:solidFill>
                  <a:srgbClr val="FFFFFF"/>
                </a:solidFill>
                <a:latin typeface="Arial"/>
                <a:cs typeface="Arial"/>
              </a:endParaRPr>
            </a:p>
          </p:txBody>
        </p:sp>
        <p:sp>
          <p:nvSpPr>
            <p:cNvPr id="9224" name="TextBox 14"/>
            <p:cNvSpPr txBox="1">
              <a:spLocks noChangeArrowheads="1"/>
            </p:cNvSpPr>
            <p:nvPr/>
          </p:nvSpPr>
          <p:spPr bwMode="auto">
            <a:xfrm>
              <a:off x="1909864" y="2709058"/>
              <a:ext cx="5737698" cy="188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algn="ctr" eaLnBrk="1" fontAlgn="base" hangingPunct="1">
                <a:spcBef>
                  <a:spcPct val="50000"/>
                </a:spcBef>
                <a:spcAft>
                  <a:spcPct val="0"/>
                </a:spcAft>
              </a:pPr>
              <a:r>
                <a:rPr lang="fr-FR" altLang="en-US" sz="3000" b="1" dirty="0">
                  <a:solidFill>
                    <a:srgbClr val="00B050"/>
                  </a:solidFill>
                </a:rPr>
                <a:t>Traduit le consensus grandissant sur l’importance de la dimension économique de la propriété intellectuelle. </a:t>
              </a:r>
            </a:p>
          </p:txBody>
        </p:sp>
      </p:grpSp>
    </p:spTree>
    <p:extLst>
      <p:ext uri="{BB962C8B-B14F-4D97-AF65-F5344CB8AC3E}">
        <p14:creationId xmlns:p14="http://schemas.microsoft.com/office/powerpoint/2010/main" val="282053182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1981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2700">
                <a:solidFill>
                  <a:srgbClr val="70899B"/>
                </a:solidFill>
                <a:latin typeface="+mj-lt"/>
                <a:ea typeface="+mj-ea"/>
                <a:cs typeface="+mj-cs"/>
              </a:defRPr>
            </a:lvl1pPr>
            <a:lvl2pPr algn="l" rtl="0" eaLnBrk="1" fontAlgn="base" hangingPunct="1">
              <a:spcBef>
                <a:spcPct val="0"/>
              </a:spcBef>
              <a:spcAft>
                <a:spcPct val="0"/>
              </a:spcAft>
              <a:defRPr sz="2700">
                <a:solidFill>
                  <a:srgbClr val="70899B"/>
                </a:solidFill>
                <a:latin typeface="Arial" charset="0"/>
                <a:cs typeface="Arial" charset="0"/>
              </a:defRPr>
            </a:lvl2pPr>
            <a:lvl3pPr algn="l" rtl="0" eaLnBrk="1" fontAlgn="base" hangingPunct="1">
              <a:spcBef>
                <a:spcPct val="0"/>
              </a:spcBef>
              <a:spcAft>
                <a:spcPct val="0"/>
              </a:spcAft>
              <a:defRPr sz="2700">
                <a:solidFill>
                  <a:srgbClr val="70899B"/>
                </a:solidFill>
                <a:latin typeface="Arial" charset="0"/>
                <a:cs typeface="Arial" charset="0"/>
              </a:defRPr>
            </a:lvl3pPr>
            <a:lvl4pPr algn="l" rtl="0" eaLnBrk="1" fontAlgn="base" hangingPunct="1">
              <a:spcBef>
                <a:spcPct val="0"/>
              </a:spcBef>
              <a:spcAft>
                <a:spcPct val="0"/>
              </a:spcAft>
              <a:defRPr sz="2700">
                <a:solidFill>
                  <a:srgbClr val="70899B"/>
                </a:solidFill>
                <a:latin typeface="Arial" charset="0"/>
                <a:cs typeface="Arial" charset="0"/>
              </a:defRPr>
            </a:lvl4pPr>
            <a:lvl5pPr algn="l" rtl="0" eaLnBrk="1" fontAlgn="base" hangingPunct="1">
              <a:spcBef>
                <a:spcPct val="0"/>
              </a:spcBef>
              <a:spcAft>
                <a:spcPct val="0"/>
              </a:spcAft>
              <a:defRPr sz="2700">
                <a:solidFill>
                  <a:srgbClr val="70899B"/>
                </a:solidFill>
                <a:latin typeface="Arial" charset="0"/>
                <a:cs typeface="Arial" charset="0"/>
              </a:defRPr>
            </a:lvl5pPr>
            <a:lvl6pPr marL="342900" algn="l" rtl="0" eaLnBrk="1" fontAlgn="base" hangingPunct="1">
              <a:spcBef>
                <a:spcPct val="0"/>
              </a:spcBef>
              <a:spcAft>
                <a:spcPct val="0"/>
              </a:spcAft>
              <a:defRPr sz="2700">
                <a:solidFill>
                  <a:srgbClr val="70899B"/>
                </a:solidFill>
                <a:latin typeface="Arial" charset="0"/>
                <a:cs typeface="Arial" charset="0"/>
              </a:defRPr>
            </a:lvl6pPr>
            <a:lvl7pPr marL="685800" algn="l" rtl="0" eaLnBrk="1" fontAlgn="base" hangingPunct="1">
              <a:spcBef>
                <a:spcPct val="0"/>
              </a:spcBef>
              <a:spcAft>
                <a:spcPct val="0"/>
              </a:spcAft>
              <a:defRPr sz="2700">
                <a:solidFill>
                  <a:srgbClr val="70899B"/>
                </a:solidFill>
                <a:latin typeface="Arial" charset="0"/>
                <a:cs typeface="Arial" charset="0"/>
              </a:defRPr>
            </a:lvl7pPr>
            <a:lvl8pPr marL="1028700" algn="l" rtl="0" eaLnBrk="1" fontAlgn="base" hangingPunct="1">
              <a:spcBef>
                <a:spcPct val="0"/>
              </a:spcBef>
              <a:spcAft>
                <a:spcPct val="0"/>
              </a:spcAft>
              <a:defRPr sz="2700">
                <a:solidFill>
                  <a:srgbClr val="70899B"/>
                </a:solidFill>
                <a:latin typeface="Arial" charset="0"/>
                <a:cs typeface="Arial" charset="0"/>
              </a:defRPr>
            </a:lvl8pPr>
            <a:lvl9pPr marL="1371600" algn="l" rtl="0" eaLnBrk="1" fontAlgn="base" hangingPunct="1">
              <a:spcBef>
                <a:spcPct val="0"/>
              </a:spcBef>
              <a:spcAft>
                <a:spcPct val="0"/>
              </a:spcAft>
              <a:defRPr sz="2700">
                <a:solidFill>
                  <a:srgbClr val="70899B"/>
                </a:solidFill>
                <a:latin typeface="Arial" charset="0"/>
                <a:cs typeface="Arial" charset="0"/>
              </a:defRPr>
            </a:lvl9pPr>
          </a:lstStyle>
          <a:p>
            <a:pPr algn="ctr"/>
            <a:r>
              <a:rPr lang="fr-CH" altLang="en-US" sz="3600" kern="0" dirty="0">
                <a:solidFill>
                  <a:srgbClr val="0070C0"/>
                </a:solidFill>
                <a:ea typeface="Verdana" panose="020B0604030504040204" pitchFamily="34" charset="0"/>
                <a:cs typeface="Verdana" panose="020B0604030504040204" pitchFamily="34" charset="0"/>
              </a:rPr>
              <a:t>Demandes internationales en 2018 -  Tendance</a:t>
            </a:r>
            <a:endParaRPr lang="en-US" sz="3600" kern="0" dirty="0">
              <a:solidFill>
                <a:srgbClr val="0070C0"/>
              </a:solidFill>
            </a:endParaRPr>
          </a:p>
        </p:txBody>
      </p:sp>
      <p:graphicFrame>
        <p:nvGraphicFramePr>
          <p:cNvPr id="5" name="Content Placeholder 3"/>
          <p:cNvGraphicFramePr>
            <a:graphicFrameLocks noGrp="1"/>
          </p:cNvGraphicFramePr>
          <p:nvPr>
            <p:ph idx="1"/>
            <p:custDataLst>
              <p:tags r:id="rId2"/>
            </p:custDataLst>
            <p:extLst/>
          </p:nvPr>
        </p:nvGraphicFramePr>
        <p:xfrm>
          <a:off x="3009900" y="1943101"/>
          <a:ext cx="6172200" cy="326469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83878224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Autofit/>
          </a:bodyPr>
          <a:lstStyle/>
          <a:p>
            <a:pPr algn="ctr"/>
            <a:r>
              <a:rPr lang="fr-CH" dirty="0" smtClean="0">
                <a:solidFill>
                  <a:srgbClr val="0070C0"/>
                </a:solidFill>
              </a:rPr>
              <a:t>Parties contractantes </a:t>
            </a:r>
            <a:br>
              <a:rPr lang="fr-CH" dirty="0" smtClean="0">
                <a:solidFill>
                  <a:srgbClr val="0070C0"/>
                </a:solidFill>
              </a:rPr>
            </a:br>
            <a:r>
              <a:rPr lang="fr-CH" dirty="0" smtClean="0">
                <a:solidFill>
                  <a:srgbClr val="0070C0"/>
                </a:solidFill>
              </a:rPr>
              <a:t>plus grandes utilisatrices (2018)</a:t>
            </a:r>
            <a:endParaRPr lang="en-US" dirty="0">
              <a:solidFill>
                <a:srgbClr val="0070C0"/>
              </a:solidFill>
            </a:endParaRPr>
          </a:p>
        </p:txBody>
      </p:sp>
      <p:sp>
        <p:nvSpPr>
          <p:cNvPr id="6" name="Content Placeholder 2"/>
          <p:cNvSpPr>
            <a:spLocks noGrp="1"/>
          </p:cNvSpPr>
          <p:nvPr>
            <p:ph idx="1"/>
          </p:nvPr>
        </p:nvSpPr>
        <p:spPr>
          <a:xfrm>
            <a:off x="2063552" y="1773241"/>
            <a:ext cx="8147248" cy="4352925"/>
          </a:xfrm>
        </p:spPr>
        <p:txBody>
          <a:bodyPr/>
          <a:lstStyle/>
          <a:p>
            <a:pPr marL="0" indent="0">
              <a:buNone/>
            </a:pPr>
            <a:r>
              <a:rPr lang="en-US" dirty="0" smtClean="0"/>
              <a:t>1- </a:t>
            </a:r>
            <a:r>
              <a:rPr lang="en-US" dirty="0" err="1" smtClean="0"/>
              <a:t>Allemagne</a:t>
            </a:r>
            <a:r>
              <a:rPr lang="en-US" dirty="0" smtClean="0"/>
              <a:t> : 3964 dessins et </a:t>
            </a:r>
            <a:r>
              <a:rPr lang="en-US" dirty="0" err="1" smtClean="0"/>
              <a:t>modèles</a:t>
            </a:r>
            <a:endParaRPr lang="en-US" dirty="0" smtClean="0"/>
          </a:p>
          <a:p>
            <a:pPr marL="0" indent="0">
              <a:buNone/>
            </a:pPr>
            <a:r>
              <a:rPr lang="en-US" dirty="0" smtClean="0"/>
              <a:t>2- Suisse : 2510 dessins et </a:t>
            </a:r>
            <a:r>
              <a:rPr lang="en-US" dirty="0" err="1" smtClean="0"/>
              <a:t>modèles</a:t>
            </a:r>
            <a:endParaRPr lang="en-US" dirty="0" smtClean="0"/>
          </a:p>
          <a:p>
            <a:pPr marL="0" indent="0">
              <a:buNone/>
            </a:pPr>
            <a:r>
              <a:rPr lang="en-US" dirty="0" smtClean="0"/>
              <a:t>3- </a:t>
            </a:r>
            <a:r>
              <a:rPr lang="en-US" dirty="0" err="1" smtClean="0"/>
              <a:t>République</a:t>
            </a:r>
            <a:r>
              <a:rPr lang="en-US" dirty="0" smtClean="0"/>
              <a:t> </a:t>
            </a:r>
            <a:r>
              <a:rPr lang="en-US" dirty="0"/>
              <a:t>de </a:t>
            </a:r>
            <a:r>
              <a:rPr lang="en-US" dirty="0" err="1"/>
              <a:t>Corée</a:t>
            </a:r>
            <a:r>
              <a:rPr lang="en-US" dirty="0"/>
              <a:t> </a:t>
            </a:r>
            <a:r>
              <a:rPr lang="en-US" dirty="0" smtClean="0"/>
              <a:t>: </a:t>
            </a:r>
            <a:r>
              <a:rPr lang="en-US" dirty="0"/>
              <a:t>1,547 dessins et </a:t>
            </a:r>
            <a:r>
              <a:rPr lang="en-US" dirty="0" err="1"/>
              <a:t>modèles</a:t>
            </a:r>
            <a:endParaRPr lang="en-US" dirty="0"/>
          </a:p>
          <a:p>
            <a:pPr marL="0" indent="0">
              <a:buNone/>
            </a:pPr>
            <a:r>
              <a:rPr lang="en-US" dirty="0" smtClean="0">
                <a:solidFill>
                  <a:srgbClr val="FF0000"/>
                </a:solidFill>
              </a:rPr>
              <a:t>4- France</a:t>
            </a:r>
            <a:r>
              <a:rPr lang="en-US" dirty="0" smtClean="0"/>
              <a:t> : </a:t>
            </a:r>
            <a:r>
              <a:rPr lang="en-US" dirty="0">
                <a:solidFill>
                  <a:srgbClr val="FF0000"/>
                </a:solidFill>
              </a:rPr>
              <a:t>1454 dessins et </a:t>
            </a:r>
            <a:r>
              <a:rPr lang="en-US" dirty="0" err="1">
                <a:solidFill>
                  <a:srgbClr val="FF0000"/>
                </a:solidFill>
              </a:rPr>
              <a:t>modèles</a:t>
            </a:r>
            <a:r>
              <a:rPr lang="en-US" dirty="0">
                <a:solidFill>
                  <a:srgbClr val="FF0000"/>
                </a:solidFill>
              </a:rPr>
              <a:t> </a:t>
            </a:r>
            <a:endParaRPr lang="en-US" dirty="0" smtClean="0">
              <a:solidFill>
                <a:srgbClr val="FF0000"/>
              </a:solidFill>
            </a:endParaRPr>
          </a:p>
          <a:p>
            <a:pPr marL="0" indent="0">
              <a:buNone/>
            </a:pPr>
            <a:r>
              <a:rPr lang="en-US" dirty="0" smtClean="0"/>
              <a:t>5- Pays-Bas : </a:t>
            </a:r>
            <a:r>
              <a:rPr lang="en-US" dirty="0"/>
              <a:t>1382 dessins et </a:t>
            </a:r>
            <a:r>
              <a:rPr lang="en-US" dirty="0" err="1"/>
              <a:t>modèles</a:t>
            </a:r>
            <a:r>
              <a:rPr lang="en-US" dirty="0"/>
              <a:t> (+71.3%) </a:t>
            </a:r>
            <a:endParaRPr lang="en-US" dirty="0" smtClean="0"/>
          </a:p>
          <a:p>
            <a:pPr marL="0" indent="0">
              <a:buNone/>
            </a:pPr>
            <a:r>
              <a:rPr lang="fr-CH" dirty="0" smtClean="0"/>
              <a:t>6- Italie : 1261 </a:t>
            </a:r>
            <a:r>
              <a:rPr lang="en-US" dirty="0"/>
              <a:t>dessins et </a:t>
            </a:r>
            <a:r>
              <a:rPr lang="en-US" dirty="0" err="1"/>
              <a:t>modèles</a:t>
            </a:r>
            <a:r>
              <a:rPr lang="en-US" dirty="0"/>
              <a:t> </a:t>
            </a:r>
            <a:endParaRPr lang="en-US" dirty="0" smtClean="0"/>
          </a:p>
          <a:p>
            <a:pPr marL="0" indent="0">
              <a:buNone/>
            </a:pPr>
            <a:r>
              <a:rPr lang="en-US" dirty="0" smtClean="0"/>
              <a:t>7- </a:t>
            </a:r>
            <a:r>
              <a:rPr lang="en-US" dirty="0" err="1" smtClean="0"/>
              <a:t>États</a:t>
            </a:r>
            <a:r>
              <a:rPr lang="en-US" dirty="0" smtClean="0"/>
              <a:t>-Unis </a:t>
            </a:r>
            <a:r>
              <a:rPr lang="en-US" dirty="0" err="1" smtClean="0"/>
              <a:t>d’Amérique</a:t>
            </a:r>
            <a:r>
              <a:rPr lang="fr-CH" dirty="0" smtClean="0"/>
              <a:t> : 1293</a:t>
            </a:r>
          </a:p>
          <a:p>
            <a:pPr marL="0" indent="0">
              <a:buNone/>
            </a:pPr>
            <a:r>
              <a:rPr lang="fr-CH" dirty="0" smtClean="0"/>
              <a:t>8- Japon : 1,268</a:t>
            </a:r>
            <a:r>
              <a:rPr lang="en-US" dirty="0"/>
              <a:t> </a:t>
            </a:r>
            <a:r>
              <a:rPr lang="en-US" dirty="0" smtClean="0"/>
              <a:t> </a:t>
            </a:r>
            <a:r>
              <a:rPr lang="en-US" dirty="0"/>
              <a:t>(+52.6%) </a:t>
            </a:r>
            <a:endParaRPr lang="fr-CH" dirty="0" smtClean="0"/>
          </a:p>
          <a:p>
            <a:pPr marL="0" indent="0">
              <a:buNone/>
            </a:pPr>
            <a:r>
              <a:rPr lang="fr-CH" dirty="0" smtClean="0"/>
              <a:t>9- Turquie : 478</a:t>
            </a:r>
          </a:p>
          <a:p>
            <a:pPr marL="0" indent="0">
              <a:buNone/>
            </a:pPr>
            <a:r>
              <a:rPr lang="fr-CH" dirty="0" smtClean="0"/>
              <a:t>10- Grèce : 410</a:t>
            </a:r>
            <a:endParaRPr lang="en-US" dirty="0" smtClean="0"/>
          </a:p>
          <a:p>
            <a:endParaRPr lang="en-US" dirty="0"/>
          </a:p>
          <a:p>
            <a:pPr marL="0" indent="0">
              <a:buNone/>
            </a:pPr>
            <a:endParaRPr lang="en-US" dirty="0"/>
          </a:p>
        </p:txBody>
      </p:sp>
    </p:spTree>
    <p:custDataLst>
      <p:tags r:id="rId1"/>
    </p:custDataLst>
    <p:extLst>
      <p:ext uri="{BB962C8B-B14F-4D97-AF65-F5344CB8AC3E}">
        <p14:creationId xmlns:p14="http://schemas.microsoft.com/office/powerpoint/2010/main" val="359883121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2063552" y="1556793"/>
            <a:ext cx="8424936" cy="4352925"/>
          </a:xfrm>
        </p:spPr>
        <p:txBody>
          <a:bodyPr/>
          <a:lstStyle/>
          <a:p>
            <a:pPr marL="0" indent="0">
              <a:buNone/>
            </a:pPr>
            <a:r>
              <a:rPr lang="en-US" sz="2300" dirty="0"/>
              <a:t>1- Samsung Electronics (KR)  : 762 DM (220 </a:t>
            </a:r>
            <a:r>
              <a:rPr lang="en-US" sz="2300" dirty="0" err="1"/>
              <a:t>demandes</a:t>
            </a:r>
            <a:r>
              <a:rPr lang="en-US" sz="2300" dirty="0"/>
              <a:t> intern.)</a:t>
            </a:r>
          </a:p>
          <a:p>
            <a:pPr marL="0" indent="0">
              <a:buNone/>
            </a:pPr>
            <a:r>
              <a:rPr lang="en-US" sz="2300" dirty="0"/>
              <a:t>2- LG Electronics (KR) : 668 DM (510)</a:t>
            </a:r>
          </a:p>
          <a:p>
            <a:pPr marL="0" indent="0">
              <a:buNone/>
            </a:pPr>
            <a:r>
              <a:rPr lang="en-US" sz="2300" dirty="0"/>
              <a:t>3- </a:t>
            </a:r>
            <a:r>
              <a:rPr lang="en-US" sz="2300" dirty="0" err="1"/>
              <a:t>Fonkel</a:t>
            </a:r>
            <a:r>
              <a:rPr lang="en-US" sz="2300" dirty="0"/>
              <a:t> </a:t>
            </a:r>
            <a:r>
              <a:rPr lang="en-US" sz="2300" dirty="0" err="1"/>
              <a:t>Meublemarketing</a:t>
            </a:r>
            <a:r>
              <a:rPr lang="en-US" sz="2300" dirty="0"/>
              <a:t> (NL) : 490 DM (14)</a:t>
            </a:r>
            <a:endParaRPr lang="en-US" sz="2300" dirty="0"/>
          </a:p>
          <a:p>
            <a:pPr marL="0" indent="0">
              <a:buNone/>
            </a:pPr>
            <a:r>
              <a:rPr lang="en-US" sz="2300" dirty="0"/>
              <a:t>4- Procter &amp; Gamble Company (US) : 488 DM (59) </a:t>
            </a:r>
          </a:p>
          <a:p>
            <a:pPr marL="0" indent="0">
              <a:buNone/>
            </a:pPr>
            <a:r>
              <a:rPr lang="en-US" sz="2300" dirty="0"/>
              <a:t>5- Volkswagen AG (DE) : 369 DM (38) </a:t>
            </a:r>
          </a:p>
          <a:p>
            <a:pPr marL="0" indent="0">
              <a:buNone/>
            </a:pPr>
            <a:r>
              <a:rPr lang="fr-CH" sz="2300" dirty="0"/>
              <a:t>6- I. </a:t>
            </a:r>
            <a:r>
              <a:rPr lang="fr-CH" sz="2300" dirty="0" err="1"/>
              <a:t>Paleohorinos</a:t>
            </a:r>
            <a:r>
              <a:rPr lang="fr-CH" sz="2300" dirty="0"/>
              <a:t> </a:t>
            </a:r>
            <a:r>
              <a:rPr lang="fr-CH" sz="2300" dirty="0" err="1"/>
              <a:t>Fotistika</a:t>
            </a:r>
            <a:r>
              <a:rPr lang="fr-CH" sz="2300" dirty="0"/>
              <a:t> (GR) : 357 DM (4)</a:t>
            </a:r>
            <a:r>
              <a:rPr lang="en-US" sz="2300" dirty="0"/>
              <a:t> </a:t>
            </a:r>
          </a:p>
          <a:p>
            <a:pPr marL="0" indent="0">
              <a:buNone/>
            </a:pPr>
            <a:r>
              <a:rPr lang="en-US" sz="2300" dirty="0"/>
              <a:t>7- </a:t>
            </a:r>
            <a:r>
              <a:rPr lang="fr-CH" sz="2300" dirty="0" err="1"/>
              <a:t>Drylock</a:t>
            </a:r>
            <a:r>
              <a:rPr lang="fr-CH" sz="2300" dirty="0"/>
              <a:t> Technologies NV (BE) : 315 (7)</a:t>
            </a:r>
          </a:p>
          <a:p>
            <a:pPr marL="0" indent="0">
              <a:buNone/>
            </a:pPr>
            <a:r>
              <a:rPr lang="fr-CH" sz="2300" dirty="0"/>
              <a:t>8- </a:t>
            </a:r>
            <a:r>
              <a:rPr lang="fr-CH" sz="2300" dirty="0" err="1"/>
              <a:t>Kronoplus</a:t>
            </a:r>
            <a:r>
              <a:rPr lang="fr-CH" sz="2300" dirty="0"/>
              <a:t> Limited (CY) : 294</a:t>
            </a:r>
            <a:r>
              <a:rPr lang="en-US" sz="2300" dirty="0"/>
              <a:t> DM (10) </a:t>
            </a:r>
            <a:endParaRPr lang="fr-CH" sz="2300" dirty="0"/>
          </a:p>
          <a:p>
            <a:pPr marL="0" indent="0">
              <a:buNone/>
            </a:pPr>
            <a:r>
              <a:rPr lang="fr-CH" sz="2300" dirty="0"/>
              <a:t>9- Swatch AG (CH) : 285 DM (79)</a:t>
            </a:r>
          </a:p>
          <a:p>
            <a:pPr marL="0" indent="0">
              <a:buNone/>
            </a:pPr>
            <a:r>
              <a:rPr lang="fr-CH" sz="2300" dirty="0"/>
              <a:t>10- </a:t>
            </a:r>
            <a:r>
              <a:rPr lang="en-US" sz="2300" dirty="0" err="1"/>
              <a:t>Wenko-Wenselaar</a:t>
            </a:r>
            <a:r>
              <a:rPr lang="en-US" sz="2300" dirty="0"/>
              <a:t> </a:t>
            </a:r>
            <a:r>
              <a:rPr lang="en-US" sz="2300" dirty="0" err="1"/>
              <a:t>Gmbh</a:t>
            </a:r>
            <a:r>
              <a:rPr lang="en-US" sz="2300" dirty="0"/>
              <a:t> </a:t>
            </a:r>
            <a:r>
              <a:rPr lang="en-US" sz="2300" dirty="0"/>
              <a:t>&amp; </a:t>
            </a:r>
            <a:r>
              <a:rPr lang="en-US" sz="2300" dirty="0"/>
              <a:t>Co. KG (DE)</a:t>
            </a:r>
            <a:r>
              <a:rPr lang="fr-CH" sz="2300" dirty="0"/>
              <a:t> : 250 DM (32)</a:t>
            </a:r>
            <a:endParaRPr lang="en-US" sz="2300" dirty="0"/>
          </a:p>
          <a:p>
            <a:endParaRPr lang="en-US" dirty="0"/>
          </a:p>
          <a:p>
            <a:pPr marL="0" indent="0">
              <a:buNone/>
            </a:pPr>
            <a:endParaRPr lang="en-US" dirty="0"/>
          </a:p>
        </p:txBody>
      </p:sp>
      <p:sp>
        <p:nvSpPr>
          <p:cNvPr id="7" name="Title 1"/>
          <p:cNvSpPr>
            <a:spLocks noGrp="1"/>
          </p:cNvSpPr>
          <p:nvPr>
            <p:ph type="title"/>
          </p:nvPr>
        </p:nvSpPr>
        <p:spPr>
          <a:xfrm>
            <a:off x="1981200" y="274638"/>
            <a:ext cx="8229600" cy="1143000"/>
          </a:xfrm>
        </p:spPr>
        <p:txBody>
          <a:bodyPr/>
          <a:lstStyle/>
          <a:p>
            <a:pPr algn="ctr">
              <a:defRPr/>
            </a:pPr>
            <a:r>
              <a:rPr lang="fr-CH" altLang="en-US" dirty="0" smtClean="0">
                <a:solidFill>
                  <a:srgbClr val="0070C0"/>
                </a:solidFill>
                <a:ea typeface="ＭＳ Ｐゴシック" pitchFamily="34" charset="-128"/>
              </a:rPr>
              <a:t>Principaux déposants (2017)</a:t>
            </a:r>
            <a:endParaRPr lang="en-US" altLang="en-US" dirty="0" smtClean="0">
              <a:solidFill>
                <a:srgbClr val="0070C0"/>
              </a:solidFill>
              <a:ea typeface="ＭＳ Ｐゴシック" pitchFamily="34" charset="-128"/>
            </a:endParaRPr>
          </a:p>
        </p:txBody>
      </p:sp>
    </p:spTree>
    <p:custDataLst>
      <p:tags r:id="rId1"/>
    </p:custDataLst>
    <p:extLst>
      <p:ext uri="{BB962C8B-B14F-4D97-AF65-F5344CB8AC3E}">
        <p14:creationId xmlns:p14="http://schemas.microsoft.com/office/powerpoint/2010/main" val="86556806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981200" y="188640"/>
            <a:ext cx="8229600" cy="778098"/>
          </a:xfrm>
        </p:spPr>
        <p:txBody>
          <a:bodyPr>
            <a:noAutofit/>
          </a:bodyPr>
          <a:lstStyle/>
          <a:p>
            <a:pPr algn="ctr"/>
            <a:r>
              <a:rPr lang="fr-CH" dirty="0" smtClean="0">
                <a:solidFill>
                  <a:srgbClr val="0070C0"/>
                </a:solidFill>
              </a:rPr>
              <a:t>Coûts</a:t>
            </a:r>
            <a:endParaRPr lang="en-US" dirty="0">
              <a:solidFill>
                <a:srgbClr val="0070C0"/>
              </a:solidFill>
            </a:endParaRPr>
          </a:p>
        </p:txBody>
      </p:sp>
      <p:sp>
        <p:nvSpPr>
          <p:cNvPr id="7" name="Rectangle 3"/>
          <p:cNvSpPr txBox="1">
            <a:spLocks noChangeArrowheads="1"/>
          </p:cNvSpPr>
          <p:nvPr>
            <p:custDataLst>
              <p:tags r:id="rId2"/>
            </p:custDataLst>
          </p:nvPr>
        </p:nvSpPr>
        <p:spPr bwMode="auto">
          <a:xfrm>
            <a:off x="1991544" y="1124744"/>
            <a:ext cx="8352928" cy="4910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Blip>
                <a:blip r:embed="rId5"/>
              </a:buBlip>
              <a:defRPr sz="2400">
                <a:solidFill>
                  <a:schemeClr val="tx1"/>
                </a:solidFill>
                <a:latin typeface="+mn-lt"/>
                <a:ea typeface="+mn-ea"/>
                <a:cs typeface="+mn-cs"/>
              </a:defRPr>
            </a:lvl1pPr>
            <a:lvl2pPr marL="742950" indent="-285750" algn="l" rtl="0" eaLnBrk="1" fontAlgn="base" hangingPunct="1">
              <a:spcBef>
                <a:spcPct val="20000"/>
              </a:spcBef>
              <a:spcAft>
                <a:spcPct val="0"/>
              </a:spcAft>
              <a:buBlip>
                <a:blip r:embed="rId5"/>
              </a:buBlip>
              <a:defRPr sz="2400">
                <a:solidFill>
                  <a:schemeClr val="tx1"/>
                </a:solidFill>
                <a:latin typeface="+mn-lt"/>
                <a:cs typeface="+mn-cs"/>
              </a:defRPr>
            </a:lvl2pPr>
            <a:lvl3pPr marL="1143000" indent="-228600" algn="l" rtl="0" eaLnBrk="1" fontAlgn="base" hangingPunct="1">
              <a:spcBef>
                <a:spcPct val="20000"/>
              </a:spcBef>
              <a:spcAft>
                <a:spcPct val="0"/>
              </a:spcAft>
              <a:buBlip>
                <a:blip r:embed="rId5"/>
              </a:buBlip>
              <a:defRPr sz="2400">
                <a:solidFill>
                  <a:schemeClr val="tx1"/>
                </a:solidFill>
                <a:latin typeface="+mn-lt"/>
                <a:cs typeface="+mn-cs"/>
              </a:defRPr>
            </a:lvl3pPr>
            <a:lvl4pPr marL="1600200" indent="-228600" algn="l" rtl="0" eaLnBrk="1" fontAlgn="base" hangingPunct="1">
              <a:spcBef>
                <a:spcPct val="20000"/>
              </a:spcBef>
              <a:spcAft>
                <a:spcPct val="0"/>
              </a:spcAft>
              <a:buBlip>
                <a:blip r:embed="rId5"/>
              </a:buBlip>
              <a:defRPr sz="2400">
                <a:solidFill>
                  <a:schemeClr val="tx1"/>
                </a:solidFill>
                <a:latin typeface="+mn-lt"/>
                <a:cs typeface="+mn-cs"/>
              </a:defRPr>
            </a:lvl4pPr>
            <a:lvl5pPr marL="2057400" indent="-228600" algn="l" rtl="0" eaLnBrk="1" fontAlgn="base" hangingPunct="1">
              <a:spcBef>
                <a:spcPct val="20000"/>
              </a:spcBef>
              <a:spcAft>
                <a:spcPct val="0"/>
              </a:spcAft>
              <a:buBlip>
                <a:blip r:embed="rId5"/>
              </a:buBlip>
              <a:defRPr sz="2400">
                <a:solidFill>
                  <a:schemeClr val="tx1"/>
                </a:solidFill>
                <a:latin typeface="+mn-lt"/>
                <a:cs typeface="+mn-cs"/>
              </a:defRPr>
            </a:lvl5pPr>
            <a:lvl6pPr marL="2514600" indent="-228600" algn="l" rtl="0" eaLnBrk="1" fontAlgn="base" hangingPunct="1">
              <a:spcBef>
                <a:spcPct val="20000"/>
              </a:spcBef>
              <a:spcAft>
                <a:spcPct val="0"/>
              </a:spcAft>
              <a:buBlip>
                <a:blip r:embed="rId5"/>
              </a:buBlip>
              <a:defRPr sz="2400">
                <a:solidFill>
                  <a:schemeClr val="tx1"/>
                </a:solidFill>
                <a:latin typeface="+mn-lt"/>
                <a:cs typeface="+mn-cs"/>
              </a:defRPr>
            </a:lvl6pPr>
            <a:lvl7pPr marL="2971800" indent="-228600" algn="l" rtl="0" eaLnBrk="1" fontAlgn="base" hangingPunct="1">
              <a:spcBef>
                <a:spcPct val="20000"/>
              </a:spcBef>
              <a:spcAft>
                <a:spcPct val="0"/>
              </a:spcAft>
              <a:buBlip>
                <a:blip r:embed="rId5"/>
              </a:buBlip>
              <a:defRPr sz="2400">
                <a:solidFill>
                  <a:schemeClr val="tx1"/>
                </a:solidFill>
                <a:latin typeface="+mn-lt"/>
                <a:cs typeface="+mn-cs"/>
              </a:defRPr>
            </a:lvl7pPr>
            <a:lvl8pPr marL="3429000" indent="-228600" algn="l" rtl="0" eaLnBrk="1" fontAlgn="base" hangingPunct="1">
              <a:spcBef>
                <a:spcPct val="20000"/>
              </a:spcBef>
              <a:spcAft>
                <a:spcPct val="0"/>
              </a:spcAft>
              <a:buBlip>
                <a:blip r:embed="rId5"/>
              </a:buBlip>
              <a:defRPr sz="2400">
                <a:solidFill>
                  <a:schemeClr val="tx1"/>
                </a:solidFill>
                <a:latin typeface="+mn-lt"/>
                <a:cs typeface="+mn-cs"/>
              </a:defRPr>
            </a:lvl8pPr>
            <a:lvl9pPr marL="3886200" indent="-228600" algn="l" rtl="0" eaLnBrk="1" fontAlgn="base" hangingPunct="1">
              <a:spcBef>
                <a:spcPct val="20000"/>
              </a:spcBef>
              <a:spcAft>
                <a:spcPct val="0"/>
              </a:spcAft>
              <a:buBlip>
                <a:blip r:embed="rId5"/>
              </a:buBlip>
              <a:defRPr sz="2400">
                <a:solidFill>
                  <a:schemeClr val="tx1"/>
                </a:solidFill>
                <a:latin typeface="+mn-lt"/>
                <a:cs typeface="+mn-cs"/>
              </a:defRPr>
            </a:lvl9pPr>
          </a:lstStyle>
          <a:p>
            <a:pPr>
              <a:lnSpc>
                <a:spcPct val="90000"/>
              </a:lnSpc>
              <a:defRPr/>
            </a:pPr>
            <a:r>
              <a:rPr lang="fr-FR" altLang="en-US" sz="2000" kern="0" dirty="0"/>
              <a:t>Taxe de base</a:t>
            </a:r>
          </a:p>
          <a:p>
            <a:pPr lvl="1">
              <a:lnSpc>
                <a:spcPct val="90000"/>
              </a:lnSpc>
              <a:spcBef>
                <a:spcPts val="1200"/>
              </a:spcBef>
              <a:buSzPct val="70000"/>
              <a:defRPr/>
            </a:pPr>
            <a:r>
              <a:rPr lang="fr-FR" altLang="en-US" sz="2000" kern="0" dirty="0"/>
              <a:t>397 CHF (pour 1 DM)</a:t>
            </a:r>
          </a:p>
          <a:p>
            <a:pPr lvl="1">
              <a:lnSpc>
                <a:spcPct val="90000"/>
              </a:lnSpc>
              <a:buSzPct val="70000"/>
              <a:defRPr/>
            </a:pPr>
            <a:r>
              <a:rPr lang="fr-FR" altLang="en-US" sz="2000" kern="0" dirty="0"/>
              <a:t>19 CHF (pour chaque DM supplémentaire)</a:t>
            </a:r>
          </a:p>
          <a:p>
            <a:pPr>
              <a:lnSpc>
                <a:spcPct val="90000"/>
              </a:lnSpc>
              <a:defRPr/>
            </a:pPr>
            <a:endParaRPr lang="fr-FR" altLang="en-US" sz="2000" kern="0" dirty="0"/>
          </a:p>
          <a:p>
            <a:pPr>
              <a:lnSpc>
                <a:spcPct val="90000"/>
              </a:lnSpc>
              <a:defRPr/>
            </a:pPr>
            <a:r>
              <a:rPr lang="fr-FR" altLang="en-US" sz="2000" kern="0" dirty="0"/>
              <a:t>Taxes de publication</a:t>
            </a:r>
          </a:p>
          <a:p>
            <a:pPr lvl="1">
              <a:lnSpc>
                <a:spcPct val="90000"/>
              </a:lnSpc>
              <a:spcBef>
                <a:spcPts val="1200"/>
              </a:spcBef>
              <a:buSzPct val="70000"/>
              <a:defRPr/>
            </a:pPr>
            <a:r>
              <a:rPr lang="fr-FR" altLang="en-US" sz="2000" kern="0" dirty="0"/>
              <a:t>17 CHF pour chaque reproduction à publier</a:t>
            </a:r>
          </a:p>
          <a:p>
            <a:pPr lvl="1">
              <a:lnSpc>
                <a:spcPct val="90000"/>
              </a:lnSpc>
              <a:spcBef>
                <a:spcPts val="1200"/>
              </a:spcBef>
              <a:buSzPct val="70000"/>
              <a:defRPr/>
            </a:pPr>
            <a:r>
              <a:rPr lang="fr-FR" altLang="en-US" sz="2000" kern="0" dirty="0"/>
              <a:t>150 CHF pour chaque page en sus de la première</a:t>
            </a:r>
          </a:p>
          <a:p>
            <a:pPr>
              <a:lnSpc>
                <a:spcPct val="90000"/>
              </a:lnSpc>
              <a:defRPr/>
            </a:pPr>
            <a:endParaRPr lang="fr-FR" altLang="en-US" sz="2000" kern="0" dirty="0"/>
          </a:p>
          <a:p>
            <a:pPr>
              <a:lnSpc>
                <a:spcPct val="90000"/>
              </a:lnSpc>
              <a:defRPr/>
            </a:pPr>
            <a:r>
              <a:rPr lang="fr-FR" altLang="en-US" sz="2000" kern="0" dirty="0"/>
              <a:t>Taxe suppl. pour description &gt; 100 mots (par mot au-delà du 100è)</a:t>
            </a:r>
          </a:p>
          <a:p>
            <a:pPr>
              <a:lnSpc>
                <a:spcPct val="90000"/>
              </a:lnSpc>
              <a:defRPr/>
            </a:pPr>
            <a:endParaRPr lang="fr-FR" altLang="en-US" sz="2000" kern="0" dirty="0"/>
          </a:p>
          <a:p>
            <a:pPr>
              <a:lnSpc>
                <a:spcPct val="90000"/>
              </a:lnSpc>
              <a:defRPr/>
            </a:pPr>
            <a:r>
              <a:rPr lang="fr-FR" altLang="en-US" sz="2000" kern="0" dirty="0"/>
              <a:t>Taxe de désignation standard (niveau 1, 2 ou 3)</a:t>
            </a:r>
          </a:p>
          <a:p>
            <a:pPr>
              <a:lnSpc>
                <a:spcPct val="90000"/>
              </a:lnSpc>
              <a:defRPr/>
            </a:pPr>
            <a:endParaRPr lang="fr-FR" altLang="en-US" sz="2000" kern="0" dirty="0"/>
          </a:p>
          <a:p>
            <a:pPr>
              <a:lnSpc>
                <a:spcPct val="90000"/>
              </a:lnSpc>
              <a:defRPr/>
            </a:pPr>
            <a:r>
              <a:rPr lang="fr-FR" altLang="en-US" sz="2000" kern="0" dirty="0"/>
              <a:t>Taxe de désignation individuelle (fixée par chaque partie contractante concernée)</a:t>
            </a:r>
          </a:p>
          <a:p>
            <a:pPr marL="457200" lvl="1" indent="0">
              <a:lnSpc>
                <a:spcPct val="90000"/>
              </a:lnSpc>
              <a:buNone/>
              <a:defRPr/>
            </a:pPr>
            <a:endParaRPr lang="fr-FR" altLang="en-US" sz="1800" kern="0" dirty="0"/>
          </a:p>
          <a:p>
            <a:pPr marL="0" indent="0">
              <a:lnSpc>
                <a:spcPct val="90000"/>
              </a:lnSpc>
              <a:buNone/>
              <a:defRPr/>
            </a:pPr>
            <a:endParaRPr lang="fr-FR" altLang="en-US" sz="1800" kern="0" dirty="0"/>
          </a:p>
        </p:txBody>
      </p:sp>
    </p:spTree>
    <p:custDataLst>
      <p:tags r:id="rId1"/>
    </p:custDataLst>
    <p:extLst>
      <p:ext uri="{BB962C8B-B14F-4D97-AF65-F5344CB8AC3E}">
        <p14:creationId xmlns:p14="http://schemas.microsoft.com/office/powerpoint/2010/main" val="351287189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FR" dirty="0" smtClean="0">
                <a:solidFill>
                  <a:srgbClr val="0070C0"/>
                </a:solidFill>
                <a:ea typeface="Verdana" panose="020B0604030504040204" pitchFamily="34" charset="0"/>
                <a:cs typeface="Verdana" panose="020B0604030504040204" pitchFamily="34" charset="0"/>
              </a:rPr>
              <a:t/>
            </a:r>
            <a:br>
              <a:rPr lang="fr-FR" dirty="0" smtClean="0">
                <a:solidFill>
                  <a:srgbClr val="0070C0"/>
                </a:solidFill>
                <a:ea typeface="Verdana" panose="020B0604030504040204" pitchFamily="34" charset="0"/>
                <a:cs typeface="Verdana" panose="020B0604030504040204" pitchFamily="34" charset="0"/>
              </a:rPr>
            </a:br>
            <a:r>
              <a:rPr lang="fr-FR" dirty="0" smtClean="0">
                <a:solidFill>
                  <a:srgbClr val="0070C0"/>
                </a:solidFill>
                <a:ea typeface="Verdana" panose="020B0604030504040204" pitchFamily="34" charset="0"/>
                <a:cs typeface="Verdana" panose="020B0604030504040204" pitchFamily="34" charset="0"/>
              </a:rPr>
              <a:t>Services </a:t>
            </a:r>
            <a:r>
              <a:rPr lang="fr-FR" dirty="0">
                <a:solidFill>
                  <a:srgbClr val="0070C0"/>
                </a:solidFill>
                <a:ea typeface="Verdana" panose="020B0604030504040204" pitchFamily="34" charset="0"/>
                <a:cs typeface="Verdana" panose="020B0604030504040204" pitchFamily="34" charset="0"/>
              </a:rPr>
              <a:t>en ligne</a:t>
            </a:r>
            <a:br>
              <a:rPr lang="fr-FR" dirty="0">
                <a:solidFill>
                  <a:srgbClr val="0070C0"/>
                </a:solidFill>
                <a:ea typeface="Verdana" panose="020B0604030504040204" pitchFamily="34" charset="0"/>
                <a:cs typeface="Verdana" panose="020B0604030504040204" pitchFamily="34" charset="0"/>
              </a:rPr>
            </a:br>
            <a:endParaRPr lang="en-US" dirty="0"/>
          </a:p>
        </p:txBody>
      </p:sp>
      <p:sp>
        <p:nvSpPr>
          <p:cNvPr id="3" name="Content Placeholder 2"/>
          <p:cNvSpPr>
            <a:spLocks noGrp="1"/>
          </p:cNvSpPr>
          <p:nvPr>
            <p:ph idx="1"/>
          </p:nvPr>
        </p:nvSpPr>
        <p:spPr/>
        <p:txBody>
          <a:bodyPr/>
          <a:lstStyle/>
          <a:p>
            <a:r>
              <a:rPr lang="en-US" b="1" dirty="0" err="1" smtClean="0"/>
              <a:t>Rechercher</a:t>
            </a:r>
            <a:endParaRPr lang="en-US" b="1" dirty="0" smtClean="0"/>
          </a:p>
          <a:p>
            <a:endParaRPr lang="en-US" b="1" dirty="0"/>
          </a:p>
          <a:p>
            <a:endParaRPr lang="en-US" b="1" dirty="0" smtClean="0"/>
          </a:p>
          <a:p>
            <a:endParaRPr lang="en-US" b="1" dirty="0"/>
          </a:p>
          <a:p>
            <a:endParaRPr lang="en-US" b="1" dirty="0" smtClean="0"/>
          </a:p>
          <a:p>
            <a:endParaRPr lang="en-US" b="1" dirty="0"/>
          </a:p>
          <a:p>
            <a:pPr marL="0" indent="0">
              <a:buNone/>
            </a:pPr>
            <a:endParaRPr lang="en-US" b="1" dirty="0"/>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7688" y="3068960"/>
            <a:ext cx="6101864" cy="17560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5456103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1656113" y="0"/>
            <a:ext cx="8425295" cy="868362"/>
          </a:xfrm>
        </p:spPr>
        <p:txBody>
          <a:bodyPr/>
          <a:lstStyle/>
          <a:p>
            <a:pPr algn="ctr">
              <a:defRPr/>
            </a:pPr>
            <a:r>
              <a:rPr lang="fr-FR" b="1" kern="1200" dirty="0">
                <a:latin typeface="Verdana" panose="020B0604030504040204" pitchFamily="34" charset="0"/>
                <a:ea typeface="Verdana" panose="020B0604030504040204" pitchFamily="34" charset="0"/>
                <a:cs typeface="Verdana" panose="020B0604030504040204" pitchFamily="34" charset="0"/>
              </a:rPr>
              <a:t> </a:t>
            </a:r>
            <a:r>
              <a:rPr lang="fr-FR" kern="1200" dirty="0" smtClean="0">
                <a:solidFill>
                  <a:srgbClr val="0070C0"/>
                </a:solidFill>
                <a:ea typeface="Verdana" panose="020B0604030504040204" pitchFamily="34" charset="0"/>
                <a:cs typeface="Verdana" panose="020B0604030504040204" pitchFamily="34" charset="0"/>
              </a:rPr>
              <a:t>Base </a:t>
            </a:r>
            <a:r>
              <a:rPr lang="fr-FR" kern="1200" dirty="0">
                <a:solidFill>
                  <a:srgbClr val="0070C0"/>
                </a:solidFill>
                <a:ea typeface="Verdana" panose="020B0604030504040204" pitchFamily="34" charset="0"/>
                <a:cs typeface="Verdana" panose="020B0604030504040204" pitchFamily="34" charset="0"/>
              </a:rPr>
              <a:t>de données Hague Express </a:t>
            </a:r>
            <a:endParaRPr lang="en-US" dirty="0">
              <a:solidFill>
                <a:srgbClr val="0070C0"/>
              </a:solidFill>
              <a:ea typeface="Verdana" panose="020B0604030504040204" pitchFamily="34" charset="0"/>
              <a:cs typeface="Verdana" panose="020B0604030504040204" pitchFamily="34" charset="0"/>
            </a:endParaRP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7838" y="1268760"/>
            <a:ext cx="9140163" cy="5472608"/>
          </a:xfrm>
          <a:prstGeom prst="rect">
            <a:avLst/>
          </a:prstGeom>
          <a:solidFill>
            <a:schemeClr val="accent1"/>
          </a:solidFill>
          <a:ln w="9525">
            <a:solidFill>
              <a:srgbClr val="FF0000"/>
            </a:solidFill>
            <a:miter lim="800000"/>
            <a:headEnd/>
            <a:tailEnd/>
          </a:ln>
        </p:spPr>
      </p:pic>
      <p:sp>
        <p:nvSpPr>
          <p:cNvPr id="4" name="Left Arrow 3"/>
          <p:cNvSpPr/>
          <p:nvPr/>
        </p:nvSpPr>
        <p:spPr bwMode="auto">
          <a:xfrm>
            <a:off x="3215680" y="2564904"/>
            <a:ext cx="978408" cy="484632"/>
          </a:xfrm>
          <a:prstGeom prst="leftArrow">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US" sz="2400">
              <a:latin typeface="Arial" charset="0"/>
              <a:cs typeface="Arial" charset="0"/>
            </a:endParaRPr>
          </a:p>
        </p:txBody>
      </p:sp>
    </p:spTree>
    <p:custDataLst>
      <p:tags r:id="rId1"/>
    </p:custDataLst>
    <p:extLst>
      <p:ext uri="{BB962C8B-B14F-4D97-AF65-F5344CB8AC3E}">
        <p14:creationId xmlns:p14="http://schemas.microsoft.com/office/powerpoint/2010/main" val="340784032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49129"/>
            <a:ext cx="8229600" cy="1143000"/>
          </a:xfrm>
        </p:spPr>
        <p:txBody>
          <a:bodyPr/>
          <a:lstStyle/>
          <a:p>
            <a:pPr algn="ctr"/>
            <a:r>
              <a:rPr lang="fr-FR" dirty="0">
                <a:solidFill>
                  <a:srgbClr val="0070C0"/>
                </a:solidFill>
                <a:ea typeface="Verdana" panose="020B0604030504040204" pitchFamily="34" charset="0"/>
                <a:cs typeface="Verdana" panose="020B0604030504040204" pitchFamily="34" charset="0"/>
              </a:rPr>
              <a:t>Services en ligne</a:t>
            </a:r>
            <a:endParaRPr lang="en-US" dirty="0"/>
          </a:p>
        </p:txBody>
      </p:sp>
      <p:sp>
        <p:nvSpPr>
          <p:cNvPr id="3" name="Content Placeholder 2"/>
          <p:cNvSpPr>
            <a:spLocks noGrp="1"/>
          </p:cNvSpPr>
          <p:nvPr>
            <p:ph idx="1"/>
          </p:nvPr>
        </p:nvSpPr>
        <p:spPr>
          <a:xfrm>
            <a:off x="1981200" y="1484785"/>
            <a:ext cx="8229600" cy="4641379"/>
          </a:xfrm>
        </p:spPr>
        <p:txBody>
          <a:bodyPr/>
          <a:lstStyle/>
          <a:p>
            <a:r>
              <a:rPr lang="en-US" b="1" dirty="0" err="1" smtClean="0"/>
              <a:t>Déposer</a:t>
            </a:r>
            <a:r>
              <a:rPr lang="en-US" b="1" dirty="0" smtClean="0"/>
              <a:t> / </a:t>
            </a:r>
            <a:r>
              <a:rPr lang="en-US" b="1" dirty="0" err="1" smtClean="0"/>
              <a:t>Suivre</a:t>
            </a:r>
            <a:endParaRPr lang="en-US" b="1" dirty="0" smtClean="0"/>
          </a:p>
          <a:p>
            <a:pPr marL="0" indent="0">
              <a:buNone/>
            </a:pPr>
            <a:endParaRPr lang="en-US" dirty="0"/>
          </a:p>
          <a:p>
            <a:pPr marL="0" indent="0">
              <a:buNone/>
            </a:pPr>
            <a:endParaRPr lang="en-US" dirty="0"/>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7688" y="3644603"/>
            <a:ext cx="5400600" cy="19389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21774" y="2564905"/>
            <a:ext cx="5366514" cy="8870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21585346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16632"/>
            <a:ext cx="8229600" cy="634082"/>
          </a:xfrm>
        </p:spPr>
        <p:txBody>
          <a:bodyPr/>
          <a:lstStyle/>
          <a:p>
            <a:pPr algn="ctr"/>
            <a:r>
              <a:rPr lang="fr-FR" dirty="0">
                <a:solidFill>
                  <a:srgbClr val="0070C0"/>
                </a:solidFill>
                <a:ea typeface="Verdana" panose="020B0604030504040204" pitchFamily="34" charset="0"/>
                <a:cs typeface="Verdana" panose="020B0604030504040204" pitchFamily="34" charset="0"/>
              </a:rPr>
              <a:t>Services en </a:t>
            </a:r>
            <a:r>
              <a:rPr lang="fr-FR" dirty="0" smtClean="0">
                <a:solidFill>
                  <a:srgbClr val="0070C0"/>
                </a:solidFill>
                <a:ea typeface="Verdana" panose="020B0604030504040204" pitchFamily="34" charset="0"/>
                <a:cs typeface="Verdana" panose="020B0604030504040204" pitchFamily="34" charset="0"/>
              </a:rPr>
              <a:t>ligne - Nouveauté</a:t>
            </a:r>
            <a:endParaRPr lang="en-US" dirty="0"/>
          </a:p>
        </p:txBody>
      </p:sp>
      <p:graphicFrame>
        <p:nvGraphicFramePr>
          <p:cNvPr id="5" name="Content Placeholder 3"/>
          <p:cNvGraphicFramePr>
            <a:graphicFrameLocks noGrp="1"/>
          </p:cNvGraphicFramePr>
          <p:nvPr>
            <p:ph idx="1"/>
            <p:extLst/>
          </p:nvPr>
        </p:nvGraphicFramePr>
        <p:xfrm>
          <a:off x="1919536" y="1052736"/>
          <a:ext cx="8229600" cy="49685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328994519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16632"/>
            <a:ext cx="8229600" cy="1080120"/>
          </a:xfrm>
        </p:spPr>
        <p:txBody>
          <a:bodyPr/>
          <a:lstStyle/>
          <a:p>
            <a:pPr algn="ctr"/>
            <a:r>
              <a:rPr lang="en-US" dirty="0" smtClean="0">
                <a:solidFill>
                  <a:srgbClr val="0070C0"/>
                </a:solidFill>
              </a:rPr>
              <a:t>Service à la </a:t>
            </a:r>
            <a:r>
              <a:rPr lang="en-US" dirty="0" err="1" smtClean="0">
                <a:solidFill>
                  <a:srgbClr val="0070C0"/>
                </a:solidFill>
              </a:rPr>
              <a:t>clientèle</a:t>
            </a:r>
            <a:r>
              <a:rPr lang="en-US" dirty="0" smtClean="0">
                <a:solidFill>
                  <a:srgbClr val="0070C0"/>
                </a:solidFill>
              </a:rPr>
              <a:t> du </a:t>
            </a:r>
            <a:r>
              <a:rPr lang="en-US" dirty="0" err="1" smtClean="0">
                <a:solidFill>
                  <a:srgbClr val="0070C0"/>
                </a:solidFill>
              </a:rPr>
              <a:t>Système</a:t>
            </a:r>
            <a:r>
              <a:rPr lang="en-US" dirty="0" smtClean="0">
                <a:solidFill>
                  <a:srgbClr val="0070C0"/>
                </a:solidFill>
              </a:rPr>
              <a:t> de </a:t>
            </a:r>
            <a:br>
              <a:rPr lang="en-US" dirty="0" smtClean="0">
                <a:solidFill>
                  <a:srgbClr val="0070C0"/>
                </a:solidFill>
              </a:rPr>
            </a:br>
            <a:r>
              <a:rPr lang="en-US" dirty="0" smtClean="0">
                <a:solidFill>
                  <a:srgbClr val="0070C0"/>
                </a:solidFill>
              </a:rPr>
              <a:t>La </a:t>
            </a:r>
            <a:r>
              <a:rPr lang="en-US" dirty="0" err="1" smtClean="0">
                <a:solidFill>
                  <a:srgbClr val="0070C0"/>
                </a:solidFill>
              </a:rPr>
              <a:t>Haye</a:t>
            </a:r>
            <a:endParaRPr lang="en-US" dirty="0">
              <a:solidFill>
                <a:srgbClr val="0070C0"/>
              </a:solidFill>
            </a:endParaRPr>
          </a:p>
        </p:txBody>
      </p:sp>
      <p:pic>
        <p:nvPicPr>
          <p:cNvPr id="6" name="Picture 5"/>
          <p:cNvPicPr>
            <a:picLocks noChangeAspect="1"/>
          </p:cNvPicPr>
          <p:nvPr/>
        </p:nvPicPr>
        <p:blipFill>
          <a:blip r:embed="rId4"/>
          <a:stretch>
            <a:fillRect/>
          </a:stretch>
        </p:blipFill>
        <p:spPr>
          <a:xfrm>
            <a:off x="1775520" y="1340768"/>
            <a:ext cx="8568952" cy="4876434"/>
          </a:xfrm>
          <a:prstGeom prst="rect">
            <a:avLst/>
          </a:prstGeom>
        </p:spPr>
      </p:pic>
    </p:spTree>
    <p:custDataLst>
      <p:tags r:id="rId1"/>
    </p:custDataLst>
    <p:extLst>
      <p:ext uri="{BB962C8B-B14F-4D97-AF65-F5344CB8AC3E}">
        <p14:creationId xmlns:p14="http://schemas.microsoft.com/office/powerpoint/2010/main" val="232891528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919536" y="77606"/>
            <a:ext cx="8640960" cy="1143000"/>
          </a:xfrm>
        </p:spPr>
        <p:txBody>
          <a:bodyPr/>
          <a:lstStyle/>
          <a:p>
            <a:pPr algn="ctr"/>
            <a:r>
              <a:rPr lang="en-US" sz="3000" dirty="0">
                <a:solidFill>
                  <a:srgbClr val="0070C0"/>
                </a:solidFill>
              </a:rPr>
              <a:t>Base de </a:t>
            </a:r>
            <a:r>
              <a:rPr lang="en-US" sz="3000" dirty="0" err="1">
                <a:solidFill>
                  <a:srgbClr val="0070C0"/>
                </a:solidFill>
              </a:rPr>
              <a:t>données</a:t>
            </a:r>
            <a:r>
              <a:rPr lang="en-US" sz="3000" dirty="0">
                <a:solidFill>
                  <a:srgbClr val="0070C0"/>
                </a:solidFill>
              </a:rPr>
              <a:t> </a:t>
            </a:r>
            <a:r>
              <a:rPr lang="fr-FR" sz="3000" dirty="0">
                <a:solidFill>
                  <a:srgbClr val="0070C0"/>
                </a:solidFill>
              </a:rPr>
              <a:t>sur le profil des membres </a:t>
            </a:r>
            <a:r>
              <a:rPr lang="fr-FR" sz="3000" dirty="0">
                <a:solidFill>
                  <a:srgbClr val="0070C0"/>
                </a:solidFill>
              </a:rPr>
              <a:t/>
            </a:r>
            <a:br>
              <a:rPr lang="fr-FR" sz="3000" dirty="0">
                <a:solidFill>
                  <a:srgbClr val="0070C0"/>
                </a:solidFill>
              </a:rPr>
            </a:br>
            <a:r>
              <a:rPr lang="fr-FR" sz="3000" dirty="0">
                <a:solidFill>
                  <a:srgbClr val="0070C0"/>
                </a:solidFill>
              </a:rPr>
              <a:t>du Système de La Haye</a:t>
            </a:r>
            <a:endParaRPr lang="en-US" sz="3000" dirty="0">
              <a:solidFill>
                <a:srgbClr val="0070C0"/>
              </a:solidFill>
            </a:endParaRPr>
          </a:p>
        </p:txBody>
      </p:sp>
      <p:pic>
        <p:nvPicPr>
          <p:cNvPr id="7" name="Picture 6"/>
          <p:cNvPicPr/>
          <p:nvPr/>
        </p:nvPicPr>
        <p:blipFill>
          <a:blip r:embed="rId4"/>
          <a:stretch>
            <a:fillRect/>
          </a:stretch>
        </p:blipFill>
        <p:spPr>
          <a:xfrm>
            <a:off x="1703512" y="1340768"/>
            <a:ext cx="8784976" cy="4680520"/>
          </a:xfrm>
          <a:prstGeom prst="rect">
            <a:avLst/>
          </a:prstGeom>
        </p:spPr>
      </p:pic>
      <p:sp>
        <p:nvSpPr>
          <p:cNvPr id="8" name="Oval 7"/>
          <p:cNvSpPr/>
          <p:nvPr/>
        </p:nvSpPr>
        <p:spPr bwMode="auto">
          <a:xfrm>
            <a:off x="1703512" y="3659389"/>
            <a:ext cx="2160240" cy="519351"/>
          </a:xfrm>
          <a:prstGeom prst="ellipse">
            <a:avLst/>
          </a:prstGeom>
          <a:solidFill>
            <a:srgbClr val="FFFF00">
              <a:alpha val="39999"/>
            </a:srgbClr>
          </a:solidFill>
          <a:ln>
            <a:noFill/>
          </a:ln>
          <a:effectLst/>
          <a:extLst/>
        </p:spPr>
        <p:txBody>
          <a:bodyPr vert="horz" wrap="square" lIns="91440" tIns="45720" rIns="91440" bIns="45720" numCol="1" rtlCol="0" anchor="ctr" anchorCtr="0" compatLnSpc="1">
            <a:prstTxWarp prst="textNoShape">
              <a:avLst/>
            </a:prstTxWarp>
            <a:spAutoFit/>
          </a:bodyPr>
          <a:lstStyle/>
          <a:p>
            <a:endParaRPr lang="en-US"/>
          </a:p>
        </p:txBody>
      </p:sp>
      <p:sp>
        <p:nvSpPr>
          <p:cNvPr id="9" name="Oval 8"/>
          <p:cNvSpPr/>
          <p:nvPr/>
        </p:nvSpPr>
        <p:spPr bwMode="auto">
          <a:xfrm>
            <a:off x="3935760" y="3659388"/>
            <a:ext cx="2736304" cy="519351"/>
          </a:xfrm>
          <a:prstGeom prst="ellipse">
            <a:avLst/>
          </a:prstGeom>
          <a:solidFill>
            <a:srgbClr val="FFFF00">
              <a:alpha val="39999"/>
            </a:srgbClr>
          </a:solidFill>
          <a:ln>
            <a:noFill/>
          </a:ln>
          <a:effectLst/>
          <a:extLst/>
        </p:spPr>
        <p:txBody>
          <a:bodyPr vert="horz" wrap="square" lIns="91440" tIns="45720" rIns="91440" bIns="45720" numCol="1" rtlCol="0" anchor="ctr" anchorCtr="0" compatLnSpc="1">
            <a:prstTxWarp prst="textNoShape">
              <a:avLst/>
            </a:prstTxWarp>
            <a:spAutoFit/>
          </a:bodyPr>
          <a:lstStyle/>
          <a:p>
            <a:endParaRPr lang="en-US"/>
          </a:p>
        </p:txBody>
      </p:sp>
      <p:sp>
        <p:nvSpPr>
          <p:cNvPr id="10" name="Oval 9"/>
          <p:cNvSpPr/>
          <p:nvPr/>
        </p:nvSpPr>
        <p:spPr bwMode="auto">
          <a:xfrm>
            <a:off x="6960096" y="2461192"/>
            <a:ext cx="3635896" cy="519351"/>
          </a:xfrm>
          <a:prstGeom prst="ellipse">
            <a:avLst/>
          </a:prstGeom>
          <a:solidFill>
            <a:srgbClr val="FFFF00">
              <a:alpha val="39999"/>
            </a:srgbClr>
          </a:solidFill>
          <a:ln>
            <a:noFill/>
          </a:ln>
          <a:effectLst/>
          <a:extLst/>
        </p:spPr>
        <p:txBody>
          <a:bodyPr vert="horz" wrap="square" lIns="91440" tIns="45720" rIns="91440" bIns="45720" numCol="1" rtlCol="0" anchor="ctr" anchorCtr="0" compatLnSpc="1">
            <a:prstTxWarp prst="textNoShape">
              <a:avLst/>
            </a:prstTxWarp>
            <a:spAutoFit/>
          </a:bodyPr>
          <a:lstStyle/>
          <a:p>
            <a:endParaRPr lang="en-US"/>
          </a:p>
        </p:txBody>
      </p:sp>
    </p:spTree>
    <p:custDataLst>
      <p:tags r:id="rId1"/>
    </p:custDataLst>
    <p:extLst>
      <p:ext uri="{BB962C8B-B14F-4D97-AF65-F5344CB8AC3E}">
        <p14:creationId xmlns:p14="http://schemas.microsoft.com/office/powerpoint/2010/main" val="34154220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362200" y="1"/>
            <a:ext cx="7620000" cy="1200329"/>
          </a:xfrm>
          <a:prstGeom prst="rect">
            <a:avLst/>
          </a:prstGeom>
        </p:spPr>
        <p:txBody>
          <a:bodyPr wrap="square">
            <a:spAutoFit/>
          </a:bodyPr>
          <a:lstStyle/>
          <a:p>
            <a:pPr algn="ctr"/>
            <a:r>
              <a:rPr lang="fr-FR" sz="3600" b="1" kern="0" dirty="0" smtClean="0">
                <a:solidFill>
                  <a:srgbClr val="0070C0"/>
                </a:solidFill>
                <a:effectLst>
                  <a:outerShdw blurRad="38100" dist="38100" dir="2700000" algn="tl">
                    <a:srgbClr val="000000">
                      <a:alpha val="43137"/>
                    </a:srgbClr>
                  </a:outerShdw>
                </a:effectLst>
              </a:rPr>
              <a:t>Statistiques </a:t>
            </a:r>
            <a:r>
              <a:rPr lang="fr-FR" sz="3600" b="1" kern="0" dirty="0">
                <a:solidFill>
                  <a:srgbClr val="0070C0"/>
                </a:solidFill>
                <a:effectLst>
                  <a:outerShdw blurRad="38100" dist="38100" dir="2700000" algn="tl">
                    <a:srgbClr val="000000">
                      <a:alpha val="43137"/>
                    </a:srgbClr>
                  </a:outerShdw>
                </a:effectLst>
              </a:rPr>
              <a:t>de propriété intellectuelle</a:t>
            </a:r>
            <a:endParaRPr lang="en-US" sz="3600" b="1" dirty="0">
              <a:solidFill>
                <a:srgbClr val="0070C0"/>
              </a:solidFill>
              <a:effectLst>
                <a:outerShdw blurRad="38100" dist="38100" dir="2700000" algn="tl">
                  <a:srgbClr val="000000">
                    <a:alpha val="43137"/>
                  </a:srgbClr>
                </a:outerShdw>
              </a:effectLst>
              <a:latin typeface="Arial"/>
              <a:cs typeface="Aria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890" y="1612669"/>
            <a:ext cx="2917768" cy="4065753"/>
          </a:xfrm>
          <a:prstGeom prst="rect">
            <a:avLst/>
          </a:prstGeom>
        </p:spPr>
      </p:pic>
      <p:pic>
        <p:nvPicPr>
          <p:cNvPr id="3" name="Picture 2"/>
          <p:cNvPicPr>
            <a:picLocks noChangeAspect="1"/>
          </p:cNvPicPr>
          <p:nvPr/>
        </p:nvPicPr>
        <p:blipFill>
          <a:blip r:embed="rId3"/>
          <a:stretch>
            <a:fillRect/>
          </a:stretch>
        </p:blipFill>
        <p:spPr>
          <a:xfrm>
            <a:off x="3498187" y="1612669"/>
            <a:ext cx="2768137" cy="4065753"/>
          </a:xfrm>
          <a:prstGeom prst="rect">
            <a:avLst/>
          </a:prstGeom>
        </p:spPr>
      </p:pic>
      <p:pic>
        <p:nvPicPr>
          <p:cNvPr id="5" name="Picture 4"/>
          <p:cNvPicPr>
            <a:picLocks noChangeAspect="1"/>
          </p:cNvPicPr>
          <p:nvPr/>
        </p:nvPicPr>
        <p:blipFill>
          <a:blip r:embed="rId4"/>
          <a:stretch>
            <a:fillRect/>
          </a:stretch>
        </p:blipFill>
        <p:spPr>
          <a:xfrm>
            <a:off x="6266324" y="1898748"/>
            <a:ext cx="2435630" cy="3835893"/>
          </a:xfrm>
          <a:prstGeom prst="rect">
            <a:avLst/>
          </a:prstGeom>
        </p:spPr>
      </p:pic>
      <p:pic>
        <p:nvPicPr>
          <p:cNvPr id="6" name="Picture 5"/>
          <p:cNvPicPr>
            <a:picLocks noChangeAspect="1"/>
          </p:cNvPicPr>
          <p:nvPr/>
        </p:nvPicPr>
        <p:blipFill>
          <a:blip r:embed="rId5"/>
          <a:stretch>
            <a:fillRect/>
          </a:stretch>
        </p:blipFill>
        <p:spPr>
          <a:xfrm>
            <a:off x="8890000" y="1856958"/>
            <a:ext cx="3057640" cy="3821464"/>
          </a:xfrm>
          <a:prstGeom prst="rect">
            <a:avLst/>
          </a:prstGeom>
        </p:spPr>
      </p:pic>
    </p:spTree>
    <p:extLst>
      <p:ext uri="{BB962C8B-B14F-4D97-AF65-F5344CB8AC3E}">
        <p14:creationId xmlns:p14="http://schemas.microsoft.com/office/powerpoint/2010/main" val="22508508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9536" y="125760"/>
            <a:ext cx="8229600" cy="1143000"/>
          </a:xfrm>
        </p:spPr>
        <p:txBody>
          <a:bodyPr/>
          <a:lstStyle/>
          <a:p>
            <a:pPr algn="ctr"/>
            <a:r>
              <a:rPr lang="fr-CH" dirty="0" smtClean="0">
                <a:solidFill>
                  <a:srgbClr val="0065B0"/>
                </a:solidFill>
                <a:ea typeface="Verdana" panose="020B0604030504040204" pitchFamily="34" charset="0"/>
                <a:cs typeface="Verdana" panose="020B0604030504040204" pitchFamily="34" charset="0"/>
              </a:rPr>
              <a:t>Restez informés sur le </a:t>
            </a:r>
            <a:br>
              <a:rPr lang="fr-CH" dirty="0" smtClean="0">
                <a:solidFill>
                  <a:srgbClr val="0065B0"/>
                </a:solidFill>
                <a:ea typeface="Verdana" panose="020B0604030504040204" pitchFamily="34" charset="0"/>
                <a:cs typeface="Verdana" panose="020B0604030504040204" pitchFamily="34" charset="0"/>
              </a:rPr>
            </a:br>
            <a:r>
              <a:rPr lang="fr-CH" dirty="0" smtClean="0">
                <a:solidFill>
                  <a:srgbClr val="0065B0"/>
                </a:solidFill>
                <a:ea typeface="Verdana" panose="020B0604030504040204" pitchFamily="34" charset="0"/>
                <a:cs typeface="Verdana" panose="020B0604030504040204" pitchFamily="34" charset="0"/>
              </a:rPr>
              <a:t>Système de La Haye </a:t>
            </a:r>
            <a:endParaRPr lang="fr-CH" dirty="0">
              <a:solidFill>
                <a:srgbClr val="0065B0"/>
              </a:solidFill>
              <a:ea typeface="Verdana" panose="020B0604030504040204" pitchFamily="34" charset="0"/>
              <a:cs typeface="Verdana" panose="020B0604030504040204" pitchFamily="34" charset="0"/>
            </a:endParaRPr>
          </a:p>
        </p:txBody>
      </p:sp>
      <p:sp>
        <p:nvSpPr>
          <p:cNvPr id="3" name="Content Placeholder 2"/>
          <p:cNvSpPr>
            <a:spLocks noGrp="1"/>
          </p:cNvSpPr>
          <p:nvPr>
            <p:ph idx="1"/>
          </p:nvPr>
        </p:nvSpPr>
        <p:spPr>
          <a:xfrm>
            <a:off x="1926060" y="1268761"/>
            <a:ext cx="8562428" cy="4267201"/>
          </a:xfrm>
        </p:spPr>
        <p:txBody>
          <a:bodyPr/>
          <a:lstStyle/>
          <a:p>
            <a:pPr marL="0" indent="0">
              <a:buNone/>
            </a:pPr>
            <a:endParaRPr lang="fr-CH" dirty="0" smtClean="0">
              <a:ea typeface="Verdana" panose="020B0604030504040204" pitchFamily="34" charset="0"/>
              <a:cs typeface="Verdana" panose="020B0604030504040204" pitchFamily="34" charset="0"/>
            </a:endParaRPr>
          </a:p>
          <a:p>
            <a:r>
              <a:rPr lang="fr-CH" dirty="0" smtClean="0">
                <a:ea typeface="Verdana" panose="020B0604030504040204" pitchFamily="34" charset="0"/>
                <a:cs typeface="Verdana" panose="020B0604030504040204" pitchFamily="34" charset="0"/>
              </a:rPr>
              <a:t>La page web du système de La Haye </a:t>
            </a:r>
            <a:r>
              <a:rPr lang="fr-CH" dirty="0" smtClean="0">
                <a:ea typeface="Verdana" panose="020B0604030504040204" pitchFamily="34" charset="0"/>
                <a:cs typeface="Verdana" panose="020B0604030504040204" pitchFamily="34" charset="0"/>
                <a:hlinkClick r:id="rId4"/>
              </a:rPr>
              <a:t>http://www.wipo.int/hague/fr/</a:t>
            </a:r>
            <a:endParaRPr lang="fr-CH" dirty="0" smtClean="0">
              <a:ea typeface="Verdana" panose="020B0604030504040204" pitchFamily="34" charset="0"/>
              <a:cs typeface="Verdana" panose="020B0604030504040204" pitchFamily="34" charset="0"/>
            </a:endParaRPr>
          </a:p>
          <a:p>
            <a:pPr>
              <a:spcBef>
                <a:spcPts val="1200"/>
              </a:spcBef>
            </a:pPr>
            <a:endParaRPr lang="fr-CH" dirty="0" smtClean="0">
              <a:ea typeface="Verdana" panose="020B0604030504040204" pitchFamily="34" charset="0"/>
              <a:cs typeface="Verdana" panose="020B0604030504040204" pitchFamily="34" charset="0"/>
            </a:endParaRPr>
          </a:p>
          <a:p>
            <a:pPr>
              <a:spcBef>
                <a:spcPts val="1200"/>
              </a:spcBef>
            </a:pPr>
            <a:r>
              <a:rPr lang="fr-CH" dirty="0" smtClean="0">
                <a:ea typeface="Verdana" panose="020B0604030504040204" pitchFamily="34" charset="0"/>
                <a:cs typeface="Verdana" panose="020B0604030504040204" pitchFamily="34" charset="0"/>
              </a:rPr>
              <a:t>Abonnez-vous à:</a:t>
            </a:r>
          </a:p>
          <a:p>
            <a:pPr lvl="1">
              <a:spcBef>
                <a:spcPts val="1200"/>
              </a:spcBef>
            </a:pPr>
            <a:r>
              <a:rPr lang="fr-CH" u="sng" dirty="0" smtClean="0">
                <a:ea typeface="Verdana" panose="020B0604030504040204" pitchFamily="34" charset="0"/>
                <a:cs typeface="Verdana" panose="020B0604030504040204" pitchFamily="34" charset="0"/>
              </a:rPr>
              <a:t>Avis </a:t>
            </a:r>
            <a:r>
              <a:rPr lang="fr-CH" u="sng" dirty="0">
                <a:ea typeface="Verdana" panose="020B0604030504040204" pitchFamily="34" charset="0"/>
                <a:cs typeface="Verdana" panose="020B0604030504040204" pitchFamily="34" charset="0"/>
              </a:rPr>
              <a:t>relatifs au système de La Haye</a:t>
            </a:r>
            <a:r>
              <a:rPr lang="fr-CH" b="1" dirty="0">
                <a:ea typeface="Verdana" panose="020B0604030504040204" pitchFamily="34" charset="0"/>
                <a:cs typeface="Verdana" panose="020B0604030504040204" pitchFamily="34" charset="0"/>
              </a:rPr>
              <a:t>, </a:t>
            </a:r>
            <a:r>
              <a:rPr lang="fr-CH" dirty="0">
                <a:ea typeface="Verdana" panose="020B0604030504040204" pitchFamily="34" charset="0"/>
                <a:cs typeface="Verdana" panose="020B0604030504040204" pitchFamily="34" charset="0"/>
              </a:rPr>
              <a:t>nos </a:t>
            </a:r>
            <a:r>
              <a:rPr lang="fr-CH" dirty="0" smtClean="0">
                <a:ea typeface="Verdana" panose="020B0604030504040204" pitchFamily="34" charset="0"/>
                <a:cs typeface="Verdana" panose="020B0604030504040204" pitchFamily="34" charset="0"/>
              </a:rPr>
              <a:t>mises à jour </a:t>
            </a:r>
            <a:r>
              <a:rPr lang="fr-CH" dirty="0">
                <a:ea typeface="Verdana" panose="020B0604030504040204" pitchFamily="34" charset="0"/>
                <a:cs typeface="Verdana" panose="020B0604030504040204" pitchFamily="34" charset="0"/>
              </a:rPr>
              <a:t>sur les </a:t>
            </a:r>
            <a:r>
              <a:rPr lang="fr-CH" dirty="0" smtClean="0">
                <a:ea typeface="Verdana" panose="020B0604030504040204" pitchFamily="34" charset="0"/>
                <a:cs typeface="Verdana" panose="020B0604030504040204" pitchFamily="34" charset="0"/>
              </a:rPr>
              <a:t>développements les plus récents du </a:t>
            </a:r>
            <a:r>
              <a:rPr lang="fr-CH" dirty="0">
                <a:ea typeface="Verdana" panose="020B0604030504040204" pitchFamily="34" charset="0"/>
                <a:cs typeface="Verdana" panose="020B0604030504040204" pitchFamily="34" charset="0"/>
              </a:rPr>
              <a:t>cadre </a:t>
            </a:r>
            <a:r>
              <a:rPr lang="fr-CH" dirty="0" smtClean="0">
                <a:ea typeface="Verdana" panose="020B0604030504040204" pitchFamily="34" charset="0"/>
                <a:cs typeface="Verdana" panose="020B0604030504040204" pitchFamily="34" charset="0"/>
              </a:rPr>
              <a:t>juridique du Système de La Haye</a:t>
            </a:r>
            <a:endParaRPr lang="fr-CH" dirty="0">
              <a:ea typeface="Verdana" panose="020B0604030504040204" pitchFamily="34" charset="0"/>
              <a:cs typeface="Verdana" panose="020B0604030504040204" pitchFamily="34" charset="0"/>
            </a:endParaRPr>
          </a:p>
          <a:p>
            <a:pPr marL="0" indent="0">
              <a:spcBef>
                <a:spcPts val="1200"/>
              </a:spcBef>
              <a:buNone/>
            </a:pPr>
            <a:endParaRPr lang="fr-CH" dirty="0" smtClean="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pPr>
              <a:defRPr/>
            </a:pPr>
            <a:r>
              <a:rPr lang="fr-CH" altLang="en-US" dirty="0" smtClean="0">
                <a:solidFill>
                  <a:srgbClr val="000000"/>
                </a:solidFill>
              </a:rPr>
              <a:t> </a:t>
            </a:r>
            <a:endParaRPr lang="fr-CH" altLang="en-US" dirty="0">
              <a:solidFill>
                <a:srgbClr val="000000"/>
              </a:solidFill>
            </a:endParaRPr>
          </a:p>
        </p:txBody>
      </p:sp>
    </p:spTree>
    <p:custDataLst>
      <p:tags r:id="rId1"/>
    </p:custDataLst>
    <p:extLst>
      <p:ext uri="{BB962C8B-B14F-4D97-AF65-F5344CB8AC3E}">
        <p14:creationId xmlns:p14="http://schemas.microsoft.com/office/powerpoint/2010/main" val="372228402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8"/>
          <p:cNvSpPr>
            <a:spLocks noGrp="1" noChangeArrowheads="1"/>
          </p:cNvSpPr>
          <p:nvPr>
            <p:ph type="ctrTitle"/>
          </p:nvPr>
        </p:nvSpPr>
        <p:spPr>
          <a:xfrm>
            <a:off x="1991544" y="1700808"/>
            <a:ext cx="8136904" cy="3672408"/>
          </a:xfrm>
          <a:noFill/>
        </p:spPr>
        <p:txBody>
          <a:bodyPr/>
          <a:lstStyle/>
          <a:p>
            <a:pPr algn="ctr">
              <a:spcBef>
                <a:spcPts val="1000"/>
              </a:spcBef>
              <a:buClr>
                <a:srgbClr val="00B0F0"/>
              </a:buClr>
            </a:pPr>
            <a:r>
              <a:rPr lang="fr-CH" altLang="en-US" dirty="0" smtClean="0">
                <a:latin typeface="Verdana" panose="020B0604030504040204" pitchFamily="34" charset="0"/>
                <a:ea typeface="Verdana" panose="020B0604030504040204" pitchFamily="34" charset="0"/>
                <a:cs typeface="Verdana" panose="020B0604030504040204" pitchFamily="34" charset="0"/>
              </a:rPr>
              <a:t/>
            </a:r>
            <a:br>
              <a:rPr lang="fr-CH" altLang="en-US" dirty="0" smtClean="0">
                <a:latin typeface="Verdana" panose="020B0604030504040204" pitchFamily="34" charset="0"/>
                <a:ea typeface="Verdana" panose="020B0604030504040204" pitchFamily="34" charset="0"/>
                <a:cs typeface="Verdana" panose="020B0604030504040204" pitchFamily="34" charset="0"/>
              </a:rPr>
            </a:br>
            <a:r>
              <a:rPr lang="fr-CH" altLang="en-US" dirty="0" smtClean="0">
                <a:latin typeface="Verdana" panose="020B0604030504040204" pitchFamily="34" charset="0"/>
                <a:ea typeface="Verdana" panose="020B0604030504040204" pitchFamily="34" charset="0"/>
                <a:cs typeface="Verdana" panose="020B0604030504040204" pitchFamily="34" charset="0"/>
              </a:rPr>
              <a:t/>
            </a:r>
            <a:br>
              <a:rPr lang="fr-CH" altLang="en-US" dirty="0" smtClean="0">
                <a:latin typeface="Verdana" panose="020B0604030504040204" pitchFamily="34" charset="0"/>
                <a:ea typeface="Verdana" panose="020B0604030504040204" pitchFamily="34" charset="0"/>
                <a:cs typeface="Verdana" panose="020B0604030504040204" pitchFamily="34" charset="0"/>
              </a:rPr>
            </a:br>
            <a:r>
              <a:rPr lang="fr-CH" altLang="en-US" dirty="0" smtClean="0">
                <a:latin typeface="Verdana" panose="020B0604030504040204" pitchFamily="34" charset="0"/>
                <a:ea typeface="Verdana" panose="020B0604030504040204" pitchFamily="34" charset="0"/>
                <a:cs typeface="Verdana" panose="020B0604030504040204" pitchFamily="34" charset="0"/>
              </a:rPr>
              <a:t/>
            </a:r>
            <a:br>
              <a:rPr lang="fr-CH" altLang="en-US" dirty="0" smtClean="0">
                <a:latin typeface="Verdana" panose="020B0604030504040204" pitchFamily="34" charset="0"/>
                <a:ea typeface="Verdana" panose="020B0604030504040204" pitchFamily="34" charset="0"/>
                <a:cs typeface="Verdana" panose="020B0604030504040204" pitchFamily="34" charset="0"/>
              </a:rPr>
            </a:br>
            <a:r>
              <a:rPr lang="fr-CH" altLang="en-US" b="1" dirty="0" smtClean="0">
                <a:solidFill>
                  <a:srgbClr val="0065B0"/>
                </a:solidFill>
                <a:ea typeface="Verdana" panose="020B0604030504040204" pitchFamily="34" charset="0"/>
                <a:cs typeface="Verdana" panose="020B0604030504040204" pitchFamily="34" charset="0"/>
              </a:rPr>
              <a:t>Le Système de Lisbonne </a:t>
            </a:r>
            <a:br>
              <a:rPr lang="fr-CH" altLang="en-US" b="1" dirty="0" smtClean="0">
                <a:solidFill>
                  <a:srgbClr val="0065B0"/>
                </a:solidFill>
                <a:ea typeface="Verdana" panose="020B0604030504040204" pitchFamily="34" charset="0"/>
                <a:cs typeface="Verdana" panose="020B0604030504040204" pitchFamily="34" charset="0"/>
              </a:rPr>
            </a:br>
            <a:r>
              <a:rPr lang="fr-CH" altLang="en-US" b="1" dirty="0" smtClean="0">
                <a:solidFill>
                  <a:srgbClr val="0065B0"/>
                </a:solidFill>
                <a:ea typeface="Verdana" panose="020B0604030504040204" pitchFamily="34" charset="0"/>
                <a:cs typeface="Verdana" panose="020B0604030504040204" pitchFamily="34" charset="0"/>
              </a:rPr>
              <a:t>pour la protection des </a:t>
            </a:r>
            <a:br>
              <a:rPr lang="fr-CH" altLang="en-US" b="1" dirty="0" smtClean="0">
                <a:solidFill>
                  <a:srgbClr val="0065B0"/>
                </a:solidFill>
                <a:ea typeface="Verdana" panose="020B0604030504040204" pitchFamily="34" charset="0"/>
                <a:cs typeface="Verdana" panose="020B0604030504040204" pitchFamily="34" charset="0"/>
              </a:rPr>
            </a:br>
            <a:r>
              <a:rPr lang="fr-CH" altLang="en-US" b="1" dirty="0" smtClean="0">
                <a:solidFill>
                  <a:srgbClr val="0065B0"/>
                </a:solidFill>
                <a:ea typeface="Verdana" panose="020B0604030504040204" pitchFamily="34" charset="0"/>
                <a:cs typeface="Verdana" panose="020B0604030504040204" pitchFamily="34" charset="0"/>
              </a:rPr>
              <a:t>appellations d’origine et leur enregistrement international</a:t>
            </a:r>
            <a:r>
              <a:rPr lang="fr-CH" altLang="en-US" b="1" dirty="0" smtClean="0">
                <a:solidFill>
                  <a:srgbClr val="0065B0"/>
                </a:solidFill>
                <a:latin typeface="Verdana" panose="020B0604030504040204" pitchFamily="34" charset="0"/>
                <a:ea typeface="Verdana" panose="020B0604030504040204" pitchFamily="34" charset="0"/>
                <a:cs typeface="Verdana" panose="020B0604030504040204" pitchFamily="34" charset="0"/>
              </a:rPr>
              <a:t/>
            </a:r>
            <a:br>
              <a:rPr lang="fr-CH" altLang="en-US" b="1" dirty="0" smtClean="0">
                <a:solidFill>
                  <a:srgbClr val="0065B0"/>
                </a:solidFill>
                <a:latin typeface="Verdana" panose="020B0604030504040204" pitchFamily="34" charset="0"/>
                <a:ea typeface="Verdana" panose="020B0604030504040204" pitchFamily="34" charset="0"/>
                <a:cs typeface="Verdana" panose="020B0604030504040204" pitchFamily="34" charset="0"/>
              </a:rPr>
            </a:br>
            <a:r>
              <a:rPr lang="fr-CH" altLang="en-US" sz="2400" dirty="0">
                <a:solidFill>
                  <a:srgbClr val="0065B0"/>
                </a:solidFill>
                <a:latin typeface="Verdana" panose="020B0604030504040204" pitchFamily="34" charset="0"/>
                <a:ea typeface="Verdana" panose="020B0604030504040204" pitchFamily="34" charset="0"/>
                <a:cs typeface="Verdana" panose="020B0604030504040204" pitchFamily="34" charset="0"/>
              </a:rPr>
              <a:t/>
            </a:r>
            <a:br>
              <a:rPr lang="fr-CH" altLang="en-US" sz="2400" dirty="0">
                <a:solidFill>
                  <a:srgbClr val="0065B0"/>
                </a:solidFill>
                <a:latin typeface="Verdana" panose="020B0604030504040204" pitchFamily="34" charset="0"/>
                <a:ea typeface="Verdana" panose="020B0604030504040204" pitchFamily="34" charset="0"/>
                <a:cs typeface="Verdana" panose="020B0604030504040204" pitchFamily="34" charset="0"/>
              </a:rPr>
            </a:br>
            <a:r>
              <a:rPr lang="fr-CH" altLang="en-US" sz="2400" dirty="0">
                <a:solidFill>
                  <a:srgbClr val="0065B0"/>
                </a:solidFill>
                <a:latin typeface="Verdana" panose="020B0604030504040204" pitchFamily="34" charset="0"/>
                <a:ea typeface="Verdana" panose="020B0604030504040204" pitchFamily="34" charset="0"/>
                <a:cs typeface="Verdana" panose="020B0604030504040204" pitchFamily="34" charset="0"/>
              </a:rPr>
              <a:t/>
            </a:r>
            <a:br>
              <a:rPr lang="fr-CH" altLang="en-US" sz="2400" dirty="0">
                <a:solidFill>
                  <a:srgbClr val="0065B0"/>
                </a:solidFill>
                <a:latin typeface="Verdana" panose="020B0604030504040204" pitchFamily="34" charset="0"/>
                <a:ea typeface="Verdana" panose="020B0604030504040204" pitchFamily="34" charset="0"/>
                <a:cs typeface="Verdana" panose="020B0604030504040204" pitchFamily="34" charset="0"/>
              </a:rPr>
            </a:br>
            <a:endParaRPr lang="fr-CH" altLang="en-US" sz="2400" dirty="0">
              <a:solidFill>
                <a:srgbClr val="0065B0"/>
              </a:solidFill>
              <a:latin typeface="Verdana" panose="020B0604030504040204" pitchFamily="34" charset="0"/>
              <a:ea typeface="Verdana" panose="020B0604030504040204" pitchFamily="34" charset="0"/>
              <a:cs typeface="Verdana" panose="020B0604030504040204" pitchFamily="34" charset="0"/>
            </a:endParaRPr>
          </a:p>
        </p:txBody>
      </p:sp>
    </p:spTree>
    <p:custDataLst>
      <p:tags r:id="rId1"/>
    </p:custDataLst>
    <p:extLst>
      <p:ext uri="{BB962C8B-B14F-4D97-AF65-F5344CB8AC3E}">
        <p14:creationId xmlns:p14="http://schemas.microsoft.com/office/powerpoint/2010/main" val="187749507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custDataLst>
              <p:tags r:id="rId2"/>
            </p:custDataLst>
          </p:nvPr>
        </p:nvSpPr>
        <p:spPr>
          <a:xfrm>
            <a:off x="1919536" y="116633"/>
            <a:ext cx="8352928" cy="939381"/>
          </a:xfrm>
        </p:spPr>
        <p:txBody>
          <a:bodyPr/>
          <a:lstStyle/>
          <a:p>
            <a:pPr algn="ctr"/>
            <a:r>
              <a:rPr lang="fr-CH" altLang="en-US" dirty="0" smtClean="0">
                <a:solidFill>
                  <a:srgbClr val="0065B0"/>
                </a:solidFill>
                <a:ea typeface="Verdana" panose="020B0604030504040204" pitchFamily="34" charset="0"/>
                <a:cs typeface="Verdana" panose="020B0604030504040204" pitchFamily="34" charset="0"/>
              </a:rPr>
              <a:t>Cadre juridique</a:t>
            </a:r>
          </a:p>
        </p:txBody>
      </p:sp>
      <p:grpSp>
        <p:nvGrpSpPr>
          <p:cNvPr id="6" name="Group 3"/>
          <p:cNvGrpSpPr>
            <a:grpSpLocks/>
          </p:cNvGrpSpPr>
          <p:nvPr/>
        </p:nvGrpSpPr>
        <p:grpSpPr bwMode="auto">
          <a:xfrm>
            <a:off x="2207569" y="1292724"/>
            <a:ext cx="8064897" cy="2761213"/>
            <a:chOff x="1163729" y="1524008"/>
            <a:chExt cx="7354604" cy="2760673"/>
          </a:xfrm>
        </p:grpSpPr>
        <p:sp>
          <p:nvSpPr>
            <p:cNvPr id="7" name="Freeform 6"/>
            <p:cNvSpPr/>
            <p:nvPr/>
          </p:nvSpPr>
          <p:spPr>
            <a:xfrm>
              <a:off x="3442393" y="1524008"/>
              <a:ext cx="2584241" cy="987232"/>
            </a:xfrm>
            <a:custGeom>
              <a:avLst/>
              <a:gdLst>
                <a:gd name="connsiteX0" fmla="*/ 0 w 2584214"/>
                <a:gd name="connsiteY0" fmla="*/ 0 h 987299"/>
                <a:gd name="connsiteX1" fmla="*/ 2584214 w 2584214"/>
                <a:gd name="connsiteY1" fmla="*/ 0 h 987299"/>
                <a:gd name="connsiteX2" fmla="*/ 2584214 w 2584214"/>
                <a:gd name="connsiteY2" fmla="*/ 987299 h 987299"/>
                <a:gd name="connsiteX3" fmla="*/ 0 w 2584214"/>
                <a:gd name="connsiteY3" fmla="*/ 987299 h 987299"/>
                <a:gd name="connsiteX4" fmla="*/ 0 w 2584214"/>
                <a:gd name="connsiteY4" fmla="*/ 0 h 987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4214" h="987299">
                  <a:moveTo>
                    <a:pt x="0" y="0"/>
                  </a:moveTo>
                  <a:lnTo>
                    <a:pt x="2584214" y="0"/>
                  </a:lnTo>
                  <a:lnTo>
                    <a:pt x="2584214" y="987299"/>
                  </a:lnTo>
                  <a:lnTo>
                    <a:pt x="0" y="987299"/>
                  </a:lnTo>
                  <a:lnTo>
                    <a:pt x="0" y="0"/>
                  </a:lnTo>
                  <a:close/>
                </a:path>
              </a:pathLst>
            </a:custGeom>
            <a:solidFill>
              <a:srgbClr val="0070C0"/>
            </a:solidFill>
            <a:ln w="31750">
              <a:solidFill>
                <a:srgbClr val="0070C0"/>
              </a:solidFill>
            </a:ln>
            <a:effectLst>
              <a:outerShdw blurRad="50800" dist="50800" dir="5400000" algn="ctr" rotWithShape="0">
                <a:schemeClr val="bg1"/>
              </a:outerShdw>
            </a:effectLst>
          </p:spPr>
          <p:style>
            <a:lnRef idx="2">
              <a:scrgbClr r="0" g="0" b="0"/>
            </a:lnRef>
            <a:fillRef idx="1">
              <a:scrgbClr r="0" g="0" b="0"/>
            </a:fillRef>
            <a:effectRef idx="0">
              <a:scrgbClr r="0" g="0" b="0"/>
            </a:effectRef>
            <a:fontRef idx="minor">
              <a:schemeClr val="lt1"/>
            </a:fontRef>
          </p:style>
          <p:txBody>
            <a:bodyPr lIns="19050" tIns="19050" rIns="19050" bIns="19050" spcCol="1270" anchor="ctr"/>
            <a:lstStyle/>
            <a:p>
              <a:pPr algn="ctr" defTabSz="1333500">
                <a:lnSpc>
                  <a:spcPct val="90000"/>
                </a:lnSpc>
                <a:spcBef>
                  <a:spcPct val="0"/>
                </a:spcBef>
                <a:spcAft>
                  <a:spcPct val="35000"/>
                </a:spcAft>
                <a:defRPr/>
              </a:pPr>
              <a:r>
                <a:rPr lang="en-US" sz="2800" dirty="0">
                  <a:latin typeface="Calibri" panose="020F0502020204030204" pitchFamily="34" charset="0"/>
                </a:rPr>
                <a:t>Union de </a:t>
              </a:r>
            </a:p>
            <a:p>
              <a:pPr algn="ctr" defTabSz="1333500">
                <a:lnSpc>
                  <a:spcPct val="90000"/>
                </a:lnSpc>
                <a:spcBef>
                  <a:spcPct val="0"/>
                </a:spcBef>
                <a:spcAft>
                  <a:spcPct val="35000"/>
                </a:spcAft>
                <a:defRPr/>
              </a:pPr>
              <a:r>
                <a:rPr lang="en-US" sz="2800" dirty="0" err="1">
                  <a:latin typeface="Calibri" panose="020F0502020204030204" pitchFamily="34" charset="0"/>
                </a:rPr>
                <a:t>Lisbonne</a:t>
              </a:r>
              <a:endParaRPr lang="en-US" sz="2800" dirty="0">
                <a:latin typeface="Calibri" panose="020F0502020204030204" pitchFamily="34" charset="0"/>
              </a:endParaRPr>
            </a:p>
          </p:txBody>
        </p:sp>
        <p:sp>
          <p:nvSpPr>
            <p:cNvPr id="8" name="Freeform 7"/>
            <p:cNvSpPr/>
            <p:nvPr/>
          </p:nvSpPr>
          <p:spPr>
            <a:xfrm>
              <a:off x="1163729" y="3032605"/>
              <a:ext cx="3086307" cy="1252076"/>
            </a:xfrm>
            <a:custGeom>
              <a:avLst/>
              <a:gdLst>
                <a:gd name="connsiteX0" fmla="*/ 0 w 2584214"/>
                <a:gd name="connsiteY0" fmla="*/ 0 h 987299"/>
                <a:gd name="connsiteX1" fmla="*/ 2584214 w 2584214"/>
                <a:gd name="connsiteY1" fmla="*/ 0 h 987299"/>
                <a:gd name="connsiteX2" fmla="*/ 2584214 w 2584214"/>
                <a:gd name="connsiteY2" fmla="*/ 987299 h 987299"/>
                <a:gd name="connsiteX3" fmla="*/ 0 w 2584214"/>
                <a:gd name="connsiteY3" fmla="*/ 987299 h 987299"/>
                <a:gd name="connsiteX4" fmla="*/ 0 w 2584214"/>
                <a:gd name="connsiteY4" fmla="*/ 0 h 987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4214" h="987299">
                  <a:moveTo>
                    <a:pt x="0" y="0"/>
                  </a:moveTo>
                  <a:lnTo>
                    <a:pt x="2584214" y="0"/>
                  </a:lnTo>
                  <a:lnTo>
                    <a:pt x="2584214" y="987299"/>
                  </a:lnTo>
                  <a:lnTo>
                    <a:pt x="0" y="987299"/>
                  </a:lnTo>
                  <a:lnTo>
                    <a:pt x="0" y="0"/>
                  </a:lnTo>
                  <a:close/>
                </a:path>
              </a:pathLst>
            </a:custGeom>
            <a:solidFill>
              <a:srgbClr val="0070C0"/>
            </a:solidFill>
            <a:ln w="31750">
              <a:solidFill>
                <a:srgbClr val="0070C0"/>
              </a:solidFill>
            </a:ln>
            <a:effectLst>
              <a:outerShdw blurRad="50800" dist="50800" dir="5400000" algn="ctr" rotWithShape="0">
                <a:schemeClr val="bg1"/>
              </a:outerShdw>
            </a:effectLst>
          </p:spPr>
          <p:style>
            <a:lnRef idx="2">
              <a:scrgbClr r="0" g="0" b="0"/>
            </a:lnRef>
            <a:fillRef idx="1">
              <a:scrgbClr r="0" g="0" b="0"/>
            </a:fillRef>
            <a:effectRef idx="0">
              <a:scrgbClr r="0" g="0" b="0"/>
            </a:effectRef>
            <a:fontRef idx="minor">
              <a:schemeClr val="lt1"/>
            </a:fontRef>
          </p:style>
          <p:txBody>
            <a:bodyPr lIns="15240" tIns="15240" rIns="15240" bIns="15240" spcCol="1270" anchor="ctr"/>
            <a:lstStyle/>
            <a:p>
              <a:pPr algn="ctr" defTabSz="1066800">
                <a:lnSpc>
                  <a:spcPct val="90000"/>
                </a:lnSpc>
                <a:spcBef>
                  <a:spcPct val="0"/>
                </a:spcBef>
                <a:spcAft>
                  <a:spcPct val="35000"/>
                </a:spcAft>
                <a:defRPr/>
              </a:pPr>
              <a:r>
                <a:rPr lang="en-US" sz="2800" dirty="0">
                  <a:latin typeface="Calibri" panose="020F0502020204030204" pitchFamily="34" charset="0"/>
                </a:rPr>
                <a:t>Arrangement </a:t>
              </a:r>
              <a:r>
                <a:rPr lang="en-US" sz="2800" dirty="0">
                  <a:latin typeface="Calibri" panose="020F0502020204030204" pitchFamily="34" charset="0"/>
                </a:rPr>
                <a:t>de </a:t>
              </a:r>
              <a:r>
                <a:rPr lang="en-US" sz="2800" dirty="0" err="1">
                  <a:latin typeface="Calibri" panose="020F0502020204030204" pitchFamily="34" charset="0"/>
                </a:rPr>
                <a:t>Lisbonne</a:t>
              </a:r>
              <a:endParaRPr lang="en-US" sz="2800" dirty="0">
                <a:latin typeface="Calibri" panose="020F0502020204030204" pitchFamily="34" charset="0"/>
              </a:endParaRPr>
            </a:p>
            <a:p>
              <a:pPr algn="ctr" defTabSz="1066800">
                <a:lnSpc>
                  <a:spcPct val="90000"/>
                </a:lnSpc>
                <a:spcBef>
                  <a:spcPct val="0"/>
                </a:spcBef>
                <a:spcAft>
                  <a:spcPct val="35000"/>
                </a:spcAft>
                <a:defRPr/>
              </a:pPr>
              <a:r>
                <a:rPr lang="en-US" sz="2400" dirty="0">
                  <a:latin typeface="Calibri" panose="020F0502020204030204" pitchFamily="34" charset="0"/>
                </a:rPr>
                <a:t>(</a:t>
              </a:r>
              <a:r>
                <a:rPr lang="en-US" sz="2400" dirty="0" err="1">
                  <a:latin typeface="Calibri" panose="020F0502020204030204" pitchFamily="34" charset="0"/>
                </a:rPr>
                <a:t>Actes</a:t>
              </a:r>
              <a:r>
                <a:rPr lang="en-US" sz="2400" dirty="0">
                  <a:latin typeface="Calibri" panose="020F0502020204030204" pitchFamily="34" charset="0"/>
                </a:rPr>
                <a:t> de 1958 &amp; 1979)</a:t>
              </a:r>
              <a:endParaRPr lang="en-US" sz="2400" dirty="0">
                <a:latin typeface="Calibri" panose="020F0502020204030204" pitchFamily="34" charset="0"/>
              </a:endParaRPr>
            </a:p>
          </p:txBody>
        </p:sp>
        <p:sp>
          <p:nvSpPr>
            <p:cNvPr id="9" name="Freeform 8"/>
            <p:cNvSpPr/>
            <p:nvPr/>
          </p:nvSpPr>
          <p:spPr>
            <a:xfrm>
              <a:off x="5432026" y="3022743"/>
              <a:ext cx="3086307" cy="1261938"/>
            </a:xfrm>
            <a:custGeom>
              <a:avLst/>
              <a:gdLst>
                <a:gd name="connsiteX0" fmla="*/ 0 w 2584214"/>
                <a:gd name="connsiteY0" fmla="*/ 0 h 987299"/>
                <a:gd name="connsiteX1" fmla="*/ 2584214 w 2584214"/>
                <a:gd name="connsiteY1" fmla="*/ 0 h 987299"/>
                <a:gd name="connsiteX2" fmla="*/ 2584214 w 2584214"/>
                <a:gd name="connsiteY2" fmla="*/ 987299 h 987299"/>
                <a:gd name="connsiteX3" fmla="*/ 0 w 2584214"/>
                <a:gd name="connsiteY3" fmla="*/ 987299 h 987299"/>
                <a:gd name="connsiteX4" fmla="*/ 0 w 2584214"/>
                <a:gd name="connsiteY4" fmla="*/ 0 h 987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4214" h="987299">
                  <a:moveTo>
                    <a:pt x="0" y="0"/>
                  </a:moveTo>
                  <a:lnTo>
                    <a:pt x="2584214" y="0"/>
                  </a:lnTo>
                  <a:lnTo>
                    <a:pt x="2584214" y="987299"/>
                  </a:lnTo>
                  <a:lnTo>
                    <a:pt x="0" y="987299"/>
                  </a:lnTo>
                  <a:lnTo>
                    <a:pt x="0" y="0"/>
                  </a:lnTo>
                  <a:close/>
                </a:path>
              </a:pathLst>
            </a:custGeom>
            <a:solidFill>
              <a:srgbClr val="0070C0"/>
            </a:solidFill>
            <a:ln w="31750">
              <a:solidFill>
                <a:srgbClr val="0070C0"/>
              </a:solidFill>
            </a:ln>
            <a:effectLst>
              <a:outerShdw blurRad="50800" dist="50800" dir="5400000" algn="ctr" rotWithShape="0">
                <a:schemeClr val="bg1"/>
              </a:outerShdw>
            </a:effectLst>
          </p:spPr>
          <p:style>
            <a:lnRef idx="2">
              <a:scrgbClr r="0" g="0" b="0"/>
            </a:lnRef>
            <a:fillRef idx="1">
              <a:scrgbClr r="0" g="0" b="0"/>
            </a:fillRef>
            <a:effectRef idx="0">
              <a:scrgbClr r="0" g="0" b="0"/>
            </a:effectRef>
            <a:fontRef idx="minor">
              <a:schemeClr val="lt1"/>
            </a:fontRef>
          </p:style>
          <p:txBody>
            <a:bodyPr lIns="15240" tIns="15240" rIns="15240" bIns="15240" spcCol="1270" anchor="ctr"/>
            <a:lstStyle/>
            <a:p>
              <a:pPr algn="ctr" defTabSz="1066800">
                <a:lnSpc>
                  <a:spcPct val="90000"/>
                </a:lnSpc>
                <a:spcBef>
                  <a:spcPct val="0"/>
                </a:spcBef>
                <a:spcAft>
                  <a:spcPct val="35000"/>
                </a:spcAft>
                <a:defRPr/>
              </a:pPr>
              <a:r>
                <a:rPr lang="en-US" sz="2800" dirty="0" err="1">
                  <a:latin typeface="Calibri" panose="020F0502020204030204" pitchFamily="34" charset="0"/>
                </a:rPr>
                <a:t>Acte</a:t>
              </a:r>
              <a:r>
                <a:rPr lang="en-US" sz="2800" dirty="0">
                  <a:latin typeface="Calibri" panose="020F0502020204030204" pitchFamily="34" charset="0"/>
                </a:rPr>
                <a:t> de </a:t>
              </a:r>
              <a:r>
                <a:rPr lang="en-US" sz="2800" dirty="0">
                  <a:latin typeface="Calibri" panose="020F0502020204030204" pitchFamily="34" charset="0"/>
                </a:rPr>
                <a:t>Genève (2015) </a:t>
              </a:r>
              <a:endParaRPr lang="en-US" sz="2800" dirty="0">
                <a:latin typeface="Calibri" panose="020F0502020204030204" pitchFamily="34" charset="0"/>
              </a:endParaRPr>
            </a:p>
            <a:p>
              <a:pPr algn="ctr" defTabSz="1066800">
                <a:lnSpc>
                  <a:spcPct val="90000"/>
                </a:lnSpc>
                <a:spcBef>
                  <a:spcPct val="0"/>
                </a:spcBef>
                <a:spcAft>
                  <a:spcPct val="35000"/>
                </a:spcAft>
                <a:defRPr/>
              </a:pPr>
              <a:r>
                <a:rPr lang="en-US" sz="2400" dirty="0">
                  <a:latin typeface="Calibri" panose="020F0502020204030204" pitchFamily="34" charset="0"/>
                </a:rPr>
                <a:t>(pas </a:t>
              </a:r>
              <a:r>
                <a:rPr lang="en-US" sz="2400" dirty="0" err="1">
                  <a:latin typeface="Calibri" panose="020F0502020204030204" pitchFamily="34" charset="0"/>
                </a:rPr>
                <a:t>en</a:t>
              </a:r>
              <a:r>
                <a:rPr lang="en-US" sz="2400" dirty="0">
                  <a:latin typeface="Calibri" panose="020F0502020204030204" pitchFamily="34" charset="0"/>
                </a:rPr>
                <a:t> </a:t>
              </a:r>
              <a:r>
                <a:rPr lang="en-US" sz="2400" dirty="0" err="1">
                  <a:latin typeface="Calibri" panose="020F0502020204030204" pitchFamily="34" charset="0"/>
                </a:rPr>
                <a:t>vigueur</a:t>
              </a:r>
              <a:r>
                <a:rPr lang="en-US" sz="2400" dirty="0">
                  <a:effectLst>
                    <a:outerShdw blurRad="38100" dist="38100" dir="2700000" algn="tl">
                      <a:srgbClr val="000000">
                        <a:alpha val="43137"/>
                      </a:srgbClr>
                    </a:outerShdw>
                  </a:effectLst>
                </a:rPr>
                <a:t>)</a:t>
              </a:r>
              <a:endParaRPr lang="en-US" sz="2400" dirty="0">
                <a:effectLst>
                  <a:outerShdw blurRad="38100" dist="38100" dir="2700000" algn="tl">
                    <a:srgbClr val="000000">
                      <a:alpha val="43137"/>
                    </a:srgbClr>
                  </a:outerShdw>
                </a:effectLst>
              </a:endParaRPr>
            </a:p>
          </p:txBody>
        </p:sp>
      </p:grpSp>
      <p:cxnSp>
        <p:nvCxnSpPr>
          <p:cNvPr id="10" name="Straight Connector 9"/>
          <p:cNvCxnSpPr/>
          <p:nvPr/>
        </p:nvCxnSpPr>
        <p:spPr>
          <a:xfrm>
            <a:off x="6096000" y="2287306"/>
            <a:ext cx="0" cy="277598"/>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3863752" y="2564905"/>
            <a:ext cx="2232248" cy="4905"/>
          </a:xfrm>
          <a:prstGeom prst="line">
            <a:avLst/>
          </a:prstGeom>
          <a:noFill/>
          <a:ln w="25400" cap="flat" cmpd="sng" algn="ctr">
            <a:solidFill>
              <a:srgbClr val="0070C0"/>
            </a:solidFill>
            <a:prstDash val="solid"/>
          </a:ln>
          <a:effectLst/>
        </p:spPr>
      </p:cxnSp>
      <p:cxnSp>
        <p:nvCxnSpPr>
          <p:cNvPr id="12" name="Straight Connector 11"/>
          <p:cNvCxnSpPr/>
          <p:nvPr/>
        </p:nvCxnSpPr>
        <p:spPr>
          <a:xfrm>
            <a:off x="6096000" y="2569809"/>
            <a:ext cx="2536056"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863752" y="2561483"/>
            <a:ext cx="0" cy="230268"/>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616280" y="2571347"/>
            <a:ext cx="0" cy="230268"/>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15" name="Rectangle 11"/>
          <p:cNvSpPr>
            <a:spLocks noChangeArrowheads="1"/>
          </p:cNvSpPr>
          <p:nvPr/>
        </p:nvSpPr>
        <p:spPr bwMode="auto">
          <a:xfrm>
            <a:off x="1928276" y="4343598"/>
            <a:ext cx="85344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Blip>
                <a:blip r:embed="rId4"/>
              </a:buBlip>
              <a:defRPr sz="2400">
                <a:solidFill>
                  <a:schemeClr val="tx1"/>
                </a:solidFill>
                <a:latin typeface="Arial" charset="0"/>
                <a:cs typeface="Arial" charset="0"/>
              </a:defRPr>
            </a:lvl1pPr>
            <a:lvl2pPr marL="742950" indent="-285750" algn="l" eaLnBrk="0" hangingPunct="0">
              <a:spcBef>
                <a:spcPct val="20000"/>
              </a:spcBef>
              <a:buBlip>
                <a:blip r:embed="rId4"/>
              </a:buBlip>
              <a:defRPr sz="2400">
                <a:solidFill>
                  <a:schemeClr val="tx1"/>
                </a:solidFill>
                <a:latin typeface="Arial" charset="0"/>
                <a:cs typeface="Arial" charset="0"/>
              </a:defRPr>
            </a:lvl2pPr>
            <a:lvl3pPr marL="1143000" indent="-228600" algn="l" eaLnBrk="0" hangingPunct="0">
              <a:spcBef>
                <a:spcPct val="20000"/>
              </a:spcBef>
              <a:buBlip>
                <a:blip r:embed="rId4"/>
              </a:buBlip>
              <a:defRPr sz="2400">
                <a:solidFill>
                  <a:schemeClr val="tx1"/>
                </a:solidFill>
                <a:latin typeface="Arial" charset="0"/>
                <a:cs typeface="Arial" charset="0"/>
              </a:defRPr>
            </a:lvl3pPr>
            <a:lvl4pPr marL="1600200" indent="-228600" algn="l" eaLnBrk="0" hangingPunct="0">
              <a:spcBef>
                <a:spcPct val="20000"/>
              </a:spcBef>
              <a:buBlip>
                <a:blip r:embed="rId4"/>
              </a:buBlip>
              <a:defRPr sz="2400">
                <a:solidFill>
                  <a:schemeClr val="tx1"/>
                </a:solidFill>
                <a:latin typeface="Arial" charset="0"/>
                <a:cs typeface="Arial" charset="0"/>
              </a:defRPr>
            </a:lvl4pPr>
            <a:lvl5pPr marL="2057400" indent="-228600" algn="l" eaLnBrk="0" hangingPunct="0">
              <a:spcBef>
                <a:spcPct val="20000"/>
              </a:spcBef>
              <a:buBlip>
                <a:blip r:embed="rId4"/>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4"/>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4"/>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4"/>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4"/>
              </a:buBlip>
              <a:defRPr sz="2400">
                <a:solidFill>
                  <a:schemeClr val="tx1"/>
                </a:solidFill>
                <a:latin typeface="Arial" charset="0"/>
                <a:cs typeface="Arial" charset="0"/>
              </a:defRPr>
            </a:lvl9pPr>
          </a:lstStyle>
          <a:p>
            <a:pPr algn="just" eaLnBrk="1" hangingPunct="1">
              <a:spcBef>
                <a:spcPct val="50000"/>
              </a:spcBef>
              <a:buFontTx/>
              <a:buChar char="•"/>
            </a:pPr>
            <a:r>
              <a:rPr lang="fr-FR" altLang="en-US" sz="2000" dirty="0">
                <a:solidFill>
                  <a:srgbClr val="002060"/>
                </a:solidFill>
                <a:latin typeface="Calibri" pitchFamily="34" charset="0"/>
              </a:rPr>
              <a:t> </a:t>
            </a:r>
            <a:r>
              <a:rPr lang="fr-FR" altLang="en-US" sz="2200" b="1" dirty="0">
                <a:solidFill>
                  <a:srgbClr val="002060"/>
                </a:solidFill>
                <a:latin typeface="Calibri" pitchFamily="34" charset="0"/>
              </a:rPr>
              <a:t>Règlement commun (2017), dernière révision (2018)</a:t>
            </a:r>
          </a:p>
          <a:p>
            <a:pPr algn="just" eaLnBrk="1" hangingPunct="1">
              <a:spcBef>
                <a:spcPct val="50000"/>
              </a:spcBef>
              <a:buFontTx/>
              <a:buChar char="•"/>
            </a:pPr>
            <a:r>
              <a:rPr lang="fr-FR" altLang="en-US" sz="2200" b="1" dirty="0">
                <a:solidFill>
                  <a:srgbClr val="002060"/>
                </a:solidFill>
                <a:latin typeface="Calibri" pitchFamily="34" charset="0"/>
              </a:rPr>
              <a:t> Instructions administratives (nouvelle édition)</a:t>
            </a:r>
          </a:p>
          <a:p>
            <a:pPr algn="just" eaLnBrk="1" hangingPunct="1">
              <a:spcBef>
                <a:spcPct val="50000"/>
              </a:spcBef>
              <a:buFontTx/>
              <a:buChar char="•"/>
            </a:pPr>
            <a:r>
              <a:rPr lang="fr-FR" altLang="en-US" sz="2000" b="1" dirty="0">
                <a:solidFill>
                  <a:srgbClr val="002060"/>
                </a:solidFill>
                <a:latin typeface="Calibri" pitchFamily="34" charset="0"/>
              </a:rPr>
              <a:t> </a:t>
            </a:r>
            <a:r>
              <a:rPr lang="fr-FR" altLang="en-US" sz="2200" b="1" dirty="0">
                <a:solidFill>
                  <a:srgbClr val="002060"/>
                </a:solidFill>
                <a:latin typeface="Calibri" pitchFamily="34" charset="0"/>
              </a:rPr>
              <a:t>Lois et règlementations nationales </a:t>
            </a:r>
            <a:r>
              <a:rPr lang="fr-FR" altLang="en-US" sz="2000" b="1" dirty="0">
                <a:solidFill>
                  <a:srgbClr val="002060"/>
                </a:solidFill>
                <a:latin typeface="Calibri" pitchFamily="34" charset="0"/>
              </a:rPr>
              <a:t>(procédures, examen de fond, mise en œuvre des droits)</a:t>
            </a:r>
            <a:endParaRPr lang="fr-FR" altLang="en-US" sz="2000" b="1" dirty="0">
              <a:solidFill>
                <a:srgbClr val="002060"/>
              </a:solidFill>
              <a:latin typeface="Calibri" pitchFamily="34" charset="0"/>
            </a:endParaRPr>
          </a:p>
        </p:txBody>
      </p:sp>
    </p:spTree>
    <p:custDataLst>
      <p:tags r:id="rId1"/>
    </p:custDataLst>
    <p:extLst>
      <p:ext uri="{BB962C8B-B14F-4D97-AF65-F5344CB8AC3E}">
        <p14:creationId xmlns:p14="http://schemas.microsoft.com/office/powerpoint/2010/main" val="256872590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1524000" y="0"/>
            <a:ext cx="9144000" cy="1066800"/>
          </a:xfrm>
          <a:prstGeom prst="rect">
            <a:avLst/>
          </a:prstGeom>
          <a:noFill/>
          <a:ln w="9525">
            <a:noFill/>
            <a:miter lim="800000"/>
            <a:headEnd/>
            <a:tailEnd/>
          </a:ln>
        </p:spPr>
        <p:txBody>
          <a:bodyPr anchor="ctr"/>
          <a:lstStyle/>
          <a:p>
            <a:pPr algn="ctr" fontAlgn="base">
              <a:spcBef>
                <a:spcPct val="0"/>
              </a:spcBef>
              <a:spcAft>
                <a:spcPct val="0"/>
              </a:spcAft>
              <a:defRPr/>
            </a:pPr>
            <a:r>
              <a:rPr lang="fr-CH" sz="3600" dirty="0">
                <a:solidFill>
                  <a:srgbClr val="0070C0"/>
                </a:solidFill>
                <a:ea typeface="Verdana" panose="020B0604030504040204" pitchFamily="34" charset="0"/>
                <a:cs typeface="Verdana" panose="020B0604030504040204" pitchFamily="34" charset="0"/>
              </a:rPr>
              <a:t>Union de Lisbonne : </a:t>
            </a:r>
            <a:r>
              <a:rPr lang="fr-CH" sz="3600" dirty="0">
                <a:solidFill>
                  <a:srgbClr val="0070C0"/>
                </a:solidFill>
                <a:ea typeface="Verdana" panose="020B0604030504040204" pitchFamily="34" charset="0"/>
                <a:cs typeface="Verdana" panose="020B0604030504040204" pitchFamily="34" charset="0"/>
              </a:rPr>
              <a:t>29+</a:t>
            </a:r>
            <a:r>
              <a:rPr lang="fr-CH" sz="3600" dirty="0">
                <a:solidFill>
                  <a:srgbClr val="FF0000"/>
                </a:solidFill>
                <a:ea typeface="Verdana" panose="020B0604030504040204" pitchFamily="34" charset="0"/>
                <a:cs typeface="Verdana" panose="020B0604030504040204" pitchFamily="34" charset="0"/>
              </a:rPr>
              <a:t>2</a:t>
            </a:r>
            <a:r>
              <a:rPr lang="fr-CH" sz="3600" dirty="0">
                <a:solidFill>
                  <a:srgbClr val="0070C0"/>
                </a:solidFill>
                <a:ea typeface="Verdana" panose="020B0604030504040204" pitchFamily="34" charset="0"/>
                <a:cs typeface="Verdana" panose="020B0604030504040204" pitchFamily="34" charset="0"/>
              </a:rPr>
              <a:t> </a:t>
            </a:r>
            <a:r>
              <a:rPr lang="fr-CH" sz="3600" dirty="0">
                <a:solidFill>
                  <a:srgbClr val="0070C0"/>
                </a:solidFill>
                <a:ea typeface="Verdana" panose="020B0604030504040204" pitchFamily="34" charset="0"/>
                <a:cs typeface="Verdana" panose="020B0604030504040204" pitchFamily="34" charset="0"/>
              </a:rPr>
              <a:t>États membres</a:t>
            </a:r>
          </a:p>
        </p:txBody>
      </p:sp>
      <p:sp>
        <p:nvSpPr>
          <p:cNvPr id="7" name="Rectangle 6"/>
          <p:cNvSpPr>
            <a:spLocks noChangeArrowheads="1"/>
          </p:cNvSpPr>
          <p:nvPr/>
        </p:nvSpPr>
        <p:spPr bwMode="auto">
          <a:xfrm>
            <a:off x="2133600" y="1196753"/>
            <a:ext cx="8077200" cy="4518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lvl="1" indent="-342900">
              <a:spcAft>
                <a:spcPts val="1200"/>
              </a:spcAft>
              <a:buFont typeface="Wingdings" panose="05000000000000000000" pitchFamily="2" charset="2"/>
              <a:buChar char="§"/>
              <a:defRPr/>
            </a:pPr>
            <a:r>
              <a:rPr lang="fr-CH" altLang="en-US" sz="2400" b="1" u="sng" dirty="0">
                <a:solidFill>
                  <a:srgbClr val="0070C0"/>
                </a:solidFill>
              </a:rPr>
              <a:t>Afrique (6+1)</a:t>
            </a:r>
            <a:r>
              <a:rPr lang="fr-CH" altLang="en-US" sz="2400" b="1" dirty="0"/>
              <a:t>: </a:t>
            </a:r>
            <a:r>
              <a:rPr lang="fr-CH" altLang="en-US" sz="2400" dirty="0"/>
              <a:t>Algérie; Burkina Faso; Congo; Gabon; </a:t>
            </a:r>
            <a:r>
              <a:rPr lang="fr-CH" altLang="en-US" sz="2400" dirty="0">
                <a:solidFill>
                  <a:srgbClr val="C00000"/>
                </a:solidFill>
              </a:rPr>
              <a:t>Côte d’Ivoire </a:t>
            </a:r>
            <a:r>
              <a:rPr lang="fr-CH" altLang="en-US" sz="2400" i="1" dirty="0">
                <a:solidFill>
                  <a:srgbClr val="C00000"/>
                </a:solidFill>
              </a:rPr>
              <a:t>(Acte Genève)*</a:t>
            </a:r>
            <a:r>
              <a:rPr lang="fr-CH" altLang="en-US" sz="2400" dirty="0"/>
              <a:t>; Togo; Tunisie</a:t>
            </a:r>
          </a:p>
          <a:p>
            <a:pPr marL="342900" lvl="1" indent="-342900">
              <a:spcAft>
                <a:spcPts val="1200"/>
              </a:spcAft>
              <a:buFont typeface="Wingdings" panose="05000000000000000000" pitchFamily="2" charset="2"/>
              <a:buChar char="§"/>
              <a:defRPr/>
            </a:pPr>
            <a:r>
              <a:rPr lang="fr-CH" altLang="en-US" sz="2400" b="1" u="sng" dirty="0">
                <a:solidFill>
                  <a:srgbClr val="0070C0"/>
                </a:solidFill>
              </a:rPr>
              <a:t>Amériques (6)</a:t>
            </a:r>
            <a:r>
              <a:rPr lang="fr-CH" altLang="en-US" sz="2400" b="1" dirty="0"/>
              <a:t>: </a:t>
            </a:r>
            <a:r>
              <a:rPr lang="fr-CH" altLang="en-US" sz="2400" dirty="0"/>
              <a:t>Costa Rica; Cuba; Haïti; Mexique; Nicaragua; Pérou</a:t>
            </a:r>
          </a:p>
          <a:p>
            <a:pPr marL="342900" lvl="1" indent="-342900">
              <a:spcAft>
                <a:spcPts val="1200"/>
              </a:spcAft>
              <a:buFont typeface="Wingdings" panose="05000000000000000000" pitchFamily="2" charset="2"/>
              <a:buChar char="§"/>
              <a:defRPr/>
            </a:pPr>
            <a:r>
              <a:rPr lang="fr-CH" altLang="en-US" sz="2400" b="1" u="sng" dirty="0">
                <a:solidFill>
                  <a:srgbClr val="0070C0"/>
                </a:solidFill>
              </a:rPr>
              <a:t>Asie (3+1)</a:t>
            </a:r>
            <a:r>
              <a:rPr lang="fr-CH" altLang="en-US" sz="2400" b="1" dirty="0"/>
              <a:t>: </a:t>
            </a:r>
            <a:r>
              <a:rPr lang="fr-CH" altLang="en-US" sz="2400" i="1" dirty="0">
                <a:solidFill>
                  <a:srgbClr val="C00000"/>
                </a:solidFill>
              </a:rPr>
              <a:t>Cambodge (Acte de Genève)*</a:t>
            </a:r>
            <a:r>
              <a:rPr lang="fr-CH" altLang="en-US" sz="2400" dirty="0"/>
              <a:t>; </a:t>
            </a:r>
            <a:br>
              <a:rPr lang="fr-CH" altLang="en-US" sz="2400" dirty="0"/>
            </a:br>
            <a:r>
              <a:rPr lang="fr-CH" altLang="en-US" sz="2400" dirty="0"/>
              <a:t>Corée (</a:t>
            </a:r>
            <a:r>
              <a:rPr lang="fr-CH" altLang="en-US" sz="2400" dirty="0" err="1"/>
              <a:t>Rép</a:t>
            </a:r>
            <a:r>
              <a:rPr lang="fr-CH" altLang="en-US" sz="2400" dirty="0"/>
              <a:t>. </a:t>
            </a:r>
            <a:r>
              <a:rPr lang="fr-CH" altLang="en-US" sz="2400" dirty="0" err="1"/>
              <a:t>dém</a:t>
            </a:r>
            <a:r>
              <a:rPr lang="fr-CH" altLang="en-US" sz="2400" dirty="0"/>
              <a:t>. pop); Iran (</a:t>
            </a:r>
            <a:r>
              <a:rPr lang="fr-CH" altLang="en-US" sz="2400" dirty="0" err="1"/>
              <a:t>Rép</a:t>
            </a:r>
            <a:r>
              <a:rPr lang="fr-CH" altLang="en-US" sz="2400" dirty="0"/>
              <a:t>. Islamique); Israël</a:t>
            </a:r>
          </a:p>
          <a:p>
            <a:pPr marL="342900" lvl="1" indent="-342900">
              <a:spcAft>
                <a:spcPts val="1200"/>
              </a:spcAft>
              <a:buFont typeface="Wingdings" panose="05000000000000000000" pitchFamily="2" charset="2"/>
              <a:buChar char="§"/>
              <a:defRPr/>
            </a:pPr>
            <a:r>
              <a:rPr lang="fr-CH" sz="2400" b="1" u="sng" dirty="0">
                <a:solidFill>
                  <a:srgbClr val="0070C0"/>
                </a:solidFill>
                <a:latin typeface="Arial" pitchFamily="34" charset="0"/>
                <a:cs typeface="Arial" pitchFamily="34" charset="0"/>
              </a:rPr>
              <a:t>Europe (14)</a:t>
            </a:r>
            <a:r>
              <a:rPr lang="fr-CH" sz="2400" b="1" dirty="0">
                <a:latin typeface="Arial" pitchFamily="34" charset="0"/>
                <a:cs typeface="Arial" pitchFamily="34" charset="0"/>
              </a:rPr>
              <a:t>: </a:t>
            </a:r>
            <a:r>
              <a:rPr lang="fr-CH" sz="2400" i="1" dirty="0">
                <a:latin typeface="Arial" pitchFamily="34" charset="0"/>
                <a:cs typeface="Arial" pitchFamily="34" charset="0"/>
              </a:rPr>
              <a:t>Albanie (2019)</a:t>
            </a:r>
            <a:r>
              <a:rPr lang="fr-CH" sz="2400" dirty="0">
                <a:latin typeface="Arial" pitchFamily="34" charset="0"/>
                <a:cs typeface="Arial" pitchFamily="34" charset="0"/>
              </a:rPr>
              <a:t>; Bosnie et Herzégovine; </a:t>
            </a:r>
            <a:r>
              <a:rPr lang="fr-CH" sz="2400" dirty="0">
                <a:solidFill>
                  <a:srgbClr val="000000"/>
                </a:solidFill>
                <a:latin typeface="Arial" pitchFamily="34" charset="0"/>
                <a:cs typeface="Arial" pitchFamily="34" charset="0"/>
              </a:rPr>
              <a:t>Bulgarie; </a:t>
            </a:r>
            <a:r>
              <a:rPr lang="fr-CH" sz="2400" dirty="0" err="1">
                <a:solidFill>
                  <a:srgbClr val="000000"/>
                </a:solidFill>
                <a:latin typeface="Arial" pitchFamily="34" charset="0"/>
                <a:cs typeface="Arial" pitchFamily="34" charset="0"/>
              </a:rPr>
              <a:t>Rép</a:t>
            </a:r>
            <a:r>
              <a:rPr lang="fr-CH" sz="2400" dirty="0">
                <a:solidFill>
                  <a:srgbClr val="000000"/>
                </a:solidFill>
                <a:latin typeface="Arial" pitchFamily="34" charset="0"/>
                <a:cs typeface="Arial" pitchFamily="34" charset="0"/>
              </a:rPr>
              <a:t>. Tchèque; </a:t>
            </a:r>
            <a:r>
              <a:rPr lang="fr-CH" sz="2400" b="1" dirty="0">
                <a:solidFill>
                  <a:srgbClr val="0070C0"/>
                </a:solidFill>
                <a:latin typeface="Arial" pitchFamily="34" charset="0"/>
                <a:cs typeface="Arial" pitchFamily="34" charset="0"/>
              </a:rPr>
              <a:t>France</a:t>
            </a:r>
            <a:r>
              <a:rPr lang="fr-CH" sz="2400" dirty="0">
                <a:solidFill>
                  <a:srgbClr val="000000"/>
                </a:solidFill>
                <a:latin typeface="Arial" pitchFamily="34" charset="0"/>
                <a:cs typeface="Arial" pitchFamily="34" charset="0"/>
              </a:rPr>
              <a:t>; </a:t>
            </a:r>
            <a:r>
              <a:rPr lang="fr-CH" sz="2400" dirty="0">
                <a:latin typeface="Arial" pitchFamily="34" charset="0"/>
                <a:cs typeface="Arial" pitchFamily="34" charset="0"/>
              </a:rPr>
              <a:t>Géorgie; Hongrie; Italie; Moldavie (</a:t>
            </a:r>
            <a:r>
              <a:rPr lang="fr-CH" sz="2400" dirty="0" err="1">
                <a:latin typeface="Arial" pitchFamily="34" charset="0"/>
                <a:cs typeface="Arial" pitchFamily="34" charset="0"/>
              </a:rPr>
              <a:t>Rép</a:t>
            </a:r>
            <a:r>
              <a:rPr lang="fr-CH" sz="2400" dirty="0">
                <a:latin typeface="Arial" pitchFamily="34" charset="0"/>
                <a:cs typeface="Arial" pitchFamily="34" charset="0"/>
              </a:rPr>
              <a:t>); Monténégro; Portugal; Serbie; Slovaquie; Macédoine du Nord</a:t>
            </a:r>
            <a:endParaRPr lang="fr-CH" sz="2400" dirty="0">
              <a:solidFill>
                <a:srgbClr val="000000"/>
              </a:solidFill>
              <a:latin typeface="Arial" pitchFamily="34" charset="0"/>
              <a:cs typeface="Arial" pitchFamily="34" charset="0"/>
            </a:endParaRPr>
          </a:p>
        </p:txBody>
      </p:sp>
      <p:sp>
        <p:nvSpPr>
          <p:cNvPr id="8" name="TextBox 7"/>
          <p:cNvSpPr txBox="1"/>
          <p:nvPr/>
        </p:nvSpPr>
        <p:spPr>
          <a:xfrm>
            <a:off x="1631504" y="5970766"/>
            <a:ext cx="6840760" cy="338554"/>
          </a:xfrm>
          <a:prstGeom prst="rect">
            <a:avLst/>
          </a:prstGeom>
          <a:noFill/>
        </p:spPr>
        <p:txBody>
          <a:bodyPr wrap="square" rtlCol="0">
            <a:spAutoFit/>
          </a:bodyPr>
          <a:lstStyle/>
          <a:p>
            <a:pPr marL="180975" lvl="1" indent="-180975"/>
            <a:r>
              <a:rPr lang="fr-CH" sz="1600" dirty="0"/>
              <a:t>* 	</a:t>
            </a:r>
            <a:r>
              <a:rPr lang="fr-CH" sz="1600" i="1" dirty="0"/>
              <a:t>L’Acte de Genève entrera en vigueur avec </a:t>
            </a:r>
            <a:r>
              <a:rPr lang="fr-CH" sz="1600" i="1" dirty="0">
                <a:solidFill>
                  <a:srgbClr val="C00000"/>
                </a:solidFill>
              </a:rPr>
              <a:t>cinq</a:t>
            </a:r>
            <a:r>
              <a:rPr lang="fr-CH" sz="1600" i="1" dirty="0"/>
              <a:t> adhésions/ratifications.</a:t>
            </a:r>
            <a:endParaRPr lang="fr-CH" sz="1600" i="1" dirty="0"/>
          </a:p>
        </p:txBody>
      </p:sp>
    </p:spTree>
    <p:custDataLst>
      <p:tags r:id="rId1"/>
    </p:custDataLst>
    <p:extLst>
      <p:ext uri="{BB962C8B-B14F-4D97-AF65-F5344CB8AC3E}">
        <p14:creationId xmlns:p14="http://schemas.microsoft.com/office/powerpoint/2010/main" val="19149704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body" idx="1"/>
          </p:nvPr>
        </p:nvSpPr>
        <p:spPr>
          <a:xfrm>
            <a:off x="2063552" y="1066800"/>
            <a:ext cx="7666038" cy="5105400"/>
          </a:xfrm>
        </p:spPr>
        <p:txBody>
          <a:bodyPr/>
          <a:lstStyle/>
          <a:p>
            <a:endParaRPr lang="fr-CH" altLang="en-US" sz="2000" dirty="0"/>
          </a:p>
          <a:p>
            <a:r>
              <a:rPr lang="fr-CH" altLang="en-US" dirty="0" smtClean="0">
                <a:ea typeface="Verdana" panose="020B0604030504040204" pitchFamily="34" charset="0"/>
                <a:cs typeface="Verdana" panose="020B0604030504040204" pitchFamily="34" charset="0"/>
              </a:rPr>
              <a:t>Met en place un </a:t>
            </a:r>
            <a:r>
              <a:rPr lang="fr-CH" altLang="en-US" dirty="0">
                <a:solidFill>
                  <a:srgbClr val="0065B0"/>
                </a:solidFill>
                <a:ea typeface="Verdana" panose="020B0604030504040204" pitchFamily="34" charset="0"/>
                <a:cs typeface="Verdana" panose="020B0604030504040204" pitchFamily="34" charset="0"/>
              </a:rPr>
              <a:t>r</a:t>
            </a:r>
            <a:r>
              <a:rPr lang="fr-CH" altLang="en-US" dirty="0" smtClean="0">
                <a:solidFill>
                  <a:srgbClr val="0065B0"/>
                </a:solidFill>
                <a:ea typeface="Verdana" panose="020B0604030504040204" pitchFamily="34" charset="0"/>
                <a:cs typeface="Verdana" panose="020B0604030504040204" pitchFamily="34" charset="0"/>
              </a:rPr>
              <a:t>egistre international </a:t>
            </a:r>
            <a:r>
              <a:rPr lang="fr-CH" altLang="en-US" dirty="0" smtClean="0">
                <a:ea typeface="Verdana" panose="020B0604030504040204" pitchFamily="34" charset="0"/>
                <a:cs typeface="Verdana" panose="020B0604030504040204" pitchFamily="34" charset="0"/>
              </a:rPr>
              <a:t>pour les appellations d’origine et une procédure pour leur enregistrement</a:t>
            </a:r>
          </a:p>
          <a:p>
            <a:pPr marL="0" indent="0">
              <a:buNone/>
            </a:pPr>
            <a:endParaRPr lang="fr-CH" altLang="en-US" dirty="0" smtClean="0">
              <a:ea typeface="Verdana" panose="020B0604030504040204" pitchFamily="34" charset="0"/>
              <a:cs typeface="Verdana" panose="020B0604030504040204" pitchFamily="34" charset="0"/>
            </a:endParaRPr>
          </a:p>
          <a:p>
            <a:r>
              <a:rPr lang="fr-CH" altLang="en-US" dirty="0" smtClean="0">
                <a:solidFill>
                  <a:srgbClr val="0065B0"/>
                </a:solidFill>
                <a:ea typeface="Verdana" panose="020B0604030504040204" pitchFamily="34" charset="0"/>
                <a:cs typeface="Verdana" panose="020B0604030504040204" pitchFamily="34" charset="0"/>
              </a:rPr>
              <a:t>Définition</a:t>
            </a:r>
            <a:r>
              <a:rPr lang="fr-CH" altLang="en-US" dirty="0" smtClean="0">
                <a:ea typeface="Verdana" panose="020B0604030504040204" pitchFamily="34" charset="0"/>
                <a:cs typeface="Verdana" panose="020B0604030504040204" pitchFamily="34" charset="0"/>
              </a:rPr>
              <a:t> d’</a:t>
            </a:r>
            <a:r>
              <a:rPr lang="fr-CH" altLang="en-US" i="1" dirty="0" smtClean="0">
                <a:ea typeface="Verdana" panose="020B0604030504040204" pitchFamily="34" charset="0"/>
                <a:cs typeface="Verdana" panose="020B0604030504040204" pitchFamily="34" charset="0"/>
              </a:rPr>
              <a:t>appellation d’origine </a:t>
            </a:r>
            <a:r>
              <a:rPr lang="fr-CH" altLang="en-US" dirty="0" smtClean="0">
                <a:ea typeface="Verdana" panose="020B0604030504040204" pitchFamily="34" charset="0"/>
                <a:cs typeface="Verdana" panose="020B0604030504040204" pitchFamily="34" charset="0"/>
              </a:rPr>
              <a:t>:</a:t>
            </a:r>
          </a:p>
          <a:p>
            <a:pPr lvl="1">
              <a:lnSpc>
                <a:spcPct val="0"/>
              </a:lnSpc>
              <a:spcBef>
                <a:spcPts val="500"/>
              </a:spcBef>
              <a:spcAft>
                <a:spcPts val="500"/>
              </a:spcAft>
            </a:pPr>
            <a:endParaRPr lang="fr-CH" altLang="en-US" dirty="0" smtClean="0">
              <a:ea typeface="Verdana" panose="020B0604030504040204" pitchFamily="34" charset="0"/>
              <a:cs typeface="Verdana" panose="020B0604030504040204" pitchFamily="34" charset="0"/>
            </a:endParaRPr>
          </a:p>
          <a:p>
            <a:pPr lvl="1">
              <a:lnSpc>
                <a:spcPct val="95000"/>
              </a:lnSpc>
              <a:spcBef>
                <a:spcPts val="500"/>
              </a:spcBef>
              <a:spcAft>
                <a:spcPts val="500"/>
              </a:spcAft>
            </a:pPr>
            <a:r>
              <a:rPr lang="fr-CH" altLang="en-US" dirty="0" smtClean="0">
                <a:ea typeface="Verdana" panose="020B0604030504040204" pitchFamily="34" charset="0"/>
                <a:cs typeface="Verdana" panose="020B0604030504040204" pitchFamily="34" charset="0"/>
              </a:rPr>
              <a:t>la </a:t>
            </a:r>
            <a:r>
              <a:rPr lang="fr-CH" altLang="en-US" dirty="0" smtClean="0">
                <a:solidFill>
                  <a:srgbClr val="0065B0"/>
                </a:solidFill>
                <a:ea typeface="Verdana" panose="020B0604030504040204" pitchFamily="34" charset="0"/>
                <a:cs typeface="Verdana" panose="020B0604030504040204" pitchFamily="34" charset="0"/>
              </a:rPr>
              <a:t>dénomination géographique</a:t>
            </a:r>
            <a:r>
              <a:rPr lang="fr-CH" altLang="en-US" b="1" dirty="0" smtClean="0">
                <a:ea typeface="Verdana" panose="020B0604030504040204" pitchFamily="34" charset="0"/>
                <a:cs typeface="Verdana" panose="020B0604030504040204" pitchFamily="34" charset="0"/>
              </a:rPr>
              <a:t> </a:t>
            </a:r>
            <a:r>
              <a:rPr lang="fr-CH" altLang="en-US" dirty="0" smtClean="0">
                <a:ea typeface="Verdana" panose="020B0604030504040204" pitchFamily="34" charset="0"/>
                <a:cs typeface="Verdana" panose="020B0604030504040204" pitchFamily="34" charset="0"/>
              </a:rPr>
              <a:t>d’un pays, région ou localité servant à </a:t>
            </a:r>
            <a:r>
              <a:rPr lang="fr-CH" altLang="en-US" dirty="0" smtClean="0">
                <a:solidFill>
                  <a:srgbClr val="0065B0"/>
                </a:solidFill>
                <a:ea typeface="Verdana" panose="020B0604030504040204" pitchFamily="34" charset="0"/>
                <a:cs typeface="Verdana" panose="020B0604030504040204" pitchFamily="34" charset="0"/>
              </a:rPr>
              <a:t>désigner un produit </a:t>
            </a:r>
            <a:r>
              <a:rPr lang="fr-CH" altLang="en-US" dirty="0" smtClean="0">
                <a:ea typeface="Verdana" panose="020B0604030504040204" pitchFamily="34" charset="0"/>
                <a:cs typeface="Verdana" panose="020B0604030504040204" pitchFamily="34" charset="0"/>
              </a:rPr>
              <a:t>qui en est </a:t>
            </a:r>
            <a:r>
              <a:rPr lang="fr-CH" altLang="en-US" dirty="0" smtClean="0">
                <a:solidFill>
                  <a:srgbClr val="0065B0"/>
                </a:solidFill>
                <a:ea typeface="Verdana" panose="020B0604030504040204" pitchFamily="34" charset="0"/>
                <a:cs typeface="Verdana" panose="020B0604030504040204" pitchFamily="34" charset="0"/>
              </a:rPr>
              <a:t>originaire </a:t>
            </a:r>
            <a:r>
              <a:rPr lang="fr-CH" altLang="en-US" dirty="0" smtClean="0">
                <a:ea typeface="Verdana" panose="020B0604030504040204" pitchFamily="34" charset="0"/>
                <a:cs typeface="Verdana" panose="020B0604030504040204" pitchFamily="34" charset="0"/>
              </a:rPr>
              <a:t>et dont la </a:t>
            </a:r>
            <a:r>
              <a:rPr lang="fr-CH" altLang="en-US" dirty="0" smtClean="0">
                <a:solidFill>
                  <a:srgbClr val="0065B0"/>
                </a:solidFill>
                <a:ea typeface="Verdana" panose="020B0604030504040204" pitchFamily="34" charset="0"/>
                <a:cs typeface="Verdana" panose="020B0604030504040204" pitchFamily="34" charset="0"/>
              </a:rPr>
              <a:t>qualité ou les caractéristiques </a:t>
            </a:r>
            <a:r>
              <a:rPr lang="fr-CH" altLang="en-US" dirty="0" smtClean="0">
                <a:ea typeface="Verdana" panose="020B0604030504040204" pitchFamily="34" charset="0"/>
                <a:cs typeface="Verdana" panose="020B0604030504040204" pitchFamily="34" charset="0"/>
              </a:rPr>
              <a:t>sont </a:t>
            </a:r>
            <a:r>
              <a:rPr lang="fr-CH" altLang="en-US" dirty="0" smtClean="0">
                <a:solidFill>
                  <a:srgbClr val="0065B0"/>
                </a:solidFill>
                <a:ea typeface="Verdana" panose="020B0604030504040204" pitchFamily="34" charset="0"/>
                <a:cs typeface="Verdana" panose="020B0604030504040204" pitchFamily="34" charset="0"/>
              </a:rPr>
              <a:t>dues </a:t>
            </a:r>
            <a:r>
              <a:rPr lang="fr-CH" altLang="en-US" dirty="0" smtClean="0">
                <a:ea typeface="Verdana" panose="020B0604030504040204" pitchFamily="34" charset="0"/>
                <a:cs typeface="Verdana" panose="020B0604030504040204" pitchFamily="34" charset="0"/>
              </a:rPr>
              <a:t>exclusivement ou essentiellement au milieu géographique, comprenant les facteurs naturels et humains</a:t>
            </a:r>
            <a:endParaRPr lang="fr-CH" altLang="en-US" dirty="0">
              <a:latin typeface="+mj-lt"/>
              <a:ea typeface="Verdana" panose="020B0604030504040204" pitchFamily="34" charset="0"/>
              <a:cs typeface="Verdana" panose="020B0604030504040204" pitchFamily="34" charset="0"/>
            </a:endParaRPr>
          </a:p>
        </p:txBody>
      </p:sp>
      <p:sp>
        <p:nvSpPr>
          <p:cNvPr id="133123" name="Rectangle 3"/>
          <p:cNvSpPr>
            <a:spLocks noChangeArrowheads="1"/>
          </p:cNvSpPr>
          <p:nvPr/>
        </p:nvSpPr>
        <p:spPr bwMode="auto">
          <a:xfrm>
            <a:off x="2063552" y="227806"/>
            <a:ext cx="8109148" cy="838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lvl1pPr>
              <a:spcBef>
                <a:spcPct val="0"/>
              </a:spcBef>
              <a:defRPr sz="3200">
                <a:solidFill>
                  <a:srgbClr val="003366"/>
                </a:solidFill>
                <a:latin typeface="Verdana" pitchFamily="34" charset="0"/>
              </a:defRPr>
            </a:lvl1pPr>
            <a:lvl2pPr>
              <a:spcBef>
                <a:spcPct val="0"/>
              </a:spcBef>
              <a:defRPr sz="3200">
                <a:solidFill>
                  <a:srgbClr val="003366"/>
                </a:solidFill>
                <a:latin typeface="Verdana" pitchFamily="34" charset="0"/>
              </a:defRPr>
            </a:lvl2pPr>
            <a:lvl3pPr>
              <a:spcBef>
                <a:spcPct val="0"/>
              </a:spcBef>
              <a:defRPr sz="3200">
                <a:solidFill>
                  <a:srgbClr val="003366"/>
                </a:solidFill>
                <a:latin typeface="Verdana" pitchFamily="34" charset="0"/>
              </a:defRPr>
            </a:lvl3pPr>
            <a:lvl4pPr>
              <a:spcBef>
                <a:spcPct val="0"/>
              </a:spcBef>
              <a:defRPr sz="3200">
                <a:solidFill>
                  <a:srgbClr val="003366"/>
                </a:solidFill>
                <a:latin typeface="Verdana" pitchFamily="34" charset="0"/>
              </a:defRPr>
            </a:lvl4pPr>
            <a:lvl5pPr>
              <a:spcBef>
                <a:spcPct val="0"/>
              </a:spcBef>
              <a:defRPr sz="3200">
                <a:solidFill>
                  <a:srgbClr val="003366"/>
                </a:solidFill>
                <a:latin typeface="Verdana" pitchFamily="34" charset="0"/>
              </a:defRPr>
            </a:lvl5pPr>
            <a:lvl6pPr marL="457200" eaLnBrk="0" fontAlgn="base" hangingPunct="0">
              <a:spcBef>
                <a:spcPct val="0"/>
              </a:spcBef>
              <a:spcAft>
                <a:spcPct val="0"/>
              </a:spcAft>
              <a:defRPr sz="3200">
                <a:solidFill>
                  <a:srgbClr val="003366"/>
                </a:solidFill>
                <a:latin typeface="Verdana" pitchFamily="34" charset="0"/>
              </a:defRPr>
            </a:lvl6pPr>
            <a:lvl7pPr marL="914400" eaLnBrk="0" fontAlgn="base" hangingPunct="0">
              <a:spcBef>
                <a:spcPct val="0"/>
              </a:spcBef>
              <a:spcAft>
                <a:spcPct val="0"/>
              </a:spcAft>
              <a:defRPr sz="3200">
                <a:solidFill>
                  <a:srgbClr val="003366"/>
                </a:solidFill>
                <a:latin typeface="Verdana" pitchFamily="34" charset="0"/>
              </a:defRPr>
            </a:lvl7pPr>
            <a:lvl8pPr marL="1371600" eaLnBrk="0" fontAlgn="base" hangingPunct="0">
              <a:spcBef>
                <a:spcPct val="0"/>
              </a:spcBef>
              <a:spcAft>
                <a:spcPct val="0"/>
              </a:spcAft>
              <a:defRPr sz="3200">
                <a:solidFill>
                  <a:srgbClr val="003366"/>
                </a:solidFill>
                <a:latin typeface="Verdana" pitchFamily="34" charset="0"/>
              </a:defRPr>
            </a:lvl8pPr>
            <a:lvl9pPr marL="1828800" eaLnBrk="0" fontAlgn="base" hangingPunct="0">
              <a:spcBef>
                <a:spcPct val="0"/>
              </a:spcBef>
              <a:spcAft>
                <a:spcPct val="0"/>
              </a:spcAft>
              <a:defRPr sz="3200">
                <a:solidFill>
                  <a:srgbClr val="003366"/>
                </a:solidFill>
                <a:latin typeface="Verdana" pitchFamily="34" charset="0"/>
              </a:defRPr>
            </a:lvl9pPr>
          </a:lstStyle>
          <a:p>
            <a:pPr algn="ctr" fontAlgn="base">
              <a:spcAft>
                <a:spcPct val="0"/>
              </a:spcAft>
            </a:pPr>
            <a:r>
              <a:rPr lang="fr-CH" altLang="en-US" sz="3600" dirty="0">
                <a:solidFill>
                  <a:srgbClr val="0070C0"/>
                </a:solidFill>
                <a:latin typeface="Arial"/>
              </a:rPr>
              <a:t>Arrangement de Lisbonne</a:t>
            </a:r>
            <a:endParaRPr lang="fr-CH" altLang="en-US" sz="3600" dirty="0">
              <a:solidFill>
                <a:srgbClr val="0070C0"/>
              </a:solidFill>
              <a:latin typeface="Arial"/>
            </a:endParaRPr>
          </a:p>
        </p:txBody>
      </p:sp>
      <p:sp>
        <p:nvSpPr>
          <p:cNvPr id="133124" name="Rectangle 4"/>
          <p:cNvSpPr>
            <a:spLocks noChangeArrowheads="1"/>
          </p:cNvSpPr>
          <p:nvPr/>
        </p:nvSpPr>
        <p:spPr bwMode="auto">
          <a:xfrm>
            <a:off x="3771900" y="1066801"/>
            <a:ext cx="6400800" cy="608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fontAlgn="base">
              <a:spcBef>
                <a:spcPct val="50000"/>
              </a:spcBef>
              <a:spcAft>
                <a:spcPct val="0"/>
              </a:spcAft>
            </a:pPr>
            <a:endParaRPr lang="fr-CH" altLang="en-US" sz="2400" dirty="0">
              <a:solidFill>
                <a:srgbClr val="000000"/>
              </a:solidFill>
              <a:latin typeface="Times New Roman" pitchFamily="18" charset="0"/>
            </a:endParaRPr>
          </a:p>
        </p:txBody>
      </p:sp>
    </p:spTree>
    <p:custDataLst>
      <p:tags r:id="rId1"/>
    </p:custDataLst>
    <p:extLst>
      <p:ext uri="{BB962C8B-B14F-4D97-AF65-F5344CB8AC3E}">
        <p14:creationId xmlns:p14="http://schemas.microsoft.com/office/powerpoint/2010/main" val="20752035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52600" y="1412776"/>
            <a:ext cx="8519864" cy="5140424"/>
          </a:xfrm>
        </p:spPr>
        <p:txBody>
          <a:bodyPr/>
          <a:lstStyle/>
          <a:p>
            <a:r>
              <a:rPr lang="fr-FR" b="1" dirty="0" smtClean="0">
                <a:solidFill>
                  <a:srgbClr val="0070C0"/>
                </a:solidFill>
              </a:rPr>
              <a:t>Protection dans le pays d’origine</a:t>
            </a:r>
          </a:p>
          <a:p>
            <a:pPr lvl="1"/>
            <a:r>
              <a:rPr lang="fr-FR" i="1" dirty="0" smtClean="0"/>
              <a:t>Nécessité d’une reconnaissance ‘‘ex ante’’ </a:t>
            </a:r>
            <a:br>
              <a:rPr lang="fr-FR" i="1" dirty="0" smtClean="0"/>
            </a:br>
            <a:r>
              <a:rPr lang="fr-FR" i="1" dirty="0" smtClean="0"/>
              <a:t>au niveau national </a:t>
            </a:r>
          </a:p>
          <a:p>
            <a:pPr marL="344488" indent="-344488"/>
            <a:endParaRPr lang="fr-FR" dirty="0" smtClean="0"/>
          </a:p>
          <a:p>
            <a:pPr marL="344488" indent="-344488"/>
            <a:r>
              <a:rPr lang="fr-FR" dirty="0" smtClean="0"/>
              <a:t>Toutes les </a:t>
            </a:r>
            <a:r>
              <a:rPr lang="fr-FR" b="1" dirty="0" smtClean="0">
                <a:solidFill>
                  <a:srgbClr val="0070C0"/>
                </a:solidFill>
              </a:rPr>
              <a:t>catégories de produits </a:t>
            </a:r>
            <a:r>
              <a:rPr lang="fr-FR" dirty="0" smtClean="0"/>
              <a:t>peuvent être protégées dans le cadre du système de Lisbonne </a:t>
            </a:r>
            <a:r>
              <a:rPr lang="fr-FR" i="1" dirty="0" smtClean="0"/>
              <a:t>(</a:t>
            </a:r>
            <a:r>
              <a:rPr lang="fr-FR" i="1" dirty="0"/>
              <a:t>produits alimentaires, boissons, produits </a:t>
            </a:r>
            <a:r>
              <a:rPr lang="fr-FR" i="1" dirty="0" smtClean="0"/>
              <a:t>artisanaux…)</a:t>
            </a:r>
          </a:p>
          <a:p>
            <a:endParaRPr lang="fr-FR" sz="2800" dirty="0"/>
          </a:p>
          <a:p>
            <a:r>
              <a:rPr lang="fr-FR" dirty="0" smtClean="0"/>
              <a:t>Enregistrement effectué par l’</a:t>
            </a:r>
            <a:r>
              <a:rPr lang="fr-FR" b="1" dirty="0" smtClean="0">
                <a:solidFill>
                  <a:srgbClr val="0070C0"/>
                </a:solidFill>
              </a:rPr>
              <a:t>Administration compétente </a:t>
            </a:r>
            <a:r>
              <a:rPr lang="fr-FR" dirty="0" smtClean="0"/>
              <a:t>du pays d’origine (en principe)</a:t>
            </a:r>
          </a:p>
        </p:txBody>
      </p:sp>
      <p:sp>
        <p:nvSpPr>
          <p:cNvPr id="5" name="Rectangle 3"/>
          <p:cNvSpPr>
            <a:spLocks noChangeArrowheads="1"/>
          </p:cNvSpPr>
          <p:nvPr/>
        </p:nvSpPr>
        <p:spPr bwMode="auto">
          <a:xfrm>
            <a:off x="2063552" y="227806"/>
            <a:ext cx="8109148" cy="838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lvl1pPr>
              <a:spcBef>
                <a:spcPct val="0"/>
              </a:spcBef>
              <a:defRPr sz="3200">
                <a:solidFill>
                  <a:srgbClr val="003366"/>
                </a:solidFill>
                <a:latin typeface="Verdana" pitchFamily="34" charset="0"/>
              </a:defRPr>
            </a:lvl1pPr>
            <a:lvl2pPr>
              <a:spcBef>
                <a:spcPct val="0"/>
              </a:spcBef>
              <a:defRPr sz="3200">
                <a:solidFill>
                  <a:srgbClr val="003366"/>
                </a:solidFill>
                <a:latin typeface="Verdana" pitchFamily="34" charset="0"/>
              </a:defRPr>
            </a:lvl2pPr>
            <a:lvl3pPr>
              <a:spcBef>
                <a:spcPct val="0"/>
              </a:spcBef>
              <a:defRPr sz="3200">
                <a:solidFill>
                  <a:srgbClr val="003366"/>
                </a:solidFill>
                <a:latin typeface="Verdana" pitchFamily="34" charset="0"/>
              </a:defRPr>
            </a:lvl3pPr>
            <a:lvl4pPr>
              <a:spcBef>
                <a:spcPct val="0"/>
              </a:spcBef>
              <a:defRPr sz="3200">
                <a:solidFill>
                  <a:srgbClr val="003366"/>
                </a:solidFill>
                <a:latin typeface="Verdana" pitchFamily="34" charset="0"/>
              </a:defRPr>
            </a:lvl4pPr>
            <a:lvl5pPr>
              <a:spcBef>
                <a:spcPct val="0"/>
              </a:spcBef>
              <a:defRPr sz="3200">
                <a:solidFill>
                  <a:srgbClr val="003366"/>
                </a:solidFill>
                <a:latin typeface="Verdana" pitchFamily="34" charset="0"/>
              </a:defRPr>
            </a:lvl5pPr>
            <a:lvl6pPr marL="457200" eaLnBrk="0" fontAlgn="base" hangingPunct="0">
              <a:spcBef>
                <a:spcPct val="0"/>
              </a:spcBef>
              <a:spcAft>
                <a:spcPct val="0"/>
              </a:spcAft>
              <a:defRPr sz="3200">
                <a:solidFill>
                  <a:srgbClr val="003366"/>
                </a:solidFill>
                <a:latin typeface="Verdana" pitchFamily="34" charset="0"/>
              </a:defRPr>
            </a:lvl6pPr>
            <a:lvl7pPr marL="914400" eaLnBrk="0" fontAlgn="base" hangingPunct="0">
              <a:spcBef>
                <a:spcPct val="0"/>
              </a:spcBef>
              <a:spcAft>
                <a:spcPct val="0"/>
              </a:spcAft>
              <a:defRPr sz="3200">
                <a:solidFill>
                  <a:srgbClr val="003366"/>
                </a:solidFill>
                <a:latin typeface="Verdana" pitchFamily="34" charset="0"/>
              </a:defRPr>
            </a:lvl7pPr>
            <a:lvl8pPr marL="1371600" eaLnBrk="0" fontAlgn="base" hangingPunct="0">
              <a:spcBef>
                <a:spcPct val="0"/>
              </a:spcBef>
              <a:spcAft>
                <a:spcPct val="0"/>
              </a:spcAft>
              <a:defRPr sz="3200">
                <a:solidFill>
                  <a:srgbClr val="003366"/>
                </a:solidFill>
                <a:latin typeface="Verdana" pitchFamily="34" charset="0"/>
              </a:defRPr>
            </a:lvl8pPr>
            <a:lvl9pPr marL="1828800" eaLnBrk="0" fontAlgn="base" hangingPunct="0">
              <a:spcBef>
                <a:spcPct val="0"/>
              </a:spcBef>
              <a:spcAft>
                <a:spcPct val="0"/>
              </a:spcAft>
              <a:defRPr sz="3200">
                <a:solidFill>
                  <a:srgbClr val="003366"/>
                </a:solidFill>
                <a:latin typeface="Verdana" pitchFamily="34" charset="0"/>
              </a:defRPr>
            </a:lvl9pPr>
          </a:lstStyle>
          <a:p>
            <a:pPr algn="ctr" fontAlgn="base">
              <a:spcAft>
                <a:spcPct val="0"/>
              </a:spcAft>
            </a:pPr>
            <a:r>
              <a:rPr lang="fr-CH" altLang="en-US" sz="3600" dirty="0">
                <a:solidFill>
                  <a:srgbClr val="0070C0"/>
                </a:solidFill>
                <a:latin typeface="Arial"/>
              </a:rPr>
              <a:t>Arrangement de Lisbonne</a:t>
            </a:r>
            <a:endParaRPr lang="fr-CH" altLang="en-US" sz="3600" dirty="0">
              <a:solidFill>
                <a:srgbClr val="0070C0"/>
              </a:solidFill>
              <a:latin typeface="Arial"/>
            </a:endParaRPr>
          </a:p>
        </p:txBody>
      </p:sp>
    </p:spTree>
    <p:custDataLst>
      <p:tags r:id="rId1"/>
    </p:custDataLst>
    <p:extLst>
      <p:ext uri="{BB962C8B-B14F-4D97-AF65-F5344CB8AC3E}">
        <p14:creationId xmlns:p14="http://schemas.microsoft.com/office/powerpoint/2010/main" val="495795538"/>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ChangeArrowheads="1"/>
          </p:cNvSpPr>
          <p:nvPr>
            <p:ph type="body" idx="1"/>
          </p:nvPr>
        </p:nvSpPr>
        <p:spPr>
          <a:xfrm>
            <a:off x="1952626" y="685800"/>
            <a:ext cx="8501063" cy="5697538"/>
          </a:xfrm>
          <a:noFill/>
          <a:ln/>
          <a:extLst>
            <a:ext uri="{91240B29-F687-4F45-9708-019B960494DF}">
              <a14:hiddenLine xmlns:a14="http://schemas.microsoft.com/office/drawing/2010/main" w="12700">
                <a:solidFill>
                  <a:schemeClr val="tx1"/>
                </a:solidFill>
                <a:miter lim="800000"/>
                <a:headEnd/>
                <a:tailEnd/>
              </a14:hiddenLine>
            </a:ext>
          </a:extLst>
        </p:spPr>
        <p:txBody>
          <a:bodyPr vert="horz" wrap="square" lIns="90488" tIns="44450" rIns="90488" bIns="44450" numCol="1" anchor="t" anchorCtr="0" compatLnSpc="1">
            <a:prstTxWarp prst="textNoShape">
              <a:avLst/>
            </a:prstTxWarp>
          </a:bodyPr>
          <a:lstStyle/>
          <a:p>
            <a:pPr marL="0" indent="0" defTabSz="3709988">
              <a:spcBef>
                <a:spcPct val="0"/>
              </a:spcBef>
              <a:buNone/>
              <a:tabLst>
                <a:tab pos="757238" algn="l"/>
                <a:tab pos="3714750" algn="l"/>
                <a:tab pos="4471988" algn="l"/>
              </a:tabLst>
            </a:pPr>
            <a:r>
              <a:rPr lang="fr-CH" altLang="en-US" sz="2000" dirty="0"/>
              <a:t>		</a:t>
            </a:r>
          </a:p>
          <a:p>
            <a:pPr marL="0" indent="0" defTabSz="3709988">
              <a:spcBef>
                <a:spcPct val="0"/>
              </a:spcBef>
              <a:buNone/>
              <a:tabLst>
                <a:tab pos="757238" algn="l"/>
                <a:tab pos="3714750" algn="l"/>
                <a:tab pos="4471988" algn="l"/>
              </a:tabLst>
            </a:pPr>
            <a:r>
              <a:rPr lang="fr-CH" altLang="en-US" sz="2000" dirty="0"/>
              <a:t>		</a:t>
            </a:r>
          </a:p>
          <a:p>
            <a:pPr marL="0" indent="0" defTabSz="3709988">
              <a:spcBef>
                <a:spcPct val="0"/>
              </a:spcBef>
              <a:buNone/>
              <a:tabLst>
                <a:tab pos="757238" algn="l"/>
                <a:tab pos="3714750" algn="l"/>
                <a:tab pos="4471988" algn="l"/>
              </a:tabLst>
            </a:pPr>
            <a:r>
              <a:rPr lang="fr-CH" altLang="en-US" sz="2000" dirty="0"/>
              <a:t>		</a:t>
            </a:r>
            <a:endParaRPr lang="fr-CH" altLang="en-US" sz="1800" kern="1200" dirty="0">
              <a:cs typeface="Arial" charset="0"/>
            </a:endParaRPr>
          </a:p>
        </p:txBody>
      </p:sp>
      <p:sp>
        <p:nvSpPr>
          <p:cNvPr id="262147" name="Line 3"/>
          <p:cNvSpPr>
            <a:spLocks noChangeShapeType="1"/>
          </p:cNvSpPr>
          <p:nvPr/>
        </p:nvSpPr>
        <p:spPr bwMode="auto">
          <a:xfrm>
            <a:off x="1906588" y="1824038"/>
            <a:ext cx="8521700" cy="0"/>
          </a:xfrm>
          <a:prstGeom prst="line">
            <a:avLst/>
          </a:prstGeom>
          <a:noFill/>
          <a:ln w="12700">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50000"/>
              </a:spcBef>
              <a:spcAft>
                <a:spcPct val="0"/>
              </a:spcAft>
            </a:pPr>
            <a:endParaRPr lang="fr-CH" sz="2400" dirty="0">
              <a:solidFill>
                <a:srgbClr val="000000"/>
              </a:solidFill>
            </a:endParaRPr>
          </a:p>
        </p:txBody>
      </p:sp>
      <p:sp>
        <p:nvSpPr>
          <p:cNvPr id="262148" name="AutoShape 4"/>
          <p:cNvSpPr>
            <a:spLocks noChangeArrowheads="1"/>
          </p:cNvSpPr>
          <p:nvPr/>
        </p:nvSpPr>
        <p:spPr bwMode="auto">
          <a:xfrm rot="3904811">
            <a:off x="2183607" y="1685854"/>
            <a:ext cx="812800" cy="1325563"/>
          </a:xfrm>
          <a:prstGeom prst="parallelogram">
            <a:avLst>
              <a:gd name="adj" fmla="val 26639"/>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50000"/>
              </a:spcBef>
              <a:spcAft>
                <a:spcPct val="0"/>
              </a:spcAft>
            </a:pPr>
            <a:endParaRPr lang="fr-CH" sz="2400" dirty="0">
              <a:solidFill>
                <a:srgbClr val="000000"/>
              </a:solidFill>
            </a:endParaRPr>
          </a:p>
        </p:txBody>
      </p:sp>
      <p:sp>
        <p:nvSpPr>
          <p:cNvPr id="262149" name="Rectangle 5"/>
          <p:cNvSpPr>
            <a:spLocks noChangeArrowheads="1"/>
          </p:cNvSpPr>
          <p:nvPr/>
        </p:nvSpPr>
        <p:spPr bwMode="auto">
          <a:xfrm rot="20861446">
            <a:off x="1960878" y="2104726"/>
            <a:ext cx="1412246" cy="902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fontAlgn="base">
              <a:lnSpc>
                <a:spcPct val="80000"/>
              </a:lnSpc>
              <a:spcBef>
                <a:spcPct val="0"/>
              </a:spcBef>
              <a:spcAft>
                <a:spcPct val="0"/>
              </a:spcAft>
            </a:pPr>
            <a:r>
              <a:rPr lang="fr-CH" altLang="en-US" sz="1600" i="1" dirty="0">
                <a:solidFill>
                  <a:srgbClr val="000000"/>
                </a:solidFill>
              </a:rPr>
              <a:t>Demande</a:t>
            </a:r>
          </a:p>
          <a:p>
            <a:pPr algn="ctr" fontAlgn="base">
              <a:lnSpc>
                <a:spcPct val="80000"/>
              </a:lnSpc>
              <a:spcBef>
                <a:spcPct val="0"/>
              </a:spcBef>
              <a:spcAft>
                <a:spcPct val="0"/>
              </a:spcAft>
            </a:pPr>
            <a:r>
              <a:rPr lang="fr-CH" altLang="en-US" sz="1600" i="1" dirty="0">
                <a:solidFill>
                  <a:srgbClr val="000000"/>
                </a:solidFill>
              </a:rPr>
              <a:t>internationale</a:t>
            </a:r>
          </a:p>
          <a:p>
            <a:pPr algn="ctr" fontAlgn="base">
              <a:lnSpc>
                <a:spcPct val="80000"/>
              </a:lnSpc>
              <a:spcBef>
                <a:spcPct val="0"/>
              </a:spcBef>
              <a:spcAft>
                <a:spcPct val="0"/>
              </a:spcAft>
            </a:pPr>
            <a:endParaRPr lang="fr-CH" altLang="en-US" sz="1600" dirty="0">
              <a:solidFill>
                <a:srgbClr val="000000"/>
              </a:solidFill>
              <a:latin typeface="Times New Roman" pitchFamily="18" charset="0"/>
            </a:endParaRPr>
          </a:p>
          <a:p>
            <a:pPr algn="ctr" fontAlgn="base">
              <a:lnSpc>
                <a:spcPct val="80000"/>
              </a:lnSpc>
              <a:spcBef>
                <a:spcPct val="0"/>
              </a:spcBef>
              <a:spcAft>
                <a:spcPct val="0"/>
              </a:spcAft>
            </a:pPr>
            <a:endParaRPr lang="fr-CH" altLang="en-US" dirty="0">
              <a:solidFill>
                <a:srgbClr val="000000"/>
              </a:solidFill>
              <a:latin typeface="Times New Roman" pitchFamily="18" charset="0"/>
            </a:endParaRPr>
          </a:p>
        </p:txBody>
      </p:sp>
      <p:sp>
        <p:nvSpPr>
          <p:cNvPr id="262150" name="Line 6"/>
          <p:cNvSpPr>
            <a:spLocks noChangeShapeType="1"/>
          </p:cNvSpPr>
          <p:nvPr/>
        </p:nvSpPr>
        <p:spPr bwMode="auto">
          <a:xfrm>
            <a:off x="3276601" y="2590800"/>
            <a:ext cx="428625" cy="153988"/>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50000"/>
              </a:spcBef>
              <a:spcAft>
                <a:spcPct val="0"/>
              </a:spcAft>
            </a:pPr>
            <a:endParaRPr lang="fr-CH" sz="2400" dirty="0">
              <a:solidFill>
                <a:srgbClr val="000000"/>
              </a:solidFill>
            </a:endParaRPr>
          </a:p>
        </p:txBody>
      </p:sp>
      <p:sp>
        <p:nvSpPr>
          <p:cNvPr id="262151" name="Rectangle 7"/>
          <p:cNvSpPr>
            <a:spLocks noChangeArrowheads="1"/>
          </p:cNvSpPr>
          <p:nvPr/>
        </p:nvSpPr>
        <p:spPr bwMode="auto">
          <a:xfrm>
            <a:off x="3733801" y="2743201"/>
            <a:ext cx="1965325" cy="103187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50000"/>
              </a:spcBef>
              <a:spcAft>
                <a:spcPct val="0"/>
              </a:spcAft>
            </a:pPr>
            <a:endParaRPr lang="fr-CH" sz="2400" dirty="0">
              <a:solidFill>
                <a:srgbClr val="000000"/>
              </a:solidFill>
            </a:endParaRPr>
          </a:p>
        </p:txBody>
      </p:sp>
      <p:sp>
        <p:nvSpPr>
          <p:cNvPr id="262152" name="Rectangle 8"/>
          <p:cNvSpPr>
            <a:spLocks noChangeArrowheads="1"/>
          </p:cNvSpPr>
          <p:nvPr/>
        </p:nvSpPr>
        <p:spPr bwMode="auto">
          <a:xfrm>
            <a:off x="3733800" y="4509119"/>
            <a:ext cx="1981200" cy="918543"/>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50000"/>
              </a:spcBef>
              <a:spcAft>
                <a:spcPct val="0"/>
              </a:spcAft>
            </a:pPr>
            <a:endParaRPr lang="fr-CH" sz="2400" dirty="0">
              <a:solidFill>
                <a:srgbClr val="000000"/>
              </a:solidFill>
            </a:endParaRPr>
          </a:p>
        </p:txBody>
      </p:sp>
      <p:sp>
        <p:nvSpPr>
          <p:cNvPr id="262153" name="Rectangle 9"/>
          <p:cNvSpPr>
            <a:spLocks noChangeArrowheads="1"/>
          </p:cNvSpPr>
          <p:nvPr/>
        </p:nvSpPr>
        <p:spPr bwMode="auto">
          <a:xfrm>
            <a:off x="3719514" y="2708275"/>
            <a:ext cx="2046287" cy="1136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gn="ctr" fontAlgn="base">
              <a:spcBef>
                <a:spcPct val="0"/>
              </a:spcBef>
              <a:spcAft>
                <a:spcPct val="0"/>
              </a:spcAft>
            </a:pPr>
            <a:endParaRPr lang="fr-CH" altLang="en-US" sz="1600" dirty="0">
              <a:solidFill>
                <a:srgbClr val="003366"/>
              </a:solidFill>
            </a:endParaRPr>
          </a:p>
          <a:p>
            <a:pPr algn="ctr" fontAlgn="base">
              <a:spcBef>
                <a:spcPct val="0"/>
              </a:spcBef>
              <a:spcAft>
                <a:spcPct val="0"/>
              </a:spcAft>
            </a:pPr>
            <a:r>
              <a:rPr lang="fr-CH" altLang="en-US" dirty="0">
                <a:solidFill>
                  <a:srgbClr val="0065B0"/>
                </a:solidFill>
              </a:rPr>
              <a:t>BUREAU</a:t>
            </a:r>
          </a:p>
          <a:p>
            <a:pPr algn="ctr" fontAlgn="base">
              <a:spcBef>
                <a:spcPct val="0"/>
              </a:spcBef>
              <a:spcAft>
                <a:spcPct val="0"/>
              </a:spcAft>
            </a:pPr>
            <a:r>
              <a:rPr lang="fr-CH" altLang="en-US" dirty="0">
                <a:solidFill>
                  <a:srgbClr val="0065B0"/>
                </a:solidFill>
              </a:rPr>
              <a:t>INTERNATIONAL</a:t>
            </a:r>
          </a:p>
          <a:p>
            <a:pPr algn="ctr" fontAlgn="base">
              <a:spcBef>
                <a:spcPct val="0"/>
              </a:spcBef>
              <a:spcAft>
                <a:spcPct val="0"/>
              </a:spcAft>
            </a:pPr>
            <a:endParaRPr lang="fr-CH" altLang="en-US" sz="1600" dirty="0">
              <a:solidFill>
                <a:srgbClr val="0065B0"/>
              </a:solidFill>
            </a:endParaRPr>
          </a:p>
        </p:txBody>
      </p:sp>
      <p:sp>
        <p:nvSpPr>
          <p:cNvPr id="262154" name="Rectangle 10"/>
          <p:cNvSpPr>
            <a:spLocks noChangeArrowheads="1"/>
          </p:cNvSpPr>
          <p:nvPr/>
        </p:nvSpPr>
        <p:spPr bwMode="auto">
          <a:xfrm>
            <a:off x="6429376" y="2743201"/>
            <a:ext cx="3427221" cy="920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defTabSz="762000" fontAlgn="base">
              <a:spcBef>
                <a:spcPct val="0"/>
              </a:spcBef>
              <a:spcAft>
                <a:spcPct val="0"/>
              </a:spcAft>
            </a:pPr>
            <a:r>
              <a:rPr lang="fr-CH" altLang="en-US" dirty="0">
                <a:solidFill>
                  <a:srgbClr val="000000"/>
                </a:solidFill>
              </a:rPr>
              <a:t>Inscrit au Registre international </a:t>
            </a:r>
          </a:p>
          <a:p>
            <a:pPr defTabSz="762000" fontAlgn="base">
              <a:spcBef>
                <a:spcPct val="0"/>
              </a:spcBef>
              <a:spcAft>
                <a:spcPct val="0"/>
              </a:spcAft>
            </a:pPr>
            <a:r>
              <a:rPr lang="fr-CH" altLang="en-US" dirty="0">
                <a:solidFill>
                  <a:srgbClr val="000000"/>
                </a:solidFill>
              </a:rPr>
              <a:t>Publie dans le Bulletin</a:t>
            </a:r>
          </a:p>
          <a:p>
            <a:pPr defTabSz="762000" fontAlgn="base">
              <a:spcBef>
                <a:spcPct val="0"/>
              </a:spcBef>
              <a:spcAft>
                <a:spcPct val="0"/>
              </a:spcAft>
            </a:pPr>
            <a:r>
              <a:rPr lang="fr-CH" altLang="en-US" dirty="0">
                <a:solidFill>
                  <a:srgbClr val="000000"/>
                </a:solidFill>
              </a:rPr>
              <a:t>Notifie les autres membres </a:t>
            </a:r>
          </a:p>
        </p:txBody>
      </p:sp>
      <p:sp>
        <p:nvSpPr>
          <p:cNvPr id="262155" name="Line 11"/>
          <p:cNvSpPr>
            <a:spLocks noChangeShapeType="1"/>
          </p:cNvSpPr>
          <p:nvPr/>
        </p:nvSpPr>
        <p:spPr bwMode="auto">
          <a:xfrm>
            <a:off x="5735638" y="2924175"/>
            <a:ext cx="571500" cy="0"/>
          </a:xfrm>
          <a:prstGeom prst="line">
            <a:avLst/>
          </a:prstGeom>
          <a:noFill/>
          <a:ln w="38100" cmpd="dbl">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50000"/>
              </a:spcBef>
              <a:spcAft>
                <a:spcPct val="0"/>
              </a:spcAft>
            </a:pPr>
            <a:endParaRPr lang="fr-CH" sz="2400" dirty="0">
              <a:solidFill>
                <a:srgbClr val="000000"/>
              </a:solidFill>
            </a:endParaRPr>
          </a:p>
        </p:txBody>
      </p:sp>
      <p:sp>
        <p:nvSpPr>
          <p:cNvPr id="262156" name="Line 12"/>
          <p:cNvSpPr>
            <a:spLocks noChangeShapeType="1"/>
          </p:cNvSpPr>
          <p:nvPr/>
        </p:nvSpPr>
        <p:spPr bwMode="auto">
          <a:xfrm>
            <a:off x="5735638" y="3213100"/>
            <a:ext cx="571500" cy="0"/>
          </a:xfrm>
          <a:prstGeom prst="line">
            <a:avLst/>
          </a:prstGeom>
          <a:noFill/>
          <a:ln w="38100" cmpd="dbl">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50000"/>
              </a:spcBef>
              <a:spcAft>
                <a:spcPct val="0"/>
              </a:spcAft>
            </a:pPr>
            <a:endParaRPr lang="fr-CH" sz="2400" dirty="0">
              <a:solidFill>
                <a:srgbClr val="000000"/>
              </a:solidFill>
            </a:endParaRPr>
          </a:p>
        </p:txBody>
      </p:sp>
      <p:sp>
        <p:nvSpPr>
          <p:cNvPr id="262157" name="Line 13"/>
          <p:cNvSpPr>
            <a:spLocks noChangeShapeType="1"/>
          </p:cNvSpPr>
          <p:nvPr/>
        </p:nvSpPr>
        <p:spPr bwMode="auto">
          <a:xfrm>
            <a:off x="5735638" y="3500438"/>
            <a:ext cx="571500" cy="0"/>
          </a:xfrm>
          <a:prstGeom prst="line">
            <a:avLst/>
          </a:prstGeom>
          <a:noFill/>
          <a:ln w="38100" cmpd="dbl">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50000"/>
              </a:spcBef>
              <a:spcAft>
                <a:spcPct val="0"/>
              </a:spcAft>
            </a:pPr>
            <a:endParaRPr lang="fr-CH" sz="2400" dirty="0">
              <a:solidFill>
                <a:srgbClr val="000000"/>
              </a:solidFill>
            </a:endParaRPr>
          </a:p>
        </p:txBody>
      </p:sp>
      <p:sp>
        <p:nvSpPr>
          <p:cNvPr id="262158" name="Line 14"/>
          <p:cNvSpPr>
            <a:spLocks noChangeShapeType="1"/>
          </p:cNvSpPr>
          <p:nvPr/>
        </p:nvSpPr>
        <p:spPr bwMode="auto">
          <a:xfrm>
            <a:off x="4648200" y="3917951"/>
            <a:ext cx="0" cy="454025"/>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50000"/>
              </a:spcBef>
              <a:spcAft>
                <a:spcPct val="0"/>
              </a:spcAft>
            </a:pPr>
            <a:endParaRPr lang="fr-CH" sz="2400" dirty="0">
              <a:solidFill>
                <a:srgbClr val="000000"/>
              </a:solidFill>
            </a:endParaRPr>
          </a:p>
        </p:txBody>
      </p:sp>
      <p:sp>
        <p:nvSpPr>
          <p:cNvPr id="262159" name="Rectangle 15"/>
          <p:cNvSpPr>
            <a:spLocks noChangeArrowheads="1"/>
          </p:cNvSpPr>
          <p:nvPr/>
        </p:nvSpPr>
        <p:spPr bwMode="auto">
          <a:xfrm>
            <a:off x="3560763" y="4656139"/>
            <a:ext cx="2074863" cy="88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gn="ctr" fontAlgn="base">
              <a:spcBef>
                <a:spcPct val="0"/>
              </a:spcBef>
              <a:spcAft>
                <a:spcPct val="0"/>
              </a:spcAft>
            </a:pPr>
            <a:r>
              <a:rPr lang="fr-CH" altLang="en-US" dirty="0">
                <a:solidFill>
                  <a:srgbClr val="0065B0"/>
                </a:solidFill>
              </a:rPr>
              <a:t>AUTRES </a:t>
            </a:r>
            <a:r>
              <a:rPr lang="fr-CH" altLang="en-US" dirty="0">
                <a:solidFill>
                  <a:srgbClr val="0065B0"/>
                </a:solidFill>
              </a:rPr>
              <a:t>MEMBRES</a:t>
            </a:r>
          </a:p>
          <a:p>
            <a:pPr algn="ctr" fontAlgn="base">
              <a:spcBef>
                <a:spcPct val="0"/>
              </a:spcBef>
              <a:spcAft>
                <a:spcPct val="0"/>
              </a:spcAft>
            </a:pPr>
            <a:r>
              <a:rPr lang="fr-CH" altLang="en-US" sz="1600" dirty="0">
                <a:solidFill>
                  <a:srgbClr val="003366"/>
                </a:solidFill>
              </a:rPr>
              <a:t> </a:t>
            </a:r>
          </a:p>
        </p:txBody>
      </p:sp>
      <p:sp>
        <p:nvSpPr>
          <p:cNvPr id="262161" name="Rectangle 17"/>
          <p:cNvSpPr>
            <a:spLocks noChangeArrowheads="1"/>
          </p:cNvSpPr>
          <p:nvPr/>
        </p:nvSpPr>
        <p:spPr bwMode="auto">
          <a:xfrm>
            <a:off x="6384032" y="4700589"/>
            <a:ext cx="2465420"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fontAlgn="base">
              <a:spcBef>
                <a:spcPct val="0"/>
              </a:spcBef>
              <a:spcAft>
                <a:spcPct val="0"/>
              </a:spcAft>
            </a:pPr>
            <a:r>
              <a:rPr lang="fr-CH" altLang="en-US" dirty="0">
                <a:solidFill>
                  <a:srgbClr val="000000"/>
                </a:solidFill>
              </a:rPr>
              <a:t>Examen de substance</a:t>
            </a:r>
            <a:endParaRPr lang="fr-CH" altLang="en-US" dirty="0">
              <a:solidFill>
                <a:srgbClr val="000000"/>
              </a:solidFill>
            </a:endParaRPr>
          </a:p>
        </p:txBody>
      </p:sp>
      <p:sp>
        <p:nvSpPr>
          <p:cNvPr id="262162" name="Line 18"/>
          <p:cNvSpPr>
            <a:spLocks noChangeShapeType="1"/>
          </p:cNvSpPr>
          <p:nvPr/>
        </p:nvSpPr>
        <p:spPr bwMode="auto">
          <a:xfrm flipH="1">
            <a:off x="6938120" y="5083494"/>
            <a:ext cx="454025" cy="6699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50000"/>
              </a:spcBef>
              <a:spcAft>
                <a:spcPct val="0"/>
              </a:spcAft>
            </a:pPr>
            <a:endParaRPr lang="fr-CH" sz="2400" dirty="0">
              <a:solidFill>
                <a:srgbClr val="000000"/>
              </a:solidFill>
            </a:endParaRPr>
          </a:p>
        </p:txBody>
      </p:sp>
      <p:sp>
        <p:nvSpPr>
          <p:cNvPr id="262163" name="Line 19"/>
          <p:cNvSpPr>
            <a:spLocks noChangeShapeType="1"/>
          </p:cNvSpPr>
          <p:nvPr/>
        </p:nvSpPr>
        <p:spPr bwMode="auto">
          <a:xfrm flipH="1" flipV="1">
            <a:off x="7442600" y="5092861"/>
            <a:ext cx="453600" cy="6696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50000"/>
              </a:spcBef>
              <a:spcAft>
                <a:spcPct val="0"/>
              </a:spcAft>
            </a:pPr>
            <a:endParaRPr lang="fr-CH" sz="2400" dirty="0">
              <a:solidFill>
                <a:srgbClr val="000000"/>
              </a:solidFill>
            </a:endParaRPr>
          </a:p>
        </p:txBody>
      </p:sp>
      <p:sp>
        <p:nvSpPr>
          <p:cNvPr id="262164" name="Rectangle 20"/>
          <p:cNvSpPr>
            <a:spLocks noChangeArrowheads="1"/>
          </p:cNvSpPr>
          <p:nvPr/>
        </p:nvSpPr>
        <p:spPr bwMode="auto">
          <a:xfrm>
            <a:off x="6061572" y="5200290"/>
            <a:ext cx="898525" cy="532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gn="ctr" fontAlgn="base">
              <a:lnSpc>
                <a:spcPct val="80000"/>
              </a:lnSpc>
              <a:spcBef>
                <a:spcPct val="0"/>
              </a:spcBef>
              <a:spcAft>
                <a:spcPct val="0"/>
              </a:spcAft>
            </a:pPr>
            <a:r>
              <a:rPr lang="fr-CH" altLang="en-US" dirty="0">
                <a:solidFill>
                  <a:srgbClr val="FF0000"/>
                </a:solidFill>
                <a:cs typeface="Times New Roman" panose="02020603050405020304" pitchFamily="18" charset="0"/>
              </a:rPr>
              <a:t>12 mois</a:t>
            </a:r>
          </a:p>
        </p:txBody>
      </p:sp>
      <p:sp>
        <p:nvSpPr>
          <p:cNvPr id="262165" name="Rectangle 21"/>
          <p:cNvSpPr>
            <a:spLocks noChangeArrowheads="1"/>
          </p:cNvSpPr>
          <p:nvPr/>
        </p:nvSpPr>
        <p:spPr bwMode="auto">
          <a:xfrm>
            <a:off x="6031800" y="5762462"/>
            <a:ext cx="965009"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fontAlgn="base">
              <a:spcBef>
                <a:spcPct val="0"/>
              </a:spcBef>
              <a:spcAft>
                <a:spcPct val="0"/>
              </a:spcAft>
            </a:pPr>
            <a:r>
              <a:rPr lang="fr-CH" altLang="en-US" dirty="0">
                <a:solidFill>
                  <a:srgbClr val="000000"/>
                </a:solidFill>
              </a:rPr>
              <a:t>REFUS</a:t>
            </a:r>
          </a:p>
        </p:txBody>
      </p:sp>
      <p:sp>
        <p:nvSpPr>
          <p:cNvPr id="262166" name="Rectangle 22"/>
          <p:cNvSpPr>
            <a:spLocks noChangeArrowheads="1"/>
          </p:cNvSpPr>
          <p:nvPr/>
        </p:nvSpPr>
        <p:spPr bwMode="auto">
          <a:xfrm>
            <a:off x="7826846" y="5229200"/>
            <a:ext cx="933450" cy="532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gn="ctr" fontAlgn="base">
              <a:lnSpc>
                <a:spcPct val="80000"/>
              </a:lnSpc>
              <a:spcBef>
                <a:spcPct val="0"/>
              </a:spcBef>
              <a:spcAft>
                <a:spcPct val="0"/>
              </a:spcAft>
            </a:pPr>
            <a:r>
              <a:rPr lang="fr-CH" altLang="en-US" dirty="0">
                <a:solidFill>
                  <a:srgbClr val="FF0000"/>
                </a:solidFill>
              </a:rPr>
              <a:t>12</a:t>
            </a:r>
          </a:p>
          <a:p>
            <a:pPr algn="ctr" fontAlgn="base">
              <a:lnSpc>
                <a:spcPct val="80000"/>
              </a:lnSpc>
              <a:spcBef>
                <a:spcPct val="0"/>
              </a:spcBef>
              <a:spcAft>
                <a:spcPct val="0"/>
              </a:spcAft>
            </a:pPr>
            <a:r>
              <a:rPr lang="fr-CH" altLang="en-US" dirty="0">
                <a:solidFill>
                  <a:srgbClr val="FF0000"/>
                </a:solidFill>
              </a:rPr>
              <a:t>mois</a:t>
            </a:r>
          </a:p>
        </p:txBody>
      </p:sp>
      <p:sp>
        <p:nvSpPr>
          <p:cNvPr id="262167" name="Rectangle 23"/>
          <p:cNvSpPr>
            <a:spLocks noChangeArrowheads="1"/>
          </p:cNvSpPr>
          <p:nvPr/>
        </p:nvSpPr>
        <p:spPr bwMode="auto">
          <a:xfrm>
            <a:off x="7318725" y="5753419"/>
            <a:ext cx="3134385"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0"/>
              </a:spcBef>
              <a:tabLst>
                <a:tab pos="1143000" algn="l"/>
              </a:tabLst>
              <a:defRPr sz="2400">
                <a:solidFill>
                  <a:schemeClr val="tx1"/>
                </a:solidFill>
                <a:latin typeface="Times New Roman" pitchFamily="18" charset="0"/>
              </a:defRPr>
            </a:lvl1pPr>
            <a:lvl2pPr>
              <a:spcBef>
                <a:spcPct val="0"/>
              </a:spcBef>
              <a:tabLst>
                <a:tab pos="1143000" algn="l"/>
              </a:tabLst>
              <a:defRPr sz="2400">
                <a:solidFill>
                  <a:schemeClr val="tx1"/>
                </a:solidFill>
                <a:latin typeface="Times New Roman" pitchFamily="18" charset="0"/>
              </a:defRPr>
            </a:lvl2pPr>
            <a:lvl3pPr>
              <a:spcBef>
                <a:spcPct val="0"/>
              </a:spcBef>
              <a:tabLst>
                <a:tab pos="1143000" algn="l"/>
              </a:tabLst>
              <a:defRPr sz="2400">
                <a:solidFill>
                  <a:schemeClr val="tx1"/>
                </a:solidFill>
                <a:latin typeface="Times New Roman" pitchFamily="18" charset="0"/>
              </a:defRPr>
            </a:lvl3pPr>
            <a:lvl4pPr>
              <a:spcBef>
                <a:spcPct val="0"/>
              </a:spcBef>
              <a:tabLst>
                <a:tab pos="1143000" algn="l"/>
              </a:tabLst>
              <a:defRPr sz="2400">
                <a:solidFill>
                  <a:schemeClr val="tx1"/>
                </a:solidFill>
                <a:latin typeface="Times New Roman" pitchFamily="18" charset="0"/>
              </a:defRPr>
            </a:lvl4pPr>
            <a:lvl5pPr>
              <a:spcBef>
                <a:spcPct val="0"/>
              </a:spcBef>
              <a:tabLst>
                <a:tab pos="1143000" algn="l"/>
              </a:tabLst>
              <a:defRPr sz="2400">
                <a:solidFill>
                  <a:schemeClr val="tx1"/>
                </a:solidFill>
                <a:latin typeface="Times New Roman" pitchFamily="18" charset="0"/>
              </a:defRPr>
            </a:lvl5pPr>
            <a:lvl6pPr eaLnBrk="0" fontAlgn="base" hangingPunct="0">
              <a:spcBef>
                <a:spcPct val="0"/>
              </a:spcBef>
              <a:spcAft>
                <a:spcPct val="0"/>
              </a:spcAft>
              <a:tabLst>
                <a:tab pos="1143000" algn="l"/>
              </a:tabLst>
              <a:defRPr sz="2400">
                <a:solidFill>
                  <a:schemeClr val="tx1"/>
                </a:solidFill>
                <a:latin typeface="Times New Roman" pitchFamily="18" charset="0"/>
              </a:defRPr>
            </a:lvl6pPr>
            <a:lvl7pPr eaLnBrk="0" fontAlgn="base" hangingPunct="0">
              <a:spcBef>
                <a:spcPct val="0"/>
              </a:spcBef>
              <a:spcAft>
                <a:spcPct val="0"/>
              </a:spcAft>
              <a:tabLst>
                <a:tab pos="1143000" algn="l"/>
              </a:tabLst>
              <a:defRPr sz="2400">
                <a:solidFill>
                  <a:schemeClr val="tx1"/>
                </a:solidFill>
                <a:latin typeface="Times New Roman" pitchFamily="18" charset="0"/>
              </a:defRPr>
            </a:lvl7pPr>
            <a:lvl8pPr eaLnBrk="0" fontAlgn="base" hangingPunct="0">
              <a:spcBef>
                <a:spcPct val="0"/>
              </a:spcBef>
              <a:spcAft>
                <a:spcPct val="0"/>
              </a:spcAft>
              <a:tabLst>
                <a:tab pos="1143000" algn="l"/>
              </a:tabLst>
              <a:defRPr sz="2400">
                <a:solidFill>
                  <a:schemeClr val="tx1"/>
                </a:solidFill>
                <a:latin typeface="Times New Roman" pitchFamily="18" charset="0"/>
              </a:defRPr>
            </a:lvl8pPr>
            <a:lvl9pPr eaLnBrk="0" fontAlgn="base" hangingPunct="0">
              <a:spcBef>
                <a:spcPct val="0"/>
              </a:spcBef>
              <a:spcAft>
                <a:spcPct val="0"/>
              </a:spcAft>
              <a:tabLst>
                <a:tab pos="1143000" algn="l"/>
              </a:tabLst>
              <a:defRPr sz="2400">
                <a:solidFill>
                  <a:schemeClr val="tx1"/>
                </a:solidFill>
                <a:latin typeface="Times New Roman" pitchFamily="18" charset="0"/>
              </a:defRPr>
            </a:lvl9pPr>
          </a:lstStyle>
          <a:p>
            <a:pPr fontAlgn="base">
              <a:spcAft>
                <a:spcPct val="0"/>
              </a:spcAft>
            </a:pPr>
            <a:r>
              <a:rPr lang="fr-CH" altLang="en-US" sz="1800" dirty="0">
                <a:solidFill>
                  <a:srgbClr val="000000"/>
                </a:solidFill>
                <a:latin typeface="Arial"/>
              </a:rPr>
              <a:t>PAS DE REFUS = protection</a:t>
            </a:r>
            <a:endParaRPr lang="fr-CH" altLang="en-US" sz="1800" dirty="0">
              <a:solidFill>
                <a:srgbClr val="000000"/>
              </a:solidFill>
              <a:latin typeface="Arial"/>
            </a:endParaRPr>
          </a:p>
        </p:txBody>
      </p:sp>
      <p:sp>
        <p:nvSpPr>
          <p:cNvPr id="262168" name="Rectangle 24"/>
          <p:cNvSpPr>
            <a:spLocks noGrp="1" noChangeArrowheads="1"/>
          </p:cNvSpPr>
          <p:nvPr>
            <p:ph type="title"/>
          </p:nvPr>
        </p:nvSpPr>
        <p:spPr>
          <a:xfrm>
            <a:off x="1938338" y="195264"/>
            <a:ext cx="8196262" cy="619125"/>
          </a:xfrm>
          <a:noFill/>
          <a:ln/>
          <a:extLst>
            <a:ext uri="{91240B29-F687-4F45-9708-019B960494DF}">
              <a14:hiddenLine xmlns:a14="http://schemas.microsoft.com/office/drawing/2010/main" w="12700">
                <a:solidFill>
                  <a:schemeClr val="tx1"/>
                </a:solidFill>
                <a:miter lim="800000"/>
                <a:headEnd/>
                <a:tailEnd/>
              </a14:hiddenLine>
            </a:ext>
          </a:extLst>
        </p:spPr>
        <p:txBody>
          <a:bodyPr vert="horz" wrap="square" lIns="90488" tIns="44450" rIns="90488" bIns="44450" numCol="1" anchor="ctr" anchorCtr="0" compatLnSpc="1">
            <a:prstTxWarp prst="textNoShape">
              <a:avLst/>
            </a:prstTxWarp>
          </a:bodyPr>
          <a:lstStyle/>
          <a:p>
            <a:pPr algn="ctr"/>
            <a:r>
              <a:rPr lang="fr-CH" altLang="en-US" dirty="0" smtClean="0">
                <a:solidFill>
                  <a:srgbClr val="0065B0"/>
                </a:solidFill>
                <a:ea typeface="Verdana" panose="020B0604030504040204" pitchFamily="34" charset="0"/>
                <a:cs typeface="Verdana" panose="020B0604030504040204" pitchFamily="34" charset="0"/>
              </a:rPr>
              <a:t>Procédure</a:t>
            </a:r>
            <a:endParaRPr lang="fr-CH" altLang="en-US" dirty="0">
              <a:solidFill>
                <a:srgbClr val="0065B0"/>
              </a:solidFill>
              <a:ea typeface="Verdana" panose="020B0604030504040204" pitchFamily="34" charset="0"/>
              <a:cs typeface="Verdana" panose="020B0604030504040204" pitchFamily="34" charset="0"/>
            </a:endParaRPr>
          </a:p>
        </p:txBody>
      </p:sp>
      <p:sp>
        <p:nvSpPr>
          <p:cNvPr id="262169" name="Line 25"/>
          <p:cNvSpPr>
            <a:spLocks noChangeShapeType="1"/>
          </p:cNvSpPr>
          <p:nvPr/>
        </p:nvSpPr>
        <p:spPr bwMode="auto">
          <a:xfrm>
            <a:off x="4572000" y="1295400"/>
            <a:ext cx="99060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50000"/>
              </a:spcBef>
              <a:spcAft>
                <a:spcPct val="0"/>
              </a:spcAft>
            </a:pPr>
            <a:endParaRPr lang="fr-CH" sz="2400" dirty="0">
              <a:solidFill>
                <a:srgbClr val="000000"/>
              </a:solidFill>
            </a:endParaRPr>
          </a:p>
        </p:txBody>
      </p:sp>
      <p:sp>
        <p:nvSpPr>
          <p:cNvPr id="262170" name="Text Box 26"/>
          <p:cNvSpPr txBox="1">
            <a:spLocks noChangeArrowheads="1"/>
          </p:cNvSpPr>
          <p:nvPr/>
        </p:nvSpPr>
        <p:spPr bwMode="auto">
          <a:xfrm>
            <a:off x="3657600" y="99060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762000">
              <a:spcBef>
                <a:spcPct val="0"/>
              </a:spcBef>
              <a:defRPr sz="2400">
                <a:solidFill>
                  <a:schemeClr val="tx1"/>
                </a:solidFill>
                <a:latin typeface="Times New Roman" pitchFamily="18" charset="0"/>
              </a:defRPr>
            </a:lvl1pPr>
            <a:lvl2pPr marL="571500" defTabSz="762000">
              <a:spcBef>
                <a:spcPct val="0"/>
              </a:spcBef>
              <a:defRPr sz="2400">
                <a:solidFill>
                  <a:schemeClr val="tx1"/>
                </a:solidFill>
                <a:latin typeface="Times New Roman" pitchFamily="18" charset="0"/>
              </a:defRPr>
            </a:lvl2pPr>
            <a:lvl3pPr marL="1143000" defTabSz="762000">
              <a:spcBef>
                <a:spcPct val="0"/>
              </a:spcBef>
              <a:defRPr sz="2400">
                <a:solidFill>
                  <a:schemeClr val="tx1"/>
                </a:solidFill>
                <a:latin typeface="Times New Roman" pitchFamily="18" charset="0"/>
              </a:defRPr>
            </a:lvl3pPr>
            <a:lvl4pPr marL="1714500" defTabSz="762000">
              <a:spcBef>
                <a:spcPct val="0"/>
              </a:spcBef>
              <a:defRPr sz="2400">
                <a:solidFill>
                  <a:schemeClr val="tx1"/>
                </a:solidFill>
                <a:latin typeface="Times New Roman" pitchFamily="18" charset="0"/>
              </a:defRPr>
            </a:lvl4pPr>
            <a:lvl5pPr marL="2286000" defTabSz="762000">
              <a:spcBef>
                <a:spcPct val="0"/>
              </a:spcBef>
              <a:defRPr sz="2400">
                <a:solidFill>
                  <a:schemeClr val="tx1"/>
                </a:solidFill>
                <a:latin typeface="Times New Roman" pitchFamily="18" charset="0"/>
              </a:defRPr>
            </a:lvl5pPr>
            <a:lvl6pPr marL="2743200" defTabSz="762000" eaLnBrk="0" fontAlgn="base" hangingPunct="0">
              <a:spcBef>
                <a:spcPct val="0"/>
              </a:spcBef>
              <a:spcAft>
                <a:spcPct val="0"/>
              </a:spcAft>
              <a:defRPr sz="2400">
                <a:solidFill>
                  <a:schemeClr val="tx1"/>
                </a:solidFill>
                <a:latin typeface="Times New Roman" pitchFamily="18" charset="0"/>
              </a:defRPr>
            </a:lvl6pPr>
            <a:lvl7pPr marL="3200400" defTabSz="762000" eaLnBrk="0" fontAlgn="base" hangingPunct="0">
              <a:spcBef>
                <a:spcPct val="0"/>
              </a:spcBef>
              <a:spcAft>
                <a:spcPct val="0"/>
              </a:spcAft>
              <a:defRPr sz="2400">
                <a:solidFill>
                  <a:schemeClr val="tx1"/>
                </a:solidFill>
                <a:latin typeface="Times New Roman" pitchFamily="18" charset="0"/>
              </a:defRPr>
            </a:lvl7pPr>
            <a:lvl8pPr marL="3657600" defTabSz="762000" eaLnBrk="0" fontAlgn="base" hangingPunct="0">
              <a:spcBef>
                <a:spcPct val="0"/>
              </a:spcBef>
              <a:spcAft>
                <a:spcPct val="0"/>
              </a:spcAft>
              <a:defRPr sz="2400">
                <a:solidFill>
                  <a:schemeClr val="tx1"/>
                </a:solidFill>
                <a:latin typeface="Times New Roman" pitchFamily="18" charset="0"/>
              </a:defRPr>
            </a:lvl8pPr>
            <a:lvl9pPr marL="4114800" defTabSz="762000" eaLnBrk="0" fontAlgn="base" hangingPunct="0">
              <a:spcBef>
                <a:spcPct val="0"/>
              </a:spcBef>
              <a:spcAft>
                <a:spcPct val="0"/>
              </a:spcAft>
              <a:defRPr sz="2400">
                <a:solidFill>
                  <a:schemeClr val="tx1"/>
                </a:solidFill>
                <a:latin typeface="Times New Roman" pitchFamily="18" charset="0"/>
              </a:defRPr>
            </a:lvl9pPr>
          </a:lstStyle>
          <a:p>
            <a:pPr fontAlgn="base">
              <a:spcBef>
                <a:spcPct val="50000"/>
              </a:spcBef>
              <a:spcAft>
                <a:spcPct val="0"/>
              </a:spcAft>
            </a:pPr>
            <a:endParaRPr lang="fr-CH" altLang="en-US" dirty="0">
              <a:solidFill>
                <a:srgbClr val="000000"/>
              </a:solidFill>
            </a:endParaRPr>
          </a:p>
        </p:txBody>
      </p:sp>
      <p:sp>
        <p:nvSpPr>
          <p:cNvPr id="262171" name="Rectangle 27"/>
          <p:cNvSpPr>
            <a:spLocks noChangeArrowheads="1"/>
          </p:cNvSpPr>
          <p:nvPr/>
        </p:nvSpPr>
        <p:spPr bwMode="auto">
          <a:xfrm>
            <a:off x="3719514" y="1125538"/>
            <a:ext cx="1979612" cy="38100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defTabSz="762000">
              <a:spcBef>
                <a:spcPct val="0"/>
              </a:spcBef>
              <a:defRPr sz="2400">
                <a:solidFill>
                  <a:schemeClr val="tx1"/>
                </a:solidFill>
                <a:latin typeface="Times New Roman" pitchFamily="18" charset="0"/>
              </a:defRPr>
            </a:lvl1pPr>
            <a:lvl2pPr marL="571500" defTabSz="762000">
              <a:spcBef>
                <a:spcPct val="0"/>
              </a:spcBef>
              <a:defRPr sz="2400">
                <a:solidFill>
                  <a:schemeClr val="tx1"/>
                </a:solidFill>
                <a:latin typeface="Times New Roman" pitchFamily="18" charset="0"/>
              </a:defRPr>
            </a:lvl2pPr>
            <a:lvl3pPr marL="1143000" defTabSz="762000">
              <a:spcBef>
                <a:spcPct val="0"/>
              </a:spcBef>
              <a:defRPr sz="2400">
                <a:solidFill>
                  <a:schemeClr val="tx1"/>
                </a:solidFill>
                <a:latin typeface="Times New Roman" pitchFamily="18" charset="0"/>
              </a:defRPr>
            </a:lvl3pPr>
            <a:lvl4pPr marL="1714500" defTabSz="762000">
              <a:spcBef>
                <a:spcPct val="0"/>
              </a:spcBef>
              <a:defRPr sz="2400">
                <a:solidFill>
                  <a:schemeClr val="tx1"/>
                </a:solidFill>
                <a:latin typeface="Times New Roman" pitchFamily="18" charset="0"/>
              </a:defRPr>
            </a:lvl4pPr>
            <a:lvl5pPr marL="2286000" defTabSz="762000">
              <a:spcBef>
                <a:spcPct val="0"/>
              </a:spcBef>
              <a:defRPr sz="2400">
                <a:solidFill>
                  <a:schemeClr val="tx1"/>
                </a:solidFill>
                <a:latin typeface="Times New Roman" pitchFamily="18" charset="0"/>
              </a:defRPr>
            </a:lvl5pPr>
            <a:lvl6pPr marL="2743200" defTabSz="762000" eaLnBrk="0" fontAlgn="base" hangingPunct="0">
              <a:spcBef>
                <a:spcPct val="0"/>
              </a:spcBef>
              <a:spcAft>
                <a:spcPct val="0"/>
              </a:spcAft>
              <a:defRPr sz="2400">
                <a:solidFill>
                  <a:schemeClr val="tx1"/>
                </a:solidFill>
                <a:latin typeface="Times New Roman" pitchFamily="18" charset="0"/>
              </a:defRPr>
            </a:lvl6pPr>
            <a:lvl7pPr marL="3200400" defTabSz="762000" eaLnBrk="0" fontAlgn="base" hangingPunct="0">
              <a:spcBef>
                <a:spcPct val="0"/>
              </a:spcBef>
              <a:spcAft>
                <a:spcPct val="0"/>
              </a:spcAft>
              <a:defRPr sz="2400">
                <a:solidFill>
                  <a:schemeClr val="tx1"/>
                </a:solidFill>
                <a:latin typeface="Times New Roman" pitchFamily="18" charset="0"/>
              </a:defRPr>
            </a:lvl7pPr>
            <a:lvl8pPr marL="3657600" defTabSz="762000" eaLnBrk="0" fontAlgn="base" hangingPunct="0">
              <a:spcBef>
                <a:spcPct val="0"/>
              </a:spcBef>
              <a:spcAft>
                <a:spcPct val="0"/>
              </a:spcAft>
              <a:defRPr sz="2400">
                <a:solidFill>
                  <a:schemeClr val="tx1"/>
                </a:solidFill>
                <a:latin typeface="Times New Roman" pitchFamily="18" charset="0"/>
              </a:defRPr>
            </a:lvl8pPr>
            <a:lvl9pPr marL="4114800" defTabSz="762000" eaLnBrk="0" fontAlgn="base" hangingPunct="0">
              <a:spcBef>
                <a:spcPct val="0"/>
              </a:spcBef>
              <a:spcAft>
                <a:spcPct val="0"/>
              </a:spcAft>
              <a:defRPr sz="2400">
                <a:solidFill>
                  <a:schemeClr val="tx1"/>
                </a:solidFill>
                <a:latin typeface="Times New Roman" pitchFamily="18" charset="0"/>
              </a:defRPr>
            </a:lvl9pPr>
          </a:lstStyle>
          <a:p>
            <a:pPr algn="ctr" fontAlgn="base">
              <a:spcAft>
                <a:spcPct val="0"/>
              </a:spcAft>
            </a:pPr>
            <a:r>
              <a:rPr lang="fr-CH" altLang="en-US" sz="1800" dirty="0">
                <a:solidFill>
                  <a:srgbClr val="0065B0"/>
                </a:solidFill>
                <a:latin typeface="Arial"/>
              </a:rPr>
              <a:t>Pays d’origine</a:t>
            </a:r>
            <a:endParaRPr lang="fr-CH" altLang="en-US" sz="1800" dirty="0">
              <a:solidFill>
                <a:srgbClr val="0065B0"/>
              </a:solidFill>
              <a:latin typeface="Arial"/>
            </a:endParaRPr>
          </a:p>
        </p:txBody>
      </p:sp>
      <p:sp>
        <p:nvSpPr>
          <p:cNvPr id="262172" name="Text Box 28"/>
          <p:cNvSpPr txBox="1">
            <a:spLocks noChangeArrowheads="1"/>
          </p:cNvSpPr>
          <p:nvPr/>
        </p:nvSpPr>
        <p:spPr bwMode="auto">
          <a:xfrm>
            <a:off x="6400800" y="1143001"/>
            <a:ext cx="3733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762000">
              <a:spcBef>
                <a:spcPct val="0"/>
              </a:spcBef>
              <a:defRPr sz="2400">
                <a:solidFill>
                  <a:schemeClr val="tx1"/>
                </a:solidFill>
                <a:latin typeface="Times New Roman" pitchFamily="18" charset="0"/>
              </a:defRPr>
            </a:lvl1pPr>
            <a:lvl2pPr marL="571500" defTabSz="762000">
              <a:spcBef>
                <a:spcPct val="0"/>
              </a:spcBef>
              <a:defRPr sz="2400">
                <a:solidFill>
                  <a:schemeClr val="tx1"/>
                </a:solidFill>
                <a:latin typeface="Times New Roman" pitchFamily="18" charset="0"/>
              </a:defRPr>
            </a:lvl2pPr>
            <a:lvl3pPr marL="1143000" defTabSz="762000">
              <a:spcBef>
                <a:spcPct val="0"/>
              </a:spcBef>
              <a:defRPr sz="2400">
                <a:solidFill>
                  <a:schemeClr val="tx1"/>
                </a:solidFill>
                <a:latin typeface="Times New Roman" pitchFamily="18" charset="0"/>
              </a:defRPr>
            </a:lvl3pPr>
            <a:lvl4pPr marL="1714500" defTabSz="762000">
              <a:spcBef>
                <a:spcPct val="0"/>
              </a:spcBef>
              <a:defRPr sz="2400">
                <a:solidFill>
                  <a:schemeClr val="tx1"/>
                </a:solidFill>
                <a:latin typeface="Times New Roman" pitchFamily="18" charset="0"/>
              </a:defRPr>
            </a:lvl4pPr>
            <a:lvl5pPr marL="2286000" defTabSz="762000">
              <a:spcBef>
                <a:spcPct val="0"/>
              </a:spcBef>
              <a:defRPr sz="2400">
                <a:solidFill>
                  <a:schemeClr val="tx1"/>
                </a:solidFill>
                <a:latin typeface="Times New Roman" pitchFamily="18" charset="0"/>
              </a:defRPr>
            </a:lvl5pPr>
            <a:lvl6pPr marL="2743200" defTabSz="762000" eaLnBrk="0" fontAlgn="base" hangingPunct="0">
              <a:spcBef>
                <a:spcPct val="0"/>
              </a:spcBef>
              <a:spcAft>
                <a:spcPct val="0"/>
              </a:spcAft>
              <a:defRPr sz="2400">
                <a:solidFill>
                  <a:schemeClr val="tx1"/>
                </a:solidFill>
                <a:latin typeface="Times New Roman" pitchFamily="18" charset="0"/>
              </a:defRPr>
            </a:lvl6pPr>
            <a:lvl7pPr marL="3200400" defTabSz="762000" eaLnBrk="0" fontAlgn="base" hangingPunct="0">
              <a:spcBef>
                <a:spcPct val="0"/>
              </a:spcBef>
              <a:spcAft>
                <a:spcPct val="0"/>
              </a:spcAft>
              <a:defRPr sz="2400">
                <a:solidFill>
                  <a:schemeClr val="tx1"/>
                </a:solidFill>
                <a:latin typeface="Times New Roman" pitchFamily="18" charset="0"/>
              </a:defRPr>
            </a:lvl7pPr>
            <a:lvl8pPr marL="3657600" defTabSz="762000" eaLnBrk="0" fontAlgn="base" hangingPunct="0">
              <a:spcBef>
                <a:spcPct val="0"/>
              </a:spcBef>
              <a:spcAft>
                <a:spcPct val="0"/>
              </a:spcAft>
              <a:defRPr sz="2400">
                <a:solidFill>
                  <a:schemeClr val="tx1"/>
                </a:solidFill>
                <a:latin typeface="Times New Roman" pitchFamily="18" charset="0"/>
              </a:defRPr>
            </a:lvl8pPr>
            <a:lvl9pPr marL="4114800" defTabSz="762000" eaLnBrk="0" fontAlgn="base" hangingPunct="0">
              <a:spcBef>
                <a:spcPct val="0"/>
              </a:spcBef>
              <a:spcAft>
                <a:spcPct val="0"/>
              </a:spcAft>
              <a:defRPr sz="2400">
                <a:solidFill>
                  <a:schemeClr val="tx1"/>
                </a:solidFill>
                <a:latin typeface="Times New Roman" pitchFamily="18" charset="0"/>
              </a:defRPr>
            </a:lvl9pPr>
          </a:lstStyle>
          <a:p>
            <a:pPr fontAlgn="base">
              <a:spcAft>
                <a:spcPct val="0"/>
              </a:spcAft>
            </a:pPr>
            <a:r>
              <a:rPr lang="fr-CH" altLang="en-US" sz="1800" dirty="0">
                <a:solidFill>
                  <a:srgbClr val="000000"/>
                </a:solidFill>
                <a:latin typeface="Arial"/>
              </a:rPr>
              <a:t>Appellation protégée </a:t>
            </a:r>
            <a:r>
              <a:rPr lang="fr-CH" altLang="en-US" sz="1800" i="1" dirty="0">
                <a:solidFill>
                  <a:srgbClr val="000000"/>
                </a:solidFill>
                <a:latin typeface="Arial"/>
              </a:rPr>
              <a:t> </a:t>
            </a:r>
            <a:endParaRPr lang="fr-CH" altLang="en-US" sz="1800" dirty="0">
              <a:solidFill>
                <a:srgbClr val="000000"/>
              </a:solidFill>
              <a:latin typeface="Arial"/>
            </a:endParaRPr>
          </a:p>
        </p:txBody>
      </p:sp>
      <p:sp>
        <p:nvSpPr>
          <p:cNvPr id="30" name="Line 11"/>
          <p:cNvSpPr>
            <a:spLocks noChangeShapeType="1"/>
          </p:cNvSpPr>
          <p:nvPr/>
        </p:nvSpPr>
        <p:spPr bwMode="auto">
          <a:xfrm>
            <a:off x="5734050" y="1316038"/>
            <a:ext cx="571500" cy="0"/>
          </a:xfrm>
          <a:prstGeom prst="line">
            <a:avLst/>
          </a:prstGeom>
          <a:noFill/>
          <a:ln w="38100" cmpd="dbl">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50000"/>
              </a:spcBef>
              <a:spcAft>
                <a:spcPct val="0"/>
              </a:spcAft>
            </a:pPr>
            <a:endParaRPr lang="fr-CH" sz="2400" dirty="0">
              <a:solidFill>
                <a:srgbClr val="000000"/>
              </a:solidFill>
            </a:endParaRPr>
          </a:p>
        </p:txBody>
      </p:sp>
      <p:sp>
        <p:nvSpPr>
          <p:cNvPr id="31" name="Line 11"/>
          <p:cNvSpPr>
            <a:spLocks noChangeShapeType="1"/>
          </p:cNvSpPr>
          <p:nvPr/>
        </p:nvSpPr>
        <p:spPr bwMode="auto">
          <a:xfrm>
            <a:off x="5746049" y="4890087"/>
            <a:ext cx="571500" cy="0"/>
          </a:xfrm>
          <a:prstGeom prst="line">
            <a:avLst/>
          </a:prstGeom>
          <a:noFill/>
          <a:ln w="38100" cmpd="dbl">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50000"/>
              </a:spcBef>
              <a:spcAft>
                <a:spcPct val="0"/>
              </a:spcAft>
            </a:pPr>
            <a:endParaRPr lang="fr-CH" sz="2400" dirty="0">
              <a:solidFill>
                <a:srgbClr val="000000"/>
              </a:solidFill>
            </a:endParaRPr>
          </a:p>
        </p:txBody>
      </p:sp>
    </p:spTree>
    <p:custDataLst>
      <p:tags r:id="rId1"/>
    </p:custDataLst>
    <p:extLst>
      <p:ext uri="{BB962C8B-B14F-4D97-AF65-F5344CB8AC3E}">
        <p14:creationId xmlns:p14="http://schemas.microsoft.com/office/powerpoint/2010/main" val="22187157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524000" y="37083"/>
            <a:ext cx="9144000" cy="1066800"/>
          </a:xfrm>
          <a:prstGeom prst="rect">
            <a:avLst/>
          </a:prstGeom>
          <a:noFill/>
          <a:ln w="9525">
            <a:noFill/>
            <a:miter lim="800000"/>
            <a:headEnd/>
            <a:tailEnd/>
          </a:ln>
        </p:spPr>
        <p:txBody>
          <a:bodyPr anchor="ctr"/>
          <a:lstStyle/>
          <a:p>
            <a:pPr algn="ctr">
              <a:spcBef>
                <a:spcPct val="0"/>
              </a:spcBef>
              <a:defRPr/>
            </a:pPr>
            <a:r>
              <a:rPr lang="fr-CH" sz="3600" dirty="0">
                <a:solidFill>
                  <a:srgbClr val="0070C0"/>
                </a:solidFill>
                <a:latin typeface="+mj-lt"/>
                <a:ea typeface="+mj-ea"/>
                <a:cs typeface="+mj-cs"/>
              </a:rPr>
              <a:t>Registre de Lisbonne (Arrangement)</a:t>
            </a:r>
            <a:endParaRPr lang="fr-CH" sz="3600" dirty="0">
              <a:solidFill>
                <a:srgbClr val="0070C0"/>
              </a:solidFill>
              <a:latin typeface="+mj-lt"/>
              <a:ea typeface="+mj-ea"/>
              <a:cs typeface="+mj-cs"/>
            </a:endParaRPr>
          </a:p>
        </p:txBody>
      </p:sp>
      <p:sp>
        <p:nvSpPr>
          <p:cNvPr id="9" name="TextBox 8"/>
          <p:cNvSpPr txBox="1"/>
          <p:nvPr/>
        </p:nvSpPr>
        <p:spPr>
          <a:xfrm>
            <a:off x="1890157" y="5105401"/>
            <a:ext cx="1980029" cy="1138773"/>
          </a:xfrm>
          <a:prstGeom prst="rect">
            <a:avLst/>
          </a:prstGeom>
          <a:noFill/>
        </p:spPr>
        <p:txBody>
          <a:bodyPr wrap="none" rtlCol="0">
            <a:spAutoFit/>
          </a:bodyPr>
          <a:lstStyle/>
          <a:p>
            <a:r>
              <a:rPr lang="fr-CH" b="1" dirty="0">
                <a:solidFill>
                  <a:srgbClr val="C00000"/>
                </a:solidFill>
              </a:rPr>
              <a:t>1012</a:t>
            </a:r>
            <a:br>
              <a:rPr lang="fr-CH" b="1" dirty="0">
                <a:solidFill>
                  <a:srgbClr val="C00000"/>
                </a:solidFill>
              </a:rPr>
            </a:br>
            <a:r>
              <a:rPr lang="fr-CH" b="1" dirty="0">
                <a:solidFill>
                  <a:srgbClr val="C00000"/>
                </a:solidFill>
              </a:rPr>
              <a:t>enregistrements</a:t>
            </a:r>
            <a:br>
              <a:rPr lang="fr-CH" b="1" dirty="0">
                <a:solidFill>
                  <a:srgbClr val="C00000"/>
                </a:solidFill>
              </a:rPr>
            </a:br>
            <a:r>
              <a:rPr lang="fr-CH" b="1" dirty="0">
                <a:solidFill>
                  <a:srgbClr val="C00000"/>
                </a:solidFill>
              </a:rPr>
              <a:t>en vigueur</a:t>
            </a:r>
            <a:r>
              <a:rPr lang="fr-CH" sz="1400" b="1" i="1" dirty="0">
                <a:solidFill>
                  <a:srgbClr val="C00000"/>
                </a:solidFill>
              </a:rPr>
              <a:t/>
            </a:r>
            <a:br>
              <a:rPr lang="fr-CH" sz="1400" b="1" i="1" dirty="0">
                <a:solidFill>
                  <a:srgbClr val="C00000"/>
                </a:solidFill>
              </a:rPr>
            </a:br>
            <a:r>
              <a:rPr lang="fr-CH" sz="1400" i="1" dirty="0"/>
              <a:t>(Avril 2019)</a:t>
            </a:r>
          </a:p>
        </p:txBody>
      </p:sp>
      <p:sp>
        <p:nvSpPr>
          <p:cNvPr id="4" name="Rectangle 3"/>
          <p:cNvSpPr/>
          <p:nvPr/>
        </p:nvSpPr>
        <p:spPr bwMode="auto">
          <a:xfrm>
            <a:off x="8458200" y="5638801"/>
            <a:ext cx="1981200" cy="461665"/>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spAutoFit/>
          </a:bodyPr>
          <a:lstStyle/>
          <a:p>
            <a:pPr fontAlgn="base">
              <a:spcBef>
                <a:spcPct val="50000"/>
              </a:spcBef>
              <a:spcAft>
                <a:spcPct val="0"/>
              </a:spcAft>
            </a:pPr>
            <a:endParaRPr lang="en-US" sz="2400">
              <a:latin typeface="Arial" charset="0"/>
              <a:cs typeface="Arial" charset="0"/>
            </a:endParaRPr>
          </a:p>
        </p:txBody>
      </p:sp>
      <p:pic>
        <p:nvPicPr>
          <p:cNvPr id="8" name="Picture 7"/>
          <p:cNvPicPr>
            <a:picLocks noChangeAspect="1"/>
          </p:cNvPicPr>
          <p:nvPr/>
        </p:nvPicPr>
        <p:blipFill>
          <a:blip r:embed="rId4"/>
          <a:stretch>
            <a:fillRect/>
          </a:stretch>
        </p:blipFill>
        <p:spPr>
          <a:xfrm>
            <a:off x="1746198" y="1103883"/>
            <a:ext cx="8704089" cy="5596784"/>
          </a:xfrm>
          <a:prstGeom prst="rect">
            <a:avLst/>
          </a:prstGeom>
        </p:spPr>
      </p:pic>
      <p:sp>
        <p:nvSpPr>
          <p:cNvPr id="6" name="Oval 5"/>
          <p:cNvSpPr/>
          <p:nvPr/>
        </p:nvSpPr>
        <p:spPr bwMode="auto">
          <a:xfrm>
            <a:off x="8616280" y="980728"/>
            <a:ext cx="864096" cy="432048"/>
          </a:xfrm>
          <a:prstGeom prst="ellipse">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US" sz="2400">
              <a:latin typeface="Arial" charset="0"/>
              <a:cs typeface="Arial" charset="0"/>
            </a:endParaRPr>
          </a:p>
        </p:txBody>
      </p:sp>
    </p:spTree>
    <p:custDataLst>
      <p:tags r:id="rId1"/>
    </p:custDataLst>
    <p:extLst>
      <p:ext uri="{BB962C8B-B14F-4D97-AF65-F5344CB8AC3E}">
        <p14:creationId xmlns:p14="http://schemas.microsoft.com/office/powerpoint/2010/main" val="500893872"/>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480" y="152400"/>
            <a:ext cx="8229600" cy="803564"/>
          </a:xfrm>
        </p:spPr>
        <p:txBody>
          <a:bodyPr/>
          <a:lstStyle/>
          <a:p>
            <a:pPr algn="ctr"/>
            <a:r>
              <a:rPr lang="fr-CH" sz="3200" dirty="0">
                <a:solidFill>
                  <a:srgbClr val="0070C0"/>
                </a:solidFill>
              </a:rPr>
              <a:t>Registre de Lisbonne</a:t>
            </a:r>
            <a:br>
              <a:rPr lang="fr-CH" sz="3200" dirty="0">
                <a:solidFill>
                  <a:srgbClr val="0070C0"/>
                </a:solidFill>
              </a:rPr>
            </a:br>
            <a:r>
              <a:rPr lang="fr-CH" sz="3200" dirty="0">
                <a:solidFill>
                  <a:srgbClr val="0070C0"/>
                </a:solidFill>
              </a:rPr>
              <a:t>Exemples d’Appellations d’Origine</a:t>
            </a:r>
            <a:endParaRPr lang="fr-CH" sz="3200" dirty="0">
              <a:solidFill>
                <a:srgbClr val="0070C0"/>
              </a:solidFill>
            </a:endParaRPr>
          </a:p>
        </p:txBody>
      </p:sp>
      <p:pic>
        <p:nvPicPr>
          <p:cNvPr id="1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37746" y="4711331"/>
            <a:ext cx="2371100" cy="159348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4767890" y="6276202"/>
            <a:ext cx="2645792" cy="276999"/>
          </a:xfrm>
          <a:prstGeom prst="rect">
            <a:avLst/>
          </a:prstGeom>
          <a:noFill/>
        </p:spPr>
        <p:txBody>
          <a:bodyPr wrap="square" rtlCol="0">
            <a:spAutoFit/>
          </a:bodyPr>
          <a:lstStyle/>
          <a:p>
            <a:r>
              <a:rPr lang="fr-CH" sz="1200" b="1" dirty="0"/>
              <a:t>CHULUCANAS (869 / Pérou)</a:t>
            </a:r>
            <a:endParaRPr lang="fr-CH" sz="1200" b="1" dirty="0"/>
          </a:p>
        </p:txBody>
      </p:sp>
      <p:pic>
        <p:nvPicPr>
          <p:cNvPr id="21"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55780" y="4066401"/>
            <a:ext cx="1776441" cy="1447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2" name="TextBox 21"/>
          <p:cNvSpPr txBox="1"/>
          <p:nvPr/>
        </p:nvSpPr>
        <p:spPr>
          <a:xfrm>
            <a:off x="8142935" y="5514202"/>
            <a:ext cx="1981199" cy="276999"/>
          </a:xfrm>
          <a:prstGeom prst="rect">
            <a:avLst/>
          </a:prstGeom>
          <a:noFill/>
        </p:spPr>
        <p:txBody>
          <a:bodyPr wrap="square" rtlCol="0">
            <a:spAutoFit/>
          </a:bodyPr>
          <a:lstStyle/>
          <a:p>
            <a:r>
              <a:rPr lang="fr-CH" sz="1200" b="1" dirty="0"/>
              <a:t>HEREND (737 / Hongrie)</a:t>
            </a:r>
            <a:endParaRPr lang="fr-CH" sz="1200" b="1" dirty="0"/>
          </a:p>
        </p:txBody>
      </p:sp>
      <p:sp>
        <p:nvSpPr>
          <p:cNvPr id="23" name="Rectangle 22"/>
          <p:cNvSpPr/>
          <p:nvPr/>
        </p:nvSpPr>
        <p:spPr>
          <a:xfrm>
            <a:off x="1948824" y="6167736"/>
            <a:ext cx="2395893" cy="461665"/>
          </a:xfrm>
          <a:prstGeom prst="rect">
            <a:avLst/>
          </a:prstGeom>
        </p:spPr>
        <p:txBody>
          <a:bodyPr wrap="square">
            <a:spAutoFit/>
          </a:bodyPr>
          <a:lstStyle/>
          <a:p>
            <a:r>
              <a:rPr lang="fr-CH" sz="1200" b="1" dirty="0"/>
              <a:t>SAROUGH HANDMADE CARPET (956 / Iran)</a:t>
            </a:r>
            <a:endParaRPr lang="fr-CH" sz="1200" b="1" dirty="0"/>
          </a:p>
        </p:txBody>
      </p:sp>
      <p:pic>
        <p:nvPicPr>
          <p:cNvPr id="24" name="Picture 6" descr="http://www.armanrugs.com/images/Product/large/90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2215662" y="4413502"/>
            <a:ext cx="1481352" cy="202711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1828800" y="2662536"/>
            <a:ext cx="1433054" cy="461665"/>
          </a:xfrm>
          <a:prstGeom prst="rect">
            <a:avLst/>
          </a:prstGeom>
          <a:noFill/>
        </p:spPr>
        <p:txBody>
          <a:bodyPr wrap="square" rtlCol="0">
            <a:spAutoFit/>
          </a:bodyPr>
          <a:lstStyle/>
          <a:p>
            <a:r>
              <a:rPr lang="fr-CH" sz="1200" b="1" dirty="0"/>
              <a:t>TEQUILA </a:t>
            </a:r>
            <a:br>
              <a:rPr lang="fr-CH" sz="1200" b="1" dirty="0"/>
            </a:br>
            <a:r>
              <a:rPr lang="fr-CH" sz="1200" b="1" dirty="0"/>
              <a:t>(669 / Mexique)</a:t>
            </a:r>
            <a:endParaRPr lang="fr-CH" sz="1200" b="1" dirty="0"/>
          </a:p>
        </p:txBody>
      </p:sp>
      <p:pic>
        <p:nvPicPr>
          <p:cNvPr id="27"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35396" y="1295400"/>
            <a:ext cx="2088459" cy="138977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8" name="TextBox 27"/>
          <p:cNvSpPr txBox="1"/>
          <p:nvPr/>
        </p:nvSpPr>
        <p:spPr>
          <a:xfrm>
            <a:off x="8420517" y="3076515"/>
            <a:ext cx="2097562" cy="461665"/>
          </a:xfrm>
          <a:prstGeom prst="rect">
            <a:avLst/>
          </a:prstGeom>
          <a:noFill/>
        </p:spPr>
        <p:txBody>
          <a:bodyPr wrap="none" rtlCol="0">
            <a:spAutoFit/>
          </a:bodyPr>
          <a:lstStyle/>
          <a:p>
            <a:pPr algn="r"/>
            <a:r>
              <a:rPr lang="fr-CH" sz="1200" b="1" dirty="0"/>
              <a:t>BANANO DE COSTA RICA</a:t>
            </a:r>
            <a:br>
              <a:rPr lang="fr-CH" sz="1200" b="1" dirty="0"/>
            </a:br>
            <a:r>
              <a:rPr lang="fr-CH" sz="1200" b="1" dirty="0"/>
              <a:t>(900 / Costa Rica)</a:t>
            </a:r>
            <a:endParaRPr lang="fr-CH" sz="1200" b="1" dirty="0"/>
          </a:p>
        </p:txBody>
      </p:sp>
      <p:pic>
        <p:nvPicPr>
          <p:cNvPr id="29"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20517" y="1624562"/>
            <a:ext cx="2008191" cy="145195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0" name="TextBox 29"/>
          <p:cNvSpPr txBox="1"/>
          <p:nvPr/>
        </p:nvSpPr>
        <p:spPr>
          <a:xfrm>
            <a:off x="5168943" y="2757596"/>
            <a:ext cx="1981199" cy="461665"/>
          </a:xfrm>
          <a:prstGeom prst="rect">
            <a:avLst/>
          </a:prstGeom>
          <a:noFill/>
        </p:spPr>
        <p:txBody>
          <a:bodyPr wrap="square" rtlCol="0">
            <a:spAutoFit/>
          </a:bodyPr>
          <a:lstStyle/>
          <a:p>
            <a:r>
              <a:rPr lang="fr-CH" sz="1200" b="1" dirty="0"/>
              <a:t>CAFE VERACRUZ</a:t>
            </a:r>
            <a:br>
              <a:rPr lang="fr-CH" sz="1200" b="1" dirty="0"/>
            </a:br>
            <a:r>
              <a:rPr lang="fr-CH" sz="1200" b="1" dirty="0"/>
              <a:t>(840 / Mexique)</a:t>
            </a:r>
          </a:p>
        </p:txBody>
      </p:sp>
      <p:pic>
        <p:nvPicPr>
          <p:cNvPr id="31"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30363" y="1219201"/>
            <a:ext cx="2053837" cy="153839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2" name="TextBox 31"/>
          <p:cNvSpPr txBox="1"/>
          <p:nvPr/>
        </p:nvSpPr>
        <p:spPr>
          <a:xfrm>
            <a:off x="3034329" y="4106427"/>
            <a:ext cx="1981199" cy="461665"/>
          </a:xfrm>
          <a:prstGeom prst="rect">
            <a:avLst/>
          </a:prstGeom>
          <a:noFill/>
        </p:spPr>
        <p:txBody>
          <a:bodyPr wrap="square" rtlCol="0">
            <a:spAutoFit/>
          </a:bodyPr>
          <a:lstStyle/>
          <a:p>
            <a:r>
              <a:rPr lang="fr-CH" sz="1200" b="1" dirty="0"/>
              <a:t>PROSCIUTTO DI PARMA  </a:t>
            </a:r>
            <a:br>
              <a:rPr lang="fr-CH" sz="1200" b="1" dirty="0"/>
            </a:br>
            <a:r>
              <a:rPr lang="fr-CH" sz="1200" b="1" dirty="0"/>
              <a:t>(843 / Italie)</a:t>
            </a:r>
            <a:endParaRPr lang="fr-CH" sz="1200" b="1" dirty="0"/>
          </a:p>
        </p:txBody>
      </p:sp>
      <p:pic>
        <p:nvPicPr>
          <p:cNvPr id="33"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64337" y="2991179"/>
            <a:ext cx="1953571" cy="1094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332173764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B4123-F1B1-437F-8B99-14F04D106242}"/>
              </a:ext>
            </a:extLst>
          </p:cNvPr>
          <p:cNvSpPr txBox="1">
            <a:spLocks/>
          </p:cNvSpPr>
          <p:nvPr/>
        </p:nvSpPr>
        <p:spPr bwMode="auto">
          <a:xfrm>
            <a:off x="1949768" y="381000"/>
            <a:ext cx="8229600" cy="960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rtl="0" eaLnBrk="1" fontAlgn="base" hangingPunct="1">
              <a:spcBef>
                <a:spcPct val="0"/>
              </a:spcBef>
              <a:spcAft>
                <a:spcPct val="0"/>
              </a:spcAft>
              <a:defRPr sz="3600">
                <a:solidFill>
                  <a:srgbClr val="00408C"/>
                </a:solidFill>
                <a:latin typeface="+mj-lt"/>
                <a:ea typeface="+mj-ea"/>
                <a:cs typeface="+mj-cs"/>
              </a:defRPr>
            </a:lvl1pPr>
            <a:lvl2pPr algn="l" rtl="0" eaLnBrk="1" fontAlgn="base" hangingPunct="1">
              <a:spcBef>
                <a:spcPct val="0"/>
              </a:spcBef>
              <a:spcAft>
                <a:spcPct val="0"/>
              </a:spcAft>
              <a:defRPr sz="3600">
                <a:solidFill>
                  <a:srgbClr val="00408C"/>
                </a:solidFill>
                <a:latin typeface="Arial" charset="0"/>
                <a:cs typeface="Arial" charset="0"/>
              </a:defRPr>
            </a:lvl2pPr>
            <a:lvl3pPr algn="l" rtl="0" eaLnBrk="1" fontAlgn="base" hangingPunct="1">
              <a:spcBef>
                <a:spcPct val="0"/>
              </a:spcBef>
              <a:spcAft>
                <a:spcPct val="0"/>
              </a:spcAft>
              <a:defRPr sz="3600">
                <a:solidFill>
                  <a:srgbClr val="00408C"/>
                </a:solidFill>
                <a:latin typeface="Arial" charset="0"/>
                <a:cs typeface="Arial" charset="0"/>
              </a:defRPr>
            </a:lvl3pPr>
            <a:lvl4pPr algn="l" rtl="0" eaLnBrk="1" fontAlgn="base" hangingPunct="1">
              <a:spcBef>
                <a:spcPct val="0"/>
              </a:spcBef>
              <a:spcAft>
                <a:spcPct val="0"/>
              </a:spcAft>
              <a:defRPr sz="3600">
                <a:solidFill>
                  <a:srgbClr val="00408C"/>
                </a:solidFill>
                <a:latin typeface="Arial" charset="0"/>
                <a:cs typeface="Arial" charset="0"/>
              </a:defRPr>
            </a:lvl4pPr>
            <a:lvl5pPr algn="l" rtl="0" eaLnBrk="1" fontAlgn="base" hangingPunct="1">
              <a:spcBef>
                <a:spcPct val="0"/>
              </a:spcBef>
              <a:spcAft>
                <a:spcPct val="0"/>
              </a:spcAft>
              <a:defRPr sz="3600">
                <a:solidFill>
                  <a:srgbClr val="00408C"/>
                </a:solidFill>
                <a:latin typeface="Arial" charset="0"/>
                <a:cs typeface="Arial" charset="0"/>
              </a:defRPr>
            </a:lvl5pPr>
            <a:lvl6pPr marL="457200" algn="l" rtl="0" eaLnBrk="1" fontAlgn="base" hangingPunct="1">
              <a:spcBef>
                <a:spcPct val="0"/>
              </a:spcBef>
              <a:spcAft>
                <a:spcPct val="0"/>
              </a:spcAft>
              <a:defRPr sz="3600">
                <a:solidFill>
                  <a:srgbClr val="00408C"/>
                </a:solidFill>
                <a:latin typeface="Arial" charset="0"/>
                <a:cs typeface="Arial" charset="0"/>
              </a:defRPr>
            </a:lvl6pPr>
            <a:lvl7pPr marL="914400" algn="l" rtl="0" eaLnBrk="1" fontAlgn="base" hangingPunct="1">
              <a:spcBef>
                <a:spcPct val="0"/>
              </a:spcBef>
              <a:spcAft>
                <a:spcPct val="0"/>
              </a:spcAft>
              <a:defRPr sz="3600">
                <a:solidFill>
                  <a:srgbClr val="00408C"/>
                </a:solidFill>
                <a:latin typeface="Arial" charset="0"/>
                <a:cs typeface="Arial" charset="0"/>
              </a:defRPr>
            </a:lvl7pPr>
            <a:lvl8pPr marL="1371600" algn="l" rtl="0" eaLnBrk="1" fontAlgn="base" hangingPunct="1">
              <a:spcBef>
                <a:spcPct val="0"/>
              </a:spcBef>
              <a:spcAft>
                <a:spcPct val="0"/>
              </a:spcAft>
              <a:defRPr sz="3600">
                <a:solidFill>
                  <a:srgbClr val="00408C"/>
                </a:solidFill>
                <a:latin typeface="Arial" charset="0"/>
                <a:cs typeface="Arial" charset="0"/>
              </a:defRPr>
            </a:lvl8pPr>
            <a:lvl9pPr marL="1828800" algn="l" rtl="0" eaLnBrk="1" fontAlgn="base" hangingPunct="1">
              <a:spcBef>
                <a:spcPct val="0"/>
              </a:spcBef>
              <a:spcAft>
                <a:spcPct val="0"/>
              </a:spcAft>
              <a:defRPr sz="3600">
                <a:solidFill>
                  <a:srgbClr val="00408C"/>
                </a:solidFill>
                <a:latin typeface="Arial" charset="0"/>
                <a:cs typeface="Arial" charset="0"/>
              </a:defRPr>
            </a:lvl9pPr>
          </a:lstStyle>
          <a:p>
            <a:pPr algn="ctr">
              <a:defRPr/>
            </a:pPr>
            <a:r>
              <a:rPr lang="fr-CH" sz="3240" dirty="0">
                <a:solidFill>
                  <a:srgbClr val="0070C0"/>
                </a:solidFill>
                <a:ea typeface="+mn-ea"/>
                <a:cs typeface="Arial"/>
              </a:rPr>
              <a:t>Exemple d’enregistrement </a:t>
            </a:r>
            <a:br>
              <a:rPr lang="fr-CH" sz="3240" dirty="0">
                <a:solidFill>
                  <a:srgbClr val="0070C0"/>
                </a:solidFill>
                <a:ea typeface="+mn-ea"/>
                <a:cs typeface="Arial"/>
              </a:rPr>
            </a:br>
            <a:r>
              <a:rPr lang="fr-CH" sz="3240" dirty="0">
                <a:solidFill>
                  <a:srgbClr val="0070C0"/>
                </a:solidFill>
                <a:ea typeface="+mn-ea"/>
                <a:cs typeface="Arial"/>
              </a:rPr>
              <a:t>d’appellations d’origine françaises</a:t>
            </a:r>
            <a:endParaRPr lang="en-US" sz="3240" dirty="0">
              <a:solidFill>
                <a:srgbClr val="0070C0"/>
              </a:solidFill>
              <a:ea typeface="+mn-ea"/>
              <a:cs typeface="Arial"/>
            </a:endParaRPr>
          </a:p>
        </p:txBody>
      </p:sp>
      <p:sp>
        <p:nvSpPr>
          <p:cNvPr id="3" name="Rectangle 2">
            <a:extLst>
              <a:ext uri="{FF2B5EF4-FFF2-40B4-BE49-F238E27FC236}">
                <a16:creationId xmlns:a16="http://schemas.microsoft.com/office/drawing/2014/main" id="{1E0EB5FE-8897-413A-A68C-14A2766B150A}"/>
              </a:ext>
            </a:extLst>
          </p:cNvPr>
          <p:cNvSpPr/>
          <p:nvPr/>
        </p:nvSpPr>
        <p:spPr>
          <a:xfrm>
            <a:off x="7596751" y="3520917"/>
            <a:ext cx="2239717" cy="258532"/>
          </a:xfrm>
          <a:prstGeom prst="rect">
            <a:avLst/>
          </a:prstGeom>
        </p:spPr>
        <p:txBody>
          <a:bodyPr wrap="none">
            <a:spAutoFit/>
          </a:bodyPr>
          <a:lstStyle/>
          <a:p>
            <a:pPr algn="r">
              <a:defRPr/>
            </a:pPr>
            <a:r>
              <a:rPr lang="fr-CH" sz="1080" b="1" kern="0" dirty="0">
                <a:solidFill>
                  <a:srgbClr val="000000"/>
                </a:solidFill>
                <a:latin typeface="Arial"/>
                <a:cs typeface="Arial"/>
              </a:rPr>
              <a:t>(AO </a:t>
            </a:r>
            <a:r>
              <a:rPr lang="fr-CH" sz="1080" b="1" kern="0" dirty="0">
                <a:solidFill>
                  <a:srgbClr val="000000"/>
                </a:solidFill>
                <a:latin typeface="Arial"/>
                <a:cs typeface="Arial"/>
              </a:rPr>
              <a:t>472)  EMAUX DE LIMOGES</a:t>
            </a:r>
            <a:endParaRPr lang="en-US" sz="1080" b="1" kern="0" dirty="0">
              <a:solidFill>
                <a:srgbClr val="000000"/>
              </a:solidFill>
              <a:latin typeface="Arial"/>
              <a:cs typeface="Arial"/>
            </a:endParaRPr>
          </a:p>
        </p:txBody>
      </p:sp>
      <p:sp>
        <p:nvSpPr>
          <p:cNvPr id="4" name="Rectangle 3">
            <a:extLst>
              <a:ext uri="{FF2B5EF4-FFF2-40B4-BE49-F238E27FC236}">
                <a16:creationId xmlns:a16="http://schemas.microsoft.com/office/drawing/2014/main" id="{82585ACB-591C-49EA-AF9F-74A22226306D}"/>
              </a:ext>
            </a:extLst>
          </p:cNvPr>
          <p:cNvSpPr/>
          <p:nvPr/>
        </p:nvSpPr>
        <p:spPr>
          <a:xfrm>
            <a:off x="2273136" y="3520917"/>
            <a:ext cx="2065589" cy="258532"/>
          </a:xfrm>
          <a:prstGeom prst="rect">
            <a:avLst/>
          </a:prstGeom>
        </p:spPr>
        <p:txBody>
          <a:bodyPr wrap="square">
            <a:spAutoFit/>
          </a:bodyPr>
          <a:lstStyle/>
          <a:p>
            <a:pPr>
              <a:defRPr/>
            </a:pPr>
            <a:r>
              <a:rPr lang="en-US" sz="1080" b="1" dirty="0">
                <a:solidFill>
                  <a:srgbClr val="000000"/>
                </a:solidFill>
                <a:latin typeface="Arial"/>
                <a:cs typeface="Arial"/>
              </a:rPr>
              <a:t>(AO </a:t>
            </a:r>
            <a:r>
              <a:rPr lang="en-US" sz="1080" b="1" dirty="0">
                <a:solidFill>
                  <a:srgbClr val="000000"/>
                </a:solidFill>
                <a:latin typeface="Arial"/>
                <a:cs typeface="Arial"/>
              </a:rPr>
              <a:t>907)  MONOI DE TAHITI</a:t>
            </a:r>
            <a:endParaRPr lang="en-US" sz="1080" b="1" dirty="0">
              <a:solidFill>
                <a:srgbClr val="000000"/>
              </a:solidFill>
              <a:latin typeface="Arial"/>
              <a:cs typeface="Arial"/>
            </a:endParaRPr>
          </a:p>
        </p:txBody>
      </p:sp>
      <p:sp>
        <p:nvSpPr>
          <p:cNvPr id="5" name="Rectangle 4">
            <a:extLst>
              <a:ext uri="{FF2B5EF4-FFF2-40B4-BE49-F238E27FC236}">
                <a16:creationId xmlns:a16="http://schemas.microsoft.com/office/drawing/2014/main" id="{435869E8-8247-4220-BF9A-592EA9EAAEC2}"/>
              </a:ext>
            </a:extLst>
          </p:cNvPr>
          <p:cNvSpPr/>
          <p:nvPr/>
        </p:nvSpPr>
        <p:spPr>
          <a:xfrm>
            <a:off x="4702255" y="3650183"/>
            <a:ext cx="2724627" cy="258532"/>
          </a:xfrm>
          <a:prstGeom prst="rect">
            <a:avLst/>
          </a:prstGeom>
        </p:spPr>
        <p:txBody>
          <a:bodyPr>
            <a:spAutoFit/>
          </a:bodyPr>
          <a:lstStyle/>
          <a:p>
            <a:pPr algn="ctr">
              <a:defRPr/>
            </a:pPr>
            <a:r>
              <a:rPr lang="en-US" sz="1080" b="1" dirty="0">
                <a:solidFill>
                  <a:srgbClr val="000000"/>
                </a:solidFill>
                <a:latin typeface="Arial"/>
                <a:cs typeface="Arial"/>
              </a:rPr>
              <a:t>(AO </a:t>
            </a:r>
            <a:r>
              <a:rPr lang="it-IT" sz="1080" b="1" dirty="0">
                <a:solidFill>
                  <a:srgbClr val="000000"/>
                </a:solidFill>
                <a:latin typeface="Arial"/>
                <a:cs typeface="Arial"/>
              </a:rPr>
              <a:t>505) MUNSTER</a:t>
            </a:r>
            <a:endParaRPr lang="en-US" sz="1080" b="1" dirty="0">
              <a:solidFill>
                <a:srgbClr val="000000"/>
              </a:solidFill>
              <a:latin typeface="Arial"/>
              <a:cs typeface="Arial"/>
            </a:endParaRPr>
          </a:p>
        </p:txBody>
      </p:sp>
      <p:sp>
        <p:nvSpPr>
          <p:cNvPr id="8" name="Rectangle 7">
            <a:extLst>
              <a:ext uri="{FF2B5EF4-FFF2-40B4-BE49-F238E27FC236}">
                <a16:creationId xmlns:a16="http://schemas.microsoft.com/office/drawing/2014/main" id="{9580139F-F7D8-4931-AC3D-B00EA274126E}"/>
              </a:ext>
            </a:extLst>
          </p:cNvPr>
          <p:cNvSpPr/>
          <p:nvPr/>
        </p:nvSpPr>
        <p:spPr>
          <a:xfrm>
            <a:off x="2201228" y="5848350"/>
            <a:ext cx="2218372" cy="424732"/>
          </a:xfrm>
          <a:prstGeom prst="rect">
            <a:avLst/>
          </a:prstGeom>
        </p:spPr>
        <p:txBody>
          <a:bodyPr wrap="square">
            <a:spAutoFit/>
          </a:bodyPr>
          <a:lstStyle/>
          <a:p>
            <a:pPr>
              <a:defRPr/>
            </a:pPr>
            <a:r>
              <a:rPr lang="en-US" sz="1080" b="1" dirty="0">
                <a:solidFill>
                  <a:srgbClr val="000000"/>
                </a:solidFill>
                <a:latin typeface="Arial"/>
                <a:cs typeface="Arial"/>
              </a:rPr>
              <a:t>(AO </a:t>
            </a:r>
            <a:r>
              <a:rPr lang="it-IT" sz="1080" b="1" dirty="0">
                <a:solidFill>
                  <a:srgbClr val="000000"/>
                </a:solidFill>
                <a:latin typeface="Arial"/>
                <a:cs typeface="Arial"/>
              </a:rPr>
              <a:t>808) MIEL DE CORSE / MIELE DI CORSICA</a:t>
            </a:r>
            <a:endParaRPr lang="en-US" sz="1080" b="1" dirty="0">
              <a:solidFill>
                <a:srgbClr val="000000"/>
              </a:solidFill>
              <a:latin typeface="Arial"/>
              <a:cs typeface="Arial"/>
            </a:endParaRPr>
          </a:p>
        </p:txBody>
      </p:sp>
      <p:sp>
        <p:nvSpPr>
          <p:cNvPr id="11" name="Rectangle 10">
            <a:extLst>
              <a:ext uri="{FF2B5EF4-FFF2-40B4-BE49-F238E27FC236}">
                <a16:creationId xmlns:a16="http://schemas.microsoft.com/office/drawing/2014/main" id="{73CAB217-1A3E-4620-BF7C-24F23E5A8712}"/>
              </a:ext>
            </a:extLst>
          </p:cNvPr>
          <p:cNvSpPr/>
          <p:nvPr/>
        </p:nvSpPr>
        <p:spPr>
          <a:xfrm>
            <a:off x="4877785" y="6273082"/>
            <a:ext cx="2549096" cy="258532"/>
          </a:xfrm>
          <a:prstGeom prst="rect">
            <a:avLst/>
          </a:prstGeom>
        </p:spPr>
        <p:txBody>
          <a:bodyPr wrap="none">
            <a:spAutoFit/>
          </a:bodyPr>
          <a:lstStyle/>
          <a:p>
            <a:pPr>
              <a:defRPr/>
            </a:pPr>
            <a:r>
              <a:rPr lang="fr-CH" sz="1080" b="1" dirty="0">
                <a:solidFill>
                  <a:srgbClr val="000000"/>
                </a:solidFill>
                <a:latin typeface="Arial"/>
                <a:cs typeface="Arial"/>
              </a:rPr>
              <a:t>(AO </a:t>
            </a:r>
            <a:r>
              <a:rPr lang="fr-CH" sz="1080" b="1" dirty="0">
                <a:solidFill>
                  <a:srgbClr val="000000"/>
                </a:solidFill>
                <a:latin typeface="Arial"/>
                <a:cs typeface="Arial"/>
              </a:rPr>
              <a:t>805) TAUREAU DE CAMARGUE</a:t>
            </a:r>
            <a:endParaRPr lang="fr-CH" sz="1080" dirty="0">
              <a:solidFill>
                <a:srgbClr val="000000"/>
              </a:solidFill>
              <a:latin typeface="Arial"/>
              <a:cs typeface="Arial"/>
            </a:endParaRPr>
          </a:p>
        </p:txBody>
      </p:sp>
      <p:sp>
        <p:nvSpPr>
          <p:cNvPr id="13" name="Rectangle 12">
            <a:extLst>
              <a:ext uri="{FF2B5EF4-FFF2-40B4-BE49-F238E27FC236}">
                <a16:creationId xmlns:a16="http://schemas.microsoft.com/office/drawing/2014/main" id="{6FD08BA9-B45C-46F2-8E1F-D156F2797C04}"/>
              </a:ext>
            </a:extLst>
          </p:cNvPr>
          <p:cNvSpPr/>
          <p:nvPr/>
        </p:nvSpPr>
        <p:spPr>
          <a:xfrm>
            <a:off x="7721567" y="5694354"/>
            <a:ext cx="2350293" cy="258532"/>
          </a:xfrm>
          <a:prstGeom prst="rect">
            <a:avLst/>
          </a:prstGeom>
        </p:spPr>
        <p:txBody>
          <a:bodyPr>
            <a:spAutoFit/>
          </a:bodyPr>
          <a:lstStyle/>
          <a:p>
            <a:pPr>
              <a:defRPr/>
            </a:pPr>
            <a:r>
              <a:rPr lang="en-US" sz="1080" b="1" dirty="0">
                <a:solidFill>
                  <a:srgbClr val="000000"/>
                </a:solidFill>
                <a:latin typeface="Arial"/>
                <a:cs typeface="Arial"/>
              </a:rPr>
              <a:t>(AO </a:t>
            </a:r>
            <a:r>
              <a:rPr lang="en-US" sz="1080" b="1" dirty="0">
                <a:solidFill>
                  <a:srgbClr val="000000"/>
                </a:solidFill>
                <a:latin typeface="Arial"/>
                <a:cs typeface="Arial"/>
              </a:rPr>
              <a:t>690) CREMANT D’ALSACE</a:t>
            </a:r>
            <a:endParaRPr lang="en-US" sz="1080" b="1" dirty="0">
              <a:solidFill>
                <a:srgbClr val="000000"/>
              </a:solidFill>
              <a:latin typeface="Arial"/>
              <a:cs typeface="Arial"/>
            </a:endParaRPr>
          </a:p>
        </p:txBody>
      </p:sp>
      <p:pic>
        <p:nvPicPr>
          <p:cNvPr id="9" name="Picture 8"/>
          <p:cNvPicPr>
            <a:picLocks noChangeAspect="1"/>
          </p:cNvPicPr>
          <p:nvPr/>
        </p:nvPicPr>
        <p:blipFill rotWithShape="1">
          <a:blip r:embed="rId4"/>
          <a:srcRect l="22420" t="7630" r="-22420" b="1042"/>
          <a:stretch/>
        </p:blipFill>
        <p:spPr>
          <a:xfrm>
            <a:off x="1850811" y="1899180"/>
            <a:ext cx="2095500" cy="1555583"/>
          </a:xfrm>
          <a:prstGeom prst="rect">
            <a:avLst/>
          </a:prstGeom>
          <a:ln>
            <a:solidFill>
              <a:schemeClr val="tx1"/>
            </a:solidFill>
          </a:ln>
        </p:spPr>
      </p:pic>
      <p:pic>
        <p:nvPicPr>
          <p:cNvPr id="10" name="Picture 9"/>
          <p:cNvPicPr>
            <a:picLocks noChangeAspect="1"/>
          </p:cNvPicPr>
          <p:nvPr/>
        </p:nvPicPr>
        <p:blipFill rotWithShape="1">
          <a:blip r:embed="rId5"/>
          <a:srcRect t="39830"/>
          <a:stretch/>
        </p:blipFill>
        <p:spPr>
          <a:xfrm>
            <a:off x="3215297" y="1883139"/>
            <a:ext cx="1280993" cy="1571625"/>
          </a:xfrm>
          <a:prstGeom prst="rect">
            <a:avLst/>
          </a:prstGeom>
          <a:ln>
            <a:solidFill>
              <a:schemeClr val="tx1"/>
            </a:solidFill>
          </a:ln>
        </p:spPr>
      </p:pic>
      <p:pic>
        <p:nvPicPr>
          <p:cNvPr id="6" name="Picture 5"/>
          <p:cNvPicPr>
            <a:picLocks noChangeAspect="1"/>
          </p:cNvPicPr>
          <p:nvPr/>
        </p:nvPicPr>
        <p:blipFill rotWithShape="1">
          <a:blip r:embed="rId6"/>
          <a:srcRect l="11650" t="22152" r="8350" b="21847"/>
          <a:stretch/>
        </p:blipFill>
        <p:spPr>
          <a:xfrm>
            <a:off x="4941978" y="2020998"/>
            <a:ext cx="2245178" cy="1571625"/>
          </a:xfrm>
          <a:prstGeom prst="rect">
            <a:avLst/>
          </a:prstGeom>
          <a:solidFill>
            <a:schemeClr val="tx1"/>
          </a:solidFill>
          <a:ln>
            <a:solidFill>
              <a:schemeClr val="tx1"/>
            </a:solidFill>
          </a:ln>
        </p:spPr>
      </p:pic>
      <p:pic>
        <p:nvPicPr>
          <p:cNvPr id="7" name="Picture 6"/>
          <p:cNvPicPr>
            <a:picLocks noChangeAspect="1"/>
          </p:cNvPicPr>
          <p:nvPr/>
        </p:nvPicPr>
        <p:blipFill>
          <a:blip r:embed="rId7"/>
          <a:stretch>
            <a:fillRect/>
          </a:stretch>
        </p:blipFill>
        <p:spPr>
          <a:xfrm>
            <a:off x="7582902" y="1883138"/>
            <a:ext cx="2596466" cy="1571625"/>
          </a:xfrm>
          <a:prstGeom prst="rect">
            <a:avLst/>
          </a:prstGeom>
          <a:ln>
            <a:solidFill>
              <a:schemeClr val="tx1"/>
            </a:solidFill>
          </a:ln>
        </p:spPr>
      </p:pic>
      <p:pic>
        <p:nvPicPr>
          <p:cNvPr id="12" name="Picture 11"/>
          <p:cNvPicPr>
            <a:picLocks noChangeAspect="1"/>
          </p:cNvPicPr>
          <p:nvPr/>
        </p:nvPicPr>
        <p:blipFill>
          <a:blip r:embed="rId8"/>
          <a:stretch>
            <a:fillRect/>
          </a:stretch>
        </p:blipFill>
        <p:spPr>
          <a:xfrm>
            <a:off x="1850811" y="4191000"/>
            <a:ext cx="2645478" cy="1632621"/>
          </a:xfrm>
          <a:prstGeom prst="rect">
            <a:avLst/>
          </a:prstGeom>
          <a:ln>
            <a:solidFill>
              <a:schemeClr val="tx1"/>
            </a:solidFill>
          </a:ln>
        </p:spPr>
      </p:pic>
      <p:pic>
        <p:nvPicPr>
          <p:cNvPr id="14" name="Picture 13"/>
          <p:cNvPicPr>
            <a:picLocks noChangeAspect="1"/>
          </p:cNvPicPr>
          <p:nvPr/>
        </p:nvPicPr>
        <p:blipFill>
          <a:blip r:embed="rId9"/>
          <a:stretch>
            <a:fillRect/>
          </a:stretch>
        </p:blipFill>
        <p:spPr>
          <a:xfrm>
            <a:off x="4941978" y="4575444"/>
            <a:ext cx="2245178" cy="1566590"/>
          </a:xfrm>
          <a:prstGeom prst="rect">
            <a:avLst/>
          </a:prstGeom>
          <a:solidFill>
            <a:schemeClr val="tx1"/>
          </a:solidFill>
        </p:spPr>
      </p:pic>
      <p:pic>
        <p:nvPicPr>
          <p:cNvPr id="15" name="Picture 14"/>
          <p:cNvPicPr>
            <a:picLocks noChangeAspect="1"/>
          </p:cNvPicPr>
          <p:nvPr/>
        </p:nvPicPr>
        <p:blipFill>
          <a:blip r:embed="rId10"/>
          <a:stretch>
            <a:fillRect/>
          </a:stretch>
        </p:blipFill>
        <p:spPr>
          <a:xfrm flipH="1">
            <a:off x="7533890" y="4057675"/>
            <a:ext cx="2645478" cy="1640691"/>
          </a:xfrm>
          <a:prstGeom prst="rect">
            <a:avLst/>
          </a:prstGeom>
          <a:ln>
            <a:solidFill>
              <a:schemeClr val="tx1"/>
            </a:solidFill>
          </a:ln>
        </p:spPr>
      </p:pic>
    </p:spTree>
    <p:custDataLst>
      <p:tags r:id="rId1"/>
    </p:custDataLst>
    <p:extLst>
      <p:ext uri="{BB962C8B-B14F-4D97-AF65-F5344CB8AC3E}">
        <p14:creationId xmlns:p14="http://schemas.microsoft.com/office/powerpoint/2010/main" val="101990225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2"/>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NUM"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NUM" val="3"/>
</p:tagLst>
</file>

<file path=ppt/tags/tag16.xml><?xml version="1.0" encoding="utf-8"?>
<p:tagLst xmlns:a="http://schemas.openxmlformats.org/drawingml/2006/main" xmlns:r="http://schemas.openxmlformats.org/officeDocument/2006/relationships" xmlns:p="http://schemas.openxmlformats.org/presentationml/2006/main">
  <p:tag name="NUM" val="4"/>
</p:tagLst>
</file>

<file path=ppt/tags/tag17.xml><?xml version="1.0" encoding="utf-8"?>
<p:tagLst xmlns:a="http://schemas.openxmlformats.org/drawingml/2006/main" xmlns:r="http://schemas.openxmlformats.org/officeDocument/2006/relationships" xmlns:p="http://schemas.openxmlformats.org/presentationml/2006/main">
  <p:tag name="NUM" val="5"/>
</p:tagLst>
</file>

<file path=ppt/tags/tag18.xml><?xml version="1.0" encoding="utf-8"?>
<p:tagLst xmlns:a="http://schemas.openxmlformats.org/drawingml/2006/main" xmlns:r="http://schemas.openxmlformats.org/officeDocument/2006/relationships" xmlns:p="http://schemas.openxmlformats.org/presentationml/2006/main">
  <p:tag name="NUM" val="3"/>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NUM" val="4"/>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NUM" val="1"/>
</p:tagLst>
</file>

<file path=ppt/tags/tag28.xml><?xml version="1.0" encoding="utf-8"?>
<p:tagLst xmlns:a="http://schemas.openxmlformats.org/drawingml/2006/main" xmlns:r="http://schemas.openxmlformats.org/officeDocument/2006/relationships" xmlns:p="http://schemas.openxmlformats.org/presentationml/2006/main">
  <p:tag name="NUM" val="2"/>
</p:tagLst>
</file>

<file path=ppt/tags/tag29.xml><?xml version="1.0" encoding="utf-8"?>
<p:tagLst xmlns:a="http://schemas.openxmlformats.org/drawingml/2006/main" xmlns:r="http://schemas.openxmlformats.org/officeDocument/2006/relationships" xmlns:p="http://schemas.openxmlformats.org/presentationml/2006/main">
  <p:tag name="NUM" val="3"/>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NUM"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NUM" val="2"/>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NUM"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NUM" val="2"/>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NUM" val="2"/>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NUM"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NUM"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NUM"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NUM" val="2"/>
</p:tagLst>
</file>

<file path=ppt/tags/tag8.xml><?xml version="1.0" encoding="utf-8"?>
<p:tagLst xmlns:a="http://schemas.openxmlformats.org/drawingml/2006/main" xmlns:r="http://schemas.openxmlformats.org/officeDocument/2006/relationships" xmlns:p="http://schemas.openxmlformats.org/presentationml/2006/main">
  <p:tag name="NUM" val="2"/>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emplate_french">
  <a:themeElements>
    <a:clrScheme name="template_englis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emplate_english">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no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sz="2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lnDef>
    <a:txDef>
      <a:spPr>
        <a:noFill/>
        <a:ln>
          <a:solidFill>
            <a:schemeClr val="tx1"/>
          </a:solidFill>
        </a:ln>
      </a:spPr>
      <a:bodyPr wrap="square" rtlCol="0">
        <a:noAutofit/>
      </a:bodyPr>
      <a:lstStyle>
        <a:defPPr>
          <a:defRPr dirty="0"/>
        </a:defPPr>
      </a:lstStyle>
    </a:txDef>
  </a:objectDefaults>
  <a:extraClrSchemeLst>
    <a:extraClrScheme>
      <a:clrScheme name="template_englis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emplate_englis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emplate_englis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emplate_englis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emplate_englis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emplate_englis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emplate_englis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emplate_englis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emplate_englis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emplate_englis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emplate_englis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emplate_englis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English">
  <a:themeElements>
    <a:clrScheme name="template_englis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emplate_english">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no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sz="2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lnDef>
    <a:txDef>
      <a:spPr>
        <a:noFill/>
        <a:ln>
          <a:solidFill>
            <a:schemeClr val="tx1"/>
          </a:solidFill>
        </a:ln>
      </a:spPr>
      <a:bodyPr wrap="square" rtlCol="0">
        <a:noAutofit/>
      </a:bodyPr>
      <a:lstStyle>
        <a:defPPr>
          <a:defRPr dirty="0"/>
        </a:defPPr>
      </a:lstStyle>
    </a:txDef>
  </a:objectDefaults>
  <a:extraClrSchemeLst>
    <a:extraClrScheme>
      <a:clrScheme name="template_englis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emplate_englis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emplate_englis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emplate_englis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emplate_englis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emplate_englis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emplate_englis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emplate_englis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emplate_englis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emplate_englis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emplate_englis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emplate_englis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1563</TotalTime>
  <Words>5402</Words>
  <Application>Microsoft Office PowerPoint</Application>
  <PresentationFormat>Widescreen</PresentationFormat>
  <Paragraphs>1294</Paragraphs>
  <Slides>123</Slides>
  <Notes>57</Notes>
  <HiddenSlides>0</HiddenSlides>
  <MMClips>0</MMClips>
  <ScaleCrop>false</ScaleCrop>
  <HeadingPairs>
    <vt:vector size="8" baseType="variant">
      <vt:variant>
        <vt:lpstr>Fonts Used</vt:lpstr>
      </vt:variant>
      <vt:variant>
        <vt:i4>15</vt:i4>
      </vt:variant>
      <vt:variant>
        <vt:lpstr>Theme</vt:lpstr>
      </vt:variant>
      <vt:variant>
        <vt:i4>2</vt:i4>
      </vt:variant>
      <vt:variant>
        <vt:lpstr>Embedded OLE Servers</vt:lpstr>
      </vt:variant>
      <vt:variant>
        <vt:i4>1</vt:i4>
      </vt:variant>
      <vt:variant>
        <vt:lpstr>Slide Titles</vt:lpstr>
      </vt:variant>
      <vt:variant>
        <vt:i4>123</vt:i4>
      </vt:variant>
    </vt:vector>
  </HeadingPairs>
  <TitlesOfParts>
    <vt:vector size="141" baseType="lpstr">
      <vt:lpstr>Gulim</vt:lpstr>
      <vt:lpstr>MS PGothic</vt:lpstr>
      <vt:lpstr>MS PGothic</vt:lpstr>
      <vt:lpstr>SimSun</vt:lpstr>
      <vt:lpstr>Arial</vt:lpstr>
      <vt:lpstr>Arial Black</vt:lpstr>
      <vt:lpstr>Arial Bold</vt:lpstr>
      <vt:lpstr>Arial Unicode MS</vt:lpstr>
      <vt:lpstr>Calibri</vt:lpstr>
      <vt:lpstr>Segoe UI Historic</vt:lpstr>
      <vt:lpstr>Times New Roman</vt:lpstr>
      <vt:lpstr>Verdana</vt:lpstr>
      <vt:lpstr>Webdings</vt:lpstr>
      <vt:lpstr>Wingdings</vt:lpstr>
      <vt:lpstr>ヒラギノ角ゴ Pro W3</vt:lpstr>
      <vt:lpstr>template_french</vt:lpstr>
      <vt:lpstr>English</vt:lpstr>
      <vt:lpstr>Clip</vt:lpstr>
      <vt:lpstr>  Introduction à l’OMPI La propriété intellectuelle,  une porte vers le marché international</vt:lpstr>
      <vt:lpstr>PowerPoint Presentation</vt:lpstr>
      <vt:lpstr>Données sur l'OMPI</vt:lpstr>
      <vt:lpstr>PowerPoint Presentation</vt:lpstr>
      <vt:lpstr>PowerPoint Presentation</vt:lpstr>
      <vt:lpstr>2. Prestataire de services mondiaux de propriété intellectuelle de premier ordre</vt:lpstr>
      <vt:lpstr>PowerPoint Presentation</vt:lpstr>
      <vt:lpstr>Division de l’économie et des statistiques</vt:lpstr>
      <vt:lpstr>PowerPoint Presentation</vt:lpstr>
      <vt:lpstr>Pourcentage des femmes inventrices PCT-2018</vt:lpstr>
      <vt:lpstr>PowerPoint Presentation</vt:lpstr>
      <vt:lpstr>Grandes études économiques sur la propriété intellectuelle</vt:lpstr>
      <vt:lpstr>PowerPoint Presentation</vt:lpstr>
      <vt:lpstr>PowerPoint Presentation</vt:lpstr>
      <vt:lpstr>Indice mondial de l’innovation</vt:lpstr>
      <vt:lpstr>La position de la France par rapport à 7 sujets clés. Nombre total des pays: 126</vt:lpstr>
      <vt:lpstr>Demandes internationales via les traités administrés par l'OMPI</vt:lpstr>
      <vt:lpstr>Tout ce que vous avez toujours voulu savoir sur l'OMPI</vt:lpstr>
      <vt:lpstr>PowerPoint Presentation</vt:lpstr>
      <vt:lpstr>La protection par brevets au plan international : le Traité de coopération en matière de brevets (PCT)</vt:lpstr>
      <vt:lpstr>PowerPoint Presentation</vt:lpstr>
      <vt:lpstr>La protection par brevets au plan international : le système traditionnel</vt:lpstr>
      <vt:lpstr>Le système du PCT</vt:lpstr>
      <vt:lpstr>Observations d’ordre général sur le PCT</vt:lpstr>
      <vt:lpstr>2018 : 152 États membres du PCT</vt:lpstr>
      <vt:lpstr>États membres du PCT (152)</vt:lpstr>
      <vt:lpstr>États non membres du PCT (41)</vt:lpstr>
      <vt:lpstr>Demandes PCT (2018)</vt:lpstr>
      <vt:lpstr>PowerPoint Presentation</vt:lpstr>
      <vt:lpstr>Dépôts PCT en FR 2000 - 2018</vt:lpstr>
      <vt:lpstr> </vt:lpstr>
      <vt:lpstr>PowerPoint Presentation</vt:lpstr>
      <vt:lpstr>PowerPoint Presentation</vt:lpstr>
      <vt:lpstr>Témoignages d’utilisateurs : Inventeur</vt:lpstr>
      <vt:lpstr>PowerPoint Presentation</vt:lpstr>
      <vt:lpstr>Témoignages d’utilisateurs: Multinationale</vt:lpstr>
      <vt:lpstr>PowerPoint Presentation</vt:lpstr>
      <vt:lpstr>Administrations chargées de la recherche internationale (23)</vt:lpstr>
      <vt:lpstr>PowerPoint Presentation</vt:lpstr>
      <vt:lpstr>PowerPoint Presentation</vt:lpstr>
      <vt:lpstr>PowerPoint Presentation</vt:lpstr>
      <vt:lpstr>PowerPoint Presentation</vt:lpstr>
      <vt:lpstr>PowerPoint Presentation</vt:lpstr>
      <vt:lpstr>PowerPoint Presentation</vt:lpstr>
      <vt:lpstr>Les 15 principaux déposants en 2018</vt:lpstr>
      <vt:lpstr>PowerPoint Presentation</vt:lpstr>
      <vt:lpstr>PowerPoint Presentation</vt:lpstr>
      <vt:lpstr>PowerPoint Presentation</vt:lpstr>
      <vt:lpstr>PowerPoint Presentation</vt:lpstr>
      <vt:lpstr>Développements récents </vt:lpstr>
      <vt:lpstr>PowerPoint Presentation</vt:lpstr>
      <vt:lpstr>PowerPoint Presentation</vt:lpstr>
      <vt:lpstr>PowerPoint Presentation</vt:lpstr>
      <vt:lpstr>PowerPoint Presentation</vt:lpstr>
      <vt:lpstr> </vt:lpstr>
      <vt:lpstr>PowerPoint Presentation</vt:lpstr>
      <vt:lpstr>PowerPoint Presentation</vt:lpstr>
      <vt:lpstr>OBJECTIFS</vt:lpstr>
      <vt:lpstr>Avantages des systèmes d’enregistrement international</vt:lpstr>
      <vt:lpstr>Le Système de Madrid  pour l’enregistrement international  des marques</vt:lpstr>
      <vt:lpstr>Cadre juridique</vt:lpstr>
      <vt:lpstr>Membres du Système de Madrid</vt:lpstr>
      <vt:lpstr>Le Système de Madrid</vt:lpstr>
      <vt:lpstr>Procédure d’enregistrement international</vt:lpstr>
      <vt:lpstr>Demandes Internationales - Tendance</vt:lpstr>
      <vt:lpstr>PowerPoint Presentation</vt:lpstr>
      <vt:lpstr>PowerPoint Presentation</vt:lpstr>
      <vt:lpstr>PowerPoint Presentation</vt:lpstr>
      <vt:lpstr>Principaux déposants (2018)</vt:lpstr>
      <vt:lpstr>Coûts</vt:lpstr>
      <vt:lpstr>PowerPoint Presentation</vt:lpstr>
      <vt:lpstr>PowerPoint Presentation</vt:lpstr>
      <vt:lpstr>Service à la clientèle du Système de Madrid</vt:lpstr>
      <vt:lpstr>Restez informés sur le  Système de Madrid </vt:lpstr>
      <vt:lpstr>Le Système de La Haye  pour l’enregistrement international des dessins et modèles industriels</vt:lpstr>
      <vt:lpstr>Cadre juridique</vt:lpstr>
      <vt:lpstr>Membres du Système de La Haye</vt:lpstr>
      <vt:lpstr>Le Système de La Haye  Acte de Genève (1999)</vt:lpstr>
      <vt:lpstr>Aperçu de la procédure internationale</vt:lpstr>
      <vt:lpstr>PowerPoint Presentation</vt:lpstr>
      <vt:lpstr>Parties contractantes  plus grandes utilisatrices (2018)</vt:lpstr>
      <vt:lpstr>Principaux déposants (2017)</vt:lpstr>
      <vt:lpstr>Coûts</vt:lpstr>
      <vt:lpstr> Services en ligne </vt:lpstr>
      <vt:lpstr> Base de données Hague Express </vt:lpstr>
      <vt:lpstr>Services en ligne</vt:lpstr>
      <vt:lpstr>Services en ligne - Nouveauté</vt:lpstr>
      <vt:lpstr>Service à la clientèle du Système de  La Haye</vt:lpstr>
      <vt:lpstr>Base de données sur le profil des membres  du Système de La Haye</vt:lpstr>
      <vt:lpstr>Restez informés sur le  Système de La Haye </vt:lpstr>
      <vt:lpstr>   Le Système de Lisbonne  pour la protection des  appellations d’origine et leur enregistrement international   </vt:lpstr>
      <vt:lpstr>Cadre juridique</vt:lpstr>
      <vt:lpstr>PowerPoint Presentation</vt:lpstr>
      <vt:lpstr>PowerPoint Presentation</vt:lpstr>
      <vt:lpstr>PowerPoint Presentation</vt:lpstr>
      <vt:lpstr>Procédure</vt:lpstr>
      <vt:lpstr>PowerPoint Presentation</vt:lpstr>
      <vt:lpstr>Registre de Lisbonne Exemples d’Appellations d’Origine</vt:lpstr>
      <vt:lpstr>PowerPoint Presentation</vt:lpstr>
      <vt:lpstr>Appellations d’origine enregistrées</vt:lpstr>
      <vt:lpstr> Révision de l’Arrangement de Lisbonne Acte de Genève de l’Arrangement de Lisbonne </vt:lpstr>
      <vt:lpstr> Acte de Genève : nouveautés apportées à l’Arrangement de Lisbonne </vt:lpstr>
      <vt:lpstr>Acte de Genève: préservation des principes de l’Arrangement de Lisbonne </vt:lpstr>
      <vt:lpstr>Restez informés sur le Système de Lisbonne</vt:lpstr>
      <vt:lpstr>Merci de votre attention</vt:lpstr>
      <vt:lpstr>  Règlement extrajudiciaire des litiges – Les litiges relatifs aux nouvelles technologies et aux noms de domaine </vt:lpstr>
      <vt:lpstr>Médiation, Arbitrage, Procédure d’Expertise</vt:lpstr>
      <vt:lpstr>Options ADR OMPI</vt:lpstr>
      <vt:lpstr>Centre d’arbitrage et de médiation de l’OMPI </vt:lpstr>
      <vt:lpstr>Rôle du Centre de l’OMPI </vt:lpstr>
      <vt:lpstr>PowerPoint Presentation</vt:lpstr>
      <vt:lpstr>Fee Calculator</vt:lpstr>
      <vt:lpstr>Pourquoi recourir aux ADR en PI ?</vt:lpstr>
      <vt:lpstr>Les litiges OMPI</vt:lpstr>
      <vt:lpstr>PowerPoint Presentation</vt:lpstr>
      <vt:lpstr>PowerPoint Presentation</vt:lpstr>
      <vt:lpstr>Services relatifs aux noms de domaine</vt:lpstr>
      <vt:lpstr>Les Principes UDRP </vt:lpstr>
      <vt:lpstr>Les Principes UDRP </vt:lpstr>
      <vt:lpstr>Les Principes UDRP </vt:lpstr>
      <vt:lpstr>Litiges relatifs aux noms de domaine  à l’OMPI</vt:lpstr>
      <vt:lpstr>Procédure de règlement des litiges  pour le .FR</vt:lpstr>
      <vt:lpstr>Contacts et plus d’informations</vt:lpstr>
    </vt:vector>
  </TitlesOfParts>
  <Company>World Intellectual Property Organization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à l’OMPI La propriété intellectuelle,  une porte vers le marché international</dc:title>
  <dc:creator>VAZQUEZ LOPEZ Victor</dc:creator>
  <cp:lastModifiedBy>JACQUET Danielle</cp:lastModifiedBy>
  <cp:revision>33</cp:revision>
  <dcterms:created xsi:type="dcterms:W3CDTF">2019-05-02T07:17:30Z</dcterms:created>
  <dcterms:modified xsi:type="dcterms:W3CDTF">2019-05-22T07:14:59Z</dcterms:modified>
</cp:coreProperties>
</file>